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5.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5" r:id="rId1"/>
  </p:sldMasterIdLst>
  <p:notesMasterIdLst>
    <p:notesMasterId r:id="rId25"/>
  </p:notesMasterIdLst>
  <p:sldIdLst>
    <p:sldId id="256" r:id="rId2"/>
    <p:sldId id="310" r:id="rId3"/>
    <p:sldId id="289" r:id="rId4"/>
    <p:sldId id="296" r:id="rId5"/>
    <p:sldId id="311" r:id="rId6"/>
    <p:sldId id="293" r:id="rId7"/>
    <p:sldId id="321" r:id="rId8"/>
    <p:sldId id="294" r:id="rId9"/>
    <p:sldId id="295" r:id="rId10"/>
    <p:sldId id="291" r:id="rId11"/>
    <p:sldId id="300" r:id="rId12"/>
    <p:sldId id="301" r:id="rId13"/>
    <p:sldId id="308" r:id="rId14"/>
    <p:sldId id="309" r:id="rId15"/>
    <p:sldId id="312" r:id="rId16"/>
    <p:sldId id="313" r:id="rId17"/>
    <p:sldId id="314" r:id="rId18"/>
    <p:sldId id="315" r:id="rId19"/>
    <p:sldId id="316" r:id="rId20"/>
    <p:sldId id="317" r:id="rId21"/>
    <p:sldId id="284" r:id="rId22"/>
    <p:sldId id="285" r:id="rId23"/>
    <p:sldId id="286" r:id="rId2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55E669-72C6-4527-A8AB-FFEBBE23DDD3}" type="doc">
      <dgm:prSet loTypeId="urn:microsoft.com/office/officeart/2005/8/layout/hierarchy4" loCatId="list" qsTypeId="urn:microsoft.com/office/officeart/2005/8/quickstyle/simple3" qsCatId="simple" csTypeId="urn:microsoft.com/office/officeart/2005/8/colors/accent1_2" csCatId="accent1"/>
      <dgm:spPr/>
      <dgm:t>
        <a:bodyPr/>
        <a:lstStyle/>
        <a:p>
          <a:endParaRPr lang="fi-FI"/>
        </a:p>
      </dgm:t>
    </dgm:pt>
    <dgm:pt modelId="{6A21E6BD-23DD-439A-B223-FDBF31833DBF}">
      <dgm:prSet/>
      <dgm:spPr/>
      <dgm:t>
        <a:bodyPr/>
        <a:lstStyle/>
        <a:p>
          <a:r>
            <a:rPr lang="fi-FI" b="1"/>
            <a:t>Soveltamisala</a:t>
          </a:r>
          <a:endParaRPr lang="fi-FI"/>
        </a:p>
      </dgm:t>
    </dgm:pt>
    <dgm:pt modelId="{F64D702B-213D-4C59-8456-BB7C1A5D6458}" type="parTrans" cxnId="{F4F60FD6-4EE6-4970-AC73-689728285DE1}">
      <dgm:prSet/>
      <dgm:spPr/>
      <dgm:t>
        <a:bodyPr/>
        <a:lstStyle/>
        <a:p>
          <a:endParaRPr lang="fi-FI"/>
        </a:p>
      </dgm:t>
    </dgm:pt>
    <dgm:pt modelId="{FB69AF26-A0B8-4A23-BAEF-CE1DC4219CEA}" type="sibTrans" cxnId="{F4F60FD6-4EE6-4970-AC73-689728285DE1}">
      <dgm:prSet/>
      <dgm:spPr/>
      <dgm:t>
        <a:bodyPr/>
        <a:lstStyle/>
        <a:p>
          <a:endParaRPr lang="fi-FI"/>
        </a:p>
      </dgm:t>
    </dgm:pt>
    <dgm:pt modelId="{C3726538-BF21-4B25-9209-8938FEE2350C}">
      <dgm:prSet/>
      <dgm:spPr/>
      <dgm:t>
        <a:bodyPr/>
        <a:lstStyle/>
        <a:p>
          <a:r>
            <a:rPr lang="fi-FI"/>
            <a:t>Soveltuu irtaimeen omaisuuteen</a:t>
          </a:r>
        </a:p>
      </dgm:t>
    </dgm:pt>
    <dgm:pt modelId="{740705F7-E73A-4A7C-BF1C-E29B61C26717}" type="parTrans" cxnId="{C00E6A43-FF5D-46BA-A211-E2D1566FB0F1}">
      <dgm:prSet/>
      <dgm:spPr/>
      <dgm:t>
        <a:bodyPr/>
        <a:lstStyle/>
        <a:p>
          <a:endParaRPr lang="fi-FI"/>
        </a:p>
      </dgm:t>
    </dgm:pt>
    <dgm:pt modelId="{5D717E85-9002-467E-8D96-B39E40DAE340}" type="sibTrans" cxnId="{C00E6A43-FF5D-46BA-A211-E2D1566FB0F1}">
      <dgm:prSet/>
      <dgm:spPr/>
      <dgm:t>
        <a:bodyPr/>
        <a:lstStyle/>
        <a:p>
          <a:endParaRPr lang="fi-FI"/>
        </a:p>
      </dgm:t>
    </dgm:pt>
    <dgm:pt modelId="{4FAC6E29-D0C6-44C5-941A-9437BCF38842}">
      <dgm:prSet/>
      <dgm:spPr/>
      <dgm:t>
        <a:bodyPr/>
        <a:lstStyle/>
        <a:p>
          <a:r>
            <a:rPr lang="fi-FI"/>
            <a:t>Erityislainsäädäntö kuten kuluttajansuojalaki (KSL) syrjäyttää CISGin</a:t>
          </a:r>
        </a:p>
      </dgm:t>
    </dgm:pt>
    <dgm:pt modelId="{00E99217-70B5-4739-941B-613C2285F56B}" type="parTrans" cxnId="{CC1DD86F-F111-4957-94EF-ED331D86FAE7}">
      <dgm:prSet/>
      <dgm:spPr/>
      <dgm:t>
        <a:bodyPr/>
        <a:lstStyle/>
        <a:p>
          <a:endParaRPr lang="fi-FI"/>
        </a:p>
      </dgm:t>
    </dgm:pt>
    <dgm:pt modelId="{03227863-9523-48F2-B77D-D772F650F783}" type="sibTrans" cxnId="{CC1DD86F-F111-4957-94EF-ED331D86FAE7}">
      <dgm:prSet/>
      <dgm:spPr/>
      <dgm:t>
        <a:bodyPr/>
        <a:lstStyle/>
        <a:p>
          <a:endParaRPr lang="fi-FI"/>
        </a:p>
      </dgm:t>
    </dgm:pt>
    <dgm:pt modelId="{959B625A-6768-43D8-B02C-F789F85E59F6}">
      <dgm:prSet/>
      <dgm:spPr/>
      <dgm:t>
        <a:bodyPr/>
        <a:lstStyle/>
        <a:p>
          <a:r>
            <a:rPr lang="fi-FI" b="1"/>
            <a:t>Sääntelyn kohteet : </a:t>
          </a:r>
          <a:endParaRPr lang="fi-FI"/>
        </a:p>
      </dgm:t>
    </dgm:pt>
    <dgm:pt modelId="{D0455CCF-DF64-4480-A95E-26C6842038BF}" type="parTrans" cxnId="{556428C6-D3D2-4035-8647-5514FBBA3D01}">
      <dgm:prSet/>
      <dgm:spPr/>
      <dgm:t>
        <a:bodyPr/>
        <a:lstStyle/>
        <a:p>
          <a:endParaRPr lang="fi-FI"/>
        </a:p>
      </dgm:t>
    </dgm:pt>
    <dgm:pt modelId="{CB0C13AF-0BB5-471B-85BD-C3136ACC2A35}" type="sibTrans" cxnId="{556428C6-D3D2-4035-8647-5514FBBA3D01}">
      <dgm:prSet/>
      <dgm:spPr/>
      <dgm:t>
        <a:bodyPr/>
        <a:lstStyle/>
        <a:p>
          <a:endParaRPr lang="fi-FI"/>
        </a:p>
      </dgm:t>
    </dgm:pt>
    <dgm:pt modelId="{1890F702-D77E-44E8-A435-ED7942CF2BF5}">
      <dgm:prSet/>
      <dgm:spPr/>
      <dgm:t>
        <a:bodyPr/>
        <a:lstStyle/>
        <a:p>
          <a:r>
            <a:rPr lang="fi-FI"/>
            <a:t>Sopimuksen tekeminen</a:t>
          </a:r>
        </a:p>
      </dgm:t>
    </dgm:pt>
    <dgm:pt modelId="{2F1E8AA6-FF08-4F11-B919-721EAE2E3F71}" type="parTrans" cxnId="{2548BC2E-4791-4C00-A789-A60EBCF29E8D}">
      <dgm:prSet/>
      <dgm:spPr/>
      <dgm:t>
        <a:bodyPr/>
        <a:lstStyle/>
        <a:p>
          <a:endParaRPr lang="fi-FI"/>
        </a:p>
      </dgm:t>
    </dgm:pt>
    <dgm:pt modelId="{72B319E8-C16A-4A8A-A9A0-1ECC39E6C49B}" type="sibTrans" cxnId="{2548BC2E-4791-4C00-A789-A60EBCF29E8D}">
      <dgm:prSet/>
      <dgm:spPr/>
      <dgm:t>
        <a:bodyPr/>
        <a:lstStyle/>
        <a:p>
          <a:endParaRPr lang="fi-FI"/>
        </a:p>
      </dgm:t>
    </dgm:pt>
    <dgm:pt modelId="{762D2723-A61A-471C-8E66-B55789F15888}">
      <dgm:prSet/>
      <dgm:spPr/>
      <dgm:t>
        <a:bodyPr/>
        <a:lstStyle/>
        <a:p>
          <a:r>
            <a:rPr lang="fi-FI"/>
            <a:t>Myyjän velvollisuudet ja niiden rikkomisen seuraamukset</a:t>
          </a:r>
        </a:p>
      </dgm:t>
    </dgm:pt>
    <dgm:pt modelId="{9D1C6961-58CE-489D-8AB1-C01CDDDC43D3}" type="parTrans" cxnId="{3B32E7BE-29B8-46CC-A7FE-5B5BE4F26A5E}">
      <dgm:prSet/>
      <dgm:spPr/>
      <dgm:t>
        <a:bodyPr/>
        <a:lstStyle/>
        <a:p>
          <a:endParaRPr lang="fi-FI"/>
        </a:p>
      </dgm:t>
    </dgm:pt>
    <dgm:pt modelId="{3C473ABB-7202-4947-B026-8D1997D1B5A9}" type="sibTrans" cxnId="{3B32E7BE-29B8-46CC-A7FE-5B5BE4F26A5E}">
      <dgm:prSet/>
      <dgm:spPr/>
      <dgm:t>
        <a:bodyPr/>
        <a:lstStyle/>
        <a:p>
          <a:endParaRPr lang="fi-FI"/>
        </a:p>
      </dgm:t>
    </dgm:pt>
    <dgm:pt modelId="{78C46D19-E4CC-4251-8AE1-CEDA756D4467}">
      <dgm:prSet/>
      <dgm:spPr/>
      <dgm:t>
        <a:bodyPr/>
        <a:lstStyle/>
        <a:p>
          <a:r>
            <a:rPr lang="fi-FI" i="1" baseline="0"/>
            <a:t>Tavaran virhe</a:t>
          </a:r>
          <a:endParaRPr lang="fi-FI"/>
        </a:p>
      </dgm:t>
    </dgm:pt>
    <dgm:pt modelId="{D810D541-402C-43FE-8271-2EBBE5FFBAA7}" type="parTrans" cxnId="{04633929-F64C-4731-9501-81AF198BE542}">
      <dgm:prSet/>
      <dgm:spPr/>
      <dgm:t>
        <a:bodyPr/>
        <a:lstStyle/>
        <a:p>
          <a:endParaRPr lang="fi-FI"/>
        </a:p>
      </dgm:t>
    </dgm:pt>
    <dgm:pt modelId="{1653643D-1E0E-4824-AFEE-1ACE963A6BF1}" type="sibTrans" cxnId="{04633929-F64C-4731-9501-81AF198BE542}">
      <dgm:prSet/>
      <dgm:spPr/>
      <dgm:t>
        <a:bodyPr/>
        <a:lstStyle/>
        <a:p>
          <a:endParaRPr lang="fi-FI"/>
        </a:p>
      </dgm:t>
    </dgm:pt>
    <dgm:pt modelId="{EE2C1FE3-2FA7-4D18-A92F-6F10E6AA793E}">
      <dgm:prSet/>
      <dgm:spPr/>
      <dgm:t>
        <a:bodyPr/>
        <a:lstStyle/>
        <a:p>
          <a:r>
            <a:rPr lang="fi-FI" i="1" baseline="0"/>
            <a:t>Viivästys</a:t>
          </a:r>
          <a:endParaRPr lang="fi-FI"/>
        </a:p>
      </dgm:t>
    </dgm:pt>
    <dgm:pt modelId="{1CF56B88-67AD-44DC-AEB3-FCBA8F23CA7B}" type="parTrans" cxnId="{E6D43D18-E262-49DD-A740-BE507B9877A0}">
      <dgm:prSet/>
      <dgm:spPr/>
      <dgm:t>
        <a:bodyPr/>
        <a:lstStyle/>
        <a:p>
          <a:endParaRPr lang="fi-FI"/>
        </a:p>
      </dgm:t>
    </dgm:pt>
    <dgm:pt modelId="{EEF506CD-FE4E-42A8-8110-75C42DE3E0B7}" type="sibTrans" cxnId="{E6D43D18-E262-49DD-A740-BE507B9877A0}">
      <dgm:prSet/>
      <dgm:spPr/>
      <dgm:t>
        <a:bodyPr/>
        <a:lstStyle/>
        <a:p>
          <a:endParaRPr lang="fi-FI"/>
        </a:p>
      </dgm:t>
    </dgm:pt>
    <dgm:pt modelId="{2655E925-2E61-449F-865A-507D9115BC41}">
      <dgm:prSet/>
      <dgm:spPr/>
      <dgm:t>
        <a:bodyPr/>
        <a:lstStyle/>
        <a:p>
          <a:r>
            <a:rPr lang="fi-FI" i="1" baseline="0"/>
            <a:t>Kolmannen osapuolen </a:t>
          </a:r>
          <a:r>
            <a:rPr lang="fi-FI" i="1"/>
            <a:t>oikeudet kaupan kohteeseen: omistusoikeus</a:t>
          </a:r>
          <a:r>
            <a:rPr lang="fi-FI" i="1" baseline="0"/>
            <a:t>, panttioikeudet ja muut rajoitetut esineoikeudet kuten vuokra</a:t>
          </a:r>
          <a:endParaRPr lang="fi-FI"/>
        </a:p>
      </dgm:t>
    </dgm:pt>
    <dgm:pt modelId="{B39FC5CD-6AF6-45D0-9EA4-3987EFDCAB8C}" type="parTrans" cxnId="{7670A449-C581-427D-B193-665B30B3979E}">
      <dgm:prSet/>
      <dgm:spPr/>
      <dgm:t>
        <a:bodyPr/>
        <a:lstStyle/>
        <a:p>
          <a:endParaRPr lang="fi-FI"/>
        </a:p>
      </dgm:t>
    </dgm:pt>
    <dgm:pt modelId="{09F56CF5-04F2-4A90-905B-D987F41707D4}" type="sibTrans" cxnId="{7670A449-C581-427D-B193-665B30B3979E}">
      <dgm:prSet/>
      <dgm:spPr/>
      <dgm:t>
        <a:bodyPr/>
        <a:lstStyle/>
        <a:p>
          <a:endParaRPr lang="fi-FI"/>
        </a:p>
      </dgm:t>
    </dgm:pt>
    <dgm:pt modelId="{7528CAFA-AFDF-4BD4-B999-23D83FB25405}">
      <dgm:prSet/>
      <dgm:spPr/>
      <dgm:t>
        <a:bodyPr/>
        <a:lstStyle/>
        <a:p>
          <a:r>
            <a:rPr lang="fi-FI" i="1"/>
            <a:t>Ostajan velvollisuudet ja niiden rikkomisen seuraamukset</a:t>
          </a:r>
          <a:endParaRPr lang="fi-FI"/>
        </a:p>
      </dgm:t>
    </dgm:pt>
    <dgm:pt modelId="{44EF0226-0678-4DBF-A24A-27CFF4F34DBB}" type="parTrans" cxnId="{6E100796-59C6-43E7-AE04-D570DD89D028}">
      <dgm:prSet/>
      <dgm:spPr/>
      <dgm:t>
        <a:bodyPr/>
        <a:lstStyle/>
        <a:p>
          <a:endParaRPr lang="fi-FI"/>
        </a:p>
      </dgm:t>
    </dgm:pt>
    <dgm:pt modelId="{76175CE8-55C4-4F3B-AE1E-C56E4B2D08E5}" type="sibTrans" cxnId="{6E100796-59C6-43E7-AE04-D570DD89D028}">
      <dgm:prSet/>
      <dgm:spPr/>
      <dgm:t>
        <a:bodyPr/>
        <a:lstStyle/>
        <a:p>
          <a:endParaRPr lang="fi-FI"/>
        </a:p>
      </dgm:t>
    </dgm:pt>
    <dgm:pt modelId="{6A0B06C4-F212-4A84-8E94-945559D214D0}">
      <dgm:prSet/>
      <dgm:spPr/>
      <dgm:t>
        <a:bodyPr/>
        <a:lstStyle/>
        <a:p>
          <a:r>
            <a:rPr lang="fi-FI" i="1" baseline="0"/>
            <a:t>Maksuviivästys</a:t>
          </a:r>
          <a:endParaRPr lang="fi-FI"/>
        </a:p>
      </dgm:t>
    </dgm:pt>
    <dgm:pt modelId="{A77D9586-DA90-4133-BA71-A27A2A491FC6}" type="parTrans" cxnId="{570EC4AB-A669-4608-8463-489734F8525F}">
      <dgm:prSet/>
      <dgm:spPr/>
      <dgm:t>
        <a:bodyPr/>
        <a:lstStyle/>
        <a:p>
          <a:endParaRPr lang="fi-FI"/>
        </a:p>
      </dgm:t>
    </dgm:pt>
    <dgm:pt modelId="{3491BE7D-2965-4A1C-878A-10313EFDBF6D}" type="sibTrans" cxnId="{570EC4AB-A669-4608-8463-489734F8525F}">
      <dgm:prSet/>
      <dgm:spPr/>
      <dgm:t>
        <a:bodyPr/>
        <a:lstStyle/>
        <a:p>
          <a:endParaRPr lang="fi-FI"/>
        </a:p>
      </dgm:t>
    </dgm:pt>
    <dgm:pt modelId="{6F557151-7DA7-467C-A831-1D6C0EAF9C4A}">
      <dgm:prSet/>
      <dgm:spPr/>
      <dgm:t>
        <a:bodyPr/>
        <a:lstStyle/>
        <a:p>
          <a:r>
            <a:rPr lang="fi-FI" i="1" baseline="0"/>
            <a:t>Myötävaikutushäiriöt</a:t>
          </a:r>
          <a:endParaRPr lang="fi-FI"/>
        </a:p>
      </dgm:t>
    </dgm:pt>
    <dgm:pt modelId="{B2D41801-7A24-408C-A6C8-484ED12358FB}" type="parTrans" cxnId="{ECD4BFDE-6C0B-481D-BC10-AC7011A0C1F2}">
      <dgm:prSet/>
      <dgm:spPr/>
      <dgm:t>
        <a:bodyPr/>
        <a:lstStyle/>
        <a:p>
          <a:endParaRPr lang="fi-FI"/>
        </a:p>
      </dgm:t>
    </dgm:pt>
    <dgm:pt modelId="{54586D4F-11E2-446F-A658-355C965D58CC}" type="sibTrans" cxnId="{ECD4BFDE-6C0B-481D-BC10-AC7011A0C1F2}">
      <dgm:prSet/>
      <dgm:spPr/>
      <dgm:t>
        <a:bodyPr/>
        <a:lstStyle/>
        <a:p>
          <a:endParaRPr lang="fi-FI"/>
        </a:p>
      </dgm:t>
    </dgm:pt>
    <dgm:pt modelId="{9C41DC33-FD5E-4541-8AF4-E03CA78BA832}" type="pres">
      <dgm:prSet presAssocID="{C255E669-72C6-4527-A8AB-FFEBBE23DDD3}" presName="Name0" presStyleCnt="0">
        <dgm:presLayoutVars>
          <dgm:chPref val="1"/>
          <dgm:dir/>
          <dgm:animOne val="branch"/>
          <dgm:animLvl val="lvl"/>
          <dgm:resizeHandles/>
        </dgm:presLayoutVars>
      </dgm:prSet>
      <dgm:spPr/>
    </dgm:pt>
    <dgm:pt modelId="{8521298D-4005-432E-B3EA-0EF1C61272E4}" type="pres">
      <dgm:prSet presAssocID="{6A21E6BD-23DD-439A-B223-FDBF31833DBF}" presName="vertOne" presStyleCnt="0"/>
      <dgm:spPr/>
    </dgm:pt>
    <dgm:pt modelId="{BF2DC034-C340-451A-B56F-E91E1F6117F7}" type="pres">
      <dgm:prSet presAssocID="{6A21E6BD-23DD-439A-B223-FDBF31833DBF}" presName="txOne" presStyleLbl="node0" presStyleIdx="0" presStyleCnt="2">
        <dgm:presLayoutVars>
          <dgm:chPref val="3"/>
        </dgm:presLayoutVars>
      </dgm:prSet>
      <dgm:spPr/>
    </dgm:pt>
    <dgm:pt modelId="{D6E374B3-921A-45F5-A3BF-6F5896078601}" type="pres">
      <dgm:prSet presAssocID="{6A21E6BD-23DD-439A-B223-FDBF31833DBF}" presName="parTransOne" presStyleCnt="0"/>
      <dgm:spPr/>
    </dgm:pt>
    <dgm:pt modelId="{36E2A279-4854-4DDF-9848-E937395BB47E}" type="pres">
      <dgm:prSet presAssocID="{6A21E6BD-23DD-439A-B223-FDBF31833DBF}" presName="horzOne" presStyleCnt="0"/>
      <dgm:spPr/>
    </dgm:pt>
    <dgm:pt modelId="{88DBEF6C-63E3-4A43-BB81-A77F990F9916}" type="pres">
      <dgm:prSet presAssocID="{C3726538-BF21-4B25-9209-8938FEE2350C}" presName="vertTwo" presStyleCnt="0"/>
      <dgm:spPr/>
    </dgm:pt>
    <dgm:pt modelId="{4D103B27-2470-4E55-A51E-A4BC024904F3}" type="pres">
      <dgm:prSet presAssocID="{C3726538-BF21-4B25-9209-8938FEE2350C}" presName="txTwo" presStyleLbl="node2" presStyleIdx="0" presStyleCnt="5">
        <dgm:presLayoutVars>
          <dgm:chPref val="3"/>
        </dgm:presLayoutVars>
      </dgm:prSet>
      <dgm:spPr/>
    </dgm:pt>
    <dgm:pt modelId="{B7930B9D-BAE6-4E68-AF5B-847A635C2382}" type="pres">
      <dgm:prSet presAssocID="{C3726538-BF21-4B25-9209-8938FEE2350C}" presName="horzTwo" presStyleCnt="0"/>
      <dgm:spPr/>
    </dgm:pt>
    <dgm:pt modelId="{B2EC1961-9A83-4239-9B42-09DCC97D4211}" type="pres">
      <dgm:prSet presAssocID="{5D717E85-9002-467E-8D96-B39E40DAE340}" presName="sibSpaceTwo" presStyleCnt="0"/>
      <dgm:spPr/>
    </dgm:pt>
    <dgm:pt modelId="{03C27BC0-EF99-454B-88AC-04C123FE48DE}" type="pres">
      <dgm:prSet presAssocID="{4FAC6E29-D0C6-44C5-941A-9437BCF38842}" presName="vertTwo" presStyleCnt="0"/>
      <dgm:spPr/>
    </dgm:pt>
    <dgm:pt modelId="{3D993F56-0F1B-4604-9F34-AE74BD3A1567}" type="pres">
      <dgm:prSet presAssocID="{4FAC6E29-D0C6-44C5-941A-9437BCF38842}" presName="txTwo" presStyleLbl="node2" presStyleIdx="1" presStyleCnt="5">
        <dgm:presLayoutVars>
          <dgm:chPref val="3"/>
        </dgm:presLayoutVars>
      </dgm:prSet>
      <dgm:spPr/>
    </dgm:pt>
    <dgm:pt modelId="{6BF2C086-6180-48EE-9FC6-F13439F80002}" type="pres">
      <dgm:prSet presAssocID="{4FAC6E29-D0C6-44C5-941A-9437BCF38842}" presName="horzTwo" presStyleCnt="0"/>
      <dgm:spPr/>
    </dgm:pt>
    <dgm:pt modelId="{3ACBED7F-1561-4B43-B9A0-9FC3B322F718}" type="pres">
      <dgm:prSet presAssocID="{FB69AF26-A0B8-4A23-BAEF-CE1DC4219CEA}" presName="sibSpaceOne" presStyleCnt="0"/>
      <dgm:spPr/>
    </dgm:pt>
    <dgm:pt modelId="{AECD9DB3-EBD4-4BD8-93E6-E65D2BDC5DB0}" type="pres">
      <dgm:prSet presAssocID="{959B625A-6768-43D8-B02C-F789F85E59F6}" presName="vertOne" presStyleCnt="0"/>
      <dgm:spPr/>
    </dgm:pt>
    <dgm:pt modelId="{0A2177AD-9C32-4B24-824B-7CCF66FDB7C4}" type="pres">
      <dgm:prSet presAssocID="{959B625A-6768-43D8-B02C-F789F85E59F6}" presName="txOne" presStyleLbl="node0" presStyleIdx="1" presStyleCnt="2">
        <dgm:presLayoutVars>
          <dgm:chPref val="3"/>
        </dgm:presLayoutVars>
      </dgm:prSet>
      <dgm:spPr/>
    </dgm:pt>
    <dgm:pt modelId="{75E219A2-FD87-4A7A-87D5-E783269CB500}" type="pres">
      <dgm:prSet presAssocID="{959B625A-6768-43D8-B02C-F789F85E59F6}" presName="parTransOne" presStyleCnt="0"/>
      <dgm:spPr/>
    </dgm:pt>
    <dgm:pt modelId="{C873C778-26BA-4EB5-A0B1-6675FADD8E0F}" type="pres">
      <dgm:prSet presAssocID="{959B625A-6768-43D8-B02C-F789F85E59F6}" presName="horzOne" presStyleCnt="0"/>
      <dgm:spPr/>
    </dgm:pt>
    <dgm:pt modelId="{DE349A86-5BAA-4E96-B560-50A30F4AB396}" type="pres">
      <dgm:prSet presAssocID="{1890F702-D77E-44E8-A435-ED7942CF2BF5}" presName="vertTwo" presStyleCnt="0"/>
      <dgm:spPr/>
    </dgm:pt>
    <dgm:pt modelId="{A7BCB795-C6D1-4DEC-A913-B480087F7835}" type="pres">
      <dgm:prSet presAssocID="{1890F702-D77E-44E8-A435-ED7942CF2BF5}" presName="txTwo" presStyleLbl="node2" presStyleIdx="2" presStyleCnt="5">
        <dgm:presLayoutVars>
          <dgm:chPref val="3"/>
        </dgm:presLayoutVars>
      </dgm:prSet>
      <dgm:spPr/>
    </dgm:pt>
    <dgm:pt modelId="{02AE2061-07D0-4451-8788-F9E07F347C04}" type="pres">
      <dgm:prSet presAssocID="{1890F702-D77E-44E8-A435-ED7942CF2BF5}" presName="horzTwo" presStyleCnt="0"/>
      <dgm:spPr/>
    </dgm:pt>
    <dgm:pt modelId="{429C988F-A5EF-4736-A1C5-259A3AF4E76A}" type="pres">
      <dgm:prSet presAssocID="{72B319E8-C16A-4A8A-A9A0-1ECC39E6C49B}" presName="sibSpaceTwo" presStyleCnt="0"/>
      <dgm:spPr/>
    </dgm:pt>
    <dgm:pt modelId="{B19BC9EA-805D-417F-B520-801F5ECFAB58}" type="pres">
      <dgm:prSet presAssocID="{762D2723-A61A-471C-8E66-B55789F15888}" presName="vertTwo" presStyleCnt="0"/>
      <dgm:spPr/>
    </dgm:pt>
    <dgm:pt modelId="{BE570D88-208D-42E9-881C-746B06E85EAA}" type="pres">
      <dgm:prSet presAssocID="{762D2723-A61A-471C-8E66-B55789F15888}" presName="txTwo" presStyleLbl="node2" presStyleIdx="3" presStyleCnt="5">
        <dgm:presLayoutVars>
          <dgm:chPref val="3"/>
        </dgm:presLayoutVars>
      </dgm:prSet>
      <dgm:spPr/>
    </dgm:pt>
    <dgm:pt modelId="{E5D34BEF-BD4A-4DB8-93D0-9B5DA7D60583}" type="pres">
      <dgm:prSet presAssocID="{762D2723-A61A-471C-8E66-B55789F15888}" presName="parTransTwo" presStyleCnt="0"/>
      <dgm:spPr/>
    </dgm:pt>
    <dgm:pt modelId="{3138FB40-2F11-45FE-A9DF-6EC57343875C}" type="pres">
      <dgm:prSet presAssocID="{762D2723-A61A-471C-8E66-B55789F15888}" presName="horzTwo" presStyleCnt="0"/>
      <dgm:spPr/>
    </dgm:pt>
    <dgm:pt modelId="{1A7267AB-C8EF-4CE3-BE2B-A6251DD0CFBE}" type="pres">
      <dgm:prSet presAssocID="{78C46D19-E4CC-4251-8AE1-CEDA756D4467}" presName="vertThree" presStyleCnt="0"/>
      <dgm:spPr/>
    </dgm:pt>
    <dgm:pt modelId="{E1642F7C-581D-4789-8210-4F3CA4A43DBB}" type="pres">
      <dgm:prSet presAssocID="{78C46D19-E4CC-4251-8AE1-CEDA756D4467}" presName="txThree" presStyleLbl="node3" presStyleIdx="0" presStyleCnt="5">
        <dgm:presLayoutVars>
          <dgm:chPref val="3"/>
        </dgm:presLayoutVars>
      </dgm:prSet>
      <dgm:spPr/>
    </dgm:pt>
    <dgm:pt modelId="{0336F2D4-F153-4C5B-B44A-878F5A08F504}" type="pres">
      <dgm:prSet presAssocID="{78C46D19-E4CC-4251-8AE1-CEDA756D4467}" presName="horzThree" presStyleCnt="0"/>
      <dgm:spPr/>
    </dgm:pt>
    <dgm:pt modelId="{09722B4C-1948-4985-82E0-835D6CDD38A5}" type="pres">
      <dgm:prSet presAssocID="{1653643D-1E0E-4824-AFEE-1ACE963A6BF1}" presName="sibSpaceThree" presStyleCnt="0"/>
      <dgm:spPr/>
    </dgm:pt>
    <dgm:pt modelId="{D49CA983-FFC3-41F0-B87C-A17F49454112}" type="pres">
      <dgm:prSet presAssocID="{EE2C1FE3-2FA7-4D18-A92F-6F10E6AA793E}" presName="vertThree" presStyleCnt="0"/>
      <dgm:spPr/>
    </dgm:pt>
    <dgm:pt modelId="{D35520A7-2B44-4B68-B07D-3B7A8CA80F27}" type="pres">
      <dgm:prSet presAssocID="{EE2C1FE3-2FA7-4D18-A92F-6F10E6AA793E}" presName="txThree" presStyleLbl="node3" presStyleIdx="1" presStyleCnt="5">
        <dgm:presLayoutVars>
          <dgm:chPref val="3"/>
        </dgm:presLayoutVars>
      </dgm:prSet>
      <dgm:spPr/>
    </dgm:pt>
    <dgm:pt modelId="{5F807FCA-A647-4357-98E6-7F80CDEBCE58}" type="pres">
      <dgm:prSet presAssocID="{EE2C1FE3-2FA7-4D18-A92F-6F10E6AA793E}" presName="horzThree" presStyleCnt="0"/>
      <dgm:spPr/>
    </dgm:pt>
    <dgm:pt modelId="{327CE406-422B-43BE-B433-28D2B7BC098C}" type="pres">
      <dgm:prSet presAssocID="{EEF506CD-FE4E-42A8-8110-75C42DE3E0B7}" presName="sibSpaceThree" presStyleCnt="0"/>
      <dgm:spPr/>
    </dgm:pt>
    <dgm:pt modelId="{F79AAABE-DC5E-440A-AE1D-ADFEE63A4357}" type="pres">
      <dgm:prSet presAssocID="{2655E925-2E61-449F-865A-507D9115BC41}" presName="vertThree" presStyleCnt="0"/>
      <dgm:spPr/>
    </dgm:pt>
    <dgm:pt modelId="{E39A2C1A-7BD5-4589-B870-5AEEF6301D50}" type="pres">
      <dgm:prSet presAssocID="{2655E925-2E61-449F-865A-507D9115BC41}" presName="txThree" presStyleLbl="node3" presStyleIdx="2" presStyleCnt="5">
        <dgm:presLayoutVars>
          <dgm:chPref val="3"/>
        </dgm:presLayoutVars>
      </dgm:prSet>
      <dgm:spPr/>
    </dgm:pt>
    <dgm:pt modelId="{C0B8C8E6-E5C3-4C2D-A461-7008A2D616F4}" type="pres">
      <dgm:prSet presAssocID="{2655E925-2E61-449F-865A-507D9115BC41}" presName="horzThree" presStyleCnt="0"/>
      <dgm:spPr/>
    </dgm:pt>
    <dgm:pt modelId="{A3586479-5B4C-4451-9BE6-96E759D60D35}" type="pres">
      <dgm:prSet presAssocID="{3C473ABB-7202-4947-B026-8D1997D1B5A9}" presName="sibSpaceTwo" presStyleCnt="0"/>
      <dgm:spPr/>
    </dgm:pt>
    <dgm:pt modelId="{12F5A138-F2BC-4CCA-B345-DBD040FF01DF}" type="pres">
      <dgm:prSet presAssocID="{7528CAFA-AFDF-4BD4-B999-23D83FB25405}" presName="vertTwo" presStyleCnt="0"/>
      <dgm:spPr/>
    </dgm:pt>
    <dgm:pt modelId="{E63F2596-C708-4156-906B-90FA8866D5E9}" type="pres">
      <dgm:prSet presAssocID="{7528CAFA-AFDF-4BD4-B999-23D83FB25405}" presName="txTwo" presStyleLbl="node2" presStyleIdx="4" presStyleCnt="5">
        <dgm:presLayoutVars>
          <dgm:chPref val="3"/>
        </dgm:presLayoutVars>
      </dgm:prSet>
      <dgm:spPr/>
    </dgm:pt>
    <dgm:pt modelId="{FB086B14-9DA4-4068-9CB9-D2FAC28EA2A5}" type="pres">
      <dgm:prSet presAssocID="{7528CAFA-AFDF-4BD4-B999-23D83FB25405}" presName="parTransTwo" presStyleCnt="0"/>
      <dgm:spPr/>
    </dgm:pt>
    <dgm:pt modelId="{9180FED7-1EA1-4FDA-8892-8C778A4B5600}" type="pres">
      <dgm:prSet presAssocID="{7528CAFA-AFDF-4BD4-B999-23D83FB25405}" presName="horzTwo" presStyleCnt="0"/>
      <dgm:spPr/>
    </dgm:pt>
    <dgm:pt modelId="{90C71DB4-8A47-4EA2-B728-66C3598CBA09}" type="pres">
      <dgm:prSet presAssocID="{6A0B06C4-F212-4A84-8E94-945559D214D0}" presName="vertThree" presStyleCnt="0"/>
      <dgm:spPr/>
    </dgm:pt>
    <dgm:pt modelId="{B3AD9545-035C-4FCC-BC09-3B20494D7EAB}" type="pres">
      <dgm:prSet presAssocID="{6A0B06C4-F212-4A84-8E94-945559D214D0}" presName="txThree" presStyleLbl="node3" presStyleIdx="3" presStyleCnt="5">
        <dgm:presLayoutVars>
          <dgm:chPref val="3"/>
        </dgm:presLayoutVars>
      </dgm:prSet>
      <dgm:spPr/>
    </dgm:pt>
    <dgm:pt modelId="{373984EB-8DA1-40F6-88CA-A6A291875966}" type="pres">
      <dgm:prSet presAssocID="{6A0B06C4-F212-4A84-8E94-945559D214D0}" presName="horzThree" presStyleCnt="0"/>
      <dgm:spPr/>
    </dgm:pt>
    <dgm:pt modelId="{8D7C713A-4760-4477-AEDE-777035364833}" type="pres">
      <dgm:prSet presAssocID="{3491BE7D-2965-4A1C-878A-10313EFDBF6D}" presName="sibSpaceThree" presStyleCnt="0"/>
      <dgm:spPr/>
    </dgm:pt>
    <dgm:pt modelId="{7BC0CCE6-F4EF-4D6B-98AB-B3D03A3E51AA}" type="pres">
      <dgm:prSet presAssocID="{6F557151-7DA7-467C-A831-1D6C0EAF9C4A}" presName="vertThree" presStyleCnt="0"/>
      <dgm:spPr/>
    </dgm:pt>
    <dgm:pt modelId="{A0240F6A-9EA4-4EEF-A709-7AFBE02BAF84}" type="pres">
      <dgm:prSet presAssocID="{6F557151-7DA7-467C-A831-1D6C0EAF9C4A}" presName="txThree" presStyleLbl="node3" presStyleIdx="4" presStyleCnt="5">
        <dgm:presLayoutVars>
          <dgm:chPref val="3"/>
        </dgm:presLayoutVars>
      </dgm:prSet>
      <dgm:spPr/>
    </dgm:pt>
    <dgm:pt modelId="{400DD593-A378-423E-A552-412450844CAA}" type="pres">
      <dgm:prSet presAssocID="{6F557151-7DA7-467C-A831-1D6C0EAF9C4A}" presName="horzThree" presStyleCnt="0"/>
      <dgm:spPr/>
    </dgm:pt>
  </dgm:ptLst>
  <dgm:cxnLst>
    <dgm:cxn modelId="{E6D43D18-E262-49DD-A740-BE507B9877A0}" srcId="{762D2723-A61A-471C-8E66-B55789F15888}" destId="{EE2C1FE3-2FA7-4D18-A92F-6F10E6AA793E}" srcOrd="1" destOrd="0" parTransId="{1CF56B88-67AD-44DC-AEB3-FCBA8F23CA7B}" sibTransId="{EEF506CD-FE4E-42A8-8110-75C42DE3E0B7}"/>
    <dgm:cxn modelId="{3C9A701A-353E-41C8-8724-8D8117562E75}" type="presOf" srcId="{1890F702-D77E-44E8-A435-ED7942CF2BF5}" destId="{A7BCB795-C6D1-4DEC-A913-B480087F7835}" srcOrd="0" destOrd="0" presId="urn:microsoft.com/office/officeart/2005/8/layout/hierarchy4"/>
    <dgm:cxn modelId="{78D52F1E-7555-413C-9448-B1390FFA9D12}" type="presOf" srcId="{762D2723-A61A-471C-8E66-B55789F15888}" destId="{BE570D88-208D-42E9-881C-746B06E85EAA}" srcOrd="0" destOrd="0" presId="urn:microsoft.com/office/officeart/2005/8/layout/hierarchy4"/>
    <dgm:cxn modelId="{04633929-F64C-4731-9501-81AF198BE542}" srcId="{762D2723-A61A-471C-8E66-B55789F15888}" destId="{78C46D19-E4CC-4251-8AE1-CEDA756D4467}" srcOrd="0" destOrd="0" parTransId="{D810D541-402C-43FE-8271-2EBBE5FFBAA7}" sibTransId="{1653643D-1E0E-4824-AFEE-1ACE963A6BF1}"/>
    <dgm:cxn modelId="{2548BC2E-4791-4C00-A789-A60EBCF29E8D}" srcId="{959B625A-6768-43D8-B02C-F789F85E59F6}" destId="{1890F702-D77E-44E8-A435-ED7942CF2BF5}" srcOrd="0" destOrd="0" parTransId="{2F1E8AA6-FF08-4F11-B919-721EAE2E3F71}" sibTransId="{72B319E8-C16A-4A8A-A9A0-1ECC39E6C49B}"/>
    <dgm:cxn modelId="{9223D661-EF85-4C9F-956A-82FF8E2D5830}" type="presOf" srcId="{7528CAFA-AFDF-4BD4-B999-23D83FB25405}" destId="{E63F2596-C708-4156-906B-90FA8866D5E9}" srcOrd="0" destOrd="0" presId="urn:microsoft.com/office/officeart/2005/8/layout/hierarchy4"/>
    <dgm:cxn modelId="{C00E6A43-FF5D-46BA-A211-E2D1566FB0F1}" srcId="{6A21E6BD-23DD-439A-B223-FDBF31833DBF}" destId="{C3726538-BF21-4B25-9209-8938FEE2350C}" srcOrd="0" destOrd="0" parTransId="{740705F7-E73A-4A7C-BF1C-E29B61C26717}" sibTransId="{5D717E85-9002-467E-8D96-B39E40DAE340}"/>
    <dgm:cxn modelId="{7670A449-C581-427D-B193-665B30B3979E}" srcId="{762D2723-A61A-471C-8E66-B55789F15888}" destId="{2655E925-2E61-449F-865A-507D9115BC41}" srcOrd="2" destOrd="0" parTransId="{B39FC5CD-6AF6-45D0-9EA4-3987EFDCAB8C}" sibTransId="{09F56CF5-04F2-4A90-905B-D987F41707D4}"/>
    <dgm:cxn modelId="{1FBCFF6B-E846-4C2F-80B3-A62BAD2D493F}" type="presOf" srcId="{EE2C1FE3-2FA7-4D18-A92F-6F10E6AA793E}" destId="{D35520A7-2B44-4B68-B07D-3B7A8CA80F27}" srcOrd="0" destOrd="0" presId="urn:microsoft.com/office/officeart/2005/8/layout/hierarchy4"/>
    <dgm:cxn modelId="{CC1DD86F-F111-4957-94EF-ED331D86FAE7}" srcId="{6A21E6BD-23DD-439A-B223-FDBF31833DBF}" destId="{4FAC6E29-D0C6-44C5-941A-9437BCF38842}" srcOrd="1" destOrd="0" parTransId="{00E99217-70B5-4739-941B-613C2285F56B}" sibTransId="{03227863-9523-48F2-B77D-D772F650F783}"/>
    <dgm:cxn modelId="{FF2D2070-C3C9-4D45-8206-E61043721A27}" type="presOf" srcId="{2655E925-2E61-449F-865A-507D9115BC41}" destId="{E39A2C1A-7BD5-4589-B870-5AEEF6301D50}" srcOrd="0" destOrd="0" presId="urn:microsoft.com/office/officeart/2005/8/layout/hierarchy4"/>
    <dgm:cxn modelId="{7C732F73-BA19-4F4A-BAFA-3D4C2699FB15}" type="presOf" srcId="{C255E669-72C6-4527-A8AB-FFEBBE23DDD3}" destId="{9C41DC33-FD5E-4541-8AF4-E03CA78BA832}" srcOrd="0" destOrd="0" presId="urn:microsoft.com/office/officeart/2005/8/layout/hierarchy4"/>
    <dgm:cxn modelId="{54E1EC5A-337B-44B9-8BC1-F2E6FB15137F}" type="presOf" srcId="{6F557151-7DA7-467C-A831-1D6C0EAF9C4A}" destId="{A0240F6A-9EA4-4EEF-A709-7AFBE02BAF84}" srcOrd="0" destOrd="0" presId="urn:microsoft.com/office/officeart/2005/8/layout/hierarchy4"/>
    <dgm:cxn modelId="{573EF37F-98BC-4EC6-A340-54C65FDEBC49}" type="presOf" srcId="{78C46D19-E4CC-4251-8AE1-CEDA756D4467}" destId="{E1642F7C-581D-4789-8210-4F3CA4A43DBB}" srcOrd="0" destOrd="0" presId="urn:microsoft.com/office/officeart/2005/8/layout/hierarchy4"/>
    <dgm:cxn modelId="{6E100796-59C6-43E7-AE04-D570DD89D028}" srcId="{959B625A-6768-43D8-B02C-F789F85E59F6}" destId="{7528CAFA-AFDF-4BD4-B999-23D83FB25405}" srcOrd="2" destOrd="0" parTransId="{44EF0226-0678-4DBF-A24A-27CFF4F34DBB}" sibTransId="{76175CE8-55C4-4F3B-AE1E-C56E4B2D08E5}"/>
    <dgm:cxn modelId="{09B5A89B-CED3-47E0-8BEE-490484F245D3}" type="presOf" srcId="{959B625A-6768-43D8-B02C-F789F85E59F6}" destId="{0A2177AD-9C32-4B24-824B-7CCF66FDB7C4}" srcOrd="0" destOrd="0" presId="urn:microsoft.com/office/officeart/2005/8/layout/hierarchy4"/>
    <dgm:cxn modelId="{C6187FA6-4EC2-44D5-9AA5-A510A47E4869}" type="presOf" srcId="{6A21E6BD-23DD-439A-B223-FDBF31833DBF}" destId="{BF2DC034-C340-451A-B56F-E91E1F6117F7}" srcOrd="0" destOrd="0" presId="urn:microsoft.com/office/officeart/2005/8/layout/hierarchy4"/>
    <dgm:cxn modelId="{BCC77EAB-ACD4-44EC-8085-71D65EBBCFEF}" type="presOf" srcId="{4FAC6E29-D0C6-44C5-941A-9437BCF38842}" destId="{3D993F56-0F1B-4604-9F34-AE74BD3A1567}" srcOrd="0" destOrd="0" presId="urn:microsoft.com/office/officeart/2005/8/layout/hierarchy4"/>
    <dgm:cxn modelId="{570EC4AB-A669-4608-8463-489734F8525F}" srcId="{7528CAFA-AFDF-4BD4-B999-23D83FB25405}" destId="{6A0B06C4-F212-4A84-8E94-945559D214D0}" srcOrd="0" destOrd="0" parTransId="{A77D9586-DA90-4133-BA71-A27A2A491FC6}" sibTransId="{3491BE7D-2965-4A1C-878A-10313EFDBF6D}"/>
    <dgm:cxn modelId="{3B32E7BE-29B8-46CC-A7FE-5B5BE4F26A5E}" srcId="{959B625A-6768-43D8-B02C-F789F85E59F6}" destId="{762D2723-A61A-471C-8E66-B55789F15888}" srcOrd="1" destOrd="0" parTransId="{9D1C6961-58CE-489D-8AB1-C01CDDDC43D3}" sibTransId="{3C473ABB-7202-4947-B026-8D1997D1B5A9}"/>
    <dgm:cxn modelId="{556428C6-D3D2-4035-8647-5514FBBA3D01}" srcId="{C255E669-72C6-4527-A8AB-FFEBBE23DDD3}" destId="{959B625A-6768-43D8-B02C-F789F85E59F6}" srcOrd="1" destOrd="0" parTransId="{D0455CCF-DF64-4480-A95E-26C6842038BF}" sibTransId="{CB0C13AF-0BB5-471B-85BD-C3136ACC2A35}"/>
    <dgm:cxn modelId="{F4F60FD6-4EE6-4970-AC73-689728285DE1}" srcId="{C255E669-72C6-4527-A8AB-FFEBBE23DDD3}" destId="{6A21E6BD-23DD-439A-B223-FDBF31833DBF}" srcOrd="0" destOrd="0" parTransId="{F64D702B-213D-4C59-8456-BB7C1A5D6458}" sibTransId="{FB69AF26-A0B8-4A23-BAEF-CE1DC4219CEA}"/>
    <dgm:cxn modelId="{74E60FDC-50FA-4084-8E4A-C5DFBAA76C68}" type="presOf" srcId="{6A0B06C4-F212-4A84-8E94-945559D214D0}" destId="{B3AD9545-035C-4FCC-BC09-3B20494D7EAB}" srcOrd="0" destOrd="0" presId="urn:microsoft.com/office/officeart/2005/8/layout/hierarchy4"/>
    <dgm:cxn modelId="{60F74BDC-BDD8-4577-9295-1D31386F8955}" type="presOf" srcId="{C3726538-BF21-4B25-9209-8938FEE2350C}" destId="{4D103B27-2470-4E55-A51E-A4BC024904F3}" srcOrd="0" destOrd="0" presId="urn:microsoft.com/office/officeart/2005/8/layout/hierarchy4"/>
    <dgm:cxn modelId="{ECD4BFDE-6C0B-481D-BC10-AC7011A0C1F2}" srcId="{7528CAFA-AFDF-4BD4-B999-23D83FB25405}" destId="{6F557151-7DA7-467C-A831-1D6C0EAF9C4A}" srcOrd="1" destOrd="0" parTransId="{B2D41801-7A24-408C-A6C8-484ED12358FB}" sibTransId="{54586D4F-11E2-446F-A658-355C965D58CC}"/>
    <dgm:cxn modelId="{EE266813-2A89-41DF-9333-11DA1F978812}" type="presParOf" srcId="{9C41DC33-FD5E-4541-8AF4-E03CA78BA832}" destId="{8521298D-4005-432E-B3EA-0EF1C61272E4}" srcOrd="0" destOrd="0" presId="urn:microsoft.com/office/officeart/2005/8/layout/hierarchy4"/>
    <dgm:cxn modelId="{8900562C-8B1F-4C8E-AFEE-1A39CA18DFCA}" type="presParOf" srcId="{8521298D-4005-432E-B3EA-0EF1C61272E4}" destId="{BF2DC034-C340-451A-B56F-E91E1F6117F7}" srcOrd="0" destOrd="0" presId="urn:microsoft.com/office/officeart/2005/8/layout/hierarchy4"/>
    <dgm:cxn modelId="{6BCEA15D-6556-4C43-B633-55661688B089}" type="presParOf" srcId="{8521298D-4005-432E-B3EA-0EF1C61272E4}" destId="{D6E374B3-921A-45F5-A3BF-6F5896078601}" srcOrd="1" destOrd="0" presId="urn:microsoft.com/office/officeart/2005/8/layout/hierarchy4"/>
    <dgm:cxn modelId="{40FD5C52-864C-45B3-9834-1307502638B8}" type="presParOf" srcId="{8521298D-4005-432E-B3EA-0EF1C61272E4}" destId="{36E2A279-4854-4DDF-9848-E937395BB47E}" srcOrd="2" destOrd="0" presId="urn:microsoft.com/office/officeart/2005/8/layout/hierarchy4"/>
    <dgm:cxn modelId="{F7276A3A-352B-456D-BBA8-CDEE2145EC14}" type="presParOf" srcId="{36E2A279-4854-4DDF-9848-E937395BB47E}" destId="{88DBEF6C-63E3-4A43-BB81-A77F990F9916}" srcOrd="0" destOrd="0" presId="urn:microsoft.com/office/officeart/2005/8/layout/hierarchy4"/>
    <dgm:cxn modelId="{A4F25FCA-BFE6-4BC4-A6F9-7193B430FDEB}" type="presParOf" srcId="{88DBEF6C-63E3-4A43-BB81-A77F990F9916}" destId="{4D103B27-2470-4E55-A51E-A4BC024904F3}" srcOrd="0" destOrd="0" presId="urn:microsoft.com/office/officeart/2005/8/layout/hierarchy4"/>
    <dgm:cxn modelId="{CE4159B1-3DCD-43F2-A8DC-C3D6B0D5955F}" type="presParOf" srcId="{88DBEF6C-63E3-4A43-BB81-A77F990F9916}" destId="{B7930B9D-BAE6-4E68-AF5B-847A635C2382}" srcOrd="1" destOrd="0" presId="urn:microsoft.com/office/officeart/2005/8/layout/hierarchy4"/>
    <dgm:cxn modelId="{C061CCC1-7ADD-4B18-A879-029B2AC23E76}" type="presParOf" srcId="{36E2A279-4854-4DDF-9848-E937395BB47E}" destId="{B2EC1961-9A83-4239-9B42-09DCC97D4211}" srcOrd="1" destOrd="0" presId="urn:microsoft.com/office/officeart/2005/8/layout/hierarchy4"/>
    <dgm:cxn modelId="{1F775424-03BA-4991-91ED-23870616BC61}" type="presParOf" srcId="{36E2A279-4854-4DDF-9848-E937395BB47E}" destId="{03C27BC0-EF99-454B-88AC-04C123FE48DE}" srcOrd="2" destOrd="0" presId="urn:microsoft.com/office/officeart/2005/8/layout/hierarchy4"/>
    <dgm:cxn modelId="{5FAA1600-27D5-48D7-89A7-00EB61CF7267}" type="presParOf" srcId="{03C27BC0-EF99-454B-88AC-04C123FE48DE}" destId="{3D993F56-0F1B-4604-9F34-AE74BD3A1567}" srcOrd="0" destOrd="0" presId="urn:microsoft.com/office/officeart/2005/8/layout/hierarchy4"/>
    <dgm:cxn modelId="{850A918F-0916-4E8D-B904-FD9D6A03F519}" type="presParOf" srcId="{03C27BC0-EF99-454B-88AC-04C123FE48DE}" destId="{6BF2C086-6180-48EE-9FC6-F13439F80002}" srcOrd="1" destOrd="0" presId="urn:microsoft.com/office/officeart/2005/8/layout/hierarchy4"/>
    <dgm:cxn modelId="{437EE172-55C4-41C4-BD17-947DC44511A5}" type="presParOf" srcId="{9C41DC33-FD5E-4541-8AF4-E03CA78BA832}" destId="{3ACBED7F-1561-4B43-B9A0-9FC3B322F718}" srcOrd="1" destOrd="0" presId="urn:microsoft.com/office/officeart/2005/8/layout/hierarchy4"/>
    <dgm:cxn modelId="{B694C27A-CF0D-4B77-B498-7936B9522B2B}" type="presParOf" srcId="{9C41DC33-FD5E-4541-8AF4-E03CA78BA832}" destId="{AECD9DB3-EBD4-4BD8-93E6-E65D2BDC5DB0}" srcOrd="2" destOrd="0" presId="urn:microsoft.com/office/officeart/2005/8/layout/hierarchy4"/>
    <dgm:cxn modelId="{973917F6-3D44-48BB-B75C-2A781AFB9C61}" type="presParOf" srcId="{AECD9DB3-EBD4-4BD8-93E6-E65D2BDC5DB0}" destId="{0A2177AD-9C32-4B24-824B-7CCF66FDB7C4}" srcOrd="0" destOrd="0" presId="urn:microsoft.com/office/officeart/2005/8/layout/hierarchy4"/>
    <dgm:cxn modelId="{FF6917FB-4838-489D-81D9-275675251004}" type="presParOf" srcId="{AECD9DB3-EBD4-4BD8-93E6-E65D2BDC5DB0}" destId="{75E219A2-FD87-4A7A-87D5-E783269CB500}" srcOrd="1" destOrd="0" presId="urn:microsoft.com/office/officeart/2005/8/layout/hierarchy4"/>
    <dgm:cxn modelId="{2DED5E6C-922B-4754-A8FB-ADE4D3E82000}" type="presParOf" srcId="{AECD9DB3-EBD4-4BD8-93E6-E65D2BDC5DB0}" destId="{C873C778-26BA-4EB5-A0B1-6675FADD8E0F}" srcOrd="2" destOrd="0" presId="urn:microsoft.com/office/officeart/2005/8/layout/hierarchy4"/>
    <dgm:cxn modelId="{DDDFD33A-5721-4F6E-900A-EAF749D9DF4F}" type="presParOf" srcId="{C873C778-26BA-4EB5-A0B1-6675FADD8E0F}" destId="{DE349A86-5BAA-4E96-B560-50A30F4AB396}" srcOrd="0" destOrd="0" presId="urn:microsoft.com/office/officeart/2005/8/layout/hierarchy4"/>
    <dgm:cxn modelId="{C53E46C5-9624-4DBE-B528-CA77340E52AB}" type="presParOf" srcId="{DE349A86-5BAA-4E96-B560-50A30F4AB396}" destId="{A7BCB795-C6D1-4DEC-A913-B480087F7835}" srcOrd="0" destOrd="0" presId="urn:microsoft.com/office/officeart/2005/8/layout/hierarchy4"/>
    <dgm:cxn modelId="{621A8D2F-25EE-41DD-8EB1-8C817A09BBA7}" type="presParOf" srcId="{DE349A86-5BAA-4E96-B560-50A30F4AB396}" destId="{02AE2061-07D0-4451-8788-F9E07F347C04}" srcOrd="1" destOrd="0" presId="urn:microsoft.com/office/officeart/2005/8/layout/hierarchy4"/>
    <dgm:cxn modelId="{6CB4ED3F-3D8A-458E-9D2D-1B141E6C83F4}" type="presParOf" srcId="{C873C778-26BA-4EB5-A0B1-6675FADD8E0F}" destId="{429C988F-A5EF-4736-A1C5-259A3AF4E76A}" srcOrd="1" destOrd="0" presId="urn:microsoft.com/office/officeart/2005/8/layout/hierarchy4"/>
    <dgm:cxn modelId="{B0BD5703-D439-4D0D-BE58-90956C319567}" type="presParOf" srcId="{C873C778-26BA-4EB5-A0B1-6675FADD8E0F}" destId="{B19BC9EA-805D-417F-B520-801F5ECFAB58}" srcOrd="2" destOrd="0" presId="urn:microsoft.com/office/officeart/2005/8/layout/hierarchy4"/>
    <dgm:cxn modelId="{1DE3D255-5E2F-45A3-BC36-49FFD5B8EBDF}" type="presParOf" srcId="{B19BC9EA-805D-417F-B520-801F5ECFAB58}" destId="{BE570D88-208D-42E9-881C-746B06E85EAA}" srcOrd="0" destOrd="0" presId="urn:microsoft.com/office/officeart/2005/8/layout/hierarchy4"/>
    <dgm:cxn modelId="{18E4D005-C2B3-4C6E-84B0-94C261D69B4E}" type="presParOf" srcId="{B19BC9EA-805D-417F-B520-801F5ECFAB58}" destId="{E5D34BEF-BD4A-4DB8-93D0-9B5DA7D60583}" srcOrd="1" destOrd="0" presId="urn:microsoft.com/office/officeart/2005/8/layout/hierarchy4"/>
    <dgm:cxn modelId="{F1BFA603-5C48-4AE3-8529-A0B2A62FCB38}" type="presParOf" srcId="{B19BC9EA-805D-417F-B520-801F5ECFAB58}" destId="{3138FB40-2F11-45FE-A9DF-6EC57343875C}" srcOrd="2" destOrd="0" presId="urn:microsoft.com/office/officeart/2005/8/layout/hierarchy4"/>
    <dgm:cxn modelId="{9FD0E3D6-7BFD-4D6F-8FFF-2621C288FFA7}" type="presParOf" srcId="{3138FB40-2F11-45FE-A9DF-6EC57343875C}" destId="{1A7267AB-C8EF-4CE3-BE2B-A6251DD0CFBE}" srcOrd="0" destOrd="0" presId="urn:microsoft.com/office/officeart/2005/8/layout/hierarchy4"/>
    <dgm:cxn modelId="{11FB278F-3D83-4963-82D0-939D33E89E7A}" type="presParOf" srcId="{1A7267AB-C8EF-4CE3-BE2B-A6251DD0CFBE}" destId="{E1642F7C-581D-4789-8210-4F3CA4A43DBB}" srcOrd="0" destOrd="0" presId="urn:microsoft.com/office/officeart/2005/8/layout/hierarchy4"/>
    <dgm:cxn modelId="{D1643FBA-BCF1-4D26-96E8-7CF40B299EE1}" type="presParOf" srcId="{1A7267AB-C8EF-4CE3-BE2B-A6251DD0CFBE}" destId="{0336F2D4-F153-4C5B-B44A-878F5A08F504}" srcOrd="1" destOrd="0" presId="urn:microsoft.com/office/officeart/2005/8/layout/hierarchy4"/>
    <dgm:cxn modelId="{FC2D1750-1C88-4EB8-B168-D60DF09EF0B6}" type="presParOf" srcId="{3138FB40-2F11-45FE-A9DF-6EC57343875C}" destId="{09722B4C-1948-4985-82E0-835D6CDD38A5}" srcOrd="1" destOrd="0" presId="urn:microsoft.com/office/officeart/2005/8/layout/hierarchy4"/>
    <dgm:cxn modelId="{5A54A26D-4B5D-4CDD-8FAA-9FA199085CC9}" type="presParOf" srcId="{3138FB40-2F11-45FE-A9DF-6EC57343875C}" destId="{D49CA983-FFC3-41F0-B87C-A17F49454112}" srcOrd="2" destOrd="0" presId="urn:microsoft.com/office/officeart/2005/8/layout/hierarchy4"/>
    <dgm:cxn modelId="{B0AD618B-491B-4911-A260-1A4CD2D2E709}" type="presParOf" srcId="{D49CA983-FFC3-41F0-B87C-A17F49454112}" destId="{D35520A7-2B44-4B68-B07D-3B7A8CA80F27}" srcOrd="0" destOrd="0" presId="urn:microsoft.com/office/officeart/2005/8/layout/hierarchy4"/>
    <dgm:cxn modelId="{E92E30A0-BE0F-4D26-A0F2-FBD01880F46A}" type="presParOf" srcId="{D49CA983-FFC3-41F0-B87C-A17F49454112}" destId="{5F807FCA-A647-4357-98E6-7F80CDEBCE58}" srcOrd="1" destOrd="0" presId="urn:microsoft.com/office/officeart/2005/8/layout/hierarchy4"/>
    <dgm:cxn modelId="{CD2CD8CC-002F-4857-9EC5-4F36EDA26290}" type="presParOf" srcId="{3138FB40-2F11-45FE-A9DF-6EC57343875C}" destId="{327CE406-422B-43BE-B433-28D2B7BC098C}" srcOrd="3" destOrd="0" presId="urn:microsoft.com/office/officeart/2005/8/layout/hierarchy4"/>
    <dgm:cxn modelId="{996CC8D3-3239-4274-B892-7D81A6C18E9C}" type="presParOf" srcId="{3138FB40-2F11-45FE-A9DF-6EC57343875C}" destId="{F79AAABE-DC5E-440A-AE1D-ADFEE63A4357}" srcOrd="4" destOrd="0" presId="urn:microsoft.com/office/officeart/2005/8/layout/hierarchy4"/>
    <dgm:cxn modelId="{BAA3AEE9-B9B6-42A0-97B6-C183C4E6C0EB}" type="presParOf" srcId="{F79AAABE-DC5E-440A-AE1D-ADFEE63A4357}" destId="{E39A2C1A-7BD5-4589-B870-5AEEF6301D50}" srcOrd="0" destOrd="0" presId="urn:microsoft.com/office/officeart/2005/8/layout/hierarchy4"/>
    <dgm:cxn modelId="{E4D4BD51-4BE2-48E3-BAE1-B5D6A2B02990}" type="presParOf" srcId="{F79AAABE-DC5E-440A-AE1D-ADFEE63A4357}" destId="{C0B8C8E6-E5C3-4C2D-A461-7008A2D616F4}" srcOrd="1" destOrd="0" presId="urn:microsoft.com/office/officeart/2005/8/layout/hierarchy4"/>
    <dgm:cxn modelId="{257C8731-8CE8-4D76-9340-76D176E6535F}" type="presParOf" srcId="{C873C778-26BA-4EB5-A0B1-6675FADD8E0F}" destId="{A3586479-5B4C-4451-9BE6-96E759D60D35}" srcOrd="3" destOrd="0" presId="urn:microsoft.com/office/officeart/2005/8/layout/hierarchy4"/>
    <dgm:cxn modelId="{BEE47651-8BA4-41DE-A6D7-98B340558504}" type="presParOf" srcId="{C873C778-26BA-4EB5-A0B1-6675FADD8E0F}" destId="{12F5A138-F2BC-4CCA-B345-DBD040FF01DF}" srcOrd="4" destOrd="0" presId="urn:microsoft.com/office/officeart/2005/8/layout/hierarchy4"/>
    <dgm:cxn modelId="{5889D3FB-B29B-446F-9F87-4700133C708C}" type="presParOf" srcId="{12F5A138-F2BC-4CCA-B345-DBD040FF01DF}" destId="{E63F2596-C708-4156-906B-90FA8866D5E9}" srcOrd="0" destOrd="0" presId="urn:microsoft.com/office/officeart/2005/8/layout/hierarchy4"/>
    <dgm:cxn modelId="{D9DFB69C-04DB-4AE0-AA79-3A522F24D658}" type="presParOf" srcId="{12F5A138-F2BC-4CCA-B345-DBD040FF01DF}" destId="{FB086B14-9DA4-4068-9CB9-D2FAC28EA2A5}" srcOrd="1" destOrd="0" presId="urn:microsoft.com/office/officeart/2005/8/layout/hierarchy4"/>
    <dgm:cxn modelId="{1497A314-B260-4FFF-91C6-C92300F48C10}" type="presParOf" srcId="{12F5A138-F2BC-4CCA-B345-DBD040FF01DF}" destId="{9180FED7-1EA1-4FDA-8892-8C778A4B5600}" srcOrd="2" destOrd="0" presId="urn:microsoft.com/office/officeart/2005/8/layout/hierarchy4"/>
    <dgm:cxn modelId="{66156840-D5E1-45B6-B0C8-59C3C305936A}" type="presParOf" srcId="{9180FED7-1EA1-4FDA-8892-8C778A4B5600}" destId="{90C71DB4-8A47-4EA2-B728-66C3598CBA09}" srcOrd="0" destOrd="0" presId="urn:microsoft.com/office/officeart/2005/8/layout/hierarchy4"/>
    <dgm:cxn modelId="{1059B004-DF38-4914-A83C-2409F9C53196}" type="presParOf" srcId="{90C71DB4-8A47-4EA2-B728-66C3598CBA09}" destId="{B3AD9545-035C-4FCC-BC09-3B20494D7EAB}" srcOrd="0" destOrd="0" presId="urn:microsoft.com/office/officeart/2005/8/layout/hierarchy4"/>
    <dgm:cxn modelId="{9D94B718-4142-4540-B796-FAF0628CCF90}" type="presParOf" srcId="{90C71DB4-8A47-4EA2-B728-66C3598CBA09}" destId="{373984EB-8DA1-40F6-88CA-A6A291875966}" srcOrd="1" destOrd="0" presId="urn:microsoft.com/office/officeart/2005/8/layout/hierarchy4"/>
    <dgm:cxn modelId="{497B1DAC-A5C6-44F2-9975-CB6C4F6A4391}" type="presParOf" srcId="{9180FED7-1EA1-4FDA-8892-8C778A4B5600}" destId="{8D7C713A-4760-4477-AEDE-777035364833}" srcOrd="1" destOrd="0" presId="urn:microsoft.com/office/officeart/2005/8/layout/hierarchy4"/>
    <dgm:cxn modelId="{E6739B33-53AD-47FC-A066-DE6559B6E83B}" type="presParOf" srcId="{9180FED7-1EA1-4FDA-8892-8C778A4B5600}" destId="{7BC0CCE6-F4EF-4D6B-98AB-B3D03A3E51AA}" srcOrd="2" destOrd="0" presId="urn:microsoft.com/office/officeart/2005/8/layout/hierarchy4"/>
    <dgm:cxn modelId="{839D0A1F-B5ED-4DA6-8940-C3E7074148DA}" type="presParOf" srcId="{7BC0CCE6-F4EF-4D6B-98AB-B3D03A3E51AA}" destId="{A0240F6A-9EA4-4EEF-A709-7AFBE02BAF84}" srcOrd="0" destOrd="0" presId="urn:microsoft.com/office/officeart/2005/8/layout/hierarchy4"/>
    <dgm:cxn modelId="{87C138E9-E532-4710-8EC0-9240859E4088}" type="presParOf" srcId="{7BC0CCE6-F4EF-4D6B-98AB-B3D03A3E51AA}" destId="{400DD593-A378-423E-A552-412450844CAA}"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F817EB5-8B8A-479D-9EC8-EE140D6D6FAD}" type="doc">
      <dgm:prSet loTypeId="urn:microsoft.com/office/officeart/2005/8/layout/vList2" loCatId="list" qsTypeId="urn:microsoft.com/office/officeart/2005/8/quickstyle/simple5" qsCatId="simple" csTypeId="urn:microsoft.com/office/officeart/2005/8/colors/accent2_1" csCatId="accent2"/>
      <dgm:spPr/>
      <dgm:t>
        <a:bodyPr/>
        <a:lstStyle/>
        <a:p>
          <a:endParaRPr lang="fi-FI"/>
        </a:p>
      </dgm:t>
    </dgm:pt>
    <dgm:pt modelId="{F6A4EF95-C098-4A3F-8083-5CF4F8F4DD19}">
      <dgm:prSet/>
      <dgm:spPr/>
      <dgm:t>
        <a:bodyPr/>
        <a:lstStyle/>
        <a:p>
          <a:r>
            <a:rPr lang="fi-FI"/>
            <a:t>(</a:t>
          </a:r>
          <a:r>
            <a:rPr lang="fi-FI" b="1"/>
            <a:t>Case 4.</a:t>
          </a:r>
          <a:r>
            <a:rPr lang="fi-FI"/>
            <a:t>) Tutustuttuaan myyjän esitteisiin ja kaupan kohteeseen Suomen Ilmapelastuspalvelu (ARS) Ltd ostaa englantilaiselta valmistajalta Augusto &amp; Well (AW) Ltd: ltä helikopterin, jota on käytetty lentonäytöksissä. Ostaja aikoo käyttää helikopteria pelastustoimintaan. Ennen sopimuksen tekemistä ostaja kysyy myyjältä, voidaanko helikopteriin asentaa pelastusvälineistö. AW vastaa, että tämä tarkistetaan ja hoidetaan. Sopimusneuvotteluissa AW ehdottaa, että sopimukseen sisällytetään "normaali" entire agreement -sopimuslauseke, jonka sanamuoto on: "Tämä sopimus muodostaa osapuolten välisen koko sopimuksen ja yhteisymmärryksen. Ei ole yhteisymmärryksiä, sopimuksia, ehtoja, varauksia tai esityksiä, suullisia tai kirjoitettu, joita ei ole sisällytetty tähän sopimukseen tai joita ei ole korvattu tällä sopimuksella. "</a:t>
          </a:r>
        </a:p>
      </dgm:t>
    </dgm:pt>
    <dgm:pt modelId="{0F95C6B8-8889-432A-BC83-53F7E013BF97}" type="parTrans" cxnId="{10B67E97-8148-4603-8771-2C6E83D75F81}">
      <dgm:prSet/>
      <dgm:spPr/>
      <dgm:t>
        <a:bodyPr/>
        <a:lstStyle/>
        <a:p>
          <a:endParaRPr lang="fi-FI"/>
        </a:p>
      </dgm:t>
    </dgm:pt>
    <dgm:pt modelId="{C76C1A4E-C5F0-45EF-874A-2C997ABDCF4B}" type="sibTrans" cxnId="{10B67E97-8148-4603-8771-2C6E83D75F81}">
      <dgm:prSet/>
      <dgm:spPr/>
      <dgm:t>
        <a:bodyPr/>
        <a:lstStyle/>
        <a:p>
          <a:endParaRPr lang="fi-FI"/>
        </a:p>
      </dgm:t>
    </dgm:pt>
    <dgm:pt modelId="{CCF082E5-175E-4F1A-8114-389B7D52A939}">
      <dgm:prSet/>
      <dgm:spPr/>
      <dgm:t>
        <a:bodyPr/>
        <a:lstStyle/>
        <a:p>
          <a:r>
            <a:rPr lang="fi-FI"/>
            <a:t>Ostajalle toimitettu helikopteri ei kuitenkaan ollut yhteensopiva pelastusvälineistön kanssa. Myyjä sanoo, että helikopteri on toimitettu sovitun mukaisesti, mutta ostaja katsoo myyjän rikkoneen lupaustaan ​​helikopterin pelastusvälineiden soveltuvuudesta.</a:t>
          </a:r>
        </a:p>
      </dgm:t>
    </dgm:pt>
    <dgm:pt modelId="{2FC31186-12F8-4AE2-8951-51988AB522A8}" type="parTrans" cxnId="{96814A93-42A0-468C-B9FF-4791EFF6EB04}">
      <dgm:prSet/>
      <dgm:spPr/>
      <dgm:t>
        <a:bodyPr/>
        <a:lstStyle/>
        <a:p>
          <a:endParaRPr lang="fi-FI"/>
        </a:p>
      </dgm:t>
    </dgm:pt>
    <dgm:pt modelId="{CCB911B7-C24E-4869-8AAF-B404A1E8B612}" type="sibTrans" cxnId="{96814A93-42A0-468C-B9FF-4791EFF6EB04}">
      <dgm:prSet/>
      <dgm:spPr/>
      <dgm:t>
        <a:bodyPr/>
        <a:lstStyle/>
        <a:p>
          <a:endParaRPr lang="fi-FI"/>
        </a:p>
      </dgm:t>
    </dgm:pt>
    <dgm:pt modelId="{A806284D-6ADA-47D1-92F0-0EF6B131873D}">
      <dgm:prSet/>
      <dgm:spPr/>
      <dgm:t>
        <a:bodyPr/>
        <a:lstStyle/>
        <a:p>
          <a:r>
            <a:rPr lang="fi-FI"/>
            <a:t>Suomen KL: virhe määritellään myös myyjän antamien markkinointitietojen suhteen, mutta CISG ei sisällä tällaista virhemääritelmää</a:t>
          </a:r>
        </a:p>
      </dgm:t>
    </dgm:pt>
    <dgm:pt modelId="{D4C4DE2F-B8B9-42A3-9A49-CD988780CE11}" type="parTrans" cxnId="{2ADE784D-DF20-4C14-BE90-62CBDABBFDF2}">
      <dgm:prSet/>
      <dgm:spPr/>
      <dgm:t>
        <a:bodyPr/>
        <a:lstStyle/>
        <a:p>
          <a:endParaRPr lang="fi-FI"/>
        </a:p>
      </dgm:t>
    </dgm:pt>
    <dgm:pt modelId="{71D17EB7-63F1-4994-8B1E-14DE1A4BC16F}" type="sibTrans" cxnId="{2ADE784D-DF20-4C14-BE90-62CBDABBFDF2}">
      <dgm:prSet/>
      <dgm:spPr/>
      <dgm:t>
        <a:bodyPr/>
        <a:lstStyle/>
        <a:p>
          <a:endParaRPr lang="fi-FI"/>
        </a:p>
      </dgm:t>
    </dgm:pt>
    <dgm:pt modelId="{2CCE1557-7955-4FA8-9D5E-C02F47245C28}" type="pres">
      <dgm:prSet presAssocID="{0F817EB5-8B8A-479D-9EC8-EE140D6D6FAD}" presName="linear" presStyleCnt="0">
        <dgm:presLayoutVars>
          <dgm:animLvl val="lvl"/>
          <dgm:resizeHandles val="exact"/>
        </dgm:presLayoutVars>
      </dgm:prSet>
      <dgm:spPr/>
    </dgm:pt>
    <dgm:pt modelId="{998EE14F-918B-4365-BE4F-B37B15FC1D20}" type="pres">
      <dgm:prSet presAssocID="{F6A4EF95-C098-4A3F-8083-5CF4F8F4DD19}" presName="parentText" presStyleLbl="node1" presStyleIdx="0" presStyleCnt="3">
        <dgm:presLayoutVars>
          <dgm:chMax val="0"/>
          <dgm:bulletEnabled val="1"/>
        </dgm:presLayoutVars>
      </dgm:prSet>
      <dgm:spPr/>
    </dgm:pt>
    <dgm:pt modelId="{67F0284C-6D54-4C21-8EF0-9EF260A03E08}" type="pres">
      <dgm:prSet presAssocID="{C76C1A4E-C5F0-45EF-874A-2C997ABDCF4B}" presName="spacer" presStyleCnt="0"/>
      <dgm:spPr/>
    </dgm:pt>
    <dgm:pt modelId="{830CE235-0A31-46A8-873F-797EC9D13F3E}" type="pres">
      <dgm:prSet presAssocID="{CCF082E5-175E-4F1A-8114-389B7D52A939}" presName="parentText" presStyleLbl="node1" presStyleIdx="1" presStyleCnt="3">
        <dgm:presLayoutVars>
          <dgm:chMax val="0"/>
          <dgm:bulletEnabled val="1"/>
        </dgm:presLayoutVars>
      </dgm:prSet>
      <dgm:spPr/>
    </dgm:pt>
    <dgm:pt modelId="{07012264-A8E6-46CC-9C1A-72F8B9377369}" type="pres">
      <dgm:prSet presAssocID="{CCB911B7-C24E-4869-8AAF-B404A1E8B612}" presName="spacer" presStyleCnt="0"/>
      <dgm:spPr/>
    </dgm:pt>
    <dgm:pt modelId="{4B2BE726-2F7B-4ED7-AE3E-8387297FABE8}" type="pres">
      <dgm:prSet presAssocID="{A806284D-6ADA-47D1-92F0-0EF6B131873D}" presName="parentText" presStyleLbl="node1" presStyleIdx="2" presStyleCnt="3">
        <dgm:presLayoutVars>
          <dgm:chMax val="0"/>
          <dgm:bulletEnabled val="1"/>
        </dgm:presLayoutVars>
      </dgm:prSet>
      <dgm:spPr/>
    </dgm:pt>
  </dgm:ptLst>
  <dgm:cxnLst>
    <dgm:cxn modelId="{09F22809-2111-43AC-848A-C83524D696D1}" type="presOf" srcId="{0F817EB5-8B8A-479D-9EC8-EE140D6D6FAD}" destId="{2CCE1557-7955-4FA8-9D5E-C02F47245C28}" srcOrd="0" destOrd="0" presId="urn:microsoft.com/office/officeart/2005/8/layout/vList2"/>
    <dgm:cxn modelId="{2ADE784D-DF20-4C14-BE90-62CBDABBFDF2}" srcId="{0F817EB5-8B8A-479D-9EC8-EE140D6D6FAD}" destId="{A806284D-6ADA-47D1-92F0-0EF6B131873D}" srcOrd="2" destOrd="0" parTransId="{D4C4DE2F-B8B9-42A3-9A49-CD988780CE11}" sibTransId="{71D17EB7-63F1-4994-8B1E-14DE1A4BC16F}"/>
    <dgm:cxn modelId="{27E53B55-FD11-44A9-8204-817FA191097F}" type="presOf" srcId="{F6A4EF95-C098-4A3F-8083-5CF4F8F4DD19}" destId="{998EE14F-918B-4365-BE4F-B37B15FC1D20}" srcOrd="0" destOrd="0" presId="urn:microsoft.com/office/officeart/2005/8/layout/vList2"/>
    <dgm:cxn modelId="{96814A93-42A0-468C-B9FF-4791EFF6EB04}" srcId="{0F817EB5-8B8A-479D-9EC8-EE140D6D6FAD}" destId="{CCF082E5-175E-4F1A-8114-389B7D52A939}" srcOrd="1" destOrd="0" parTransId="{2FC31186-12F8-4AE2-8951-51988AB522A8}" sibTransId="{CCB911B7-C24E-4869-8AAF-B404A1E8B612}"/>
    <dgm:cxn modelId="{10B67E97-8148-4603-8771-2C6E83D75F81}" srcId="{0F817EB5-8B8A-479D-9EC8-EE140D6D6FAD}" destId="{F6A4EF95-C098-4A3F-8083-5CF4F8F4DD19}" srcOrd="0" destOrd="0" parTransId="{0F95C6B8-8889-432A-BC83-53F7E013BF97}" sibTransId="{C76C1A4E-C5F0-45EF-874A-2C997ABDCF4B}"/>
    <dgm:cxn modelId="{C5AC7298-719E-4A84-86BE-2E2A86447B03}" type="presOf" srcId="{A806284D-6ADA-47D1-92F0-0EF6B131873D}" destId="{4B2BE726-2F7B-4ED7-AE3E-8387297FABE8}" srcOrd="0" destOrd="0" presId="urn:microsoft.com/office/officeart/2005/8/layout/vList2"/>
    <dgm:cxn modelId="{232124B1-D61C-4811-97FC-7568B59958CA}" type="presOf" srcId="{CCF082E5-175E-4F1A-8114-389B7D52A939}" destId="{830CE235-0A31-46A8-873F-797EC9D13F3E}" srcOrd="0" destOrd="0" presId="urn:microsoft.com/office/officeart/2005/8/layout/vList2"/>
    <dgm:cxn modelId="{40B6F620-4C02-49E3-8FEE-0F98A4CD0F2C}" type="presParOf" srcId="{2CCE1557-7955-4FA8-9D5E-C02F47245C28}" destId="{998EE14F-918B-4365-BE4F-B37B15FC1D20}" srcOrd="0" destOrd="0" presId="urn:microsoft.com/office/officeart/2005/8/layout/vList2"/>
    <dgm:cxn modelId="{E338CC59-0E45-45DF-8A5A-1F0FC530B252}" type="presParOf" srcId="{2CCE1557-7955-4FA8-9D5E-C02F47245C28}" destId="{67F0284C-6D54-4C21-8EF0-9EF260A03E08}" srcOrd="1" destOrd="0" presId="urn:microsoft.com/office/officeart/2005/8/layout/vList2"/>
    <dgm:cxn modelId="{14781BCE-E4EA-42E6-96D6-4F27C680D255}" type="presParOf" srcId="{2CCE1557-7955-4FA8-9D5E-C02F47245C28}" destId="{830CE235-0A31-46A8-873F-797EC9D13F3E}" srcOrd="2" destOrd="0" presId="urn:microsoft.com/office/officeart/2005/8/layout/vList2"/>
    <dgm:cxn modelId="{0FBC2435-5979-4576-9C8B-28BAE3C8C189}" type="presParOf" srcId="{2CCE1557-7955-4FA8-9D5E-C02F47245C28}" destId="{07012264-A8E6-46CC-9C1A-72F8B9377369}" srcOrd="3" destOrd="0" presId="urn:microsoft.com/office/officeart/2005/8/layout/vList2"/>
    <dgm:cxn modelId="{F5CD7F33-54C5-4258-B8B9-D57A2C9728B1}" type="presParOf" srcId="{2CCE1557-7955-4FA8-9D5E-C02F47245C28}" destId="{4B2BE726-2F7B-4ED7-AE3E-8387297FABE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9148878-D70B-473A-B460-77D427F143E3}" type="doc">
      <dgm:prSet loTypeId="urn:microsoft.com/office/officeart/2005/8/layout/process4" loCatId="list" qsTypeId="urn:microsoft.com/office/officeart/2005/8/quickstyle/3d5" qsCatId="3D" csTypeId="urn:microsoft.com/office/officeart/2005/8/colors/colorful3" csCatId="colorful"/>
      <dgm:spPr/>
      <dgm:t>
        <a:bodyPr/>
        <a:lstStyle/>
        <a:p>
          <a:endParaRPr lang="fi-FI"/>
        </a:p>
      </dgm:t>
    </dgm:pt>
    <dgm:pt modelId="{2246728D-B59F-4AF2-9766-ACBC0A990481}">
      <dgm:prSet/>
      <dgm:spPr/>
      <dgm:t>
        <a:bodyPr/>
        <a:lstStyle/>
        <a:p>
          <a:r>
            <a:rPr lang="fi-FI" b="1"/>
            <a:t>1) Ostaja voi vaatia myyjää täyttämään velvollisuutensa, paitsi jos ostaja on vaatinut seuraamusta, joka on ristiriidassa tällaisen vaatimuksen kanssa.</a:t>
          </a:r>
          <a:endParaRPr lang="fi-FI"/>
        </a:p>
      </dgm:t>
    </dgm:pt>
    <dgm:pt modelId="{FFD54E64-2489-4FBA-886C-BD01AC225FD1}" type="parTrans" cxnId="{560334A5-D505-475B-96E6-E480C473EEC1}">
      <dgm:prSet/>
      <dgm:spPr/>
      <dgm:t>
        <a:bodyPr/>
        <a:lstStyle/>
        <a:p>
          <a:endParaRPr lang="fi-FI"/>
        </a:p>
      </dgm:t>
    </dgm:pt>
    <dgm:pt modelId="{17A8D272-413F-4CCC-B788-F123B0D37A05}" type="sibTrans" cxnId="{560334A5-D505-475B-96E6-E480C473EEC1}">
      <dgm:prSet/>
      <dgm:spPr/>
      <dgm:t>
        <a:bodyPr/>
        <a:lstStyle/>
        <a:p>
          <a:endParaRPr lang="fi-FI"/>
        </a:p>
      </dgm:t>
    </dgm:pt>
    <dgm:pt modelId="{77219212-8289-40D2-A500-649998BE61FD}">
      <dgm:prSet/>
      <dgm:spPr/>
      <dgm:t>
        <a:bodyPr/>
        <a:lstStyle/>
        <a:p>
          <a:r>
            <a:rPr lang="fi-FI" b="1"/>
            <a:t>2) Jos tavara ei ole sopimuksen mukaista, ostaja voi vaatia uutta toimitusta vain, jos virhe merkitsee olennaista sopimusrikkomusta ja uutta toimitusta koskeva vaatimus esitetään joko 39 artiklan mukaisen reklamaation yhteydessä tai kohtuullisessa ajassa sen jälkeen.</a:t>
          </a:r>
          <a:endParaRPr lang="fi-FI"/>
        </a:p>
      </dgm:t>
    </dgm:pt>
    <dgm:pt modelId="{228386C2-A5C7-4AE6-9C1D-5D2B5AEA1374}" type="parTrans" cxnId="{443F6B2B-AB14-4BDB-AA60-2B60C0EC921E}">
      <dgm:prSet/>
      <dgm:spPr/>
      <dgm:t>
        <a:bodyPr/>
        <a:lstStyle/>
        <a:p>
          <a:endParaRPr lang="fi-FI"/>
        </a:p>
      </dgm:t>
    </dgm:pt>
    <dgm:pt modelId="{0638C070-9EBD-47E2-96F6-77985489DD2D}" type="sibTrans" cxnId="{443F6B2B-AB14-4BDB-AA60-2B60C0EC921E}">
      <dgm:prSet/>
      <dgm:spPr/>
      <dgm:t>
        <a:bodyPr/>
        <a:lstStyle/>
        <a:p>
          <a:endParaRPr lang="fi-FI"/>
        </a:p>
      </dgm:t>
    </dgm:pt>
    <dgm:pt modelId="{3CE280F5-57A8-4AB4-83D9-0EC2303D3AE7}">
      <dgm:prSet/>
      <dgm:spPr/>
      <dgm:t>
        <a:bodyPr/>
        <a:lstStyle/>
        <a:p>
          <a:r>
            <a:rPr lang="fi-FI" b="1"/>
            <a:t>3) Jos tavara ei ole sopimuksen mukaista, ostaja voi vaatia myyjää korjaamaan virheen kunnostamalla tavaran, ellei tämä kaikki asianhaarat huomioon ottaen ole kohtuutonta. Korjausvaatimus on esitettävä joko 39 artiklan mukaisen reklamaation yhteydessä tai kohtuullisessa ajassa sen jälkeen. </a:t>
          </a:r>
          <a:endParaRPr lang="fi-FI"/>
        </a:p>
      </dgm:t>
    </dgm:pt>
    <dgm:pt modelId="{6A1CE5A4-48FD-45F2-91D0-823D6AA88C95}" type="parTrans" cxnId="{A1FE6A20-CF78-4AE4-98A3-A83B397E7C13}">
      <dgm:prSet/>
      <dgm:spPr/>
      <dgm:t>
        <a:bodyPr/>
        <a:lstStyle/>
        <a:p>
          <a:endParaRPr lang="fi-FI"/>
        </a:p>
      </dgm:t>
    </dgm:pt>
    <dgm:pt modelId="{0F738CA6-04ED-4D32-8C6A-5FC15AC254D7}" type="sibTrans" cxnId="{A1FE6A20-CF78-4AE4-98A3-A83B397E7C13}">
      <dgm:prSet/>
      <dgm:spPr/>
      <dgm:t>
        <a:bodyPr/>
        <a:lstStyle/>
        <a:p>
          <a:endParaRPr lang="fi-FI"/>
        </a:p>
      </dgm:t>
    </dgm:pt>
    <dgm:pt modelId="{6A41194F-30AB-48E6-B9D4-04D0163CB764}" type="pres">
      <dgm:prSet presAssocID="{99148878-D70B-473A-B460-77D427F143E3}" presName="Name0" presStyleCnt="0">
        <dgm:presLayoutVars>
          <dgm:dir/>
          <dgm:animLvl val="lvl"/>
          <dgm:resizeHandles val="exact"/>
        </dgm:presLayoutVars>
      </dgm:prSet>
      <dgm:spPr/>
    </dgm:pt>
    <dgm:pt modelId="{4FDFEA94-A538-4D7E-9C69-8A474DE1FAA3}" type="pres">
      <dgm:prSet presAssocID="{3CE280F5-57A8-4AB4-83D9-0EC2303D3AE7}" presName="boxAndChildren" presStyleCnt="0"/>
      <dgm:spPr/>
    </dgm:pt>
    <dgm:pt modelId="{52B83577-9196-4688-A50E-F16A2A7EEDC1}" type="pres">
      <dgm:prSet presAssocID="{3CE280F5-57A8-4AB4-83D9-0EC2303D3AE7}" presName="parentTextBox" presStyleLbl="node1" presStyleIdx="0" presStyleCnt="3"/>
      <dgm:spPr/>
    </dgm:pt>
    <dgm:pt modelId="{3D743B9C-8907-4B3B-9652-5B68E4E7722C}" type="pres">
      <dgm:prSet presAssocID="{0638C070-9EBD-47E2-96F6-77985489DD2D}" presName="sp" presStyleCnt="0"/>
      <dgm:spPr/>
    </dgm:pt>
    <dgm:pt modelId="{355BF36D-A9F4-4A64-9F56-54AB6201772F}" type="pres">
      <dgm:prSet presAssocID="{77219212-8289-40D2-A500-649998BE61FD}" presName="arrowAndChildren" presStyleCnt="0"/>
      <dgm:spPr/>
    </dgm:pt>
    <dgm:pt modelId="{15A15CFD-938C-4D4D-A9D6-494B39958B7F}" type="pres">
      <dgm:prSet presAssocID="{77219212-8289-40D2-A500-649998BE61FD}" presName="parentTextArrow" presStyleLbl="node1" presStyleIdx="1" presStyleCnt="3"/>
      <dgm:spPr/>
    </dgm:pt>
    <dgm:pt modelId="{CE6388AA-DBC3-435F-86B3-8776CA7A3777}" type="pres">
      <dgm:prSet presAssocID="{17A8D272-413F-4CCC-B788-F123B0D37A05}" presName="sp" presStyleCnt="0"/>
      <dgm:spPr/>
    </dgm:pt>
    <dgm:pt modelId="{CD7DF640-3789-4CE5-962D-B71BD827F581}" type="pres">
      <dgm:prSet presAssocID="{2246728D-B59F-4AF2-9766-ACBC0A990481}" presName="arrowAndChildren" presStyleCnt="0"/>
      <dgm:spPr/>
    </dgm:pt>
    <dgm:pt modelId="{889E2147-9D63-4CDE-98FB-5B363DAF2C60}" type="pres">
      <dgm:prSet presAssocID="{2246728D-B59F-4AF2-9766-ACBC0A990481}" presName="parentTextArrow" presStyleLbl="node1" presStyleIdx="2" presStyleCnt="3"/>
      <dgm:spPr/>
    </dgm:pt>
  </dgm:ptLst>
  <dgm:cxnLst>
    <dgm:cxn modelId="{31D5B619-0FA2-4CAF-92B6-BC1CD6C7094E}" type="presOf" srcId="{77219212-8289-40D2-A500-649998BE61FD}" destId="{15A15CFD-938C-4D4D-A9D6-494B39958B7F}" srcOrd="0" destOrd="0" presId="urn:microsoft.com/office/officeart/2005/8/layout/process4"/>
    <dgm:cxn modelId="{A1FE6A20-CF78-4AE4-98A3-A83B397E7C13}" srcId="{99148878-D70B-473A-B460-77D427F143E3}" destId="{3CE280F5-57A8-4AB4-83D9-0EC2303D3AE7}" srcOrd="2" destOrd="0" parTransId="{6A1CE5A4-48FD-45F2-91D0-823D6AA88C95}" sibTransId="{0F738CA6-04ED-4D32-8C6A-5FC15AC254D7}"/>
    <dgm:cxn modelId="{443F6B2B-AB14-4BDB-AA60-2B60C0EC921E}" srcId="{99148878-D70B-473A-B460-77D427F143E3}" destId="{77219212-8289-40D2-A500-649998BE61FD}" srcOrd="1" destOrd="0" parTransId="{228386C2-A5C7-4AE6-9C1D-5D2B5AEA1374}" sibTransId="{0638C070-9EBD-47E2-96F6-77985489DD2D}"/>
    <dgm:cxn modelId="{66481E61-C2EE-4D93-8A17-A0DD3E9CC349}" type="presOf" srcId="{3CE280F5-57A8-4AB4-83D9-0EC2303D3AE7}" destId="{52B83577-9196-4688-A50E-F16A2A7EEDC1}" srcOrd="0" destOrd="0" presId="urn:microsoft.com/office/officeart/2005/8/layout/process4"/>
    <dgm:cxn modelId="{764E656B-67BC-4B02-9E66-E644921A1772}" type="presOf" srcId="{2246728D-B59F-4AF2-9766-ACBC0A990481}" destId="{889E2147-9D63-4CDE-98FB-5B363DAF2C60}" srcOrd="0" destOrd="0" presId="urn:microsoft.com/office/officeart/2005/8/layout/process4"/>
    <dgm:cxn modelId="{560334A5-D505-475B-96E6-E480C473EEC1}" srcId="{99148878-D70B-473A-B460-77D427F143E3}" destId="{2246728D-B59F-4AF2-9766-ACBC0A990481}" srcOrd="0" destOrd="0" parTransId="{FFD54E64-2489-4FBA-886C-BD01AC225FD1}" sibTransId="{17A8D272-413F-4CCC-B788-F123B0D37A05}"/>
    <dgm:cxn modelId="{F4F98AF2-631E-46A8-87A7-58F1F2DABFE4}" type="presOf" srcId="{99148878-D70B-473A-B460-77D427F143E3}" destId="{6A41194F-30AB-48E6-B9D4-04D0163CB764}" srcOrd="0" destOrd="0" presId="urn:microsoft.com/office/officeart/2005/8/layout/process4"/>
    <dgm:cxn modelId="{E3F41FDA-CE67-467E-BE26-FDD7A5741A8D}" type="presParOf" srcId="{6A41194F-30AB-48E6-B9D4-04D0163CB764}" destId="{4FDFEA94-A538-4D7E-9C69-8A474DE1FAA3}" srcOrd="0" destOrd="0" presId="urn:microsoft.com/office/officeart/2005/8/layout/process4"/>
    <dgm:cxn modelId="{D0E812F4-AECC-499E-A46A-9D7DCD7E40E2}" type="presParOf" srcId="{4FDFEA94-A538-4D7E-9C69-8A474DE1FAA3}" destId="{52B83577-9196-4688-A50E-F16A2A7EEDC1}" srcOrd="0" destOrd="0" presId="urn:microsoft.com/office/officeart/2005/8/layout/process4"/>
    <dgm:cxn modelId="{FFDB7928-655D-4EA4-963B-6DF5201EEAC9}" type="presParOf" srcId="{6A41194F-30AB-48E6-B9D4-04D0163CB764}" destId="{3D743B9C-8907-4B3B-9652-5B68E4E7722C}" srcOrd="1" destOrd="0" presId="urn:microsoft.com/office/officeart/2005/8/layout/process4"/>
    <dgm:cxn modelId="{EBE1C2F9-D0B1-46C8-8F33-7838D8804D14}" type="presParOf" srcId="{6A41194F-30AB-48E6-B9D4-04D0163CB764}" destId="{355BF36D-A9F4-4A64-9F56-54AB6201772F}" srcOrd="2" destOrd="0" presId="urn:microsoft.com/office/officeart/2005/8/layout/process4"/>
    <dgm:cxn modelId="{974B6FED-FCDB-40AD-9F4D-EBD386CA0207}" type="presParOf" srcId="{355BF36D-A9F4-4A64-9F56-54AB6201772F}" destId="{15A15CFD-938C-4D4D-A9D6-494B39958B7F}" srcOrd="0" destOrd="0" presId="urn:microsoft.com/office/officeart/2005/8/layout/process4"/>
    <dgm:cxn modelId="{8DCEE935-791C-4EED-8D19-6A20EED24E28}" type="presParOf" srcId="{6A41194F-30AB-48E6-B9D4-04D0163CB764}" destId="{CE6388AA-DBC3-435F-86B3-8776CA7A3777}" srcOrd="3" destOrd="0" presId="urn:microsoft.com/office/officeart/2005/8/layout/process4"/>
    <dgm:cxn modelId="{F6D602D0-77F3-4154-964B-0178645567B9}" type="presParOf" srcId="{6A41194F-30AB-48E6-B9D4-04D0163CB764}" destId="{CD7DF640-3789-4CE5-962D-B71BD827F581}" srcOrd="4" destOrd="0" presId="urn:microsoft.com/office/officeart/2005/8/layout/process4"/>
    <dgm:cxn modelId="{F7ADD838-3B3E-452A-806C-621B4024C32B}" type="presParOf" srcId="{CD7DF640-3789-4CE5-962D-B71BD827F581}" destId="{889E2147-9D63-4CDE-98FB-5B363DAF2C6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1405A13-A64B-4709-A8B3-3C6C6F3EC458}"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fi-FI"/>
        </a:p>
      </dgm:t>
    </dgm:pt>
    <dgm:pt modelId="{3B950727-B632-430B-A3E2-72AD0F1954A2}">
      <dgm:prSet/>
      <dgm:spPr/>
      <dgm:t>
        <a:bodyPr/>
        <a:lstStyle/>
        <a:p>
          <a:r>
            <a:rPr lang="fi-FI" b="1" dirty="0"/>
            <a:t>Myyjä voi luovutusajankohdan jälkeenkin korjata velvollisuutensa täyttämättä jättämisen omalla kustannuksellaan, </a:t>
          </a:r>
          <a:endParaRPr lang="fi-FI" dirty="0"/>
        </a:p>
      </dgm:t>
    </dgm:pt>
    <dgm:pt modelId="{2881EBF2-2F89-4B94-92BA-E18D94170778}" type="parTrans" cxnId="{53A5DAD0-5BC7-4B6F-AE4D-AEB0973DC216}">
      <dgm:prSet/>
      <dgm:spPr/>
      <dgm:t>
        <a:bodyPr/>
        <a:lstStyle/>
        <a:p>
          <a:endParaRPr lang="fi-FI"/>
        </a:p>
      </dgm:t>
    </dgm:pt>
    <dgm:pt modelId="{D586E7AE-7D55-4033-9147-AD9FC53E221D}" type="sibTrans" cxnId="{53A5DAD0-5BC7-4B6F-AE4D-AEB0973DC216}">
      <dgm:prSet/>
      <dgm:spPr/>
      <dgm:t>
        <a:bodyPr/>
        <a:lstStyle/>
        <a:p>
          <a:endParaRPr lang="fi-FI"/>
        </a:p>
      </dgm:t>
    </dgm:pt>
    <dgm:pt modelId="{28FD9745-B700-406F-B2B7-501AF6662D3F}">
      <dgm:prSet/>
      <dgm:spPr/>
      <dgm:t>
        <a:bodyPr/>
        <a:lstStyle/>
        <a:p>
          <a:r>
            <a:rPr lang="fi-FI" b="1"/>
            <a:t>jos hän voi tehdä sen ilman kohtuutonta viivytystä ja aiheuttamatta ostajalle kohtuutonta haittaa tai epävarmuutta siitä, saako tämä suorittamistaan kuluista korvauksen myyjältä. </a:t>
          </a:r>
          <a:endParaRPr lang="fi-FI"/>
        </a:p>
      </dgm:t>
    </dgm:pt>
    <dgm:pt modelId="{1A34B16B-F24C-4A8B-B8EB-A7F84FC21E4B}" type="parTrans" cxnId="{37E6385A-9B2C-4370-ACCF-C0E6B13D06A4}">
      <dgm:prSet/>
      <dgm:spPr/>
      <dgm:t>
        <a:bodyPr/>
        <a:lstStyle/>
        <a:p>
          <a:endParaRPr lang="fi-FI"/>
        </a:p>
      </dgm:t>
    </dgm:pt>
    <dgm:pt modelId="{E97147AC-0EF7-4B59-8C53-D1CF9164C02F}" type="sibTrans" cxnId="{37E6385A-9B2C-4370-ACCF-C0E6B13D06A4}">
      <dgm:prSet/>
      <dgm:spPr/>
      <dgm:t>
        <a:bodyPr/>
        <a:lstStyle/>
        <a:p>
          <a:endParaRPr lang="fi-FI"/>
        </a:p>
      </dgm:t>
    </dgm:pt>
    <dgm:pt modelId="{784300A9-0F8C-48C3-B0BF-F85F50687F62}">
      <dgm:prSet/>
      <dgm:spPr/>
      <dgm:t>
        <a:bodyPr/>
        <a:lstStyle/>
        <a:p>
          <a:r>
            <a:rPr lang="fi-FI" b="1"/>
            <a:t>Ostaja säilyttää kuitenkin oikeuden vaatia vahingonkorvausta tämän yleissopimuksen mukaisesti.</a:t>
          </a:r>
          <a:endParaRPr lang="fi-FI"/>
        </a:p>
      </dgm:t>
    </dgm:pt>
    <dgm:pt modelId="{4D5704E4-BD2C-41C8-B236-F4636DD8B815}" type="parTrans" cxnId="{714C9162-0333-4E43-9D9F-4018A181F6E9}">
      <dgm:prSet/>
      <dgm:spPr/>
      <dgm:t>
        <a:bodyPr/>
        <a:lstStyle/>
        <a:p>
          <a:endParaRPr lang="fi-FI"/>
        </a:p>
      </dgm:t>
    </dgm:pt>
    <dgm:pt modelId="{2DD7C782-70DB-4A94-935A-D76EC78DFF25}" type="sibTrans" cxnId="{714C9162-0333-4E43-9D9F-4018A181F6E9}">
      <dgm:prSet/>
      <dgm:spPr/>
      <dgm:t>
        <a:bodyPr/>
        <a:lstStyle/>
        <a:p>
          <a:endParaRPr lang="fi-FI"/>
        </a:p>
      </dgm:t>
    </dgm:pt>
    <dgm:pt modelId="{7DC69BAD-4007-43FA-A0AD-7598B872E482}">
      <dgm:prSet/>
      <dgm:spPr/>
      <dgm:t>
        <a:bodyPr/>
        <a:lstStyle/>
        <a:p>
          <a:r>
            <a:rPr lang="fi-FI" b="1"/>
            <a:t>Jos myyjä pyytää ostajaa ilmoittamaan, ottaako tämä suorituksen vastaan eikä ostaja vastaa pyyntöön kohtuullisen ajan kuluessa, myyjä saattaa täyttää sopimuksen pyynnössä mainitsemassaan ajassa. </a:t>
          </a:r>
          <a:endParaRPr lang="fi-FI"/>
        </a:p>
      </dgm:t>
    </dgm:pt>
    <dgm:pt modelId="{7D150899-DE61-409F-BB30-DFE6FB0DA5DC}" type="parTrans" cxnId="{9DFFE1F2-53B3-457F-B653-0E0ED7364C6F}">
      <dgm:prSet/>
      <dgm:spPr/>
      <dgm:t>
        <a:bodyPr/>
        <a:lstStyle/>
        <a:p>
          <a:endParaRPr lang="fi-FI"/>
        </a:p>
      </dgm:t>
    </dgm:pt>
    <dgm:pt modelId="{05725F4E-5385-47CF-B55D-5DEC4C11E893}" type="sibTrans" cxnId="{9DFFE1F2-53B3-457F-B653-0E0ED7364C6F}">
      <dgm:prSet/>
      <dgm:spPr/>
      <dgm:t>
        <a:bodyPr/>
        <a:lstStyle/>
        <a:p>
          <a:endParaRPr lang="fi-FI"/>
        </a:p>
      </dgm:t>
    </dgm:pt>
    <dgm:pt modelId="{413DE45B-6094-404F-81B4-DB58AD826FC8}">
      <dgm:prSet/>
      <dgm:spPr/>
      <dgm:t>
        <a:bodyPr/>
        <a:lstStyle/>
        <a:p>
          <a:r>
            <a:rPr lang="fi-FI" b="1"/>
            <a:t>Ostaja ei saa tänä aikana vaatia mitään seuraamusta, joka on ristiriidassa myyjän suorituksen kanssa.</a:t>
          </a:r>
          <a:endParaRPr lang="fi-FI"/>
        </a:p>
      </dgm:t>
    </dgm:pt>
    <dgm:pt modelId="{615A7492-89FD-4987-B212-3C7B2788D204}" type="parTrans" cxnId="{25DC8BD4-923C-49F3-AE2B-1FC6CE79CCDE}">
      <dgm:prSet/>
      <dgm:spPr/>
      <dgm:t>
        <a:bodyPr/>
        <a:lstStyle/>
        <a:p>
          <a:endParaRPr lang="fi-FI"/>
        </a:p>
      </dgm:t>
    </dgm:pt>
    <dgm:pt modelId="{DD631282-FB1A-4202-B5FD-339B4908C32B}" type="sibTrans" cxnId="{25DC8BD4-923C-49F3-AE2B-1FC6CE79CCDE}">
      <dgm:prSet/>
      <dgm:spPr/>
      <dgm:t>
        <a:bodyPr/>
        <a:lstStyle/>
        <a:p>
          <a:endParaRPr lang="fi-FI"/>
        </a:p>
      </dgm:t>
    </dgm:pt>
    <dgm:pt modelId="{100055B9-15A7-4B15-8080-9D31161EA71D}" type="pres">
      <dgm:prSet presAssocID="{91405A13-A64B-4709-A8B3-3C6C6F3EC458}" presName="linear" presStyleCnt="0">
        <dgm:presLayoutVars>
          <dgm:animLvl val="lvl"/>
          <dgm:resizeHandles val="exact"/>
        </dgm:presLayoutVars>
      </dgm:prSet>
      <dgm:spPr/>
    </dgm:pt>
    <dgm:pt modelId="{257A83F1-4417-4B15-AD12-8A1FC30527D2}" type="pres">
      <dgm:prSet presAssocID="{3B950727-B632-430B-A3E2-72AD0F1954A2}" presName="parentText" presStyleLbl="node1" presStyleIdx="0" presStyleCnt="5">
        <dgm:presLayoutVars>
          <dgm:chMax val="0"/>
          <dgm:bulletEnabled val="1"/>
        </dgm:presLayoutVars>
      </dgm:prSet>
      <dgm:spPr/>
    </dgm:pt>
    <dgm:pt modelId="{B8BA5B45-4BFB-4162-92F8-F0AB7FE88A26}" type="pres">
      <dgm:prSet presAssocID="{D586E7AE-7D55-4033-9147-AD9FC53E221D}" presName="spacer" presStyleCnt="0"/>
      <dgm:spPr/>
    </dgm:pt>
    <dgm:pt modelId="{F68CDF8A-68AB-43EF-A383-0485032C46BD}" type="pres">
      <dgm:prSet presAssocID="{28FD9745-B700-406F-B2B7-501AF6662D3F}" presName="parentText" presStyleLbl="node1" presStyleIdx="1" presStyleCnt="5">
        <dgm:presLayoutVars>
          <dgm:chMax val="0"/>
          <dgm:bulletEnabled val="1"/>
        </dgm:presLayoutVars>
      </dgm:prSet>
      <dgm:spPr/>
    </dgm:pt>
    <dgm:pt modelId="{960399EB-8232-4F3B-BD23-80D8566D063A}" type="pres">
      <dgm:prSet presAssocID="{E97147AC-0EF7-4B59-8C53-D1CF9164C02F}" presName="spacer" presStyleCnt="0"/>
      <dgm:spPr/>
    </dgm:pt>
    <dgm:pt modelId="{5D29B586-339D-41A2-B94A-EDF72D75F7C2}" type="pres">
      <dgm:prSet presAssocID="{784300A9-0F8C-48C3-B0BF-F85F50687F62}" presName="parentText" presStyleLbl="node1" presStyleIdx="2" presStyleCnt="5">
        <dgm:presLayoutVars>
          <dgm:chMax val="0"/>
          <dgm:bulletEnabled val="1"/>
        </dgm:presLayoutVars>
      </dgm:prSet>
      <dgm:spPr/>
    </dgm:pt>
    <dgm:pt modelId="{9C5C0C67-F5F2-4694-BF85-632F56742140}" type="pres">
      <dgm:prSet presAssocID="{2DD7C782-70DB-4A94-935A-D76EC78DFF25}" presName="spacer" presStyleCnt="0"/>
      <dgm:spPr/>
    </dgm:pt>
    <dgm:pt modelId="{4022C035-D7CF-4F80-836D-57F76C1C7639}" type="pres">
      <dgm:prSet presAssocID="{7DC69BAD-4007-43FA-A0AD-7598B872E482}" presName="parentText" presStyleLbl="node1" presStyleIdx="3" presStyleCnt="5">
        <dgm:presLayoutVars>
          <dgm:chMax val="0"/>
          <dgm:bulletEnabled val="1"/>
        </dgm:presLayoutVars>
      </dgm:prSet>
      <dgm:spPr/>
    </dgm:pt>
    <dgm:pt modelId="{A34A2E7F-971E-449C-8B89-2CDDB4442128}" type="pres">
      <dgm:prSet presAssocID="{05725F4E-5385-47CF-B55D-5DEC4C11E893}" presName="spacer" presStyleCnt="0"/>
      <dgm:spPr/>
    </dgm:pt>
    <dgm:pt modelId="{FCF9B147-098A-40D3-B8E7-BA6F250EC10C}" type="pres">
      <dgm:prSet presAssocID="{413DE45B-6094-404F-81B4-DB58AD826FC8}" presName="parentText" presStyleLbl="node1" presStyleIdx="4" presStyleCnt="5">
        <dgm:presLayoutVars>
          <dgm:chMax val="0"/>
          <dgm:bulletEnabled val="1"/>
        </dgm:presLayoutVars>
      </dgm:prSet>
      <dgm:spPr/>
    </dgm:pt>
  </dgm:ptLst>
  <dgm:cxnLst>
    <dgm:cxn modelId="{41344917-2655-4139-93FC-5D55C77D2D18}" type="presOf" srcId="{28FD9745-B700-406F-B2B7-501AF6662D3F}" destId="{F68CDF8A-68AB-43EF-A383-0485032C46BD}" srcOrd="0" destOrd="0" presId="urn:microsoft.com/office/officeart/2005/8/layout/vList2"/>
    <dgm:cxn modelId="{714C9162-0333-4E43-9D9F-4018A181F6E9}" srcId="{91405A13-A64B-4709-A8B3-3C6C6F3EC458}" destId="{784300A9-0F8C-48C3-B0BF-F85F50687F62}" srcOrd="2" destOrd="0" parTransId="{4D5704E4-BD2C-41C8-B236-F4636DD8B815}" sibTransId="{2DD7C782-70DB-4A94-935A-D76EC78DFF25}"/>
    <dgm:cxn modelId="{37E6385A-9B2C-4370-ACCF-C0E6B13D06A4}" srcId="{91405A13-A64B-4709-A8B3-3C6C6F3EC458}" destId="{28FD9745-B700-406F-B2B7-501AF6662D3F}" srcOrd="1" destOrd="0" parTransId="{1A34B16B-F24C-4A8B-B8EB-A7F84FC21E4B}" sibTransId="{E97147AC-0EF7-4B59-8C53-D1CF9164C02F}"/>
    <dgm:cxn modelId="{3BDD7B8D-B50A-448B-983A-0A92303C4BC1}" type="presOf" srcId="{3B950727-B632-430B-A3E2-72AD0F1954A2}" destId="{257A83F1-4417-4B15-AD12-8A1FC30527D2}" srcOrd="0" destOrd="0" presId="urn:microsoft.com/office/officeart/2005/8/layout/vList2"/>
    <dgm:cxn modelId="{9921F8AB-B506-4E02-9F2F-DF07D9B49229}" type="presOf" srcId="{91405A13-A64B-4709-A8B3-3C6C6F3EC458}" destId="{100055B9-15A7-4B15-8080-9D31161EA71D}" srcOrd="0" destOrd="0" presId="urn:microsoft.com/office/officeart/2005/8/layout/vList2"/>
    <dgm:cxn modelId="{53A5DAD0-5BC7-4B6F-AE4D-AEB0973DC216}" srcId="{91405A13-A64B-4709-A8B3-3C6C6F3EC458}" destId="{3B950727-B632-430B-A3E2-72AD0F1954A2}" srcOrd="0" destOrd="0" parTransId="{2881EBF2-2F89-4B94-92BA-E18D94170778}" sibTransId="{D586E7AE-7D55-4033-9147-AD9FC53E221D}"/>
    <dgm:cxn modelId="{2E81F2D2-004B-4A26-800E-4560631320C8}" type="presOf" srcId="{784300A9-0F8C-48C3-B0BF-F85F50687F62}" destId="{5D29B586-339D-41A2-B94A-EDF72D75F7C2}" srcOrd="0" destOrd="0" presId="urn:microsoft.com/office/officeart/2005/8/layout/vList2"/>
    <dgm:cxn modelId="{25DC8BD4-923C-49F3-AE2B-1FC6CE79CCDE}" srcId="{91405A13-A64B-4709-A8B3-3C6C6F3EC458}" destId="{413DE45B-6094-404F-81B4-DB58AD826FC8}" srcOrd="4" destOrd="0" parTransId="{615A7492-89FD-4987-B212-3C7B2788D204}" sibTransId="{DD631282-FB1A-4202-B5FD-339B4908C32B}"/>
    <dgm:cxn modelId="{9E48F2D5-2E19-4A22-9D84-70368D1BA31D}" type="presOf" srcId="{7DC69BAD-4007-43FA-A0AD-7598B872E482}" destId="{4022C035-D7CF-4F80-836D-57F76C1C7639}" srcOrd="0" destOrd="0" presId="urn:microsoft.com/office/officeart/2005/8/layout/vList2"/>
    <dgm:cxn modelId="{9DFFE1F2-53B3-457F-B653-0E0ED7364C6F}" srcId="{91405A13-A64B-4709-A8B3-3C6C6F3EC458}" destId="{7DC69BAD-4007-43FA-A0AD-7598B872E482}" srcOrd="3" destOrd="0" parTransId="{7D150899-DE61-409F-BB30-DFE6FB0DA5DC}" sibTransId="{05725F4E-5385-47CF-B55D-5DEC4C11E893}"/>
    <dgm:cxn modelId="{FF837DF6-2D3F-48A2-BDEA-C5F93C8909A9}" type="presOf" srcId="{413DE45B-6094-404F-81B4-DB58AD826FC8}" destId="{FCF9B147-098A-40D3-B8E7-BA6F250EC10C}" srcOrd="0" destOrd="0" presId="urn:microsoft.com/office/officeart/2005/8/layout/vList2"/>
    <dgm:cxn modelId="{51FEF126-2799-4CAA-A771-005CADD20F16}" type="presParOf" srcId="{100055B9-15A7-4B15-8080-9D31161EA71D}" destId="{257A83F1-4417-4B15-AD12-8A1FC30527D2}" srcOrd="0" destOrd="0" presId="urn:microsoft.com/office/officeart/2005/8/layout/vList2"/>
    <dgm:cxn modelId="{0949213B-8DE1-40B0-ACF6-8F6244CA4235}" type="presParOf" srcId="{100055B9-15A7-4B15-8080-9D31161EA71D}" destId="{B8BA5B45-4BFB-4162-92F8-F0AB7FE88A26}" srcOrd="1" destOrd="0" presId="urn:microsoft.com/office/officeart/2005/8/layout/vList2"/>
    <dgm:cxn modelId="{F1489708-F9CB-48DC-8D66-AD9CD5BDAE2C}" type="presParOf" srcId="{100055B9-15A7-4B15-8080-9D31161EA71D}" destId="{F68CDF8A-68AB-43EF-A383-0485032C46BD}" srcOrd="2" destOrd="0" presId="urn:microsoft.com/office/officeart/2005/8/layout/vList2"/>
    <dgm:cxn modelId="{348375D7-B03C-4ECB-992C-97C7B5681C31}" type="presParOf" srcId="{100055B9-15A7-4B15-8080-9D31161EA71D}" destId="{960399EB-8232-4F3B-BD23-80D8566D063A}" srcOrd="3" destOrd="0" presId="urn:microsoft.com/office/officeart/2005/8/layout/vList2"/>
    <dgm:cxn modelId="{3EBB3AE2-371F-4FA4-B7FE-1695EA91876A}" type="presParOf" srcId="{100055B9-15A7-4B15-8080-9D31161EA71D}" destId="{5D29B586-339D-41A2-B94A-EDF72D75F7C2}" srcOrd="4" destOrd="0" presId="urn:microsoft.com/office/officeart/2005/8/layout/vList2"/>
    <dgm:cxn modelId="{235EF1D8-7764-4EC1-AB38-CF194511ED76}" type="presParOf" srcId="{100055B9-15A7-4B15-8080-9D31161EA71D}" destId="{9C5C0C67-F5F2-4694-BF85-632F56742140}" srcOrd="5" destOrd="0" presId="urn:microsoft.com/office/officeart/2005/8/layout/vList2"/>
    <dgm:cxn modelId="{90A8F55E-DA48-4AA0-AC49-A8553ECA4279}" type="presParOf" srcId="{100055B9-15A7-4B15-8080-9D31161EA71D}" destId="{4022C035-D7CF-4F80-836D-57F76C1C7639}" srcOrd="6" destOrd="0" presId="urn:microsoft.com/office/officeart/2005/8/layout/vList2"/>
    <dgm:cxn modelId="{8D33344D-DF0C-4959-B056-59CC2C993334}" type="presParOf" srcId="{100055B9-15A7-4B15-8080-9D31161EA71D}" destId="{A34A2E7F-971E-449C-8B89-2CDDB4442128}" srcOrd="7" destOrd="0" presId="urn:microsoft.com/office/officeart/2005/8/layout/vList2"/>
    <dgm:cxn modelId="{4FAB7A5C-791D-4B70-98F6-1503D02492A3}" type="presParOf" srcId="{100055B9-15A7-4B15-8080-9D31161EA71D}" destId="{FCF9B147-098A-40D3-B8E7-BA6F250EC10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F975248-B280-4CB4-8524-AAA9692C53AA}"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0B0F8E68-FEE9-4E05-8305-3FE0BD3497C4}">
      <dgm:prSet/>
      <dgm:spPr/>
      <dgm:t>
        <a:bodyPr/>
        <a:lstStyle/>
        <a:p>
          <a:r>
            <a:rPr lang="fi-FI" b="1"/>
            <a:t>Ostaja voi purkaa sopimuksen:</a:t>
          </a:r>
          <a:endParaRPr lang="fi-FI"/>
        </a:p>
      </dgm:t>
    </dgm:pt>
    <dgm:pt modelId="{BCC82C9F-50CC-4551-9E1E-93F2BE98552B}" type="parTrans" cxnId="{144668FA-1540-4812-9F82-44364442A1E4}">
      <dgm:prSet/>
      <dgm:spPr/>
      <dgm:t>
        <a:bodyPr/>
        <a:lstStyle/>
        <a:p>
          <a:endParaRPr lang="fi-FI"/>
        </a:p>
      </dgm:t>
    </dgm:pt>
    <dgm:pt modelId="{F3BDA459-17E5-4718-9664-F7F2212A6CF5}" type="sibTrans" cxnId="{144668FA-1540-4812-9F82-44364442A1E4}">
      <dgm:prSet/>
      <dgm:spPr/>
      <dgm:t>
        <a:bodyPr/>
        <a:lstStyle/>
        <a:p>
          <a:endParaRPr lang="fi-FI"/>
        </a:p>
      </dgm:t>
    </dgm:pt>
    <dgm:pt modelId="{005EE5AA-8502-4951-9C60-B23FD8E39E2D}">
      <dgm:prSet/>
      <dgm:spPr/>
      <dgm:t>
        <a:bodyPr/>
        <a:lstStyle/>
        <a:p>
          <a:r>
            <a:rPr lang="fi-FI"/>
            <a:t>a) jos se, että myyjä jättää täyttämättä sopimuksen tai tämän yleissopimuksen mukaisen velvollisuutensa, merkitsee olennaista sopimusrikkomusta; tai</a:t>
          </a:r>
        </a:p>
      </dgm:t>
    </dgm:pt>
    <dgm:pt modelId="{AAB831A3-EEC8-4DCC-BF53-07A661AB9C1A}" type="parTrans" cxnId="{392A8661-353D-4B97-9F48-16BBDED84386}">
      <dgm:prSet/>
      <dgm:spPr/>
      <dgm:t>
        <a:bodyPr/>
        <a:lstStyle/>
        <a:p>
          <a:endParaRPr lang="fi-FI"/>
        </a:p>
      </dgm:t>
    </dgm:pt>
    <dgm:pt modelId="{A5CEB404-6DC3-4088-BDD1-96B7BC706B54}" type="sibTrans" cxnId="{392A8661-353D-4B97-9F48-16BBDED84386}">
      <dgm:prSet/>
      <dgm:spPr/>
      <dgm:t>
        <a:bodyPr/>
        <a:lstStyle/>
        <a:p>
          <a:endParaRPr lang="fi-FI"/>
        </a:p>
      </dgm:t>
    </dgm:pt>
    <dgm:pt modelId="{D214EB11-5DBB-422F-90E8-9409689B90A1}">
      <dgm:prSet/>
      <dgm:spPr/>
      <dgm:t>
        <a:bodyPr/>
        <a:lstStyle/>
        <a:p>
          <a:r>
            <a:rPr lang="fi-FI" dirty="0"/>
            <a:t>b) jos tavara on jäänyt luovuttamatta ja myyjä ei luovuta sitä ostajan 47 artiklan 1 kappaleen mukaisesti asettamassa lisäajassa tai ilmoittaa, ettei hän tule luovuttamaan tavaraa lisäajan kuluessa.</a:t>
          </a:r>
        </a:p>
      </dgm:t>
    </dgm:pt>
    <dgm:pt modelId="{5915F180-FB70-4D03-B279-7D284FE3D99C}" type="parTrans" cxnId="{52E028D3-260D-4E9B-B84A-836444CC81DE}">
      <dgm:prSet/>
      <dgm:spPr/>
      <dgm:t>
        <a:bodyPr/>
        <a:lstStyle/>
        <a:p>
          <a:endParaRPr lang="fi-FI"/>
        </a:p>
      </dgm:t>
    </dgm:pt>
    <dgm:pt modelId="{3A972684-D289-4B76-8701-F4C9D7482F2C}" type="sibTrans" cxnId="{52E028D3-260D-4E9B-B84A-836444CC81DE}">
      <dgm:prSet/>
      <dgm:spPr/>
      <dgm:t>
        <a:bodyPr/>
        <a:lstStyle/>
        <a:p>
          <a:endParaRPr lang="fi-FI"/>
        </a:p>
      </dgm:t>
    </dgm:pt>
    <dgm:pt modelId="{2904AB27-EF9E-412C-AAEE-2830DE3C1B4B}">
      <dgm:prSet/>
      <dgm:spPr/>
      <dgm:t>
        <a:bodyPr/>
        <a:lstStyle/>
        <a:p>
          <a:r>
            <a:rPr lang="fi-FI" b="1"/>
            <a:t>Jos myyjä on luovuttanut tavaran, ostaja menettää kuitenkin oikeutensa purkaa kaupan, jollei hän tee sitä kohtuullisessa ajassa </a:t>
          </a:r>
          <a:endParaRPr lang="fi-FI"/>
        </a:p>
      </dgm:t>
    </dgm:pt>
    <dgm:pt modelId="{56BB5118-87C2-4721-B500-80370135F891}" type="parTrans" cxnId="{4FBDFF9C-6244-40E7-BE9B-B8D7F20BA43F}">
      <dgm:prSet/>
      <dgm:spPr/>
      <dgm:t>
        <a:bodyPr/>
        <a:lstStyle/>
        <a:p>
          <a:endParaRPr lang="fi-FI"/>
        </a:p>
      </dgm:t>
    </dgm:pt>
    <dgm:pt modelId="{33CF6A52-886A-4D46-B59A-4337CD0231AC}" type="sibTrans" cxnId="{4FBDFF9C-6244-40E7-BE9B-B8D7F20BA43F}">
      <dgm:prSet/>
      <dgm:spPr/>
      <dgm:t>
        <a:bodyPr/>
        <a:lstStyle/>
        <a:p>
          <a:endParaRPr lang="fi-FI"/>
        </a:p>
      </dgm:t>
    </dgm:pt>
    <dgm:pt modelId="{D943D94E-9A3C-4BDF-A2E6-6DC7D3847E3F}" type="pres">
      <dgm:prSet presAssocID="{EF975248-B280-4CB4-8524-AAA9692C53AA}" presName="vert0" presStyleCnt="0">
        <dgm:presLayoutVars>
          <dgm:dir/>
          <dgm:animOne val="branch"/>
          <dgm:animLvl val="lvl"/>
        </dgm:presLayoutVars>
      </dgm:prSet>
      <dgm:spPr/>
    </dgm:pt>
    <dgm:pt modelId="{0DD1590C-629E-4BE4-A5CB-0E604F9B539D}" type="pres">
      <dgm:prSet presAssocID="{0B0F8E68-FEE9-4E05-8305-3FE0BD3497C4}" presName="thickLine" presStyleLbl="alignNode1" presStyleIdx="0" presStyleCnt="2"/>
      <dgm:spPr/>
    </dgm:pt>
    <dgm:pt modelId="{35877ADE-1FB7-4EF4-9D3F-C55D5BB0C5DD}" type="pres">
      <dgm:prSet presAssocID="{0B0F8E68-FEE9-4E05-8305-3FE0BD3497C4}" presName="horz1" presStyleCnt="0"/>
      <dgm:spPr/>
    </dgm:pt>
    <dgm:pt modelId="{3D69F6A5-FF4E-48C7-ADE3-559AC9B6C6FA}" type="pres">
      <dgm:prSet presAssocID="{0B0F8E68-FEE9-4E05-8305-3FE0BD3497C4}" presName="tx1" presStyleLbl="revTx" presStyleIdx="0" presStyleCnt="4"/>
      <dgm:spPr/>
    </dgm:pt>
    <dgm:pt modelId="{55613568-72B8-4479-8280-5B8A15FEBEA3}" type="pres">
      <dgm:prSet presAssocID="{0B0F8E68-FEE9-4E05-8305-3FE0BD3497C4}" presName="vert1" presStyleCnt="0"/>
      <dgm:spPr/>
    </dgm:pt>
    <dgm:pt modelId="{F4F9E79C-272A-4599-90D6-6AA219CFB113}" type="pres">
      <dgm:prSet presAssocID="{005EE5AA-8502-4951-9C60-B23FD8E39E2D}" presName="vertSpace2a" presStyleCnt="0"/>
      <dgm:spPr/>
    </dgm:pt>
    <dgm:pt modelId="{B8ACAF93-AA77-42F1-B9EB-E8158E650738}" type="pres">
      <dgm:prSet presAssocID="{005EE5AA-8502-4951-9C60-B23FD8E39E2D}" presName="horz2" presStyleCnt="0"/>
      <dgm:spPr/>
    </dgm:pt>
    <dgm:pt modelId="{21C3A35B-87A7-4089-BC75-3E5EC4F3BA6E}" type="pres">
      <dgm:prSet presAssocID="{005EE5AA-8502-4951-9C60-B23FD8E39E2D}" presName="horzSpace2" presStyleCnt="0"/>
      <dgm:spPr/>
    </dgm:pt>
    <dgm:pt modelId="{FB93A1D7-84CE-461B-8D39-5C41BDCA2DC7}" type="pres">
      <dgm:prSet presAssocID="{005EE5AA-8502-4951-9C60-B23FD8E39E2D}" presName="tx2" presStyleLbl="revTx" presStyleIdx="1" presStyleCnt="4"/>
      <dgm:spPr/>
    </dgm:pt>
    <dgm:pt modelId="{C8F065CE-9164-4C1B-A3ED-FB1F15C7EAE6}" type="pres">
      <dgm:prSet presAssocID="{005EE5AA-8502-4951-9C60-B23FD8E39E2D}" presName="vert2" presStyleCnt="0"/>
      <dgm:spPr/>
    </dgm:pt>
    <dgm:pt modelId="{9B8A58C8-646C-4ADB-BD5C-37FE7F894A52}" type="pres">
      <dgm:prSet presAssocID="{005EE5AA-8502-4951-9C60-B23FD8E39E2D}" presName="thinLine2b" presStyleLbl="callout" presStyleIdx="0" presStyleCnt="2"/>
      <dgm:spPr/>
    </dgm:pt>
    <dgm:pt modelId="{A9445A22-B8DF-4803-BD09-ADFE937A98AE}" type="pres">
      <dgm:prSet presAssocID="{005EE5AA-8502-4951-9C60-B23FD8E39E2D}" presName="vertSpace2b" presStyleCnt="0"/>
      <dgm:spPr/>
    </dgm:pt>
    <dgm:pt modelId="{7C0CF6E4-B3D5-460F-BBA4-324164E667F7}" type="pres">
      <dgm:prSet presAssocID="{D214EB11-5DBB-422F-90E8-9409689B90A1}" presName="horz2" presStyleCnt="0"/>
      <dgm:spPr/>
    </dgm:pt>
    <dgm:pt modelId="{382086CF-9481-4A0D-8467-4AE574AC0F1F}" type="pres">
      <dgm:prSet presAssocID="{D214EB11-5DBB-422F-90E8-9409689B90A1}" presName="horzSpace2" presStyleCnt="0"/>
      <dgm:spPr/>
    </dgm:pt>
    <dgm:pt modelId="{2E490F5F-17DD-4DED-B791-AF488B3A4345}" type="pres">
      <dgm:prSet presAssocID="{D214EB11-5DBB-422F-90E8-9409689B90A1}" presName="tx2" presStyleLbl="revTx" presStyleIdx="2" presStyleCnt="4"/>
      <dgm:spPr/>
    </dgm:pt>
    <dgm:pt modelId="{D75F771D-FCB7-4B35-9A66-CE519AC20015}" type="pres">
      <dgm:prSet presAssocID="{D214EB11-5DBB-422F-90E8-9409689B90A1}" presName="vert2" presStyleCnt="0"/>
      <dgm:spPr/>
    </dgm:pt>
    <dgm:pt modelId="{2B2D7E53-5B4B-4817-9F50-9C70EE9D2217}" type="pres">
      <dgm:prSet presAssocID="{D214EB11-5DBB-422F-90E8-9409689B90A1}" presName="thinLine2b" presStyleLbl="callout" presStyleIdx="1" presStyleCnt="2"/>
      <dgm:spPr/>
    </dgm:pt>
    <dgm:pt modelId="{258717D1-71E2-4A1F-8C48-4CE95169F7BB}" type="pres">
      <dgm:prSet presAssocID="{D214EB11-5DBB-422F-90E8-9409689B90A1}" presName="vertSpace2b" presStyleCnt="0"/>
      <dgm:spPr/>
    </dgm:pt>
    <dgm:pt modelId="{4B6F95E5-BA1F-47FB-9998-2256FFDC841A}" type="pres">
      <dgm:prSet presAssocID="{2904AB27-EF9E-412C-AAEE-2830DE3C1B4B}" presName="thickLine" presStyleLbl="alignNode1" presStyleIdx="1" presStyleCnt="2"/>
      <dgm:spPr/>
    </dgm:pt>
    <dgm:pt modelId="{B689D914-ED41-43E4-B2F5-74311BCAF33A}" type="pres">
      <dgm:prSet presAssocID="{2904AB27-EF9E-412C-AAEE-2830DE3C1B4B}" presName="horz1" presStyleCnt="0"/>
      <dgm:spPr/>
    </dgm:pt>
    <dgm:pt modelId="{23B0714C-A93F-4083-AC18-AD2341E5E4BE}" type="pres">
      <dgm:prSet presAssocID="{2904AB27-EF9E-412C-AAEE-2830DE3C1B4B}" presName="tx1" presStyleLbl="revTx" presStyleIdx="3" presStyleCnt="4"/>
      <dgm:spPr/>
    </dgm:pt>
    <dgm:pt modelId="{3FB95CC2-AA0E-4395-8686-E7D27C0B547D}" type="pres">
      <dgm:prSet presAssocID="{2904AB27-EF9E-412C-AAEE-2830DE3C1B4B}" presName="vert1" presStyleCnt="0"/>
      <dgm:spPr/>
    </dgm:pt>
  </dgm:ptLst>
  <dgm:cxnLst>
    <dgm:cxn modelId="{0DA11503-7D37-4DE5-9226-85E24BFB887B}" type="presOf" srcId="{0B0F8E68-FEE9-4E05-8305-3FE0BD3497C4}" destId="{3D69F6A5-FF4E-48C7-ADE3-559AC9B6C6FA}" srcOrd="0" destOrd="0" presId="urn:microsoft.com/office/officeart/2008/layout/LinedList"/>
    <dgm:cxn modelId="{C244E404-0339-4560-9A6C-331E6D91B325}" type="presOf" srcId="{2904AB27-EF9E-412C-AAEE-2830DE3C1B4B}" destId="{23B0714C-A93F-4083-AC18-AD2341E5E4BE}" srcOrd="0" destOrd="0" presId="urn:microsoft.com/office/officeart/2008/layout/LinedList"/>
    <dgm:cxn modelId="{392A8661-353D-4B97-9F48-16BBDED84386}" srcId="{0B0F8E68-FEE9-4E05-8305-3FE0BD3497C4}" destId="{005EE5AA-8502-4951-9C60-B23FD8E39E2D}" srcOrd="0" destOrd="0" parTransId="{AAB831A3-EEC8-4DCC-BF53-07A661AB9C1A}" sibTransId="{A5CEB404-6DC3-4088-BDD1-96B7BC706B54}"/>
    <dgm:cxn modelId="{05553548-577E-487D-B64B-AE21C1D8051C}" type="presOf" srcId="{D214EB11-5DBB-422F-90E8-9409689B90A1}" destId="{2E490F5F-17DD-4DED-B791-AF488B3A4345}" srcOrd="0" destOrd="0" presId="urn:microsoft.com/office/officeart/2008/layout/LinedList"/>
    <dgm:cxn modelId="{4FBDFF9C-6244-40E7-BE9B-B8D7F20BA43F}" srcId="{EF975248-B280-4CB4-8524-AAA9692C53AA}" destId="{2904AB27-EF9E-412C-AAEE-2830DE3C1B4B}" srcOrd="1" destOrd="0" parTransId="{56BB5118-87C2-4721-B500-80370135F891}" sibTransId="{33CF6A52-886A-4D46-B59A-4337CD0231AC}"/>
    <dgm:cxn modelId="{52E028D3-260D-4E9B-B84A-836444CC81DE}" srcId="{0B0F8E68-FEE9-4E05-8305-3FE0BD3497C4}" destId="{D214EB11-5DBB-422F-90E8-9409689B90A1}" srcOrd="1" destOrd="0" parTransId="{5915F180-FB70-4D03-B279-7D284FE3D99C}" sibTransId="{3A972684-D289-4B76-8701-F4C9D7482F2C}"/>
    <dgm:cxn modelId="{C77897E7-D909-486E-94A8-07CD4016A6CA}" type="presOf" srcId="{EF975248-B280-4CB4-8524-AAA9692C53AA}" destId="{D943D94E-9A3C-4BDF-A2E6-6DC7D3847E3F}" srcOrd="0" destOrd="0" presId="urn:microsoft.com/office/officeart/2008/layout/LinedList"/>
    <dgm:cxn modelId="{144668FA-1540-4812-9F82-44364442A1E4}" srcId="{EF975248-B280-4CB4-8524-AAA9692C53AA}" destId="{0B0F8E68-FEE9-4E05-8305-3FE0BD3497C4}" srcOrd="0" destOrd="0" parTransId="{BCC82C9F-50CC-4551-9E1E-93F2BE98552B}" sibTransId="{F3BDA459-17E5-4718-9664-F7F2212A6CF5}"/>
    <dgm:cxn modelId="{9363D1FA-012E-4238-B95B-257688D8CD28}" type="presOf" srcId="{005EE5AA-8502-4951-9C60-B23FD8E39E2D}" destId="{FB93A1D7-84CE-461B-8D39-5C41BDCA2DC7}" srcOrd="0" destOrd="0" presId="urn:microsoft.com/office/officeart/2008/layout/LinedList"/>
    <dgm:cxn modelId="{022407A4-99DC-4E6A-87AB-58672747CC14}" type="presParOf" srcId="{D943D94E-9A3C-4BDF-A2E6-6DC7D3847E3F}" destId="{0DD1590C-629E-4BE4-A5CB-0E604F9B539D}" srcOrd="0" destOrd="0" presId="urn:microsoft.com/office/officeart/2008/layout/LinedList"/>
    <dgm:cxn modelId="{B08566B7-0FFD-4014-8C90-0937B85B8A84}" type="presParOf" srcId="{D943D94E-9A3C-4BDF-A2E6-6DC7D3847E3F}" destId="{35877ADE-1FB7-4EF4-9D3F-C55D5BB0C5DD}" srcOrd="1" destOrd="0" presId="urn:microsoft.com/office/officeart/2008/layout/LinedList"/>
    <dgm:cxn modelId="{48DA4FEB-5CF4-434E-A172-E57E7DB76891}" type="presParOf" srcId="{35877ADE-1FB7-4EF4-9D3F-C55D5BB0C5DD}" destId="{3D69F6A5-FF4E-48C7-ADE3-559AC9B6C6FA}" srcOrd="0" destOrd="0" presId="urn:microsoft.com/office/officeart/2008/layout/LinedList"/>
    <dgm:cxn modelId="{CE8EDE5A-A58B-4F22-A1AD-F66CF093AD31}" type="presParOf" srcId="{35877ADE-1FB7-4EF4-9D3F-C55D5BB0C5DD}" destId="{55613568-72B8-4479-8280-5B8A15FEBEA3}" srcOrd="1" destOrd="0" presId="urn:microsoft.com/office/officeart/2008/layout/LinedList"/>
    <dgm:cxn modelId="{BE875947-5A9F-4190-87DB-43DEACB3E1F2}" type="presParOf" srcId="{55613568-72B8-4479-8280-5B8A15FEBEA3}" destId="{F4F9E79C-272A-4599-90D6-6AA219CFB113}" srcOrd="0" destOrd="0" presId="urn:microsoft.com/office/officeart/2008/layout/LinedList"/>
    <dgm:cxn modelId="{6AB0CCE9-C119-4688-9095-6977117C311B}" type="presParOf" srcId="{55613568-72B8-4479-8280-5B8A15FEBEA3}" destId="{B8ACAF93-AA77-42F1-B9EB-E8158E650738}" srcOrd="1" destOrd="0" presId="urn:microsoft.com/office/officeart/2008/layout/LinedList"/>
    <dgm:cxn modelId="{F625DEDE-6593-4F16-A6D0-B2D17EE7CE4C}" type="presParOf" srcId="{B8ACAF93-AA77-42F1-B9EB-E8158E650738}" destId="{21C3A35B-87A7-4089-BC75-3E5EC4F3BA6E}" srcOrd="0" destOrd="0" presId="urn:microsoft.com/office/officeart/2008/layout/LinedList"/>
    <dgm:cxn modelId="{BE13116C-5B95-4156-A820-01F1C4349D2A}" type="presParOf" srcId="{B8ACAF93-AA77-42F1-B9EB-E8158E650738}" destId="{FB93A1D7-84CE-461B-8D39-5C41BDCA2DC7}" srcOrd="1" destOrd="0" presId="urn:microsoft.com/office/officeart/2008/layout/LinedList"/>
    <dgm:cxn modelId="{E22B319A-019B-4FBB-B554-91BE2DB7CFAE}" type="presParOf" srcId="{B8ACAF93-AA77-42F1-B9EB-E8158E650738}" destId="{C8F065CE-9164-4C1B-A3ED-FB1F15C7EAE6}" srcOrd="2" destOrd="0" presId="urn:microsoft.com/office/officeart/2008/layout/LinedList"/>
    <dgm:cxn modelId="{B4B31672-6FDF-4250-801E-17D5EA2527C4}" type="presParOf" srcId="{55613568-72B8-4479-8280-5B8A15FEBEA3}" destId="{9B8A58C8-646C-4ADB-BD5C-37FE7F894A52}" srcOrd="2" destOrd="0" presId="urn:microsoft.com/office/officeart/2008/layout/LinedList"/>
    <dgm:cxn modelId="{04995011-B2C9-46EC-BCD7-761E955C98E0}" type="presParOf" srcId="{55613568-72B8-4479-8280-5B8A15FEBEA3}" destId="{A9445A22-B8DF-4803-BD09-ADFE937A98AE}" srcOrd="3" destOrd="0" presId="urn:microsoft.com/office/officeart/2008/layout/LinedList"/>
    <dgm:cxn modelId="{52429280-4694-4854-A6C4-BA05C03A3D3B}" type="presParOf" srcId="{55613568-72B8-4479-8280-5B8A15FEBEA3}" destId="{7C0CF6E4-B3D5-460F-BBA4-324164E667F7}" srcOrd="4" destOrd="0" presId="urn:microsoft.com/office/officeart/2008/layout/LinedList"/>
    <dgm:cxn modelId="{84CD2923-E01A-4337-BA4B-B8CFCD84CE06}" type="presParOf" srcId="{7C0CF6E4-B3D5-460F-BBA4-324164E667F7}" destId="{382086CF-9481-4A0D-8467-4AE574AC0F1F}" srcOrd="0" destOrd="0" presId="urn:microsoft.com/office/officeart/2008/layout/LinedList"/>
    <dgm:cxn modelId="{A9931554-32A4-46F2-9591-23B4F0092B61}" type="presParOf" srcId="{7C0CF6E4-B3D5-460F-BBA4-324164E667F7}" destId="{2E490F5F-17DD-4DED-B791-AF488B3A4345}" srcOrd="1" destOrd="0" presId="urn:microsoft.com/office/officeart/2008/layout/LinedList"/>
    <dgm:cxn modelId="{AED1552E-4E30-4186-8A6C-8313C37A2C73}" type="presParOf" srcId="{7C0CF6E4-B3D5-460F-BBA4-324164E667F7}" destId="{D75F771D-FCB7-4B35-9A66-CE519AC20015}" srcOrd="2" destOrd="0" presId="urn:microsoft.com/office/officeart/2008/layout/LinedList"/>
    <dgm:cxn modelId="{BAA67F7D-DA8D-4F75-8180-B803F11E7484}" type="presParOf" srcId="{55613568-72B8-4479-8280-5B8A15FEBEA3}" destId="{2B2D7E53-5B4B-4817-9F50-9C70EE9D2217}" srcOrd="5" destOrd="0" presId="urn:microsoft.com/office/officeart/2008/layout/LinedList"/>
    <dgm:cxn modelId="{B879D433-1494-4E9A-8D2C-2B49F8CAA5BC}" type="presParOf" srcId="{55613568-72B8-4479-8280-5B8A15FEBEA3}" destId="{258717D1-71E2-4A1F-8C48-4CE95169F7BB}" srcOrd="6" destOrd="0" presId="urn:microsoft.com/office/officeart/2008/layout/LinedList"/>
    <dgm:cxn modelId="{8C1D7720-4463-4D43-B884-54DD96216A8F}" type="presParOf" srcId="{D943D94E-9A3C-4BDF-A2E6-6DC7D3847E3F}" destId="{4B6F95E5-BA1F-47FB-9998-2256FFDC841A}" srcOrd="2" destOrd="0" presId="urn:microsoft.com/office/officeart/2008/layout/LinedList"/>
    <dgm:cxn modelId="{BBDF2777-3E87-4CB0-A216-29C31F91C1F2}" type="presParOf" srcId="{D943D94E-9A3C-4BDF-A2E6-6DC7D3847E3F}" destId="{B689D914-ED41-43E4-B2F5-74311BCAF33A}" srcOrd="3" destOrd="0" presId="urn:microsoft.com/office/officeart/2008/layout/LinedList"/>
    <dgm:cxn modelId="{33FB443A-BD19-4EEF-85B3-0BB8C5068C74}" type="presParOf" srcId="{B689D914-ED41-43E4-B2F5-74311BCAF33A}" destId="{23B0714C-A93F-4083-AC18-AD2341E5E4BE}" srcOrd="0" destOrd="0" presId="urn:microsoft.com/office/officeart/2008/layout/LinedList"/>
    <dgm:cxn modelId="{B5DD4727-C1DD-40CB-AFDF-E625CB53A808}" type="presParOf" srcId="{B689D914-ED41-43E4-B2F5-74311BCAF33A}" destId="{3FB95CC2-AA0E-4395-8686-E7D27C0B547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F6A57F0-B622-4417-B6F9-5AB289BCE033}"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fi-FI"/>
        </a:p>
      </dgm:t>
    </dgm:pt>
    <dgm:pt modelId="{9D38482F-0884-40F4-A1BD-22B1B9315246}">
      <dgm:prSet/>
      <dgm:spPr/>
      <dgm:t>
        <a:bodyPr/>
        <a:lstStyle/>
        <a:p>
          <a:r>
            <a:rPr lang="fi-FI" b="1"/>
            <a:t>Jos tavara ei ole sopimuksen mukaista, ostaja voi siitä riippumatta, onko kauppahinta jo maksettu vai ei, vaatia hinnanalentamista </a:t>
          </a:r>
          <a:endParaRPr lang="fi-FI"/>
        </a:p>
      </dgm:t>
    </dgm:pt>
    <dgm:pt modelId="{5E07919F-65DE-48B9-8F0C-5B76D927B703}" type="parTrans" cxnId="{8D83CD5A-C480-47D4-95D6-450065773728}">
      <dgm:prSet/>
      <dgm:spPr/>
      <dgm:t>
        <a:bodyPr/>
        <a:lstStyle/>
        <a:p>
          <a:endParaRPr lang="fi-FI"/>
        </a:p>
      </dgm:t>
    </dgm:pt>
    <dgm:pt modelId="{D948E66B-EB6D-424E-8B78-695A3A457F3E}" type="sibTrans" cxnId="{8D83CD5A-C480-47D4-95D6-450065773728}">
      <dgm:prSet/>
      <dgm:spPr/>
      <dgm:t>
        <a:bodyPr/>
        <a:lstStyle/>
        <a:p>
          <a:endParaRPr lang="fi-FI"/>
        </a:p>
      </dgm:t>
    </dgm:pt>
    <dgm:pt modelId="{F04D122D-28F6-409D-A1FC-E2A0DE8C76E6}">
      <dgm:prSet/>
      <dgm:spPr/>
      <dgm:t>
        <a:bodyPr/>
        <a:lstStyle/>
        <a:p>
          <a:r>
            <a:rPr lang="fi-FI"/>
            <a:t>samassa suhteessa kuin luovutetun tavaran arvo luovutushetkellä on verrattuna siihen arvoon, joka sopimuksen mukaisella tavaralla olisi tuolla hetkellä ollut. </a:t>
          </a:r>
        </a:p>
      </dgm:t>
    </dgm:pt>
    <dgm:pt modelId="{56D6BA2F-6D0E-4D74-87D8-D2BF1B6F3755}" type="parTrans" cxnId="{FE9FA29D-9E4D-42D0-8140-00FA5E5A3753}">
      <dgm:prSet/>
      <dgm:spPr/>
      <dgm:t>
        <a:bodyPr/>
        <a:lstStyle/>
        <a:p>
          <a:endParaRPr lang="fi-FI"/>
        </a:p>
      </dgm:t>
    </dgm:pt>
    <dgm:pt modelId="{96639B79-6A9D-49C0-A19B-6F642ED2C115}" type="sibTrans" cxnId="{FE9FA29D-9E4D-42D0-8140-00FA5E5A3753}">
      <dgm:prSet/>
      <dgm:spPr/>
      <dgm:t>
        <a:bodyPr/>
        <a:lstStyle/>
        <a:p>
          <a:endParaRPr lang="fi-FI"/>
        </a:p>
      </dgm:t>
    </dgm:pt>
    <dgm:pt modelId="{304CFCDB-1E2C-44C6-AC9B-E1F824A893BA}">
      <dgm:prSet/>
      <dgm:spPr/>
      <dgm:t>
        <a:bodyPr/>
        <a:lstStyle/>
        <a:p>
          <a:r>
            <a:rPr lang="fi-FI" b="1"/>
            <a:t>Jos myyjä kuitenkin korjaa velvollisuuksiensa täyttämättä jättämisen 37 tai 38 artiklan mukaisesti tai jos ostaja kieltäytyy hyväksymästä myyjän näiden artiklojen mukaista suoritusta, ostajalla ei ole oikeutta hinnanalennukseen. </a:t>
          </a:r>
          <a:endParaRPr lang="fi-FI"/>
        </a:p>
      </dgm:t>
    </dgm:pt>
    <dgm:pt modelId="{D4F33874-8BF4-475B-BFCA-8017911940E0}" type="parTrans" cxnId="{FA352AC1-1A24-44DF-9F96-1DB32E3921C4}">
      <dgm:prSet/>
      <dgm:spPr/>
      <dgm:t>
        <a:bodyPr/>
        <a:lstStyle/>
        <a:p>
          <a:endParaRPr lang="fi-FI"/>
        </a:p>
      </dgm:t>
    </dgm:pt>
    <dgm:pt modelId="{15CE0E37-5510-4AD2-8D5B-79C68479A7E6}" type="sibTrans" cxnId="{FA352AC1-1A24-44DF-9F96-1DB32E3921C4}">
      <dgm:prSet/>
      <dgm:spPr/>
      <dgm:t>
        <a:bodyPr/>
        <a:lstStyle/>
        <a:p>
          <a:endParaRPr lang="fi-FI"/>
        </a:p>
      </dgm:t>
    </dgm:pt>
    <dgm:pt modelId="{F22824E3-71FF-43D9-8B2F-257EB33584A3}" type="pres">
      <dgm:prSet presAssocID="{0F6A57F0-B622-4417-B6F9-5AB289BCE033}" presName="Name0" presStyleCnt="0">
        <dgm:presLayoutVars>
          <dgm:chMax val="7"/>
          <dgm:dir/>
          <dgm:animLvl val="lvl"/>
          <dgm:resizeHandles val="exact"/>
        </dgm:presLayoutVars>
      </dgm:prSet>
      <dgm:spPr/>
    </dgm:pt>
    <dgm:pt modelId="{EA67C1C3-C449-440F-B853-E3BE6A8DD813}" type="pres">
      <dgm:prSet presAssocID="{9D38482F-0884-40F4-A1BD-22B1B9315246}" presName="circle1" presStyleLbl="node1" presStyleIdx="0" presStyleCnt="2"/>
      <dgm:spPr/>
    </dgm:pt>
    <dgm:pt modelId="{6F7B0B20-820D-4A7D-9C85-7B0A273A2D52}" type="pres">
      <dgm:prSet presAssocID="{9D38482F-0884-40F4-A1BD-22B1B9315246}" presName="space" presStyleCnt="0"/>
      <dgm:spPr/>
    </dgm:pt>
    <dgm:pt modelId="{21BC3963-FBDA-4C69-AAFF-F2C22E683FC7}" type="pres">
      <dgm:prSet presAssocID="{9D38482F-0884-40F4-A1BD-22B1B9315246}" presName="rect1" presStyleLbl="alignAcc1" presStyleIdx="0" presStyleCnt="2"/>
      <dgm:spPr/>
    </dgm:pt>
    <dgm:pt modelId="{DE4F1064-EAEF-493F-B4AF-E33AF7FCAA68}" type="pres">
      <dgm:prSet presAssocID="{304CFCDB-1E2C-44C6-AC9B-E1F824A893BA}" presName="vertSpace2" presStyleLbl="node1" presStyleIdx="0" presStyleCnt="2"/>
      <dgm:spPr/>
    </dgm:pt>
    <dgm:pt modelId="{483164E9-A013-4F98-8019-C57B4DAF8E06}" type="pres">
      <dgm:prSet presAssocID="{304CFCDB-1E2C-44C6-AC9B-E1F824A893BA}" presName="circle2" presStyleLbl="node1" presStyleIdx="1" presStyleCnt="2"/>
      <dgm:spPr/>
    </dgm:pt>
    <dgm:pt modelId="{7308F67E-DCAF-4CAC-8934-A216CF82630C}" type="pres">
      <dgm:prSet presAssocID="{304CFCDB-1E2C-44C6-AC9B-E1F824A893BA}" presName="rect2" presStyleLbl="alignAcc1" presStyleIdx="1" presStyleCnt="2"/>
      <dgm:spPr/>
    </dgm:pt>
    <dgm:pt modelId="{22BA755C-00E7-429E-B98A-6CB6CB96C09E}" type="pres">
      <dgm:prSet presAssocID="{9D38482F-0884-40F4-A1BD-22B1B9315246}" presName="rect1ParTx" presStyleLbl="alignAcc1" presStyleIdx="1" presStyleCnt="2">
        <dgm:presLayoutVars>
          <dgm:chMax val="1"/>
          <dgm:bulletEnabled val="1"/>
        </dgm:presLayoutVars>
      </dgm:prSet>
      <dgm:spPr/>
    </dgm:pt>
    <dgm:pt modelId="{15C15F58-6F51-41DA-A248-EBDFD2024EB8}" type="pres">
      <dgm:prSet presAssocID="{9D38482F-0884-40F4-A1BD-22B1B9315246}" presName="rect1ChTx" presStyleLbl="alignAcc1" presStyleIdx="1" presStyleCnt="2">
        <dgm:presLayoutVars>
          <dgm:bulletEnabled val="1"/>
        </dgm:presLayoutVars>
      </dgm:prSet>
      <dgm:spPr/>
    </dgm:pt>
    <dgm:pt modelId="{50A3AB7B-7DC1-4C6D-BDA4-29A3CD17FA33}" type="pres">
      <dgm:prSet presAssocID="{304CFCDB-1E2C-44C6-AC9B-E1F824A893BA}" presName="rect2ParTx" presStyleLbl="alignAcc1" presStyleIdx="1" presStyleCnt="2">
        <dgm:presLayoutVars>
          <dgm:chMax val="1"/>
          <dgm:bulletEnabled val="1"/>
        </dgm:presLayoutVars>
      </dgm:prSet>
      <dgm:spPr/>
    </dgm:pt>
    <dgm:pt modelId="{8F8F26BA-063C-44C0-9268-B8250012BC58}" type="pres">
      <dgm:prSet presAssocID="{304CFCDB-1E2C-44C6-AC9B-E1F824A893BA}" presName="rect2ChTx" presStyleLbl="alignAcc1" presStyleIdx="1" presStyleCnt="2">
        <dgm:presLayoutVars>
          <dgm:bulletEnabled val="1"/>
        </dgm:presLayoutVars>
      </dgm:prSet>
      <dgm:spPr/>
    </dgm:pt>
  </dgm:ptLst>
  <dgm:cxnLst>
    <dgm:cxn modelId="{26CC6A2F-DC5C-4C88-AC73-F3BA52E92CC8}" type="presOf" srcId="{304CFCDB-1E2C-44C6-AC9B-E1F824A893BA}" destId="{50A3AB7B-7DC1-4C6D-BDA4-29A3CD17FA33}" srcOrd="1" destOrd="0" presId="urn:microsoft.com/office/officeart/2005/8/layout/target3"/>
    <dgm:cxn modelId="{8D83CD5A-C480-47D4-95D6-450065773728}" srcId="{0F6A57F0-B622-4417-B6F9-5AB289BCE033}" destId="{9D38482F-0884-40F4-A1BD-22B1B9315246}" srcOrd="0" destOrd="0" parTransId="{5E07919F-65DE-48B9-8F0C-5B76D927B703}" sibTransId="{D948E66B-EB6D-424E-8B78-695A3A457F3E}"/>
    <dgm:cxn modelId="{408F5892-F03B-41EC-BA4C-DD1FAA589629}" type="presOf" srcId="{F04D122D-28F6-409D-A1FC-E2A0DE8C76E6}" destId="{15C15F58-6F51-41DA-A248-EBDFD2024EB8}" srcOrd="0" destOrd="0" presId="urn:microsoft.com/office/officeart/2005/8/layout/target3"/>
    <dgm:cxn modelId="{FE9FA29D-9E4D-42D0-8140-00FA5E5A3753}" srcId="{9D38482F-0884-40F4-A1BD-22B1B9315246}" destId="{F04D122D-28F6-409D-A1FC-E2A0DE8C76E6}" srcOrd="0" destOrd="0" parTransId="{56D6BA2F-6D0E-4D74-87D8-D2BF1B6F3755}" sibTransId="{96639B79-6A9D-49C0-A19B-6F642ED2C115}"/>
    <dgm:cxn modelId="{144B0DB4-7609-4E63-8CF5-AFC9436839FD}" type="presOf" srcId="{9D38482F-0884-40F4-A1BD-22B1B9315246}" destId="{22BA755C-00E7-429E-B98A-6CB6CB96C09E}" srcOrd="1" destOrd="0" presId="urn:microsoft.com/office/officeart/2005/8/layout/target3"/>
    <dgm:cxn modelId="{6E55C2BD-7D76-4500-936B-7BA7DBA9F024}" type="presOf" srcId="{9D38482F-0884-40F4-A1BD-22B1B9315246}" destId="{21BC3963-FBDA-4C69-AAFF-F2C22E683FC7}" srcOrd="0" destOrd="0" presId="urn:microsoft.com/office/officeart/2005/8/layout/target3"/>
    <dgm:cxn modelId="{FA352AC1-1A24-44DF-9F96-1DB32E3921C4}" srcId="{0F6A57F0-B622-4417-B6F9-5AB289BCE033}" destId="{304CFCDB-1E2C-44C6-AC9B-E1F824A893BA}" srcOrd="1" destOrd="0" parTransId="{D4F33874-8BF4-475B-BFCA-8017911940E0}" sibTransId="{15CE0E37-5510-4AD2-8D5B-79C68479A7E6}"/>
    <dgm:cxn modelId="{39CC4BCA-9AED-43E9-B47D-3750151AAAE9}" type="presOf" srcId="{304CFCDB-1E2C-44C6-AC9B-E1F824A893BA}" destId="{7308F67E-DCAF-4CAC-8934-A216CF82630C}" srcOrd="0" destOrd="0" presId="urn:microsoft.com/office/officeart/2005/8/layout/target3"/>
    <dgm:cxn modelId="{887A78D6-70AF-4025-93F9-7FA120D2C67E}" type="presOf" srcId="{0F6A57F0-B622-4417-B6F9-5AB289BCE033}" destId="{F22824E3-71FF-43D9-8B2F-257EB33584A3}" srcOrd="0" destOrd="0" presId="urn:microsoft.com/office/officeart/2005/8/layout/target3"/>
    <dgm:cxn modelId="{4A65471A-E78E-4928-9035-4EB44F703B9E}" type="presParOf" srcId="{F22824E3-71FF-43D9-8B2F-257EB33584A3}" destId="{EA67C1C3-C449-440F-B853-E3BE6A8DD813}" srcOrd="0" destOrd="0" presId="urn:microsoft.com/office/officeart/2005/8/layout/target3"/>
    <dgm:cxn modelId="{303A393D-9012-42B0-8BEE-685945188FD0}" type="presParOf" srcId="{F22824E3-71FF-43D9-8B2F-257EB33584A3}" destId="{6F7B0B20-820D-4A7D-9C85-7B0A273A2D52}" srcOrd="1" destOrd="0" presId="urn:microsoft.com/office/officeart/2005/8/layout/target3"/>
    <dgm:cxn modelId="{4FAB5295-DF8D-40EA-9DDD-B132811B6DD9}" type="presParOf" srcId="{F22824E3-71FF-43D9-8B2F-257EB33584A3}" destId="{21BC3963-FBDA-4C69-AAFF-F2C22E683FC7}" srcOrd="2" destOrd="0" presId="urn:microsoft.com/office/officeart/2005/8/layout/target3"/>
    <dgm:cxn modelId="{F9B3B5B4-41A8-46C5-AF5D-BF3BE3A13591}" type="presParOf" srcId="{F22824E3-71FF-43D9-8B2F-257EB33584A3}" destId="{DE4F1064-EAEF-493F-B4AF-E33AF7FCAA68}" srcOrd="3" destOrd="0" presId="urn:microsoft.com/office/officeart/2005/8/layout/target3"/>
    <dgm:cxn modelId="{0E035815-B2B8-417D-89C9-1E21E2A2356E}" type="presParOf" srcId="{F22824E3-71FF-43D9-8B2F-257EB33584A3}" destId="{483164E9-A013-4F98-8019-C57B4DAF8E06}" srcOrd="4" destOrd="0" presId="urn:microsoft.com/office/officeart/2005/8/layout/target3"/>
    <dgm:cxn modelId="{8210331D-4A0C-4109-9996-D3CB40FB8E56}" type="presParOf" srcId="{F22824E3-71FF-43D9-8B2F-257EB33584A3}" destId="{7308F67E-DCAF-4CAC-8934-A216CF82630C}" srcOrd="5" destOrd="0" presId="urn:microsoft.com/office/officeart/2005/8/layout/target3"/>
    <dgm:cxn modelId="{7A35496A-7D33-4603-9990-953F1CB95558}" type="presParOf" srcId="{F22824E3-71FF-43D9-8B2F-257EB33584A3}" destId="{22BA755C-00E7-429E-B98A-6CB6CB96C09E}" srcOrd="6" destOrd="0" presId="urn:microsoft.com/office/officeart/2005/8/layout/target3"/>
    <dgm:cxn modelId="{DEA65FC5-6F20-4F44-86A6-38F9302C6FAA}" type="presParOf" srcId="{F22824E3-71FF-43D9-8B2F-257EB33584A3}" destId="{15C15F58-6F51-41DA-A248-EBDFD2024EB8}" srcOrd="7" destOrd="0" presId="urn:microsoft.com/office/officeart/2005/8/layout/target3"/>
    <dgm:cxn modelId="{7A4F2A26-99B3-4AB6-B8E8-E8938A327FFF}" type="presParOf" srcId="{F22824E3-71FF-43D9-8B2F-257EB33584A3}" destId="{50A3AB7B-7DC1-4C6D-BDA4-29A3CD17FA33}" srcOrd="8" destOrd="0" presId="urn:microsoft.com/office/officeart/2005/8/layout/target3"/>
    <dgm:cxn modelId="{C35A5451-F0EA-4DD7-9134-C981BB0A93A8}" type="presParOf" srcId="{F22824E3-71FF-43D9-8B2F-257EB33584A3}" destId="{8F8F26BA-063C-44C0-9268-B8250012BC58}"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5CADAA8-E968-4FE5-98D7-C4999C81E057}"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19E9E585-5AF2-4C39-8C0F-DB68FF85F9E8}">
      <dgm:prSet/>
      <dgm:spPr/>
      <dgm:t>
        <a:bodyPr/>
        <a:lstStyle/>
        <a:p>
          <a:r>
            <a:rPr lang="en-US" b="1"/>
            <a:t>. </a:t>
          </a:r>
          <a:r>
            <a:rPr lang="fi-FI" b="1"/>
            <a:t>Jos ostaja jättää täyttämättä jonkin sopimuksen tai tämän yleissopimuksen mukaisen velvollisuutensa, myyjä voi:</a:t>
          </a:r>
          <a:endParaRPr lang="fi-FI"/>
        </a:p>
      </dgm:t>
    </dgm:pt>
    <dgm:pt modelId="{BFE9F544-0DA7-4698-BFB0-AC39C03314FB}" type="parTrans" cxnId="{DD8E7EDA-4A80-4B4C-9395-55688C3B7BFC}">
      <dgm:prSet/>
      <dgm:spPr/>
      <dgm:t>
        <a:bodyPr/>
        <a:lstStyle/>
        <a:p>
          <a:endParaRPr lang="fi-FI"/>
        </a:p>
      </dgm:t>
    </dgm:pt>
    <dgm:pt modelId="{38FFE70F-EC36-4323-8368-3AF7A5D65412}" type="sibTrans" cxnId="{DD8E7EDA-4A80-4B4C-9395-55688C3B7BFC}">
      <dgm:prSet/>
      <dgm:spPr/>
      <dgm:t>
        <a:bodyPr/>
        <a:lstStyle/>
        <a:p>
          <a:endParaRPr lang="fi-FI"/>
        </a:p>
      </dgm:t>
    </dgm:pt>
    <dgm:pt modelId="{75B5C512-E45A-4705-8EED-7C411142354B}">
      <dgm:prSet/>
      <dgm:spPr/>
      <dgm:t>
        <a:bodyPr/>
        <a:lstStyle/>
        <a:p>
          <a:r>
            <a:rPr lang="fi-FI" b="1"/>
            <a:t>a) käyttää 62–65 artiklan mukaisia oikeuksia (hinnanmaksuvaatimus, lisäajan asettaminen ja kaupan purku) </a:t>
          </a:r>
          <a:endParaRPr lang="fi-FI"/>
        </a:p>
      </dgm:t>
    </dgm:pt>
    <dgm:pt modelId="{4A1859E5-1355-4284-AAD3-72DD6AC27D32}" type="parTrans" cxnId="{3F3F2A35-0C42-41A7-9362-83CF7F5B632E}">
      <dgm:prSet/>
      <dgm:spPr/>
      <dgm:t>
        <a:bodyPr/>
        <a:lstStyle/>
        <a:p>
          <a:endParaRPr lang="fi-FI"/>
        </a:p>
      </dgm:t>
    </dgm:pt>
    <dgm:pt modelId="{DE6E973A-1C62-4166-90D7-14EC08EF103C}" type="sibTrans" cxnId="{3F3F2A35-0C42-41A7-9362-83CF7F5B632E}">
      <dgm:prSet/>
      <dgm:spPr/>
      <dgm:t>
        <a:bodyPr/>
        <a:lstStyle/>
        <a:p>
          <a:endParaRPr lang="fi-FI"/>
        </a:p>
      </dgm:t>
    </dgm:pt>
    <dgm:pt modelId="{042A8660-AEB9-4C83-91FF-65C1336F33E3}">
      <dgm:prSet/>
      <dgm:spPr/>
      <dgm:t>
        <a:bodyPr/>
        <a:lstStyle/>
        <a:p>
          <a:r>
            <a:rPr lang="fi-FI" b="1"/>
            <a:t>b) vaatia vahingonkorvausta 74–77 artiklan mukaan.</a:t>
          </a:r>
          <a:endParaRPr lang="fi-FI"/>
        </a:p>
      </dgm:t>
    </dgm:pt>
    <dgm:pt modelId="{74B09555-170B-4239-9CA8-802B80080AE8}" type="parTrans" cxnId="{5DC421DC-800A-4F34-AB1C-023F2D1D199B}">
      <dgm:prSet/>
      <dgm:spPr/>
      <dgm:t>
        <a:bodyPr/>
        <a:lstStyle/>
        <a:p>
          <a:endParaRPr lang="fi-FI"/>
        </a:p>
      </dgm:t>
    </dgm:pt>
    <dgm:pt modelId="{1F7CEE2B-DE95-466A-9010-4CFA40FDBDDD}" type="sibTrans" cxnId="{5DC421DC-800A-4F34-AB1C-023F2D1D199B}">
      <dgm:prSet/>
      <dgm:spPr/>
      <dgm:t>
        <a:bodyPr/>
        <a:lstStyle/>
        <a:p>
          <a:endParaRPr lang="fi-FI"/>
        </a:p>
      </dgm:t>
    </dgm:pt>
    <dgm:pt modelId="{3C63216A-9A23-4A43-8C53-EF651117136B}">
      <dgm:prSet/>
      <dgm:spPr/>
      <dgm:t>
        <a:bodyPr/>
        <a:lstStyle/>
        <a:p>
          <a:r>
            <a:rPr lang="fi-FI" b="1"/>
            <a:t>2) Myyjä ei menetä oikeutta vaatia vahingonkorvausta käyttämällä oikeuttaan vaatia muita seuraamuksia.</a:t>
          </a:r>
          <a:endParaRPr lang="fi-FI"/>
        </a:p>
      </dgm:t>
    </dgm:pt>
    <dgm:pt modelId="{45B028E0-BA25-4B7A-93A2-4C0C02D0298E}" type="parTrans" cxnId="{B00A7BD2-967C-4024-BDE4-89D95FC7111C}">
      <dgm:prSet/>
      <dgm:spPr/>
      <dgm:t>
        <a:bodyPr/>
        <a:lstStyle/>
        <a:p>
          <a:endParaRPr lang="fi-FI"/>
        </a:p>
      </dgm:t>
    </dgm:pt>
    <dgm:pt modelId="{6E89A746-59F2-4246-94A7-E5B49DA8645A}" type="sibTrans" cxnId="{B00A7BD2-967C-4024-BDE4-89D95FC7111C}">
      <dgm:prSet/>
      <dgm:spPr/>
      <dgm:t>
        <a:bodyPr/>
        <a:lstStyle/>
        <a:p>
          <a:endParaRPr lang="fi-FI"/>
        </a:p>
      </dgm:t>
    </dgm:pt>
    <dgm:pt modelId="{5C623260-44C7-49D3-938F-D5BA6130B1AB}">
      <dgm:prSet/>
      <dgm:spPr/>
      <dgm:t>
        <a:bodyPr/>
        <a:lstStyle/>
        <a:p>
          <a:r>
            <a:rPr lang="fi-FI" b="1"/>
            <a:t>3) Tuomioistuin tai välimiesoikeus ei saa myöntää ostajalle suoritusajan pidennystä, kun myyjä vaatii seuraamuksia sopimusrikkomuksen vuoksi.</a:t>
          </a:r>
          <a:endParaRPr lang="fi-FI"/>
        </a:p>
      </dgm:t>
    </dgm:pt>
    <dgm:pt modelId="{8B8A0D81-910E-4EFE-9984-A2BF28AC25C5}" type="parTrans" cxnId="{74EBFC72-7EBE-43C4-95F4-8AFE422B02A5}">
      <dgm:prSet/>
      <dgm:spPr/>
      <dgm:t>
        <a:bodyPr/>
        <a:lstStyle/>
        <a:p>
          <a:endParaRPr lang="fi-FI"/>
        </a:p>
      </dgm:t>
    </dgm:pt>
    <dgm:pt modelId="{1DDEE09D-1ED6-4CA2-BD7F-56615B90EF7C}" type="sibTrans" cxnId="{74EBFC72-7EBE-43C4-95F4-8AFE422B02A5}">
      <dgm:prSet/>
      <dgm:spPr/>
      <dgm:t>
        <a:bodyPr/>
        <a:lstStyle/>
        <a:p>
          <a:endParaRPr lang="fi-FI"/>
        </a:p>
      </dgm:t>
    </dgm:pt>
    <dgm:pt modelId="{68A617BD-B89A-4EB8-AE9F-8AFFF4A67BC1}" type="pres">
      <dgm:prSet presAssocID="{95CADAA8-E968-4FE5-98D7-C4999C81E057}" presName="vert0" presStyleCnt="0">
        <dgm:presLayoutVars>
          <dgm:dir/>
          <dgm:animOne val="branch"/>
          <dgm:animLvl val="lvl"/>
        </dgm:presLayoutVars>
      </dgm:prSet>
      <dgm:spPr/>
    </dgm:pt>
    <dgm:pt modelId="{5138FCF3-BB06-48BB-A22F-B3BCC47A4266}" type="pres">
      <dgm:prSet presAssocID="{19E9E585-5AF2-4C39-8C0F-DB68FF85F9E8}" presName="thickLine" presStyleLbl="alignNode1" presStyleIdx="0" presStyleCnt="3"/>
      <dgm:spPr/>
    </dgm:pt>
    <dgm:pt modelId="{E4F4F0DD-A3B7-4EFD-B82E-1B16DA72FD2C}" type="pres">
      <dgm:prSet presAssocID="{19E9E585-5AF2-4C39-8C0F-DB68FF85F9E8}" presName="horz1" presStyleCnt="0"/>
      <dgm:spPr/>
    </dgm:pt>
    <dgm:pt modelId="{63720248-BF15-4B1B-B4DA-7E0BF47362B3}" type="pres">
      <dgm:prSet presAssocID="{19E9E585-5AF2-4C39-8C0F-DB68FF85F9E8}" presName="tx1" presStyleLbl="revTx" presStyleIdx="0" presStyleCnt="5"/>
      <dgm:spPr/>
    </dgm:pt>
    <dgm:pt modelId="{E179F465-0BBA-45F0-B693-A6589E8EBCD2}" type="pres">
      <dgm:prSet presAssocID="{19E9E585-5AF2-4C39-8C0F-DB68FF85F9E8}" presName="vert1" presStyleCnt="0"/>
      <dgm:spPr/>
    </dgm:pt>
    <dgm:pt modelId="{59566D54-4EBC-4835-BC4F-6D4DED971666}" type="pres">
      <dgm:prSet presAssocID="{75B5C512-E45A-4705-8EED-7C411142354B}" presName="vertSpace2a" presStyleCnt="0"/>
      <dgm:spPr/>
    </dgm:pt>
    <dgm:pt modelId="{6C56837C-810B-451F-8E31-B2E9E5CD8BB7}" type="pres">
      <dgm:prSet presAssocID="{75B5C512-E45A-4705-8EED-7C411142354B}" presName="horz2" presStyleCnt="0"/>
      <dgm:spPr/>
    </dgm:pt>
    <dgm:pt modelId="{6CC452BE-BD09-4775-907D-A7F184C6F0E3}" type="pres">
      <dgm:prSet presAssocID="{75B5C512-E45A-4705-8EED-7C411142354B}" presName="horzSpace2" presStyleCnt="0"/>
      <dgm:spPr/>
    </dgm:pt>
    <dgm:pt modelId="{A7980555-1E4E-49F3-A66B-52258F098C19}" type="pres">
      <dgm:prSet presAssocID="{75B5C512-E45A-4705-8EED-7C411142354B}" presName="tx2" presStyleLbl="revTx" presStyleIdx="1" presStyleCnt="5"/>
      <dgm:spPr/>
    </dgm:pt>
    <dgm:pt modelId="{0CDE0A3D-5801-430B-9DE2-8653A1D5002F}" type="pres">
      <dgm:prSet presAssocID="{75B5C512-E45A-4705-8EED-7C411142354B}" presName="vert2" presStyleCnt="0"/>
      <dgm:spPr/>
    </dgm:pt>
    <dgm:pt modelId="{AFE93D58-F369-4585-AC57-03216D529E0D}" type="pres">
      <dgm:prSet presAssocID="{75B5C512-E45A-4705-8EED-7C411142354B}" presName="thinLine2b" presStyleLbl="callout" presStyleIdx="0" presStyleCnt="2"/>
      <dgm:spPr/>
    </dgm:pt>
    <dgm:pt modelId="{D5B96E35-D074-4013-B06B-DB44B8FF42CB}" type="pres">
      <dgm:prSet presAssocID="{75B5C512-E45A-4705-8EED-7C411142354B}" presName="vertSpace2b" presStyleCnt="0"/>
      <dgm:spPr/>
    </dgm:pt>
    <dgm:pt modelId="{053B319A-FF9B-4688-9D72-330D2FBADC11}" type="pres">
      <dgm:prSet presAssocID="{042A8660-AEB9-4C83-91FF-65C1336F33E3}" presName="horz2" presStyleCnt="0"/>
      <dgm:spPr/>
    </dgm:pt>
    <dgm:pt modelId="{50B77B39-B6A4-4CDF-8739-F2871D2B6E97}" type="pres">
      <dgm:prSet presAssocID="{042A8660-AEB9-4C83-91FF-65C1336F33E3}" presName="horzSpace2" presStyleCnt="0"/>
      <dgm:spPr/>
    </dgm:pt>
    <dgm:pt modelId="{F6B524FD-71EC-414E-B818-ADE396E1AAD8}" type="pres">
      <dgm:prSet presAssocID="{042A8660-AEB9-4C83-91FF-65C1336F33E3}" presName="tx2" presStyleLbl="revTx" presStyleIdx="2" presStyleCnt="5"/>
      <dgm:spPr/>
    </dgm:pt>
    <dgm:pt modelId="{D75B47D1-696C-4D53-8374-9E4FA0A42D11}" type="pres">
      <dgm:prSet presAssocID="{042A8660-AEB9-4C83-91FF-65C1336F33E3}" presName="vert2" presStyleCnt="0"/>
      <dgm:spPr/>
    </dgm:pt>
    <dgm:pt modelId="{863C21F2-16D3-45BD-8357-DFC759A93AF6}" type="pres">
      <dgm:prSet presAssocID="{042A8660-AEB9-4C83-91FF-65C1336F33E3}" presName="thinLine2b" presStyleLbl="callout" presStyleIdx="1" presStyleCnt="2"/>
      <dgm:spPr/>
    </dgm:pt>
    <dgm:pt modelId="{6528C8B9-D1E0-456C-8D2E-B20E07AE9904}" type="pres">
      <dgm:prSet presAssocID="{042A8660-AEB9-4C83-91FF-65C1336F33E3}" presName="vertSpace2b" presStyleCnt="0"/>
      <dgm:spPr/>
    </dgm:pt>
    <dgm:pt modelId="{88CEB48D-61A6-4791-A5C6-7886F829737C}" type="pres">
      <dgm:prSet presAssocID="{3C63216A-9A23-4A43-8C53-EF651117136B}" presName="thickLine" presStyleLbl="alignNode1" presStyleIdx="1" presStyleCnt="3"/>
      <dgm:spPr/>
    </dgm:pt>
    <dgm:pt modelId="{0DADDE51-ADD4-4E2C-988F-7B503D4C1B9C}" type="pres">
      <dgm:prSet presAssocID="{3C63216A-9A23-4A43-8C53-EF651117136B}" presName="horz1" presStyleCnt="0"/>
      <dgm:spPr/>
    </dgm:pt>
    <dgm:pt modelId="{D71E951F-258E-42C5-886B-08FB055FA6B2}" type="pres">
      <dgm:prSet presAssocID="{3C63216A-9A23-4A43-8C53-EF651117136B}" presName="tx1" presStyleLbl="revTx" presStyleIdx="3" presStyleCnt="5"/>
      <dgm:spPr/>
    </dgm:pt>
    <dgm:pt modelId="{46BAB2B3-A19F-4A71-885A-C57E00BF51FA}" type="pres">
      <dgm:prSet presAssocID="{3C63216A-9A23-4A43-8C53-EF651117136B}" presName="vert1" presStyleCnt="0"/>
      <dgm:spPr/>
    </dgm:pt>
    <dgm:pt modelId="{8ADBEDAB-5434-41FD-9AC4-7440949ABA82}" type="pres">
      <dgm:prSet presAssocID="{5C623260-44C7-49D3-938F-D5BA6130B1AB}" presName="thickLine" presStyleLbl="alignNode1" presStyleIdx="2" presStyleCnt="3"/>
      <dgm:spPr/>
    </dgm:pt>
    <dgm:pt modelId="{52395201-EF1F-4CCF-8B4C-8102ACB6FE42}" type="pres">
      <dgm:prSet presAssocID="{5C623260-44C7-49D3-938F-D5BA6130B1AB}" presName="horz1" presStyleCnt="0"/>
      <dgm:spPr/>
    </dgm:pt>
    <dgm:pt modelId="{A67AF5E0-5809-475B-9231-253A987A5849}" type="pres">
      <dgm:prSet presAssocID="{5C623260-44C7-49D3-938F-D5BA6130B1AB}" presName="tx1" presStyleLbl="revTx" presStyleIdx="4" presStyleCnt="5"/>
      <dgm:spPr/>
    </dgm:pt>
    <dgm:pt modelId="{4215921F-2767-4E39-9BF9-3B40CF170931}" type="pres">
      <dgm:prSet presAssocID="{5C623260-44C7-49D3-938F-D5BA6130B1AB}" presName="vert1" presStyleCnt="0"/>
      <dgm:spPr/>
    </dgm:pt>
  </dgm:ptLst>
  <dgm:cxnLst>
    <dgm:cxn modelId="{D10D2903-7526-463D-9195-B1C4429F70C7}" type="presOf" srcId="{19E9E585-5AF2-4C39-8C0F-DB68FF85F9E8}" destId="{63720248-BF15-4B1B-B4DA-7E0BF47362B3}" srcOrd="0" destOrd="0" presId="urn:microsoft.com/office/officeart/2008/layout/LinedList"/>
    <dgm:cxn modelId="{C4998E07-1A35-437F-8AA3-0F8426054C79}" type="presOf" srcId="{95CADAA8-E968-4FE5-98D7-C4999C81E057}" destId="{68A617BD-B89A-4EB8-AE9F-8AFFF4A67BC1}" srcOrd="0" destOrd="0" presId="urn:microsoft.com/office/officeart/2008/layout/LinedList"/>
    <dgm:cxn modelId="{2F632521-AB81-4357-B326-780924CB293F}" type="presOf" srcId="{042A8660-AEB9-4C83-91FF-65C1336F33E3}" destId="{F6B524FD-71EC-414E-B818-ADE396E1AAD8}" srcOrd="0" destOrd="0" presId="urn:microsoft.com/office/officeart/2008/layout/LinedList"/>
    <dgm:cxn modelId="{3F3F2A35-0C42-41A7-9362-83CF7F5B632E}" srcId="{19E9E585-5AF2-4C39-8C0F-DB68FF85F9E8}" destId="{75B5C512-E45A-4705-8EED-7C411142354B}" srcOrd="0" destOrd="0" parTransId="{4A1859E5-1355-4284-AAD3-72DD6AC27D32}" sibTransId="{DE6E973A-1C62-4166-90D7-14EC08EF103C}"/>
    <dgm:cxn modelId="{74EBFC72-7EBE-43C4-95F4-8AFE422B02A5}" srcId="{95CADAA8-E968-4FE5-98D7-C4999C81E057}" destId="{5C623260-44C7-49D3-938F-D5BA6130B1AB}" srcOrd="2" destOrd="0" parTransId="{8B8A0D81-910E-4EFE-9984-A2BF28AC25C5}" sibTransId="{1DDEE09D-1ED6-4CA2-BD7F-56615B90EF7C}"/>
    <dgm:cxn modelId="{F483AE97-2A5C-4557-9637-2EBFAB30D925}" type="presOf" srcId="{75B5C512-E45A-4705-8EED-7C411142354B}" destId="{A7980555-1E4E-49F3-A66B-52258F098C19}" srcOrd="0" destOrd="0" presId="urn:microsoft.com/office/officeart/2008/layout/LinedList"/>
    <dgm:cxn modelId="{B00A7BD2-967C-4024-BDE4-89D95FC7111C}" srcId="{95CADAA8-E968-4FE5-98D7-C4999C81E057}" destId="{3C63216A-9A23-4A43-8C53-EF651117136B}" srcOrd="1" destOrd="0" parTransId="{45B028E0-BA25-4B7A-93A2-4C0C02D0298E}" sibTransId="{6E89A746-59F2-4246-94A7-E5B49DA8645A}"/>
    <dgm:cxn modelId="{C7B696D4-993B-4873-8BB2-3645F0BD43EA}" type="presOf" srcId="{3C63216A-9A23-4A43-8C53-EF651117136B}" destId="{D71E951F-258E-42C5-886B-08FB055FA6B2}" srcOrd="0" destOrd="0" presId="urn:microsoft.com/office/officeart/2008/layout/LinedList"/>
    <dgm:cxn modelId="{DD8E7EDA-4A80-4B4C-9395-55688C3B7BFC}" srcId="{95CADAA8-E968-4FE5-98D7-C4999C81E057}" destId="{19E9E585-5AF2-4C39-8C0F-DB68FF85F9E8}" srcOrd="0" destOrd="0" parTransId="{BFE9F544-0DA7-4698-BFB0-AC39C03314FB}" sibTransId="{38FFE70F-EC36-4323-8368-3AF7A5D65412}"/>
    <dgm:cxn modelId="{5DC421DC-800A-4F34-AB1C-023F2D1D199B}" srcId="{19E9E585-5AF2-4C39-8C0F-DB68FF85F9E8}" destId="{042A8660-AEB9-4C83-91FF-65C1336F33E3}" srcOrd="1" destOrd="0" parTransId="{74B09555-170B-4239-9CA8-802B80080AE8}" sibTransId="{1F7CEE2B-DE95-466A-9010-4CFA40FDBDDD}"/>
    <dgm:cxn modelId="{87F8AEE3-DA26-4D83-836D-25F079CC6296}" type="presOf" srcId="{5C623260-44C7-49D3-938F-D5BA6130B1AB}" destId="{A67AF5E0-5809-475B-9231-253A987A5849}" srcOrd="0" destOrd="0" presId="urn:microsoft.com/office/officeart/2008/layout/LinedList"/>
    <dgm:cxn modelId="{4B6948FA-429D-46C3-AD1A-82D1B9AE46C8}" type="presParOf" srcId="{68A617BD-B89A-4EB8-AE9F-8AFFF4A67BC1}" destId="{5138FCF3-BB06-48BB-A22F-B3BCC47A4266}" srcOrd="0" destOrd="0" presId="urn:microsoft.com/office/officeart/2008/layout/LinedList"/>
    <dgm:cxn modelId="{A19432E2-8F97-486F-AC1F-09DA9C15B304}" type="presParOf" srcId="{68A617BD-B89A-4EB8-AE9F-8AFFF4A67BC1}" destId="{E4F4F0DD-A3B7-4EFD-B82E-1B16DA72FD2C}" srcOrd="1" destOrd="0" presId="urn:microsoft.com/office/officeart/2008/layout/LinedList"/>
    <dgm:cxn modelId="{488794C3-21E1-4E63-BAB8-014C8031A953}" type="presParOf" srcId="{E4F4F0DD-A3B7-4EFD-B82E-1B16DA72FD2C}" destId="{63720248-BF15-4B1B-B4DA-7E0BF47362B3}" srcOrd="0" destOrd="0" presId="urn:microsoft.com/office/officeart/2008/layout/LinedList"/>
    <dgm:cxn modelId="{19120802-F8CB-445F-A825-392C35DFC4F4}" type="presParOf" srcId="{E4F4F0DD-A3B7-4EFD-B82E-1B16DA72FD2C}" destId="{E179F465-0BBA-45F0-B693-A6589E8EBCD2}" srcOrd="1" destOrd="0" presId="urn:microsoft.com/office/officeart/2008/layout/LinedList"/>
    <dgm:cxn modelId="{E0028AB1-3E6A-47E2-898D-5621D8B359F4}" type="presParOf" srcId="{E179F465-0BBA-45F0-B693-A6589E8EBCD2}" destId="{59566D54-4EBC-4835-BC4F-6D4DED971666}" srcOrd="0" destOrd="0" presId="urn:microsoft.com/office/officeart/2008/layout/LinedList"/>
    <dgm:cxn modelId="{7DAC8266-ACDA-4619-823F-C9DC87934876}" type="presParOf" srcId="{E179F465-0BBA-45F0-B693-A6589E8EBCD2}" destId="{6C56837C-810B-451F-8E31-B2E9E5CD8BB7}" srcOrd="1" destOrd="0" presId="urn:microsoft.com/office/officeart/2008/layout/LinedList"/>
    <dgm:cxn modelId="{8E3B4727-2B40-4852-9804-F5EACEFCCF1B}" type="presParOf" srcId="{6C56837C-810B-451F-8E31-B2E9E5CD8BB7}" destId="{6CC452BE-BD09-4775-907D-A7F184C6F0E3}" srcOrd="0" destOrd="0" presId="urn:microsoft.com/office/officeart/2008/layout/LinedList"/>
    <dgm:cxn modelId="{070B8787-ABAC-47B4-B74F-8C46D60CFB0C}" type="presParOf" srcId="{6C56837C-810B-451F-8E31-B2E9E5CD8BB7}" destId="{A7980555-1E4E-49F3-A66B-52258F098C19}" srcOrd="1" destOrd="0" presId="urn:microsoft.com/office/officeart/2008/layout/LinedList"/>
    <dgm:cxn modelId="{41169D33-0D7E-46BA-877D-807812AAC2A4}" type="presParOf" srcId="{6C56837C-810B-451F-8E31-B2E9E5CD8BB7}" destId="{0CDE0A3D-5801-430B-9DE2-8653A1D5002F}" srcOrd="2" destOrd="0" presId="urn:microsoft.com/office/officeart/2008/layout/LinedList"/>
    <dgm:cxn modelId="{E4136B43-1FB1-40E8-9CEE-207867FE6DED}" type="presParOf" srcId="{E179F465-0BBA-45F0-B693-A6589E8EBCD2}" destId="{AFE93D58-F369-4585-AC57-03216D529E0D}" srcOrd="2" destOrd="0" presId="urn:microsoft.com/office/officeart/2008/layout/LinedList"/>
    <dgm:cxn modelId="{C452847F-7681-4F2F-92D7-B730337B0CFE}" type="presParOf" srcId="{E179F465-0BBA-45F0-B693-A6589E8EBCD2}" destId="{D5B96E35-D074-4013-B06B-DB44B8FF42CB}" srcOrd="3" destOrd="0" presId="urn:microsoft.com/office/officeart/2008/layout/LinedList"/>
    <dgm:cxn modelId="{3557F51D-54E8-4A39-8694-EDE221140423}" type="presParOf" srcId="{E179F465-0BBA-45F0-B693-A6589E8EBCD2}" destId="{053B319A-FF9B-4688-9D72-330D2FBADC11}" srcOrd="4" destOrd="0" presId="urn:microsoft.com/office/officeart/2008/layout/LinedList"/>
    <dgm:cxn modelId="{25332885-0EC5-4928-AC1D-429C3293BF10}" type="presParOf" srcId="{053B319A-FF9B-4688-9D72-330D2FBADC11}" destId="{50B77B39-B6A4-4CDF-8739-F2871D2B6E97}" srcOrd="0" destOrd="0" presId="urn:microsoft.com/office/officeart/2008/layout/LinedList"/>
    <dgm:cxn modelId="{048F8EA4-F6A7-46CF-91A6-2FB1776EC440}" type="presParOf" srcId="{053B319A-FF9B-4688-9D72-330D2FBADC11}" destId="{F6B524FD-71EC-414E-B818-ADE396E1AAD8}" srcOrd="1" destOrd="0" presId="urn:microsoft.com/office/officeart/2008/layout/LinedList"/>
    <dgm:cxn modelId="{6AE7B33D-6952-4002-8BE6-16FD86A06545}" type="presParOf" srcId="{053B319A-FF9B-4688-9D72-330D2FBADC11}" destId="{D75B47D1-696C-4D53-8374-9E4FA0A42D11}" srcOrd="2" destOrd="0" presId="urn:microsoft.com/office/officeart/2008/layout/LinedList"/>
    <dgm:cxn modelId="{161923ED-7C9C-4601-A813-82A09ED63EAD}" type="presParOf" srcId="{E179F465-0BBA-45F0-B693-A6589E8EBCD2}" destId="{863C21F2-16D3-45BD-8357-DFC759A93AF6}" srcOrd="5" destOrd="0" presId="urn:microsoft.com/office/officeart/2008/layout/LinedList"/>
    <dgm:cxn modelId="{791792E9-BC65-4F2B-B11D-4CE87466285D}" type="presParOf" srcId="{E179F465-0BBA-45F0-B693-A6589E8EBCD2}" destId="{6528C8B9-D1E0-456C-8D2E-B20E07AE9904}" srcOrd="6" destOrd="0" presId="urn:microsoft.com/office/officeart/2008/layout/LinedList"/>
    <dgm:cxn modelId="{D0DBBF43-9D5A-4467-ACE2-F23CAA2F754E}" type="presParOf" srcId="{68A617BD-B89A-4EB8-AE9F-8AFFF4A67BC1}" destId="{88CEB48D-61A6-4791-A5C6-7886F829737C}" srcOrd="2" destOrd="0" presId="urn:microsoft.com/office/officeart/2008/layout/LinedList"/>
    <dgm:cxn modelId="{4B5A0D64-642F-468B-B447-2A184C62A3DB}" type="presParOf" srcId="{68A617BD-B89A-4EB8-AE9F-8AFFF4A67BC1}" destId="{0DADDE51-ADD4-4E2C-988F-7B503D4C1B9C}" srcOrd="3" destOrd="0" presId="urn:microsoft.com/office/officeart/2008/layout/LinedList"/>
    <dgm:cxn modelId="{A5C68D98-F094-49AA-A461-DE94527953EF}" type="presParOf" srcId="{0DADDE51-ADD4-4E2C-988F-7B503D4C1B9C}" destId="{D71E951F-258E-42C5-886B-08FB055FA6B2}" srcOrd="0" destOrd="0" presId="urn:microsoft.com/office/officeart/2008/layout/LinedList"/>
    <dgm:cxn modelId="{A1B6A118-FD87-4B14-9E34-B3FADD761D3E}" type="presParOf" srcId="{0DADDE51-ADD4-4E2C-988F-7B503D4C1B9C}" destId="{46BAB2B3-A19F-4A71-885A-C57E00BF51FA}" srcOrd="1" destOrd="0" presId="urn:microsoft.com/office/officeart/2008/layout/LinedList"/>
    <dgm:cxn modelId="{DBDD8ECD-EFBA-4240-A29C-AB56588BA281}" type="presParOf" srcId="{68A617BD-B89A-4EB8-AE9F-8AFFF4A67BC1}" destId="{8ADBEDAB-5434-41FD-9AC4-7440949ABA82}" srcOrd="4" destOrd="0" presId="urn:microsoft.com/office/officeart/2008/layout/LinedList"/>
    <dgm:cxn modelId="{4DE15855-5E9B-422D-B03C-1BBE0DB305DE}" type="presParOf" srcId="{68A617BD-B89A-4EB8-AE9F-8AFFF4A67BC1}" destId="{52395201-EF1F-4CCF-8B4C-8102ACB6FE42}" srcOrd="5" destOrd="0" presId="urn:microsoft.com/office/officeart/2008/layout/LinedList"/>
    <dgm:cxn modelId="{417EDAEF-68F4-457F-8A53-EFC0EC2CB4BB}" type="presParOf" srcId="{52395201-EF1F-4CCF-8B4C-8102ACB6FE42}" destId="{A67AF5E0-5809-475B-9231-253A987A5849}" srcOrd="0" destOrd="0" presId="urn:microsoft.com/office/officeart/2008/layout/LinedList"/>
    <dgm:cxn modelId="{A55EBFC7-F68C-4AA9-A775-F54CAC520920}" type="presParOf" srcId="{52395201-EF1F-4CCF-8B4C-8102ACB6FE42}" destId="{4215921F-2767-4E39-9BF9-3B40CF17093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0161EE0-ECDE-4567-8D33-36F7EADA071C}"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fi-FI"/>
        </a:p>
      </dgm:t>
    </dgm:pt>
    <dgm:pt modelId="{B8252BBE-CA2F-4E17-A05D-D0AAF35DF6F0}">
      <dgm:prSet/>
      <dgm:spPr/>
      <dgm:t>
        <a:bodyPr/>
        <a:lstStyle/>
        <a:p>
          <a:r>
            <a:rPr lang="fi-FI" b="1"/>
            <a:t>Myyjä voi purkaa sopimuksen</a:t>
          </a:r>
          <a:endParaRPr lang="fi-FI"/>
        </a:p>
      </dgm:t>
    </dgm:pt>
    <dgm:pt modelId="{01ABCED6-4908-4135-AB17-E7EBA5A28D79}" type="parTrans" cxnId="{1434384E-DBA3-490D-BB80-09D6D95A0174}">
      <dgm:prSet/>
      <dgm:spPr/>
      <dgm:t>
        <a:bodyPr/>
        <a:lstStyle/>
        <a:p>
          <a:endParaRPr lang="fi-FI"/>
        </a:p>
      </dgm:t>
    </dgm:pt>
    <dgm:pt modelId="{457DD778-32FD-42E9-BD0F-E2846EC84B27}" type="sibTrans" cxnId="{1434384E-DBA3-490D-BB80-09D6D95A0174}">
      <dgm:prSet/>
      <dgm:spPr/>
      <dgm:t>
        <a:bodyPr/>
        <a:lstStyle/>
        <a:p>
          <a:endParaRPr lang="fi-FI"/>
        </a:p>
      </dgm:t>
    </dgm:pt>
    <dgm:pt modelId="{E954E103-818C-4240-BA14-A3876F42D156}">
      <dgm:prSet/>
      <dgm:spPr/>
      <dgm:t>
        <a:bodyPr/>
        <a:lstStyle/>
        <a:p>
          <a:r>
            <a:rPr lang="fi-FI"/>
            <a:t>a) jos se, että ostaja jättää täyttämättä sopimuksen tai tämän yleissopimuksen mukaisen velvollisuutensa, merkitsee olennaista sopimusrikkomusta; tai</a:t>
          </a:r>
        </a:p>
      </dgm:t>
    </dgm:pt>
    <dgm:pt modelId="{AF1AE37E-22B0-4749-997E-F42264A04533}" type="parTrans" cxnId="{102BE6AB-BE8F-45C8-A61E-8B22ABA2240F}">
      <dgm:prSet/>
      <dgm:spPr/>
      <dgm:t>
        <a:bodyPr/>
        <a:lstStyle/>
        <a:p>
          <a:endParaRPr lang="fi-FI"/>
        </a:p>
      </dgm:t>
    </dgm:pt>
    <dgm:pt modelId="{0C97CF1F-268B-48E1-B7DF-69DD0645FC5C}" type="sibTrans" cxnId="{102BE6AB-BE8F-45C8-A61E-8B22ABA2240F}">
      <dgm:prSet/>
      <dgm:spPr/>
      <dgm:t>
        <a:bodyPr/>
        <a:lstStyle/>
        <a:p>
          <a:endParaRPr lang="fi-FI"/>
        </a:p>
      </dgm:t>
    </dgm:pt>
    <dgm:pt modelId="{8B5D5CF1-F22E-4BA1-8720-561E5957944C}">
      <dgm:prSet/>
      <dgm:spPr/>
      <dgm:t>
        <a:bodyPr/>
        <a:lstStyle/>
        <a:p>
          <a:r>
            <a:rPr lang="fi-FI"/>
            <a:t>b) jos ostaja ei myyjän 63 artiklan 1 kappaleen mukaisesti asettamassa lisäajassa täytä velvollisuuttaan maksaa kauppahinta tai ottaa toimitus vastaan tai jos hän ilmoittaa, ettei hän tule tekemään sitä lisäajan kuluessa.</a:t>
          </a:r>
        </a:p>
      </dgm:t>
    </dgm:pt>
    <dgm:pt modelId="{D288C574-35CB-4069-B436-A32507E3E385}" type="parTrans" cxnId="{4DD7EF56-D8F5-4B71-8473-660D227923E3}">
      <dgm:prSet/>
      <dgm:spPr/>
      <dgm:t>
        <a:bodyPr/>
        <a:lstStyle/>
        <a:p>
          <a:endParaRPr lang="fi-FI"/>
        </a:p>
      </dgm:t>
    </dgm:pt>
    <dgm:pt modelId="{25DB0E50-86F4-4189-B56E-3B86575BF40F}" type="sibTrans" cxnId="{4DD7EF56-D8F5-4B71-8473-660D227923E3}">
      <dgm:prSet/>
      <dgm:spPr/>
      <dgm:t>
        <a:bodyPr/>
        <a:lstStyle/>
        <a:p>
          <a:endParaRPr lang="fi-FI"/>
        </a:p>
      </dgm:t>
    </dgm:pt>
    <dgm:pt modelId="{9E18BBFF-4E1B-43F6-947C-9B296F493EE1}">
      <dgm:prSet/>
      <dgm:spPr/>
      <dgm:t>
        <a:bodyPr/>
        <a:lstStyle/>
        <a:p>
          <a:r>
            <a:rPr lang="fi-FI" b="1"/>
            <a:t>2) Jos ostaja on maksanut kauppahinnan, myyjä menettää oikeutensa purkaa sopimuksen, jollei hän tee sitä:</a:t>
          </a:r>
          <a:endParaRPr lang="fi-FI"/>
        </a:p>
      </dgm:t>
    </dgm:pt>
    <dgm:pt modelId="{E962E04F-867C-4D41-83FA-1F67027B9DED}" type="parTrans" cxnId="{3937F2E6-62F4-4576-BB73-F5657D672C95}">
      <dgm:prSet/>
      <dgm:spPr/>
      <dgm:t>
        <a:bodyPr/>
        <a:lstStyle/>
        <a:p>
          <a:endParaRPr lang="fi-FI"/>
        </a:p>
      </dgm:t>
    </dgm:pt>
    <dgm:pt modelId="{364E17B0-BB83-488C-8A6C-BCD9ED4A636E}" type="sibTrans" cxnId="{3937F2E6-62F4-4576-BB73-F5657D672C95}">
      <dgm:prSet/>
      <dgm:spPr/>
      <dgm:t>
        <a:bodyPr/>
        <a:lstStyle/>
        <a:p>
          <a:endParaRPr lang="fi-FI"/>
        </a:p>
      </dgm:t>
    </dgm:pt>
    <dgm:pt modelId="{4FBB03B7-9093-4DC3-A935-F36D1E1D2C85}">
      <dgm:prSet/>
      <dgm:spPr/>
      <dgm:t>
        <a:bodyPr/>
        <a:lstStyle/>
        <a:p>
          <a:r>
            <a:rPr lang="fi-FI"/>
            <a:t>ostajan suorituksen viivästymisen ollessa kyseessä ennen kuin myyjä on saanut tietää, että suoritus on tapahtunut; </a:t>
          </a:r>
        </a:p>
      </dgm:t>
    </dgm:pt>
    <dgm:pt modelId="{F23DEB8B-7F58-47C1-B6AA-8B74D99DD44E}" type="parTrans" cxnId="{14F10415-E729-45D7-A224-28F0ECAD7C13}">
      <dgm:prSet/>
      <dgm:spPr/>
      <dgm:t>
        <a:bodyPr/>
        <a:lstStyle/>
        <a:p>
          <a:endParaRPr lang="fi-FI"/>
        </a:p>
      </dgm:t>
    </dgm:pt>
    <dgm:pt modelId="{68F325C6-0522-46AE-8005-BB8BC1D791C3}" type="sibTrans" cxnId="{14F10415-E729-45D7-A224-28F0ECAD7C13}">
      <dgm:prSet/>
      <dgm:spPr/>
      <dgm:t>
        <a:bodyPr/>
        <a:lstStyle/>
        <a:p>
          <a:endParaRPr lang="fi-FI"/>
        </a:p>
      </dgm:t>
    </dgm:pt>
    <dgm:pt modelId="{AB5B8741-F0FB-4A2B-B6DC-259235DA2E8D}">
      <dgm:prSet/>
      <dgm:spPr/>
      <dgm:t>
        <a:bodyPr/>
        <a:lstStyle/>
        <a:p>
          <a:r>
            <a:rPr lang="fi-FI"/>
            <a:t>tai muuten kohtuullisessa ajassa </a:t>
          </a:r>
        </a:p>
      </dgm:t>
    </dgm:pt>
    <dgm:pt modelId="{EF8C1EED-2AED-4B44-BB45-41BE379F7092}" type="parTrans" cxnId="{1DC3E120-5F6D-4507-B50A-F0BA3AEEC602}">
      <dgm:prSet/>
      <dgm:spPr/>
      <dgm:t>
        <a:bodyPr/>
        <a:lstStyle/>
        <a:p>
          <a:endParaRPr lang="fi-FI"/>
        </a:p>
      </dgm:t>
    </dgm:pt>
    <dgm:pt modelId="{D60879E5-65FB-445F-BCB2-0432E7752B48}" type="sibTrans" cxnId="{1DC3E120-5F6D-4507-B50A-F0BA3AEEC602}">
      <dgm:prSet/>
      <dgm:spPr/>
      <dgm:t>
        <a:bodyPr/>
        <a:lstStyle/>
        <a:p>
          <a:endParaRPr lang="fi-FI"/>
        </a:p>
      </dgm:t>
    </dgm:pt>
    <dgm:pt modelId="{D19ED7E3-0320-4A8E-AEC7-8A10BF5FC5BF}" type="pres">
      <dgm:prSet presAssocID="{D0161EE0-ECDE-4567-8D33-36F7EADA071C}" presName="Name0" presStyleCnt="0">
        <dgm:presLayoutVars>
          <dgm:chMax val="7"/>
          <dgm:dir/>
          <dgm:animLvl val="lvl"/>
          <dgm:resizeHandles val="exact"/>
        </dgm:presLayoutVars>
      </dgm:prSet>
      <dgm:spPr/>
    </dgm:pt>
    <dgm:pt modelId="{FEDCF8C9-A00B-43E7-844C-2737690EF883}" type="pres">
      <dgm:prSet presAssocID="{B8252BBE-CA2F-4E17-A05D-D0AAF35DF6F0}" presName="circle1" presStyleLbl="node1" presStyleIdx="0" presStyleCnt="2"/>
      <dgm:spPr/>
    </dgm:pt>
    <dgm:pt modelId="{7B3B9119-81C6-4155-BD82-438A4B49AA1A}" type="pres">
      <dgm:prSet presAssocID="{B8252BBE-CA2F-4E17-A05D-D0AAF35DF6F0}" presName="space" presStyleCnt="0"/>
      <dgm:spPr/>
    </dgm:pt>
    <dgm:pt modelId="{66089FA5-2D90-4317-98FC-8E61859D72AA}" type="pres">
      <dgm:prSet presAssocID="{B8252BBE-CA2F-4E17-A05D-D0AAF35DF6F0}" presName="rect1" presStyleLbl="alignAcc1" presStyleIdx="0" presStyleCnt="2"/>
      <dgm:spPr/>
    </dgm:pt>
    <dgm:pt modelId="{AAA7F64F-F524-453C-8518-A5C5015E23F1}" type="pres">
      <dgm:prSet presAssocID="{9E18BBFF-4E1B-43F6-947C-9B296F493EE1}" presName="vertSpace2" presStyleLbl="node1" presStyleIdx="0" presStyleCnt="2"/>
      <dgm:spPr/>
    </dgm:pt>
    <dgm:pt modelId="{E5EC4084-9395-4D26-800E-28CC92E9B640}" type="pres">
      <dgm:prSet presAssocID="{9E18BBFF-4E1B-43F6-947C-9B296F493EE1}" presName="circle2" presStyleLbl="node1" presStyleIdx="1" presStyleCnt="2"/>
      <dgm:spPr/>
    </dgm:pt>
    <dgm:pt modelId="{9198C08E-BC21-464E-BF04-444252104003}" type="pres">
      <dgm:prSet presAssocID="{9E18BBFF-4E1B-43F6-947C-9B296F493EE1}" presName="rect2" presStyleLbl="alignAcc1" presStyleIdx="1" presStyleCnt="2"/>
      <dgm:spPr/>
    </dgm:pt>
    <dgm:pt modelId="{0299EF5F-B7CE-4691-8DF5-BFDCF021E3DB}" type="pres">
      <dgm:prSet presAssocID="{B8252BBE-CA2F-4E17-A05D-D0AAF35DF6F0}" presName="rect1ParTx" presStyleLbl="alignAcc1" presStyleIdx="1" presStyleCnt="2">
        <dgm:presLayoutVars>
          <dgm:chMax val="1"/>
          <dgm:bulletEnabled val="1"/>
        </dgm:presLayoutVars>
      </dgm:prSet>
      <dgm:spPr/>
    </dgm:pt>
    <dgm:pt modelId="{595BBB97-B6FF-45E9-A5F5-E00E9FFDF705}" type="pres">
      <dgm:prSet presAssocID="{B8252BBE-CA2F-4E17-A05D-D0AAF35DF6F0}" presName="rect1ChTx" presStyleLbl="alignAcc1" presStyleIdx="1" presStyleCnt="2">
        <dgm:presLayoutVars>
          <dgm:bulletEnabled val="1"/>
        </dgm:presLayoutVars>
      </dgm:prSet>
      <dgm:spPr/>
    </dgm:pt>
    <dgm:pt modelId="{1ACBD4CF-84D7-4727-852E-8BBC95FBD3B6}" type="pres">
      <dgm:prSet presAssocID="{9E18BBFF-4E1B-43F6-947C-9B296F493EE1}" presName="rect2ParTx" presStyleLbl="alignAcc1" presStyleIdx="1" presStyleCnt="2">
        <dgm:presLayoutVars>
          <dgm:chMax val="1"/>
          <dgm:bulletEnabled val="1"/>
        </dgm:presLayoutVars>
      </dgm:prSet>
      <dgm:spPr/>
    </dgm:pt>
    <dgm:pt modelId="{E10BEBAE-08F0-496E-9951-7439FCD9FDC7}" type="pres">
      <dgm:prSet presAssocID="{9E18BBFF-4E1B-43F6-947C-9B296F493EE1}" presName="rect2ChTx" presStyleLbl="alignAcc1" presStyleIdx="1" presStyleCnt="2">
        <dgm:presLayoutVars>
          <dgm:bulletEnabled val="1"/>
        </dgm:presLayoutVars>
      </dgm:prSet>
      <dgm:spPr/>
    </dgm:pt>
  </dgm:ptLst>
  <dgm:cxnLst>
    <dgm:cxn modelId="{B9A75B08-24A2-4899-8596-8CE03474B1F6}" type="presOf" srcId="{E954E103-818C-4240-BA14-A3876F42D156}" destId="{595BBB97-B6FF-45E9-A5F5-E00E9FFDF705}" srcOrd="0" destOrd="0" presId="urn:microsoft.com/office/officeart/2005/8/layout/target3"/>
    <dgm:cxn modelId="{14F10415-E729-45D7-A224-28F0ECAD7C13}" srcId="{9E18BBFF-4E1B-43F6-947C-9B296F493EE1}" destId="{4FBB03B7-9093-4DC3-A935-F36D1E1D2C85}" srcOrd="0" destOrd="0" parTransId="{F23DEB8B-7F58-47C1-B6AA-8B74D99DD44E}" sibTransId="{68F325C6-0522-46AE-8005-BB8BC1D791C3}"/>
    <dgm:cxn modelId="{1DC3E120-5F6D-4507-B50A-F0BA3AEEC602}" srcId="{9E18BBFF-4E1B-43F6-947C-9B296F493EE1}" destId="{AB5B8741-F0FB-4A2B-B6DC-259235DA2E8D}" srcOrd="1" destOrd="0" parTransId="{EF8C1EED-2AED-4B44-BB45-41BE379F7092}" sibTransId="{D60879E5-65FB-445F-BCB2-0432E7752B48}"/>
    <dgm:cxn modelId="{B510792C-C728-487E-B66F-AE169BB2A8AC}" type="presOf" srcId="{9E18BBFF-4E1B-43F6-947C-9B296F493EE1}" destId="{1ACBD4CF-84D7-4727-852E-8BBC95FBD3B6}" srcOrd="1" destOrd="0" presId="urn:microsoft.com/office/officeart/2005/8/layout/target3"/>
    <dgm:cxn modelId="{44547D36-5560-4416-BFEA-768363603C2B}" type="presOf" srcId="{D0161EE0-ECDE-4567-8D33-36F7EADA071C}" destId="{D19ED7E3-0320-4A8E-AEC7-8A10BF5FC5BF}" srcOrd="0" destOrd="0" presId="urn:microsoft.com/office/officeart/2005/8/layout/target3"/>
    <dgm:cxn modelId="{10FF5566-76FE-49DA-9B4B-A566A2B9DB64}" type="presOf" srcId="{8B5D5CF1-F22E-4BA1-8720-561E5957944C}" destId="{595BBB97-B6FF-45E9-A5F5-E00E9FFDF705}" srcOrd="0" destOrd="1" presId="urn:microsoft.com/office/officeart/2005/8/layout/target3"/>
    <dgm:cxn modelId="{1434384E-DBA3-490D-BB80-09D6D95A0174}" srcId="{D0161EE0-ECDE-4567-8D33-36F7EADA071C}" destId="{B8252BBE-CA2F-4E17-A05D-D0AAF35DF6F0}" srcOrd="0" destOrd="0" parTransId="{01ABCED6-4908-4135-AB17-E7EBA5A28D79}" sibTransId="{457DD778-32FD-42E9-BD0F-E2846EC84B27}"/>
    <dgm:cxn modelId="{A4176770-DA8B-45CF-89B9-C6C37F1B0D2E}" type="presOf" srcId="{B8252BBE-CA2F-4E17-A05D-D0AAF35DF6F0}" destId="{0299EF5F-B7CE-4691-8DF5-BFDCF021E3DB}" srcOrd="1" destOrd="0" presId="urn:microsoft.com/office/officeart/2005/8/layout/target3"/>
    <dgm:cxn modelId="{4DD7EF56-D8F5-4B71-8473-660D227923E3}" srcId="{B8252BBE-CA2F-4E17-A05D-D0AAF35DF6F0}" destId="{8B5D5CF1-F22E-4BA1-8720-561E5957944C}" srcOrd="1" destOrd="0" parTransId="{D288C574-35CB-4069-B436-A32507E3E385}" sibTransId="{25DB0E50-86F4-4189-B56E-3B86575BF40F}"/>
    <dgm:cxn modelId="{418DAEA4-219F-4801-AAE8-E1FAA7BFD35E}" type="presOf" srcId="{B8252BBE-CA2F-4E17-A05D-D0AAF35DF6F0}" destId="{66089FA5-2D90-4317-98FC-8E61859D72AA}" srcOrd="0" destOrd="0" presId="urn:microsoft.com/office/officeart/2005/8/layout/target3"/>
    <dgm:cxn modelId="{A7656DA8-0CB8-4EF4-BC06-D8D88DB2397E}" type="presOf" srcId="{9E18BBFF-4E1B-43F6-947C-9B296F493EE1}" destId="{9198C08E-BC21-464E-BF04-444252104003}" srcOrd="0" destOrd="0" presId="urn:microsoft.com/office/officeart/2005/8/layout/target3"/>
    <dgm:cxn modelId="{102BE6AB-BE8F-45C8-A61E-8B22ABA2240F}" srcId="{B8252BBE-CA2F-4E17-A05D-D0AAF35DF6F0}" destId="{E954E103-818C-4240-BA14-A3876F42D156}" srcOrd="0" destOrd="0" parTransId="{AF1AE37E-22B0-4749-997E-F42264A04533}" sibTransId="{0C97CF1F-268B-48E1-B7DF-69DD0645FC5C}"/>
    <dgm:cxn modelId="{48CAAFC4-6302-4178-9B26-534FCD2D9EA0}" type="presOf" srcId="{4FBB03B7-9093-4DC3-A935-F36D1E1D2C85}" destId="{E10BEBAE-08F0-496E-9951-7439FCD9FDC7}" srcOrd="0" destOrd="0" presId="urn:microsoft.com/office/officeart/2005/8/layout/target3"/>
    <dgm:cxn modelId="{3937F2E6-62F4-4576-BB73-F5657D672C95}" srcId="{D0161EE0-ECDE-4567-8D33-36F7EADA071C}" destId="{9E18BBFF-4E1B-43F6-947C-9B296F493EE1}" srcOrd="1" destOrd="0" parTransId="{E962E04F-867C-4D41-83FA-1F67027B9DED}" sibTransId="{364E17B0-BB83-488C-8A6C-BCD9ED4A636E}"/>
    <dgm:cxn modelId="{BA749AE7-0ADB-4E6E-AC2C-68B117766FA9}" type="presOf" srcId="{AB5B8741-F0FB-4A2B-B6DC-259235DA2E8D}" destId="{E10BEBAE-08F0-496E-9951-7439FCD9FDC7}" srcOrd="0" destOrd="1" presId="urn:microsoft.com/office/officeart/2005/8/layout/target3"/>
    <dgm:cxn modelId="{B69452B7-478F-45AE-A92E-3303267949D4}" type="presParOf" srcId="{D19ED7E3-0320-4A8E-AEC7-8A10BF5FC5BF}" destId="{FEDCF8C9-A00B-43E7-844C-2737690EF883}" srcOrd="0" destOrd="0" presId="urn:microsoft.com/office/officeart/2005/8/layout/target3"/>
    <dgm:cxn modelId="{A1E3B083-E6DB-41FE-BF9F-3C3DD0AE414F}" type="presParOf" srcId="{D19ED7E3-0320-4A8E-AEC7-8A10BF5FC5BF}" destId="{7B3B9119-81C6-4155-BD82-438A4B49AA1A}" srcOrd="1" destOrd="0" presId="urn:microsoft.com/office/officeart/2005/8/layout/target3"/>
    <dgm:cxn modelId="{0CF5909B-C819-4C23-A0EF-694DD6DCAECD}" type="presParOf" srcId="{D19ED7E3-0320-4A8E-AEC7-8A10BF5FC5BF}" destId="{66089FA5-2D90-4317-98FC-8E61859D72AA}" srcOrd="2" destOrd="0" presId="urn:microsoft.com/office/officeart/2005/8/layout/target3"/>
    <dgm:cxn modelId="{BA8D29E7-4F0D-4075-9771-0F509031453C}" type="presParOf" srcId="{D19ED7E3-0320-4A8E-AEC7-8A10BF5FC5BF}" destId="{AAA7F64F-F524-453C-8518-A5C5015E23F1}" srcOrd="3" destOrd="0" presId="urn:microsoft.com/office/officeart/2005/8/layout/target3"/>
    <dgm:cxn modelId="{7D322C1C-6403-4BDB-9CBC-41108B9AE57B}" type="presParOf" srcId="{D19ED7E3-0320-4A8E-AEC7-8A10BF5FC5BF}" destId="{E5EC4084-9395-4D26-800E-28CC92E9B640}" srcOrd="4" destOrd="0" presId="urn:microsoft.com/office/officeart/2005/8/layout/target3"/>
    <dgm:cxn modelId="{08D5F315-A744-4C2C-A0E3-05BB9BE27F55}" type="presParOf" srcId="{D19ED7E3-0320-4A8E-AEC7-8A10BF5FC5BF}" destId="{9198C08E-BC21-464E-BF04-444252104003}" srcOrd="5" destOrd="0" presId="urn:microsoft.com/office/officeart/2005/8/layout/target3"/>
    <dgm:cxn modelId="{417EFD11-3997-4BF0-BCCC-9D66DFF1A5C1}" type="presParOf" srcId="{D19ED7E3-0320-4A8E-AEC7-8A10BF5FC5BF}" destId="{0299EF5F-B7CE-4691-8DF5-BFDCF021E3DB}" srcOrd="6" destOrd="0" presId="urn:microsoft.com/office/officeart/2005/8/layout/target3"/>
    <dgm:cxn modelId="{B1CC7004-6B35-4EAC-92C4-D9E2D80AD1C0}" type="presParOf" srcId="{D19ED7E3-0320-4A8E-AEC7-8A10BF5FC5BF}" destId="{595BBB97-B6FF-45E9-A5F5-E00E9FFDF705}" srcOrd="7" destOrd="0" presId="urn:microsoft.com/office/officeart/2005/8/layout/target3"/>
    <dgm:cxn modelId="{8DEC2F1B-2182-432F-8FC4-72F557B3E27F}" type="presParOf" srcId="{D19ED7E3-0320-4A8E-AEC7-8A10BF5FC5BF}" destId="{1ACBD4CF-84D7-4727-852E-8BBC95FBD3B6}" srcOrd="8" destOrd="0" presId="urn:microsoft.com/office/officeart/2005/8/layout/target3"/>
    <dgm:cxn modelId="{ADFF7953-BB02-4178-B4A8-C25B91FE1700}" type="presParOf" srcId="{D19ED7E3-0320-4A8E-AEC7-8A10BF5FC5BF}" destId="{E10BEBAE-08F0-496E-9951-7439FCD9FDC7}"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BC88A5D-F5CE-4876-A313-DD4AD9859589}" type="doc">
      <dgm:prSet loTypeId="urn:microsoft.com/office/officeart/2005/8/layout/vList2" loCatId="list" qsTypeId="urn:microsoft.com/office/officeart/2005/8/quickstyle/3d5" qsCatId="3D" csTypeId="urn:microsoft.com/office/officeart/2005/8/colors/accent3_1" csCatId="accent3"/>
      <dgm:spPr/>
      <dgm:t>
        <a:bodyPr/>
        <a:lstStyle/>
        <a:p>
          <a:endParaRPr lang="fi-FI"/>
        </a:p>
      </dgm:t>
    </dgm:pt>
    <dgm:pt modelId="{5173D931-962E-44E7-BAB1-780BC9025297}">
      <dgm:prSet/>
      <dgm:spPr/>
      <dgm:t>
        <a:bodyPr/>
        <a:lstStyle/>
        <a:p>
          <a:r>
            <a:rPr lang="fi-FI" b="1"/>
            <a:t>Vahingonkorvaus on valinnainen ja tulee muiden mahdollisten seuraamusten lisäksi </a:t>
          </a:r>
          <a:endParaRPr lang="fi-FI"/>
        </a:p>
      </dgm:t>
    </dgm:pt>
    <dgm:pt modelId="{EBE0E27B-7C3B-4E1B-96C0-4EC6C391AA7A}" type="parTrans" cxnId="{927DC28F-0783-4391-9D4E-D00F9C186181}">
      <dgm:prSet/>
      <dgm:spPr/>
      <dgm:t>
        <a:bodyPr/>
        <a:lstStyle/>
        <a:p>
          <a:endParaRPr lang="fi-FI"/>
        </a:p>
      </dgm:t>
    </dgm:pt>
    <dgm:pt modelId="{DD552AA1-D264-4427-ACA5-834CCE97111D}" type="sibTrans" cxnId="{927DC28F-0783-4391-9D4E-D00F9C186181}">
      <dgm:prSet/>
      <dgm:spPr/>
      <dgm:t>
        <a:bodyPr/>
        <a:lstStyle/>
        <a:p>
          <a:endParaRPr lang="fi-FI"/>
        </a:p>
      </dgm:t>
    </dgm:pt>
    <dgm:pt modelId="{4B699F01-CB62-40F5-8325-3F8CFA4A4E03}">
      <dgm:prSet/>
      <dgm:spPr/>
      <dgm:t>
        <a:bodyPr/>
        <a:lstStyle/>
        <a:p>
          <a:r>
            <a:rPr lang="fi-FI" b="1"/>
            <a:t>Vahingonkorvaus sopijapuolen sopimusrikkomuksen johdosta käsittää rahamäärän, joka vastaa sopimusrikkomuksen vuoksi toiselle sopijapuolelle aiheutunutta vahinkoa, </a:t>
          </a:r>
          <a:endParaRPr lang="fi-FI"/>
        </a:p>
      </dgm:t>
    </dgm:pt>
    <dgm:pt modelId="{2992708A-7591-4310-925F-E8AA75D6DEDD}" type="parTrans" cxnId="{2C062CAB-6DC5-4245-89B5-4BB159925EFD}">
      <dgm:prSet/>
      <dgm:spPr/>
      <dgm:t>
        <a:bodyPr/>
        <a:lstStyle/>
        <a:p>
          <a:endParaRPr lang="fi-FI"/>
        </a:p>
      </dgm:t>
    </dgm:pt>
    <dgm:pt modelId="{0FB6D3CA-C138-475B-9E08-D54A61D1E07B}" type="sibTrans" cxnId="{2C062CAB-6DC5-4245-89B5-4BB159925EFD}">
      <dgm:prSet/>
      <dgm:spPr/>
      <dgm:t>
        <a:bodyPr/>
        <a:lstStyle/>
        <a:p>
          <a:endParaRPr lang="fi-FI"/>
        </a:p>
      </dgm:t>
    </dgm:pt>
    <dgm:pt modelId="{377C276F-7CA3-4CE6-A5B4-98A7D5F4AB42}">
      <dgm:prSet/>
      <dgm:spPr/>
      <dgm:t>
        <a:bodyPr/>
        <a:lstStyle/>
        <a:p>
          <a:r>
            <a:rPr lang="fi-FI"/>
            <a:t>mukaan luettuna menetetty kauppavoitto. </a:t>
          </a:r>
        </a:p>
      </dgm:t>
    </dgm:pt>
    <dgm:pt modelId="{BB2E6E50-7A4B-4096-8879-6EEE2C1D5BC6}" type="parTrans" cxnId="{DEDA4D22-16B1-4394-9BFC-50C2C077D0FB}">
      <dgm:prSet/>
      <dgm:spPr/>
      <dgm:t>
        <a:bodyPr/>
        <a:lstStyle/>
        <a:p>
          <a:endParaRPr lang="fi-FI"/>
        </a:p>
      </dgm:t>
    </dgm:pt>
    <dgm:pt modelId="{F0A98F38-F514-4607-9DD0-3C1E5D952553}" type="sibTrans" cxnId="{DEDA4D22-16B1-4394-9BFC-50C2C077D0FB}">
      <dgm:prSet/>
      <dgm:spPr/>
      <dgm:t>
        <a:bodyPr/>
        <a:lstStyle/>
        <a:p>
          <a:endParaRPr lang="fi-FI"/>
        </a:p>
      </dgm:t>
    </dgm:pt>
    <dgm:pt modelId="{3744E732-C8C9-4F34-BAAE-CB40219AF788}">
      <dgm:prSet/>
      <dgm:spPr/>
      <dgm:t>
        <a:bodyPr/>
        <a:lstStyle/>
        <a:p>
          <a:r>
            <a:rPr lang="fi-FI" b="1"/>
            <a:t>Vahingonkorvaus ei saa olla suurempi kuin se vahinko, jonka sopimusta rikkonut osapuoli sopimusta tehtäessä ennakoi tai jonka hänen olisi pitänyt ennakoida voivan seurata sopimusrikkomuksesta niiden tosiasioiden tai seikkojen valossa, jotka hän silloin tunsi tai jotka hänen olisi pitänyt tuntea. </a:t>
          </a:r>
          <a:endParaRPr lang="fi-FI"/>
        </a:p>
      </dgm:t>
    </dgm:pt>
    <dgm:pt modelId="{CA9F5735-A145-410F-A7FE-0118D2D9C1D8}" type="parTrans" cxnId="{BD8A6C15-A692-4FA8-AAEF-337952D9D305}">
      <dgm:prSet/>
      <dgm:spPr/>
      <dgm:t>
        <a:bodyPr/>
        <a:lstStyle/>
        <a:p>
          <a:endParaRPr lang="fi-FI"/>
        </a:p>
      </dgm:t>
    </dgm:pt>
    <dgm:pt modelId="{7241ADD3-E1A1-46F1-BC82-B1479FF73692}" type="sibTrans" cxnId="{BD8A6C15-A692-4FA8-AAEF-337952D9D305}">
      <dgm:prSet/>
      <dgm:spPr/>
      <dgm:t>
        <a:bodyPr/>
        <a:lstStyle/>
        <a:p>
          <a:endParaRPr lang="fi-FI"/>
        </a:p>
      </dgm:t>
    </dgm:pt>
    <dgm:pt modelId="{492037BA-A103-4DEC-84A0-9C611203C325}" type="pres">
      <dgm:prSet presAssocID="{3BC88A5D-F5CE-4876-A313-DD4AD9859589}" presName="linear" presStyleCnt="0">
        <dgm:presLayoutVars>
          <dgm:animLvl val="lvl"/>
          <dgm:resizeHandles val="exact"/>
        </dgm:presLayoutVars>
      </dgm:prSet>
      <dgm:spPr/>
    </dgm:pt>
    <dgm:pt modelId="{8D2C18A0-3051-4D33-9E5B-0D84B0DB9215}" type="pres">
      <dgm:prSet presAssocID="{5173D931-962E-44E7-BAB1-780BC9025297}" presName="parentText" presStyleLbl="node1" presStyleIdx="0" presStyleCnt="3">
        <dgm:presLayoutVars>
          <dgm:chMax val="0"/>
          <dgm:bulletEnabled val="1"/>
        </dgm:presLayoutVars>
      </dgm:prSet>
      <dgm:spPr/>
    </dgm:pt>
    <dgm:pt modelId="{BDCBA1A0-2988-4CE9-A393-46BA7710A172}" type="pres">
      <dgm:prSet presAssocID="{DD552AA1-D264-4427-ACA5-834CCE97111D}" presName="spacer" presStyleCnt="0"/>
      <dgm:spPr/>
    </dgm:pt>
    <dgm:pt modelId="{1AECA5E2-30B5-4F6C-ACA1-F416EC3A4285}" type="pres">
      <dgm:prSet presAssocID="{4B699F01-CB62-40F5-8325-3F8CFA4A4E03}" presName="parentText" presStyleLbl="node1" presStyleIdx="1" presStyleCnt="3">
        <dgm:presLayoutVars>
          <dgm:chMax val="0"/>
          <dgm:bulletEnabled val="1"/>
        </dgm:presLayoutVars>
      </dgm:prSet>
      <dgm:spPr/>
    </dgm:pt>
    <dgm:pt modelId="{FBDF61D5-C756-45B6-82E3-A1D71BB2C299}" type="pres">
      <dgm:prSet presAssocID="{4B699F01-CB62-40F5-8325-3F8CFA4A4E03}" presName="childText" presStyleLbl="revTx" presStyleIdx="0" presStyleCnt="1">
        <dgm:presLayoutVars>
          <dgm:bulletEnabled val="1"/>
        </dgm:presLayoutVars>
      </dgm:prSet>
      <dgm:spPr/>
    </dgm:pt>
    <dgm:pt modelId="{03E686A7-D668-4187-8A92-6C5D596765BF}" type="pres">
      <dgm:prSet presAssocID="{3744E732-C8C9-4F34-BAAE-CB40219AF788}" presName="parentText" presStyleLbl="node1" presStyleIdx="2" presStyleCnt="3">
        <dgm:presLayoutVars>
          <dgm:chMax val="0"/>
          <dgm:bulletEnabled val="1"/>
        </dgm:presLayoutVars>
      </dgm:prSet>
      <dgm:spPr/>
    </dgm:pt>
  </dgm:ptLst>
  <dgm:cxnLst>
    <dgm:cxn modelId="{BD8A6C15-A692-4FA8-AAEF-337952D9D305}" srcId="{3BC88A5D-F5CE-4876-A313-DD4AD9859589}" destId="{3744E732-C8C9-4F34-BAAE-CB40219AF788}" srcOrd="2" destOrd="0" parTransId="{CA9F5735-A145-410F-A7FE-0118D2D9C1D8}" sibTransId="{7241ADD3-E1A1-46F1-BC82-B1479FF73692}"/>
    <dgm:cxn modelId="{EA09A820-431E-46FC-9E3A-E19A963A26C9}" type="presOf" srcId="{3BC88A5D-F5CE-4876-A313-DD4AD9859589}" destId="{492037BA-A103-4DEC-84A0-9C611203C325}" srcOrd="0" destOrd="0" presId="urn:microsoft.com/office/officeart/2005/8/layout/vList2"/>
    <dgm:cxn modelId="{DEDA4D22-16B1-4394-9BFC-50C2C077D0FB}" srcId="{4B699F01-CB62-40F5-8325-3F8CFA4A4E03}" destId="{377C276F-7CA3-4CE6-A5B4-98A7D5F4AB42}" srcOrd="0" destOrd="0" parTransId="{BB2E6E50-7A4B-4096-8879-6EEE2C1D5BC6}" sibTransId="{F0A98F38-F514-4607-9DD0-3C1E5D952553}"/>
    <dgm:cxn modelId="{4B24DE68-13B1-43E1-B7F4-B62C168D5D8C}" type="presOf" srcId="{4B699F01-CB62-40F5-8325-3F8CFA4A4E03}" destId="{1AECA5E2-30B5-4F6C-ACA1-F416EC3A4285}" srcOrd="0" destOrd="0" presId="urn:microsoft.com/office/officeart/2005/8/layout/vList2"/>
    <dgm:cxn modelId="{F36B1483-A4CF-43E6-9251-437886D221FB}" type="presOf" srcId="{3744E732-C8C9-4F34-BAAE-CB40219AF788}" destId="{03E686A7-D668-4187-8A92-6C5D596765BF}" srcOrd="0" destOrd="0" presId="urn:microsoft.com/office/officeart/2005/8/layout/vList2"/>
    <dgm:cxn modelId="{8515B88C-A4F3-41D1-A8BB-03995214DC1A}" type="presOf" srcId="{377C276F-7CA3-4CE6-A5B4-98A7D5F4AB42}" destId="{FBDF61D5-C756-45B6-82E3-A1D71BB2C299}" srcOrd="0" destOrd="0" presId="urn:microsoft.com/office/officeart/2005/8/layout/vList2"/>
    <dgm:cxn modelId="{927DC28F-0783-4391-9D4E-D00F9C186181}" srcId="{3BC88A5D-F5CE-4876-A313-DD4AD9859589}" destId="{5173D931-962E-44E7-BAB1-780BC9025297}" srcOrd="0" destOrd="0" parTransId="{EBE0E27B-7C3B-4E1B-96C0-4EC6C391AA7A}" sibTransId="{DD552AA1-D264-4427-ACA5-834CCE97111D}"/>
    <dgm:cxn modelId="{2C062CAB-6DC5-4245-89B5-4BB159925EFD}" srcId="{3BC88A5D-F5CE-4876-A313-DD4AD9859589}" destId="{4B699F01-CB62-40F5-8325-3F8CFA4A4E03}" srcOrd="1" destOrd="0" parTransId="{2992708A-7591-4310-925F-E8AA75D6DEDD}" sibTransId="{0FB6D3CA-C138-475B-9E08-D54A61D1E07B}"/>
    <dgm:cxn modelId="{ECE81EE3-3D1E-4A2E-937C-24965EA1B90D}" type="presOf" srcId="{5173D931-962E-44E7-BAB1-780BC9025297}" destId="{8D2C18A0-3051-4D33-9E5B-0D84B0DB9215}" srcOrd="0" destOrd="0" presId="urn:microsoft.com/office/officeart/2005/8/layout/vList2"/>
    <dgm:cxn modelId="{F323A0D8-651E-4260-9196-47FD5A030858}" type="presParOf" srcId="{492037BA-A103-4DEC-84A0-9C611203C325}" destId="{8D2C18A0-3051-4D33-9E5B-0D84B0DB9215}" srcOrd="0" destOrd="0" presId="urn:microsoft.com/office/officeart/2005/8/layout/vList2"/>
    <dgm:cxn modelId="{6C45E583-2017-451A-91ED-F678F6FF41CF}" type="presParOf" srcId="{492037BA-A103-4DEC-84A0-9C611203C325}" destId="{BDCBA1A0-2988-4CE9-A393-46BA7710A172}" srcOrd="1" destOrd="0" presId="urn:microsoft.com/office/officeart/2005/8/layout/vList2"/>
    <dgm:cxn modelId="{5D9ED7C7-1B46-481D-B561-C8F18C02387C}" type="presParOf" srcId="{492037BA-A103-4DEC-84A0-9C611203C325}" destId="{1AECA5E2-30B5-4F6C-ACA1-F416EC3A4285}" srcOrd="2" destOrd="0" presId="urn:microsoft.com/office/officeart/2005/8/layout/vList2"/>
    <dgm:cxn modelId="{71919ED6-A5BE-4F9C-BC03-909E17BFB54D}" type="presParOf" srcId="{492037BA-A103-4DEC-84A0-9C611203C325}" destId="{FBDF61D5-C756-45B6-82E3-A1D71BB2C299}" srcOrd="3" destOrd="0" presId="urn:microsoft.com/office/officeart/2005/8/layout/vList2"/>
    <dgm:cxn modelId="{68B52DD5-8F63-4EB2-BB67-03DF38A8EE6E}" type="presParOf" srcId="{492037BA-A103-4DEC-84A0-9C611203C325}" destId="{03E686A7-D668-4187-8A92-6C5D596765B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D533877-AA90-4F48-AAF9-3D824BA3506D}"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D75AEE93-7D96-4D53-98AC-942F378ED222}">
      <dgm:prSet/>
      <dgm:spPr/>
      <dgm:t>
        <a:bodyPr/>
        <a:lstStyle/>
        <a:p>
          <a:r>
            <a:rPr lang="fi-FI" b="1"/>
            <a:t>Sopijapuoli ei ole vastuussa velvollisuutensa täyttämättä jättämisestä, jos hän näyttää, </a:t>
          </a:r>
          <a:endParaRPr lang="fi-FI"/>
        </a:p>
      </dgm:t>
    </dgm:pt>
    <dgm:pt modelId="{253AA92A-BB93-4A04-8AF4-78144CEEEEA8}" type="parTrans" cxnId="{56965B40-6707-47A2-B950-0231EE74C7C1}">
      <dgm:prSet/>
      <dgm:spPr/>
      <dgm:t>
        <a:bodyPr/>
        <a:lstStyle/>
        <a:p>
          <a:endParaRPr lang="fi-FI"/>
        </a:p>
      </dgm:t>
    </dgm:pt>
    <dgm:pt modelId="{EDC84DD0-219B-4B61-87B3-A56495EE7710}" type="sibTrans" cxnId="{56965B40-6707-47A2-B950-0231EE74C7C1}">
      <dgm:prSet/>
      <dgm:spPr/>
      <dgm:t>
        <a:bodyPr/>
        <a:lstStyle/>
        <a:p>
          <a:endParaRPr lang="fi-FI"/>
        </a:p>
      </dgm:t>
    </dgm:pt>
    <dgm:pt modelId="{671C3CEB-BAB4-46EC-8A69-066C8EEAEEB0}">
      <dgm:prSet/>
      <dgm:spPr/>
      <dgm:t>
        <a:bodyPr/>
        <a:lstStyle/>
        <a:p>
          <a:r>
            <a:rPr lang="fi-FI" i="1"/>
            <a:t>että se on johtunut hänen vaikutusmahdollisuuksiensa ulkopuolella olevasta esteestä </a:t>
          </a:r>
          <a:endParaRPr lang="fi-FI"/>
        </a:p>
      </dgm:t>
    </dgm:pt>
    <dgm:pt modelId="{11EFE022-AECD-4ED2-B87A-4941961C0454}" type="parTrans" cxnId="{27017AAA-B0BF-40FE-B251-402CB9D5AB03}">
      <dgm:prSet/>
      <dgm:spPr/>
      <dgm:t>
        <a:bodyPr/>
        <a:lstStyle/>
        <a:p>
          <a:endParaRPr lang="fi-FI"/>
        </a:p>
      </dgm:t>
    </dgm:pt>
    <dgm:pt modelId="{F92E3289-F834-46D7-BCD9-C9AE6C8212D4}" type="sibTrans" cxnId="{27017AAA-B0BF-40FE-B251-402CB9D5AB03}">
      <dgm:prSet/>
      <dgm:spPr/>
      <dgm:t>
        <a:bodyPr/>
        <a:lstStyle/>
        <a:p>
          <a:endParaRPr lang="fi-FI"/>
        </a:p>
      </dgm:t>
    </dgm:pt>
    <dgm:pt modelId="{429D1D75-70AC-41CB-8DC8-1ED54145A194}">
      <dgm:prSet/>
      <dgm:spPr/>
      <dgm:t>
        <a:bodyPr/>
        <a:lstStyle/>
        <a:p>
          <a:r>
            <a:rPr lang="fi-FI" i="1" dirty="0"/>
            <a:t>ja että hänen ei kohtuudella voida edellyttää ottaneen estettä huomioon sopimusta tehtäessä </a:t>
          </a:r>
          <a:endParaRPr lang="fi-FI" dirty="0"/>
        </a:p>
      </dgm:t>
    </dgm:pt>
    <dgm:pt modelId="{A81BBD91-A1CB-4EC5-BA30-213ADF202943}" type="parTrans" cxnId="{73AFC2D4-6F73-4C0B-ADD2-D679BC3595AE}">
      <dgm:prSet/>
      <dgm:spPr/>
      <dgm:t>
        <a:bodyPr/>
        <a:lstStyle/>
        <a:p>
          <a:endParaRPr lang="fi-FI"/>
        </a:p>
      </dgm:t>
    </dgm:pt>
    <dgm:pt modelId="{28F6E4DE-4506-4692-B1A2-F5D06404C7C3}" type="sibTrans" cxnId="{73AFC2D4-6F73-4C0B-ADD2-D679BC3595AE}">
      <dgm:prSet/>
      <dgm:spPr/>
      <dgm:t>
        <a:bodyPr/>
        <a:lstStyle/>
        <a:p>
          <a:endParaRPr lang="fi-FI"/>
        </a:p>
      </dgm:t>
    </dgm:pt>
    <dgm:pt modelId="{E4AF21FA-2F36-436D-8E06-011153875AF1}">
      <dgm:prSet/>
      <dgm:spPr/>
      <dgm:t>
        <a:bodyPr/>
        <a:lstStyle/>
        <a:p>
          <a:r>
            <a:rPr lang="fi-FI" i="1"/>
            <a:t>eikä välttäneen tai voittaneen estettä tai sen seurauksia.</a:t>
          </a:r>
          <a:endParaRPr lang="fi-FI"/>
        </a:p>
      </dgm:t>
    </dgm:pt>
    <dgm:pt modelId="{EE6EF806-1E64-498C-8E39-DAA9226B3448}" type="parTrans" cxnId="{EEF196C1-5923-4F75-82A2-E2A7F2C5F0A6}">
      <dgm:prSet/>
      <dgm:spPr/>
      <dgm:t>
        <a:bodyPr/>
        <a:lstStyle/>
        <a:p>
          <a:endParaRPr lang="fi-FI"/>
        </a:p>
      </dgm:t>
    </dgm:pt>
    <dgm:pt modelId="{DE655A36-E396-435A-A780-7EC96ECA47D6}" type="sibTrans" cxnId="{EEF196C1-5923-4F75-82A2-E2A7F2C5F0A6}">
      <dgm:prSet/>
      <dgm:spPr/>
      <dgm:t>
        <a:bodyPr/>
        <a:lstStyle/>
        <a:p>
          <a:endParaRPr lang="fi-FI"/>
        </a:p>
      </dgm:t>
    </dgm:pt>
    <dgm:pt modelId="{13536AFC-8490-4E80-BBBB-B13E4C8CB716}">
      <dgm:prSet/>
      <dgm:spPr/>
      <dgm:t>
        <a:bodyPr/>
        <a:lstStyle/>
        <a:p>
          <a:r>
            <a:rPr lang="fi-FI" b="1"/>
            <a:t>Vrt. sopimussakko (sovittu vahingonkorvaus)</a:t>
          </a:r>
          <a:endParaRPr lang="fi-FI"/>
        </a:p>
      </dgm:t>
    </dgm:pt>
    <dgm:pt modelId="{B67D0389-8F32-4655-8B00-83FFEEFA3FC7}" type="parTrans" cxnId="{CECFA2BA-0556-4159-BF16-DA46A71F8E1F}">
      <dgm:prSet/>
      <dgm:spPr/>
      <dgm:t>
        <a:bodyPr/>
        <a:lstStyle/>
        <a:p>
          <a:endParaRPr lang="fi-FI"/>
        </a:p>
      </dgm:t>
    </dgm:pt>
    <dgm:pt modelId="{21B979A7-D580-47DA-8721-7E20A2CC0A69}" type="sibTrans" cxnId="{CECFA2BA-0556-4159-BF16-DA46A71F8E1F}">
      <dgm:prSet/>
      <dgm:spPr/>
      <dgm:t>
        <a:bodyPr/>
        <a:lstStyle/>
        <a:p>
          <a:endParaRPr lang="fi-FI"/>
        </a:p>
      </dgm:t>
    </dgm:pt>
    <dgm:pt modelId="{8BCD7C2F-5DF2-40EF-BCF7-CD36E1CB1703}">
      <dgm:prSet/>
      <dgm:spPr/>
      <dgm:t>
        <a:bodyPr/>
        <a:lstStyle/>
        <a:p>
          <a:r>
            <a:rPr lang="fi-FI" i="1"/>
            <a:t>Ei edellytä näyttöä vahingon olemassaolosta tai muista vastuun oikeudellisista edellytyksistä, vain sopimuksen rikkominen</a:t>
          </a:r>
          <a:endParaRPr lang="fi-FI"/>
        </a:p>
      </dgm:t>
    </dgm:pt>
    <dgm:pt modelId="{749A3ADD-E794-43BE-97D0-33693C425EFE}" type="parTrans" cxnId="{D168CE85-1101-4742-AE5A-EC8E2C56E0BC}">
      <dgm:prSet/>
      <dgm:spPr/>
      <dgm:t>
        <a:bodyPr/>
        <a:lstStyle/>
        <a:p>
          <a:endParaRPr lang="fi-FI"/>
        </a:p>
      </dgm:t>
    </dgm:pt>
    <dgm:pt modelId="{0F382D7C-6C63-4E6F-95F5-E55BC777085B}" type="sibTrans" cxnId="{D168CE85-1101-4742-AE5A-EC8E2C56E0BC}">
      <dgm:prSet/>
      <dgm:spPr/>
      <dgm:t>
        <a:bodyPr/>
        <a:lstStyle/>
        <a:p>
          <a:endParaRPr lang="fi-FI"/>
        </a:p>
      </dgm:t>
    </dgm:pt>
    <dgm:pt modelId="{DD4EE11E-BBEB-452F-AE73-97FC2C04C815}">
      <dgm:prSet/>
      <dgm:spPr/>
      <dgm:t>
        <a:bodyPr/>
        <a:lstStyle/>
        <a:p>
          <a:r>
            <a:rPr lang="fi-FI" i="1"/>
            <a:t>Vakioitu summa on käytettävissä todellisesta vahingosta riippumatta</a:t>
          </a:r>
          <a:endParaRPr lang="fi-FI"/>
        </a:p>
      </dgm:t>
    </dgm:pt>
    <dgm:pt modelId="{DBDFAA3D-6725-4ABF-9A44-2B8B1B7D7DD7}" type="parTrans" cxnId="{D39A4EE2-C0CF-4F74-BF6E-DD2561845EE1}">
      <dgm:prSet/>
      <dgm:spPr/>
      <dgm:t>
        <a:bodyPr/>
        <a:lstStyle/>
        <a:p>
          <a:endParaRPr lang="fi-FI"/>
        </a:p>
      </dgm:t>
    </dgm:pt>
    <dgm:pt modelId="{0CD99FC4-C31E-4418-918F-EE55B8E22241}" type="sibTrans" cxnId="{D39A4EE2-C0CF-4F74-BF6E-DD2561845EE1}">
      <dgm:prSet/>
      <dgm:spPr/>
      <dgm:t>
        <a:bodyPr/>
        <a:lstStyle/>
        <a:p>
          <a:endParaRPr lang="fi-FI"/>
        </a:p>
      </dgm:t>
    </dgm:pt>
    <dgm:pt modelId="{1D11F4B8-77EF-459D-94E9-34F462461951}">
      <dgm:prSet/>
      <dgm:spPr/>
      <dgm:t>
        <a:bodyPr/>
        <a:lstStyle/>
        <a:p>
          <a:r>
            <a:rPr lang="fi-FI" i="1"/>
            <a:t>Yleensä sovitun määrän ylittävä todellinen vahinko voidaan korvata yleisten sääntöjen mukaisesti (riippuu sovitusta ehdosta)</a:t>
          </a:r>
          <a:endParaRPr lang="fi-FI"/>
        </a:p>
      </dgm:t>
    </dgm:pt>
    <dgm:pt modelId="{411E1C25-C384-45DF-AEAB-97FFB5E7E76F}" type="parTrans" cxnId="{7A9A7C79-1064-4D60-A1F4-AC177EF72A2E}">
      <dgm:prSet/>
      <dgm:spPr/>
      <dgm:t>
        <a:bodyPr/>
        <a:lstStyle/>
        <a:p>
          <a:endParaRPr lang="fi-FI"/>
        </a:p>
      </dgm:t>
    </dgm:pt>
    <dgm:pt modelId="{66F067D0-C357-47B7-9792-9E1F262796FF}" type="sibTrans" cxnId="{7A9A7C79-1064-4D60-A1F4-AC177EF72A2E}">
      <dgm:prSet/>
      <dgm:spPr/>
      <dgm:t>
        <a:bodyPr/>
        <a:lstStyle/>
        <a:p>
          <a:endParaRPr lang="fi-FI"/>
        </a:p>
      </dgm:t>
    </dgm:pt>
    <dgm:pt modelId="{AA2A8A4B-CBA9-4F39-9343-7E4840AA33F3}" type="pres">
      <dgm:prSet presAssocID="{CD533877-AA90-4F48-AAF9-3D824BA3506D}" presName="vert0" presStyleCnt="0">
        <dgm:presLayoutVars>
          <dgm:dir/>
          <dgm:animOne val="branch"/>
          <dgm:animLvl val="lvl"/>
        </dgm:presLayoutVars>
      </dgm:prSet>
      <dgm:spPr/>
    </dgm:pt>
    <dgm:pt modelId="{A9DF12D5-C786-43ED-B8ED-B39FDC6D9D2C}" type="pres">
      <dgm:prSet presAssocID="{D75AEE93-7D96-4D53-98AC-942F378ED222}" presName="thickLine" presStyleLbl="alignNode1" presStyleIdx="0" presStyleCnt="2"/>
      <dgm:spPr/>
    </dgm:pt>
    <dgm:pt modelId="{CF30284A-1B1B-4085-B5CE-3F6852127036}" type="pres">
      <dgm:prSet presAssocID="{D75AEE93-7D96-4D53-98AC-942F378ED222}" presName="horz1" presStyleCnt="0"/>
      <dgm:spPr/>
    </dgm:pt>
    <dgm:pt modelId="{D98A60CF-D09B-49E1-9064-32103C15C9D7}" type="pres">
      <dgm:prSet presAssocID="{D75AEE93-7D96-4D53-98AC-942F378ED222}" presName="tx1" presStyleLbl="revTx" presStyleIdx="0" presStyleCnt="8"/>
      <dgm:spPr/>
    </dgm:pt>
    <dgm:pt modelId="{5285C0A4-AEC7-455A-835E-B75CFBA01E4E}" type="pres">
      <dgm:prSet presAssocID="{D75AEE93-7D96-4D53-98AC-942F378ED222}" presName="vert1" presStyleCnt="0"/>
      <dgm:spPr/>
    </dgm:pt>
    <dgm:pt modelId="{487FA148-D63C-464F-9CA3-DEDBF7281585}" type="pres">
      <dgm:prSet presAssocID="{671C3CEB-BAB4-46EC-8A69-066C8EEAEEB0}" presName="vertSpace2a" presStyleCnt="0"/>
      <dgm:spPr/>
    </dgm:pt>
    <dgm:pt modelId="{337228D5-9CD4-4211-970B-50953AB1DE49}" type="pres">
      <dgm:prSet presAssocID="{671C3CEB-BAB4-46EC-8A69-066C8EEAEEB0}" presName="horz2" presStyleCnt="0"/>
      <dgm:spPr/>
    </dgm:pt>
    <dgm:pt modelId="{B8FF6870-D0EA-42A8-BC79-ACFE4B5C756B}" type="pres">
      <dgm:prSet presAssocID="{671C3CEB-BAB4-46EC-8A69-066C8EEAEEB0}" presName="horzSpace2" presStyleCnt="0"/>
      <dgm:spPr/>
    </dgm:pt>
    <dgm:pt modelId="{8A72DD9F-3A88-467D-A7F5-22AA71D51303}" type="pres">
      <dgm:prSet presAssocID="{671C3CEB-BAB4-46EC-8A69-066C8EEAEEB0}" presName="tx2" presStyleLbl="revTx" presStyleIdx="1" presStyleCnt="8"/>
      <dgm:spPr/>
    </dgm:pt>
    <dgm:pt modelId="{A6FD3607-51C6-4374-858B-B35B1ADA715D}" type="pres">
      <dgm:prSet presAssocID="{671C3CEB-BAB4-46EC-8A69-066C8EEAEEB0}" presName="vert2" presStyleCnt="0"/>
      <dgm:spPr/>
    </dgm:pt>
    <dgm:pt modelId="{6BFD3847-BBDD-4002-949B-38AAA5FB0D47}" type="pres">
      <dgm:prSet presAssocID="{671C3CEB-BAB4-46EC-8A69-066C8EEAEEB0}" presName="thinLine2b" presStyleLbl="callout" presStyleIdx="0" presStyleCnt="6"/>
      <dgm:spPr/>
    </dgm:pt>
    <dgm:pt modelId="{C148B990-948B-4FAB-9970-53C5EEE55470}" type="pres">
      <dgm:prSet presAssocID="{671C3CEB-BAB4-46EC-8A69-066C8EEAEEB0}" presName="vertSpace2b" presStyleCnt="0"/>
      <dgm:spPr/>
    </dgm:pt>
    <dgm:pt modelId="{8699AFDD-7E14-4F8F-8D44-24D4C4F6FE45}" type="pres">
      <dgm:prSet presAssocID="{429D1D75-70AC-41CB-8DC8-1ED54145A194}" presName="horz2" presStyleCnt="0"/>
      <dgm:spPr/>
    </dgm:pt>
    <dgm:pt modelId="{B188C6ED-2DE3-43F1-BE7A-392F022F992F}" type="pres">
      <dgm:prSet presAssocID="{429D1D75-70AC-41CB-8DC8-1ED54145A194}" presName="horzSpace2" presStyleCnt="0"/>
      <dgm:spPr/>
    </dgm:pt>
    <dgm:pt modelId="{2A4E70F0-4173-4E83-B175-A6512CEE52B0}" type="pres">
      <dgm:prSet presAssocID="{429D1D75-70AC-41CB-8DC8-1ED54145A194}" presName="tx2" presStyleLbl="revTx" presStyleIdx="2" presStyleCnt="8"/>
      <dgm:spPr/>
    </dgm:pt>
    <dgm:pt modelId="{3F72CE4C-4113-4C6B-A1A2-E3008B5B02F2}" type="pres">
      <dgm:prSet presAssocID="{429D1D75-70AC-41CB-8DC8-1ED54145A194}" presName="vert2" presStyleCnt="0"/>
      <dgm:spPr/>
    </dgm:pt>
    <dgm:pt modelId="{DDDDDF62-2CDA-4BC9-AF4A-EDCCBCC72EA9}" type="pres">
      <dgm:prSet presAssocID="{429D1D75-70AC-41CB-8DC8-1ED54145A194}" presName="thinLine2b" presStyleLbl="callout" presStyleIdx="1" presStyleCnt="6"/>
      <dgm:spPr/>
    </dgm:pt>
    <dgm:pt modelId="{D42345C6-C532-4CFA-9FDE-3E854BC87EDE}" type="pres">
      <dgm:prSet presAssocID="{429D1D75-70AC-41CB-8DC8-1ED54145A194}" presName="vertSpace2b" presStyleCnt="0"/>
      <dgm:spPr/>
    </dgm:pt>
    <dgm:pt modelId="{6482D727-FAB7-4257-AEF4-DDD8FBCC692F}" type="pres">
      <dgm:prSet presAssocID="{E4AF21FA-2F36-436D-8E06-011153875AF1}" presName="horz2" presStyleCnt="0"/>
      <dgm:spPr/>
    </dgm:pt>
    <dgm:pt modelId="{7C7402F8-81A7-4C78-A63B-462C201496D6}" type="pres">
      <dgm:prSet presAssocID="{E4AF21FA-2F36-436D-8E06-011153875AF1}" presName="horzSpace2" presStyleCnt="0"/>
      <dgm:spPr/>
    </dgm:pt>
    <dgm:pt modelId="{7C47C8BF-9307-428C-8182-77E1A94C64D2}" type="pres">
      <dgm:prSet presAssocID="{E4AF21FA-2F36-436D-8E06-011153875AF1}" presName="tx2" presStyleLbl="revTx" presStyleIdx="3" presStyleCnt="8"/>
      <dgm:spPr/>
    </dgm:pt>
    <dgm:pt modelId="{92B440F6-E9E2-4FB9-A566-18147382C6B3}" type="pres">
      <dgm:prSet presAssocID="{E4AF21FA-2F36-436D-8E06-011153875AF1}" presName="vert2" presStyleCnt="0"/>
      <dgm:spPr/>
    </dgm:pt>
    <dgm:pt modelId="{F21EDDF7-7180-4941-B023-4B2500C5713A}" type="pres">
      <dgm:prSet presAssocID="{E4AF21FA-2F36-436D-8E06-011153875AF1}" presName="thinLine2b" presStyleLbl="callout" presStyleIdx="2" presStyleCnt="6"/>
      <dgm:spPr/>
    </dgm:pt>
    <dgm:pt modelId="{66FE690A-FE26-438C-B28E-90C7F3A8E1C9}" type="pres">
      <dgm:prSet presAssocID="{E4AF21FA-2F36-436D-8E06-011153875AF1}" presName="vertSpace2b" presStyleCnt="0"/>
      <dgm:spPr/>
    </dgm:pt>
    <dgm:pt modelId="{66DDFF8E-F687-43CC-B8F0-CC105FE70670}" type="pres">
      <dgm:prSet presAssocID="{13536AFC-8490-4E80-BBBB-B13E4C8CB716}" presName="thickLine" presStyleLbl="alignNode1" presStyleIdx="1" presStyleCnt="2"/>
      <dgm:spPr/>
    </dgm:pt>
    <dgm:pt modelId="{2D24A18E-858F-4C59-A79B-3B10BB32C42F}" type="pres">
      <dgm:prSet presAssocID="{13536AFC-8490-4E80-BBBB-B13E4C8CB716}" presName="horz1" presStyleCnt="0"/>
      <dgm:spPr/>
    </dgm:pt>
    <dgm:pt modelId="{C45EDC5C-3C29-442A-9BB6-1E5E1672E814}" type="pres">
      <dgm:prSet presAssocID="{13536AFC-8490-4E80-BBBB-B13E4C8CB716}" presName="tx1" presStyleLbl="revTx" presStyleIdx="4" presStyleCnt="8"/>
      <dgm:spPr/>
    </dgm:pt>
    <dgm:pt modelId="{4EE13FB0-F9BA-4C71-A52C-D2D4593C5E26}" type="pres">
      <dgm:prSet presAssocID="{13536AFC-8490-4E80-BBBB-B13E4C8CB716}" presName="vert1" presStyleCnt="0"/>
      <dgm:spPr/>
    </dgm:pt>
    <dgm:pt modelId="{2B7E4EAA-8537-44F1-A8B1-183AEABA4CF5}" type="pres">
      <dgm:prSet presAssocID="{8BCD7C2F-5DF2-40EF-BCF7-CD36E1CB1703}" presName="vertSpace2a" presStyleCnt="0"/>
      <dgm:spPr/>
    </dgm:pt>
    <dgm:pt modelId="{267F842D-30F5-4B07-A17A-981C48003990}" type="pres">
      <dgm:prSet presAssocID="{8BCD7C2F-5DF2-40EF-BCF7-CD36E1CB1703}" presName="horz2" presStyleCnt="0"/>
      <dgm:spPr/>
    </dgm:pt>
    <dgm:pt modelId="{E4C5676A-4007-4A40-B87D-5263B271EC9C}" type="pres">
      <dgm:prSet presAssocID="{8BCD7C2F-5DF2-40EF-BCF7-CD36E1CB1703}" presName="horzSpace2" presStyleCnt="0"/>
      <dgm:spPr/>
    </dgm:pt>
    <dgm:pt modelId="{D95C1FC3-0032-48B5-92CC-9C74E58E8363}" type="pres">
      <dgm:prSet presAssocID="{8BCD7C2F-5DF2-40EF-BCF7-CD36E1CB1703}" presName="tx2" presStyleLbl="revTx" presStyleIdx="5" presStyleCnt="8"/>
      <dgm:spPr/>
    </dgm:pt>
    <dgm:pt modelId="{48ABBBBF-ACE6-44F8-A0EE-E5A84D867905}" type="pres">
      <dgm:prSet presAssocID="{8BCD7C2F-5DF2-40EF-BCF7-CD36E1CB1703}" presName="vert2" presStyleCnt="0"/>
      <dgm:spPr/>
    </dgm:pt>
    <dgm:pt modelId="{9FD8A783-D6BA-4FF1-940E-EB69320F5F32}" type="pres">
      <dgm:prSet presAssocID="{8BCD7C2F-5DF2-40EF-BCF7-CD36E1CB1703}" presName="thinLine2b" presStyleLbl="callout" presStyleIdx="3" presStyleCnt="6"/>
      <dgm:spPr/>
    </dgm:pt>
    <dgm:pt modelId="{82A71370-17EC-4EA8-B497-77622E90B32F}" type="pres">
      <dgm:prSet presAssocID="{8BCD7C2F-5DF2-40EF-BCF7-CD36E1CB1703}" presName="vertSpace2b" presStyleCnt="0"/>
      <dgm:spPr/>
    </dgm:pt>
    <dgm:pt modelId="{2F45A2C8-63CD-431A-A924-54E91A34352D}" type="pres">
      <dgm:prSet presAssocID="{DD4EE11E-BBEB-452F-AE73-97FC2C04C815}" presName="horz2" presStyleCnt="0"/>
      <dgm:spPr/>
    </dgm:pt>
    <dgm:pt modelId="{8B48F0A7-743B-4F26-9987-072D20D0102A}" type="pres">
      <dgm:prSet presAssocID="{DD4EE11E-BBEB-452F-AE73-97FC2C04C815}" presName="horzSpace2" presStyleCnt="0"/>
      <dgm:spPr/>
    </dgm:pt>
    <dgm:pt modelId="{8D79142E-B9BF-452E-B8F3-B6F07F95CDDC}" type="pres">
      <dgm:prSet presAssocID="{DD4EE11E-BBEB-452F-AE73-97FC2C04C815}" presName="tx2" presStyleLbl="revTx" presStyleIdx="6" presStyleCnt="8"/>
      <dgm:spPr/>
    </dgm:pt>
    <dgm:pt modelId="{DC7CD1E8-BED5-4E94-A1FA-3397229F171D}" type="pres">
      <dgm:prSet presAssocID="{DD4EE11E-BBEB-452F-AE73-97FC2C04C815}" presName="vert2" presStyleCnt="0"/>
      <dgm:spPr/>
    </dgm:pt>
    <dgm:pt modelId="{A36BB50C-8533-4B3E-BC8F-8528CB048441}" type="pres">
      <dgm:prSet presAssocID="{DD4EE11E-BBEB-452F-AE73-97FC2C04C815}" presName="thinLine2b" presStyleLbl="callout" presStyleIdx="4" presStyleCnt="6"/>
      <dgm:spPr/>
    </dgm:pt>
    <dgm:pt modelId="{70C5FE45-F84B-4CF3-8A9A-2BC51B29FB67}" type="pres">
      <dgm:prSet presAssocID="{DD4EE11E-BBEB-452F-AE73-97FC2C04C815}" presName="vertSpace2b" presStyleCnt="0"/>
      <dgm:spPr/>
    </dgm:pt>
    <dgm:pt modelId="{7212F21F-E3C8-4025-8134-71A792E28A7D}" type="pres">
      <dgm:prSet presAssocID="{1D11F4B8-77EF-459D-94E9-34F462461951}" presName="horz2" presStyleCnt="0"/>
      <dgm:spPr/>
    </dgm:pt>
    <dgm:pt modelId="{7099E970-3281-4A09-8948-5EDFB2550CD3}" type="pres">
      <dgm:prSet presAssocID="{1D11F4B8-77EF-459D-94E9-34F462461951}" presName="horzSpace2" presStyleCnt="0"/>
      <dgm:spPr/>
    </dgm:pt>
    <dgm:pt modelId="{3115118B-F5FC-4A84-9ED0-E1109FB2DB56}" type="pres">
      <dgm:prSet presAssocID="{1D11F4B8-77EF-459D-94E9-34F462461951}" presName="tx2" presStyleLbl="revTx" presStyleIdx="7" presStyleCnt="8"/>
      <dgm:spPr/>
    </dgm:pt>
    <dgm:pt modelId="{B8DEC798-F942-4B01-B6A0-F546AF220995}" type="pres">
      <dgm:prSet presAssocID="{1D11F4B8-77EF-459D-94E9-34F462461951}" presName="vert2" presStyleCnt="0"/>
      <dgm:spPr/>
    </dgm:pt>
    <dgm:pt modelId="{D0421757-58D1-4DBC-A396-628B9506437F}" type="pres">
      <dgm:prSet presAssocID="{1D11F4B8-77EF-459D-94E9-34F462461951}" presName="thinLine2b" presStyleLbl="callout" presStyleIdx="5" presStyleCnt="6"/>
      <dgm:spPr/>
    </dgm:pt>
    <dgm:pt modelId="{0380F0E7-FEAA-4B38-BD75-7205F2FEA9F5}" type="pres">
      <dgm:prSet presAssocID="{1D11F4B8-77EF-459D-94E9-34F462461951}" presName="vertSpace2b" presStyleCnt="0"/>
      <dgm:spPr/>
    </dgm:pt>
  </dgm:ptLst>
  <dgm:cxnLst>
    <dgm:cxn modelId="{A2673F14-9046-4265-A603-E0C1B3DBDA0A}" type="presOf" srcId="{D75AEE93-7D96-4D53-98AC-942F378ED222}" destId="{D98A60CF-D09B-49E1-9064-32103C15C9D7}" srcOrd="0" destOrd="0" presId="urn:microsoft.com/office/officeart/2008/layout/LinedList"/>
    <dgm:cxn modelId="{4D446431-2FE0-4F49-91EA-AE63CD4D2354}" type="presOf" srcId="{671C3CEB-BAB4-46EC-8A69-066C8EEAEEB0}" destId="{8A72DD9F-3A88-467D-A7F5-22AA71D51303}" srcOrd="0" destOrd="0" presId="urn:microsoft.com/office/officeart/2008/layout/LinedList"/>
    <dgm:cxn modelId="{56965B40-6707-47A2-B950-0231EE74C7C1}" srcId="{CD533877-AA90-4F48-AAF9-3D824BA3506D}" destId="{D75AEE93-7D96-4D53-98AC-942F378ED222}" srcOrd="0" destOrd="0" parTransId="{253AA92A-BB93-4A04-8AF4-78144CEEEEA8}" sibTransId="{EDC84DD0-219B-4B61-87B3-A56495EE7710}"/>
    <dgm:cxn modelId="{89AB8167-352C-4E6F-A704-21D1CB667F88}" type="presOf" srcId="{13536AFC-8490-4E80-BBBB-B13E4C8CB716}" destId="{C45EDC5C-3C29-442A-9BB6-1E5E1672E814}" srcOrd="0" destOrd="0" presId="urn:microsoft.com/office/officeart/2008/layout/LinedList"/>
    <dgm:cxn modelId="{904B1851-E39A-4BF4-B705-0B07C955FC63}" type="presOf" srcId="{DD4EE11E-BBEB-452F-AE73-97FC2C04C815}" destId="{8D79142E-B9BF-452E-B8F3-B6F07F95CDDC}" srcOrd="0" destOrd="0" presId="urn:microsoft.com/office/officeart/2008/layout/LinedList"/>
    <dgm:cxn modelId="{7A9A7C79-1064-4D60-A1F4-AC177EF72A2E}" srcId="{13536AFC-8490-4E80-BBBB-B13E4C8CB716}" destId="{1D11F4B8-77EF-459D-94E9-34F462461951}" srcOrd="2" destOrd="0" parTransId="{411E1C25-C384-45DF-AEAB-97FFB5E7E76F}" sibTransId="{66F067D0-C357-47B7-9792-9E1F262796FF}"/>
    <dgm:cxn modelId="{D168CE85-1101-4742-AE5A-EC8E2C56E0BC}" srcId="{13536AFC-8490-4E80-BBBB-B13E4C8CB716}" destId="{8BCD7C2F-5DF2-40EF-BCF7-CD36E1CB1703}" srcOrd="0" destOrd="0" parTransId="{749A3ADD-E794-43BE-97D0-33693C425EFE}" sibTransId="{0F382D7C-6C63-4E6F-95F5-E55BC777085B}"/>
    <dgm:cxn modelId="{FA647197-9F85-455E-A048-ED14B0DAAC01}" type="presOf" srcId="{8BCD7C2F-5DF2-40EF-BCF7-CD36E1CB1703}" destId="{D95C1FC3-0032-48B5-92CC-9C74E58E8363}" srcOrd="0" destOrd="0" presId="urn:microsoft.com/office/officeart/2008/layout/LinedList"/>
    <dgm:cxn modelId="{BBF89C99-E0FF-46BE-A275-C579B8C70BE3}" type="presOf" srcId="{1D11F4B8-77EF-459D-94E9-34F462461951}" destId="{3115118B-F5FC-4A84-9ED0-E1109FB2DB56}" srcOrd="0" destOrd="0" presId="urn:microsoft.com/office/officeart/2008/layout/LinedList"/>
    <dgm:cxn modelId="{27017AAA-B0BF-40FE-B251-402CB9D5AB03}" srcId="{D75AEE93-7D96-4D53-98AC-942F378ED222}" destId="{671C3CEB-BAB4-46EC-8A69-066C8EEAEEB0}" srcOrd="0" destOrd="0" parTransId="{11EFE022-AECD-4ED2-B87A-4941961C0454}" sibTransId="{F92E3289-F834-46D7-BCD9-C9AE6C8212D4}"/>
    <dgm:cxn modelId="{36A3FCB6-65B3-4B36-80F4-05EAB9A99FE0}" type="presOf" srcId="{E4AF21FA-2F36-436D-8E06-011153875AF1}" destId="{7C47C8BF-9307-428C-8182-77E1A94C64D2}" srcOrd="0" destOrd="0" presId="urn:microsoft.com/office/officeart/2008/layout/LinedList"/>
    <dgm:cxn modelId="{CECFA2BA-0556-4159-BF16-DA46A71F8E1F}" srcId="{CD533877-AA90-4F48-AAF9-3D824BA3506D}" destId="{13536AFC-8490-4E80-BBBB-B13E4C8CB716}" srcOrd="1" destOrd="0" parTransId="{B67D0389-8F32-4655-8B00-83FFEEFA3FC7}" sibTransId="{21B979A7-D580-47DA-8721-7E20A2CC0A69}"/>
    <dgm:cxn modelId="{EEF196C1-5923-4F75-82A2-E2A7F2C5F0A6}" srcId="{D75AEE93-7D96-4D53-98AC-942F378ED222}" destId="{E4AF21FA-2F36-436D-8E06-011153875AF1}" srcOrd="2" destOrd="0" parTransId="{EE6EF806-1E64-498C-8E39-DAA9226B3448}" sibTransId="{DE655A36-E396-435A-A780-7EC96ECA47D6}"/>
    <dgm:cxn modelId="{73AFC2D4-6F73-4C0B-ADD2-D679BC3595AE}" srcId="{D75AEE93-7D96-4D53-98AC-942F378ED222}" destId="{429D1D75-70AC-41CB-8DC8-1ED54145A194}" srcOrd="1" destOrd="0" parTransId="{A81BBD91-A1CB-4EC5-BA30-213ADF202943}" sibTransId="{28F6E4DE-4506-4692-B1A2-F5D06404C7C3}"/>
    <dgm:cxn modelId="{D39A4EE2-C0CF-4F74-BF6E-DD2561845EE1}" srcId="{13536AFC-8490-4E80-BBBB-B13E4C8CB716}" destId="{DD4EE11E-BBEB-452F-AE73-97FC2C04C815}" srcOrd="1" destOrd="0" parTransId="{DBDFAA3D-6725-4ABF-9A44-2B8B1B7D7DD7}" sibTransId="{0CD99FC4-C31E-4418-918F-EE55B8E22241}"/>
    <dgm:cxn modelId="{3FB091F0-E0A9-4A09-870B-A4623B8CEB1C}" type="presOf" srcId="{429D1D75-70AC-41CB-8DC8-1ED54145A194}" destId="{2A4E70F0-4173-4E83-B175-A6512CEE52B0}" srcOrd="0" destOrd="0" presId="urn:microsoft.com/office/officeart/2008/layout/LinedList"/>
    <dgm:cxn modelId="{AD3863FE-9879-4DF2-86EF-889B3C3CA05B}" type="presOf" srcId="{CD533877-AA90-4F48-AAF9-3D824BA3506D}" destId="{AA2A8A4B-CBA9-4F39-9343-7E4840AA33F3}" srcOrd="0" destOrd="0" presId="urn:microsoft.com/office/officeart/2008/layout/LinedList"/>
    <dgm:cxn modelId="{D5EFC97A-0C6E-4BAB-AD3F-9AB26C8D4861}" type="presParOf" srcId="{AA2A8A4B-CBA9-4F39-9343-7E4840AA33F3}" destId="{A9DF12D5-C786-43ED-B8ED-B39FDC6D9D2C}" srcOrd="0" destOrd="0" presId="urn:microsoft.com/office/officeart/2008/layout/LinedList"/>
    <dgm:cxn modelId="{75D3441D-7E68-43D6-94E8-BA15D2A495E7}" type="presParOf" srcId="{AA2A8A4B-CBA9-4F39-9343-7E4840AA33F3}" destId="{CF30284A-1B1B-4085-B5CE-3F6852127036}" srcOrd="1" destOrd="0" presId="urn:microsoft.com/office/officeart/2008/layout/LinedList"/>
    <dgm:cxn modelId="{50776366-1BD0-4DBC-9BE4-9B7958E35DAA}" type="presParOf" srcId="{CF30284A-1B1B-4085-B5CE-3F6852127036}" destId="{D98A60CF-D09B-49E1-9064-32103C15C9D7}" srcOrd="0" destOrd="0" presId="urn:microsoft.com/office/officeart/2008/layout/LinedList"/>
    <dgm:cxn modelId="{AF3076B9-3E07-4AB7-A07F-3AEF1D9A45ED}" type="presParOf" srcId="{CF30284A-1B1B-4085-B5CE-3F6852127036}" destId="{5285C0A4-AEC7-455A-835E-B75CFBA01E4E}" srcOrd="1" destOrd="0" presId="urn:microsoft.com/office/officeart/2008/layout/LinedList"/>
    <dgm:cxn modelId="{D4EF7243-DA62-4CA2-B824-24187047BA13}" type="presParOf" srcId="{5285C0A4-AEC7-455A-835E-B75CFBA01E4E}" destId="{487FA148-D63C-464F-9CA3-DEDBF7281585}" srcOrd="0" destOrd="0" presId="urn:microsoft.com/office/officeart/2008/layout/LinedList"/>
    <dgm:cxn modelId="{C87D9852-84BC-48A2-9D8B-7442AD903018}" type="presParOf" srcId="{5285C0A4-AEC7-455A-835E-B75CFBA01E4E}" destId="{337228D5-9CD4-4211-970B-50953AB1DE49}" srcOrd="1" destOrd="0" presId="urn:microsoft.com/office/officeart/2008/layout/LinedList"/>
    <dgm:cxn modelId="{09F04C37-DF25-4F54-BBC8-09684B5E1C18}" type="presParOf" srcId="{337228D5-9CD4-4211-970B-50953AB1DE49}" destId="{B8FF6870-D0EA-42A8-BC79-ACFE4B5C756B}" srcOrd="0" destOrd="0" presId="urn:microsoft.com/office/officeart/2008/layout/LinedList"/>
    <dgm:cxn modelId="{A5CD6FF0-72B9-4CB1-96C2-54E7725B8238}" type="presParOf" srcId="{337228D5-9CD4-4211-970B-50953AB1DE49}" destId="{8A72DD9F-3A88-467D-A7F5-22AA71D51303}" srcOrd="1" destOrd="0" presId="urn:microsoft.com/office/officeart/2008/layout/LinedList"/>
    <dgm:cxn modelId="{F3005713-027F-4E76-B2A7-0DF30AF25810}" type="presParOf" srcId="{337228D5-9CD4-4211-970B-50953AB1DE49}" destId="{A6FD3607-51C6-4374-858B-B35B1ADA715D}" srcOrd="2" destOrd="0" presId="urn:microsoft.com/office/officeart/2008/layout/LinedList"/>
    <dgm:cxn modelId="{EE32C9F5-B6BB-4694-980C-226BC88851F5}" type="presParOf" srcId="{5285C0A4-AEC7-455A-835E-B75CFBA01E4E}" destId="{6BFD3847-BBDD-4002-949B-38AAA5FB0D47}" srcOrd="2" destOrd="0" presId="urn:microsoft.com/office/officeart/2008/layout/LinedList"/>
    <dgm:cxn modelId="{30FC76B1-F03F-4F60-B63E-DE43781D9A8D}" type="presParOf" srcId="{5285C0A4-AEC7-455A-835E-B75CFBA01E4E}" destId="{C148B990-948B-4FAB-9970-53C5EEE55470}" srcOrd="3" destOrd="0" presId="urn:microsoft.com/office/officeart/2008/layout/LinedList"/>
    <dgm:cxn modelId="{80B5D989-5F44-437C-A64C-C7C663825BEE}" type="presParOf" srcId="{5285C0A4-AEC7-455A-835E-B75CFBA01E4E}" destId="{8699AFDD-7E14-4F8F-8D44-24D4C4F6FE45}" srcOrd="4" destOrd="0" presId="urn:microsoft.com/office/officeart/2008/layout/LinedList"/>
    <dgm:cxn modelId="{3A6714F5-0109-4EFB-9EDE-A83972FB27B0}" type="presParOf" srcId="{8699AFDD-7E14-4F8F-8D44-24D4C4F6FE45}" destId="{B188C6ED-2DE3-43F1-BE7A-392F022F992F}" srcOrd="0" destOrd="0" presId="urn:microsoft.com/office/officeart/2008/layout/LinedList"/>
    <dgm:cxn modelId="{1928C2E8-AEE0-4480-BAF2-27EA7F28DC8D}" type="presParOf" srcId="{8699AFDD-7E14-4F8F-8D44-24D4C4F6FE45}" destId="{2A4E70F0-4173-4E83-B175-A6512CEE52B0}" srcOrd="1" destOrd="0" presId="urn:microsoft.com/office/officeart/2008/layout/LinedList"/>
    <dgm:cxn modelId="{06DD5C43-2816-4250-AC82-4DCAB9A60656}" type="presParOf" srcId="{8699AFDD-7E14-4F8F-8D44-24D4C4F6FE45}" destId="{3F72CE4C-4113-4C6B-A1A2-E3008B5B02F2}" srcOrd="2" destOrd="0" presId="urn:microsoft.com/office/officeart/2008/layout/LinedList"/>
    <dgm:cxn modelId="{BCC1AE4B-D7EC-4E40-BB4E-672A37523071}" type="presParOf" srcId="{5285C0A4-AEC7-455A-835E-B75CFBA01E4E}" destId="{DDDDDF62-2CDA-4BC9-AF4A-EDCCBCC72EA9}" srcOrd="5" destOrd="0" presId="urn:microsoft.com/office/officeart/2008/layout/LinedList"/>
    <dgm:cxn modelId="{0E3DBCDD-9420-49CB-BC1A-A9BD56A8A7CA}" type="presParOf" srcId="{5285C0A4-AEC7-455A-835E-B75CFBA01E4E}" destId="{D42345C6-C532-4CFA-9FDE-3E854BC87EDE}" srcOrd="6" destOrd="0" presId="urn:microsoft.com/office/officeart/2008/layout/LinedList"/>
    <dgm:cxn modelId="{C2AB17DB-466B-4C6F-B18E-AE514E86B915}" type="presParOf" srcId="{5285C0A4-AEC7-455A-835E-B75CFBA01E4E}" destId="{6482D727-FAB7-4257-AEF4-DDD8FBCC692F}" srcOrd="7" destOrd="0" presId="urn:microsoft.com/office/officeart/2008/layout/LinedList"/>
    <dgm:cxn modelId="{090525E8-0A75-4E3D-8147-C371F3557A5E}" type="presParOf" srcId="{6482D727-FAB7-4257-AEF4-DDD8FBCC692F}" destId="{7C7402F8-81A7-4C78-A63B-462C201496D6}" srcOrd="0" destOrd="0" presId="urn:microsoft.com/office/officeart/2008/layout/LinedList"/>
    <dgm:cxn modelId="{C4363A59-AE51-4F41-8FFF-1C1316E5BB09}" type="presParOf" srcId="{6482D727-FAB7-4257-AEF4-DDD8FBCC692F}" destId="{7C47C8BF-9307-428C-8182-77E1A94C64D2}" srcOrd="1" destOrd="0" presId="urn:microsoft.com/office/officeart/2008/layout/LinedList"/>
    <dgm:cxn modelId="{04C03873-495B-411E-BA3E-E763A3EB1FBC}" type="presParOf" srcId="{6482D727-FAB7-4257-AEF4-DDD8FBCC692F}" destId="{92B440F6-E9E2-4FB9-A566-18147382C6B3}" srcOrd="2" destOrd="0" presId="urn:microsoft.com/office/officeart/2008/layout/LinedList"/>
    <dgm:cxn modelId="{447B0790-FB62-4D24-998B-404CF73C127E}" type="presParOf" srcId="{5285C0A4-AEC7-455A-835E-B75CFBA01E4E}" destId="{F21EDDF7-7180-4941-B023-4B2500C5713A}" srcOrd="8" destOrd="0" presId="urn:microsoft.com/office/officeart/2008/layout/LinedList"/>
    <dgm:cxn modelId="{16669A47-C312-45AA-A2A5-5B76148F53D7}" type="presParOf" srcId="{5285C0A4-AEC7-455A-835E-B75CFBA01E4E}" destId="{66FE690A-FE26-438C-B28E-90C7F3A8E1C9}" srcOrd="9" destOrd="0" presId="urn:microsoft.com/office/officeart/2008/layout/LinedList"/>
    <dgm:cxn modelId="{2BEEA341-BD39-4094-B7AD-4C14AF2CFA5C}" type="presParOf" srcId="{AA2A8A4B-CBA9-4F39-9343-7E4840AA33F3}" destId="{66DDFF8E-F687-43CC-B8F0-CC105FE70670}" srcOrd="2" destOrd="0" presId="urn:microsoft.com/office/officeart/2008/layout/LinedList"/>
    <dgm:cxn modelId="{BAE7D52B-36C4-4CAF-A431-29076B38E66A}" type="presParOf" srcId="{AA2A8A4B-CBA9-4F39-9343-7E4840AA33F3}" destId="{2D24A18E-858F-4C59-A79B-3B10BB32C42F}" srcOrd="3" destOrd="0" presId="urn:microsoft.com/office/officeart/2008/layout/LinedList"/>
    <dgm:cxn modelId="{E320ECA8-AA02-4933-8BD0-D8192B864BF5}" type="presParOf" srcId="{2D24A18E-858F-4C59-A79B-3B10BB32C42F}" destId="{C45EDC5C-3C29-442A-9BB6-1E5E1672E814}" srcOrd="0" destOrd="0" presId="urn:microsoft.com/office/officeart/2008/layout/LinedList"/>
    <dgm:cxn modelId="{20D0B42A-89A6-4F80-A132-F693F0B59AF4}" type="presParOf" srcId="{2D24A18E-858F-4C59-A79B-3B10BB32C42F}" destId="{4EE13FB0-F9BA-4C71-A52C-D2D4593C5E26}" srcOrd="1" destOrd="0" presId="urn:microsoft.com/office/officeart/2008/layout/LinedList"/>
    <dgm:cxn modelId="{82A753AD-CB88-4A16-8404-75EFFB0F8D97}" type="presParOf" srcId="{4EE13FB0-F9BA-4C71-A52C-D2D4593C5E26}" destId="{2B7E4EAA-8537-44F1-A8B1-183AEABA4CF5}" srcOrd="0" destOrd="0" presId="urn:microsoft.com/office/officeart/2008/layout/LinedList"/>
    <dgm:cxn modelId="{19869F2F-D1BB-4642-8545-304F8D543E29}" type="presParOf" srcId="{4EE13FB0-F9BA-4C71-A52C-D2D4593C5E26}" destId="{267F842D-30F5-4B07-A17A-981C48003990}" srcOrd="1" destOrd="0" presId="urn:microsoft.com/office/officeart/2008/layout/LinedList"/>
    <dgm:cxn modelId="{B8CCDFB0-FD31-4C11-9C5B-0C7B71F83431}" type="presParOf" srcId="{267F842D-30F5-4B07-A17A-981C48003990}" destId="{E4C5676A-4007-4A40-B87D-5263B271EC9C}" srcOrd="0" destOrd="0" presId="urn:microsoft.com/office/officeart/2008/layout/LinedList"/>
    <dgm:cxn modelId="{11259289-F204-45AA-90F8-BB4BBE77BB37}" type="presParOf" srcId="{267F842D-30F5-4B07-A17A-981C48003990}" destId="{D95C1FC3-0032-48B5-92CC-9C74E58E8363}" srcOrd="1" destOrd="0" presId="urn:microsoft.com/office/officeart/2008/layout/LinedList"/>
    <dgm:cxn modelId="{F64635DE-5931-4843-A533-1B8A1C74191A}" type="presParOf" srcId="{267F842D-30F5-4B07-A17A-981C48003990}" destId="{48ABBBBF-ACE6-44F8-A0EE-E5A84D867905}" srcOrd="2" destOrd="0" presId="urn:microsoft.com/office/officeart/2008/layout/LinedList"/>
    <dgm:cxn modelId="{3BD2F8CE-D6F2-4CD4-A073-B64359FA2CCF}" type="presParOf" srcId="{4EE13FB0-F9BA-4C71-A52C-D2D4593C5E26}" destId="{9FD8A783-D6BA-4FF1-940E-EB69320F5F32}" srcOrd="2" destOrd="0" presId="urn:microsoft.com/office/officeart/2008/layout/LinedList"/>
    <dgm:cxn modelId="{5552EED5-B883-4054-B4EB-3B48413984B4}" type="presParOf" srcId="{4EE13FB0-F9BA-4C71-A52C-D2D4593C5E26}" destId="{82A71370-17EC-4EA8-B497-77622E90B32F}" srcOrd="3" destOrd="0" presId="urn:microsoft.com/office/officeart/2008/layout/LinedList"/>
    <dgm:cxn modelId="{CEBACDE2-5270-4B8E-8662-7A9FA658B47F}" type="presParOf" srcId="{4EE13FB0-F9BA-4C71-A52C-D2D4593C5E26}" destId="{2F45A2C8-63CD-431A-A924-54E91A34352D}" srcOrd="4" destOrd="0" presId="urn:microsoft.com/office/officeart/2008/layout/LinedList"/>
    <dgm:cxn modelId="{05FD7CD7-2DE1-4EE5-B26F-28A998640169}" type="presParOf" srcId="{2F45A2C8-63CD-431A-A924-54E91A34352D}" destId="{8B48F0A7-743B-4F26-9987-072D20D0102A}" srcOrd="0" destOrd="0" presId="urn:microsoft.com/office/officeart/2008/layout/LinedList"/>
    <dgm:cxn modelId="{66C51FC6-F38F-4955-BDD6-B701DCCB8289}" type="presParOf" srcId="{2F45A2C8-63CD-431A-A924-54E91A34352D}" destId="{8D79142E-B9BF-452E-B8F3-B6F07F95CDDC}" srcOrd="1" destOrd="0" presId="urn:microsoft.com/office/officeart/2008/layout/LinedList"/>
    <dgm:cxn modelId="{7D2CA17E-4B74-467C-892A-6FA68D436DFF}" type="presParOf" srcId="{2F45A2C8-63CD-431A-A924-54E91A34352D}" destId="{DC7CD1E8-BED5-4E94-A1FA-3397229F171D}" srcOrd="2" destOrd="0" presId="urn:microsoft.com/office/officeart/2008/layout/LinedList"/>
    <dgm:cxn modelId="{7C332DE6-FDD1-4BE2-80F0-69C8EAAABF99}" type="presParOf" srcId="{4EE13FB0-F9BA-4C71-A52C-D2D4593C5E26}" destId="{A36BB50C-8533-4B3E-BC8F-8528CB048441}" srcOrd="5" destOrd="0" presId="urn:microsoft.com/office/officeart/2008/layout/LinedList"/>
    <dgm:cxn modelId="{5A5B6948-6E86-4D14-A8AC-478CFCAB8790}" type="presParOf" srcId="{4EE13FB0-F9BA-4C71-A52C-D2D4593C5E26}" destId="{70C5FE45-F84B-4CF3-8A9A-2BC51B29FB67}" srcOrd="6" destOrd="0" presId="urn:microsoft.com/office/officeart/2008/layout/LinedList"/>
    <dgm:cxn modelId="{8109C858-4EB0-4524-AB48-2232616577B0}" type="presParOf" srcId="{4EE13FB0-F9BA-4C71-A52C-D2D4593C5E26}" destId="{7212F21F-E3C8-4025-8134-71A792E28A7D}" srcOrd="7" destOrd="0" presId="urn:microsoft.com/office/officeart/2008/layout/LinedList"/>
    <dgm:cxn modelId="{AFD161C6-3F4B-4BF4-8D0F-C556B102E98D}" type="presParOf" srcId="{7212F21F-E3C8-4025-8134-71A792E28A7D}" destId="{7099E970-3281-4A09-8948-5EDFB2550CD3}" srcOrd="0" destOrd="0" presId="urn:microsoft.com/office/officeart/2008/layout/LinedList"/>
    <dgm:cxn modelId="{6F81AC96-E6CA-42CF-A3CA-22ABCDABB0CD}" type="presParOf" srcId="{7212F21F-E3C8-4025-8134-71A792E28A7D}" destId="{3115118B-F5FC-4A84-9ED0-E1109FB2DB56}" srcOrd="1" destOrd="0" presId="urn:microsoft.com/office/officeart/2008/layout/LinedList"/>
    <dgm:cxn modelId="{BFDC4014-51B7-4B88-92D9-33171A840B47}" type="presParOf" srcId="{7212F21F-E3C8-4025-8134-71A792E28A7D}" destId="{B8DEC798-F942-4B01-B6A0-F546AF220995}" srcOrd="2" destOrd="0" presId="urn:microsoft.com/office/officeart/2008/layout/LinedList"/>
    <dgm:cxn modelId="{5E43A4E7-1D78-493E-BF67-172B9C96009F}" type="presParOf" srcId="{4EE13FB0-F9BA-4C71-A52C-D2D4593C5E26}" destId="{D0421757-58D1-4DBC-A396-628B9506437F}" srcOrd="8" destOrd="0" presId="urn:microsoft.com/office/officeart/2008/layout/LinedList"/>
    <dgm:cxn modelId="{2EEBFBDD-D5CA-439C-9A5C-1A1EDC8764DD}" type="presParOf" srcId="{4EE13FB0-F9BA-4C71-A52C-D2D4593C5E26}" destId="{0380F0E7-FEAA-4B38-BD75-7205F2FEA9F5}"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439A176-DB7C-4206-B100-5020F2436C78}" type="doc">
      <dgm:prSet loTypeId="urn:microsoft.com/office/officeart/2005/8/layout/orgChart1" loCatId="hierarchy" qsTypeId="urn:microsoft.com/office/officeart/2005/8/quickstyle/simple1" qsCatId="simple" csTypeId="urn:microsoft.com/office/officeart/2005/8/colors/accent3_1" csCatId="accent3"/>
      <dgm:spPr/>
      <dgm:t>
        <a:bodyPr/>
        <a:lstStyle/>
        <a:p>
          <a:endParaRPr lang="fi-FI"/>
        </a:p>
      </dgm:t>
    </dgm:pt>
    <dgm:pt modelId="{CAFBF0DC-5FEE-42A6-8EF7-0683231FF05D}">
      <dgm:prSet/>
      <dgm:spPr/>
      <dgm:t>
        <a:bodyPr/>
        <a:lstStyle/>
        <a:p>
          <a:r>
            <a:rPr lang="fi-FI" b="1"/>
            <a:t>Vahingonkorvauksen edellytykset </a:t>
          </a:r>
          <a:endParaRPr lang="fi-FI"/>
        </a:p>
      </dgm:t>
    </dgm:pt>
    <dgm:pt modelId="{9B67BAA0-7456-4D18-A22B-04B08856D8CB}" type="parTrans" cxnId="{EAF64A36-4FD4-4319-A0AB-E69D95E32376}">
      <dgm:prSet/>
      <dgm:spPr/>
      <dgm:t>
        <a:bodyPr/>
        <a:lstStyle/>
        <a:p>
          <a:endParaRPr lang="fi-FI"/>
        </a:p>
      </dgm:t>
    </dgm:pt>
    <dgm:pt modelId="{47B443B0-2444-42CC-AF78-3335B162187C}" type="sibTrans" cxnId="{EAF64A36-4FD4-4319-A0AB-E69D95E32376}">
      <dgm:prSet/>
      <dgm:spPr/>
      <dgm:t>
        <a:bodyPr/>
        <a:lstStyle/>
        <a:p>
          <a:endParaRPr lang="fi-FI"/>
        </a:p>
      </dgm:t>
    </dgm:pt>
    <dgm:pt modelId="{50BA20FD-AF91-42AD-ABA6-4DFC0E1098EE}">
      <dgm:prSet/>
      <dgm:spPr/>
      <dgm:t>
        <a:bodyPr/>
        <a:lstStyle/>
        <a:p>
          <a:r>
            <a:rPr lang="fi-FI"/>
            <a:t>Korvattavan vahingon syntyminen </a:t>
          </a:r>
        </a:p>
      </dgm:t>
    </dgm:pt>
    <dgm:pt modelId="{FF994D22-3256-43E3-BCA2-6AE4E9778E41}" type="parTrans" cxnId="{5AB01C52-1F6E-42C6-AA36-239D6A4B418F}">
      <dgm:prSet/>
      <dgm:spPr/>
      <dgm:t>
        <a:bodyPr/>
        <a:lstStyle/>
        <a:p>
          <a:endParaRPr lang="fi-FI"/>
        </a:p>
      </dgm:t>
    </dgm:pt>
    <dgm:pt modelId="{30A23702-9005-4740-9549-25B356C6DC01}" type="sibTrans" cxnId="{5AB01C52-1F6E-42C6-AA36-239D6A4B418F}">
      <dgm:prSet/>
      <dgm:spPr/>
      <dgm:t>
        <a:bodyPr/>
        <a:lstStyle/>
        <a:p>
          <a:endParaRPr lang="fi-FI"/>
        </a:p>
      </dgm:t>
    </dgm:pt>
    <dgm:pt modelId="{B7BE54F4-CC22-4CE3-9335-72F6B882B278}">
      <dgm:prSet/>
      <dgm:spPr/>
      <dgm:t>
        <a:bodyPr/>
        <a:lstStyle/>
        <a:p>
          <a:r>
            <a:rPr lang="fi-FI"/>
            <a:t>Syy-yhteys (ns. adekvaattinen kausaliteetti) vastuuperusteeseen (esim. toiminta tai laiminlyönti) </a:t>
          </a:r>
        </a:p>
      </dgm:t>
    </dgm:pt>
    <dgm:pt modelId="{F56AE083-D027-4E07-AA58-6F1493EEE066}" type="parTrans" cxnId="{09D875D4-2F33-48F9-A3BC-4D0555D9A1BC}">
      <dgm:prSet/>
      <dgm:spPr/>
      <dgm:t>
        <a:bodyPr/>
        <a:lstStyle/>
        <a:p>
          <a:endParaRPr lang="fi-FI"/>
        </a:p>
      </dgm:t>
    </dgm:pt>
    <dgm:pt modelId="{17B18609-8492-484A-949F-E5901864A75D}" type="sibTrans" cxnId="{09D875D4-2F33-48F9-A3BC-4D0555D9A1BC}">
      <dgm:prSet/>
      <dgm:spPr/>
      <dgm:t>
        <a:bodyPr/>
        <a:lstStyle/>
        <a:p>
          <a:endParaRPr lang="fi-FI"/>
        </a:p>
      </dgm:t>
    </dgm:pt>
    <dgm:pt modelId="{E69A04C0-E463-4EF8-A4BF-5620B20072E2}">
      <dgm:prSet/>
      <dgm:spPr/>
      <dgm:t>
        <a:bodyPr/>
        <a:lstStyle/>
        <a:p>
          <a:r>
            <a:rPr lang="fi-FI"/>
            <a:t>Tuottamus, normin tarkoitus tai objektiivinen vastuuperuste </a:t>
          </a:r>
        </a:p>
      </dgm:t>
    </dgm:pt>
    <dgm:pt modelId="{E78E9881-3841-4B69-B4C6-00CDF68F0C60}" type="parTrans" cxnId="{D2990237-A7F1-4185-ADA2-E4A65E92B010}">
      <dgm:prSet/>
      <dgm:spPr/>
      <dgm:t>
        <a:bodyPr/>
        <a:lstStyle/>
        <a:p>
          <a:endParaRPr lang="fi-FI"/>
        </a:p>
      </dgm:t>
    </dgm:pt>
    <dgm:pt modelId="{66C4F981-5539-4380-A8AA-6A0E0963DDAB}" type="sibTrans" cxnId="{D2990237-A7F1-4185-ADA2-E4A65E92B010}">
      <dgm:prSet/>
      <dgm:spPr/>
      <dgm:t>
        <a:bodyPr/>
        <a:lstStyle/>
        <a:p>
          <a:endParaRPr lang="fi-FI"/>
        </a:p>
      </dgm:t>
    </dgm:pt>
    <dgm:pt modelId="{72D95B93-A616-48FE-A3E6-DB77A87C7DE1}" type="pres">
      <dgm:prSet presAssocID="{7439A176-DB7C-4206-B100-5020F2436C78}" presName="hierChild1" presStyleCnt="0">
        <dgm:presLayoutVars>
          <dgm:orgChart val="1"/>
          <dgm:chPref val="1"/>
          <dgm:dir/>
          <dgm:animOne val="branch"/>
          <dgm:animLvl val="lvl"/>
          <dgm:resizeHandles/>
        </dgm:presLayoutVars>
      </dgm:prSet>
      <dgm:spPr/>
    </dgm:pt>
    <dgm:pt modelId="{09F7C5BD-DD19-42FA-BDDA-AC4ECFB3AC2A}" type="pres">
      <dgm:prSet presAssocID="{CAFBF0DC-5FEE-42A6-8EF7-0683231FF05D}" presName="hierRoot1" presStyleCnt="0">
        <dgm:presLayoutVars>
          <dgm:hierBranch val="init"/>
        </dgm:presLayoutVars>
      </dgm:prSet>
      <dgm:spPr/>
    </dgm:pt>
    <dgm:pt modelId="{54598C0F-A506-40D3-924E-0E9F52895A1D}" type="pres">
      <dgm:prSet presAssocID="{CAFBF0DC-5FEE-42A6-8EF7-0683231FF05D}" presName="rootComposite1" presStyleCnt="0"/>
      <dgm:spPr/>
    </dgm:pt>
    <dgm:pt modelId="{D0853B93-AAF7-4EC9-BE62-1A55BFCD5EC4}" type="pres">
      <dgm:prSet presAssocID="{CAFBF0DC-5FEE-42A6-8EF7-0683231FF05D}" presName="rootText1" presStyleLbl="node0" presStyleIdx="0" presStyleCnt="1">
        <dgm:presLayoutVars>
          <dgm:chPref val="3"/>
        </dgm:presLayoutVars>
      </dgm:prSet>
      <dgm:spPr/>
    </dgm:pt>
    <dgm:pt modelId="{F881CD9D-4220-4767-9E64-43FBB2BED00B}" type="pres">
      <dgm:prSet presAssocID="{CAFBF0DC-5FEE-42A6-8EF7-0683231FF05D}" presName="rootConnector1" presStyleLbl="node1" presStyleIdx="0" presStyleCnt="0"/>
      <dgm:spPr/>
    </dgm:pt>
    <dgm:pt modelId="{34858F90-9158-40F0-BF2F-70D4CC94D9E4}" type="pres">
      <dgm:prSet presAssocID="{CAFBF0DC-5FEE-42A6-8EF7-0683231FF05D}" presName="hierChild2" presStyleCnt="0"/>
      <dgm:spPr/>
    </dgm:pt>
    <dgm:pt modelId="{7A6BA618-F17E-4DD6-802B-9C2358568119}" type="pres">
      <dgm:prSet presAssocID="{FF994D22-3256-43E3-BCA2-6AE4E9778E41}" presName="Name37" presStyleLbl="parChTrans1D2" presStyleIdx="0" presStyleCnt="3"/>
      <dgm:spPr/>
    </dgm:pt>
    <dgm:pt modelId="{99ED39A2-76DA-46F3-902B-131E647031D1}" type="pres">
      <dgm:prSet presAssocID="{50BA20FD-AF91-42AD-ABA6-4DFC0E1098EE}" presName="hierRoot2" presStyleCnt="0">
        <dgm:presLayoutVars>
          <dgm:hierBranch val="init"/>
        </dgm:presLayoutVars>
      </dgm:prSet>
      <dgm:spPr/>
    </dgm:pt>
    <dgm:pt modelId="{296DF2AF-663F-4A22-AF46-3AADFE14E730}" type="pres">
      <dgm:prSet presAssocID="{50BA20FD-AF91-42AD-ABA6-4DFC0E1098EE}" presName="rootComposite" presStyleCnt="0"/>
      <dgm:spPr/>
    </dgm:pt>
    <dgm:pt modelId="{AC0800F7-26ED-4799-B6AE-D9E25DA6B731}" type="pres">
      <dgm:prSet presAssocID="{50BA20FD-AF91-42AD-ABA6-4DFC0E1098EE}" presName="rootText" presStyleLbl="node2" presStyleIdx="0" presStyleCnt="3">
        <dgm:presLayoutVars>
          <dgm:chPref val="3"/>
        </dgm:presLayoutVars>
      </dgm:prSet>
      <dgm:spPr/>
    </dgm:pt>
    <dgm:pt modelId="{45D37967-5FE6-43C9-B66D-8C0F102240C7}" type="pres">
      <dgm:prSet presAssocID="{50BA20FD-AF91-42AD-ABA6-4DFC0E1098EE}" presName="rootConnector" presStyleLbl="node2" presStyleIdx="0" presStyleCnt="3"/>
      <dgm:spPr/>
    </dgm:pt>
    <dgm:pt modelId="{52D09294-0E4F-49AE-8388-546D7F430309}" type="pres">
      <dgm:prSet presAssocID="{50BA20FD-AF91-42AD-ABA6-4DFC0E1098EE}" presName="hierChild4" presStyleCnt="0"/>
      <dgm:spPr/>
    </dgm:pt>
    <dgm:pt modelId="{80DD3E2A-9A3B-43A7-ACFB-841BE6C06C6C}" type="pres">
      <dgm:prSet presAssocID="{50BA20FD-AF91-42AD-ABA6-4DFC0E1098EE}" presName="hierChild5" presStyleCnt="0"/>
      <dgm:spPr/>
    </dgm:pt>
    <dgm:pt modelId="{82CE62D5-2C2E-4A3B-826A-66379AF1132B}" type="pres">
      <dgm:prSet presAssocID="{F56AE083-D027-4E07-AA58-6F1493EEE066}" presName="Name37" presStyleLbl="parChTrans1D2" presStyleIdx="1" presStyleCnt="3"/>
      <dgm:spPr/>
    </dgm:pt>
    <dgm:pt modelId="{91C57128-E686-43C2-8693-981B6664CFEE}" type="pres">
      <dgm:prSet presAssocID="{B7BE54F4-CC22-4CE3-9335-72F6B882B278}" presName="hierRoot2" presStyleCnt="0">
        <dgm:presLayoutVars>
          <dgm:hierBranch val="init"/>
        </dgm:presLayoutVars>
      </dgm:prSet>
      <dgm:spPr/>
    </dgm:pt>
    <dgm:pt modelId="{6666737E-9966-424C-9677-4AE9DE717EAE}" type="pres">
      <dgm:prSet presAssocID="{B7BE54F4-CC22-4CE3-9335-72F6B882B278}" presName="rootComposite" presStyleCnt="0"/>
      <dgm:spPr/>
    </dgm:pt>
    <dgm:pt modelId="{B7ED6A05-7EB7-4422-9B90-4808CE9FEFF2}" type="pres">
      <dgm:prSet presAssocID="{B7BE54F4-CC22-4CE3-9335-72F6B882B278}" presName="rootText" presStyleLbl="node2" presStyleIdx="1" presStyleCnt="3">
        <dgm:presLayoutVars>
          <dgm:chPref val="3"/>
        </dgm:presLayoutVars>
      </dgm:prSet>
      <dgm:spPr/>
    </dgm:pt>
    <dgm:pt modelId="{546D524D-8213-4789-B551-0AA3DD9C5849}" type="pres">
      <dgm:prSet presAssocID="{B7BE54F4-CC22-4CE3-9335-72F6B882B278}" presName="rootConnector" presStyleLbl="node2" presStyleIdx="1" presStyleCnt="3"/>
      <dgm:spPr/>
    </dgm:pt>
    <dgm:pt modelId="{FDCE2547-9A5B-4920-883A-EF8CD42E1860}" type="pres">
      <dgm:prSet presAssocID="{B7BE54F4-CC22-4CE3-9335-72F6B882B278}" presName="hierChild4" presStyleCnt="0"/>
      <dgm:spPr/>
    </dgm:pt>
    <dgm:pt modelId="{28B13A2C-EB0F-45FC-AD14-92FC47DC912E}" type="pres">
      <dgm:prSet presAssocID="{B7BE54F4-CC22-4CE3-9335-72F6B882B278}" presName="hierChild5" presStyleCnt="0"/>
      <dgm:spPr/>
    </dgm:pt>
    <dgm:pt modelId="{A4F44569-3464-41CB-8B01-893CA8B743FE}" type="pres">
      <dgm:prSet presAssocID="{E78E9881-3841-4B69-B4C6-00CDF68F0C60}" presName="Name37" presStyleLbl="parChTrans1D2" presStyleIdx="2" presStyleCnt="3"/>
      <dgm:spPr/>
    </dgm:pt>
    <dgm:pt modelId="{0EB409E7-DFDC-482D-B2F2-784460AE5578}" type="pres">
      <dgm:prSet presAssocID="{E69A04C0-E463-4EF8-A4BF-5620B20072E2}" presName="hierRoot2" presStyleCnt="0">
        <dgm:presLayoutVars>
          <dgm:hierBranch val="init"/>
        </dgm:presLayoutVars>
      </dgm:prSet>
      <dgm:spPr/>
    </dgm:pt>
    <dgm:pt modelId="{EFEB5BB4-C4DF-4C54-8ADB-7D8C4E651282}" type="pres">
      <dgm:prSet presAssocID="{E69A04C0-E463-4EF8-A4BF-5620B20072E2}" presName="rootComposite" presStyleCnt="0"/>
      <dgm:spPr/>
    </dgm:pt>
    <dgm:pt modelId="{1470F76F-13E9-417E-9BBB-25680C772280}" type="pres">
      <dgm:prSet presAssocID="{E69A04C0-E463-4EF8-A4BF-5620B20072E2}" presName="rootText" presStyleLbl="node2" presStyleIdx="2" presStyleCnt="3">
        <dgm:presLayoutVars>
          <dgm:chPref val="3"/>
        </dgm:presLayoutVars>
      </dgm:prSet>
      <dgm:spPr/>
    </dgm:pt>
    <dgm:pt modelId="{82FDBDDB-79A4-411B-B30B-3085064A8712}" type="pres">
      <dgm:prSet presAssocID="{E69A04C0-E463-4EF8-A4BF-5620B20072E2}" presName="rootConnector" presStyleLbl="node2" presStyleIdx="2" presStyleCnt="3"/>
      <dgm:spPr/>
    </dgm:pt>
    <dgm:pt modelId="{C62371A5-E3F4-4192-A241-557712F08CCC}" type="pres">
      <dgm:prSet presAssocID="{E69A04C0-E463-4EF8-A4BF-5620B20072E2}" presName="hierChild4" presStyleCnt="0"/>
      <dgm:spPr/>
    </dgm:pt>
    <dgm:pt modelId="{DADE0E68-48D8-4555-A1B7-4375CE6EAA74}" type="pres">
      <dgm:prSet presAssocID="{E69A04C0-E463-4EF8-A4BF-5620B20072E2}" presName="hierChild5" presStyleCnt="0"/>
      <dgm:spPr/>
    </dgm:pt>
    <dgm:pt modelId="{A47923DC-58B3-498D-877E-56E242B87B3A}" type="pres">
      <dgm:prSet presAssocID="{CAFBF0DC-5FEE-42A6-8EF7-0683231FF05D}" presName="hierChild3" presStyleCnt="0"/>
      <dgm:spPr/>
    </dgm:pt>
  </dgm:ptLst>
  <dgm:cxnLst>
    <dgm:cxn modelId="{B21E5C17-74CD-4D4B-BBE3-083D43D3B0D2}" type="presOf" srcId="{FF994D22-3256-43E3-BCA2-6AE4E9778E41}" destId="{7A6BA618-F17E-4DD6-802B-9C2358568119}" srcOrd="0" destOrd="0" presId="urn:microsoft.com/office/officeart/2005/8/layout/orgChart1"/>
    <dgm:cxn modelId="{36B48720-3E37-4678-B58B-6D83E963981F}" type="presOf" srcId="{50BA20FD-AF91-42AD-ABA6-4DFC0E1098EE}" destId="{AC0800F7-26ED-4799-B6AE-D9E25DA6B731}" srcOrd="0" destOrd="0" presId="urn:microsoft.com/office/officeart/2005/8/layout/orgChart1"/>
    <dgm:cxn modelId="{1E050C25-D30A-4E76-8171-6BDAEAADE56A}" type="presOf" srcId="{B7BE54F4-CC22-4CE3-9335-72F6B882B278}" destId="{B7ED6A05-7EB7-4422-9B90-4808CE9FEFF2}" srcOrd="0" destOrd="0" presId="urn:microsoft.com/office/officeart/2005/8/layout/orgChart1"/>
    <dgm:cxn modelId="{EAF64A36-4FD4-4319-A0AB-E69D95E32376}" srcId="{7439A176-DB7C-4206-B100-5020F2436C78}" destId="{CAFBF0DC-5FEE-42A6-8EF7-0683231FF05D}" srcOrd="0" destOrd="0" parTransId="{9B67BAA0-7456-4D18-A22B-04B08856D8CB}" sibTransId="{47B443B0-2444-42CC-AF78-3335B162187C}"/>
    <dgm:cxn modelId="{D2990237-A7F1-4185-ADA2-E4A65E92B010}" srcId="{CAFBF0DC-5FEE-42A6-8EF7-0683231FF05D}" destId="{E69A04C0-E463-4EF8-A4BF-5620B20072E2}" srcOrd="2" destOrd="0" parTransId="{E78E9881-3841-4B69-B4C6-00CDF68F0C60}" sibTransId="{66C4F981-5539-4380-A8AA-6A0E0963DDAB}"/>
    <dgm:cxn modelId="{185ED46B-D847-484B-A3A1-8CB7D15CE37B}" type="presOf" srcId="{F56AE083-D027-4E07-AA58-6F1493EEE066}" destId="{82CE62D5-2C2E-4A3B-826A-66379AF1132B}" srcOrd="0" destOrd="0" presId="urn:microsoft.com/office/officeart/2005/8/layout/orgChart1"/>
    <dgm:cxn modelId="{5AB01C52-1F6E-42C6-AA36-239D6A4B418F}" srcId="{CAFBF0DC-5FEE-42A6-8EF7-0683231FF05D}" destId="{50BA20FD-AF91-42AD-ABA6-4DFC0E1098EE}" srcOrd="0" destOrd="0" parTransId="{FF994D22-3256-43E3-BCA2-6AE4E9778E41}" sibTransId="{30A23702-9005-4740-9549-25B356C6DC01}"/>
    <dgm:cxn modelId="{E3D84C9A-29B7-48BC-83D6-1D28AE39E1C5}" type="presOf" srcId="{E78E9881-3841-4B69-B4C6-00CDF68F0C60}" destId="{A4F44569-3464-41CB-8B01-893CA8B743FE}" srcOrd="0" destOrd="0" presId="urn:microsoft.com/office/officeart/2005/8/layout/orgChart1"/>
    <dgm:cxn modelId="{5B71BE9F-7BA1-4C72-988C-D6AF721AE018}" type="presOf" srcId="{50BA20FD-AF91-42AD-ABA6-4DFC0E1098EE}" destId="{45D37967-5FE6-43C9-B66D-8C0F102240C7}" srcOrd="1" destOrd="0" presId="urn:microsoft.com/office/officeart/2005/8/layout/orgChart1"/>
    <dgm:cxn modelId="{131664BF-B852-4C26-B0C6-30184AECB62D}" type="presOf" srcId="{7439A176-DB7C-4206-B100-5020F2436C78}" destId="{72D95B93-A616-48FE-A3E6-DB77A87C7DE1}" srcOrd="0" destOrd="0" presId="urn:microsoft.com/office/officeart/2005/8/layout/orgChart1"/>
    <dgm:cxn modelId="{BE814FC4-1815-442F-94E9-53C34F45645B}" type="presOf" srcId="{CAFBF0DC-5FEE-42A6-8EF7-0683231FF05D}" destId="{D0853B93-AAF7-4EC9-BE62-1A55BFCD5EC4}" srcOrd="0" destOrd="0" presId="urn:microsoft.com/office/officeart/2005/8/layout/orgChart1"/>
    <dgm:cxn modelId="{3ADC7DD3-CA2F-4400-8202-1D5EF65016DF}" type="presOf" srcId="{E69A04C0-E463-4EF8-A4BF-5620B20072E2}" destId="{82FDBDDB-79A4-411B-B30B-3085064A8712}" srcOrd="1" destOrd="0" presId="urn:microsoft.com/office/officeart/2005/8/layout/orgChart1"/>
    <dgm:cxn modelId="{09D875D4-2F33-48F9-A3BC-4D0555D9A1BC}" srcId="{CAFBF0DC-5FEE-42A6-8EF7-0683231FF05D}" destId="{B7BE54F4-CC22-4CE3-9335-72F6B882B278}" srcOrd="1" destOrd="0" parTransId="{F56AE083-D027-4E07-AA58-6F1493EEE066}" sibTransId="{17B18609-8492-484A-949F-E5901864A75D}"/>
    <dgm:cxn modelId="{C0F423DD-E1FE-4E56-B4E6-6649491A0174}" type="presOf" srcId="{E69A04C0-E463-4EF8-A4BF-5620B20072E2}" destId="{1470F76F-13E9-417E-9BBB-25680C772280}" srcOrd="0" destOrd="0" presId="urn:microsoft.com/office/officeart/2005/8/layout/orgChart1"/>
    <dgm:cxn modelId="{116C6EE2-1AF3-46E9-BAC7-DB3084F47B14}" type="presOf" srcId="{B7BE54F4-CC22-4CE3-9335-72F6B882B278}" destId="{546D524D-8213-4789-B551-0AA3DD9C5849}" srcOrd="1" destOrd="0" presId="urn:microsoft.com/office/officeart/2005/8/layout/orgChart1"/>
    <dgm:cxn modelId="{E610E6EA-6B70-48EF-BD2E-DF1A3A76D607}" type="presOf" srcId="{CAFBF0DC-5FEE-42A6-8EF7-0683231FF05D}" destId="{F881CD9D-4220-4767-9E64-43FBB2BED00B}" srcOrd="1" destOrd="0" presId="urn:microsoft.com/office/officeart/2005/8/layout/orgChart1"/>
    <dgm:cxn modelId="{F275AECF-5BE4-4947-838D-4421538C1DDE}" type="presParOf" srcId="{72D95B93-A616-48FE-A3E6-DB77A87C7DE1}" destId="{09F7C5BD-DD19-42FA-BDDA-AC4ECFB3AC2A}" srcOrd="0" destOrd="0" presId="urn:microsoft.com/office/officeart/2005/8/layout/orgChart1"/>
    <dgm:cxn modelId="{C2A68D79-0497-4714-B94B-97BCB0132BBB}" type="presParOf" srcId="{09F7C5BD-DD19-42FA-BDDA-AC4ECFB3AC2A}" destId="{54598C0F-A506-40D3-924E-0E9F52895A1D}" srcOrd="0" destOrd="0" presId="urn:microsoft.com/office/officeart/2005/8/layout/orgChart1"/>
    <dgm:cxn modelId="{87BDB9D2-9A6B-44EA-87E2-C7C4DECB7E4E}" type="presParOf" srcId="{54598C0F-A506-40D3-924E-0E9F52895A1D}" destId="{D0853B93-AAF7-4EC9-BE62-1A55BFCD5EC4}" srcOrd="0" destOrd="0" presId="urn:microsoft.com/office/officeart/2005/8/layout/orgChart1"/>
    <dgm:cxn modelId="{1A209A9F-3240-455E-A185-5E46CC334EAA}" type="presParOf" srcId="{54598C0F-A506-40D3-924E-0E9F52895A1D}" destId="{F881CD9D-4220-4767-9E64-43FBB2BED00B}" srcOrd="1" destOrd="0" presId="urn:microsoft.com/office/officeart/2005/8/layout/orgChart1"/>
    <dgm:cxn modelId="{55B09721-46E4-4266-90BD-40B25DC0F69E}" type="presParOf" srcId="{09F7C5BD-DD19-42FA-BDDA-AC4ECFB3AC2A}" destId="{34858F90-9158-40F0-BF2F-70D4CC94D9E4}" srcOrd="1" destOrd="0" presId="urn:microsoft.com/office/officeart/2005/8/layout/orgChart1"/>
    <dgm:cxn modelId="{9C63BE4F-7A24-4971-9F2C-059A6467C3F8}" type="presParOf" srcId="{34858F90-9158-40F0-BF2F-70D4CC94D9E4}" destId="{7A6BA618-F17E-4DD6-802B-9C2358568119}" srcOrd="0" destOrd="0" presId="urn:microsoft.com/office/officeart/2005/8/layout/orgChart1"/>
    <dgm:cxn modelId="{728358AB-D361-4E73-A92E-6C3BC23058EB}" type="presParOf" srcId="{34858F90-9158-40F0-BF2F-70D4CC94D9E4}" destId="{99ED39A2-76DA-46F3-902B-131E647031D1}" srcOrd="1" destOrd="0" presId="urn:microsoft.com/office/officeart/2005/8/layout/orgChart1"/>
    <dgm:cxn modelId="{E0AF37DA-C20F-477E-98A2-2F543847BAB1}" type="presParOf" srcId="{99ED39A2-76DA-46F3-902B-131E647031D1}" destId="{296DF2AF-663F-4A22-AF46-3AADFE14E730}" srcOrd="0" destOrd="0" presId="urn:microsoft.com/office/officeart/2005/8/layout/orgChart1"/>
    <dgm:cxn modelId="{FE0A2E9A-C3BC-4C1F-AA48-026C3C77D0AE}" type="presParOf" srcId="{296DF2AF-663F-4A22-AF46-3AADFE14E730}" destId="{AC0800F7-26ED-4799-B6AE-D9E25DA6B731}" srcOrd="0" destOrd="0" presId="urn:microsoft.com/office/officeart/2005/8/layout/orgChart1"/>
    <dgm:cxn modelId="{1E97455D-C13E-4A8B-B0F9-CB4CD1EE02B9}" type="presParOf" srcId="{296DF2AF-663F-4A22-AF46-3AADFE14E730}" destId="{45D37967-5FE6-43C9-B66D-8C0F102240C7}" srcOrd="1" destOrd="0" presId="urn:microsoft.com/office/officeart/2005/8/layout/orgChart1"/>
    <dgm:cxn modelId="{E6537EA1-EC70-452B-AD2D-DEADC88000EF}" type="presParOf" srcId="{99ED39A2-76DA-46F3-902B-131E647031D1}" destId="{52D09294-0E4F-49AE-8388-546D7F430309}" srcOrd="1" destOrd="0" presId="urn:microsoft.com/office/officeart/2005/8/layout/orgChart1"/>
    <dgm:cxn modelId="{3C5E31CC-D6EF-49B4-B18F-DEB5AA7841C8}" type="presParOf" srcId="{99ED39A2-76DA-46F3-902B-131E647031D1}" destId="{80DD3E2A-9A3B-43A7-ACFB-841BE6C06C6C}" srcOrd="2" destOrd="0" presId="urn:microsoft.com/office/officeart/2005/8/layout/orgChart1"/>
    <dgm:cxn modelId="{C3F82542-1E56-431A-8D55-567FC7E9D633}" type="presParOf" srcId="{34858F90-9158-40F0-BF2F-70D4CC94D9E4}" destId="{82CE62D5-2C2E-4A3B-826A-66379AF1132B}" srcOrd="2" destOrd="0" presId="urn:microsoft.com/office/officeart/2005/8/layout/orgChart1"/>
    <dgm:cxn modelId="{026A2442-B471-4000-B845-EE7D685CF61E}" type="presParOf" srcId="{34858F90-9158-40F0-BF2F-70D4CC94D9E4}" destId="{91C57128-E686-43C2-8693-981B6664CFEE}" srcOrd="3" destOrd="0" presId="urn:microsoft.com/office/officeart/2005/8/layout/orgChart1"/>
    <dgm:cxn modelId="{39E62664-7E8F-4A21-B79C-5F6512D97357}" type="presParOf" srcId="{91C57128-E686-43C2-8693-981B6664CFEE}" destId="{6666737E-9966-424C-9677-4AE9DE717EAE}" srcOrd="0" destOrd="0" presId="urn:microsoft.com/office/officeart/2005/8/layout/orgChart1"/>
    <dgm:cxn modelId="{72E50A77-ADCE-4B01-AD8A-66091BA8F6CD}" type="presParOf" srcId="{6666737E-9966-424C-9677-4AE9DE717EAE}" destId="{B7ED6A05-7EB7-4422-9B90-4808CE9FEFF2}" srcOrd="0" destOrd="0" presId="urn:microsoft.com/office/officeart/2005/8/layout/orgChart1"/>
    <dgm:cxn modelId="{844AAEA3-6C8E-4D21-818F-C3EBF8B27417}" type="presParOf" srcId="{6666737E-9966-424C-9677-4AE9DE717EAE}" destId="{546D524D-8213-4789-B551-0AA3DD9C5849}" srcOrd="1" destOrd="0" presId="urn:microsoft.com/office/officeart/2005/8/layout/orgChart1"/>
    <dgm:cxn modelId="{EB10FDB2-3597-4878-9178-FA2F45BFA10B}" type="presParOf" srcId="{91C57128-E686-43C2-8693-981B6664CFEE}" destId="{FDCE2547-9A5B-4920-883A-EF8CD42E1860}" srcOrd="1" destOrd="0" presId="urn:microsoft.com/office/officeart/2005/8/layout/orgChart1"/>
    <dgm:cxn modelId="{D8B9C7F0-283F-4484-B93F-79686664B5EA}" type="presParOf" srcId="{91C57128-E686-43C2-8693-981B6664CFEE}" destId="{28B13A2C-EB0F-45FC-AD14-92FC47DC912E}" srcOrd="2" destOrd="0" presId="urn:microsoft.com/office/officeart/2005/8/layout/orgChart1"/>
    <dgm:cxn modelId="{3FD884C4-BE88-40A6-8071-1B32482FAE09}" type="presParOf" srcId="{34858F90-9158-40F0-BF2F-70D4CC94D9E4}" destId="{A4F44569-3464-41CB-8B01-893CA8B743FE}" srcOrd="4" destOrd="0" presId="urn:microsoft.com/office/officeart/2005/8/layout/orgChart1"/>
    <dgm:cxn modelId="{46DD034A-89CF-496C-803B-F638958D292E}" type="presParOf" srcId="{34858F90-9158-40F0-BF2F-70D4CC94D9E4}" destId="{0EB409E7-DFDC-482D-B2F2-784460AE5578}" srcOrd="5" destOrd="0" presId="urn:microsoft.com/office/officeart/2005/8/layout/orgChart1"/>
    <dgm:cxn modelId="{C6419567-894E-4AED-B858-376E507109DF}" type="presParOf" srcId="{0EB409E7-DFDC-482D-B2F2-784460AE5578}" destId="{EFEB5BB4-C4DF-4C54-8ADB-7D8C4E651282}" srcOrd="0" destOrd="0" presId="urn:microsoft.com/office/officeart/2005/8/layout/orgChart1"/>
    <dgm:cxn modelId="{70A0C0A0-107B-457C-B63A-A033108403A8}" type="presParOf" srcId="{EFEB5BB4-C4DF-4C54-8ADB-7D8C4E651282}" destId="{1470F76F-13E9-417E-9BBB-25680C772280}" srcOrd="0" destOrd="0" presId="urn:microsoft.com/office/officeart/2005/8/layout/orgChart1"/>
    <dgm:cxn modelId="{31740D73-4111-431E-90A4-8FFF6238F9A3}" type="presParOf" srcId="{EFEB5BB4-C4DF-4C54-8ADB-7D8C4E651282}" destId="{82FDBDDB-79A4-411B-B30B-3085064A8712}" srcOrd="1" destOrd="0" presId="urn:microsoft.com/office/officeart/2005/8/layout/orgChart1"/>
    <dgm:cxn modelId="{260380C9-C48C-4EDF-94A6-774D70693575}" type="presParOf" srcId="{0EB409E7-DFDC-482D-B2F2-784460AE5578}" destId="{C62371A5-E3F4-4192-A241-557712F08CCC}" srcOrd="1" destOrd="0" presId="urn:microsoft.com/office/officeart/2005/8/layout/orgChart1"/>
    <dgm:cxn modelId="{0DD71781-73BE-48AE-A35F-4DD6703AAB6F}" type="presParOf" srcId="{0EB409E7-DFDC-482D-B2F2-784460AE5578}" destId="{DADE0E68-48D8-4555-A1B7-4375CE6EAA74}" srcOrd="2" destOrd="0" presId="urn:microsoft.com/office/officeart/2005/8/layout/orgChart1"/>
    <dgm:cxn modelId="{D64F6849-960E-4487-9D36-F5D54EC9F362}" type="presParOf" srcId="{09F7C5BD-DD19-42FA-BDDA-AC4ECFB3AC2A}" destId="{A47923DC-58B3-498D-877E-56E242B87B3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33CAFA-CDEA-4EEC-B735-CE6B0879D05D}"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98DF0AEC-F48E-49E9-804B-4AB6AD63DDA7}">
      <dgm:prSet/>
      <dgm:spPr/>
      <dgm:t>
        <a:bodyPr/>
        <a:lstStyle/>
        <a:p>
          <a:r>
            <a:rPr lang="fi-FI" b="1"/>
            <a:t>1) Myyjän tulee luovuttaa tavaraa, joka määrältään, laadultaan ja ominaisuuksiltaan on sopimuksen mukaista ja joka on pakattu sopimuksen edellyttämällä tavalla.</a:t>
          </a:r>
          <a:endParaRPr lang="fi-FI"/>
        </a:p>
      </dgm:t>
    </dgm:pt>
    <dgm:pt modelId="{6DD9C29A-48BC-48FF-8312-F5D2276AB5B2}" type="parTrans" cxnId="{39C92042-BBD3-4BC0-9CF2-B7C433E6EBFA}">
      <dgm:prSet/>
      <dgm:spPr/>
      <dgm:t>
        <a:bodyPr/>
        <a:lstStyle/>
        <a:p>
          <a:endParaRPr lang="fi-FI"/>
        </a:p>
      </dgm:t>
    </dgm:pt>
    <dgm:pt modelId="{9D0C6D33-E0D3-4B0A-BA42-39A21F25CA49}" type="sibTrans" cxnId="{39C92042-BBD3-4BC0-9CF2-B7C433E6EBFA}">
      <dgm:prSet/>
      <dgm:spPr/>
      <dgm:t>
        <a:bodyPr/>
        <a:lstStyle/>
        <a:p>
          <a:endParaRPr lang="fi-FI"/>
        </a:p>
      </dgm:t>
    </dgm:pt>
    <dgm:pt modelId="{B4048BAA-6DBE-4096-ABB2-05202396607B}">
      <dgm:prSet/>
      <dgm:spPr/>
      <dgm:t>
        <a:bodyPr/>
        <a:lstStyle/>
        <a:p>
          <a:r>
            <a:rPr lang="fi-FI" b="1"/>
            <a:t>2) Jos sopijapuolet eivät ole toisin sopineet, tavara ei ole sopimuksenmukaista, jollei se:</a:t>
          </a:r>
          <a:endParaRPr lang="fi-FI"/>
        </a:p>
      </dgm:t>
    </dgm:pt>
    <dgm:pt modelId="{4E050745-127C-400C-B191-689EB3DA605E}" type="parTrans" cxnId="{3442126A-5FBD-4A8C-A2F5-028878BCEAA3}">
      <dgm:prSet/>
      <dgm:spPr/>
      <dgm:t>
        <a:bodyPr/>
        <a:lstStyle/>
        <a:p>
          <a:endParaRPr lang="fi-FI"/>
        </a:p>
      </dgm:t>
    </dgm:pt>
    <dgm:pt modelId="{6367677A-C9F9-4144-8130-F2FDC6B727F4}" type="sibTrans" cxnId="{3442126A-5FBD-4A8C-A2F5-028878BCEAA3}">
      <dgm:prSet/>
      <dgm:spPr/>
      <dgm:t>
        <a:bodyPr/>
        <a:lstStyle/>
        <a:p>
          <a:endParaRPr lang="fi-FI"/>
        </a:p>
      </dgm:t>
    </dgm:pt>
    <dgm:pt modelId="{3D9A4CBE-A1D8-40F9-8C06-4179F63A4A30}">
      <dgm:prSet/>
      <dgm:spPr/>
      <dgm:t>
        <a:bodyPr/>
        <a:lstStyle/>
        <a:p>
          <a:r>
            <a:rPr lang="fi-FI"/>
            <a:t>a) sovellu tarkoituksiin, joihin vastaavanlaista tavaraa yleensä käytetään;</a:t>
          </a:r>
        </a:p>
      </dgm:t>
    </dgm:pt>
    <dgm:pt modelId="{280A5202-69EE-409B-87D4-58F9AE76486E}" type="parTrans" cxnId="{5AEA557C-24A2-455F-BD95-00AB1A3636A1}">
      <dgm:prSet/>
      <dgm:spPr/>
      <dgm:t>
        <a:bodyPr/>
        <a:lstStyle/>
        <a:p>
          <a:endParaRPr lang="fi-FI"/>
        </a:p>
      </dgm:t>
    </dgm:pt>
    <dgm:pt modelId="{BB371031-C759-4967-A1E1-8E6DC4153FB4}" type="sibTrans" cxnId="{5AEA557C-24A2-455F-BD95-00AB1A3636A1}">
      <dgm:prSet/>
      <dgm:spPr/>
      <dgm:t>
        <a:bodyPr/>
        <a:lstStyle/>
        <a:p>
          <a:endParaRPr lang="fi-FI"/>
        </a:p>
      </dgm:t>
    </dgm:pt>
    <dgm:pt modelId="{1DFCF8DD-D2DA-4FB5-A184-77013855D034}">
      <dgm:prSet/>
      <dgm:spPr/>
      <dgm:t>
        <a:bodyPr/>
        <a:lstStyle/>
        <a:p>
          <a:r>
            <a:rPr lang="fi-FI"/>
            <a:t>b) sovellu sopimusta tehtäessä nimenomaisesti tai epäsuorasti myyjän tietoon saatettuun erityiseen tarkoitukseen, paitsi kun olosuhteista ilmenee, että ostaja ei jättänyt asiaa myyjän asiantuntemuksen ja arvioinnin varaan tai että ostajan ei ollut kohtuullista tehdä niin;</a:t>
          </a:r>
        </a:p>
      </dgm:t>
    </dgm:pt>
    <dgm:pt modelId="{EC2A82E3-5A35-4F1A-B246-DB0C2939E1AA}" type="parTrans" cxnId="{9741980A-D650-4DA6-801E-570203CD6B1B}">
      <dgm:prSet/>
      <dgm:spPr/>
      <dgm:t>
        <a:bodyPr/>
        <a:lstStyle/>
        <a:p>
          <a:endParaRPr lang="fi-FI"/>
        </a:p>
      </dgm:t>
    </dgm:pt>
    <dgm:pt modelId="{8A97A708-CAF0-45E5-B089-F587D4CF6E52}" type="sibTrans" cxnId="{9741980A-D650-4DA6-801E-570203CD6B1B}">
      <dgm:prSet/>
      <dgm:spPr/>
      <dgm:t>
        <a:bodyPr/>
        <a:lstStyle/>
        <a:p>
          <a:endParaRPr lang="fi-FI"/>
        </a:p>
      </dgm:t>
    </dgm:pt>
    <dgm:pt modelId="{7F2DD9F3-3751-4842-8316-2FF0B7197155}">
      <dgm:prSet/>
      <dgm:spPr/>
      <dgm:t>
        <a:bodyPr/>
        <a:lstStyle/>
        <a:p>
          <a:r>
            <a:rPr lang="fi-FI"/>
            <a:t>c) ole ominaisuuksiltaan myyjän ostajalle esittämän näytteen tai mallin mukaista;</a:t>
          </a:r>
        </a:p>
      </dgm:t>
    </dgm:pt>
    <dgm:pt modelId="{1283A238-E9A1-46C1-A21D-4389A6D6A616}" type="parTrans" cxnId="{D72949EA-3FE2-49BE-9408-E36F7A5FC9B4}">
      <dgm:prSet/>
      <dgm:spPr/>
      <dgm:t>
        <a:bodyPr/>
        <a:lstStyle/>
        <a:p>
          <a:endParaRPr lang="fi-FI"/>
        </a:p>
      </dgm:t>
    </dgm:pt>
    <dgm:pt modelId="{413F8B47-11E5-4330-866F-839178E84460}" type="sibTrans" cxnId="{D72949EA-3FE2-49BE-9408-E36F7A5FC9B4}">
      <dgm:prSet/>
      <dgm:spPr/>
      <dgm:t>
        <a:bodyPr/>
        <a:lstStyle/>
        <a:p>
          <a:endParaRPr lang="fi-FI"/>
        </a:p>
      </dgm:t>
    </dgm:pt>
    <dgm:pt modelId="{C2367993-796D-43C8-88CA-FCF3B5F2AC19}">
      <dgm:prSet/>
      <dgm:spPr/>
      <dgm:t>
        <a:bodyPr/>
        <a:lstStyle/>
        <a:p>
          <a:r>
            <a:rPr lang="fi-FI"/>
            <a:t>d) ole astiassa tai muuten pakattuna siten kuin kyseinen tavara tavanomaisesti pakataan, tai jos tällaista tapaa ei ole, tavalla, joka on asianmukainen tavaran säilyttämiseksi ja suojaamiseksi.</a:t>
          </a:r>
        </a:p>
      </dgm:t>
    </dgm:pt>
    <dgm:pt modelId="{03B4EB53-C1CF-44C0-B46B-385874FA883F}" type="parTrans" cxnId="{9B37817A-1623-4E45-BB54-722FDD2DF462}">
      <dgm:prSet/>
      <dgm:spPr/>
      <dgm:t>
        <a:bodyPr/>
        <a:lstStyle/>
        <a:p>
          <a:endParaRPr lang="fi-FI"/>
        </a:p>
      </dgm:t>
    </dgm:pt>
    <dgm:pt modelId="{BC5DEE8E-3B52-4C52-AF57-55AA99194C54}" type="sibTrans" cxnId="{9B37817A-1623-4E45-BB54-722FDD2DF462}">
      <dgm:prSet/>
      <dgm:spPr/>
      <dgm:t>
        <a:bodyPr/>
        <a:lstStyle/>
        <a:p>
          <a:endParaRPr lang="fi-FI"/>
        </a:p>
      </dgm:t>
    </dgm:pt>
    <dgm:pt modelId="{9408CAD4-AAF3-49FD-8560-5695CC3F6D1D}">
      <dgm:prSet/>
      <dgm:spPr/>
      <dgm:t>
        <a:bodyPr/>
        <a:lstStyle/>
        <a:p>
          <a:r>
            <a:rPr lang="fi-FI" b="1"/>
            <a:t>3) Myyjä ei ole 2 kappaleen a--d kohdan mukaisesti vastuussa tavaran virheestä, jos ostaja sopimusta tehtäessä tiesi tai ei ole voinut olla tietämättä tällaisesta virheestä. </a:t>
          </a:r>
          <a:endParaRPr lang="fi-FI"/>
        </a:p>
      </dgm:t>
    </dgm:pt>
    <dgm:pt modelId="{D3B4A163-001D-4DB0-9113-34F3F72AB5BA}" type="parTrans" cxnId="{870BAA19-1455-4C5D-9331-2AD2DC58DA2A}">
      <dgm:prSet/>
      <dgm:spPr/>
      <dgm:t>
        <a:bodyPr/>
        <a:lstStyle/>
        <a:p>
          <a:endParaRPr lang="fi-FI"/>
        </a:p>
      </dgm:t>
    </dgm:pt>
    <dgm:pt modelId="{52153B92-13D1-4357-B9D2-1D396148D061}" type="sibTrans" cxnId="{870BAA19-1455-4C5D-9331-2AD2DC58DA2A}">
      <dgm:prSet/>
      <dgm:spPr/>
      <dgm:t>
        <a:bodyPr/>
        <a:lstStyle/>
        <a:p>
          <a:endParaRPr lang="fi-FI"/>
        </a:p>
      </dgm:t>
    </dgm:pt>
    <dgm:pt modelId="{AAE7025F-8D29-42B6-AF09-557B42351F6C}" type="pres">
      <dgm:prSet presAssocID="{BF33CAFA-CDEA-4EEC-B735-CE6B0879D05D}" presName="vert0" presStyleCnt="0">
        <dgm:presLayoutVars>
          <dgm:dir/>
          <dgm:animOne val="branch"/>
          <dgm:animLvl val="lvl"/>
        </dgm:presLayoutVars>
      </dgm:prSet>
      <dgm:spPr/>
    </dgm:pt>
    <dgm:pt modelId="{697E2948-0FE9-4814-B0DF-7D20EB0938D9}" type="pres">
      <dgm:prSet presAssocID="{98DF0AEC-F48E-49E9-804B-4AB6AD63DDA7}" presName="thickLine" presStyleLbl="alignNode1" presStyleIdx="0" presStyleCnt="3"/>
      <dgm:spPr/>
    </dgm:pt>
    <dgm:pt modelId="{CEE297CB-BF65-4C3D-9AB4-716578E9AB58}" type="pres">
      <dgm:prSet presAssocID="{98DF0AEC-F48E-49E9-804B-4AB6AD63DDA7}" presName="horz1" presStyleCnt="0"/>
      <dgm:spPr/>
    </dgm:pt>
    <dgm:pt modelId="{3D22EA71-2BAA-4F5C-A916-BB2F167A18AC}" type="pres">
      <dgm:prSet presAssocID="{98DF0AEC-F48E-49E9-804B-4AB6AD63DDA7}" presName="tx1" presStyleLbl="revTx" presStyleIdx="0" presStyleCnt="7"/>
      <dgm:spPr/>
    </dgm:pt>
    <dgm:pt modelId="{E8ACDBEA-3CC8-4B97-9F25-9EF1B6B63BFC}" type="pres">
      <dgm:prSet presAssocID="{98DF0AEC-F48E-49E9-804B-4AB6AD63DDA7}" presName="vert1" presStyleCnt="0"/>
      <dgm:spPr/>
    </dgm:pt>
    <dgm:pt modelId="{38162ACF-91EA-4CC8-8DF2-6D3ED9CAC324}" type="pres">
      <dgm:prSet presAssocID="{B4048BAA-6DBE-4096-ABB2-05202396607B}" presName="thickLine" presStyleLbl="alignNode1" presStyleIdx="1" presStyleCnt="3"/>
      <dgm:spPr/>
    </dgm:pt>
    <dgm:pt modelId="{3DE79174-AF35-4043-9356-143F524C1BF0}" type="pres">
      <dgm:prSet presAssocID="{B4048BAA-6DBE-4096-ABB2-05202396607B}" presName="horz1" presStyleCnt="0"/>
      <dgm:spPr/>
    </dgm:pt>
    <dgm:pt modelId="{A954AF95-00D3-4326-9D19-0E171B7CD28E}" type="pres">
      <dgm:prSet presAssocID="{B4048BAA-6DBE-4096-ABB2-05202396607B}" presName="tx1" presStyleLbl="revTx" presStyleIdx="1" presStyleCnt="7"/>
      <dgm:spPr/>
    </dgm:pt>
    <dgm:pt modelId="{8B18CA9E-67B5-452F-B963-EA2C8B02E11F}" type="pres">
      <dgm:prSet presAssocID="{B4048BAA-6DBE-4096-ABB2-05202396607B}" presName="vert1" presStyleCnt="0"/>
      <dgm:spPr/>
    </dgm:pt>
    <dgm:pt modelId="{0238DF61-A1FD-4C4D-BD78-4A80186F6E92}" type="pres">
      <dgm:prSet presAssocID="{3D9A4CBE-A1D8-40F9-8C06-4179F63A4A30}" presName="vertSpace2a" presStyleCnt="0"/>
      <dgm:spPr/>
    </dgm:pt>
    <dgm:pt modelId="{4D7A9EA3-0AC0-42D7-A26F-3A1FB11BB387}" type="pres">
      <dgm:prSet presAssocID="{3D9A4CBE-A1D8-40F9-8C06-4179F63A4A30}" presName="horz2" presStyleCnt="0"/>
      <dgm:spPr/>
    </dgm:pt>
    <dgm:pt modelId="{F8F6EA8A-CB41-45FC-BB2F-0E4675E410AA}" type="pres">
      <dgm:prSet presAssocID="{3D9A4CBE-A1D8-40F9-8C06-4179F63A4A30}" presName="horzSpace2" presStyleCnt="0"/>
      <dgm:spPr/>
    </dgm:pt>
    <dgm:pt modelId="{5E7489B6-BC02-4F4B-BAB7-131663152F8A}" type="pres">
      <dgm:prSet presAssocID="{3D9A4CBE-A1D8-40F9-8C06-4179F63A4A30}" presName="tx2" presStyleLbl="revTx" presStyleIdx="2" presStyleCnt="7"/>
      <dgm:spPr/>
    </dgm:pt>
    <dgm:pt modelId="{0F3D3654-77D5-46D7-9233-338C68D031BD}" type="pres">
      <dgm:prSet presAssocID="{3D9A4CBE-A1D8-40F9-8C06-4179F63A4A30}" presName="vert2" presStyleCnt="0"/>
      <dgm:spPr/>
    </dgm:pt>
    <dgm:pt modelId="{37D19AAC-ACA8-4450-8445-3476986E70A2}" type="pres">
      <dgm:prSet presAssocID="{3D9A4CBE-A1D8-40F9-8C06-4179F63A4A30}" presName="thinLine2b" presStyleLbl="callout" presStyleIdx="0" presStyleCnt="4"/>
      <dgm:spPr/>
    </dgm:pt>
    <dgm:pt modelId="{8D91539D-F62B-43D5-907A-3B57666C6DD1}" type="pres">
      <dgm:prSet presAssocID="{3D9A4CBE-A1D8-40F9-8C06-4179F63A4A30}" presName="vertSpace2b" presStyleCnt="0"/>
      <dgm:spPr/>
    </dgm:pt>
    <dgm:pt modelId="{9C657309-4306-4180-8B52-BABB1A29C73C}" type="pres">
      <dgm:prSet presAssocID="{1DFCF8DD-D2DA-4FB5-A184-77013855D034}" presName="horz2" presStyleCnt="0"/>
      <dgm:spPr/>
    </dgm:pt>
    <dgm:pt modelId="{9ACEF72F-433D-41EE-B57C-2F2BE2E55295}" type="pres">
      <dgm:prSet presAssocID="{1DFCF8DD-D2DA-4FB5-A184-77013855D034}" presName="horzSpace2" presStyleCnt="0"/>
      <dgm:spPr/>
    </dgm:pt>
    <dgm:pt modelId="{9B102ABA-6D00-488A-BF06-9AF7D0EB103E}" type="pres">
      <dgm:prSet presAssocID="{1DFCF8DD-D2DA-4FB5-A184-77013855D034}" presName="tx2" presStyleLbl="revTx" presStyleIdx="3" presStyleCnt="7"/>
      <dgm:spPr/>
    </dgm:pt>
    <dgm:pt modelId="{08F82EA8-9036-4B18-8567-A74A8DB851CE}" type="pres">
      <dgm:prSet presAssocID="{1DFCF8DD-D2DA-4FB5-A184-77013855D034}" presName="vert2" presStyleCnt="0"/>
      <dgm:spPr/>
    </dgm:pt>
    <dgm:pt modelId="{A7707DDA-F802-4C10-B4A5-CFF019D3A24E}" type="pres">
      <dgm:prSet presAssocID="{1DFCF8DD-D2DA-4FB5-A184-77013855D034}" presName="thinLine2b" presStyleLbl="callout" presStyleIdx="1" presStyleCnt="4"/>
      <dgm:spPr/>
    </dgm:pt>
    <dgm:pt modelId="{53D1A2D8-7CA6-4BF8-8AB8-7434A33A2883}" type="pres">
      <dgm:prSet presAssocID="{1DFCF8DD-D2DA-4FB5-A184-77013855D034}" presName="vertSpace2b" presStyleCnt="0"/>
      <dgm:spPr/>
    </dgm:pt>
    <dgm:pt modelId="{0856796D-06D6-4F23-B8DB-D08D3EBA4C81}" type="pres">
      <dgm:prSet presAssocID="{7F2DD9F3-3751-4842-8316-2FF0B7197155}" presName="horz2" presStyleCnt="0"/>
      <dgm:spPr/>
    </dgm:pt>
    <dgm:pt modelId="{FD703AE4-5E94-4A64-AF76-82BE7E4B9757}" type="pres">
      <dgm:prSet presAssocID="{7F2DD9F3-3751-4842-8316-2FF0B7197155}" presName="horzSpace2" presStyleCnt="0"/>
      <dgm:spPr/>
    </dgm:pt>
    <dgm:pt modelId="{687022A4-B279-4270-81D3-89F3FB639AE4}" type="pres">
      <dgm:prSet presAssocID="{7F2DD9F3-3751-4842-8316-2FF0B7197155}" presName="tx2" presStyleLbl="revTx" presStyleIdx="4" presStyleCnt="7"/>
      <dgm:spPr/>
    </dgm:pt>
    <dgm:pt modelId="{E9B81E1A-A0EA-4173-B69A-E4DF77DE85C6}" type="pres">
      <dgm:prSet presAssocID="{7F2DD9F3-3751-4842-8316-2FF0B7197155}" presName="vert2" presStyleCnt="0"/>
      <dgm:spPr/>
    </dgm:pt>
    <dgm:pt modelId="{2A828434-73EE-4C40-BA38-314DDB2F97BC}" type="pres">
      <dgm:prSet presAssocID="{7F2DD9F3-3751-4842-8316-2FF0B7197155}" presName="thinLine2b" presStyleLbl="callout" presStyleIdx="2" presStyleCnt="4"/>
      <dgm:spPr/>
    </dgm:pt>
    <dgm:pt modelId="{D8DE5C63-1687-48C5-8CED-0B8309616C2C}" type="pres">
      <dgm:prSet presAssocID="{7F2DD9F3-3751-4842-8316-2FF0B7197155}" presName="vertSpace2b" presStyleCnt="0"/>
      <dgm:spPr/>
    </dgm:pt>
    <dgm:pt modelId="{44731886-9199-45A0-BF94-3FAA4A336E85}" type="pres">
      <dgm:prSet presAssocID="{C2367993-796D-43C8-88CA-FCF3B5F2AC19}" presName="horz2" presStyleCnt="0"/>
      <dgm:spPr/>
    </dgm:pt>
    <dgm:pt modelId="{41F68D3A-A7A2-4BA1-9ABB-7BCE49F5B8AF}" type="pres">
      <dgm:prSet presAssocID="{C2367993-796D-43C8-88CA-FCF3B5F2AC19}" presName="horzSpace2" presStyleCnt="0"/>
      <dgm:spPr/>
    </dgm:pt>
    <dgm:pt modelId="{30F27A91-3764-4CD2-BEC6-EB027185645C}" type="pres">
      <dgm:prSet presAssocID="{C2367993-796D-43C8-88CA-FCF3B5F2AC19}" presName="tx2" presStyleLbl="revTx" presStyleIdx="5" presStyleCnt="7"/>
      <dgm:spPr/>
    </dgm:pt>
    <dgm:pt modelId="{36F15B28-5D30-41B4-9143-D4CB0D145821}" type="pres">
      <dgm:prSet presAssocID="{C2367993-796D-43C8-88CA-FCF3B5F2AC19}" presName="vert2" presStyleCnt="0"/>
      <dgm:spPr/>
    </dgm:pt>
    <dgm:pt modelId="{C1F511A9-838F-42A2-963D-0015ACD165BB}" type="pres">
      <dgm:prSet presAssocID="{C2367993-796D-43C8-88CA-FCF3B5F2AC19}" presName="thinLine2b" presStyleLbl="callout" presStyleIdx="3" presStyleCnt="4"/>
      <dgm:spPr/>
    </dgm:pt>
    <dgm:pt modelId="{0F20F5C1-7958-460A-B9F4-9B126EFFD5EB}" type="pres">
      <dgm:prSet presAssocID="{C2367993-796D-43C8-88CA-FCF3B5F2AC19}" presName="vertSpace2b" presStyleCnt="0"/>
      <dgm:spPr/>
    </dgm:pt>
    <dgm:pt modelId="{CAD2A23E-DB47-4127-80E4-6807E302CBE7}" type="pres">
      <dgm:prSet presAssocID="{9408CAD4-AAF3-49FD-8560-5695CC3F6D1D}" presName="thickLine" presStyleLbl="alignNode1" presStyleIdx="2" presStyleCnt="3"/>
      <dgm:spPr/>
    </dgm:pt>
    <dgm:pt modelId="{F6C019BA-F0CE-4455-837B-6806D86484F0}" type="pres">
      <dgm:prSet presAssocID="{9408CAD4-AAF3-49FD-8560-5695CC3F6D1D}" presName="horz1" presStyleCnt="0"/>
      <dgm:spPr/>
    </dgm:pt>
    <dgm:pt modelId="{C449C158-017D-4D21-9378-4B9E94762A93}" type="pres">
      <dgm:prSet presAssocID="{9408CAD4-AAF3-49FD-8560-5695CC3F6D1D}" presName="tx1" presStyleLbl="revTx" presStyleIdx="6" presStyleCnt="7"/>
      <dgm:spPr/>
    </dgm:pt>
    <dgm:pt modelId="{32320213-B3C5-48F6-BEBF-AA7E99E51CCF}" type="pres">
      <dgm:prSet presAssocID="{9408CAD4-AAF3-49FD-8560-5695CC3F6D1D}" presName="vert1" presStyleCnt="0"/>
      <dgm:spPr/>
    </dgm:pt>
  </dgm:ptLst>
  <dgm:cxnLst>
    <dgm:cxn modelId="{9741980A-D650-4DA6-801E-570203CD6B1B}" srcId="{B4048BAA-6DBE-4096-ABB2-05202396607B}" destId="{1DFCF8DD-D2DA-4FB5-A184-77013855D034}" srcOrd="1" destOrd="0" parTransId="{EC2A82E3-5A35-4F1A-B246-DB0C2939E1AA}" sibTransId="{8A97A708-CAF0-45E5-B089-F587D4CF6E52}"/>
    <dgm:cxn modelId="{03A2C00B-56D3-4405-A617-B8B62B467975}" type="presOf" srcId="{98DF0AEC-F48E-49E9-804B-4AB6AD63DDA7}" destId="{3D22EA71-2BAA-4F5C-A916-BB2F167A18AC}" srcOrd="0" destOrd="0" presId="urn:microsoft.com/office/officeart/2008/layout/LinedList"/>
    <dgm:cxn modelId="{870BAA19-1455-4C5D-9331-2AD2DC58DA2A}" srcId="{BF33CAFA-CDEA-4EEC-B735-CE6B0879D05D}" destId="{9408CAD4-AAF3-49FD-8560-5695CC3F6D1D}" srcOrd="2" destOrd="0" parTransId="{D3B4A163-001D-4DB0-9113-34F3F72AB5BA}" sibTransId="{52153B92-13D1-4357-B9D2-1D396148D061}"/>
    <dgm:cxn modelId="{39C92042-BBD3-4BC0-9CF2-B7C433E6EBFA}" srcId="{BF33CAFA-CDEA-4EEC-B735-CE6B0879D05D}" destId="{98DF0AEC-F48E-49E9-804B-4AB6AD63DDA7}" srcOrd="0" destOrd="0" parTransId="{6DD9C29A-48BC-48FF-8312-F5D2276AB5B2}" sibTransId="{9D0C6D33-E0D3-4B0A-BA42-39A21F25CA49}"/>
    <dgm:cxn modelId="{37E76266-1B92-46FE-8419-DB505E6AD39F}" type="presOf" srcId="{3D9A4CBE-A1D8-40F9-8C06-4179F63A4A30}" destId="{5E7489B6-BC02-4F4B-BAB7-131663152F8A}" srcOrd="0" destOrd="0" presId="urn:microsoft.com/office/officeart/2008/layout/LinedList"/>
    <dgm:cxn modelId="{3442126A-5FBD-4A8C-A2F5-028878BCEAA3}" srcId="{BF33CAFA-CDEA-4EEC-B735-CE6B0879D05D}" destId="{B4048BAA-6DBE-4096-ABB2-05202396607B}" srcOrd="1" destOrd="0" parTransId="{4E050745-127C-400C-B191-689EB3DA605E}" sibTransId="{6367677A-C9F9-4144-8130-F2FDC6B727F4}"/>
    <dgm:cxn modelId="{F52EC873-857D-442B-A52F-EA40A4C073BC}" type="presOf" srcId="{7F2DD9F3-3751-4842-8316-2FF0B7197155}" destId="{687022A4-B279-4270-81D3-89F3FB639AE4}" srcOrd="0" destOrd="0" presId="urn:microsoft.com/office/officeart/2008/layout/LinedList"/>
    <dgm:cxn modelId="{9B37817A-1623-4E45-BB54-722FDD2DF462}" srcId="{B4048BAA-6DBE-4096-ABB2-05202396607B}" destId="{C2367993-796D-43C8-88CA-FCF3B5F2AC19}" srcOrd="3" destOrd="0" parTransId="{03B4EB53-C1CF-44C0-B46B-385874FA883F}" sibTransId="{BC5DEE8E-3B52-4C52-AF57-55AA99194C54}"/>
    <dgm:cxn modelId="{5AEA557C-24A2-455F-BD95-00AB1A3636A1}" srcId="{B4048BAA-6DBE-4096-ABB2-05202396607B}" destId="{3D9A4CBE-A1D8-40F9-8C06-4179F63A4A30}" srcOrd="0" destOrd="0" parTransId="{280A5202-69EE-409B-87D4-58F9AE76486E}" sibTransId="{BB371031-C759-4967-A1E1-8E6DC4153FB4}"/>
    <dgm:cxn modelId="{56266B9E-3C5F-44C0-AD43-7E72596CA978}" type="presOf" srcId="{C2367993-796D-43C8-88CA-FCF3B5F2AC19}" destId="{30F27A91-3764-4CD2-BEC6-EB027185645C}" srcOrd="0" destOrd="0" presId="urn:microsoft.com/office/officeart/2008/layout/LinedList"/>
    <dgm:cxn modelId="{CCCF42A8-BEF0-42CA-B71A-C5CD56D60E72}" type="presOf" srcId="{9408CAD4-AAF3-49FD-8560-5695CC3F6D1D}" destId="{C449C158-017D-4D21-9378-4B9E94762A93}" srcOrd="0" destOrd="0" presId="urn:microsoft.com/office/officeart/2008/layout/LinedList"/>
    <dgm:cxn modelId="{207A5DD3-546F-450D-B0C2-7A5B4A2E5BF5}" type="presOf" srcId="{BF33CAFA-CDEA-4EEC-B735-CE6B0879D05D}" destId="{AAE7025F-8D29-42B6-AF09-557B42351F6C}" srcOrd="0" destOrd="0" presId="urn:microsoft.com/office/officeart/2008/layout/LinedList"/>
    <dgm:cxn modelId="{6F3D2FE4-13C9-4287-9143-265326AB66C1}" type="presOf" srcId="{B4048BAA-6DBE-4096-ABB2-05202396607B}" destId="{A954AF95-00D3-4326-9D19-0E171B7CD28E}" srcOrd="0" destOrd="0" presId="urn:microsoft.com/office/officeart/2008/layout/LinedList"/>
    <dgm:cxn modelId="{D5AE7DE7-568C-449A-9BCC-D42393592DD7}" type="presOf" srcId="{1DFCF8DD-D2DA-4FB5-A184-77013855D034}" destId="{9B102ABA-6D00-488A-BF06-9AF7D0EB103E}" srcOrd="0" destOrd="0" presId="urn:microsoft.com/office/officeart/2008/layout/LinedList"/>
    <dgm:cxn modelId="{D72949EA-3FE2-49BE-9408-E36F7A5FC9B4}" srcId="{B4048BAA-6DBE-4096-ABB2-05202396607B}" destId="{7F2DD9F3-3751-4842-8316-2FF0B7197155}" srcOrd="2" destOrd="0" parTransId="{1283A238-E9A1-46C1-A21D-4389A6D6A616}" sibTransId="{413F8B47-11E5-4330-866F-839178E84460}"/>
    <dgm:cxn modelId="{4CB2D744-401E-4B23-9AA0-88C3E3960B18}" type="presParOf" srcId="{AAE7025F-8D29-42B6-AF09-557B42351F6C}" destId="{697E2948-0FE9-4814-B0DF-7D20EB0938D9}" srcOrd="0" destOrd="0" presId="urn:microsoft.com/office/officeart/2008/layout/LinedList"/>
    <dgm:cxn modelId="{DC2EDE62-9EF1-4208-A2E3-B9076294A7C6}" type="presParOf" srcId="{AAE7025F-8D29-42B6-AF09-557B42351F6C}" destId="{CEE297CB-BF65-4C3D-9AB4-716578E9AB58}" srcOrd="1" destOrd="0" presId="urn:microsoft.com/office/officeart/2008/layout/LinedList"/>
    <dgm:cxn modelId="{F9E9CDCD-8115-4CAF-9BC0-3D44D066DDC7}" type="presParOf" srcId="{CEE297CB-BF65-4C3D-9AB4-716578E9AB58}" destId="{3D22EA71-2BAA-4F5C-A916-BB2F167A18AC}" srcOrd="0" destOrd="0" presId="urn:microsoft.com/office/officeart/2008/layout/LinedList"/>
    <dgm:cxn modelId="{F21BF75D-0C5E-4A29-9C82-3D2E857B292C}" type="presParOf" srcId="{CEE297CB-BF65-4C3D-9AB4-716578E9AB58}" destId="{E8ACDBEA-3CC8-4B97-9F25-9EF1B6B63BFC}" srcOrd="1" destOrd="0" presId="urn:microsoft.com/office/officeart/2008/layout/LinedList"/>
    <dgm:cxn modelId="{52004A6F-39BF-418B-B417-51C3078E2967}" type="presParOf" srcId="{AAE7025F-8D29-42B6-AF09-557B42351F6C}" destId="{38162ACF-91EA-4CC8-8DF2-6D3ED9CAC324}" srcOrd="2" destOrd="0" presId="urn:microsoft.com/office/officeart/2008/layout/LinedList"/>
    <dgm:cxn modelId="{8FC5B608-194F-462C-A37E-D510D3EE0AE3}" type="presParOf" srcId="{AAE7025F-8D29-42B6-AF09-557B42351F6C}" destId="{3DE79174-AF35-4043-9356-143F524C1BF0}" srcOrd="3" destOrd="0" presId="urn:microsoft.com/office/officeart/2008/layout/LinedList"/>
    <dgm:cxn modelId="{9C81C04B-430E-4B7F-AEF7-694DACAB9C71}" type="presParOf" srcId="{3DE79174-AF35-4043-9356-143F524C1BF0}" destId="{A954AF95-00D3-4326-9D19-0E171B7CD28E}" srcOrd="0" destOrd="0" presId="urn:microsoft.com/office/officeart/2008/layout/LinedList"/>
    <dgm:cxn modelId="{8FFF5AFD-F51E-45DF-9F70-AF61B9FC3554}" type="presParOf" srcId="{3DE79174-AF35-4043-9356-143F524C1BF0}" destId="{8B18CA9E-67B5-452F-B963-EA2C8B02E11F}" srcOrd="1" destOrd="0" presId="urn:microsoft.com/office/officeart/2008/layout/LinedList"/>
    <dgm:cxn modelId="{24929A5A-FB91-45AA-B679-6FC0BD092C4E}" type="presParOf" srcId="{8B18CA9E-67B5-452F-B963-EA2C8B02E11F}" destId="{0238DF61-A1FD-4C4D-BD78-4A80186F6E92}" srcOrd="0" destOrd="0" presId="urn:microsoft.com/office/officeart/2008/layout/LinedList"/>
    <dgm:cxn modelId="{7E463C04-D17A-4FC9-9E5E-74560AABCD84}" type="presParOf" srcId="{8B18CA9E-67B5-452F-B963-EA2C8B02E11F}" destId="{4D7A9EA3-0AC0-42D7-A26F-3A1FB11BB387}" srcOrd="1" destOrd="0" presId="urn:microsoft.com/office/officeart/2008/layout/LinedList"/>
    <dgm:cxn modelId="{3BA2A3AD-BF62-4768-B3C1-1E05B224CA1F}" type="presParOf" srcId="{4D7A9EA3-0AC0-42D7-A26F-3A1FB11BB387}" destId="{F8F6EA8A-CB41-45FC-BB2F-0E4675E410AA}" srcOrd="0" destOrd="0" presId="urn:microsoft.com/office/officeart/2008/layout/LinedList"/>
    <dgm:cxn modelId="{B931D27D-74E4-42C1-805E-CB37CD6CA4D9}" type="presParOf" srcId="{4D7A9EA3-0AC0-42D7-A26F-3A1FB11BB387}" destId="{5E7489B6-BC02-4F4B-BAB7-131663152F8A}" srcOrd="1" destOrd="0" presId="urn:microsoft.com/office/officeart/2008/layout/LinedList"/>
    <dgm:cxn modelId="{E5DEF612-47C9-42D9-B383-1746E04D98E6}" type="presParOf" srcId="{4D7A9EA3-0AC0-42D7-A26F-3A1FB11BB387}" destId="{0F3D3654-77D5-46D7-9233-338C68D031BD}" srcOrd="2" destOrd="0" presId="urn:microsoft.com/office/officeart/2008/layout/LinedList"/>
    <dgm:cxn modelId="{B31324DD-4A6F-485E-B1E0-0738189DE652}" type="presParOf" srcId="{8B18CA9E-67B5-452F-B963-EA2C8B02E11F}" destId="{37D19AAC-ACA8-4450-8445-3476986E70A2}" srcOrd="2" destOrd="0" presId="urn:microsoft.com/office/officeart/2008/layout/LinedList"/>
    <dgm:cxn modelId="{7347B601-6DAC-4BFE-B61C-F411D97E1E01}" type="presParOf" srcId="{8B18CA9E-67B5-452F-B963-EA2C8B02E11F}" destId="{8D91539D-F62B-43D5-907A-3B57666C6DD1}" srcOrd="3" destOrd="0" presId="urn:microsoft.com/office/officeart/2008/layout/LinedList"/>
    <dgm:cxn modelId="{A5D788ED-8907-4729-B7FE-9A5CC85B00F1}" type="presParOf" srcId="{8B18CA9E-67B5-452F-B963-EA2C8B02E11F}" destId="{9C657309-4306-4180-8B52-BABB1A29C73C}" srcOrd="4" destOrd="0" presId="urn:microsoft.com/office/officeart/2008/layout/LinedList"/>
    <dgm:cxn modelId="{C4CCA44B-7120-4FEE-A7FC-FC82451FC4DB}" type="presParOf" srcId="{9C657309-4306-4180-8B52-BABB1A29C73C}" destId="{9ACEF72F-433D-41EE-B57C-2F2BE2E55295}" srcOrd="0" destOrd="0" presId="urn:microsoft.com/office/officeart/2008/layout/LinedList"/>
    <dgm:cxn modelId="{9B33ED1E-D66A-4129-A52A-40249955C4D0}" type="presParOf" srcId="{9C657309-4306-4180-8B52-BABB1A29C73C}" destId="{9B102ABA-6D00-488A-BF06-9AF7D0EB103E}" srcOrd="1" destOrd="0" presId="urn:microsoft.com/office/officeart/2008/layout/LinedList"/>
    <dgm:cxn modelId="{601A8D38-4913-4CE4-B99D-E73DDAE4C154}" type="presParOf" srcId="{9C657309-4306-4180-8B52-BABB1A29C73C}" destId="{08F82EA8-9036-4B18-8567-A74A8DB851CE}" srcOrd="2" destOrd="0" presId="urn:microsoft.com/office/officeart/2008/layout/LinedList"/>
    <dgm:cxn modelId="{FFCCFF0B-FECE-497C-8F65-E6960BAD4618}" type="presParOf" srcId="{8B18CA9E-67B5-452F-B963-EA2C8B02E11F}" destId="{A7707DDA-F802-4C10-B4A5-CFF019D3A24E}" srcOrd="5" destOrd="0" presId="urn:microsoft.com/office/officeart/2008/layout/LinedList"/>
    <dgm:cxn modelId="{2CD090D8-CFBE-455F-BB68-2BABFEB2C8C0}" type="presParOf" srcId="{8B18CA9E-67B5-452F-B963-EA2C8B02E11F}" destId="{53D1A2D8-7CA6-4BF8-8AB8-7434A33A2883}" srcOrd="6" destOrd="0" presId="urn:microsoft.com/office/officeart/2008/layout/LinedList"/>
    <dgm:cxn modelId="{67574459-C71B-44B9-81D8-36D41BA6CB2D}" type="presParOf" srcId="{8B18CA9E-67B5-452F-B963-EA2C8B02E11F}" destId="{0856796D-06D6-4F23-B8DB-D08D3EBA4C81}" srcOrd="7" destOrd="0" presId="urn:microsoft.com/office/officeart/2008/layout/LinedList"/>
    <dgm:cxn modelId="{0A30DABE-4992-4E32-9480-D1AFF960978D}" type="presParOf" srcId="{0856796D-06D6-4F23-B8DB-D08D3EBA4C81}" destId="{FD703AE4-5E94-4A64-AF76-82BE7E4B9757}" srcOrd="0" destOrd="0" presId="urn:microsoft.com/office/officeart/2008/layout/LinedList"/>
    <dgm:cxn modelId="{15543907-9125-459F-998A-BC33A9B41A25}" type="presParOf" srcId="{0856796D-06D6-4F23-B8DB-D08D3EBA4C81}" destId="{687022A4-B279-4270-81D3-89F3FB639AE4}" srcOrd="1" destOrd="0" presId="urn:microsoft.com/office/officeart/2008/layout/LinedList"/>
    <dgm:cxn modelId="{09B3C107-3555-4DC0-B4FA-118C00334F5E}" type="presParOf" srcId="{0856796D-06D6-4F23-B8DB-D08D3EBA4C81}" destId="{E9B81E1A-A0EA-4173-B69A-E4DF77DE85C6}" srcOrd="2" destOrd="0" presId="urn:microsoft.com/office/officeart/2008/layout/LinedList"/>
    <dgm:cxn modelId="{97871B48-4AF3-4CF9-A4F9-53ED4E3FA396}" type="presParOf" srcId="{8B18CA9E-67B5-452F-B963-EA2C8B02E11F}" destId="{2A828434-73EE-4C40-BA38-314DDB2F97BC}" srcOrd="8" destOrd="0" presId="urn:microsoft.com/office/officeart/2008/layout/LinedList"/>
    <dgm:cxn modelId="{AB99CEED-1980-4BFE-9AA1-96E29ED6CEE3}" type="presParOf" srcId="{8B18CA9E-67B5-452F-B963-EA2C8B02E11F}" destId="{D8DE5C63-1687-48C5-8CED-0B8309616C2C}" srcOrd="9" destOrd="0" presId="urn:microsoft.com/office/officeart/2008/layout/LinedList"/>
    <dgm:cxn modelId="{67BFDF0E-616B-48FA-AD16-958BBDA3C624}" type="presParOf" srcId="{8B18CA9E-67B5-452F-B963-EA2C8B02E11F}" destId="{44731886-9199-45A0-BF94-3FAA4A336E85}" srcOrd="10" destOrd="0" presId="urn:microsoft.com/office/officeart/2008/layout/LinedList"/>
    <dgm:cxn modelId="{25665991-DFF6-4946-AA17-25C4431C8E0C}" type="presParOf" srcId="{44731886-9199-45A0-BF94-3FAA4A336E85}" destId="{41F68D3A-A7A2-4BA1-9ABB-7BCE49F5B8AF}" srcOrd="0" destOrd="0" presId="urn:microsoft.com/office/officeart/2008/layout/LinedList"/>
    <dgm:cxn modelId="{713D512C-5600-41F7-8069-09F10CBD45FD}" type="presParOf" srcId="{44731886-9199-45A0-BF94-3FAA4A336E85}" destId="{30F27A91-3764-4CD2-BEC6-EB027185645C}" srcOrd="1" destOrd="0" presId="urn:microsoft.com/office/officeart/2008/layout/LinedList"/>
    <dgm:cxn modelId="{E82983B1-B834-4DCE-AAE0-0E42B14AAD06}" type="presParOf" srcId="{44731886-9199-45A0-BF94-3FAA4A336E85}" destId="{36F15B28-5D30-41B4-9143-D4CB0D145821}" srcOrd="2" destOrd="0" presId="urn:microsoft.com/office/officeart/2008/layout/LinedList"/>
    <dgm:cxn modelId="{0CFF48A9-0974-4064-8E91-514AB43680B5}" type="presParOf" srcId="{8B18CA9E-67B5-452F-B963-EA2C8B02E11F}" destId="{C1F511A9-838F-42A2-963D-0015ACD165BB}" srcOrd="11" destOrd="0" presId="urn:microsoft.com/office/officeart/2008/layout/LinedList"/>
    <dgm:cxn modelId="{C1A873C9-0E2C-4A9E-93DD-5D806A9BD528}" type="presParOf" srcId="{8B18CA9E-67B5-452F-B963-EA2C8B02E11F}" destId="{0F20F5C1-7958-460A-B9F4-9B126EFFD5EB}" srcOrd="12" destOrd="0" presId="urn:microsoft.com/office/officeart/2008/layout/LinedList"/>
    <dgm:cxn modelId="{94648FD1-493D-4305-8389-17E284AC3E00}" type="presParOf" srcId="{AAE7025F-8D29-42B6-AF09-557B42351F6C}" destId="{CAD2A23E-DB47-4127-80E4-6807E302CBE7}" srcOrd="4" destOrd="0" presId="urn:microsoft.com/office/officeart/2008/layout/LinedList"/>
    <dgm:cxn modelId="{B72DF0A3-14D6-463C-9FF0-A3E955BA42A7}" type="presParOf" srcId="{AAE7025F-8D29-42B6-AF09-557B42351F6C}" destId="{F6C019BA-F0CE-4455-837B-6806D86484F0}" srcOrd="5" destOrd="0" presId="urn:microsoft.com/office/officeart/2008/layout/LinedList"/>
    <dgm:cxn modelId="{2FDA7F42-BB93-445B-8C58-A9C71D8E6238}" type="presParOf" srcId="{F6C019BA-F0CE-4455-837B-6806D86484F0}" destId="{C449C158-017D-4D21-9378-4B9E94762A93}" srcOrd="0" destOrd="0" presId="urn:microsoft.com/office/officeart/2008/layout/LinedList"/>
    <dgm:cxn modelId="{E5FFDEEF-FAC7-44E1-916E-85ED3ABF8067}" type="presParOf" srcId="{F6C019BA-F0CE-4455-837B-6806D86484F0}" destId="{32320213-B3C5-48F6-BEBF-AA7E99E51CC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F958ECA-20EB-4738-8FAE-C80C677B12B3}" type="doc">
      <dgm:prSet loTypeId="urn:microsoft.com/office/officeart/2005/8/layout/orgChart1" loCatId="hierarchy" qsTypeId="urn:microsoft.com/office/officeart/2005/8/quickstyle/simple3" qsCatId="simple" csTypeId="urn:microsoft.com/office/officeart/2005/8/colors/accent1_2" csCatId="accent1"/>
      <dgm:spPr/>
      <dgm:t>
        <a:bodyPr/>
        <a:lstStyle/>
        <a:p>
          <a:endParaRPr lang="fi-FI"/>
        </a:p>
      </dgm:t>
    </dgm:pt>
    <dgm:pt modelId="{6FEF5133-CD58-46AB-9F6D-384366F60D60}">
      <dgm:prSet/>
      <dgm:spPr/>
      <dgm:t>
        <a:bodyPr/>
        <a:lstStyle/>
        <a:p>
          <a:r>
            <a:rPr lang="fi-FI" b="1"/>
            <a:t>Vahingonkorvausoikeus </a:t>
          </a:r>
          <a:endParaRPr lang="fi-FI"/>
        </a:p>
      </dgm:t>
    </dgm:pt>
    <dgm:pt modelId="{F1A09E43-4A85-41D3-B92F-5D64307249EF}" type="parTrans" cxnId="{F427E869-11B0-48B5-9888-74DB6B546B47}">
      <dgm:prSet/>
      <dgm:spPr/>
      <dgm:t>
        <a:bodyPr/>
        <a:lstStyle/>
        <a:p>
          <a:endParaRPr lang="fi-FI"/>
        </a:p>
      </dgm:t>
    </dgm:pt>
    <dgm:pt modelId="{D668587B-8DF7-4F6D-B7DB-C159A2EF8609}" type="sibTrans" cxnId="{F427E869-11B0-48B5-9888-74DB6B546B47}">
      <dgm:prSet/>
      <dgm:spPr/>
      <dgm:t>
        <a:bodyPr/>
        <a:lstStyle/>
        <a:p>
          <a:endParaRPr lang="fi-FI"/>
        </a:p>
      </dgm:t>
    </dgm:pt>
    <dgm:pt modelId="{D07FAEBE-C60B-4B19-8446-7EE19FBD7F1D}">
      <dgm:prSet/>
      <dgm:spPr/>
      <dgm:t>
        <a:bodyPr/>
        <a:lstStyle/>
        <a:p>
          <a:r>
            <a:rPr lang="fi-FI"/>
            <a:t>Sopimusperusteinen vahingonkorvaus: sopimussuhde vahingonaiheuttajan ja –kärsijän välillä </a:t>
          </a:r>
        </a:p>
      </dgm:t>
    </dgm:pt>
    <dgm:pt modelId="{1D2E160C-0EAC-4AB5-A342-B4C2AE7F304B}" type="parTrans" cxnId="{4BE40E16-53EB-4A73-AC35-D5BD89C1A70A}">
      <dgm:prSet/>
      <dgm:spPr/>
      <dgm:t>
        <a:bodyPr/>
        <a:lstStyle/>
        <a:p>
          <a:endParaRPr lang="fi-FI"/>
        </a:p>
      </dgm:t>
    </dgm:pt>
    <dgm:pt modelId="{045DA357-BA7F-4D9F-A414-982D6D33DF58}" type="sibTrans" cxnId="{4BE40E16-53EB-4A73-AC35-D5BD89C1A70A}">
      <dgm:prSet/>
      <dgm:spPr/>
      <dgm:t>
        <a:bodyPr/>
        <a:lstStyle/>
        <a:p>
          <a:endParaRPr lang="fi-FI"/>
        </a:p>
      </dgm:t>
    </dgm:pt>
    <dgm:pt modelId="{F3794812-D6AB-4D1B-B5CB-BFF2262854EE}">
      <dgm:prSet/>
      <dgm:spPr/>
      <dgm:t>
        <a:bodyPr/>
        <a:lstStyle/>
        <a:p>
          <a:r>
            <a:rPr lang="fi-FI"/>
            <a:t>Sopimuksenulkoinen vahingonkorvaus: vahingon aiheuttaminen sopimussuhteiden ulkopuolella </a:t>
          </a:r>
        </a:p>
      </dgm:t>
    </dgm:pt>
    <dgm:pt modelId="{FDD5A9DF-9D2E-4661-B976-4F00E4D6B234}" type="parTrans" cxnId="{C98E4B22-0D67-442C-AD2B-EE58A8AAFC12}">
      <dgm:prSet/>
      <dgm:spPr/>
      <dgm:t>
        <a:bodyPr/>
        <a:lstStyle/>
        <a:p>
          <a:endParaRPr lang="fi-FI"/>
        </a:p>
      </dgm:t>
    </dgm:pt>
    <dgm:pt modelId="{8B2672EB-BA6E-4D13-A501-D9BE89B582E1}" type="sibTrans" cxnId="{C98E4B22-0D67-442C-AD2B-EE58A8AAFC12}">
      <dgm:prSet/>
      <dgm:spPr/>
      <dgm:t>
        <a:bodyPr/>
        <a:lstStyle/>
        <a:p>
          <a:endParaRPr lang="fi-FI"/>
        </a:p>
      </dgm:t>
    </dgm:pt>
    <dgm:pt modelId="{9479D7B0-2B8A-4DE0-A096-85C6FE422EBB}" type="pres">
      <dgm:prSet presAssocID="{6F958ECA-20EB-4738-8FAE-C80C677B12B3}" presName="hierChild1" presStyleCnt="0">
        <dgm:presLayoutVars>
          <dgm:orgChart val="1"/>
          <dgm:chPref val="1"/>
          <dgm:dir/>
          <dgm:animOne val="branch"/>
          <dgm:animLvl val="lvl"/>
          <dgm:resizeHandles/>
        </dgm:presLayoutVars>
      </dgm:prSet>
      <dgm:spPr/>
    </dgm:pt>
    <dgm:pt modelId="{2B88E31B-BF12-465A-BD27-B1B606AE31DD}" type="pres">
      <dgm:prSet presAssocID="{6FEF5133-CD58-46AB-9F6D-384366F60D60}" presName="hierRoot1" presStyleCnt="0">
        <dgm:presLayoutVars>
          <dgm:hierBranch val="init"/>
        </dgm:presLayoutVars>
      </dgm:prSet>
      <dgm:spPr/>
    </dgm:pt>
    <dgm:pt modelId="{F78653BF-1828-44B7-B0CA-4E206239941B}" type="pres">
      <dgm:prSet presAssocID="{6FEF5133-CD58-46AB-9F6D-384366F60D60}" presName="rootComposite1" presStyleCnt="0"/>
      <dgm:spPr/>
    </dgm:pt>
    <dgm:pt modelId="{14DACE35-98AD-4D26-A93F-50A5603DBEE4}" type="pres">
      <dgm:prSet presAssocID="{6FEF5133-CD58-46AB-9F6D-384366F60D60}" presName="rootText1" presStyleLbl="node0" presStyleIdx="0" presStyleCnt="1">
        <dgm:presLayoutVars>
          <dgm:chPref val="3"/>
        </dgm:presLayoutVars>
      </dgm:prSet>
      <dgm:spPr/>
    </dgm:pt>
    <dgm:pt modelId="{B6ADCDD6-4385-445D-A82A-9617A8A18C74}" type="pres">
      <dgm:prSet presAssocID="{6FEF5133-CD58-46AB-9F6D-384366F60D60}" presName="rootConnector1" presStyleLbl="node1" presStyleIdx="0" presStyleCnt="0"/>
      <dgm:spPr/>
    </dgm:pt>
    <dgm:pt modelId="{3BA97514-0783-438C-8049-B0898B75B424}" type="pres">
      <dgm:prSet presAssocID="{6FEF5133-CD58-46AB-9F6D-384366F60D60}" presName="hierChild2" presStyleCnt="0"/>
      <dgm:spPr/>
    </dgm:pt>
    <dgm:pt modelId="{13A57322-A69D-460D-8066-C3656CA03EE1}" type="pres">
      <dgm:prSet presAssocID="{1D2E160C-0EAC-4AB5-A342-B4C2AE7F304B}" presName="Name37" presStyleLbl="parChTrans1D2" presStyleIdx="0" presStyleCnt="2"/>
      <dgm:spPr/>
    </dgm:pt>
    <dgm:pt modelId="{0C5BE323-8ABF-42CA-B32F-171F45186B8E}" type="pres">
      <dgm:prSet presAssocID="{D07FAEBE-C60B-4B19-8446-7EE19FBD7F1D}" presName="hierRoot2" presStyleCnt="0">
        <dgm:presLayoutVars>
          <dgm:hierBranch val="init"/>
        </dgm:presLayoutVars>
      </dgm:prSet>
      <dgm:spPr/>
    </dgm:pt>
    <dgm:pt modelId="{FFEAEB7C-4F10-44C8-885A-783466858017}" type="pres">
      <dgm:prSet presAssocID="{D07FAEBE-C60B-4B19-8446-7EE19FBD7F1D}" presName="rootComposite" presStyleCnt="0"/>
      <dgm:spPr/>
    </dgm:pt>
    <dgm:pt modelId="{3C65D738-D44B-40F0-AC98-956E03C744C0}" type="pres">
      <dgm:prSet presAssocID="{D07FAEBE-C60B-4B19-8446-7EE19FBD7F1D}" presName="rootText" presStyleLbl="node2" presStyleIdx="0" presStyleCnt="2">
        <dgm:presLayoutVars>
          <dgm:chPref val="3"/>
        </dgm:presLayoutVars>
      </dgm:prSet>
      <dgm:spPr/>
    </dgm:pt>
    <dgm:pt modelId="{331C5768-FC88-4C6B-9BD1-E2379DBE7A92}" type="pres">
      <dgm:prSet presAssocID="{D07FAEBE-C60B-4B19-8446-7EE19FBD7F1D}" presName="rootConnector" presStyleLbl="node2" presStyleIdx="0" presStyleCnt="2"/>
      <dgm:spPr/>
    </dgm:pt>
    <dgm:pt modelId="{9D7E75D5-F639-4594-9465-E0D50409CA24}" type="pres">
      <dgm:prSet presAssocID="{D07FAEBE-C60B-4B19-8446-7EE19FBD7F1D}" presName="hierChild4" presStyleCnt="0"/>
      <dgm:spPr/>
    </dgm:pt>
    <dgm:pt modelId="{39BFF430-AD0E-4106-936E-80EF177A874C}" type="pres">
      <dgm:prSet presAssocID="{D07FAEBE-C60B-4B19-8446-7EE19FBD7F1D}" presName="hierChild5" presStyleCnt="0"/>
      <dgm:spPr/>
    </dgm:pt>
    <dgm:pt modelId="{7392FE73-DF88-4AF1-B675-53CA256FC8A4}" type="pres">
      <dgm:prSet presAssocID="{FDD5A9DF-9D2E-4661-B976-4F00E4D6B234}" presName="Name37" presStyleLbl="parChTrans1D2" presStyleIdx="1" presStyleCnt="2"/>
      <dgm:spPr/>
    </dgm:pt>
    <dgm:pt modelId="{C32E6F5F-1DCF-4206-A267-626A8076E900}" type="pres">
      <dgm:prSet presAssocID="{F3794812-D6AB-4D1B-B5CB-BFF2262854EE}" presName="hierRoot2" presStyleCnt="0">
        <dgm:presLayoutVars>
          <dgm:hierBranch val="init"/>
        </dgm:presLayoutVars>
      </dgm:prSet>
      <dgm:spPr/>
    </dgm:pt>
    <dgm:pt modelId="{3FE7C2E0-8A4B-41E5-9EE9-35A86346F389}" type="pres">
      <dgm:prSet presAssocID="{F3794812-D6AB-4D1B-B5CB-BFF2262854EE}" presName="rootComposite" presStyleCnt="0"/>
      <dgm:spPr/>
    </dgm:pt>
    <dgm:pt modelId="{AB1A1AB3-B0B3-4261-9258-783B96504C61}" type="pres">
      <dgm:prSet presAssocID="{F3794812-D6AB-4D1B-B5CB-BFF2262854EE}" presName="rootText" presStyleLbl="node2" presStyleIdx="1" presStyleCnt="2">
        <dgm:presLayoutVars>
          <dgm:chPref val="3"/>
        </dgm:presLayoutVars>
      </dgm:prSet>
      <dgm:spPr/>
    </dgm:pt>
    <dgm:pt modelId="{2816AF59-2690-4DB9-9B01-414DC22414F1}" type="pres">
      <dgm:prSet presAssocID="{F3794812-D6AB-4D1B-B5CB-BFF2262854EE}" presName="rootConnector" presStyleLbl="node2" presStyleIdx="1" presStyleCnt="2"/>
      <dgm:spPr/>
    </dgm:pt>
    <dgm:pt modelId="{EB4E7D5E-B1E8-49AC-8EA0-F357BA812A2E}" type="pres">
      <dgm:prSet presAssocID="{F3794812-D6AB-4D1B-B5CB-BFF2262854EE}" presName="hierChild4" presStyleCnt="0"/>
      <dgm:spPr/>
    </dgm:pt>
    <dgm:pt modelId="{44F96FD6-5259-4D6E-98FC-B377A83AFBA4}" type="pres">
      <dgm:prSet presAssocID="{F3794812-D6AB-4D1B-B5CB-BFF2262854EE}" presName="hierChild5" presStyleCnt="0"/>
      <dgm:spPr/>
    </dgm:pt>
    <dgm:pt modelId="{DFFFEB41-C254-4B88-B3B1-ADC359789E8B}" type="pres">
      <dgm:prSet presAssocID="{6FEF5133-CD58-46AB-9F6D-384366F60D60}" presName="hierChild3" presStyleCnt="0"/>
      <dgm:spPr/>
    </dgm:pt>
  </dgm:ptLst>
  <dgm:cxnLst>
    <dgm:cxn modelId="{B9EA3B0D-EAFA-4736-987E-D23935F3F3A1}" type="presOf" srcId="{6FEF5133-CD58-46AB-9F6D-384366F60D60}" destId="{B6ADCDD6-4385-445D-A82A-9617A8A18C74}" srcOrd="1" destOrd="0" presId="urn:microsoft.com/office/officeart/2005/8/layout/orgChart1"/>
    <dgm:cxn modelId="{05B8D712-41BA-4B78-983D-A6B91CBC594B}" type="presOf" srcId="{D07FAEBE-C60B-4B19-8446-7EE19FBD7F1D}" destId="{3C65D738-D44B-40F0-AC98-956E03C744C0}" srcOrd="0" destOrd="0" presId="urn:microsoft.com/office/officeart/2005/8/layout/orgChart1"/>
    <dgm:cxn modelId="{4BE40E16-53EB-4A73-AC35-D5BD89C1A70A}" srcId="{6FEF5133-CD58-46AB-9F6D-384366F60D60}" destId="{D07FAEBE-C60B-4B19-8446-7EE19FBD7F1D}" srcOrd="0" destOrd="0" parTransId="{1D2E160C-0EAC-4AB5-A342-B4C2AE7F304B}" sibTransId="{045DA357-BA7F-4D9F-A414-982D6D33DF58}"/>
    <dgm:cxn modelId="{C98E4B22-0D67-442C-AD2B-EE58A8AAFC12}" srcId="{6FEF5133-CD58-46AB-9F6D-384366F60D60}" destId="{F3794812-D6AB-4D1B-B5CB-BFF2262854EE}" srcOrd="1" destOrd="0" parTransId="{FDD5A9DF-9D2E-4661-B976-4F00E4D6B234}" sibTransId="{8B2672EB-BA6E-4D13-A501-D9BE89B582E1}"/>
    <dgm:cxn modelId="{7BF8FC32-FF8F-4704-BCB9-167B7B699F0D}" type="presOf" srcId="{F3794812-D6AB-4D1B-B5CB-BFF2262854EE}" destId="{AB1A1AB3-B0B3-4261-9258-783B96504C61}" srcOrd="0" destOrd="0" presId="urn:microsoft.com/office/officeart/2005/8/layout/orgChart1"/>
    <dgm:cxn modelId="{61C6B134-7393-484B-AE79-A7223D241320}" type="presOf" srcId="{1D2E160C-0EAC-4AB5-A342-B4C2AE7F304B}" destId="{13A57322-A69D-460D-8066-C3656CA03EE1}" srcOrd="0" destOrd="0" presId="urn:microsoft.com/office/officeart/2005/8/layout/orgChart1"/>
    <dgm:cxn modelId="{E1C2B634-DFAF-4A02-980D-B7306B1F1C0D}" type="presOf" srcId="{D07FAEBE-C60B-4B19-8446-7EE19FBD7F1D}" destId="{331C5768-FC88-4C6B-9BD1-E2379DBE7A92}" srcOrd="1" destOrd="0" presId="urn:microsoft.com/office/officeart/2005/8/layout/orgChart1"/>
    <dgm:cxn modelId="{F427E869-11B0-48B5-9888-74DB6B546B47}" srcId="{6F958ECA-20EB-4738-8FAE-C80C677B12B3}" destId="{6FEF5133-CD58-46AB-9F6D-384366F60D60}" srcOrd="0" destOrd="0" parTransId="{F1A09E43-4A85-41D3-B92F-5D64307249EF}" sibTransId="{D668587B-8DF7-4F6D-B7DB-C159A2EF8609}"/>
    <dgm:cxn modelId="{6AF05856-407F-4051-9000-32EFC27299CA}" type="presOf" srcId="{6FEF5133-CD58-46AB-9F6D-384366F60D60}" destId="{14DACE35-98AD-4D26-A93F-50A5603DBEE4}" srcOrd="0" destOrd="0" presId="urn:microsoft.com/office/officeart/2005/8/layout/orgChart1"/>
    <dgm:cxn modelId="{5443B959-18BE-41AF-8276-B5E6CFA06BFB}" type="presOf" srcId="{F3794812-D6AB-4D1B-B5CB-BFF2262854EE}" destId="{2816AF59-2690-4DB9-9B01-414DC22414F1}" srcOrd="1" destOrd="0" presId="urn:microsoft.com/office/officeart/2005/8/layout/orgChart1"/>
    <dgm:cxn modelId="{37EDDCD9-FD0A-40F2-8910-E527B5BFF60A}" type="presOf" srcId="{6F958ECA-20EB-4738-8FAE-C80C677B12B3}" destId="{9479D7B0-2B8A-4DE0-A096-85C6FE422EBB}" srcOrd="0" destOrd="0" presId="urn:microsoft.com/office/officeart/2005/8/layout/orgChart1"/>
    <dgm:cxn modelId="{ECA6E2DE-35D6-452F-954A-D74E4EF3C620}" type="presOf" srcId="{FDD5A9DF-9D2E-4661-B976-4F00E4D6B234}" destId="{7392FE73-DF88-4AF1-B675-53CA256FC8A4}" srcOrd="0" destOrd="0" presId="urn:microsoft.com/office/officeart/2005/8/layout/orgChart1"/>
    <dgm:cxn modelId="{0E963879-A4DF-44C9-88EF-41C04D5AAEBC}" type="presParOf" srcId="{9479D7B0-2B8A-4DE0-A096-85C6FE422EBB}" destId="{2B88E31B-BF12-465A-BD27-B1B606AE31DD}" srcOrd="0" destOrd="0" presId="urn:microsoft.com/office/officeart/2005/8/layout/orgChart1"/>
    <dgm:cxn modelId="{CBBAFAD2-4CBC-4F29-9970-44CAA409E5B2}" type="presParOf" srcId="{2B88E31B-BF12-465A-BD27-B1B606AE31DD}" destId="{F78653BF-1828-44B7-B0CA-4E206239941B}" srcOrd="0" destOrd="0" presId="urn:microsoft.com/office/officeart/2005/8/layout/orgChart1"/>
    <dgm:cxn modelId="{6825B0DA-01AB-4480-8CEF-EC6718A50F0A}" type="presParOf" srcId="{F78653BF-1828-44B7-B0CA-4E206239941B}" destId="{14DACE35-98AD-4D26-A93F-50A5603DBEE4}" srcOrd="0" destOrd="0" presId="urn:microsoft.com/office/officeart/2005/8/layout/orgChart1"/>
    <dgm:cxn modelId="{59928684-4B70-4A18-8054-FA4D4768C59C}" type="presParOf" srcId="{F78653BF-1828-44B7-B0CA-4E206239941B}" destId="{B6ADCDD6-4385-445D-A82A-9617A8A18C74}" srcOrd="1" destOrd="0" presId="urn:microsoft.com/office/officeart/2005/8/layout/orgChart1"/>
    <dgm:cxn modelId="{B5F20FC2-1AA2-47C6-BB53-E6AA3C22C669}" type="presParOf" srcId="{2B88E31B-BF12-465A-BD27-B1B606AE31DD}" destId="{3BA97514-0783-438C-8049-B0898B75B424}" srcOrd="1" destOrd="0" presId="urn:microsoft.com/office/officeart/2005/8/layout/orgChart1"/>
    <dgm:cxn modelId="{A419D093-8D6D-44AE-B8E1-86D79528A74E}" type="presParOf" srcId="{3BA97514-0783-438C-8049-B0898B75B424}" destId="{13A57322-A69D-460D-8066-C3656CA03EE1}" srcOrd="0" destOrd="0" presId="urn:microsoft.com/office/officeart/2005/8/layout/orgChart1"/>
    <dgm:cxn modelId="{8273C187-FECD-410B-8D16-FA63BB30AC92}" type="presParOf" srcId="{3BA97514-0783-438C-8049-B0898B75B424}" destId="{0C5BE323-8ABF-42CA-B32F-171F45186B8E}" srcOrd="1" destOrd="0" presId="urn:microsoft.com/office/officeart/2005/8/layout/orgChart1"/>
    <dgm:cxn modelId="{ADAA0216-E45B-4F55-8C53-3AC6E8DD8EFB}" type="presParOf" srcId="{0C5BE323-8ABF-42CA-B32F-171F45186B8E}" destId="{FFEAEB7C-4F10-44C8-885A-783466858017}" srcOrd="0" destOrd="0" presId="urn:microsoft.com/office/officeart/2005/8/layout/orgChart1"/>
    <dgm:cxn modelId="{5DCFD620-4036-462F-BBD1-F41F7363C755}" type="presParOf" srcId="{FFEAEB7C-4F10-44C8-885A-783466858017}" destId="{3C65D738-D44B-40F0-AC98-956E03C744C0}" srcOrd="0" destOrd="0" presId="urn:microsoft.com/office/officeart/2005/8/layout/orgChart1"/>
    <dgm:cxn modelId="{ACFCA1C4-80DE-44B0-AB55-D6AD9DE25F13}" type="presParOf" srcId="{FFEAEB7C-4F10-44C8-885A-783466858017}" destId="{331C5768-FC88-4C6B-9BD1-E2379DBE7A92}" srcOrd="1" destOrd="0" presId="urn:microsoft.com/office/officeart/2005/8/layout/orgChart1"/>
    <dgm:cxn modelId="{03F2D40F-E5EC-4AAF-9EAD-4A65C386FA64}" type="presParOf" srcId="{0C5BE323-8ABF-42CA-B32F-171F45186B8E}" destId="{9D7E75D5-F639-4594-9465-E0D50409CA24}" srcOrd="1" destOrd="0" presId="urn:microsoft.com/office/officeart/2005/8/layout/orgChart1"/>
    <dgm:cxn modelId="{7FC08656-58C0-493C-B967-134399A34F96}" type="presParOf" srcId="{0C5BE323-8ABF-42CA-B32F-171F45186B8E}" destId="{39BFF430-AD0E-4106-936E-80EF177A874C}" srcOrd="2" destOrd="0" presId="urn:microsoft.com/office/officeart/2005/8/layout/orgChart1"/>
    <dgm:cxn modelId="{DCD05576-FF61-4CE5-8FBE-21B10A7D3EB9}" type="presParOf" srcId="{3BA97514-0783-438C-8049-B0898B75B424}" destId="{7392FE73-DF88-4AF1-B675-53CA256FC8A4}" srcOrd="2" destOrd="0" presId="urn:microsoft.com/office/officeart/2005/8/layout/orgChart1"/>
    <dgm:cxn modelId="{8F51278D-9B7B-4229-A974-D33BE5DEFD65}" type="presParOf" srcId="{3BA97514-0783-438C-8049-B0898B75B424}" destId="{C32E6F5F-1DCF-4206-A267-626A8076E900}" srcOrd="3" destOrd="0" presId="urn:microsoft.com/office/officeart/2005/8/layout/orgChart1"/>
    <dgm:cxn modelId="{62E5864C-7732-436B-A399-29D3704473D3}" type="presParOf" srcId="{C32E6F5F-1DCF-4206-A267-626A8076E900}" destId="{3FE7C2E0-8A4B-41E5-9EE9-35A86346F389}" srcOrd="0" destOrd="0" presId="urn:microsoft.com/office/officeart/2005/8/layout/orgChart1"/>
    <dgm:cxn modelId="{5C33B623-9544-401E-ABE1-33495C8A6178}" type="presParOf" srcId="{3FE7C2E0-8A4B-41E5-9EE9-35A86346F389}" destId="{AB1A1AB3-B0B3-4261-9258-783B96504C61}" srcOrd="0" destOrd="0" presId="urn:microsoft.com/office/officeart/2005/8/layout/orgChart1"/>
    <dgm:cxn modelId="{4263C008-D412-4982-B560-7AD97C4E3FBB}" type="presParOf" srcId="{3FE7C2E0-8A4B-41E5-9EE9-35A86346F389}" destId="{2816AF59-2690-4DB9-9B01-414DC22414F1}" srcOrd="1" destOrd="0" presId="urn:microsoft.com/office/officeart/2005/8/layout/orgChart1"/>
    <dgm:cxn modelId="{F52A71DA-6289-4B1A-804C-13CEB2739C2B}" type="presParOf" srcId="{C32E6F5F-1DCF-4206-A267-626A8076E900}" destId="{EB4E7D5E-B1E8-49AC-8EA0-F357BA812A2E}" srcOrd="1" destOrd="0" presId="urn:microsoft.com/office/officeart/2005/8/layout/orgChart1"/>
    <dgm:cxn modelId="{40C8A882-D63B-483D-9D1D-85EA61B6112C}" type="presParOf" srcId="{C32E6F5F-1DCF-4206-A267-626A8076E900}" destId="{44F96FD6-5259-4D6E-98FC-B377A83AFBA4}" srcOrd="2" destOrd="0" presId="urn:microsoft.com/office/officeart/2005/8/layout/orgChart1"/>
    <dgm:cxn modelId="{EE0605B6-8BCC-4C1D-9B94-F5DCCA87F576}" type="presParOf" srcId="{2B88E31B-BF12-465A-BD27-B1B606AE31DD}" destId="{DFFFEB41-C254-4B88-B3B1-ADC359789E8B}"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88B76EE-DE86-4F61-A839-489BFA02E46D}"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3CAA83DA-ABF6-45E6-BDAF-34F70746F022}">
      <dgm:prSet/>
      <dgm:spPr/>
      <dgm:t>
        <a:bodyPr/>
        <a:lstStyle/>
        <a:p>
          <a:r>
            <a:rPr lang="en-US" b="1"/>
            <a:t>Sopimusvastuu</a:t>
          </a:r>
          <a:endParaRPr lang="fi-FI"/>
        </a:p>
      </dgm:t>
    </dgm:pt>
    <dgm:pt modelId="{104F8E85-C3DB-4293-BA7A-F3F1D21CAAA7}" type="parTrans" cxnId="{3A4DFF88-F079-4813-A360-F336B56DBC84}">
      <dgm:prSet/>
      <dgm:spPr/>
      <dgm:t>
        <a:bodyPr/>
        <a:lstStyle/>
        <a:p>
          <a:endParaRPr lang="fi-FI"/>
        </a:p>
      </dgm:t>
    </dgm:pt>
    <dgm:pt modelId="{91993C4F-616D-426F-A1F6-B0204EC50451}" type="sibTrans" cxnId="{3A4DFF88-F079-4813-A360-F336B56DBC84}">
      <dgm:prSet/>
      <dgm:spPr/>
      <dgm:t>
        <a:bodyPr/>
        <a:lstStyle/>
        <a:p>
          <a:endParaRPr lang="fi-FI"/>
        </a:p>
      </dgm:t>
    </dgm:pt>
    <dgm:pt modelId="{5D5719C1-1752-4F7C-8575-5B8D16D9D9A5}">
      <dgm:prSet/>
      <dgm:spPr/>
      <dgm:t>
        <a:bodyPr/>
        <a:lstStyle/>
        <a:p>
          <a:r>
            <a:rPr lang="en-US" b="0"/>
            <a:t>Korvataan myös (puhdas) varallisuusvahinko</a:t>
          </a:r>
          <a:endParaRPr lang="fi-FI"/>
        </a:p>
      </dgm:t>
    </dgm:pt>
    <dgm:pt modelId="{B06796D3-FCDF-48FB-A8DF-AFF336A1B26D}" type="parTrans" cxnId="{7D83703D-DEE5-4678-9824-C47BE3E83263}">
      <dgm:prSet/>
      <dgm:spPr/>
      <dgm:t>
        <a:bodyPr/>
        <a:lstStyle/>
        <a:p>
          <a:endParaRPr lang="fi-FI"/>
        </a:p>
      </dgm:t>
    </dgm:pt>
    <dgm:pt modelId="{00B0B6C1-81A0-40C2-A562-D94C2213A739}" type="sibTrans" cxnId="{7D83703D-DEE5-4678-9824-C47BE3E83263}">
      <dgm:prSet/>
      <dgm:spPr/>
      <dgm:t>
        <a:bodyPr/>
        <a:lstStyle/>
        <a:p>
          <a:endParaRPr lang="fi-FI"/>
        </a:p>
      </dgm:t>
    </dgm:pt>
    <dgm:pt modelId="{0D50E3DF-1D22-4612-931C-0FB55D783573}">
      <dgm:prSet/>
      <dgm:spPr/>
      <dgm:t>
        <a:bodyPr/>
        <a:lstStyle/>
        <a:p>
          <a:r>
            <a:rPr lang="en-US" b="0"/>
            <a:t>Tuottamusta koskeva todistustaakka käännetty vahingon aiheuttajalle</a:t>
          </a:r>
          <a:endParaRPr lang="fi-FI"/>
        </a:p>
      </dgm:t>
    </dgm:pt>
    <dgm:pt modelId="{E1171B67-770F-46D9-8A3E-D5B9D65444E6}" type="parTrans" cxnId="{F5D7E49F-AF13-4EE8-920D-E86A6CEFE239}">
      <dgm:prSet/>
      <dgm:spPr/>
      <dgm:t>
        <a:bodyPr/>
        <a:lstStyle/>
        <a:p>
          <a:endParaRPr lang="fi-FI"/>
        </a:p>
      </dgm:t>
    </dgm:pt>
    <dgm:pt modelId="{9E95515C-36FC-43BF-AA41-E0232DC7F489}" type="sibTrans" cxnId="{F5D7E49F-AF13-4EE8-920D-E86A6CEFE239}">
      <dgm:prSet/>
      <dgm:spPr/>
      <dgm:t>
        <a:bodyPr/>
        <a:lstStyle/>
        <a:p>
          <a:endParaRPr lang="fi-FI"/>
        </a:p>
      </dgm:t>
    </dgm:pt>
    <dgm:pt modelId="{85BB85AA-A798-44A7-BFBF-961AEACBB5B7}">
      <dgm:prSet/>
      <dgm:spPr/>
      <dgm:t>
        <a:bodyPr/>
        <a:lstStyle/>
        <a:p>
          <a:r>
            <a:rPr lang="en-US" b="0"/>
            <a:t>Työnantajan vastuu </a:t>
          </a:r>
          <a:r>
            <a:rPr lang="en-US"/>
            <a:t>k</a:t>
          </a:r>
          <a:r>
            <a:rPr lang="en-US" b="0"/>
            <a:t>attaa sekä työntekijät että itsenäiset yrittäjät</a:t>
          </a:r>
          <a:endParaRPr lang="fi-FI"/>
        </a:p>
      </dgm:t>
    </dgm:pt>
    <dgm:pt modelId="{E351BA33-9492-4541-9C26-E1177F53B37B}" type="parTrans" cxnId="{87C4B77B-3D3A-4027-ABAB-5AC2B47CE136}">
      <dgm:prSet/>
      <dgm:spPr/>
      <dgm:t>
        <a:bodyPr/>
        <a:lstStyle/>
        <a:p>
          <a:endParaRPr lang="fi-FI"/>
        </a:p>
      </dgm:t>
    </dgm:pt>
    <dgm:pt modelId="{76F16D57-5E9C-4A7D-93DF-E93E1A9E0CC6}" type="sibTrans" cxnId="{87C4B77B-3D3A-4027-ABAB-5AC2B47CE136}">
      <dgm:prSet/>
      <dgm:spPr/>
      <dgm:t>
        <a:bodyPr/>
        <a:lstStyle/>
        <a:p>
          <a:endParaRPr lang="fi-FI"/>
        </a:p>
      </dgm:t>
    </dgm:pt>
    <dgm:pt modelId="{6106F6CA-DA30-4A0F-A3BD-E1E115E2D7A1}">
      <dgm:prSet/>
      <dgm:spPr/>
      <dgm:t>
        <a:bodyPr/>
        <a:lstStyle/>
        <a:p>
          <a:r>
            <a:rPr lang="fi-FI" b="1"/>
            <a:t>Sopimuksenulkoinen vastuu </a:t>
          </a:r>
          <a:endParaRPr lang="fi-FI"/>
        </a:p>
      </dgm:t>
    </dgm:pt>
    <dgm:pt modelId="{3F2529AE-0A58-403C-8CD1-E72F17359748}" type="parTrans" cxnId="{B3C28B51-18B4-4142-AE1B-95216A0745EE}">
      <dgm:prSet/>
      <dgm:spPr/>
      <dgm:t>
        <a:bodyPr/>
        <a:lstStyle/>
        <a:p>
          <a:endParaRPr lang="fi-FI"/>
        </a:p>
      </dgm:t>
    </dgm:pt>
    <dgm:pt modelId="{C8EC6B7C-D651-4F5C-B23B-B3FC2E4BD325}" type="sibTrans" cxnId="{B3C28B51-18B4-4142-AE1B-95216A0745EE}">
      <dgm:prSet/>
      <dgm:spPr/>
      <dgm:t>
        <a:bodyPr/>
        <a:lstStyle/>
        <a:p>
          <a:endParaRPr lang="fi-FI"/>
        </a:p>
      </dgm:t>
    </dgm:pt>
    <dgm:pt modelId="{82DC552D-AFA9-4523-85BB-36C46F8DF997}">
      <dgm:prSet/>
      <dgm:spPr/>
      <dgm:t>
        <a:bodyPr/>
        <a:lstStyle/>
        <a:p>
          <a:r>
            <a:rPr lang="en-US" b="0"/>
            <a:t>Yleissääntö: vain esine- ja henkilövahingot korvataan</a:t>
          </a:r>
          <a:endParaRPr lang="fi-FI"/>
        </a:p>
      </dgm:t>
    </dgm:pt>
    <dgm:pt modelId="{F40C6683-8B32-4FF8-BDF7-2D58C4C7347F}" type="parTrans" cxnId="{9B33BCB3-D521-4F85-9C7B-F4C0B9160F44}">
      <dgm:prSet/>
      <dgm:spPr/>
      <dgm:t>
        <a:bodyPr/>
        <a:lstStyle/>
        <a:p>
          <a:endParaRPr lang="fi-FI"/>
        </a:p>
      </dgm:t>
    </dgm:pt>
    <dgm:pt modelId="{739CDBD4-726E-4805-A8CA-8E9311C72EEE}" type="sibTrans" cxnId="{9B33BCB3-D521-4F85-9C7B-F4C0B9160F44}">
      <dgm:prSet/>
      <dgm:spPr/>
      <dgm:t>
        <a:bodyPr/>
        <a:lstStyle/>
        <a:p>
          <a:endParaRPr lang="fi-FI"/>
        </a:p>
      </dgm:t>
    </dgm:pt>
    <dgm:pt modelId="{93B1C6E2-AAFA-486B-9F29-214D770D1D8C}">
      <dgm:prSet/>
      <dgm:spPr/>
      <dgm:t>
        <a:bodyPr/>
        <a:lstStyle/>
        <a:p>
          <a:r>
            <a:rPr lang="en-US" b="0"/>
            <a:t>Tuottamusta kuten muitakin korvausedellityksiä koskeva todistustaakka on vahingonkärsijällä</a:t>
          </a:r>
          <a:endParaRPr lang="fi-FI"/>
        </a:p>
      </dgm:t>
    </dgm:pt>
    <dgm:pt modelId="{48CD7663-A5BF-49BA-8028-B6B11880C09A}" type="parTrans" cxnId="{7A30B93D-BE4D-4114-8328-5CF95E765E33}">
      <dgm:prSet/>
      <dgm:spPr/>
      <dgm:t>
        <a:bodyPr/>
        <a:lstStyle/>
        <a:p>
          <a:endParaRPr lang="fi-FI"/>
        </a:p>
      </dgm:t>
    </dgm:pt>
    <dgm:pt modelId="{FF62398B-959B-4F07-AFE7-246D2D35C221}" type="sibTrans" cxnId="{7A30B93D-BE4D-4114-8328-5CF95E765E33}">
      <dgm:prSet/>
      <dgm:spPr/>
      <dgm:t>
        <a:bodyPr/>
        <a:lstStyle/>
        <a:p>
          <a:endParaRPr lang="fi-FI"/>
        </a:p>
      </dgm:t>
    </dgm:pt>
    <dgm:pt modelId="{EEB13CFE-6FE5-4555-BEAD-393FE790A49E}">
      <dgm:prSet/>
      <dgm:spPr/>
      <dgm:t>
        <a:bodyPr/>
        <a:lstStyle/>
        <a:p>
          <a:r>
            <a:rPr lang="fi-FI"/>
            <a:t>Työnantajan vastuu kattaa vain työntekijöiden tuottamuksen </a:t>
          </a:r>
        </a:p>
      </dgm:t>
    </dgm:pt>
    <dgm:pt modelId="{F8935199-BB8D-4D49-8ACE-D8880C0ED7EE}" type="parTrans" cxnId="{473ADA8B-4A8B-4136-9584-04E72640F0F7}">
      <dgm:prSet/>
      <dgm:spPr/>
      <dgm:t>
        <a:bodyPr/>
        <a:lstStyle/>
        <a:p>
          <a:endParaRPr lang="fi-FI"/>
        </a:p>
      </dgm:t>
    </dgm:pt>
    <dgm:pt modelId="{3A39C715-AFC8-4915-8EE7-97CBFF075A7E}" type="sibTrans" cxnId="{473ADA8B-4A8B-4136-9584-04E72640F0F7}">
      <dgm:prSet/>
      <dgm:spPr/>
      <dgm:t>
        <a:bodyPr/>
        <a:lstStyle/>
        <a:p>
          <a:endParaRPr lang="fi-FI"/>
        </a:p>
      </dgm:t>
    </dgm:pt>
    <dgm:pt modelId="{B163429D-CF29-4342-8052-0DFC534C8FA7}">
      <dgm:prSet/>
      <dgm:spPr/>
      <dgm:t>
        <a:bodyPr/>
        <a:lstStyle/>
        <a:p>
          <a:r>
            <a:rPr lang="fi-FI" b="1"/>
            <a:t>Vrt. common law –pohjainen oikeus </a:t>
          </a:r>
          <a:endParaRPr lang="fi-FI"/>
        </a:p>
      </dgm:t>
    </dgm:pt>
    <dgm:pt modelId="{6FF2409E-6694-460A-800C-4A2D238D019C}" type="parTrans" cxnId="{E4EBB901-FDA6-4DA5-9902-56936ED0D1F5}">
      <dgm:prSet/>
      <dgm:spPr/>
      <dgm:t>
        <a:bodyPr/>
        <a:lstStyle/>
        <a:p>
          <a:endParaRPr lang="fi-FI"/>
        </a:p>
      </dgm:t>
    </dgm:pt>
    <dgm:pt modelId="{25A156E2-E5EA-4096-9251-29B48C2858EB}" type="sibTrans" cxnId="{E4EBB901-FDA6-4DA5-9902-56936ED0D1F5}">
      <dgm:prSet/>
      <dgm:spPr/>
      <dgm:t>
        <a:bodyPr/>
        <a:lstStyle/>
        <a:p>
          <a:endParaRPr lang="fi-FI"/>
        </a:p>
      </dgm:t>
    </dgm:pt>
    <dgm:pt modelId="{A034723B-EFF8-4DA5-B515-325D3C123715}">
      <dgm:prSet/>
      <dgm:spPr/>
      <dgm:t>
        <a:bodyPr/>
        <a:lstStyle/>
        <a:p>
          <a:r>
            <a:rPr lang="fi-FI"/>
            <a:t>Privity of contract </a:t>
          </a:r>
        </a:p>
      </dgm:t>
    </dgm:pt>
    <dgm:pt modelId="{0968B52C-A086-467F-9875-366884355D34}" type="parTrans" cxnId="{54309C80-03C0-40AA-862B-E05000C19F70}">
      <dgm:prSet/>
      <dgm:spPr/>
      <dgm:t>
        <a:bodyPr/>
        <a:lstStyle/>
        <a:p>
          <a:endParaRPr lang="fi-FI"/>
        </a:p>
      </dgm:t>
    </dgm:pt>
    <dgm:pt modelId="{65434283-2625-4D4F-9394-B29989535682}" type="sibTrans" cxnId="{54309C80-03C0-40AA-862B-E05000C19F70}">
      <dgm:prSet/>
      <dgm:spPr/>
      <dgm:t>
        <a:bodyPr/>
        <a:lstStyle/>
        <a:p>
          <a:endParaRPr lang="fi-FI"/>
        </a:p>
      </dgm:t>
    </dgm:pt>
    <dgm:pt modelId="{779C6200-42E5-47FB-A982-E813E0649299}">
      <dgm:prSet/>
      <dgm:spPr/>
      <dgm:t>
        <a:bodyPr/>
        <a:lstStyle/>
        <a:p>
          <a:r>
            <a:rPr lang="fi-FI"/>
            <a:t>Tort- järjestelmä </a:t>
          </a:r>
        </a:p>
      </dgm:t>
    </dgm:pt>
    <dgm:pt modelId="{C86D1AF2-1006-4702-BC81-8B83E463E05C}" type="parTrans" cxnId="{52DF1FCD-5AD3-461E-B577-A71FB030D781}">
      <dgm:prSet/>
      <dgm:spPr/>
      <dgm:t>
        <a:bodyPr/>
        <a:lstStyle/>
        <a:p>
          <a:endParaRPr lang="fi-FI"/>
        </a:p>
      </dgm:t>
    </dgm:pt>
    <dgm:pt modelId="{04416837-A466-4F7A-961F-EE099B6F4527}" type="sibTrans" cxnId="{52DF1FCD-5AD3-461E-B577-A71FB030D781}">
      <dgm:prSet/>
      <dgm:spPr/>
      <dgm:t>
        <a:bodyPr/>
        <a:lstStyle/>
        <a:p>
          <a:endParaRPr lang="fi-FI"/>
        </a:p>
      </dgm:t>
    </dgm:pt>
    <dgm:pt modelId="{CE204EFC-946E-427C-9D12-6888F9E386AC}" type="pres">
      <dgm:prSet presAssocID="{A88B76EE-DE86-4F61-A839-489BFA02E46D}" presName="vert0" presStyleCnt="0">
        <dgm:presLayoutVars>
          <dgm:dir/>
          <dgm:animOne val="branch"/>
          <dgm:animLvl val="lvl"/>
        </dgm:presLayoutVars>
      </dgm:prSet>
      <dgm:spPr/>
    </dgm:pt>
    <dgm:pt modelId="{333A98CD-98D8-4503-A115-14BEEF6E1399}" type="pres">
      <dgm:prSet presAssocID="{3CAA83DA-ABF6-45E6-BDAF-34F70746F022}" presName="thickLine" presStyleLbl="alignNode1" presStyleIdx="0" presStyleCnt="3"/>
      <dgm:spPr/>
    </dgm:pt>
    <dgm:pt modelId="{01F1FFBA-45D8-4D86-A055-25ADC4AE2F5C}" type="pres">
      <dgm:prSet presAssocID="{3CAA83DA-ABF6-45E6-BDAF-34F70746F022}" presName="horz1" presStyleCnt="0"/>
      <dgm:spPr/>
    </dgm:pt>
    <dgm:pt modelId="{40847EAD-3B20-4BEE-A899-B3D737844755}" type="pres">
      <dgm:prSet presAssocID="{3CAA83DA-ABF6-45E6-BDAF-34F70746F022}" presName="tx1" presStyleLbl="revTx" presStyleIdx="0" presStyleCnt="11"/>
      <dgm:spPr/>
    </dgm:pt>
    <dgm:pt modelId="{6208DFB4-7C1E-40D0-9F68-C89958359C40}" type="pres">
      <dgm:prSet presAssocID="{3CAA83DA-ABF6-45E6-BDAF-34F70746F022}" presName="vert1" presStyleCnt="0"/>
      <dgm:spPr/>
    </dgm:pt>
    <dgm:pt modelId="{9FA38B34-409C-455C-9775-4E6A00C22874}" type="pres">
      <dgm:prSet presAssocID="{5D5719C1-1752-4F7C-8575-5B8D16D9D9A5}" presName="vertSpace2a" presStyleCnt="0"/>
      <dgm:spPr/>
    </dgm:pt>
    <dgm:pt modelId="{26D74287-3B05-4901-80F7-3F662DBF9D82}" type="pres">
      <dgm:prSet presAssocID="{5D5719C1-1752-4F7C-8575-5B8D16D9D9A5}" presName="horz2" presStyleCnt="0"/>
      <dgm:spPr/>
    </dgm:pt>
    <dgm:pt modelId="{58920E96-F7EF-40D7-B518-443D512B8337}" type="pres">
      <dgm:prSet presAssocID="{5D5719C1-1752-4F7C-8575-5B8D16D9D9A5}" presName="horzSpace2" presStyleCnt="0"/>
      <dgm:spPr/>
    </dgm:pt>
    <dgm:pt modelId="{B6FCF62B-B9FD-4E5C-B60C-8C8E0DB2A734}" type="pres">
      <dgm:prSet presAssocID="{5D5719C1-1752-4F7C-8575-5B8D16D9D9A5}" presName="tx2" presStyleLbl="revTx" presStyleIdx="1" presStyleCnt="11"/>
      <dgm:spPr/>
    </dgm:pt>
    <dgm:pt modelId="{8029DA3E-F2C9-4294-BDC8-7403EA57C395}" type="pres">
      <dgm:prSet presAssocID="{5D5719C1-1752-4F7C-8575-5B8D16D9D9A5}" presName="vert2" presStyleCnt="0"/>
      <dgm:spPr/>
    </dgm:pt>
    <dgm:pt modelId="{13A84738-3D1F-4CD0-9988-56A9EF7E7627}" type="pres">
      <dgm:prSet presAssocID="{5D5719C1-1752-4F7C-8575-5B8D16D9D9A5}" presName="thinLine2b" presStyleLbl="callout" presStyleIdx="0" presStyleCnt="8"/>
      <dgm:spPr/>
    </dgm:pt>
    <dgm:pt modelId="{88F41518-A72E-4B21-B1CC-AD609AB9ABAD}" type="pres">
      <dgm:prSet presAssocID="{5D5719C1-1752-4F7C-8575-5B8D16D9D9A5}" presName="vertSpace2b" presStyleCnt="0"/>
      <dgm:spPr/>
    </dgm:pt>
    <dgm:pt modelId="{0939A803-8EE7-45CD-958C-CD2363DE2038}" type="pres">
      <dgm:prSet presAssocID="{0D50E3DF-1D22-4612-931C-0FB55D783573}" presName="horz2" presStyleCnt="0"/>
      <dgm:spPr/>
    </dgm:pt>
    <dgm:pt modelId="{194547F2-C10C-4672-B10F-BF9C277AFB1D}" type="pres">
      <dgm:prSet presAssocID="{0D50E3DF-1D22-4612-931C-0FB55D783573}" presName="horzSpace2" presStyleCnt="0"/>
      <dgm:spPr/>
    </dgm:pt>
    <dgm:pt modelId="{7227B591-BB7E-48CC-9873-F177F3EAA9DB}" type="pres">
      <dgm:prSet presAssocID="{0D50E3DF-1D22-4612-931C-0FB55D783573}" presName="tx2" presStyleLbl="revTx" presStyleIdx="2" presStyleCnt="11"/>
      <dgm:spPr/>
    </dgm:pt>
    <dgm:pt modelId="{EEF465F3-1502-412C-9554-6E921C0B703E}" type="pres">
      <dgm:prSet presAssocID="{0D50E3DF-1D22-4612-931C-0FB55D783573}" presName="vert2" presStyleCnt="0"/>
      <dgm:spPr/>
    </dgm:pt>
    <dgm:pt modelId="{E7E94877-EC92-4E90-911D-5D698593386F}" type="pres">
      <dgm:prSet presAssocID="{0D50E3DF-1D22-4612-931C-0FB55D783573}" presName="thinLine2b" presStyleLbl="callout" presStyleIdx="1" presStyleCnt="8"/>
      <dgm:spPr/>
    </dgm:pt>
    <dgm:pt modelId="{30C819BB-4D1A-4B70-9C36-953D37EC905B}" type="pres">
      <dgm:prSet presAssocID="{0D50E3DF-1D22-4612-931C-0FB55D783573}" presName="vertSpace2b" presStyleCnt="0"/>
      <dgm:spPr/>
    </dgm:pt>
    <dgm:pt modelId="{6D750529-1F35-495D-8E06-43DE6A92B658}" type="pres">
      <dgm:prSet presAssocID="{85BB85AA-A798-44A7-BFBF-961AEACBB5B7}" presName="horz2" presStyleCnt="0"/>
      <dgm:spPr/>
    </dgm:pt>
    <dgm:pt modelId="{DF5F4FF7-03B2-488A-9473-E2D1308ADFF1}" type="pres">
      <dgm:prSet presAssocID="{85BB85AA-A798-44A7-BFBF-961AEACBB5B7}" presName="horzSpace2" presStyleCnt="0"/>
      <dgm:spPr/>
    </dgm:pt>
    <dgm:pt modelId="{03AA66E1-7B95-4601-9A03-45E0F19CE9A4}" type="pres">
      <dgm:prSet presAssocID="{85BB85AA-A798-44A7-BFBF-961AEACBB5B7}" presName="tx2" presStyleLbl="revTx" presStyleIdx="3" presStyleCnt="11"/>
      <dgm:spPr/>
    </dgm:pt>
    <dgm:pt modelId="{25122F51-00DC-40A6-89BB-F1C96F33653A}" type="pres">
      <dgm:prSet presAssocID="{85BB85AA-A798-44A7-BFBF-961AEACBB5B7}" presName="vert2" presStyleCnt="0"/>
      <dgm:spPr/>
    </dgm:pt>
    <dgm:pt modelId="{5D0160E8-410B-4181-BD52-3B8B51C9C600}" type="pres">
      <dgm:prSet presAssocID="{85BB85AA-A798-44A7-BFBF-961AEACBB5B7}" presName="thinLine2b" presStyleLbl="callout" presStyleIdx="2" presStyleCnt="8"/>
      <dgm:spPr/>
    </dgm:pt>
    <dgm:pt modelId="{1E62F885-2947-4535-BDF8-328B5B1F26F0}" type="pres">
      <dgm:prSet presAssocID="{85BB85AA-A798-44A7-BFBF-961AEACBB5B7}" presName="vertSpace2b" presStyleCnt="0"/>
      <dgm:spPr/>
    </dgm:pt>
    <dgm:pt modelId="{16298618-E118-44B2-886B-E00D4A300B14}" type="pres">
      <dgm:prSet presAssocID="{6106F6CA-DA30-4A0F-A3BD-E1E115E2D7A1}" presName="thickLine" presStyleLbl="alignNode1" presStyleIdx="1" presStyleCnt="3"/>
      <dgm:spPr/>
    </dgm:pt>
    <dgm:pt modelId="{3B0D6423-7B4D-4E0E-AEBF-3A3C5C361C17}" type="pres">
      <dgm:prSet presAssocID="{6106F6CA-DA30-4A0F-A3BD-E1E115E2D7A1}" presName="horz1" presStyleCnt="0"/>
      <dgm:spPr/>
    </dgm:pt>
    <dgm:pt modelId="{5789CDBB-0B95-4461-8BC3-03350322C5E3}" type="pres">
      <dgm:prSet presAssocID="{6106F6CA-DA30-4A0F-A3BD-E1E115E2D7A1}" presName="tx1" presStyleLbl="revTx" presStyleIdx="4" presStyleCnt="11"/>
      <dgm:spPr/>
    </dgm:pt>
    <dgm:pt modelId="{CC1BFC21-30C5-48B5-98C4-8223843B9E1C}" type="pres">
      <dgm:prSet presAssocID="{6106F6CA-DA30-4A0F-A3BD-E1E115E2D7A1}" presName="vert1" presStyleCnt="0"/>
      <dgm:spPr/>
    </dgm:pt>
    <dgm:pt modelId="{BC837B9B-87A7-46C4-B6C2-9FF66AC8C8DA}" type="pres">
      <dgm:prSet presAssocID="{82DC552D-AFA9-4523-85BB-36C46F8DF997}" presName="vertSpace2a" presStyleCnt="0"/>
      <dgm:spPr/>
    </dgm:pt>
    <dgm:pt modelId="{FA00B5A5-D759-4667-99C5-6A9D1CBC795F}" type="pres">
      <dgm:prSet presAssocID="{82DC552D-AFA9-4523-85BB-36C46F8DF997}" presName="horz2" presStyleCnt="0"/>
      <dgm:spPr/>
    </dgm:pt>
    <dgm:pt modelId="{2DD31798-D649-4F95-8962-755FF0A4758E}" type="pres">
      <dgm:prSet presAssocID="{82DC552D-AFA9-4523-85BB-36C46F8DF997}" presName="horzSpace2" presStyleCnt="0"/>
      <dgm:spPr/>
    </dgm:pt>
    <dgm:pt modelId="{ADF8CB6A-19A3-4CDA-AD39-33F3FC149448}" type="pres">
      <dgm:prSet presAssocID="{82DC552D-AFA9-4523-85BB-36C46F8DF997}" presName="tx2" presStyleLbl="revTx" presStyleIdx="5" presStyleCnt="11"/>
      <dgm:spPr/>
    </dgm:pt>
    <dgm:pt modelId="{A8C6711C-4CF6-4C2B-B81D-2A9962A4CE5A}" type="pres">
      <dgm:prSet presAssocID="{82DC552D-AFA9-4523-85BB-36C46F8DF997}" presName="vert2" presStyleCnt="0"/>
      <dgm:spPr/>
    </dgm:pt>
    <dgm:pt modelId="{18E4B409-BD1C-4129-B4FE-3C4968C12771}" type="pres">
      <dgm:prSet presAssocID="{82DC552D-AFA9-4523-85BB-36C46F8DF997}" presName="thinLine2b" presStyleLbl="callout" presStyleIdx="3" presStyleCnt="8"/>
      <dgm:spPr/>
    </dgm:pt>
    <dgm:pt modelId="{9116833B-19E4-459F-B50C-E8779F505F04}" type="pres">
      <dgm:prSet presAssocID="{82DC552D-AFA9-4523-85BB-36C46F8DF997}" presName="vertSpace2b" presStyleCnt="0"/>
      <dgm:spPr/>
    </dgm:pt>
    <dgm:pt modelId="{D4762648-BCEB-4021-95E9-883FBCE52077}" type="pres">
      <dgm:prSet presAssocID="{93B1C6E2-AAFA-486B-9F29-214D770D1D8C}" presName="horz2" presStyleCnt="0"/>
      <dgm:spPr/>
    </dgm:pt>
    <dgm:pt modelId="{A3ABF567-3C54-4FCF-B555-2E3C8BAEECAE}" type="pres">
      <dgm:prSet presAssocID="{93B1C6E2-AAFA-486B-9F29-214D770D1D8C}" presName="horzSpace2" presStyleCnt="0"/>
      <dgm:spPr/>
    </dgm:pt>
    <dgm:pt modelId="{2873668D-DA59-4A0C-81A7-6C329336DC7F}" type="pres">
      <dgm:prSet presAssocID="{93B1C6E2-AAFA-486B-9F29-214D770D1D8C}" presName="tx2" presStyleLbl="revTx" presStyleIdx="6" presStyleCnt="11"/>
      <dgm:spPr/>
    </dgm:pt>
    <dgm:pt modelId="{9F36ED33-ABF7-46D0-BB88-16F337C0AD8C}" type="pres">
      <dgm:prSet presAssocID="{93B1C6E2-AAFA-486B-9F29-214D770D1D8C}" presName="vert2" presStyleCnt="0"/>
      <dgm:spPr/>
    </dgm:pt>
    <dgm:pt modelId="{66A3FF8F-47D5-4DCE-8755-E996364FF004}" type="pres">
      <dgm:prSet presAssocID="{93B1C6E2-AAFA-486B-9F29-214D770D1D8C}" presName="thinLine2b" presStyleLbl="callout" presStyleIdx="4" presStyleCnt="8"/>
      <dgm:spPr/>
    </dgm:pt>
    <dgm:pt modelId="{4D1288BC-F840-4008-A1B1-9F3823CA8600}" type="pres">
      <dgm:prSet presAssocID="{93B1C6E2-AAFA-486B-9F29-214D770D1D8C}" presName="vertSpace2b" presStyleCnt="0"/>
      <dgm:spPr/>
    </dgm:pt>
    <dgm:pt modelId="{FDF1BBE8-0CAF-458A-8429-ED6762BDD421}" type="pres">
      <dgm:prSet presAssocID="{EEB13CFE-6FE5-4555-BEAD-393FE790A49E}" presName="horz2" presStyleCnt="0"/>
      <dgm:spPr/>
    </dgm:pt>
    <dgm:pt modelId="{6291D520-278B-4CF9-A599-17B8394918DE}" type="pres">
      <dgm:prSet presAssocID="{EEB13CFE-6FE5-4555-BEAD-393FE790A49E}" presName="horzSpace2" presStyleCnt="0"/>
      <dgm:spPr/>
    </dgm:pt>
    <dgm:pt modelId="{F3066F73-A2A5-45BE-9E4B-D5CBB25D0454}" type="pres">
      <dgm:prSet presAssocID="{EEB13CFE-6FE5-4555-BEAD-393FE790A49E}" presName="tx2" presStyleLbl="revTx" presStyleIdx="7" presStyleCnt="11"/>
      <dgm:spPr/>
    </dgm:pt>
    <dgm:pt modelId="{E0D79A25-1999-4DC7-B5B9-FAECF1BCEFF3}" type="pres">
      <dgm:prSet presAssocID="{EEB13CFE-6FE5-4555-BEAD-393FE790A49E}" presName="vert2" presStyleCnt="0"/>
      <dgm:spPr/>
    </dgm:pt>
    <dgm:pt modelId="{084CDB50-F8D0-41D3-9D03-0352010D84C6}" type="pres">
      <dgm:prSet presAssocID="{EEB13CFE-6FE5-4555-BEAD-393FE790A49E}" presName="thinLine2b" presStyleLbl="callout" presStyleIdx="5" presStyleCnt="8"/>
      <dgm:spPr/>
    </dgm:pt>
    <dgm:pt modelId="{D904DEAE-8F1C-45E4-BF01-B0F23A13072C}" type="pres">
      <dgm:prSet presAssocID="{EEB13CFE-6FE5-4555-BEAD-393FE790A49E}" presName="vertSpace2b" presStyleCnt="0"/>
      <dgm:spPr/>
    </dgm:pt>
    <dgm:pt modelId="{0A6F77DF-4435-43D4-BD71-D38FE203B208}" type="pres">
      <dgm:prSet presAssocID="{B163429D-CF29-4342-8052-0DFC534C8FA7}" presName="thickLine" presStyleLbl="alignNode1" presStyleIdx="2" presStyleCnt="3"/>
      <dgm:spPr/>
    </dgm:pt>
    <dgm:pt modelId="{BD07CAF9-D292-4BFE-9B27-33874D36FA1F}" type="pres">
      <dgm:prSet presAssocID="{B163429D-CF29-4342-8052-0DFC534C8FA7}" presName="horz1" presStyleCnt="0"/>
      <dgm:spPr/>
    </dgm:pt>
    <dgm:pt modelId="{E3A3DA7C-9A45-4403-808F-D206D77A89AC}" type="pres">
      <dgm:prSet presAssocID="{B163429D-CF29-4342-8052-0DFC534C8FA7}" presName="tx1" presStyleLbl="revTx" presStyleIdx="8" presStyleCnt="11"/>
      <dgm:spPr/>
    </dgm:pt>
    <dgm:pt modelId="{BC5E5B70-E2E1-468A-8495-5D860C3C0B74}" type="pres">
      <dgm:prSet presAssocID="{B163429D-CF29-4342-8052-0DFC534C8FA7}" presName="vert1" presStyleCnt="0"/>
      <dgm:spPr/>
    </dgm:pt>
    <dgm:pt modelId="{FB19E320-7ACE-4BAF-B194-F93879D144B3}" type="pres">
      <dgm:prSet presAssocID="{A034723B-EFF8-4DA5-B515-325D3C123715}" presName="vertSpace2a" presStyleCnt="0"/>
      <dgm:spPr/>
    </dgm:pt>
    <dgm:pt modelId="{65FE1441-DAC2-435B-B9BF-90DB7BA6E7FE}" type="pres">
      <dgm:prSet presAssocID="{A034723B-EFF8-4DA5-B515-325D3C123715}" presName="horz2" presStyleCnt="0"/>
      <dgm:spPr/>
    </dgm:pt>
    <dgm:pt modelId="{CCDE2745-AA82-4681-A1D3-4C3CB3D9330E}" type="pres">
      <dgm:prSet presAssocID="{A034723B-EFF8-4DA5-B515-325D3C123715}" presName="horzSpace2" presStyleCnt="0"/>
      <dgm:spPr/>
    </dgm:pt>
    <dgm:pt modelId="{2C4AF2ED-88C9-41D5-B29E-FC41B59E813F}" type="pres">
      <dgm:prSet presAssocID="{A034723B-EFF8-4DA5-B515-325D3C123715}" presName="tx2" presStyleLbl="revTx" presStyleIdx="9" presStyleCnt="11"/>
      <dgm:spPr/>
    </dgm:pt>
    <dgm:pt modelId="{A44F53FA-DD18-49BD-B04A-8532E7617DD3}" type="pres">
      <dgm:prSet presAssocID="{A034723B-EFF8-4DA5-B515-325D3C123715}" presName="vert2" presStyleCnt="0"/>
      <dgm:spPr/>
    </dgm:pt>
    <dgm:pt modelId="{1CAFD806-0874-4D32-A4F9-BA6C1EA0FB29}" type="pres">
      <dgm:prSet presAssocID="{A034723B-EFF8-4DA5-B515-325D3C123715}" presName="thinLine2b" presStyleLbl="callout" presStyleIdx="6" presStyleCnt="8"/>
      <dgm:spPr/>
    </dgm:pt>
    <dgm:pt modelId="{5826D1EA-3CF1-452A-B43D-04FEE42FEDBD}" type="pres">
      <dgm:prSet presAssocID="{A034723B-EFF8-4DA5-B515-325D3C123715}" presName="vertSpace2b" presStyleCnt="0"/>
      <dgm:spPr/>
    </dgm:pt>
    <dgm:pt modelId="{F1C6891A-824F-44B1-B5EC-8B36FBB145CD}" type="pres">
      <dgm:prSet presAssocID="{779C6200-42E5-47FB-A982-E813E0649299}" presName="horz2" presStyleCnt="0"/>
      <dgm:spPr/>
    </dgm:pt>
    <dgm:pt modelId="{78AA8835-0B74-4738-ADA1-5C980DD39A45}" type="pres">
      <dgm:prSet presAssocID="{779C6200-42E5-47FB-A982-E813E0649299}" presName="horzSpace2" presStyleCnt="0"/>
      <dgm:spPr/>
    </dgm:pt>
    <dgm:pt modelId="{677E7A30-C745-4AC2-B66D-E31A8F370598}" type="pres">
      <dgm:prSet presAssocID="{779C6200-42E5-47FB-A982-E813E0649299}" presName="tx2" presStyleLbl="revTx" presStyleIdx="10" presStyleCnt="11"/>
      <dgm:spPr/>
    </dgm:pt>
    <dgm:pt modelId="{8ACC2896-F426-4736-BC09-104C56727964}" type="pres">
      <dgm:prSet presAssocID="{779C6200-42E5-47FB-A982-E813E0649299}" presName="vert2" presStyleCnt="0"/>
      <dgm:spPr/>
    </dgm:pt>
    <dgm:pt modelId="{429A6B61-BF1E-4188-9B0E-6D1B13207062}" type="pres">
      <dgm:prSet presAssocID="{779C6200-42E5-47FB-A982-E813E0649299}" presName="thinLine2b" presStyleLbl="callout" presStyleIdx="7" presStyleCnt="8"/>
      <dgm:spPr/>
    </dgm:pt>
    <dgm:pt modelId="{D84B4040-E1CF-427E-BDF5-ED943D121BD3}" type="pres">
      <dgm:prSet presAssocID="{779C6200-42E5-47FB-A982-E813E0649299}" presName="vertSpace2b" presStyleCnt="0"/>
      <dgm:spPr/>
    </dgm:pt>
  </dgm:ptLst>
  <dgm:cxnLst>
    <dgm:cxn modelId="{E4EBB901-FDA6-4DA5-9902-56936ED0D1F5}" srcId="{A88B76EE-DE86-4F61-A839-489BFA02E46D}" destId="{B163429D-CF29-4342-8052-0DFC534C8FA7}" srcOrd="2" destOrd="0" parTransId="{6FF2409E-6694-460A-800C-4A2D238D019C}" sibTransId="{25A156E2-E5EA-4096-9251-29B48C2858EB}"/>
    <dgm:cxn modelId="{15A0610D-7534-4B44-8CAF-5A9C4B8FCE42}" type="presOf" srcId="{85BB85AA-A798-44A7-BFBF-961AEACBB5B7}" destId="{03AA66E1-7B95-4601-9A03-45E0F19CE9A4}" srcOrd="0" destOrd="0" presId="urn:microsoft.com/office/officeart/2008/layout/LinedList"/>
    <dgm:cxn modelId="{22971C12-152D-44B7-B379-2B61AD97E8FA}" type="presOf" srcId="{3CAA83DA-ABF6-45E6-BDAF-34F70746F022}" destId="{40847EAD-3B20-4BEE-A899-B3D737844755}" srcOrd="0" destOrd="0" presId="urn:microsoft.com/office/officeart/2008/layout/LinedList"/>
    <dgm:cxn modelId="{64174723-0968-4623-8B19-0A1027B43ECD}" type="presOf" srcId="{5D5719C1-1752-4F7C-8575-5B8D16D9D9A5}" destId="{B6FCF62B-B9FD-4E5C-B60C-8C8E0DB2A734}" srcOrd="0" destOrd="0" presId="urn:microsoft.com/office/officeart/2008/layout/LinedList"/>
    <dgm:cxn modelId="{9A05CC26-8132-4B94-ABAC-694012179F5C}" type="presOf" srcId="{82DC552D-AFA9-4523-85BB-36C46F8DF997}" destId="{ADF8CB6A-19A3-4CDA-AD39-33F3FC149448}" srcOrd="0" destOrd="0" presId="urn:microsoft.com/office/officeart/2008/layout/LinedList"/>
    <dgm:cxn modelId="{7D83703D-DEE5-4678-9824-C47BE3E83263}" srcId="{3CAA83DA-ABF6-45E6-BDAF-34F70746F022}" destId="{5D5719C1-1752-4F7C-8575-5B8D16D9D9A5}" srcOrd="0" destOrd="0" parTransId="{B06796D3-FCDF-48FB-A8DF-AFF336A1B26D}" sibTransId="{00B0B6C1-81A0-40C2-A562-D94C2213A739}"/>
    <dgm:cxn modelId="{7A30B93D-BE4D-4114-8328-5CF95E765E33}" srcId="{6106F6CA-DA30-4A0F-A3BD-E1E115E2D7A1}" destId="{93B1C6E2-AAFA-486B-9F29-214D770D1D8C}" srcOrd="1" destOrd="0" parTransId="{48CD7663-A5BF-49BA-8028-B6B11880C09A}" sibTransId="{FF62398B-959B-4F07-AFE7-246D2D35C221}"/>
    <dgm:cxn modelId="{33561E3F-D458-451D-8D10-B4B0EE86BA32}" type="presOf" srcId="{779C6200-42E5-47FB-A982-E813E0649299}" destId="{677E7A30-C745-4AC2-B66D-E31A8F370598}" srcOrd="0" destOrd="0" presId="urn:microsoft.com/office/officeart/2008/layout/LinedList"/>
    <dgm:cxn modelId="{B3C28B51-18B4-4142-AE1B-95216A0745EE}" srcId="{A88B76EE-DE86-4F61-A839-489BFA02E46D}" destId="{6106F6CA-DA30-4A0F-A3BD-E1E115E2D7A1}" srcOrd="1" destOrd="0" parTransId="{3F2529AE-0A58-403C-8CD1-E72F17359748}" sibTransId="{C8EC6B7C-D651-4F5C-B23B-B3FC2E4BD325}"/>
    <dgm:cxn modelId="{54067C72-2E85-4D76-8E3D-4B0AA797B4B3}" type="presOf" srcId="{B163429D-CF29-4342-8052-0DFC534C8FA7}" destId="{E3A3DA7C-9A45-4403-808F-D206D77A89AC}" srcOrd="0" destOrd="0" presId="urn:microsoft.com/office/officeart/2008/layout/LinedList"/>
    <dgm:cxn modelId="{87C4B77B-3D3A-4027-ABAB-5AC2B47CE136}" srcId="{3CAA83DA-ABF6-45E6-BDAF-34F70746F022}" destId="{85BB85AA-A798-44A7-BFBF-961AEACBB5B7}" srcOrd="2" destOrd="0" parTransId="{E351BA33-9492-4541-9C26-E1177F53B37B}" sibTransId="{76F16D57-5E9C-4A7D-93DF-E93E1A9E0CC6}"/>
    <dgm:cxn modelId="{54309C80-03C0-40AA-862B-E05000C19F70}" srcId="{B163429D-CF29-4342-8052-0DFC534C8FA7}" destId="{A034723B-EFF8-4DA5-B515-325D3C123715}" srcOrd="0" destOrd="0" parTransId="{0968B52C-A086-467F-9875-366884355D34}" sibTransId="{65434283-2625-4D4F-9394-B29989535682}"/>
    <dgm:cxn modelId="{16F36881-B868-4E63-AD0B-62F966BCBB6C}" type="presOf" srcId="{6106F6CA-DA30-4A0F-A3BD-E1E115E2D7A1}" destId="{5789CDBB-0B95-4461-8BC3-03350322C5E3}" srcOrd="0" destOrd="0" presId="urn:microsoft.com/office/officeart/2008/layout/LinedList"/>
    <dgm:cxn modelId="{3A4DFF88-F079-4813-A360-F336B56DBC84}" srcId="{A88B76EE-DE86-4F61-A839-489BFA02E46D}" destId="{3CAA83DA-ABF6-45E6-BDAF-34F70746F022}" srcOrd="0" destOrd="0" parTransId="{104F8E85-C3DB-4293-BA7A-F3F1D21CAAA7}" sibTransId="{91993C4F-616D-426F-A1F6-B0204EC50451}"/>
    <dgm:cxn modelId="{2C43AB89-3E04-4919-885E-EC0BC480E01B}" type="presOf" srcId="{A88B76EE-DE86-4F61-A839-489BFA02E46D}" destId="{CE204EFC-946E-427C-9D12-6888F9E386AC}" srcOrd="0" destOrd="0" presId="urn:microsoft.com/office/officeart/2008/layout/LinedList"/>
    <dgm:cxn modelId="{473ADA8B-4A8B-4136-9584-04E72640F0F7}" srcId="{6106F6CA-DA30-4A0F-A3BD-E1E115E2D7A1}" destId="{EEB13CFE-6FE5-4555-BEAD-393FE790A49E}" srcOrd="2" destOrd="0" parTransId="{F8935199-BB8D-4D49-8ACE-D8880C0ED7EE}" sibTransId="{3A39C715-AFC8-4915-8EE7-97CBFF075A7E}"/>
    <dgm:cxn modelId="{F5D7E49F-AF13-4EE8-920D-E86A6CEFE239}" srcId="{3CAA83DA-ABF6-45E6-BDAF-34F70746F022}" destId="{0D50E3DF-1D22-4612-931C-0FB55D783573}" srcOrd="1" destOrd="0" parTransId="{E1171B67-770F-46D9-8A3E-D5B9D65444E6}" sibTransId="{9E95515C-36FC-43BF-AA41-E0232DC7F489}"/>
    <dgm:cxn modelId="{18FC5FA7-EC5E-410E-9CCA-4D70AAA04AC6}" type="presOf" srcId="{A034723B-EFF8-4DA5-B515-325D3C123715}" destId="{2C4AF2ED-88C9-41D5-B29E-FC41B59E813F}" srcOrd="0" destOrd="0" presId="urn:microsoft.com/office/officeart/2008/layout/LinedList"/>
    <dgm:cxn modelId="{9B33BCB3-D521-4F85-9C7B-F4C0B9160F44}" srcId="{6106F6CA-DA30-4A0F-A3BD-E1E115E2D7A1}" destId="{82DC552D-AFA9-4523-85BB-36C46F8DF997}" srcOrd="0" destOrd="0" parTransId="{F40C6683-8B32-4FF8-BDF7-2D58C4C7347F}" sibTransId="{739CDBD4-726E-4805-A8CA-8E9311C72EEE}"/>
    <dgm:cxn modelId="{52DF1FCD-5AD3-461E-B577-A71FB030D781}" srcId="{B163429D-CF29-4342-8052-0DFC534C8FA7}" destId="{779C6200-42E5-47FB-A982-E813E0649299}" srcOrd="1" destOrd="0" parTransId="{C86D1AF2-1006-4702-BC81-8B83E463E05C}" sibTransId="{04416837-A466-4F7A-961F-EE099B6F4527}"/>
    <dgm:cxn modelId="{37AC2ED8-F07E-4936-98D3-996B053A9C2B}" type="presOf" srcId="{0D50E3DF-1D22-4612-931C-0FB55D783573}" destId="{7227B591-BB7E-48CC-9873-F177F3EAA9DB}" srcOrd="0" destOrd="0" presId="urn:microsoft.com/office/officeart/2008/layout/LinedList"/>
    <dgm:cxn modelId="{B220C2E2-5C2D-4D1E-B7D5-B21F2D0817CE}" type="presOf" srcId="{EEB13CFE-6FE5-4555-BEAD-393FE790A49E}" destId="{F3066F73-A2A5-45BE-9E4B-D5CBB25D0454}" srcOrd="0" destOrd="0" presId="urn:microsoft.com/office/officeart/2008/layout/LinedList"/>
    <dgm:cxn modelId="{0B90ECF9-B964-460F-8368-FA4730338031}" type="presOf" srcId="{93B1C6E2-AAFA-486B-9F29-214D770D1D8C}" destId="{2873668D-DA59-4A0C-81A7-6C329336DC7F}" srcOrd="0" destOrd="0" presId="urn:microsoft.com/office/officeart/2008/layout/LinedList"/>
    <dgm:cxn modelId="{D93DBB54-BCE9-4BD3-A692-4BF5D5D9E098}" type="presParOf" srcId="{CE204EFC-946E-427C-9D12-6888F9E386AC}" destId="{333A98CD-98D8-4503-A115-14BEEF6E1399}" srcOrd="0" destOrd="0" presId="urn:microsoft.com/office/officeart/2008/layout/LinedList"/>
    <dgm:cxn modelId="{51B50005-3FE7-4FF4-BCCB-573392221A0A}" type="presParOf" srcId="{CE204EFC-946E-427C-9D12-6888F9E386AC}" destId="{01F1FFBA-45D8-4D86-A055-25ADC4AE2F5C}" srcOrd="1" destOrd="0" presId="urn:microsoft.com/office/officeart/2008/layout/LinedList"/>
    <dgm:cxn modelId="{B5F84E10-71A7-4C9A-B53E-06D0673100E7}" type="presParOf" srcId="{01F1FFBA-45D8-4D86-A055-25ADC4AE2F5C}" destId="{40847EAD-3B20-4BEE-A899-B3D737844755}" srcOrd="0" destOrd="0" presId="urn:microsoft.com/office/officeart/2008/layout/LinedList"/>
    <dgm:cxn modelId="{64993D60-32A0-4363-A77D-CD491A5A26E2}" type="presParOf" srcId="{01F1FFBA-45D8-4D86-A055-25ADC4AE2F5C}" destId="{6208DFB4-7C1E-40D0-9F68-C89958359C40}" srcOrd="1" destOrd="0" presId="urn:microsoft.com/office/officeart/2008/layout/LinedList"/>
    <dgm:cxn modelId="{2D50BFCF-3070-4318-A50C-C580D19941EA}" type="presParOf" srcId="{6208DFB4-7C1E-40D0-9F68-C89958359C40}" destId="{9FA38B34-409C-455C-9775-4E6A00C22874}" srcOrd="0" destOrd="0" presId="urn:microsoft.com/office/officeart/2008/layout/LinedList"/>
    <dgm:cxn modelId="{4C7AA18A-1796-4AAF-A85D-0B55727FC968}" type="presParOf" srcId="{6208DFB4-7C1E-40D0-9F68-C89958359C40}" destId="{26D74287-3B05-4901-80F7-3F662DBF9D82}" srcOrd="1" destOrd="0" presId="urn:microsoft.com/office/officeart/2008/layout/LinedList"/>
    <dgm:cxn modelId="{2D980993-7A7F-4BA6-A45E-706610B09C59}" type="presParOf" srcId="{26D74287-3B05-4901-80F7-3F662DBF9D82}" destId="{58920E96-F7EF-40D7-B518-443D512B8337}" srcOrd="0" destOrd="0" presId="urn:microsoft.com/office/officeart/2008/layout/LinedList"/>
    <dgm:cxn modelId="{947EBE00-15CD-4FAC-BD43-458B6840BD2A}" type="presParOf" srcId="{26D74287-3B05-4901-80F7-3F662DBF9D82}" destId="{B6FCF62B-B9FD-4E5C-B60C-8C8E0DB2A734}" srcOrd="1" destOrd="0" presId="urn:microsoft.com/office/officeart/2008/layout/LinedList"/>
    <dgm:cxn modelId="{BB3CD2E5-9913-4E3A-A7C2-11A1D1193360}" type="presParOf" srcId="{26D74287-3B05-4901-80F7-3F662DBF9D82}" destId="{8029DA3E-F2C9-4294-BDC8-7403EA57C395}" srcOrd="2" destOrd="0" presId="urn:microsoft.com/office/officeart/2008/layout/LinedList"/>
    <dgm:cxn modelId="{3294FFFF-B830-48CB-931E-29CF40056C0A}" type="presParOf" srcId="{6208DFB4-7C1E-40D0-9F68-C89958359C40}" destId="{13A84738-3D1F-4CD0-9988-56A9EF7E7627}" srcOrd="2" destOrd="0" presId="urn:microsoft.com/office/officeart/2008/layout/LinedList"/>
    <dgm:cxn modelId="{5EB44367-5341-4BE5-8D84-6A3E8C7B3B9B}" type="presParOf" srcId="{6208DFB4-7C1E-40D0-9F68-C89958359C40}" destId="{88F41518-A72E-4B21-B1CC-AD609AB9ABAD}" srcOrd="3" destOrd="0" presId="urn:microsoft.com/office/officeart/2008/layout/LinedList"/>
    <dgm:cxn modelId="{3D58D41A-B2A6-4B83-9710-A194F506D3D3}" type="presParOf" srcId="{6208DFB4-7C1E-40D0-9F68-C89958359C40}" destId="{0939A803-8EE7-45CD-958C-CD2363DE2038}" srcOrd="4" destOrd="0" presId="urn:microsoft.com/office/officeart/2008/layout/LinedList"/>
    <dgm:cxn modelId="{254FAA81-B857-4275-BC6E-2A69D9F76A8E}" type="presParOf" srcId="{0939A803-8EE7-45CD-958C-CD2363DE2038}" destId="{194547F2-C10C-4672-B10F-BF9C277AFB1D}" srcOrd="0" destOrd="0" presId="urn:microsoft.com/office/officeart/2008/layout/LinedList"/>
    <dgm:cxn modelId="{0DEA3B38-6AE8-46A1-9DB5-093D1518ED67}" type="presParOf" srcId="{0939A803-8EE7-45CD-958C-CD2363DE2038}" destId="{7227B591-BB7E-48CC-9873-F177F3EAA9DB}" srcOrd="1" destOrd="0" presId="urn:microsoft.com/office/officeart/2008/layout/LinedList"/>
    <dgm:cxn modelId="{017CBC0C-0A84-4574-93DC-524CD12D2988}" type="presParOf" srcId="{0939A803-8EE7-45CD-958C-CD2363DE2038}" destId="{EEF465F3-1502-412C-9554-6E921C0B703E}" srcOrd="2" destOrd="0" presId="urn:microsoft.com/office/officeart/2008/layout/LinedList"/>
    <dgm:cxn modelId="{D6A1A63A-3529-4CE4-951B-3DDAD969AF82}" type="presParOf" srcId="{6208DFB4-7C1E-40D0-9F68-C89958359C40}" destId="{E7E94877-EC92-4E90-911D-5D698593386F}" srcOrd="5" destOrd="0" presId="urn:microsoft.com/office/officeart/2008/layout/LinedList"/>
    <dgm:cxn modelId="{3AEDAB98-8878-442F-B606-3F7772FC00BB}" type="presParOf" srcId="{6208DFB4-7C1E-40D0-9F68-C89958359C40}" destId="{30C819BB-4D1A-4B70-9C36-953D37EC905B}" srcOrd="6" destOrd="0" presId="urn:microsoft.com/office/officeart/2008/layout/LinedList"/>
    <dgm:cxn modelId="{33EC4A76-815F-4A88-986E-4E22653C38FB}" type="presParOf" srcId="{6208DFB4-7C1E-40D0-9F68-C89958359C40}" destId="{6D750529-1F35-495D-8E06-43DE6A92B658}" srcOrd="7" destOrd="0" presId="urn:microsoft.com/office/officeart/2008/layout/LinedList"/>
    <dgm:cxn modelId="{E6EEC5FE-A81F-4EAD-A158-496320C71F4F}" type="presParOf" srcId="{6D750529-1F35-495D-8E06-43DE6A92B658}" destId="{DF5F4FF7-03B2-488A-9473-E2D1308ADFF1}" srcOrd="0" destOrd="0" presId="urn:microsoft.com/office/officeart/2008/layout/LinedList"/>
    <dgm:cxn modelId="{34E7299B-99DA-459F-A087-C4ACEFBCBFE4}" type="presParOf" srcId="{6D750529-1F35-495D-8E06-43DE6A92B658}" destId="{03AA66E1-7B95-4601-9A03-45E0F19CE9A4}" srcOrd="1" destOrd="0" presId="urn:microsoft.com/office/officeart/2008/layout/LinedList"/>
    <dgm:cxn modelId="{A3B6FC3C-B7F8-425F-8C8B-C7C1BC8DC429}" type="presParOf" srcId="{6D750529-1F35-495D-8E06-43DE6A92B658}" destId="{25122F51-00DC-40A6-89BB-F1C96F33653A}" srcOrd="2" destOrd="0" presId="urn:microsoft.com/office/officeart/2008/layout/LinedList"/>
    <dgm:cxn modelId="{40F1DED6-2C82-41E9-95BF-3CFEFE933DDF}" type="presParOf" srcId="{6208DFB4-7C1E-40D0-9F68-C89958359C40}" destId="{5D0160E8-410B-4181-BD52-3B8B51C9C600}" srcOrd="8" destOrd="0" presId="urn:microsoft.com/office/officeart/2008/layout/LinedList"/>
    <dgm:cxn modelId="{F939EFA1-EC11-4535-B18A-42E90A1CB6BC}" type="presParOf" srcId="{6208DFB4-7C1E-40D0-9F68-C89958359C40}" destId="{1E62F885-2947-4535-BDF8-328B5B1F26F0}" srcOrd="9" destOrd="0" presId="urn:microsoft.com/office/officeart/2008/layout/LinedList"/>
    <dgm:cxn modelId="{239347DF-CAD1-412B-88AB-9E62C0EDDA66}" type="presParOf" srcId="{CE204EFC-946E-427C-9D12-6888F9E386AC}" destId="{16298618-E118-44B2-886B-E00D4A300B14}" srcOrd="2" destOrd="0" presId="urn:microsoft.com/office/officeart/2008/layout/LinedList"/>
    <dgm:cxn modelId="{525D4320-DAE0-4819-A558-F214459BF967}" type="presParOf" srcId="{CE204EFC-946E-427C-9D12-6888F9E386AC}" destId="{3B0D6423-7B4D-4E0E-AEBF-3A3C5C361C17}" srcOrd="3" destOrd="0" presId="urn:microsoft.com/office/officeart/2008/layout/LinedList"/>
    <dgm:cxn modelId="{EBBEA503-CD4C-4AC8-B6D5-EF2DF6BBACBA}" type="presParOf" srcId="{3B0D6423-7B4D-4E0E-AEBF-3A3C5C361C17}" destId="{5789CDBB-0B95-4461-8BC3-03350322C5E3}" srcOrd="0" destOrd="0" presId="urn:microsoft.com/office/officeart/2008/layout/LinedList"/>
    <dgm:cxn modelId="{30F28B3D-7DC2-4A6C-B344-5F14492ED4A4}" type="presParOf" srcId="{3B0D6423-7B4D-4E0E-AEBF-3A3C5C361C17}" destId="{CC1BFC21-30C5-48B5-98C4-8223843B9E1C}" srcOrd="1" destOrd="0" presId="urn:microsoft.com/office/officeart/2008/layout/LinedList"/>
    <dgm:cxn modelId="{DDA9B2ED-D129-4529-A06C-A08068B89292}" type="presParOf" srcId="{CC1BFC21-30C5-48B5-98C4-8223843B9E1C}" destId="{BC837B9B-87A7-46C4-B6C2-9FF66AC8C8DA}" srcOrd="0" destOrd="0" presId="urn:microsoft.com/office/officeart/2008/layout/LinedList"/>
    <dgm:cxn modelId="{D5669467-9FD2-447C-88E3-3D293956D871}" type="presParOf" srcId="{CC1BFC21-30C5-48B5-98C4-8223843B9E1C}" destId="{FA00B5A5-D759-4667-99C5-6A9D1CBC795F}" srcOrd="1" destOrd="0" presId="urn:microsoft.com/office/officeart/2008/layout/LinedList"/>
    <dgm:cxn modelId="{5AABDCCC-F9CC-43EE-9F83-2E43C489BD02}" type="presParOf" srcId="{FA00B5A5-D759-4667-99C5-6A9D1CBC795F}" destId="{2DD31798-D649-4F95-8962-755FF0A4758E}" srcOrd="0" destOrd="0" presId="urn:microsoft.com/office/officeart/2008/layout/LinedList"/>
    <dgm:cxn modelId="{6215A42A-5627-4F0C-8D59-2E0214ABABB9}" type="presParOf" srcId="{FA00B5A5-D759-4667-99C5-6A9D1CBC795F}" destId="{ADF8CB6A-19A3-4CDA-AD39-33F3FC149448}" srcOrd="1" destOrd="0" presId="urn:microsoft.com/office/officeart/2008/layout/LinedList"/>
    <dgm:cxn modelId="{F9FBC1F4-C05D-4CC1-932D-FF4B3C927362}" type="presParOf" srcId="{FA00B5A5-D759-4667-99C5-6A9D1CBC795F}" destId="{A8C6711C-4CF6-4C2B-B81D-2A9962A4CE5A}" srcOrd="2" destOrd="0" presId="urn:microsoft.com/office/officeart/2008/layout/LinedList"/>
    <dgm:cxn modelId="{79880BD1-7D0D-448C-BD1D-F9AC563DD3D1}" type="presParOf" srcId="{CC1BFC21-30C5-48B5-98C4-8223843B9E1C}" destId="{18E4B409-BD1C-4129-B4FE-3C4968C12771}" srcOrd="2" destOrd="0" presId="urn:microsoft.com/office/officeart/2008/layout/LinedList"/>
    <dgm:cxn modelId="{761C5871-565F-4E97-80A1-911AE671CF20}" type="presParOf" srcId="{CC1BFC21-30C5-48B5-98C4-8223843B9E1C}" destId="{9116833B-19E4-459F-B50C-E8779F505F04}" srcOrd="3" destOrd="0" presId="urn:microsoft.com/office/officeart/2008/layout/LinedList"/>
    <dgm:cxn modelId="{E3AEF18E-D735-4FC0-8745-6A06F16DE693}" type="presParOf" srcId="{CC1BFC21-30C5-48B5-98C4-8223843B9E1C}" destId="{D4762648-BCEB-4021-95E9-883FBCE52077}" srcOrd="4" destOrd="0" presId="urn:microsoft.com/office/officeart/2008/layout/LinedList"/>
    <dgm:cxn modelId="{28A2ABAE-3748-49A4-B584-07C192B8EDCA}" type="presParOf" srcId="{D4762648-BCEB-4021-95E9-883FBCE52077}" destId="{A3ABF567-3C54-4FCF-B555-2E3C8BAEECAE}" srcOrd="0" destOrd="0" presId="urn:microsoft.com/office/officeart/2008/layout/LinedList"/>
    <dgm:cxn modelId="{D7451452-9A16-4F1E-8951-D3FB93C4238C}" type="presParOf" srcId="{D4762648-BCEB-4021-95E9-883FBCE52077}" destId="{2873668D-DA59-4A0C-81A7-6C329336DC7F}" srcOrd="1" destOrd="0" presId="urn:microsoft.com/office/officeart/2008/layout/LinedList"/>
    <dgm:cxn modelId="{1E8A8B5B-BD35-432F-9588-08562FD1A373}" type="presParOf" srcId="{D4762648-BCEB-4021-95E9-883FBCE52077}" destId="{9F36ED33-ABF7-46D0-BB88-16F337C0AD8C}" srcOrd="2" destOrd="0" presId="urn:microsoft.com/office/officeart/2008/layout/LinedList"/>
    <dgm:cxn modelId="{8F13AF35-EC36-4066-B283-8A93F6D2D6A4}" type="presParOf" srcId="{CC1BFC21-30C5-48B5-98C4-8223843B9E1C}" destId="{66A3FF8F-47D5-4DCE-8755-E996364FF004}" srcOrd="5" destOrd="0" presId="urn:microsoft.com/office/officeart/2008/layout/LinedList"/>
    <dgm:cxn modelId="{99B66140-F37C-43E7-B95B-315426CE8373}" type="presParOf" srcId="{CC1BFC21-30C5-48B5-98C4-8223843B9E1C}" destId="{4D1288BC-F840-4008-A1B1-9F3823CA8600}" srcOrd="6" destOrd="0" presId="urn:microsoft.com/office/officeart/2008/layout/LinedList"/>
    <dgm:cxn modelId="{2D967470-7E94-4F8D-B8D0-DD34D7763151}" type="presParOf" srcId="{CC1BFC21-30C5-48B5-98C4-8223843B9E1C}" destId="{FDF1BBE8-0CAF-458A-8429-ED6762BDD421}" srcOrd="7" destOrd="0" presId="urn:microsoft.com/office/officeart/2008/layout/LinedList"/>
    <dgm:cxn modelId="{266DAA55-61D5-445E-9379-A70E62D219BF}" type="presParOf" srcId="{FDF1BBE8-0CAF-458A-8429-ED6762BDD421}" destId="{6291D520-278B-4CF9-A599-17B8394918DE}" srcOrd="0" destOrd="0" presId="urn:microsoft.com/office/officeart/2008/layout/LinedList"/>
    <dgm:cxn modelId="{B3E3CD70-69E5-41ED-BC46-5560D4ED8391}" type="presParOf" srcId="{FDF1BBE8-0CAF-458A-8429-ED6762BDD421}" destId="{F3066F73-A2A5-45BE-9E4B-D5CBB25D0454}" srcOrd="1" destOrd="0" presId="urn:microsoft.com/office/officeart/2008/layout/LinedList"/>
    <dgm:cxn modelId="{632C0E6D-4890-4DEC-995C-FD119417B992}" type="presParOf" srcId="{FDF1BBE8-0CAF-458A-8429-ED6762BDD421}" destId="{E0D79A25-1999-4DC7-B5B9-FAECF1BCEFF3}" srcOrd="2" destOrd="0" presId="urn:microsoft.com/office/officeart/2008/layout/LinedList"/>
    <dgm:cxn modelId="{42BE8ACE-B073-400E-976E-172A2FF3E211}" type="presParOf" srcId="{CC1BFC21-30C5-48B5-98C4-8223843B9E1C}" destId="{084CDB50-F8D0-41D3-9D03-0352010D84C6}" srcOrd="8" destOrd="0" presId="urn:microsoft.com/office/officeart/2008/layout/LinedList"/>
    <dgm:cxn modelId="{1FE85B05-75F6-4EA7-9AD3-51074277DB03}" type="presParOf" srcId="{CC1BFC21-30C5-48B5-98C4-8223843B9E1C}" destId="{D904DEAE-8F1C-45E4-BF01-B0F23A13072C}" srcOrd="9" destOrd="0" presId="urn:microsoft.com/office/officeart/2008/layout/LinedList"/>
    <dgm:cxn modelId="{847546E6-DA77-4044-A4A9-EC5B6AD27DEA}" type="presParOf" srcId="{CE204EFC-946E-427C-9D12-6888F9E386AC}" destId="{0A6F77DF-4435-43D4-BD71-D38FE203B208}" srcOrd="4" destOrd="0" presId="urn:microsoft.com/office/officeart/2008/layout/LinedList"/>
    <dgm:cxn modelId="{6523B48C-F493-4D05-878A-0173DB2058DE}" type="presParOf" srcId="{CE204EFC-946E-427C-9D12-6888F9E386AC}" destId="{BD07CAF9-D292-4BFE-9B27-33874D36FA1F}" srcOrd="5" destOrd="0" presId="urn:microsoft.com/office/officeart/2008/layout/LinedList"/>
    <dgm:cxn modelId="{11F608BB-C840-4CE3-9381-6FBC912B47CC}" type="presParOf" srcId="{BD07CAF9-D292-4BFE-9B27-33874D36FA1F}" destId="{E3A3DA7C-9A45-4403-808F-D206D77A89AC}" srcOrd="0" destOrd="0" presId="urn:microsoft.com/office/officeart/2008/layout/LinedList"/>
    <dgm:cxn modelId="{F2180A53-09E1-4A28-B330-4D76D03B04D9}" type="presParOf" srcId="{BD07CAF9-D292-4BFE-9B27-33874D36FA1F}" destId="{BC5E5B70-E2E1-468A-8495-5D860C3C0B74}" srcOrd="1" destOrd="0" presId="urn:microsoft.com/office/officeart/2008/layout/LinedList"/>
    <dgm:cxn modelId="{4D28CA70-F2F3-4FED-B408-4972D8F47C09}" type="presParOf" srcId="{BC5E5B70-E2E1-468A-8495-5D860C3C0B74}" destId="{FB19E320-7ACE-4BAF-B194-F93879D144B3}" srcOrd="0" destOrd="0" presId="urn:microsoft.com/office/officeart/2008/layout/LinedList"/>
    <dgm:cxn modelId="{AFF79BFE-A657-48FA-860E-AB83279478C0}" type="presParOf" srcId="{BC5E5B70-E2E1-468A-8495-5D860C3C0B74}" destId="{65FE1441-DAC2-435B-B9BF-90DB7BA6E7FE}" srcOrd="1" destOrd="0" presId="urn:microsoft.com/office/officeart/2008/layout/LinedList"/>
    <dgm:cxn modelId="{F15C8FBA-BB78-49AE-B564-ECE37AF412F8}" type="presParOf" srcId="{65FE1441-DAC2-435B-B9BF-90DB7BA6E7FE}" destId="{CCDE2745-AA82-4681-A1D3-4C3CB3D9330E}" srcOrd="0" destOrd="0" presId="urn:microsoft.com/office/officeart/2008/layout/LinedList"/>
    <dgm:cxn modelId="{8A3541D1-9938-41C1-98A2-3094CC3738CC}" type="presParOf" srcId="{65FE1441-DAC2-435B-B9BF-90DB7BA6E7FE}" destId="{2C4AF2ED-88C9-41D5-B29E-FC41B59E813F}" srcOrd="1" destOrd="0" presId="urn:microsoft.com/office/officeart/2008/layout/LinedList"/>
    <dgm:cxn modelId="{A179AB5B-02BA-496A-9E18-C159AF9118DD}" type="presParOf" srcId="{65FE1441-DAC2-435B-B9BF-90DB7BA6E7FE}" destId="{A44F53FA-DD18-49BD-B04A-8532E7617DD3}" srcOrd="2" destOrd="0" presId="urn:microsoft.com/office/officeart/2008/layout/LinedList"/>
    <dgm:cxn modelId="{7635F926-B7C7-45B2-BC4F-8068FBF500EA}" type="presParOf" srcId="{BC5E5B70-E2E1-468A-8495-5D860C3C0B74}" destId="{1CAFD806-0874-4D32-A4F9-BA6C1EA0FB29}" srcOrd="2" destOrd="0" presId="urn:microsoft.com/office/officeart/2008/layout/LinedList"/>
    <dgm:cxn modelId="{CCA99743-FDF8-4D5D-8087-2E52DDD47463}" type="presParOf" srcId="{BC5E5B70-E2E1-468A-8495-5D860C3C0B74}" destId="{5826D1EA-3CF1-452A-B43D-04FEE42FEDBD}" srcOrd="3" destOrd="0" presId="urn:microsoft.com/office/officeart/2008/layout/LinedList"/>
    <dgm:cxn modelId="{79A0A84C-BC58-48AA-99F4-E97B178514C0}" type="presParOf" srcId="{BC5E5B70-E2E1-468A-8495-5D860C3C0B74}" destId="{F1C6891A-824F-44B1-B5EC-8B36FBB145CD}" srcOrd="4" destOrd="0" presId="urn:microsoft.com/office/officeart/2008/layout/LinedList"/>
    <dgm:cxn modelId="{08045542-27CB-4744-AA70-265A6A7461FD}" type="presParOf" srcId="{F1C6891A-824F-44B1-B5EC-8B36FBB145CD}" destId="{78AA8835-0B74-4738-ADA1-5C980DD39A45}" srcOrd="0" destOrd="0" presId="urn:microsoft.com/office/officeart/2008/layout/LinedList"/>
    <dgm:cxn modelId="{6790A728-156C-48EA-BE7C-EB6C79EAB143}" type="presParOf" srcId="{F1C6891A-824F-44B1-B5EC-8B36FBB145CD}" destId="{677E7A30-C745-4AC2-B66D-E31A8F370598}" srcOrd="1" destOrd="0" presId="urn:microsoft.com/office/officeart/2008/layout/LinedList"/>
    <dgm:cxn modelId="{0A7D1031-E9A2-4D7F-BE32-3DCB14AE750A}" type="presParOf" srcId="{F1C6891A-824F-44B1-B5EC-8B36FBB145CD}" destId="{8ACC2896-F426-4736-BC09-104C56727964}" srcOrd="2" destOrd="0" presId="urn:microsoft.com/office/officeart/2008/layout/LinedList"/>
    <dgm:cxn modelId="{4F28D4E0-004C-4DA7-8469-51483E517B29}" type="presParOf" srcId="{BC5E5B70-E2E1-468A-8495-5D860C3C0B74}" destId="{429A6B61-BF1E-4188-9B0E-6D1B13207062}" srcOrd="5" destOrd="0" presId="urn:microsoft.com/office/officeart/2008/layout/LinedList"/>
    <dgm:cxn modelId="{43BB9E0E-25BA-41DC-A64B-A0229FBD28AF}" type="presParOf" srcId="{BC5E5B70-E2E1-468A-8495-5D860C3C0B74}" destId="{D84B4040-E1CF-427E-BDF5-ED943D121BD3}"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2892D7-CCB0-4A0A-A3B0-9013F71196A4}" type="doc">
      <dgm:prSet loTypeId="urn:microsoft.com/office/officeart/2005/8/layout/target3" loCatId="relationship" qsTypeId="urn:microsoft.com/office/officeart/2005/8/quickstyle/3d5" qsCatId="3D" csTypeId="urn:microsoft.com/office/officeart/2005/8/colors/accent3_5" csCatId="accent3"/>
      <dgm:spPr/>
      <dgm:t>
        <a:bodyPr/>
        <a:lstStyle/>
        <a:p>
          <a:endParaRPr lang="fi-FI"/>
        </a:p>
      </dgm:t>
    </dgm:pt>
    <dgm:pt modelId="{B9E8EAE0-D4AC-46F3-A6AA-D203290DDF0A}">
      <dgm:prSet/>
      <dgm:spPr/>
      <dgm:t>
        <a:bodyPr/>
        <a:lstStyle/>
        <a:p>
          <a:r>
            <a:rPr lang="fi-FI" b="1"/>
            <a:t>1) Myyjä on sopimuksen ja tämän yleissopimuksen mukaisesti vastuussa sellaisesta tavaran virheestä, joka on olemassa kun vaaranvastuu siirtyy ostajalle, vaikka virhe ilmenisi vasta sen jälkeen.</a:t>
          </a:r>
          <a:endParaRPr lang="fi-FI"/>
        </a:p>
      </dgm:t>
    </dgm:pt>
    <dgm:pt modelId="{6E08B7F6-61B6-4C9E-B353-3B4AA026E4EB}" type="parTrans" cxnId="{FCFA51C6-6051-4867-991B-3F9B7FE8967F}">
      <dgm:prSet/>
      <dgm:spPr/>
      <dgm:t>
        <a:bodyPr/>
        <a:lstStyle/>
        <a:p>
          <a:endParaRPr lang="fi-FI"/>
        </a:p>
      </dgm:t>
    </dgm:pt>
    <dgm:pt modelId="{D53E50CF-0996-45F6-BB77-32D89D59BC5F}" type="sibTrans" cxnId="{FCFA51C6-6051-4867-991B-3F9B7FE8967F}">
      <dgm:prSet/>
      <dgm:spPr/>
      <dgm:t>
        <a:bodyPr/>
        <a:lstStyle/>
        <a:p>
          <a:endParaRPr lang="fi-FI"/>
        </a:p>
      </dgm:t>
    </dgm:pt>
    <dgm:pt modelId="{337DA495-9563-4A4D-845E-04379A3456A2}">
      <dgm:prSet/>
      <dgm:spPr/>
      <dgm:t>
        <a:bodyPr/>
        <a:lstStyle/>
        <a:p>
          <a:r>
            <a:rPr lang="fi-FI" b="1"/>
            <a:t>2) Myyjä on vastuussa myös edellisessä kappaleessa mainitun ajankohdan jälkeen ilmaantuneesta virheestä,</a:t>
          </a:r>
          <a:endParaRPr lang="fi-FI"/>
        </a:p>
      </dgm:t>
    </dgm:pt>
    <dgm:pt modelId="{45ABD8D8-8CF0-456B-BC27-A5D8C2364D8F}" type="parTrans" cxnId="{08E81E58-8932-4ECF-9270-1157807DC5B3}">
      <dgm:prSet/>
      <dgm:spPr/>
      <dgm:t>
        <a:bodyPr/>
        <a:lstStyle/>
        <a:p>
          <a:endParaRPr lang="fi-FI"/>
        </a:p>
      </dgm:t>
    </dgm:pt>
    <dgm:pt modelId="{CDE2EB45-B463-4BA0-BBFE-47B8B56B4E29}" type="sibTrans" cxnId="{08E81E58-8932-4ECF-9270-1157807DC5B3}">
      <dgm:prSet/>
      <dgm:spPr/>
      <dgm:t>
        <a:bodyPr/>
        <a:lstStyle/>
        <a:p>
          <a:endParaRPr lang="fi-FI"/>
        </a:p>
      </dgm:t>
    </dgm:pt>
    <dgm:pt modelId="{CACF9EA4-1A11-42E9-87B9-D3084ED76B20}">
      <dgm:prSet/>
      <dgm:spPr/>
      <dgm:t>
        <a:bodyPr/>
        <a:lstStyle/>
        <a:p>
          <a:r>
            <a:rPr lang="fi-FI"/>
            <a:t>joka johtuu siitä, että hän on rikkonut jonkin velvollisuutensa, </a:t>
          </a:r>
        </a:p>
      </dgm:t>
    </dgm:pt>
    <dgm:pt modelId="{F6C24080-424C-496A-9DF6-E2B1C070F625}" type="parTrans" cxnId="{0BF9D3A2-AF61-4C49-8C09-6D8EEBFC2BA7}">
      <dgm:prSet/>
      <dgm:spPr/>
      <dgm:t>
        <a:bodyPr/>
        <a:lstStyle/>
        <a:p>
          <a:endParaRPr lang="fi-FI"/>
        </a:p>
      </dgm:t>
    </dgm:pt>
    <dgm:pt modelId="{D6FB1853-E3F3-4189-B661-31F6E034CABD}" type="sibTrans" cxnId="{0BF9D3A2-AF61-4C49-8C09-6D8EEBFC2BA7}">
      <dgm:prSet/>
      <dgm:spPr/>
      <dgm:t>
        <a:bodyPr/>
        <a:lstStyle/>
        <a:p>
          <a:endParaRPr lang="fi-FI"/>
        </a:p>
      </dgm:t>
    </dgm:pt>
    <dgm:pt modelId="{A6D8CE41-0123-4E05-9EBC-0AC875931987}">
      <dgm:prSet/>
      <dgm:spPr/>
      <dgm:t>
        <a:bodyPr/>
        <a:lstStyle/>
        <a:p>
          <a:r>
            <a:rPr lang="fi-FI"/>
            <a:t>kuten takuun siitä, että tavara pysyy tietyn ajan käyttökelpoisena tavanomaiseen tarkoitukseensa tai johonkin erityiseen tarkoitukseen taikka säilyttää määrätyn ominaisuutensa tai piirteensä. </a:t>
          </a:r>
        </a:p>
      </dgm:t>
    </dgm:pt>
    <dgm:pt modelId="{F60F7F82-411B-4BBE-85E1-32614A5BA3F4}" type="parTrans" cxnId="{09AE8DAC-B613-4FFB-9EEB-35A2B7C22F4D}">
      <dgm:prSet/>
      <dgm:spPr/>
      <dgm:t>
        <a:bodyPr/>
        <a:lstStyle/>
        <a:p>
          <a:endParaRPr lang="fi-FI"/>
        </a:p>
      </dgm:t>
    </dgm:pt>
    <dgm:pt modelId="{D4B63465-8A7F-4759-ADA6-86EB3B734409}" type="sibTrans" cxnId="{09AE8DAC-B613-4FFB-9EEB-35A2B7C22F4D}">
      <dgm:prSet/>
      <dgm:spPr/>
      <dgm:t>
        <a:bodyPr/>
        <a:lstStyle/>
        <a:p>
          <a:endParaRPr lang="fi-FI"/>
        </a:p>
      </dgm:t>
    </dgm:pt>
    <dgm:pt modelId="{43C4A902-047B-45D8-8DA1-D89EEA1D8938}" type="pres">
      <dgm:prSet presAssocID="{3E2892D7-CCB0-4A0A-A3B0-9013F71196A4}" presName="Name0" presStyleCnt="0">
        <dgm:presLayoutVars>
          <dgm:chMax val="7"/>
          <dgm:dir/>
          <dgm:animLvl val="lvl"/>
          <dgm:resizeHandles val="exact"/>
        </dgm:presLayoutVars>
      </dgm:prSet>
      <dgm:spPr/>
    </dgm:pt>
    <dgm:pt modelId="{CEFE0C6D-12B8-4230-B70C-4A576B6F78AA}" type="pres">
      <dgm:prSet presAssocID="{B9E8EAE0-D4AC-46F3-A6AA-D203290DDF0A}" presName="circle1" presStyleLbl="node1" presStyleIdx="0" presStyleCnt="2"/>
      <dgm:spPr/>
    </dgm:pt>
    <dgm:pt modelId="{6B887B38-9FB2-4DAE-B6AD-AA6FE8620FC9}" type="pres">
      <dgm:prSet presAssocID="{B9E8EAE0-D4AC-46F3-A6AA-D203290DDF0A}" presName="space" presStyleCnt="0"/>
      <dgm:spPr/>
    </dgm:pt>
    <dgm:pt modelId="{15CC9CF2-5AD3-4B44-AF5A-B127AA968441}" type="pres">
      <dgm:prSet presAssocID="{B9E8EAE0-D4AC-46F3-A6AA-D203290DDF0A}" presName="rect1" presStyleLbl="alignAcc1" presStyleIdx="0" presStyleCnt="2"/>
      <dgm:spPr/>
    </dgm:pt>
    <dgm:pt modelId="{228C2F2C-5B77-4F4C-B09F-D2ACE716CB53}" type="pres">
      <dgm:prSet presAssocID="{337DA495-9563-4A4D-845E-04379A3456A2}" presName="vertSpace2" presStyleLbl="node1" presStyleIdx="0" presStyleCnt="2"/>
      <dgm:spPr/>
    </dgm:pt>
    <dgm:pt modelId="{AE45A5F0-D899-4CB3-89CA-71E6A057EF4B}" type="pres">
      <dgm:prSet presAssocID="{337DA495-9563-4A4D-845E-04379A3456A2}" presName="circle2" presStyleLbl="node1" presStyleIdx="1" presStyleCnt="2"/>
      <dgm:spPr/>
    </dgm:pt>
    <dgm:pt modelId="{59CBCCF0-EDA8-47C1-880B-250280CE275F}" type="pres">
      <dgm:prSet presAssocID="{337DA495-9563-4A4D-845E-04379A3456A2}" presName="rect2" presStyleLbl="alignAcc1" presStyleIdx="1" presStyleCnt="2"/>
      <dgm:spPr/>
    </dgm:pt>
    <dgm:pt modelId="{2AA365BF-744A-4BED-928B-519C6B3C23B5}" type="pres">
      <dgm:prSet presAssocID="{B9E8EAE0-D4AC-46F3-A6AA-D203290DDF0A}" presName="rect1ParTx" presStyleLbl="alignAcc1" presStyleIdx="1" presStyleCnt="2">
        <dgm:presLayoutVars>
          <dgm:chMax val="1"/>
          <dgm:bulletEnabled val="1"/>
        </dgm:presLayoutVars>
      </dgm:prSet>
      <dgm:spPr/>
    </dgm:pt>
    <dgm:pt modelId="{50690B32-53B4-4BE8-8206-11591F866C95}" type="pres">
      <dgm:prSet presAssocID="{B9E8EAE0-D4AC-46F3-A6AA-D203290DDF0A}" presName="rect1ChTx" presStyleLbl="alignAcc1" presStyleIdx="1" presStyleCnt="2">
        <dgm:presLayoutVars>
          <dgm:bulletEnabled val="1"/>
        </dgm:presLayoutVars>
      </dgm:prSet>
      <dgm:spPr/>
    </dgm:pt>
    <dgm:pt modelId="{AA0074D9-9243-45BA-BE21-8CA15E31BE42}" type="pres">
      <dgm:prSet presAssocID="{337DA495-9563-4A4D-845E-04379A3456A2}" presName="rect2ParTx" presStyleLbl="alignAcc1" presStyleIdx="1" presStyleCnt="2">
        <dgm:presLayoutVars>
          <dgm:chMax val="1"/>
          <dgm:bulletEnabled val="1"/>
        </dgm:presLayoutVars>
      </dgm:prSet>
      <dgm:spPr/>
    </dgm:pt>
    <dgm:pt modelId="{8B19293A-DA91-41B3-BE1F-C884AD204205}" type="pres">
      <dgm:prSet presAssocID="{337DA495-9563-4A4D-845E-04379A3456A2}" presName="rect2ChTx" presStyleLbl="alignAcc1" presStyleIdx="1" presStyleCnt="2">
        <dgm:presLayoutVars>
          <dgm:bulletEnabled val="1"/>
        </dgm:presLayoutVars>
      </dgm:prSet>
      <dgm:spPr/>
    </dgm:pt>
  </dgm:ptLst>
  <dgm:cxnLst>
    <dgm:cxn modelId="{BE69BE17-4B5A-4EED-89F9-02B2B8E9C41A}" type="presOf" srcId="{CACF9EA4-1A11-42E9-87B9-D3084ED76B20}" destId="{8B19293A-DA91-41B3-BE1F-C884AD204205}" srcOrd="0" destOrd="0" presId="urn:microsoft.com/office/officeart/2005/8/layout/target3"/>
    <dgm:cxn modelId="{08E81E58-8932-4ECF-9270-1157807DC5B3}" srcId="{3E2892D7-CCB0-4A0A-A3B0-9013F71196A4}" destId="{337DA495-9563-4A4D-845E-04379A3456A2}" srcOrd="1" destOrd="0" parTransId="{45ABD8D8-8CF0-456B-BC27-A5D8C2364D8F}" sibTransId="{CDE2EB45-B463-4BA0-BBFE-47B8B56B4E29}"/>
    <dgm:cxn modelId="{FB67EB83-61A5-4728-B94B-30E0534842BB}" type="presOf" srcId="{337DA495-9563-4A4D-845E-04379A3456A2}" destId="{AA0074D9-9243-45BA-BE21-8CA15E31BE42}" srcOrd="1" destOrd="0" presId="urn:microsoft.com/office/officeart/2005/8/layout/target3"/>
    <dgm:cxn modelId="{F974028A-EE80-42A0-893F-BFD6A8913F6A}" type="presOf" srcId="{B9E8EAE0-D4AC-46F3-A6AA-D203290DDF0A}" destId="{15CC9CF2-5AD3-4B44-AF5A-B127AA968441}" srcOrd="0" destOrd="0" presId="urn:microsoft.com/office/officeart/2005/8/layout/target3"/>
    <dgm:cxn modelId="{D7AE9F8D-7F0D-4719-A507-5D4A7430198A}" type="presOf" srcId="{337DA495-9563-4A4D-845E-04379A3456A2}" destId="{59CBCCF0-EDA8-47C1-880B-250280CE275F}" srcOrd="0" destOrd="0" presId="urn:microsoft.com/office/officeart/2005/8/layout/target3"/>
    <dgm:cxn modelId="{33BE08A2-DB9D-4C86-B9A9-5486C1EEDE0F}" type="presOf" srcId="{A6D8CE41-0123-4E05-9EBC-0AC875931987}" destId="{8B19293A-DA91-41B3-BE1F-C884AD204205}" srcOrd="0" destOrd="1" presId="urn:microsoft.com/office/officeart/2005/8/layout/target3"/>
    <dgm:cxn modelId="{0BF9D3A2-AF61-4C49-8C09-6D8EEBFC2BA7}" srcId="{337DA495-9563-4A4D-845E-04379A3456A2}" destId="{CACF9EA4-1A11-42E9-87B9-D3084ED76B20}" srcOrd="0" destOrd="0" parTransId="{F6C24080-424C-496A-9DF6-E2B1C070F625}" sibTransId="{D6FB1853-E3F3-4189-B661-31F6E034CABD}"/>
    <dgm:cxn modelId="{09AE8DAC-B613-4FFB-9EEB-35A2B7C22F4D}" srcId="{337DA495-9563-4A4D-845E-04379A3456A2}" destId="{A6D8CE41-0123-4E05-9EBC-0AC875931987}" srcOrd="1" destOrd="0" parTransId="{F60F7F82-411B-4BBE-85E1-32614A5BA3F4}" sibTransId="{D4B63465-8A7F-4759-ADA6-86EB3B734409}"/>
    <dgm:cxn modelId="{2EA25EB2-5AEF-4683-967E-A81F3734BAEB}" type="presOf" srcId="{B9E8EAE0-D4AC-46F3-A6AA-D203290DDF0A}" destId="{2AA365BF-744A-4BED-928B-519C6B3C23B5}" srcOrd="1" destOrd="0" presId="urn:microsoft.com/office/officeart/2005/8/layout/target3"/>
    <dgm:cxn modelId="{FCFA51C6-6051-4867-991B-3F9B7FE8967F}" srcId="{3E2892D7-CCB0-4A0A-A3B0-9013F71196A4}" destId="{B9E8EAE0-D4AC-46F3-A6AA-D203290DDF0A}" srcOrd="0" destOrd="0" parTransId="{6E08B7F6-61B6-4C9E-B353-3B4AA026E4EB}" sibTransId="{D53E50CF-0996-45F6-BB77-32D89D59BC5F}"/>
    <dgm:cxn modelId="{C042D3F8-8615-4B72-945B-C49D63906D67}" type="presOf" srcId="{3E2892D7-CCB0-4A0A-A3B0-9013F71196A4}" destId="{43C4A902-047B-45D8-8DA1-D89EEA1D8938}" srcOrd="0" destOrd="0" presId="urn:microsoft.com/office/officeart/2005/8/layout/target3"/>
    <dgm:cxn modelId="{C5A44FCF-850A-490E-A66C-F0D4798EBE47}" type="presParOf" srcId="{43C4A902-047B-45D8-8DA1-D89EEA1D8938}" destId="{CEFE0C6D-12B8-4230-B70C-4A576B6F78AA}" srcOrd="0" destOrd="0" presId="urn:microsoft.com/office/officeart/2005/8/layout/target3"/>
    <dgm:cxn modelId="{A1E82281-026F-4F49-92A6-75A8887C2D55}" type="presParOf" srcId="{43C4A902-047B-45D8-8DA1-D89EEA1D8938}" destId="{6B887B38-9FB2-4DAE-B6AD-AA6FE8620FC9}" srcOrd="1" destOrd="0" presId="urn:microsoft.com/office/officeart/2005/8/layout/target3"/>
    <dgm:cxn modelId="{EF6B05BA-6D01-4E2E-B24E-F87F7ED36FDD}" type="presParOf" srcId="{43C4A902-047B-45D8-8DA1-D89EEA1D8938}" destId="{15CC9CF2-5AD3-4B44-AF5A-B127AA968441}" srcOrd="2" destOrd="0" presId="urn:microsoft.com/office/officeart/2005/8/layout/target3"/>
    <dgm:cxn modelId="{4C607F1F-76A2-4A6B-9DD0-BE9FBC74855D}" type="presParOf" srcId="{43C4A902-047B-45D8-8DA1-D89EEA1D8938}" destId="{228C2F2C-5B77-4F4C-B09F-D2ACE716CB53}" srcOrd="3" destOrd="0" presId="urn:microsoft.com/office/officeart/2005/8/layout/target3"/>
    <dgm:cxn modelId="{B5AB1E39-46BE-480C-A8FF-753EACD14B3E}" type="presParOf" srcId="{43C4A902-047B-45D8-8DA1-D89EEA1D8938}" destId="{AE45A5F0-D899-4CB3-89CA-71E6A057EF4B}" srcOrd="4" destOrd="0" presId="urn:microsoft.com/office/officeart/2005/8/layout/target3"/>
    <dgm:cxn modelId="{0CE9A45E-DC3F-4E80-8C43-D46AAB133FB7}" type="presParOf" srcId="{43C4A902-047B-45D8-8DA1-D89EEA1D8938}" destId="{59CBCCF0-EDA8-47C1-880B-250280CE275F}" srcOrd="5" destOrd="0" presId="urn:microsoft.com/office/officeart/2005/8/layout/target3"/>
    <dgm:cxn modelId="{F58202EB-23CE-4E36-A0FA-C8D29302161E}" type="presParOf" srcId="{43C4A902-047B-45D8-8DA1-D89EEA1D8938}" destId="{2AA365BF-744A-4BED-928B-519C6B3C23B5}" srcOrd="6" destOrd="0" presId="urn:microsoft.com/office/officeart/2005/8/layout/target3"/>
    <dgm:cxn modelId="{84B673FB-AB01-4A11-9F6A-5E19C4C893DC}" type="presParOf" srcId="{43C4A902-047B-45D8-8DA1-D89EEA1D8938}" destId="{50690B32-53B4-4BE8-8206-11591F866C95}" srcOrd="7" destOrd="0" presId="urn:microsoft.com/office/officeart/2005/8/layout/target3"/>
    <dgm:cxn modelId="{749D50B3-2816-4289-B62A-11B33F431C03}" type="presParOf" srcId="{43C4A902-047B-45D8-8DA1-D89EEA1D8938}" destId="{AA0074D9-9243-45BA-BE21-8CA15E31BE42}" srcOrd="8" destOrd="0" presId="urn:microsoft.com/office/officeart/2005/8/layout/target3"/>
    <dgm:cxn modelId="{CA049195-CB0C-4AE4-B156-B953D8564B93}" type="presParOf" srcId="{43C4A902-047B-45D8-8DA1-D89EEA1D8938}" destId="{8B19293A-DA91-41B3-BE1F-C884AD204205}" srcOrd="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984410-829A-4959-A97C-0FBC34A61416}" type="doc">
      <dgm:prSet loTypeId="urn:microsoft.com/office/officeart/2005/8/layout/vList2" loCatId="list" qsTypeId="urn:microsoft.com/office/officeart/2005/8/quickstyle/simple1" qsCatId="simple" csTypeId="urn:microsoft.com/office/officeart/2005/8/colors/accent1_5" csCatId="accent1"/>
      <dgm:spPr/>
      <dgm:t>
        <a:bodyPr/>
        <a:lstStyle/>
        <a:p>
          <a:endParaRPr lang="fi-FI"/>
        </a:p>
      </dgm:t>
    </dgm:pt>
    <dgm:pt modelId="{EA1994CC-9707-499B-AA9E-32C749D3F73B}">
      <dgm:prSet/>
      <dgm:spPr/>
      <dgm:t>
        <a:bodyPr/>
        <a:lstStyle/>
        <a:p>
          <a:r>
            <a:rPr lang="fi-FI" b="1"/>
            <a:t>Myyjän oikeudellisen vastuun vapaaehtoinen laajentaminen (B2B &amp; B2C) / rajoittaminen (B2B) tavaroiden vaatimustenmukaisuuden suhteen</a:t>
          </a:r>
          <a:endParaRPr lang="fi-FI"/>
        </a:p>
      </dgm:t>
    </dgm:pt>
    <dgm:pt modelId="{39E2BEF3-6DA9-4473-8DB4-7016786D326B}" type="parTrans" cxnId="{E87DD40B-6569-454D-BE7D-2074B16BCCC9}">
      <dgm:prSet/>
      <dgm:spPr/>
      <dgm:t>
        <a:bodyPr/>
        <a:lstStyle/>
        <a:p>
          <a:endParaRPr lang="fi-FI"/>
        </a:p>
      </dgm:t>
    </dgm:pt>
    <dgm:pt modelId="{8149334E-AA27-4F56-9F97-B46548757D65}" type="sibTrans" cxnId="{E87DD40B-6569-454D-BE7D-2074B16BCCC9}">
      <dgm:prSet/>
      <dgm:spPr/>
      <dgm:t>
        <a:bodyPr/>
        <a:lstStyle/>
        <a:p>
          <a:endParaRPr lang="fi-FI"/>
        </a:p>
      </dgm:t>
    </dgm:pt>
    <dgm:pt modelId="{51AD14CF-32E0-4599-8C3B-95E09E880BCA}">
      <dgm:prSet/>
      <dgm:spPr/>
      <dgm:t>
        <a:bodyPr/>
        <a:lstStyle/>
        <a:p>
          <a:r>
            <a:rPr lang="fi-FI" b="1"/>
            <a:t>Takuu voidaan rajoittaa koskemaan vain tiettyjä tavaran erityispiirteitä / vastuuaikaa / vahinkoja / menettelyvaatimuksia (esim. Ilmoitukset)</a:t>
          </a:r>
          <a:endParaRPr lang="fi-FI"/>
        </a:p>
      </dgm:t>
    </dgm:pt>
    <dgm:pt modelId="{38D704A9-2E5E-4314-B14F-134C27CF41DF}" type="parTrans" cxnId="{964E3C6F-126F-4CC3-93A9-3DE0ACE3AD3E}">
      <dgm:prSet/>
      <dgm:spPr/>
      <dgm:t>
        <a:bodyPr/>
        <a:lstStyle/>
        <a:p>
          <a:endParaRPr lang="fi-FI"/>
        </a:p>
      </dgm:t>
    </dgm:pt>
    <dgm:pt modelId="{76CF96B5-8B41-4C3A-8445-AD401AEE9092}" type="sibTrans" cxnId="{964E3C6F-126F-4CC3-93A9-3DE0ACE3AD3E}">
      <dgm:prSet/>
      <dgm:spPr/>
      <dgm:t>
        <a:bodyPr/>
        <a:lstStyle/>
        <a:p>
          <a:endParaRPr lang="fi-FI"/>
        </a:p>
      </dgm:t>
    </dgm:pt>
    <dgm:pt modelId="{25613A82-1E6D-40A1-B663-9314A0BA7EC5}">
      <dgm:prSet/>
      <dgm:spPr/>
      <dgm:t>
        <a:bodyPr/>
        <a:lstStyle/>
        <a:p>
          <a:r>
            <a:rPr lang="fi-FI" b="1"/>
            <a:t>B2C-kaupassa ostajan laillisia oikeuksia ei saa heikentää takuuehdoilla </a:t>
          </a:r>
          <a:endParaRPr lang="fi-FI"/>
        </a:p>
      </dgm:t>
    </dgm:pt>
    <dgm:pt modelId="{763AE41F-7AE7-405B-AD31-9C686355A5A4}" type="parTrans" cxnId="{A2BDA8A9-1C64-4589-BB13-AF508536E042}">
      <dgm:prSet/>
      <dgm:spPr/>
      <dgm:t>
        <a:bodyPr/>
        <a:lstStyle/>
        <a:p>
          <a:endParaRPr lang="fi-FI"/>
        </a:p>
      </dgm:t>
    </dgm:pt>
    <dgm:pt modelId="{2C222813-15DC-43B9-A169-936E8FCB82CC}" type="sibTrans" cxnId="{A2BDA8A9-1C64-4589-BB13-AF508536E042}">
      <dgm:prSet/>
      <dgm:spPr/>
      <dgm:t>
        <a:bodyPr/>
        <a:lstStyle/>
        <a:p>
          <a:endParaRPr lang="fi-FI"/>
        </a:p>
      </dgm:t>
    </dgm:pt>
    <dgm:pt modelId="{432CDE8E-0625-4B68-A9AF-BE4A43068BE2}" type="pres">
      <dgm:prSet presAssocID="{0D984410-829A-4959-A97C-0FBC34A61416}" presName="linear" presStyleCnt="0">
        <dgm:presLayoutVars>
          <dgm:animLvl val="lvl"/>
          <dgm:resizeHandles val="exact"/>
        </dgm:presLayoutVars>
      </dgm:prSet>
      <dgm:spPr/>
    </dgm:pt>
    <dgm:pt modelId="{6A0D3D7F-BF16-4AF0-99EB-2A5C0FB1C752}" type="pres">
      <dgm:prSet presAssocID="{EA1994CC-9707-499B-AA9E-32C749D3F73B}" presName="parentText" presStyleLbl="node1" presStyleIdx="0" presStyleCnt="3">
        <dgm:presLayoutVars>
          <dgm:chMax val="0"/>
          <dgm:bulletEnabled val="1"/>
        </dgm:presLayoutVars>
      </dgm:prSet>
      <dgm:spPr/>
    </dgm:pt>
    <dgm:pt modelId="{E2431759-E592-416D-90E2-CCDBAE9F3428}" type="pres">
      <dgm:prSet presAssocID="{8149334E-AA27-4F56-9F97-B46548757D65}" presName="spacer" presStyleCnt="0"/>
      <dgm:spPr/>
    </dgm:pt>
    <dgm:pt modelId="{202F1AA3-C98D-4707-AB88-093A6BE7FA3A}" type="pres">
      <dgm:prSet presAssocID="{51AD14CF-32E0-4599-8C3B-95E09E880BCA}" presName="parentText" presStyleLbl="node1" presStyleIdx="1" presStyleCnt="3">
        <dgm:presLayoutVars>
          <dgm:chMax val="0"/>
          <dgm:bulletEnabled val="1"/>
        </dgm:presLayoutVars>
      </dgm:prSet>
      <dgm:spPr/>
    </dgm:pt>
    <dgm:pt modelId="{FC3312F8-7A46-4346-BAFA-422B9BD6536C}" type="pres">
      <dgm:prSet presAssocID="{76CF96B5-8B41-4C3A-8445-AD401AEE9092}" presName="spacer" presStyleCnt="0"/>
      <dgm:spPr/>
    </dgm:pt>
    <dgm:pt modelId="{735614F3-2716-417F-AABE-09904F6D8DAB}" type="pres">
      <dgm:prSet presAssocID="{25613A82-1E6D-40A1-B663-9314A0BA7EC5}" presName="parentText" presStyleLbl="node1" presStyleIdx="2" presStyleCnt="3">
        <dgm:presLayoutVars>
          <dgm:chMax val="0"/>
          <dgm:bulletEnabled val="1"/>
        </dgm:presLayoutVars>
      </dgm:prSet>
      <dgm:spPr/>
    </dgm:pt>
  </dgm:ptLst>
  <dgm:cxnLst>
    <dgm:cxn modelId="{E87DD40B-6569-454D-BE7D-2074B16BCCC9}" srcId="{0D984410-829A-4959-A97C-0FBC34A61416}" destId="{EA1994CC-9707-499B-AA9E-32C749D3F73B}" srcOrd="0" destOrd="0" parTransId="{39E2BEF3-6DA9-4473-8DB4-7016786D326B}" sibTransId="{8149334E-AA27-4F56-9F97-B46548757D65}"/>
    <dgm:cxn modelId="{8E44492A-E7A9-4E73-969D-36CF4C4225C4}" type="presOf" srcId="{0D984410-829A-4959-A97C-0FBC34A61416}" destId="{432CDE8E-0625-4B68-A9AF-BE4A43068BE2}" srcOrd="0" destOrd="0" presId="urn:microsoft.com/office/officeart/2005/8/layout/vList2"/>
    <dgm:cxn modelId="{BE09222C-2A26-476B-841E-05F7473C6DA5}" type="presOf" srcId="{EA1994CC-9707-499B-AA9E-32C749D3F73B}" destId="{6A0D3D7F-BF16-4AF0-99EB-2A5C0FB1C752}" srcOrd="0" destOrd="0" presId="urn:microsoft.com/office/officeart/2005/8/layout/vList2"/>
    <dgm:cxn modelId="{6AD49061-2D5F-4BE6-B647-93E98D971E29}" type="presOf" srcId="{25613A82-1E6D-40A1-B663-9314A0BA7EC5}" destId="{735614F3-2716-417F-AABE-09904F6D8DAB}" srcOrd="0" destOrd="0" presId="urn:microsoft.com/office/officeart/2005/8/layout/vList2"/>
    <dgm:cxn modelId="{7AF05D47-F04C-4EBC-8B4A-5DFF633B3CF4}" type="presOf" srcId="{51AD14CF-32E0-4599-8C3B-95E09E880BCA}" destId="{202F1AA3-C98D-4707-AB88-093A6BE7FA3A}" srcOrd="0" destOrd="0" presId="urn:microsoft.com/office/officeart/2005/8/layout/vList2"/>
    <dgm:cxn modelId="{964E3C6F-126F-4CC3-93A9-3DE0ACE3AD3E}" srcId="{0D984410-829A-4959-A97C-0FBC34A61416}" destId="{51AD14CF-32E0-4599-8C3B-95E09E880BCA}" srcOrd="1" destOrd="0" parTransId="{38D704A9-2E5E-4314-B14F-134C27CF41DF}" sibTransId="{76CF96B5-8B41-4C3A-8445-AD401AEE9092}"/>
    <dgm:cxn modelId="{A2BDA8A9-1C64-4589-BB13-AF508536E042}" srcId="{0D984410-829A-4959-A97C-0FBC34A61416}" destId="{25613A82-1E6D-40A1-B663-9314A0BA7EC5}" srcOrd="2" destOrd="0" parTransId="{763AE41F-7AE7-405B-AD31-9C686355A5A4}" sibTransId="{2C222813-15DC-43B9-A169-936E8FCB82CC}"/>
    <dgm:cxn modelId="{A7B42AFE-0D7C-4268-A470-DE6BC8769499}" type="presParOf" srcId="{432CDE8E-0625-4B68-A9AF-BE4A43068BE2}" destId="{6A0D3D7F-BF16-4AF0-99EB-2A5C0FB1C752}" srcOrd="0" destOrd="0" presId="urn:microsoft.com/office/officeart/2005/8/layout/vList2"/>
    <dgm:cxn modelId="{75348B79-2D2D-49C1-94BB-EE334C80F5C9}" type="presParOf" srcId="{432CDE8E-0625-4B68-A9AF-BE4A43068BE2}" destId="{E2431759-E592-416D-90E2-CCDBAE9F3428}" srcOrd="1" destOrd="0" presId="urn:microsoft.com/office/officeart/2005/8/layout/vList2"/>
    <dgm:cxn modelId="{1EFCA5E3-C7AB-4C96-A92F-0206DA93A20A}" type="presParOf" srcId="{432CDE8E-0625-4B68-A9AF-BE4A43068BE2}" destId="{202F1AA3-C98D-4707-AB88-093A6BE7FA3A}" srcOrd="2" destOrd="0" presId="urn:microsoft.com/office/officeart/2005/8/layout/vList2"/>
    <dgm:cxn modelId="{0148A70D-4B68-4F72-AB7E-28D40361729A}" type="presParOf" srcId="{432CDE8E-0625-4B68-A9AF-BE4A43068BE2}" destId="{FC3312F8-7A46-4346-BAFA-422B9BD6536C}" srcOrd="3" destOrd="0" presId="urn:microsoft.com/office/officeart/2005/8/layout/vList2"/>
    <dgm:cxn modelId="{F8D50113-2AAA-4FFE-8868-FE99F1DDB828}" type="presParOf" srcId="{432CDE8E-0625-4B68-A9AF-BE4A43068BE2}" destId="{735614F3-2716-417F-AABE-09904F6D8DA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9F3358-9C9A-44AB-817A-27DB016047A9}" type="doc">
      <dgm:prSet loTypeId="urn:microsoft.com/office/officeart/2005/8/layout/venn1" loCatId="relationship" qsTypeId="urn:microsoft.com/office/officeart/2005/8/quickstyle/3d3" qsCatId="3D" csTypeId="urn:microsoft.com/office/officeart/2005/8/colors/accent1_2" csCatId="accent1"/>
      <dgm:spPr/>
      <dgm:t>
        <a:bodyPr/>
        <a:lstStyle/>
        <a:p>
          <a:endParaRPr lang="fi-FI"/>
        </a:p>
      </dgm:t>
    </dgm:pt>
    <dgm:pt modelId="{3C427DFD-9FAD-4E2A-8C53-321F4D7C2670}">
      <dgm:prSet/>
      <dgm:spPr/>
      <dgm:t>
        <a:bodyPr/>
        <a:lstStyle/>
        <a:p>
          <a:r>
            <a:rPr lang="en-US" b="1"/>
            <a:t>Tarkoittaa vastuuta tavaran tapaturmaisesta (ei-tuottamuksellisesta) vahingoittumisesta</a:t>
          </a:r>
          <a:endParaRPr lang="fi-FI"/>
        </a:p>
      </dgm:t>
    </dgm:pt>
    <dgm:pt modelId="{7D130F3C-1DFF-4D65-85AE-186D747CED15}" type="parTrans" cxnId="{79A14C55-C028-410E-8217-C274C1E05987}">
      <dgm:prSet/>
      <dgm:spPr/>
      <dgm:t>
        <a:bodyPr/>
        <a:lstStyle/>
        <a:p>
          <a:endParaRPr lang="fi-FI"/>
        </a:p>
      </dgm:t>
    </dgm:pt>
    <dgm:pt modelId="{2EA5D363-2255-40F1-9E4C-7B19C80DE597}" type="sibTrans" cxnId="{79A14C55-C028-410E-8217-C274C1E05987}">
      <dgm:prSet/>
      <dgm:spPr/>
      <dgm:t>
        <a:bodyPr/>
        <a:lstStyle/>
        <a:p>
          <a:endParaRPr lang="fi-FI"/>
        </a:p>
      </dgm:t>
    </dgm:pt>
    <dgm:pt modelId="{1001E8A5-2490-4B92-B596-7C1FEB8C8605}">
      <dgm:prSet/>
      <dgm:spPr/>
      <dgm:t>
        <a:bodyPr/>
        <a:lstStyle/>
        <a:p>
          <a:r>
            <a:rPr lang="en-US" b="1"/>
            <a:t>Tavaran sopimuksenmukaisuus arvioidaan vaaranvastuun siirtymishetken mukaan</a:t>
          </a:r>
          <a:endParaRPr lang="fi-FI"/>
        </a:p>
      </dgm:t>
    </dgm:pt>
    <dgm:pt modelId="{70EFFA74-1BE0-400F-BE71-C2FF07BA8376}" type="parTrans" cxnId="{85D19695-8534-40C1-B7AC-FA85FA5AF61B}">
      <dgm:prSet/>
      <dgm:spPr/>
      <dgm:t>
        <a:bodyPr/>
        <a:lstStyle/>
        <a:p>
          <a:endParaRPr lang="fi-FI"/>
        </a:p>
      </dgm:t>
    </dgm:pt>
    <dgm:pt modelId="{670442A7-2180-467F-B9C7-D3A961259022}" type="sibTrans" cxnId="{85D19695-8534-40C1-B7AC-FA85FA5AF61B}">
      <dgm:prSet/>
      <dgm:spPr/>
      <dgm:t>
        <a:bodyPr/>
        <a:lstStyle/>
        <a:p>
          <a:endParaRPr lang="fi-FI"/>
        </a:p>
      </dgm:t>
    </dgm:pt>
    <dgm:pt modelId="{1A276D08-047C-44BE-BAA4-3C6BD71F40AD}">
      <dgm:prSet/>
      <dgm:spPr/>
      <dgm:t>
        <a:bodyPr/>
        <a:lstStyle/>
        <a:p>
          <a:r>
            <a:rPr lang="en-US" b="1"/>
            <a:t>Vaaranvastuu siirtyy, jos kauppaan ei liity kuljetusta, kun tavara luovutetaan ostajalle tai asetetaan määräpäivänä hänen käyttöönsä</a:t>
          </a:r>
          <a:endParaRPr lang="fi-FI"/>
        </a:p>
      </dgm:t>
    </dgm:pt>
    <dgm:pt modelId="{E53F6889-D541-4846-BCA7-05A061ECF2EF}" type="parTrans" cxnId="{E26B1C1B-95A3-4260-80F1-711530778301}">
      <dgm:prSet/>
      <dgm:spPr/>
      <dgm:t>
        <a:bodyPr/>
        <a:lstStyle/>
        <a:p>
          <a:endParaRPr lang="fi-FI"/>
        </a:p>
      </dgm:t>
    </dgm:pt>
    <dgm:pt modelId="{01AFA2F9-D0DA-4A98-BF62-30E2892ECC5D}" type="sibTrans" cxnId="{E26B1C1B-95A3-4260-80F1-711530778301}">
      <dgm:prSet/>
      <dgm:spPr/>
      <dgm:t>
        <a:bodyPr/>
        <a:lstStyle/>
        <a:p>
          <a:endParaRPr lang="fi-FI"/>
        </a:p>
      </dgm:t>
    </dgm:pt>
    <dgm:pt modelId="{7A178DFF-BE40-4D96-8A0B-365E246B67FD}" type="pres">
      <dgm:prSet presAssocID="{DE9F3358-9C9A-44AB-817A-27DB016047A9}" presName="compositeShape" presStyleCnt="0">
        <dgm:presLayoutVars>
          <dgm:chMax val="7"/>
          <dgm:dir/>
          <dgm:resizeHandles val="exact"/>
        </dgm:presLayoutVars>
      </dgm:prSet>
      <dgm:spPr/>
    </dgm:pt>
    <dgm:pt modelId="{2C221CAB-056F-4BEE-A302-153ADE18BF18}" type="pres">
      <dgm:prSet presAssocID="{3C427DFD-9FAD-4E2A-8C53-321F4D7C2670}" presName="circ1" presStyleLbl="vennNode1" presStyleIdx="0" presStyleCnt="3"/>
      <dgm:spPr/>
    </dgm:pt>
    <dgm:pt modelId="{135C60A6-FC32-4D6D-9907-7A586CA0ABCA}" type="pres">
      <dgm:prSet presAssocID="{3C427DFD-9FAD-4E2A-8C53-321F4D7C2670}" presName="circ1Tx" presStyleLbl="revTx" presStyleIdx="0" presStyleCnt="0">
        <dgm:presLayoutVars>
          <dgm:chMax val="0"/>
          <dgm:chPref val="0"/>
          <dgm:bulletEnabled val="1"/>
        </dgm:presLayoutVars>
      </dgm:prSet>
      <dgm:spPr/>
    </dgm:pt>
    <dgm:pt modelId="{C25EADC5-3AB6-471C-B6FF-E3E899D3962E}" type="pres">
      <dgm:prSet presAssocID="{1001E8A5-2490-4B92-B596-7C1FEB8C8605}" presName="circ2" presStyleLbl="vennNode1" presStyleIdx="1" presStyleCnt="3"/>
      <dgm:spPr/>
    </dgm:pt>
    <dgm:pt modelId="{1ED7282C-45AB-40A0-8B65-A14891F5D1E5}" type="pres">
      <dgm:prSet presAssocID="{1001E8A5-2490-4B92-B596-7C1FEB8C8605}" presName="circ2Tx" presStyleLbl="revTx" presStyleIdx="0" presStyleCnt="0">
        <dgm:presLayoutVars>
          <dgm:chMax val="0"/>
          <dgm:chPref val="0"/>
          <dgm:bulletEnabled val="1"/>
        </dgm:presLayoutVars>
      </dgm:prSet>
      <dgm:spPr/>
    </dgm:pt>
    <dgm:pt modelId="{E9FF809F-D065-46BE-9035-73CE06F93D86}" type="pres">
      <dgm:prSet presAssocID="{1A276D08-047C-44BE-BAA4-3C6BD71F40AD}" presName="circ3" presStyleLbl="vennNode1" presStyleIdx="2" presStyleCnt="3"/>
      <dgm:spPr/>
    </dgm:pt>
    <dgm:pt modelId="{1FE1B9D1-FEF0-45E1-AA6D-E69AF9E5E656}" type="pres">
      <dgm:prSet presAssocID="{1A276D08-047C-44BE-BAA4-3C6BD71F40AD}" presName="circ3Tx" presStyleLbl="revTx" presStyleIdx="0" presStyleCnt="0">
        <dgm:presLayoutVars>
          <dgm:chMax val="0"/>
          <dgm:chPref val="0"/>
          <dgm:bulletEnabled val="1"/>
        </dgm:presLayoutVars>
      </dgm:prSet>
      <dgm:spPr/>
    </dgm:pt>
  </dgm:ptLst>
  <dgm:cxnLst>
    <dgm:cxn modelId="{BBFCF307-BAEE-4CA1-BF4C-2917B67F0560}" type="presOf" srcId="{3C427DFD-9FAD-4E2A-8C53-321F4D7C2670}" destId="{2C221CAB-056F-4BEE-A302-153ADE18BF18}" srcOrd="0" destOrd="0" presId="urn:microsoft.com/office/officeart/2005/8/layout/venn1"/>
    <dgm:cxn modelId="{E26B1C1B-95A3-4260-80F1-711530778301}" srcId="{DE9F3358-9C9A-44AB-817A-27DB016047A9}" destId="{1A276D08-047C-44BE-BAA4-3C6BD71F40AD}" srcOrd="2" destOrd="0" parTransId="{E53F6889-D541-4846-BCA7-05A061ECF2EF}" sibTransId="{01AFA2F9-D0DA-4A98-BF62-30E2892ECC5D}"/>
    <dgm:cxn modelId="{CCAD791D-BEB1-4024-B611-CF769313168D}" type="presOf" srcId="{1001E8A5-2490-4B92-B596-7C1FEB8C8605}" destId="{1ED7282C-45AB-40A0-8B65-A14891F5D1E5}" srcOrd="1" destOrd="0" presId="urn:microsoft.com/office/officeart/2005/8/layout/venn1"/>
    <dgm:cxn modelId="{A2D8E738-5CF9-41A9-823D-137664536619}" type="presOf" srcId="{DE9F3358-9C9A-44AB-817A-27DB016047A9}" destId="{7A178DFF-BE40-4D96-8A0B-365E246B67FD}" srcOrd="0" destOrd="0" presId="urn:microsoft.com/office/officeart/2005/8/layout/venn1"/>
    <dgm:cxn modelId="{C8903165-C43E-49A1-AA6A-BA2AAA3E3C92}" type="presOf" srcId="{3C427DFD-9FAD-4E2A-8C53-321F4D7C2670}" destId="{135C60A6-FC32-4D6D-9907-7A586CA0ABCA}" srcOrd="1" destOrd="0" presId="urn:microsoft.com/office/officeart/2005/8/layout/venn1"/>
    <dgm:cxn modelId="{18573A53-C68B-49BA-B0E5-ABFA908BA2AF}" type="presOf" srcId="{1A276D08-047C-44BE-BAA4-3C6BD71F40AD}" destId="{1FE1B9D1-FEF0-45E1-AA6D-E69AF9E5E656}" srcOrd="1" destOrd="0" presId="urn:microsoft.com/office/officeart/2005/8/layout/venn1"/>
    <dgm:cxn modelId="{79A14C55-C028-410E-8217-C274C1E05987}" srcId="{DE9F3358-9C9A-44AB-817A-27DB016047A9}" destId="{3C427DFD-9FAD-4E2A-8C53-321F4D7C2670}" srcOrd="0" destOrd="0" parTransId="{7D130F3C-1DFF-4D65-85AE-186D747CED15}" sibTransId="{2EA5D363-2255-40F1-9E4C-7B19C80DE597}"/>
    <dgm:cxn modelId="{85D19695-8534-40C1-B7AC-FA85FA5AF61B}" srcId="{DE9F3358-9C9A-44AB-817A-27DB016047A9}" destId="{1001E8A5-2490-4B92-B596-7C1FEB8C8605}" srcOrd="1" destOrd="0" parTransId="{70EFFA74-1BE0-400F-BE71-C2FF07BA8376}" sibTransId="{670442A7-2180-467F-B9C7-D3A961259022}"/>
    <dgm:cxn modelId="{9C5ED8D8-EB30-4144-811D-15EBD4F39216}" type="presOf" srcId="{1001E8A5-2490-4B92-B596-7C1FEB8C8605}" destId="{C25EADC5-3AB6-471C-B6FF-E3E899D3962E}" srcOrd="0" destOrd="0" presId="urn:microsoft.com/office/officeart/2005/8/layout/venn1"/>
    <dgm:cxn modelId="{B9CB97E1-C8D0-4B0C-94A7-FC657E5F0BAB}" type="presOf" srcId="{1A276D08-047C-44BE-BAA4-3C6BD71F40AD}" destId="{E9FF809F-D065-46BE-9035-73CE06F93D86}" srcOrd="0" destOrd="0" presId="urn:microsoft.com/office/officeart/2005/8/layout/venn1"/>
    <dgm:cxn modelId="{3580D5A4-6218-49F5-9F02-8603FD258323}" type="presParOf" srcId="{7A178DFF-BE40-4D96-8A0B-365E246B67FD}" destId="{2C221CAB-056F-4BEE-A302-153ADE18BF18}" srcOrd="0" destOrd="0" presId="urn:microsoft.com/office/officeart/2005/8/layout/venn1"/>
    <dgm:cxn modelId="{B4FE4202-EDF9-4763-898D-DC9F5C03A3F3}" type="presParOf" srcId="{7A178DFF-BE40-4D96-8A0B-365E246B67FD}" destId="{135C60A6-FC32-4D6D-9907-7A586CA0ABCA}" srcOrd="1" destOrd="0" presId="urn:microsoft.com/office/officeart/2005/8/layout/venn1"/>
    <dgm:cxn modelId="{D14F8A1F-B07F-47FB-806A-12A237C061B2}" type="presParOf" srcId="{7A178DFF-BE40-4D96-8A0B-365E246B67FD}" destId="{C25EADC5-3AB6-471C-B6FF-E3E899D3962E}" srcOrd="2" destOrd="0" presId="urn:microsoft.com/office/officeart/2005/8/layout/venn1"/>
    <dgm:cxn modelId="{D930C8D3-66FD-40DC-8746-666064A563DC}" type="presParOf" srcId="{7A178DFF-BE40-4D96-8A0B-365E246B67FD}" destId="{1ED7282C-45AB-40A0-8B65-A14891F5D1E5}" srcOrd="3" destOrd="0" presId="urn:microsoft.com/office/officeart/2005/8/layout/venn1"/>
    <dgm:cxn modelId="{62C0CBA7-8ADF-4F37-ACE2-55E14060FCC2}" type="presParOf" srcId="{7A178DFF-BE40-4D96-8A0B-365E246B67FD}" destId="{E9FF809F-D065-46BE-9035-73CE06F93D86}" srcOrd="4" destOrd="0" presId="urn:microsoft.com/office/officeart/2005/8/layout/venn1"/>
    <dgm:cxn modelId="{66B5756B-0724-44AF-9F62-0097DE6F3F05}" type="presParOf" srcId="{7A178DFF-BE40-4D96-8A0B-365E246B67FD}" destId="{1FE1B9D1-FEF0-45E1-AA6D-E69AF9E5E656}"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69FA925-758C-42C0-B06E-9CF0784A3CF8}" type="doc">
      <dgm:prSet loTypeId="urn:microsoft.com/office/officeart/2005/8/layout/hProcess9" loCatId="process" qsTypeId="urn:microsoft.com/office/officeart/2005/8/quickstyle/simple3" qsCatId="simple" csTypeId="urn:microsoft.com/office/officeart/2005/8/colors/colorful1" csCatId="colorful" phldr="1"/>
      <dgm:spPr/>
      <dgm:t>
        <a:bodyPr/>
        <a:lstStyle/>
        <a:p>
          <a:endParaRPr lang="fi-FI"/>
        </a:p>
      </dgm:t>
    </dgm:pt>
    <dgm:pt modelId="{0D147AE8-EE83-4710-B7DF-9DE234D65A1D}">
      <dgm:prSet/>
      <dgm:spPr/>
      <dgm:t>
        <a:bodyPr/>
        <a:lstStyle/>
        <a:p>
          <a:pPr rtl="0"/>
          <a:r>
            <a:rPr lang="en-US" b="1" dirty="0" err="1"/>
            <a:t>Määrittää</a:t>
          </a:r>
          <a:r>
            <a:rPr lang="en-US" b="1" dirty="0"/>
            <a:t> </a:t>
          </a:r>
          <a:r>
            <a:rPr lang="en-US" b="1" dirty="0" err="1"/>
            <a:t>vastuun</a:t>
          </a:r>
          <a:r>
            <a:rPr lang="en-US" b="1" dirty="0"/>
            <a:t> </a:t>
          </a:r>
          <a:r>
            <a:rPr lang="en-US" b="1" dirty="0" err="1"/>
            <a:t>kuljetuksen</a:t>
          </a:r>
          <a:r>
            <a:rPr lang="en-US" b="1" dirty="0"/>
            <a:t> </a:t>
          </a:r>
          <a:r>
            <a:rPr lang="en-US" b="1" dirty="0" err="1"/>
            <a:t>aikana</a:t>
          </a:r>
          <a:r>
            <a:rPr lang="en-US" b="1" dirty="0"/>
            <a:t> </a:t>
          </a:r>
          <a:r>
            <a:rPr lang="en-US" b="1" dirty="0" err="1"/>
            <a:t>sattuneesta</a:t>
          </a:r>
          <a:r>
            <a:rPr lang="en-US" b="1" dirty="0"/>
            <a:t> </a:t>
          </a:r>
          <a:r>
            <a:rPr lang="en-US" b="1" dirty="0" err="1"/>
            <a:t>vahingosta</a:t>
          </a:r>
          <a:endParaRPr lang="fi-FI" dirty="0"/>
        </a:p>
      </dgm:t>
    </dgm:pt>
    <dgm:pt modelId="{1A4FFA1C-D099-4969-AD7A-B61C845F0A9E}" type="parTrans" cxnId="{08F48A9F-2E2C-439E-8059-3BFF1D12607E}">
      <dgm:prSet/>
      <dgm:spPr/>
      <dgm:t>
        <a:bodyPr/>
        <a:lstStyle/>
        <a:p>
          <a:endParaRPr lang="fi-FI"/>
        </a:p>
      </dgm:t>
    </dgm:pt>
    <dgm:pt modelId="{3E170C38-4D6E-4123-9BC4-34E35DF43D2C}" type="sibTrans" cxnId="{08F48A9F-2E2C-439E-8059-3BFF1D12607E}">
      <dgm:prSet/>
      <dgm:spPr/>
      <dgm:t>
        <a:bodyPr/>
        <a:lstStyle/>
        <a:p>
          <a:endParaRPr lang="fi-FI"/>
        </a:p>
      </dgm:t>
    </dgm:pt>
    <dgm:pt modelId="{0F1549E2-8DBC-408B-B502-7728405F28F5}">
      <dgm:prSet/>
      <dgm:spPr/>
      <dgm:t>
        <a:bodyPr/>
        <a:lstStyle/>
        <a:p>
          <a:pPr rtl="0"/>
          <a:r>
            <a:rPr lang="en-US" b="1" dirty="0" err="1"/>
            <a:t>Kuljettajalla</a:t>
          </a:r>
          <a:r>
            <a:rPr lang="en-US" b="1" dirty="0"/>
            <a:t> on </a:t>
          </a:r>
          <a:r>
            <a:rPr lang="en-US" b="1" dirty="0" err="1"/>
            <a:t>tavaravastuu</a:t>
          </a:r>
          <a:r>
            <a:rPr lang="en-US" b="1" dirty="0"/>
            <a:t>, </a:t>
          </a:r>
          <a:r>
            <a:rPr lang="en-US" b="1" dirty="0" err="1"/>
            <a:t>joka</a:t>
          </a:r>
          <a:r>
            <a:rPr lang="en-US" b="1" dirty="0"/>
            <a:t> </a:t>
          </a:r>
          <a:r>
            <a:rPr lang="en-US" b="1" dirty="0" err="1"/>
            <a:t>saattaa</a:t>
          </a:r>
          <a:r>
            <a:rPr lang="en-US" b="1" dirty="0"/>
            <a:t> </a:t>
          </a:r>
          <a:r>
            <a:rPr lang="en-US" b="1" dirty="0" err="1"/>
            <a:t>kattaa</a:t>
          </a:r>
          <a:r>
            <a:rPr lang="en-US" b="1" dirty="0"/>
            <a:t> </a:t>
          </a:r>
          <a:r>
            <a:rPr lang="en-US" b="1" dirty="0" err="1"/>
            <a:t>vahingon</a:t>
          </a:r>
          <a:endParaRPr lang="fi-FI" dirty="0"/>
        </a:p>
      </dgm:t>
    </dgm:pt>
    <dgm:pt modelId="{AA919880-14B7-4120-95CD-D1696CF32AFD}" type="parTrans" cxnId="{7025A54E-0867-479C-8885-07FD00F1616D}">
      <dgm:prSet/>
      <dgm:spPr/>
      <dgm:t>
        <a:bodyPr/>
        <a:lstStyle/>
        <a:p>
          <a:endParaRPr lang="fi-FI"/>
        </a:p>
      </dgm:t>
    </dgm:pt>
    <dgm:pt modelId="{DCE69D23-087B-472D-AB2D-BE90CD17D66F}" type="sibTrans" cxnId="{7025A54E-0867-479C-8885-07FD00F1616D}">
      <dgm:prSet/>
      <dgm:spPr/>
      <dgm:t>
        <a:bodyPr/>
        <a:lstStyle/>
        <a:p>
          <a:endParaRPr lang="fi-FI"/>
        </a:p>
      </dgm:t>
    </dgm:pt>
    <dgm:pt modelId="{C58C9E3E-02AA-4ABB-9F06-8BC854499A78}">
      <dgm:prSet/>
      <dgm:spPr/>
      <dgm:t>
        <a:bodyPr/>
        <a:lstStyle/>
        <a:p>
          <a:pPr rtl="0"/>
          <a:r>
            <a:rPr lang="en-US" b="1" dirty="0" err="1"/>
            <a:t>Kuljettajan</a:t>
          </a:r>
          <a:r>
            <a:rPr lang="en-US" b="1" dirty="0"/>
            <a:t> </a:t>
          </a:r>
          <a:r>
            <a:rPr lang="en-US" b="1" dirty="0" err="1"/>
            <a:t>vastuu</a:t>
          </a:r>
          <a:r>
            <a:rPr lang="en-US" b="1" dirty="0"/>
            <a:t> on </a:t>
          </a:r>
          <a:r>
            <a:rPr lang="en-US" b="1" dirty="0" err="1"/>
            <a:t>kuitenkin</a:t>
          </a:r>
          <a:r>
            <a:rPr lang="en-US" b="1" dirty="0"/>
            <a:t> </a:t>
          </a:r>
          <a:r>
            <a:rPr lang="en-US" b="1" dirty="0" err="1"/>
            <a:t>rajoitettu</a:t>
          </a:r>
          <a:endParaRPr lang="fi-FI" dirty="0"/>
        </a:p>
      </dgm:t>
    </dgm:pt>
    <dgm:pt modelId="{1CDDCFED-1D50-448E-9C27-CABD6630962E}" type="parTrans" cxnId="{660DBC45-30DA-4DFA-8004-D3AFECF5BA5F}">
      <dgm:prSet/>
      <dgm:spPr/>
      <dgm:t>
        <a:bodyPr/>
        <a:lstStyle/>
        <a:p>
          <a:endParaRPr lang="fi-FI"/>
        </a:p>
      </dgm:t>
    </dgm:pt>
    <dgm:pt modelId="{5A62F230-C520-4401-BF58-09D71E8DECCE}" type="sibTrans" cxnId="{660DBC45-30DA-4DFA-8004-D3AFECF5BA5F}">
      <dgm:prSet/>
      <dgm:spPr/>
      <dgm:t>
        <a:bodyPr/>
        <a:lstStyle/>
        <a:p>
          <a:endParaRPr lang="fi-FI"/>
        </a:p>
      </dgm:t>
    </dgm:pt>
    <dgm:pt modelId="{B3218BF8-3532-42BA-882A-9F2070D70160}">
      <dgm:prSet/>
      <dgm:spPr/>
      <dgm:t>
        <a:bodyPr/>
        <a:lstStyle/>
        <a:p>
          <a:pPr rtl="0"/>
          <a:r>
            <a:rPr lang="en-US" dirty="0" err="1"/>
            <a:t>eikä</a:t>
          </a:r>
          <a:r>
            <a:rPr lang="en-US" dirty="0"/>
            <a:t> </a:t>
          </a:r>
          <a:r>
            <a:rPr lang="en-US" dirty="0" err="1"/>
            <a:t>korvausta</a:t>
          </a:r>
          <a:r>
            <a:rPr lang="en-US" dirty="0"/>
            <a:t> </a:t>
          </a:r>
          <a:r>
            <a:rPr lang="en-US" dirty="0" err="1"/>
            <a:t>saada</a:t>
          </a:r>
          <a:r>
            <a:rPr lang="en-US" dirty="0"/>
            <a:t> </a:t>
          </a:r>
          <a:r>
            <a:rPr lang="en-US" dirty="0" err="1"/>
            <a:t>aina</a:t>
          </a:r>
          <a:r>
            <a:rPr lang="en-US" dirty="0"/>
            <a:t> </a:t>
          </a:r>
          <a:r>
            <a:rPr lang="en-US" dirty="0" err="1"/>
            <a:t>perityksi</a:t>
          </a:r>
          <a:r>
            <a:rPr lang="en-US" dirty="0"/>
            <a:t> </a:t>
          </a:r>
          <a:r>
            <a:rPr lang="en-US" dirty="0" err="1"/>
            <a:t>kuljettajalta</a:t>
          </a:r>
          <a:r>
            <a:rPr lang="en-US" dirty="0"/>
            <a:t> </a:t>
          </a:r>
          <a:endParaRPr lang="fi-FI" dirty="0"/>
        </a:p>
      </dgm:t>
    </dgm:pt>
    <dgm:pt modelId="{6ACA8AB5-2662-4FF2-8ACE-5330D2A31154}" type="parTrans" cxnId="{C7C62EBB-881E-42B3-B663-A210868F386B}">
      <dgm:prSet/>
      <dgm:spPr/>
      <dgm:t>
        <a:bodyPr/>
        <a:lstStyle/>
        <a:p>
          <a:endParaRPr lang="fi-FI"/>
        </a:p>
      </dgm:t>
    </dgm:pt>
    <dgm:pt modelId="{39A90ECB-0F64-40B6-81E1-40CA1D8C67C8}" type="sibTrans" cxnId="{C7C62EBB-881E-42B3-B663-A210868F386B}">
      <dgm:prSet/>
      <dgm:spPr/>
      <dgm:t>
        <a:bodyPr/>
        <a:lstStyle/>
        <a:p>
          <a:endParaRPr lang="fi-FI"/>
        </a:p>
      </dgm:t>
    </dgm:pt>
    <dgm:pt modelId="{BAA54B4C-ECA1-485D-B8F8-1D2A1A631AB4}" type="pres">
      <dgm:prSet presAssocID="{069FA925-758C-42C0-B06E-9CF0784A3CF8}" presName="CompostProcess" presStyleCnt="0">
        <dgm:presLayoutVars>
          <dgm:dir/>
          <dgm:resizeHandles val="exact"/>
        </dgm:presLayoutVars>
      </dgm:prSet>
      <dgm:spPr/>
    </dgm:pt>
    <dgm:pt modelId="{15787D0F-01CF-48DA-9837-4ACFD3122B22}" type="pres">
      <dgm:prSet presAssocID="{069FA925-758C-42C0-B06E-9CF0784A3CF8}" presName="arrow" presStyleLbl="bgShp" presStyleIdx="0" presStyleCnt="1"/>
      <dgm:spPr/>
    </dgm:pt>
    <dgm:pt modelId="{EF3AD7BA-EE21-4FE5-B5A1-CA39A39948A4}" type="pres">
      <dgm:prSet presAssocID="{069FA925-758C-42C0-B06E-9CF0784A3CF8}" presName="linearProcess" presStyleCnt="0"/>
      <dgm:spPr/>
    </dgm:pt>
    <dgm:pt modelId="{CFFB4D69-0ACC-4C87-B705-A9A953D1C508}" type="pres">
      <dgm:prSet presAssocID="{0D147AE8-EE83-4710-B7DF-9DE234D65A1D}" presName="textNode" presStyleLbl="node1" presStyleIdx="0" presStyleCnt="3">
        <dgm:presLayoutVars>
          <dgm:bulletEnabled val="1"/>
        </dgm:presLayoutVars>
      </dgm:prSet>
      <dgm:spPr/>
    </dgm:pt>
    <dgm:pt modelId="{3AEFFFB9-47AA-4FCC-B278-DF426F84D671}" type="pres">
      <dgm:prSet presAssocID="{3E170C38-4D6E-4123-9BC4-34E35DF43D2C}" presName="sibTrans" presStyleCnt="0"/>
      <dgm:spPr/>
    </dgm:pt>
    <dgm:pt modelId="{5D2668B2-5E8B-4EFC-B663-AA8E1A6F6CE9}" type="pres">
      <dgm:prSet presAssocID="{0F1549E2-8DBC-408B-B502-7728405F28F5}" presName="textNode" presStyleLbl="node1" presStyleIdx="1" presStyleCnt="3">
        <dgm:presLayoutVars>
          <dgm:bulletEnabled val="1"/>
        </dgm:presLayoutVars>
      </dgm:prSet>
      <dgm:spPr/>
    </dgm:pt>
    <dgm:pt modelId="{34379CE4-B8E3-4FA7-9358-CF2CC5C761F5}" type="pres">
      <dgm:prSet presAssocID="{DCE69D23-087B-472D-AB2D-BE90CD17D66F}" presName="sibTrans" presStyleCnt="0"/>
      <dgm:spPr/>
    </dgm:pt>
    <dgm:pt modelId="{29CFD6E1-7B11-425F-84FA-B7D5EDE71BD2}" type="pres">
      <dgm:prSet presAssocID="{C58C9E3E-02AA-4ABB-9F06-8BC854499A78}" presName="textNode" presStyleLbl="node1" presStyleIdx="2" presStyleCnt="3">
        <dgm:presLayoutVars>
          <dgm:bulletEnabled val="1"/>
        </dgm:presLayoutVars>
      </dgm:prSet>
      <dgm:spPr/>
    </dgm:pt>
  </dgm:ptLst>
  <dgm:cxnLst>
    <dgm:cxn modelId="{660DBC45-30DA-4DFA-8004-D3AFECF5BA5F}" srcId="{069FA925-758C-42C0-B06E-9CF0784A3CF8}" destId="{C58C9E3E-02AA-4ABB-9F06-8BC854499A78}" srcOrd="2" destOrd="0" parTransId="{1CDDCFED-1D50-448E-9C27-CABD6630962E}" sibTransId="{5A62F230-C520-4401-BF58-09D71E8DECCE}"/>
    <dgm:cxn modelId="{7025A54E-0867-479C-8885-07FD00F1616D}" srcId="{069FA925-758C-42C0-B06E-9CF0784A3CF8}" destId="{0F1549E2-8DBC-408B-B502-7728405F28F5}" srcOrd="1" destOrd="0" parTransId="{AA919880-14B7-4120-95CD-D1696CF32AFD}" sibTransId="{DCE69D23-087B-472D-AB2D-BE90CD17D66F}"/>
    <dgm:cxn modelId="{08F48A9F-2E2C-439E-8059-3BFF1D12607E}" srcId="{069FA925-758C-42C0-B06E-9CF0784A3CF8}" destId="{0D147AE8-EE83-4710-B7DF-9DE234D65A1D}" srcOrd="0" destOrd="0" parTransId="{1A4FFA1C-D099-4969-AD7A-B61C845F0A9E}" sibTransId="{3E170C38-4D6E-4123-9BC4-34E35DF43D2C}"/>
    <dgm:cxn modelId="{526407A0-0F61-4CF8-8A10-CA717AE807E9}" type="presOf" srcId="{0D147AE8-EE83-4710-B7DF-9DE234D65A1D}" destId="{CFFB4D69-0ACC-4C87-B705-A9A953D1C508}" srcOrd="0" destOrd="0" presId="urn:microsoft.com/office/officeart/2005/8/layout/hProcess9"/>
    <dgm:cxn modelId="{8C481CA4-B55E-47FC-A76B-A1A0F3D104E5}" type="presOf" srcId="{069FA925-758C-42C0-B06E-9CF0784A3CF8}" destId="{BAA54B4C-ECA1-485D-B8F8-1D2A1A631AB4}" srcOrd="0" destOrd="0" presId="urn:microsoft.com/office/officeart/2005/8/layout/hProcess9"/>
    <dgm:cxn modelId="{C7C62EBB-881E-42B3-B663-A210868F386B}" srcId="{C58C9E3E-02AA-4ABB-9F06-8BC854499A78}" destId="{B3218BF8-3532-42BA-882A-9F2070D70160}" srcOrd="0" destOrd="0" parTransId="{6ACA8AB5-2662-4FF2-8ACE-5330D2A31154}" sibTransId="{39A90ECB-0F64-40B6-81E1-40CA1D8C67C8}"/>
    <dgm:cxn modelId="{83C768E0-50BF-4A27-B69F-134A0EE1B323}" type="presOf" srcId="{C58C9E3E-02AA-4ABB-9F06-8BC854499A78}" destId="{29CFD6E1-7B11-425F-84FA-B7D5EDE71BD2}" srcOrd="0" destOrd="0" presId="urn:microsoft.com/office/officeart/2005/8/layout/hProcess9"/>
    <dgm:cxn modelId="{186E6AF2-1548-4601-98CC-7C4E70603BA6}" type="presOf" srcId="{B3218BF8-3532-42BA-882A-9F2070D70160}" destId="{29CFD6E1-7B11-425F-84FA-B7D5EDE71BD2}" srcOrd="0" destOrd="1" presId="urn:microsoft.com/office/officeart/2005/8/layout/hProcess9"/>
    <dgm:cxn modelId="{429B31F9-A6F6-4E00-B218-122485FAA0D8}" type="presOf" srcId="{0F1549E2-8DBC-408B-B502-7728405F28F5}" destId="{5D2668B2-5E8B-4EFC-B663-AA8E1A6F6CE9}" srcOrd="0" destOrd="0" presId="urn:microsoft.com/office/officeart/2005/8/layout/hProcess9"/>
    <dgm:cxn modelId="{F44C8AA0-947E-4F0E-A326-FD30B1ACAE3E}" type="presParOf" srcId="{BAA54B4C-ECA1-485D-B8F8-1D2A1A631AB4}" destId="{15787D0F-01CF-48DA-9837-4ACFD3122B22}" srcOrd="0" destOrd="0" presId="urn:microsoft.com/office/officeart/2005/8/layout/hProcess9"/>
    <dgm:cxn modelId="{0BB5C92E-1364-4F7B-BE9F-0BA76B0F7052}" type="presParOf" srcId="{BAA54B4C-ECA1-485D-B8F8-1D2A1A631AB4}" destId="{EF3AD7BA-EE21-4FE5-B5A1-CA39A39948A4}" srcOrd="1" destOrd="0" presId="urn:microsoft.com/office/officeart/2005/8/layout/hProcess9"/>
    <dgm:cxn modelId="{D607B292-E742-4063-B61C-55A1D384AE68}" type="presParOf" srcId="{EF3AD7BA-EE21-4FE5-B5A1-CA39A39948A4}" destId="{CFFB4D69-0ACC-4C87-B705-A9A953D1C508}" srcOrd="0" destOrd="0" presId="urn:microsoft.com/office/officeart/2005/8/layout/hProcess9"/>
    <dgm:cxn modelId="{C39EAE7D-A0BB-432D-A292-F608C39A6D13}" type="presParOf" srcId="{EF3AD7BA-EE21-4FE5-B5A1-CA39A39948A4}" destId="{3AEFFFB9-47AA-4FCC-B278-DF426F84D671}" srcOrd="1" destOrd="0" presId="urn:microsoft.com/office/officeart/2005/8/layout/hProcess9"/>
    <dgm:cxn modelId="{68D9361E-C745-45A2-BBE6-1A902C27FF42}" type="presParOf" srcId="{EF3AD7BA-EE21-4FE5-B5A1-CA39A39948A4}" destId="{5D2668B2-5E8B-4EFC-B663-AA8E1A6F6CE9}" srcOrd="2" destOrd="0" presId="urn:microsoft.com/office/officeart/2005/8/layout/hProcess9"/>
    <dgm:cxn modelId="{44F1B6F3-AB37-48EB-9195-330899C90703}" type="presParOf" srcId="{EF3AD7BA-EE21-4FE5-B5A1-CA39A39948A4}" destId="{34379CE4-B8E3-4FA7-9358-CF2CC5C761F5}" srcOrd="3" destOrd="0" presId="urn:microsoft.com/office/officeart/2005/8/layout/hProcess9"/>
    <dgm:cxn modelId="{4D67F3ED-28D9-4377-AC85-DA31A1789443}" type="presParOf" srcId="{EF3AD7BA-EE21-4FE5-B5A1-CA39A39948A4}" destId="{29CFD6E1-7B11-425F-84FA-B7D5EDE71BD2}"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14C5461-1957-4D5E-84ED-B4C867181BEA}" type="doc">
      <dgm:prSet loTypeId="urn:microsoft.com/office/officeart/2005/8/layout/hierarchy4" loCatId="list" qsTypeId="urn:microsoft.com/office/officeart/2005/8/quickstyle/simple3" qsCatId="simple" csTypeId="urn:microsoft.com/office/officeart/2005/8/colors/accent1_2" csCatId="accent1" phldr="1"/>
      <dgm:spPr/>
      <dgm:t>
        <a:bodyPr/>
        <a:lstStyle/>
        <a:p>
          <a:endParaRPr lang="fi-FI"/>
        </a:p>
      </dgm:t>
    </dgm:pt>
    <dgm:pt modelId="{D0223477-6ADD-4D08-BE8A-7A5698357AE9}">
      <dgm:prSet/>
      <dgm:spPr/>
      <dgm:t>
        <a:bodyPr/>
        <a:lstStyle/>
        <a:p>
          <a:pPr rtl="0"/>
          <a:r>
            <a:rPr lang="en-US" b="1" dirty="0"/>
            <a:t>Jos </a:t>
          </a:r>
          <a:r>
            <a:rPr lang="en-US" b="1" dirty="0" err="1"/>
            <a:t>kauppaan</a:t>
          </a:r>
          <a:r>
            <a:rPr lang="en-US" b="1" dirty="0"/>
            <a:t> </a:t>
          </a:r>
          <a:r>
            <a:rPr lang="en-US" b="1" dirty="0" err="1"/>
            <a:t>liittyy</a:t>
          </a:r>
          <a:r>
            <a:rPr lang="en-US" b="1" dirty="0"/>
            <a:t> </a:t>
          </a:r>
          <a:r>
            <a:rPr lang="en-US" b="1" dirty="0" err="1"/>
            <a:t>kuljetus</a:t>
          </a:r>
          <a:r>
            <a:rPr lang="en-US" b="1" dirty="0"/>
            <a:t>, </a:t>
          </a:r>
          <a:r>
            <a:rPr lang="en-US" b="1" dirty="0" err="1"/>
            <a:t>vaaranvastuu</a:t>
          </a:r>
          <a:r>
            <a:rPr lang="en-US" b="1" dirty="0"/>
            <a:t> </a:t>
          </a:r>
          <a:r>
            <a:rPr lang="en-US" b="1" dirty="0" err="1"/>
            <a:t>siirtyy</a:t>
          </a:r>
          <a:r>
            <a:rPr lang="en-US" b="1" dirty="0"/>
            <a:t>:  </a:t>
          </a:r>
          <a:endParaRPr lang="fi-FI" dirty="0"/>
        </a:p>
      </dgm:t>
    </dgm:pt>
    <dgm:pt modelId="{18B596C0-58B7-446B-A141-73088E6A087C}" type="parTrans" cxnId="{203573BD-C318-423B-B990-3AC4F2DEB008}">
      <dgm:prSet/>
      <dgm:spPr/>
      <dgm:t>
        <a:bodyPr/>
        <a:lstStyle/>
        <a:p>
          <a:endParaRPr lang="fi-FI"/>
        </a:p>
      </dgm:t>
    </dgm:pt>
    <dgm:pt modelId="{DBC0B951-3BD9-452F-953F-B51B67C35351}" type="sibTrans" cxnId="{203573BD-C318-423B-B990-3AC4F2DEB008}">
      <dgm:prSet/>
      <dgm:spPr/>
      <dgm:t>
        <a:bodyPr/>
        <a:lstStyle/>
        <a:p>
          <a:endParaRPr lang="fi-FI"/>
        </a:p>
      </dgm:t>
    </dgm:pt>
    <dgm:pt modelId="{06F5FA3F-3E1F-417F-92CF-8BE828DB058C}">
      <dgm:prSet/>
      <dgm:spPr/>
      <dgm:t>
        <a:bodyPr/>
        <a:lstStyle/>
        <a:p>
          <a:pPr rtl="0"/>
          <a:r>
            <a:rPr lang="en-US" dirty="0" err="1"/>
            <a:t>kun</a:t>
          </a:r>
          <a:r>
            <a:rPr lang="en-US" dirty="0"/>
            <a:t> </a:t>
          </a:r>
          <a:r>
            <a:rPr lang="en-US" dirty="0" err="1"/>
            <a:t>tavara</a:t>
          </a:r>
          <a:r>
            <a:rPr lang="en-US" dirty="0"/>
            <a:t> </a:t>
          </a:r>
          <a:r>
            <a:rPr lang="en-US" dirty="0" err="1"/>
            <a:t>luovutetaan</a:t>
          </a:r>
          <a:r>
            <a:rPr lang="en-US" dirty="0"/>
            <a:t> </a:t>
          </a:r>
          <a:r>
            <a:rPr lang="en-US" dirty="0" err="1"/>
            <a:t>ensimmäiselle</a:t>
          </a:r>
          <a:r>
            <a:rPr lang="en-US" dirty="0"/>
            <a:t> </a:t>
          </a:r>
          <a:r>
            <a:rPr lang="en-US" dirty="0" err="1"/>
            <a:t>kuljettajalle</a:t>
          </a:r>
          <a:endParaRPr lang="fi-FI" dirty="0"/>
        </a:p>
      </dgm:t>
    </dgm:pt>
    <dgm:pt modelId="{876921D3-48F1-410F-B185-83DE1FA37629}" type="parTrans" cxnId="{21C35008-7F01-460B-B2F4-897D59A2B8CB}">
      <dgm:prSet/>
      <dgm:spPr/>
      <dgm:t>
        <a:bodyPr/>
        <a:lstStyle/>
        <a:p>
          <a:endParaRPr lang="fi-FI"/>
        </a:p>
      </dgm:t>
    </dgm:pt>
    <dgm:pt modelId="{3BA9606A-7CA7-4F9F-860A-1A2D44F89741}" type="sibTrans" cxnId="{21C35008-7F01-460B-B2F4-897D59A2B8CB}">
      <dgm:prSet/>
      <dgm:spPr/>
      <dgm:t>
        <a:bodyPr/>
        <a:lstStyle/>
        <a:p>
          <a:endParaRPr lang="fi-FI"/>
        </a:p>
      </dgm:t>
    </dgm:pt>
    <dgm:pt modelId="{C9E83227-041A-4DBF-A020-AA48B0C9F6C2}">
      <dgm:prSet/>
      <dgm:spPr/>
      <dgm:t>
        <a:bodyPr/>
        <a:lstStyle/>
        <a:p>
          <a:pPr rtl="0"/>
          <a:r>
            <a:rPr lang="en-US" dirty="0"/>
            <a:t>Jos </a:t>
          </a:r>
          <a:r>
            <a:rPr lang="en-US" dirty="0" err="1"/>
            <a:t>sopimuksen</a:t>
          </a:r>
          <a:r>
            <a:rPr lang="en-US" dirty="0"/>
            <a:t> </a:t>
          </a:r>
          <a:r>
            <a:rPr lang="en-US" dirty="0" err="1"/>
            <a:t>mukaan</a:t>
          </a:r>
          <a:r>
            <a:rPr lang="en-US" dirty="0"/>
            <a:t> </a:t>
          </a:r>
          <a:r>
            <a:rPr lang="en-US" dirty="0" err="1"/>
            <a:t>tavara</a:t>
          </a:r>
          <a:r>
            <a:rPr lang="en-US" dirty="0"/>
            <a:t> </a:t>
          </a:r>
          <a:r>
            <a:rPr lang="en-US" dirty="0" err="1"/>
            <a:t>luovutetaan</a:t>
          </a:r>
          <a:r>
            <a:rPr lang="en-US" dirty="0"/>
            <a:t> </a:t>
          </a:r>
          <a:r>
            <a:rPr lang="en-US" dirty="0" err="1"/>
            <a:t>kuljettajalle</a:t>
          </a:r>
          <a:r>
            <a:rPr lang="en-US" dirty="0"/>
            <a:t> </a:t>
          </a:r>
          <a:r>
            <a:rPr lang="en-US" dirty="0" err="1"/>
            <a:t>tietyssä</a:t>
          </a:r>
          <a:r>
            <a:rPr lang="en-US" dirty="0"/>
            <a:t> </a:t>
          </a:r>
          <a:r>
            <a:rPr lang="en-US" dirty="0" err="1"/>
            <a:t>paikassa</a:t>
          </a:r>
          <a:r>
            <a:rPr lang="en-US" dirty="0"/>
            <a:t> (</a:t>
          </a:r>
          <a:r>
            <a:rPr lang="en-US" dirty="0" err="1"/>
            <a:t>esim</a:t>
          </a:r>
          <a:r>
            <a:rPr lang="en-US" dirty="0"/>
            <a:t>. DAF), </a:t>
          </a:r>
          <a:r>
            <a:rPr lang="en-US" dirty="0" err="1"/>
            <a:t>vaaranvastuu</a:t>
          </a:r>
          <a:r>
            <a:rPr lang="en-US" dirty="0"/>
            <a:t> </a:t>
          </a:r>
          <a:r>
            <a:rPr lang="en-US" dirty="0" err="1"/>
            <a:t>siirtyy</a:t>
          </a:r>
          <a:r>
            <a:rPr lang="en-US" dirty="0"/>
            <a:t>, </a:t>
          </a:r>
          <a:r>
            <a:rPr lang="en-US" dirty="0" err="1"/>
            <a:t>kun</a:t>
          </a:r>
          <a:r>
            <a:rPr lang="en-US" dirty="0"/>
            <a:t> </a:t>
          </a:r>
          <a:r>
            <a:rPr lang="en-US" dirty="0" err="1"/>
            <a:t>tavara</a:t>
          </a:r>
          <a:r>
            <a:rPr lang="en-US" dirty="0"/>
            <a:t> </a:t>
          </a:r>
          <a:r>
            <a:rPr lang="en-US" dirty="0" err="1"/>
            <a:t>luovutetaan</a:t>
          </a:r>
          <a:r>
            <a:rPr lang="en-US" dirty="0"/>
            <a:t> </a:t>
          </a:r>
          <a:r>
            <a:rPr lang="en-US" dirty="0" err="1"/>
            <a:t>kuljettajalle</a:t>
          </a:r>
          <a:r>
            <a:rPr lang="en-US" dirty="0"/>
            <a:t> </a:t>
          </a:r>
          <a:r>
            <a:rPr lang="en-US" dirty="0" err="1"/>
            <a:t>määräpaikassa</a:t>
          </a:r>
          <a:r>
            <a:rPr lang="en-US" dirty="0"/>
            <a:t>. </a:t>
          </a:r>
          <a:endParaRPr lang="fi-FI" dirty="0"/>
        </a:p>
      </dgm:t>
    </dgm:pt>
    <dgm:pt modelId="{0383023C-7920-41AD-ACB3-03190246CABC}" type="parTrans" cxnId="{7F02A2D0-197B-4BDC-B9F8-EE78E77936B9}">
      <dgm:prSet/>
      <dgm:spPr/>
      <dgm:t>
        <a:bodyPr/>
        <a:lstStyle/>
        <a:p>
          <a:endParaRPr lang="fi-FI"/>
        </a:p>
      </dgm:t>
    </dgm:pt>
    <dgm:pt modelId="{1949586E-F781-46E3-8533-467DF36615CE}" type="sibTrans" cxnId="{7F02A2D0-197B-4BDC-B9F8-EE78E77936B9}">
      <dgm:prSet/>
      <dgm:spPr/>
      <dgm:t>
        <a:bodyPr/>
        <a:lstStyle/>
        <a:p>
          <a:endParaRPr lang="fi-FI"/>
        </a:p>
      </dgm:t>
    </dgm:pt>
    <dgm:pt modelId="{C56999BE-D303-41FC-927E-AF610B718121}" type="pres">
      <dgm:prSet presAssocID="{114C5461-1957-4D5E-84ED-B4C867181BEA}" presName="Name0" presStyleCnt="0">
        <dgm:presLayoutVars>
          <dgm:chPref val="1"/>
          <dgm:dir/>
          <dgm:animOne val="branch"/>
          <dgm:animLvl val="lvl"/>
          <dgm:resizeHandles/>
        </dgm:presLayoutVars>
      </dgm:prSet>
      <dgm:spPr/>
    </dgm:pt>
    <dgm:pt modelId="{6085B003-B408-4761-9EE5-8F90BCFC21C4}" type="pres">
      <dgm:prSet presAssocID="{D0223477-6ADD-4D08-BE8A-7A5698357AE9}" presName="vertOne" presStyleCnt="0"/>
      <dgm:spPr/>
    </dgm:pt>
    <dgm:pt modelId="{2AAC2556-7C84-4354-B597-2D6F5F59D58C}" type="pres">
      <dgm:prSet presAssocID="{D0223477-6ADD-4D08-BE8A-7A5698357AE9}" presName="txOne" presStyleLbl="node0" presStyleIdx="0" presStyleCnt="1">
        <dgm:presLayoutVars>
          <dgm:chPref val="3"/>
        </dgm:presLayoutVars>
      </dgm:prSet>
      <dgm:spPr/>
    </dgm:pt>
    <dgm:pt modelId="{4A39FECA-9258-4189-B68F-37388F8263E9}" type="pres">
      <dgm:prSet presAssocID="{D0223477-6ADD-4D08-BE8A-7A5698357AE9}" presName="parTransOne" presStyleCnt="0"/>
      <dgm:spPr/>
    </dgm:pt>
    <dgm:pt modelId="{51B78930-71CC-49C3-A1F9-F8A72AFD743F}" type="pres">
      <dgm:prSet presAssocID="{D0223477-6ADD-4D08-BE8A-7A5698357AE9}" presName="horzOne" presStyleCnt="0"/>
      <dgm:spPr/>
    </dgm:pt>
    <dgm:pt modelId="{99B9564E-23CF-4745-B9B8-DEFEED0C8EC7}" type="pres">
      <dgm:prSet presAssocID="{06F5FA3F-3E1F-417F-92CF-8BE828DB058C}" presName="vertTwo" presStyleCnt="0"/>
      <dgm:spPr/>
    </dgm:pt>
    <dgm:pt modelId="{3664847F-AB0A-4AAB-91EE-B52647AB6E25}" type="pres">
      <dgm:prSet presAssocID="{06F5FA3F-3E1F-417F-92CF-8BE828DB058C}" presName="txTwo" presStyleLbl="node2" presStyleIdx="0" presStyleCnt="2">
        <dgm:presLayoutVars>
          <dgm:chPref val="3"/>
        </dgm:presLayoutVars>
      </dgm:prSet>
      <dgm:spPr/>
    </dgm:pt>
    <dgm:pt modelId="{D845136C-E592-4009-A11E-3E7EB6D11637}" type="pres">
      <dgm:prSet presAssocID="{06F5FA3F-3E1F-417F-92CF-8BE828DB058C}" presName="horzTwo" presStyleCnt="0"/>
      <dgm:spPr/>
    </dgm:pt>
    <dgm:pt modelId="{444A96D6-9472-4023-A48B-AECAE8C52769}" type="pres">
      <dgm:prSet presAssocID="{3BA9606A-7CA7-4F9F-860A-1A2D44F89741}" presName="sibSpaceTwo" presStyleCnt="0"/>
      <dgm:spPr/>
    </dgm:pt>
    <dgm:pt modelId="{D1A284FD-2845-43CD-81DE-7C4C739C6778}" type="pres">
      <dgm:prSet presAssocID="{C9E83227-041A-4DBF-A020-AA48B0C9F6C2}" presName="vertTwo" presStyleCnt="0"/>
      <dgm:spPr/>
    </dgm:pt>
    <dgm:pt modelId="{C2CAFE84-A745-44CF-B521-D326D820833C}" type="pres">
      <dgm:prSet presAssocID="{C9E83227-041A-4DBF-A020-AA48B0C9F6C2}" presName="txTwo" presStyleLbl="node2" presStyleIdx="1" presStyleCnt="2">
        <dgm:presLayoutVars>
          <dgm:chPref val="3"/>
        </dgm:presLayoutVars>
      </dgm:prSet>
      <dgm:spPr/>
    </dgm:pt>
    <dgm:pt modelId="{C61278E1-86E1-4CC4-BBCA-D2F068DFEF9E}" type="pres">
      <dgm:prSet presAssocID="{C9E83227-041A-4DBF-A020-AA48B0C9F6C2}" presName="horzTwo" presStyleCnt="0"/>
      <dgm:spPr/>
    </dgm:pt>
  </dgm:ptLst>
  <dgm:cxnLst>
    <dgm:cxn modelId="{21C35008-7F01-460B-B2F4-897D59A2B8CB}" srcId="{D0223477-6ADD-4D08-BE8A-7A5698357AE9}" destId="{06F5FA3F-3E1F-417F-92CF-8BE828DB058C}" srcOrd="0" destOrd="0" parTransId="{876921D3-48F1-410F-B185-83DE1FA37629}" sibTransId="{3BA9606A-7CA7-4F9F-860A-1A2D44F89741}"/>
    <dgm:cxn modelId="{0534B90A-EA32-4A3C-9B32-3A3C54345251}" type="presOf" srcId="{114C5461-1957-4D5E-84ED-B4C867181BEA}" destId="{C56999BE-D303-41FC-927E-AF610B718121}" srcOrd="0" destOrd="0" presId="urn:microsoft.com/office/officeart/2005/8/layout/hierarchy4"/>
    <dgm:cxn modelId="{5CB44410-5D92-4C3B-97D8-46B871EB3568}" type="presOf" srcId="{06F5FA3F-3E1F-417F-92CF-8BE828DB058C}" destId="{3664847F-AB0A-4AAB-91EE-B52647AB6E25}" srcOrd="0" destOrd="0" presId="urn:microsoft.com/office/officeart/2005/8/layout/hierarchy4"/>
    <dgm:cxn modelId="{709C703E-D909-4E6A-9230-7721BD4A2B8B}" type="presOf" srcId="{D0223477-6ADD-4D08-BE8A-7A5698357AE9}" destId="{2AAC2556-7C84-4354-B597-2D6F5F59D58C}" srcOrd="0" destOrd="0" presId="urn:microsoft.com/office/officeart/2005/8/layout/hierarchy4"/>
    <dgm:cxn modelId="{7EF7B5A2-C7F6-47A4-963A-AF0C23EDBC46}" type="presOf" srcId="{C9E83227-041A-4DBF-A020-AA48B0C9F6C2}" destId="{C2CAFE84-A745-44CF-B521-D326D820833C}" srcOrd="0" destOrd="0" presId="urn:microsoft.com/office/officeart/2005/8/layout/hierarchy4"/>
    <dgm:cxn modelId="{203573BD-C318-423B-B990-3AC4F2DEB008}" srcId="{114C5461-1957-4D5E-84ED-B4C867181BEA}" destId="{D0223477-6ADD-4D08-BE8A-7A5698357AE9}" srcOrd="0" destOrd="0" parTransId="{18B596C0-58B7-446B-A141-73088E6A087C}" sibTransId="{DBC0B951-3BD9-452F-953F-B51B67C35351}"/>
    <dgm:cxn modelId="{7F02A2D0-197B-4BDC-B9F8-EE78E77936B9}" srcId="{D0223477-6ADD-4D08-BE8A-7A5698357AE9}" destId="{C9E83227-041A-4DBF-A020-AA48B0C9F6C2}" srcOrd="1" destOrd="0" parTransId="{0383023C-7920-41AD-ACB3-03190246CABC}" sibTransId="{1949586E-F781-46E3-8533-467DF36615CE}"/>
    <dgm:cxn modelId="{C3329538-FAD7-42AF-87FD-C45CB260EE6A}" type="presParOf" srcId="{C56999BE-D303-41FC-927E-AF610B718121}" destId="{6085B003-B408-4761-9EE5-8F90BCFC21C4}" srcOrd="0" destOrd="0" presId="urn:microsoft.com/office/officeart/2005/8/layout/hierarchy4"/>
    <dgm:cxn modelId="{94A48B15-02E9-4B16-A38D-9F8785B9D921}" type="presParOf" srcId="{6085B003-B408-4761-9EE5-8F90BCFC21C4}" destId="{2AAC2556-7C84-4354-B597-2D6F5F59D58C}" srcOrd="0" destOrd="0" presId="urn:microsoft.com/office/officeart/2005/8/layout/hierarchy4"/>
    <dgm:cxn modelId="{2E190F99-F6B6-4328-9E55-A3D731DE86A2}" type="presParOf" srcId="{6085B003-B408-4761-9EE5-8F90BCFC21C4}" destId="{4A39FECA-9258-4189-B68F-37388F8263E9}" srcOrd="1" destOrd="0" presId="urn:microsoft.com/office/officeart/2005/8/layout/hierarchy4"/>
    <dgm:cxn modelId="{F25B9912-4581-4AD8-BF04-F590D32B156D}" type="presParOf" srcId="{6085B003-B408-4761-9EE5-8F90BCFC21C4}" destId="{51B78930-71CC-49C3-A1F9-F8A72AFD743F}" srcOrd="2" destOrd="0" presId="urn:microsoft.com/office/officeart/2005/8/layout/hierarchy4"/>
    <dgm:cxn modelId="{D55A2244-B4B9-4B4B-9CAC-6FC58C22AF59}" type="presParOf" srcId="{51B78930-71CC-49C3-A1F9-F8A72AFD743F}" destId="{99B9564E-23CF-4745-B9B8-DEFEED0C8EC7}" srcOrd="0" destOrd="0" presId="urn:microsoft.com/office/officeart/2005/8/layout/hierarchy4"/>
    <dgm:cxn modelId="{17178BD3-65DF-4E52-9565-7BA45E97DF6C}" type="presParOf" srcId="{99B9564E-23CF-4745-B9B8-DEFEED0C8EC7}" destId="{3664847F-AB0A-4AAB-91EE-B52647AB6E25}" srcOrd="0" destOrd="0" presId="urn:microsoft.com/office/officeart/2005/8/layout/hierarchy4"/>
    <dgm:cxn modelId="{46C35F4E-8941-4B34-8C9B-5D6C3044B801}" type="presParOf" srcId="{99B9564E-23CF-4745-B9B8-DEFEED0C8EC7}" destId="{D845136C-E592-4009-A11E-3E7EB6D11637}" srcOrd="1" destOrd="0" presId="urn:microsoft.com/office/officeart/2005/8/layout/hierarchy4"/>
    <dgm:cxn modelId="{88124713-4A49-456B-B4D8-5D96AF6109C1}" type="presParOf" srcId="{51B78930-71CC-49C3-A1F9-F8A72AFD743F}" destId="{444A96D6-9472-4023-A48B-AECAE8C52769}" srcOrd="1" destOrd="0" presId="urn:microsoft.com/office/officeart/2005/8/layout/hierarchy4"/>
    <dgm:cxn modelId="{A137E1A4-5FDE-4FA3-9ED4-F0D11622064B}" type="presParOf" srcId="{51B78930-71CC-49C3-A1F9-F8A72AFD743F}" destId="{D1A284FD-2845-43CD-81DE-7C4C739C6778}" srcOrd="2" destOrd="0" presId="urn:microsoft.com/office/officeart/2005/8/layout/hierarchy4"/>
    <dgm:cxn modelId="{75550920-7E7E-4DDF-91FF-AB1FB8666666}" type="presParOf" srcId="{D1A284FD-2845-43CD-81DE-7C4C739C6778}" destId="{C2CAFE84-A745-44CF-B521-D326D820833C}" srcOrd="0" destOrd="0" presId="urn:microsoft.com/office/officeart/2005/8/layout/hierarchy4"/>
    <dgm:cxn modelId="{E23BEE69-75AB-4808-B3D8-72408DAF42A4}" type="presParOf" srcId="{D1A284FD-2845-43CD-81DE-7C4C739C6778}" destId="{C61278E1-86E1-4CC4-BBCA-D2F068DFEF9E}"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06EB17F-2988-4F63-B765-0784496486C7}"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fi-FI"/>
        </a:p>
      </dgm:t>
    </dgm:pt>
    <dgm:pt modelId="{3D9891AB-AAC5-4988-83C8-0DF202F71050}">
      <dgm:prSet/>
      <dgm:spPr/>
      <dgm:t>
        <a:bodyPr/>
        <a:lstStyle/>
        <a:p>
          <a:r>
            <a:rPr lang="fi-FI" b="1"/>
            <a:t>Ostajan on tarkastettava tai tarkastutettava tavara niin pian kuin se on olosuhteisiin nähden mahdollista.</a:t>
          </a:r>
          <a:endParaRPr lang="fi-FI"/>
        </a:p>
      </dgm:t>
    </dgm:pt>
    <dgm:pt modelId="{16C8D67C-2AE1-411D-85DF-C3044807172F}" type="parTrans" cxnId="{595FD50D-7A9C-4B61-9120-A7DF1F3B265C}">
      <dgm:prSet/>
      <dgm:spPr/>
      <dgm:t>
        <a:bodyPr/>
        <a:lstStyle/>
        <a:p>
          <a:endParaRPr lang="fi-FI"/>
        </a:p>
      </dgm:t>
    </dgm:pt>
    <dgm:pt modelId="{783B593F-C19B-4E2B-94DB-BFDEF687CC60}" type="sibTrans" cxnId="{595FD50D-7A9C-4B61-9120-A7DF1F3B265C}">
      <dgm:prSet/>
      <dgm:spPr/>
      <dgm:t>
        <a:bodyPr/>
        <a:lstStyle/>
        <a:p>
          <a:endParaRPr lang="fi-FI"/>
        </a:p>
      </dgm:t>
    </dgm:pt>
    <dgm:pt modelId="{A0CE60DA-5C1C-4112-94B8-9714D461A0B6}">
      <dgm:prSet/>
      <dgm:spPr/>
      <dgm:t>
        <a:bodyPr/>
        <a:lstStyle/>
        <a:p>
          <a:r>
            <a:rPr lang="fi-FI" b="1"/>
            <a:t>1) Ostaja menettää oikeutensa vedota tavaran virheeseen, jos hän ei kohtuullisessa ajassa siitä, kun hän on havainnut virheen tai hänen olisi pitänyt se havaita, reklamoi siitä myyjälle ja yksilöi, minkälaisesta virheestä on kysymys.</a:t>
          </a:r>
          <a:endParaRPr lang="fi-FI"/>
        </a:p>
      </dgm:t>
    </dgm:pt>
    <dgm:pt modelId="{BBD4AA1B-5ED6-455F-B8BB-6DE71D4F8674}" type="parTrans" cxnId="{D2EC97BD-BC2B-4EA5-B59E-4438C1B816CA}">
      <dgm:prSet/>
      <dgm:spPr/>
      <dgm:t>
        <a:bodyPr/>
        <a:lstStyle/>
        <a:p>
          <a:endParaRPr lang="fi-FI"/>
        </a:p>
      </dgm:t>
    </dgm:pt>
    <dgm:pt modelId="{E6E4EA66-D7B4-4FD8-8A0D-F38E84B0FDB0}" type="sibTrans" cxnId="{D2EC97BD-BC2B-4EA5-B59E-4438C1B816CA}">
      <dgm:prSet/>
      <dgm:spPr/>
      <dgm:t>
        <a:bodyPr/>
        <a:lstStyle/>
        <a:p>
          <a:endParaRPr lang="fi-FI"/>
        </a:p>
      </dgm:t>
    </dgm:pt>
    <dgm:pt modelId="{20974023-5152-4EBC-8EC0-0BFFD2E24D91}">
      <dgm:prSet/>
      <dgm:spPr/>
      <dgm:t>
        <a:bodyPr/>
        <a:lstStyle/>
        <a:p>
          <a:r>
            <a:rPr lang="fi-FI" b="1"/>
            <a:t>2) Ostaja menettää joka tapauksessa oikeuden vedota tavaran virheeseen, jos hän ei reklamoi siitä myyjälle viimeistään kahden vuoden kuluessa siitä, kun tavara tosiasiallisesti luovutettiin hänen hallintaansa, paitsi jos tämä määräaika on ristiriidassa sopimukseen perustuvan takuuajan kanssa. </a:t>
          </a:r>
          <a:endParaRPr lang="fi-FI"/>
        </a:p>
      </dgm:t>
    </dgm:pt>
    <dgm:pt modelId="{31B90D5F-8335-4843-9A09-EB06D3CB2EA7}" type="parTrans" cxnId="{D95C37DA-11E2-4421-BB1F-2093E5E39C49}">
      <dgm:prSet/>
      <dgm:spPr/>
      <dgm:t>
        <a:bodyPr/>
        <a:lstStyle/>
        <a:p>
          <a:endParaRPr lang="fi-FI"/>
        </a:p>
      </dgm:t>
    </dgm:pt>
    <dgm:pt modelId="{B38C4EB7-04B3-4D4F-8CF6-80540B48719F}" type="sibTrans" cxnId="{D95C37DA-11E2-4421-BB1F-2093E5E39C49}">
      <dgm:prSet/>
      <dgm:spPr/>
      <dgm:t>
        <a:bodyPr/>
        <a:lstStyle/>
        <a:p>
          <a:endParaRPr lang="fi-FI"/>
        </a:p>
      </dgm:t>
    </dgm:pt>
    <dgm:pt modelId="{03ACE349-64EA-4CD4-A2B8-68705434742D}" type="pres">
      <dgm:prSet presAssocID="{406EB17F-2988-4F63-B765-0784496486C7}" presName="linear" presStyleCnt="0">
        <dgm:presLayoutVars>
          <dgm:animLvl val="lvl"/>
          <dgm:resizeHandles val="exact"/>
        </dgm:presLayoutVars>
      </dgm:prSet>
      <dgm:spPr/>
    </dgm:pt>
    <dgm:pt modelId="{42508A33-B73E-49C9-A002-9D777BF69360}" type="pres">
      <dgm:prSet presAssocID="{3D9891AB-AAC5-4988-83C8-0DF202F71050}" presName="parentText" presStyleLbl="node1" presStyleIdx="0" presStyleCnt="3">
        <dgm:presLayoutVars>
          <dgm:chMax val="0"/>
          <dgm:bulletEnabled val="1"/>
        </dgm:presLayoutVars>
      </dgm:prSet>
      <dgm:spPr/>
    </dgm:pt>
    <dgm:pt modelId="{549D01C5-EB31-41AC-81A7-513444DA627E}" type="pres">
      <dgm:prSet presAssocID="{783B593F-C19B-4E2B-94DB-BFDEF687CC60}" presName="spacer" presStyleCnt="0"/>
      <dgm:spPr/>
    </dgm:pt>
    <dgm:pt modelId="{44669A71-4A76-4FBE-A0CB-CDA84E9D6B58}" type="pres">
      <dgm:prSet presAssocID="{A0CE60DA-5C1C-4112-94B8-9714D461A0B6}" presName="parentText" presStyleLbl="node1" presStyleIdx="1" presStyleCnt="3">
        <dgm:presLayoutVars>
          <dgm:chMax val="0"/>
          <dgm:bulletEnabled val="1"/>
        </dgm:presLayoutVars>
      </dgm:prSet>
      <dgm:spPr/>
    </dgm:pt>
    <dgm:pt modelId="{BA366A4C-0A62-4A68-9579-58D2DFD39A80}" type="pres">
      <dgm:prSet presAssocID="{E6E4EA66-D7B4-4FD8-8A0D-F38E84B0FDB0}" presName="spacer" presStyleCnt="0"/>
      <dgm:spPr/>
    </dgm:pt>
    <dgm:pt modelId="{1D541295-BD2A-42E5-B94C-1B3D5926A4CB}" type="pres">
      <dgm:prSet presAssocID="{20974023-5152-4EBC-8EC0-0BFFD2E24D91}" presName="parentText" presStyleLbl="node1" presStyleIdx="2" presStyleCnt="3">
        <dgm:presLayoutVars>
          <dgm:chMax val="0"/>
          <dgm:bulletEnabled val="1"/>
        </dgm:presLayoutVars>
      </dgm:prSet>
      <dgm:spPr/>
    </dgm:pt>
  </dgm:ptLst>
  <dgm:cxnLst>
    <dgm:cxn modelId="{A0E58A04-91F4-47ED-9F1D-6E4A58B5DC6C}" type="presOf" srcId="{A0CE60DA-5C1C-4112-94B8-9714D461A0B6}" destId="{44669A71-4A76-4FBE-A0CB-CDA84E9D6B58}" srcOrd="0" destOrd="0" presId="urn:microsoft.com/office/officeart/2005/8/layout/vList2"/>
    <dgm:cxn modelId="{E010320D-1DA9-41E5-8208-5089AB4ACAED}" type="presOf" srcId="{3D9891AB-AAC5-4988-83C8-0DF202F71050}" destId="{42508A33-B73E-49C9-A002-9D777BF69360}" srcOrd="0" destOrd="0" presId="urn:microsoft.com/office/officeart/2005/8/layout/vList2"/>
    <dgm:cxn modelId="{595FD50D-7A9C-4B61-9120-A7DF1F3B265C}" srcId="{406EB17F-2988-4F63-B765-0784496486C7}" destId="{3D9891AB-AAC5-4988-83C8-0DF202F71050}" srcOrd="0" destOrd="0" parTransId="{16C8D67C-2AE1-411D-85DF-C3044807172F}" sibTransId="{783B593F-C19B-4E2B-94DB-BFDEF687CC60}"/>
    <dgm:cxn modelId="{D870D222-43E6-4B65-926F-A0BCE7B498E6}" type="presOf" srcId="{406EB17F-2988-4F63-B765-0784496486C7}" destId="{03ACE349-64EA-4CD4-A2B8-68705434742D}" srcOrd="0" destOrd="0" presId="urn:microsoft.com/office/officeart/2005/8/layout/vList2"/>
    <dgm:cxn modelId="{D2EC97BD-BC2B-4EA5-B59E-4438C1B816CA}" srcId="{406EB17F-2988-4F63-B765-0784496486C7}" destId="{A0CE60DA-5C1C-4112-94B8-9714D461A0B6}" srcOrd="1" destOrd="0" parTransId="{BBD4AA1B-5ED6-455F-B8BB-6DE71D4F8674}" sibTransId="{E6E4EA66-D7B4-4FD8-8A0D-F38E84B0FDB0}"/>
    <dgm:cxn modelId="{D95C37DA-11E2-4421-BB1F-2093E5E39C49}" srcId="{406EB17F-2988-4F63-B765-0784496486C7}" destId="{20974023-5152-4EBC-8EC0-0BFFD2E24D91}" srcOrd="2" destOrd="0" parTransId="{31B90D5F-8335-4843-9A09-EB06D3CB2EA7}" sibTransId="{B38C4EB7-04B3-4D4F-8CF6-80540B48719F}"/>
    <dgm:cxn modelId="{A7F5E8E6-5882-4587-9729-9545D30D7790}" type="presOf" srcId="{20974023-5152-4EBC-8EC0-0BFFD2E24D91}" destId="{1D541295-BD2A-42E5-B94C-1B3D5926A4CB}" srcOrd="0" destOrd="0" presId="urn:microsoft.com/office/officeart/2005/8/layout/vList2"/>
    <dgm:cxn modelId="{BFB6F2C3-12EE-4345-8172-3A69EBD1D7C1}" type="presParOf" srcId="{03ACE349-64EA-4CD4-A2B8-68705434742D}" destId="{42508A33-B73E-49C9-A002-9D777BF69360}" srcOrd="0" destOrd="0" presId="urn:microsoft.com/office/officeart/2005/8/layout/vList2"/>
    <dgm:cxn modelId="{EE75FE29-3CA4-4054-BDEB-B9AA4C7F8F14}" type="presParOf" srcId="{03ACE349-64EA-4CD4-A2B8-68705434742D}" destId="{549D01C5-EB31-41AC-81A7-513444DA627E}" srcOrd="1" destOrd="0" presId="urn:microsoft.com/office/officeart/2005/8/layout/vList2"/>
    <dgm:cxn modelId="{D3254A78-E2E6-4D2C-99A2-B04608C98638}" type="presParOf" srcId="{03ACE349-64EA-4CD4-A2B8-68705434742D}" destId="{44669A71-4A76-4FBE-A0CB-CDA84E9D6B58}" srcOrd="2" destOrd="0" presId="urn:microsoft.com/office/officeart/2005/8/layout/vList2"/>
    <dgm:cxn modelId="{286195E7-EAC7-43D4-854C-36BEE7ECC819}" type="presParOf" srcId="{03ACE349-64EA-4CD4-A2B8-68705434742D}" destId="{BA366A4C-0A62-4A68-9579-58D2DFD39A80}" srcOrd="3" destOrd="0" presId="urn:microsoft.com/office/officeart/2005/8/layout/vList2"/>
    <dgm:cxn modelId="{D164DB9D-D6BB-4996-8BA8-9B8ECDE63809}" type="presParOf" srcId="{03ACE349-64EA-4CD4-A2B8-68705434742D}" destId="{1D541295-BD2A-42E5-B94C-1B3D5926A4C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F7DA313-C154-4014-915F-08ACD8EE1B3E}" type="doc">
      <dgm:prSet loTypeId="urn:microsoft.com/office/officeart/2005/8/layout/vProcess5" loCatId="process" qsTypeId="urn:microsoft.com/office/officeart/2005/8/quickstyle/simple1" qsCatId="simple" csTypeId="urn:microsoft.com/office/officeart/2005/8/colors/accent1_1" csCatId="accent1"/>
      <dgm:spPr/>
      <dgm:t>
        <a:bodyPr/>
        <a:lstStyle/>
        <a:p>
          <a:endParaRPr lang="fi-FI"/>
        </a:p>
      </dgm:t>
    </dgm:pt>
    <dgm:pt modelId="{68ACF473-A6E3-4541-BB08-2B69919226EE}">
      <dgm:prSet/>
      <dgm:spPr/>
      <dgm:t>
        <a:bodyPr/>
        <a:lstStyle/>
        <a:p>
          <a:r>
            <a:rPr lang="en-US" b="1"/>
            <a:t>(Case 3:) </a:t>
          </a:r>
          <a:r>
            <a:rPr lang="fi-FI" b="1"/>
            <a:t>Peräkkäisistä toimituksista tehdyn sopimuksen mukaan ruotsalaisen Skaraholm Skofabrik Ab: n on toimitettava kunkin kuukauden alussa yhden vuoden ajan x paria kumisaappaita suomalaiselle ostajalle, Kauvatsankylän Kenkä Oy: lle,. ostajan kutakin erää varten toimittamien eritelmien mukaisesti. Sopimusneuvotteluissa oli todettu, että ostajan tarvitsemien saappaiden tulisi kestää tiettyjä syövyttäviä aineita. Tämän vuoksi myyjä oli ehdottanut tietyn raaka-aineosan käyttöä jalkineiden valmistuksessa, ja ostaja oli ilmoittanut luottavansa ​​jalkineiden kestävyyteen. Ensimmäisen erätoimituksen jälkeen ilmeni kuitenkin, ​​että kestävyys oli riittämätön.</a:t>
          </a:r>
          <a:endParaRPr lang="fi-FI"/>
        </a:p>
      </dgm:t>
    </dgm:pt>
    <dgm:pt modelId="{FA919EDC-FA8D-4EFE-88A5-A0005A82BE8C}" type="parTrans" cxnId="{8525A6F1-BA1A-44B5-9528-2C6D1AB23BD5}">
      <dgm:prSet/>
      <dgm:spPr/>
      <dgm:t>
        <a:bodyPr/>
        <a:lstStyle/>
        <a:p>
          <a:endParaRPr lang="fi-FI"/>
        </a:p>
      </dgm:t>
    </dgm:pt>
    <dgm:pt modelId="{D0829AAB-4A0D-41C1-AD17-B48A46BF7B90}" type="sibTrans" cxnId="{8525A6F1-BA1A-44B5-9528-2C6D1AB23BD5}">
      <dgm:prSet/>
      <dgm:spPr/>
      <dgm:t>
        <a:bodyPr/>
        <a:lstStyle/>
        <a:p>
          <a:endParaRPr lang="fi-FI"/>
        </a:p>
      </dgm:t>
    </dgm:pt>
    <dgm:pt modelId="{9FF65AEC-BD94-444A-A14A-7DE0FC5DD28E}">
      <dgm:prSet/>
      <dgm:spPr/>
      <dgm:t>
        <a:bodyPr/>
        <a:lstStyle/>
        <a:p>
          <a:r>
            <a:rPr lang="fi-FI" b="1"/>
            <a:t>Jalkineiden toimitussopimuksesta neuvotellessaan ostaja ja myyjä keskustelevat saappaiden vastustuskyvystä syövyttäville aineille (kysymys siitä, ilmenikö olosuhteista, että ostaja ei jättänyt asiaa myyjän asiantuntemuksen ja arvioinnin varaan tai että ostajan ei ollut kohtuullista tehdä niin). </a:t>
          </a:r>
          <a:endParaRPr lang="fi-FI"/>
        </a:p>
      </dgm:t>
    </dgm:pt>
    <dgm:pt modelId="{6B516BA4-28F6-4C9E-A133-C97327D30619}" type="parTrans" cxnId="{E3B82F63-3D64-4637-A240-D48C4503FD56}">
      <dgm:prSet/>
      <dgm:spPr/>
      <dgm:t>
        <a:bodyPr/>
        <a:lstStyle/>
        <a:p>
          <a:endParaRPr lang="fi-FI"/>
        </a:p>
      </dgm:t>
    </dgm:pt>
    <dgm:pt modelId="{F7067E5F-961E-4A6E-B306-675050D873E3}" type="sibTrans" cxnId="{E3B82F63-3D64-4637-A240-D48C4503FD56}">
      <dgm:prSet/>
      <dgm:spPr/>
      <dgm:t>
        <a:bodyPr/>
        <a:lstStyle/>
        <a:p>
          <a:endParaRPr lang="fi-FI"/>
        </a:p>
      </dgm:t>
    </dgm:pt>
    <dgm:pt modelId="{92E6002C-ADB9-4620-95EA-6BA4DF62DCF2}" type="pres">
      <dgm:prSet presAssocID="{0F7DA313-C154-4014-915F-08ACD8EE1B3E}" presName="outerComposite" presStyleCnt="0">
        <dgm:presLayoutVars>
          <dgm:chMax val="5"/>
          <dgm:dir/>
          <dgm:resizeHandles val="exact"/>
        </dgm:presLayoutVars>
      </dgm:prSet>
      <dgm:spPr/>
    </dgm:pt>
    <dgm:pt modelId="{D5540355-C763-4764-AE8A-6E6D9629A4F8}" type="pres">
      <dgm:prSet presAssocID="{0F7DA313-C154-4014-915F-08ACD8EE1B3E}" presName="dummyMaxCanvas" presStyleCnt="0">
        <dgm:presLayoutVars/>
      </dgm:prSet>
      <dgm:spPr/>
    </dgm:pt>
    <dgm:pt modelId="{DC096F93-54D5-4BA3-96C5-C1F75915BABC}" type="pres">
      <dgm:prSet presAssocID="{0F7DA313-C154-4014-915F-08ACD8EE1B3E}" presName="TwoNodes_1" presStyleLbl="node1" presStyleIdx="0" presStyleCnt="2">
        <dgm:presLayoutVars>
          <dgm:bulletEnabled val="1"/>
        </dgm:presLayoutVars>
      </dgm:prSet>
      <dgm:spPr/>
    </dgm:pt>
    <dgm:pt modelId="{C57B627D-C7B0-447B-B1A6-9544C43D81D9}" type="pres">
      <dgm:prSet presAssocID="{0F7DA313-C154-4014-915F-08ACD8EE1B3E}" presName="TwoNodes_2" presStyleLbl="node1" presStyleIdx="1" presStyleCnt="2">
        <dgm:presLayoutVars>
          <dgm:bulletEnabled val="1"/>
        </dgm:presLayoutVars>
      </dgm:prSet>
      <dgm:spPr/>
    </dgm:pt>
    <dgm:pt modelId="{686A45C8-1467-40B1-9A6D-27C86A8EB1CD}" type="pres">
      <dgm:prSet presAssocID="{0F7DA313-C154-4014-915F-08ACD8EE1B3E}" presName="TwoConn_1-2" presStyleLbl="fgAccFollowNode1" presStyleIdx="0" presStyleCnt="1">
        <dgm:presLayoutVars>
          <dgm:bulletEnabled val="1"/>
        </dgm:presLayoutVars>
      </dgm:prSet>
      <dgm:spPr/>
    </dgm:pt>
    <dgm:pt modelId="{AA2AD003-18B5-49BE-8A19-F23DE97C3E8F}" type="pres">
      <dgm:prSet presAssocID="{0F7DA313-C154-4014-915F-08ACD8EE1B3E}" presName="TwoNodes_1_text" presStyleLbl="node1" presStyleIdx="1" presStyleCnt="2">
        <dgm:presLayoutVars>
          <dgm:bulletEnabled val="1"/>
        </dgm:presLayoutVars>
      </dgm:prSet>
      <dgm:spPr/>
    </dgm:pt>
    <dgm:pt modelId="{2C6D0D66-A4BB-4762-84FC-3352B21F0FAF}" type="pres">
      <dgm:prSet presAssocID="{0F7DA313-C154-4014-915F-08ACD8EE1B3E}" presName="TwoNodes_2_text" presStyleLbl="node1" presStyleIdx="1" presStyleCnt="2">
        <dgm:presLayoutVars>
          <dgm:bulletEnabled val="1"/>
        </dgm:presLayoutVars>
      </dgm:prSet>
      <dgm:spPr/>
    </dgm:pt>
  </dgm:ptLst>
  <dgm:cxnLst>
    <dgm:cxn modelId="{8B8CFC13-53BA-4398-A030-8B8E82169E8E}" type="presOf" srcId="{9FF65AEC-BD94-444A-A14A-7DE0FC5DD28E}" destId="{C57B627D-C7B0-447B-B1A6-9544C43D81D9}" srcOrd="0" destOrd="0" presId="urn:microsoft.com/office/officeart/2005/8/layout/vProcess5"/>
    <dgm:cxn modelId="{E3B82F63-3D64-4637-A240-D48C4503FD56}" srcId="{0F7DA313-C154-4014-915F-08ACD8EE1B3E}" destId="{9FF65AEC-BD94-444A-A14A-7DE0FC5DD28E}" srcOrd="1" destOrd="0" parTransId="{6B516BA4-28F6-4C9E-A133-C97327D30619}" sibTransId="{F7067E5F-961E-4A6E-B306-675050D873E3}"/>
    <dgm:cxn modelId="{D0FF9CA5-F15A-4EDD-97A5-094AB19683E3}" type="presOf" srcId="{0F7DA313-C154-4014-915F-08ACD8EE1B3E}" destId="{92E6002C-ADB9-4620-95EA-6BA4DF62DCF2}" srcOrd="0" destOrd="0" presId="urn:microsoft.com/office/officeart/2005/8/layout/vProcess5"/>
    <dgm:cxn modelId="{E58E6EAB-E3A0-4FD9-8FA6-D1B86DD2FAC3}" type="presOf" srcId="{D0829AAB-4A0D-41C1-AD17-B48A46BF7B90}" destId="{686A45C8-1467-40B1-9A6D-27C86A8EB1CD}" srcOrd="0" destOrd="0" presId="urn:microsoft.com/office/officeart/2005/8/layout/vProcess5"/>
    <dgm:cxn modelId="{18F4ADD3-DF50-44C6-877B-D9408C537090}" type="presOf" srcId="{9FF65AEC-BD94-444A-A14A-7DE0FC5DD28E}" destId="{2C6D0D66-A4BB-4762-84FC-3352B21F0FAF}" srcOrd="1" destOrd="0" presId="urn:microsoft.com/office/officeart/2005/8/layout/vProcess5"/>
    <dgm:cxn modelId="{39D80ADD-325B-479C-BBAE-C7CC08AAB7F4}" type="presOf" srcId="{68ACF473-A6E3-4541-BB08-2B69919226EE}" destId="{AA2AD003-18B5-49BE-8A19-F23DE97C3E8F}" srcOrd="1" destOrd="0" presId="urn:microsoft.com/office/officeart/2005/8/layout/vProcess5"/>
    <dgm:cxn modelId="{234FB8E4-B16D-40D9-9DA8-46FB8370A5F9}" type="presOf" srcId="{68ACF473-A6E3-4541-BB08-2B69919226EE}" destId="{DC096F93-54D5-4BA3-96C5-C1F75915BABC}" srcOrd="0" destOrd="0" presId="urn:microsoft.com/office/officeart/2005/8/layout/vProcess5"/>
    <dgm:cxn modelId="{8525A6F1-BA1A-44B5-9528-2C6D1AB23BD5}" srcId="{0F7DA313-C154-4014-915F-08ACD8EE1B3E}" destId="{68ACF473-A6E3-4541-BB08-2B69919226EE}" srcOrd="0" destOrd="0" parTransId="{FA919EDC-FA8D-4EFE-88A5-A0005A82BE8C}" sibTransId="{D0829AAB-4A0D-41C1-AD17-B48A46BF7B90}"/>
    <dgm:cxn modelId="{DA31D0F3-EF64-468D-A4C0-0708BD9EB7AC}" type="presParOf" srcId="{92E6002C-ADB9-4620-95EA-6BA4DF62DCF2}" destId="{D5540355-C763-4764-AE8A-6E6D9629A4F8}" srcOrd="0" destOrd="0" presId="urn:microsoft.com/office/officeart/2005/8/layout/vProcess5"/>
    <dgm:cxn modelId="{4D2E5496-CD44-49B2-9A50-8B1997754B24}" type="presParOf" srcId="{92E6002C-ADB9-4620-95EA-6BA4DF62DCF2}" destId="{DC096F93-54D5-4BA3-96C5-C1F75915BABC}" srcOrd="1" destOrd="0" presId="urn:microsoft.com/office/officeart/2005/8/layout/vProcess5"/>
    <dgm:cxn modelId="{A10CE89B-D7CB-4847-A234-DD6088F1732A}" type="presParOf" srcId="{92E6002C-ADB9-4620-95EA-6BA4DF62DCF2}" destId="{C57B627D-C7B0-447B-B1A6-9544C43D81D9}" srcOrd="2" destOrd="0" presId="urn:microsoft.com/office/officeart/2005/8/layout/vProcess5"/>
    <dgm:cxn modelId="{029F7542-A4F3-4045-96D2-6E46EF4CC82D}" type="presParOf" srcId="{92E6002C-ADB9-4620-95EA-6BA4DF62DCF2}" destId="{686A45C8-1467-40B1-9A6D-27C86A8EB1CD}" srcOrd="3" destOrd="0" presId="urn:microsoft.com/office/officeart/2005/8/layout/vProcess5"/>
    <dgm:cxn modelId="{98F7D632-468B-47A8-B022-8170BED843C6}" type="presParOf" srcId="{92E6002C-ADB9-4620-95EA-6BA4DF62DCF2}" destId="{AA2AD003-18B5-49BE-8A19-F23DE97C3E8F}" srcOrd="4" destOrd="0" presId="urn:microsoft.com/office/officeart/2005/8/layout/vProcess5"/>
    <dgm:cxn modelId="{711CFF1B-D316-4DF0-B9AA-3EF90AE5B610}" type="presParOf" srcId="{92E6002C-ADB9-4620-95EA-6BA4DF62DCF2}" destId="{2C6D0D66-A4BB-4762-84FC-3352B21F0FAF}"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2DC034-C340-451A-B56F-E91E1F6117F7}">
      <dsp:nvSpPr>
        <dsp:cNvPr id="0" name=""/>
        <dsp:cNvSpPr/>
      </dsp:nvSpPr>
      <dsp:spPr>
        <a:xfrm>
          <a:off x="3245" y="1713"/>
          <a:ext cx="2627388" cy="115474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fi-FI" sz="2600" b="1" kern="1200"/>
            <a:t>Soveltamisala</a:t>
          </a:r>
          <a:endParaRPr lang="fi-FI" sz="2600" kern="1200"/>
        </a:p>
      </dsp:txBody>
      <dsp:txXfrm>
        <a:off x="37066" y="35534"/>
        <a:ext cx="2559746" cy="1087102"/>
      </dsp:txXfrm>
    </dsp:sp>
    <dsp:sp modelId="{4D103B27-2470-4E55-A51E-A4BC024904F3}">
      <dsp:nvSpPr>
        <dsp:cNvPr id="0" name=""/>
        <dsp:cNvSpPr/>
      </dsp:nvSpPr>
      <dsp:spPr>
        <a:xfrm>
          <a:off x="3245" y="1338406"/>
          <a:ext cx="1260742" cy="115474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a:t>Soveltuu irtaimeen omaisuuteen</a:t>
          </a:r>
        </a:p>
      </dsp:txBody>
      <dsp:txXfrm>
        <a:off x="37066" y="1372227"/>
        <a:ext cx="1193100" cy="1087102"/>
      </dsp:txXfrm>
    </dsp:sp>
    <dsp:sp modelId="{3D993F56-0F1B-4604-9F34-AE74BD3A1567}">
      <dsp:nvSpPr>
        <dsp:cNvPr id="0" name=""/>
        <dsp:cNvSpPr/>
      </dsp:nvSpPr>
      <dsp:spPr>
        <a:xfrm>
          <a:off x="1369890" y="1338406"/>
          <a:ext cx="1260742" cy="115474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a:t>Erityislainsäädäntö kuten kuluttajansuojalaki (KSL) syrjäyttää CISGin</a:t>
          </a:r>
        </a:p>
      </dsp:txBody>
      <dsp:txXfrm>
        <a:off x="1403711" y="1372227"/>
        <a:ext cx="1193100" cy="1087102"/>
      </dsp:txXfrm>
    </dsp:sp>
    <dsp:sp modelId="{0A2177AD-9C32-4B24-824B-7CCF66FDB7C4}">
      <dsp:nvSpPr>
        <dsp:cNvPr id="0" name=""/>
        <dsp:cNvSpPr/>
      </dsp:nvSpPr>
      <dsp:spPr>
        <a:xfrm>
          <a:off x="2842438" y="1713"/>
          <a:ext cx="7935115" cy="115474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fi-FI" sz="2600" b="1" kern="1200"/>
            <a:t>Sääntelyn kohteet : </a:t>
          </a:r>
          <a:endParaRPr lang="fi-FI" sz="2600" kern="1200"/>
        </a:p>
      </dsp:txBody>
      <dsp:txXfrm>
        <a:off x="2876259" y="35534"/>
        <a:ext cx="7867473" cy="1087102"/>
      </dsp:txXfrm>
    </dsp:sp>
    <dsp:sp modelId="{A7BCB795-C6D1-4DEC-A913-B480087F7835}">
      <dsp:nvSpPr>
        <dsp:cNvPr id="0" name=""/>
        <dsp:cNvSpPr/>
      </dsp:nvSpPr>
      <dsp:spPr>
        <a:xfrm>
          <a:off x="2842438" y="1338406"/>
          <a:ext cx="1260742" cy="115474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a:t>Sopimuksen tekeminen</a:t>
          </a:r>
        </a:p>
      </dsp:txBody>
      <dsp:txXfrm>
        <a:off x="2876259" y="1372227"/>
        <a:ext cx="1193100" cy="1087102"/>
      </dsp:txXfrm>
    </dsp:sp>
    <dsp:sp modelId="{BE570D88-208D-42E9-881C-746B06E85EAA}">
      <dsp:nvSpPr>
        <dsp:cNvPr id="0" name=""/>
        <dsp:cNvSpPr/>
      </dsp:nvSpPr>
      <dsp:spPr>
        <a:xfrm>
          <a:off x="4209083" y="1338406"/>
          <a:ext cx="3888130" cy="115474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a:t>Myyjän velvollisuudet ja niiden rikkomisen seuraamukset</a:t>
          </a:r>
        </a:p>
      </dsp:txBody>
      <dsp:txXfrm>
        <a:off x="4242904" y="1372227"/>
        <a:ext cx="3820488" cy="1087102"/>
      </dsp:txXfrm>
    </dsp:sp>
    <dsp:sp modelId="{E1642F7C-581D-4789-8210-4F3CA4A43DBB}">
      <dsp:nvSpPr>
        <dsp:cNvPr id="0" name=""/>
        <dsp:cNvSpPr/>
      </dsp:nvSpPr>
      <dsp:spPr>
        <a:xfrm>
          <a:off x="4209083" y="2675099"/>
          <a:ext cx="1260742" cy="115474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i="1" kern="1200" baseline="0"/>
            <a:t>Tavaran virhe</a:t>
          </a:r>
          <a:endParaRPr lang="fi-FI" sz="900" kern="1200"/>
        </a:p>
      </dsp:txBody>
      <dsp:txXfrm>
        <a:off x="4242904" y="2708920"/>
        <a:ext cx="1193100" cy="1087102"/>
      </dsp:txXfrm>
    </dsp:sp>
    <dsp:sp modelId="{D35520A7-2B44-4B68-B07D-3B7A8CA80F27}">
      <dsp:nvSpPr>
        <dsp:cNvPr id="0" name=""/>
        <dsp:cNvSpPr/>
      </dsp:nvSpPr>
      <dsp:spPr>
        <a:xfrm>
          <a:off x="5522777" y="2675099"/>
          <a:ext cx="1260742" cy="115474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i="1" kern="1200" baseline="0"/>
            <a:t>Viivästys</a:t>
          </a:r>
          <a:endParaRPr lang="fi-FI" sz="900" kern="1200"/>
        </a:p>
      </dsp:txBody>
      <dsp:txXfrm>
        <a:off x="5556598" y="2708920"/>
        <a:ext cx="1193100" cy="1087102"/>
      </dsp:txXfrm>
    </dsp:sp>
    <dsp:sp modelId="{E39A2C1A-7BD5-4589-B870-5AEEF6301D50}">
      <dsp:nvSpPr>
        <dsp:cNvPr id="0" name=""/>
        <dsp:cNvSpPr/>
      </dsp:nvSpPr>
      <dsp:spPr>
        <a:xfrm>
          <a:off x="6836471" y="2675099"/>
          <a:ext cx="1260742" cy="115474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i="1" kern="1200" baseline="0"/>
            <a:t>Kolmannen osapuolen </a:t>
          </a:r>
          <a:r>
            <a:rPr lang="fi-FI" sz="900" i="1" kern="1200"/>
            <a:t>oikeudet kaupan kohteeseen: omistusoikeus</a:t>
          </a:r>
          <a:r>
            <a:rPr lang="fi-FI" sz="900" i="1" kern="1200" baseline="0"/>
            <a:t>, panttioikeudet ja muut rajoitetut esineoikeudet kuten vuokra</a:t>
          </a:r>
          <a:endParaRPr lang="fi-FI" sz="900" kern="1200"/>
        </a:p>
      </dsp:txBody>
      <dsp:txXfrm>
        <a:off x="6870292" y="2708920"/>
        <a:ext cx="1193100" cy="1087102"/>
      </dsp:txXfrm>
    </dsp:sp>
    <dsp:sp modelId="{E63F2596-C708-4156-906B-90FA8866D5E9}">
      <dsp:nvSpPr>
        <dsp:cNvPr id="0" name=""/>
        <dsp:cNvSpPr/>
      </dsp:nvSpPr>
      <dsp:spPr>
        <a:xfrm>
          <a:off x="8203116" y="1338406"/>
          <a:ext cx="2574436" cy="115474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i="1" kern="1200"/>
            <a:t>Ostajan velvollisuudet ja niiden rikkomisen seuraamukset</a:t>
          </a:r>
          <a:endParaRPr lang="fi-FI" sz="1000" kern="1200"/>
        </a:p>
      </dsp:txBody>
      <dsp:txXfrm>
        <a:off x="8236937" y="1372227"/>
        <a:ext cx="2506794" cy="1087102"/>
      </dsp:txXfrm>
    </dsp:sp>
    <dsp:sp modelId="{B3AD9545-035C-4FCC-BC09-3B20494D7EAB}">
      <dsp:nvSpPr>
        <dsp:cNvPr id="0" name=""/>
        <dsp:cNvSpPr/>
      </dsp:nvSpPr>
      <dsp:spPr>
        <a:xfrm>
          <a:off x="8203116" y="2675099"/>
          <a:ext cx="1260742" cy="115474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i="1" kern="1200" baseline="0"/>
            <a:t>Maksuviivästys</a:t>
          </a:r>
          <a:endParaRPr lang="fi-FI" sz="900" kern="1200"/>
        </a:p>
      </dsp:txBody>
      <dsp:txXfrm>
        <a:off x="8236937" y="2708920"/>
        <a:ext cx="1193100" cy="1087102"/>
      </dsp:txXfrm>
    </dsp:sp>
    <dsp:sp modelId="{A0240F6A-9EA4-4EEF-A709-7AFBE02BAF84}">
      <dsp:nvSpPr>
        <dsp:cNvPr id="0" name=""/>
        <dsp:cNvSpPr/>
      </dsp:nvSpPr>
      <dsp:spPr>
        <a:xfrm>
          <a:off x="9516810" y="2675099"/>
          <a:ext cx="1260742" cy="1154744"/>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i="1" kern="1200" baseline="0"/>
            <a:t>Myötävaikutushäiriöt</a:t>
          </a:r>
          <a:endParaRPr lang="fi-FI" sz="900" kern="1200"/>
        </a:p>
      </dsp:txBody>
      <dsp:txXfrm>
        <a:off x="9550631" y="2708920"/>
        <a:ext cx="1193100" cy="108710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8EE14F-918B-4365-BE4F-B37B15FC1D20}">
      <dsp:nvSpPr>
        <dsp:cNvPr id="0" name=""/>
        <dsp:cNvSpPr/>
      </dsp:nvSpPr>
      <dsp:spPr>
        <a:xfrm>
          <a:off x="0" y="27938"/>
          <a:ext cx="10780799" cy="1235519"/>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fi-FI" sz="1200" kern="1200"/>
            <a:t>(</a:t>
          </a:r>
          <a:r>
            <a:rPr lang="fi-FI" sz="1200" b="1" kern="1200"/>
            <a:t>Case 4.</a:t>
          </a:r>
          <a:r>
            <a:rPr lang="fi-FI" sz="1200" kern="1200"/>
            <a:t>) Tutustuttuaan myyjän esitteisiin ja kaupan kohteeseen Suomen Ilmapelastuspalvelu (ARS) Ltd ostaa englantilaiselta valmistajalta Augusto &amp; Well (AW) Ltd: ltä helikopterin, jota on käytetty lentonäytöksissä. Ostaja aikoo käyttää helikopteria pelastustoimintaan. Ennen sopimuksen tekemistä ostaja kysyy myyjältä, voidaanko helikopteriin asentaa pelastusvälineistö. AW vastaa, että tämä tarkistetaan ja hoidetaan. Sopimusneuvotteluissa AW ehdottaa, että sopimukseen sisällytetään "normaali" entire agreement -sopimuslauseke, jonka sanamuoto on: "Tämä sopimus muodostaa osapuolten välisen koko sopimuksen ja yhteisymmärryksen. Ei ole yhteisymmärryksiä, sopimuksia, ehtoja, varauksia tai esityksiä, suullisia tai kirjoitettu, joita ei ole sisällytetty tähän sopimukseen tai joita ei ole korvattu tällä sopimuksella. "</a:t>
          </a:r>
        </a:p>
      </dsp:txBody>
      <dsp:txXfrm>
        <a:off x="60313" y="88251"/>
        <a:ext cx="10660173" cy="1114893"/>
      </dsp:txXfrm>
    </dsp:sp>
    <dsp:sp modelId="{830CE235-0A31-46A8-873F-797EC9D13F3E}">
      <dsp:nvSpPr>
        <dsp:cNvPr id="0" name=""/>
        <dsp:cNvSpPr/>
      </dsp:nvSpPr>
      <dsp:spPr>
        <a:xfrm>
          <a:off x="0" y="1298018"/>
          <a:ext cx="10780799" cy="1235519"/>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fi-FI" sz="1200" kern="1200"/>
            <a:t>Ostajalle toimitettu helikopteri ei kuitenkaan ollut yhteensopiva pelastusvälineistön kanssa. Myyjä sanoo, että helikopteri on toimitettu sovitun mukaisesti, mutta ostaja katsoo myyjän rikkoneen lupaustaan ​​helikopterin pelastusvälineiden soveltuvuudesta.</a:t>
          </a:r>
        </a:p>
      </dsp:txBody>
      <dsp:txXfrm>
        <a:off x="60313" y="1358331"/>
        <a:ext cx="10660173" cy="1114893"/>
      </dsp:txXfrm>
    </dsp:sp>
    <dsp:sp modelId="{4B2BE726-2F7B-4ED7-AE3E-8387297FABE8}">
      <dsp:nvSpPr>
        <dsp:cNvPr id="0" name=""/>
        <dsp:cNvSpPr/>
      </dsp:nvSpPr>
      <dsp:spPr>
        <a:xfrm>
          <a:off x="0" y="2568098"/>
          <a:ext cx="10780799" cy="1235519"/>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fi-FI" sz="1200" kern="1200"/>
            <a:t>Suomen KL: virhe määritellään myös myyjän antamien markkinointitietojen suhteen, mutta CISG ei sisällä tällaista virhemääritelmää</a:t>
          </a:r>
        </a:p>
      </dsp:txBody>
      <dsp:txXfrm>
        <a:off x="60313" y="2628411"/>
        <a:ext cx="10660173" cy="111489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B83577-9196-4688-A50E-F16A2A7EEDC1}">
      <dsp:nvSpPr>
        <dsp:cNvPr id="0" name=""/>
        <dsp:cNvSpPr/>
      </dsp:nvSpPr>
      <dsp:spPr>
        <a:xfrm>
          <a:off x="0" y="2884215"/>
          <a:ext cx="10780799" cy="946663"/>
        </a:xfrm>
        <a:prstGeom prst="rect">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fi-FI" sz="1600" b="1" kern="1200"/>
            <a:t>3) Jos tavara ei ole sopimuksen mukaista, ostaja voi vaatia myyjää korjaamaan virheen kunnostamalla tavaran, ellei tämä kaikki asianhaarat huomioon ottaen ole kohtuutonta. Korjausvaatimus on esitettävä joko 39 artiklan mukaisen reklamaation yhteydessä tai kohtuullisessa ajassa sen jälkeen. </a:t>
          </a:r>
          <a:endParaRPr lang="fi-FI" sz="1600" kern="1200"/>
        </a:p>
      </dsp:txBody>
      <dsp:txXfrm>
        <a:off x="0" y="2884215"/>
        <a:ext cx="10780799" cy="946663"/>
      </dsp:txXfrm>
    </dsp:sp>
    <dsp:sp modelId="{15A15CFD-938C-4D4D-A9D6-494B39958B7F}">
      <dsp:nvSpPr>
        <dsp:cNvPr id="0" name=""/>
        <dsp:cNvSpPr/>
      </dsp:nvSpPr>
      <dsp:spPr>
        <a:xfrm rot="10800000">
          <a:off x="0" y="1442446"/>
          <a:ext cx="10780799" cy="1455969"/>
        </a:xfrm>
        <a:prstGeom prst="upArrowCallout">
          <a:avLst/>
        </a:prstGeom>
        <a:solidFill>
          <a:schemeClr val="accent3">
            <a:hueOff val="-688349"/>
            <a:satOff val="-374"/>
            <a:lumOff val="6471"/>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fi-FI" sz="1600" b="1" kern="1200"/>
            <a:t>2) Jos tavara ei ole sopimuksen mukaista, ostaja voi vaatia uutta toimitusta vain, jos virhe merkitsee olennaista sopimusrikkomusta ja uutta toimitusta koskeva vaatimus esitetään joko 39 artiklan mukaisen reklamaation yhteydessä tai kohtuullisessa ajassa sen jälkeen.</a:t>
          </a:r>
          <a:endParaRPr lang="fi-FI" sz="1600" kern="1200"/>
        </a:p>
      </dsp:txBody>
      <dsp:txXfrm rot="10800000">
        <a:off x="0" y="1442446"/>
        <a:ext cx="10780799" cy="946045"/>
      </dsp:txXfrm>
    </dsp:sp>
    <dsp:sp modelId="{889E2147-9D63-4CDE-98FB-5B363DAF2C60}">
      <dsp:nvSpPr>
        <dsp:cNvPr id="0" name=""/>
        <dsp:cNvSpPr/>
      </dsp:nvSpPr>
      <dsp:spPr>
        <a:xfrm rot="10800000">
          <a:off x="0" y="677"/>
          <a:ext cx="10780799" cy="1455969"/>
        </a:xfrm>
        <a:prstGeom prst="upArrowCallout">
          <a:avLst/>
        </a:prstGeom>
        <a:solidFill>
          <a:schemeClr val="accent3">
            <a:hueOff val="-1376697"/>
            <a:satOff val="-747"/>
            <a:lumOff val="1294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fi-FI" sz="1600" b="1" kern="1200"/>
            <a:t>1) Ostaja voi vaatia myyjää täyttämään velvollisuutensa, paitsi jos ostaja on vaatinut seuraamusta, joka on ristiriidassa tällaisen vaatimuksen kanssa.</a:t>
          </a:r>
          <a:endParaRPr lang="fi-FI" sz="1600" kern="1200"/>
        </a:p>
      </dsp:txBody>
      <dsp:txXfrm rot="10800000">
        <a:off x="0" y="677"/>
        <a:ext cx="10780799" cy="94604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7A83F1-4417-4B15-AD12-8A1FC30527D2}">
      <dsp:nvSpPr>
        <dsp:cNvPr id="0" name=""/>
        <dsp:cNvSpPr/>
      </dsp:nvSpPr>
      <dsp:spPr>
        <a:xfrm>
          <a:off x="0" y="232418"/>
          <a:ext cx="10780799" cy="636480"/>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fi-FI" sz="1600" b="1" kern="1200" dirty="0"/>
            <a:t>Myyjä voi luovutusajankohdan jälkeenkin korjata velvollisuutensa täyttämättä jättämisen omalla kustannuksellaan, </a:t>
          </a:r>
          <a:endParaRPr lang="fi-FI" sz="1600" kern="1200" dirty="0"/>
        </a:p>
      </dsp:txBody>
      <dsp:txXfrm>
        <a:off x="31070" y="263488"/>
        <a:ext cx="10718659" cy="574340"/>
      </dsp:txXfrm>
    </dsp:sp>
    <dsp:sp modelId="{F68CDF8A-68AB-43EF-A383-0485032C46BD}">
      <dsp:nvSpPr>
        <dsp:cNvPr id="0" name=""/>
        <dsp:cNvSpPr/>
      </dsp:nvSpPr>
      <dsp:spPr>
        <a:xfrm>
          <a:off x="0" y="914978"/>
          <a:ext cx="10780799" cy="636480"/>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fi-FI" sz="1600" b="1" kern="1200"/>
            <a:t>jos hän voi tehdä sen ilman kohtuutonta viivytystä ja aiheuttamatta ostajalle kohtuutonta haittaa tai epävarmuutta siitä, saako tämä suorittamistaan kuluista korvauksen myyjältä. </a:t>
          </a:r>
          <a:endParaRPr lang="fi-FI" sz="1600" kern="1200"/>
        </a:p>
      </dsp:txBody>
      <dsp:txXfrm>
        <a:off x="31070" y="946048"/>
        <a:ext cx="10718659" cy="574340"/>
      </dsp:txXfrm>
    </dsp:sp>
    <dsp:sp modelId="{5D29B586-339D-41A2-B94A-EDF72D75F7C2}">
      <dsp:nvSpPr>
        <dsp:cNvPr id="0" name=""/>
        <dsp:cNvSpPr/>
      </dsp:nvSpPr>
      <dsp:spPr>
        <a:xfrm>
          <a:off x="0" y="1597538"/>
          <a:ext cx="10780799" cy="636480"/>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fi-FI" sz="1600" b="1" kern="1200"/>
            <a:t>Ostaja säilyttää kuitenkin oikeuden vaatia vahingonkorvausta tämän yleissopimuksen mukaisesti.</a:t>
          </a:r>
          <a:endParaRPr lang="fi-FI" sz="1600" kern="1200"/>
        </a:p>
      </dsp:txBody>
      <dsp:txXfrm>
        <a:off x="31070" y="1628608"/>
        <a:ext cx="10718659" cy="574340"/>
      </dsp:txXfrm>
    </dsp:sp>
    <dsp:sp modelId="{4022C035-D7CF-4F80-836D-57F76C1C7639}">
      <dsp:nvSpPr>
        <dsp:cNvPr id="0" name=""/>
        <dsp:cNvSpPr/>
      </dsp:nvSpPr>
      <dsp:spPr>
        <a:xfrm>
          <a:off x="0" y="2280098"/>
          <a:ext cx="10780799" cy="636480"/>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fi-FI" sz="1600" b="1" kern="1200"/>
            <a:t>Jos myyjä pyytää ostajaa ilmoittamaan, ottaako tämä suorituksen vastaan eikä ostaja vastaa pyyntöön kohtuullisen ajan kuluessa, myyjä saattaa täyttää sopimuksen pyynnössä mainitsemassaan ajassa. </a:t>
          </a:r>
          <a:endParaRPr lang="fi-FI" sz="1600" kern="1200"/>
        </a:p>
      </dsp:txBody>
      <dsp:txXfrm>
        <a:off x="31070" y="2311168"/>
        <a:ext cx="10718659" cy="574340"/>
      </dsp:txXfrm>
    </dsp:sp>
    <dsp:sp modelId="{FCF9B147-098A-40D3-B8E7-BA6F250EC10C}">
      <dsp:nvSpPr>
        <dsp:cNvPr id="0" name=""/>
        <dsp:cNvSpPr/>
      </dsp:nvSpPr>
      <dsp:spPr>
        <a:xfrm>
          <a:off x="0" y="2962658"/>
          <a:ext cx="10780799" cy="636480"/>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fi-FI" sz="1600" b="1" kern="1200"/>
            <a:t>Ostaja ei saa tänä aikana vaatia mitään seuraamusta, joka on ristiriidassa myyjän suorituksen kanssa.</a:t>
          </a:r>
          <a:endParaRPr lang="fi-FI" sz="1600" kern="1200"/>
        </a:p>
      </dsp:txBody>
      <dsp:txXfrm>
        <a:off x="31070" y="2993728"/>
        <a:ext cx="10718659" cy="57434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D1590C-629E-4BE4-A5CB-0E604F9B539D}">
      <dsp:nvSpPr>
        <dsp:cNvPr id="0" name=""/>
        <dsp:cNvSpPr/>
      </dsp:nvSpPr>
      <dsp:spPr>
        <a:xfrm>
          <a:off x="0" y="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69F6A5-FF4E-48C7-ADE3-559AC9B6C6FA}">
      <dsp:nvSpPr>
        <dsp:cNvPr id="0" name=""/>
        <dsp:cNvSpPr/>
      </dsp:nvSpPr>
      <dsp:spPr>
        <a:xfrm>
          <a:off x="0" y="0"/>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fi-FI" sz="1500" b="1" kern="1200"/>
            <a:t>Ostaja voi purkaa sopimuksen:</a:t>
          </a:r>
          <a:endParaRPr lang="fi-FI" sz="1500" kern="1200"/>
        </a:p>
      </dsp:txBody>
      <dsp:txXfrm>
        <a:off x="0" y="0"/>
        <a:ext cx="2156159" cy="1915778"/>
      </dsp:txXfrm>
    </dsp:sp>
    <dsp:sp modelId="{FB93A1D7-84CE-461B-8D39-5C41BDCA2DC7}">
      <dsp:nvSpPr>
        <dsp:cNvPr id="0" name=""/>
        <dsp:cNvSpPr/>
      </dsp:nvSpPr>
      <dsp:spPr>
        <a:xfrm>
          <a:off x="2317871" y="44526"/>
          <a:ext cx="8462927"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a:t>a) jos se, että myyjä jättää täyttämättä sopimuksen tai tämän yleissopimuksen mukaisen velvollisuutensa, merkitsee olennaista sopimusrikkomusta; tai</a:t>
          </a:r>
        </a:p>
      </dsp:txBody>
      <dsp:txXfrm>
        <a:off x="2317871" y="44526"/>
        <a:ext cx="8462927" cy="890537"/>
      </dsp:txXfrm>
    </dsp:sp>
    <dsp:sp modelId="{9B8A58C8-646C-4ADB-BD5C-37FE7F894A52}">
      <dsp:nvSpPr>
        <dsp:cNvPr id="0" name=""/>
        <dsp:cNvSpPr/>
      </dsp:nvSpPr>
      <dsp:spPr>
        <a:xfrm>
          <a:off x="2156159" y="93506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E490F5F-17DD-4DED-B791-AF488B3A4345}">
      <dsp:nvSpPr>
        <dsp:cNvPr id="0" name=""/>
        <dsp:cNvSpPr/>
      </dsp:nvSpPr>
      <dsp:spPr>
        <a:xfrm>
          <a:off x="2317871" y="979591"/>
          <a:ext cx="8462927"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kern="1200" dirty="0"/>
            <a:t>b) jos tavara on jäänyt luovuttamatta ja myyjä ei luovuta sitä ostajan 47 artiklan 1 kappaleen mukaisesti asettamassa lisäajassa tai ilmoittaa, ettei hän tule luovuttamaan tavaraa lisäajan kuluessa.</a:t>
          </a:r>
        </a:p>
      </dsp:txBody>
      <dsp:txXfrm>
        <a:off x="2317871" y="979591"/>
        <a:ext cx="8462927" cy="890537"/>
      </dsp:txXfrm>
    </dsp:sp>
    <dsp:sp modelId="{2B2D7E53-5B4B-4817-9F50-9C70EE9D2217}">
      <dsp:nvSpPr>
        <dsp:cNvPr id="0" name=""/>
        <dsp:cNvSpPr/>
      </dsp:nvSpPr>
      <dsp:spPr>
        <a:xfrm>
          <a:off x="2156159" y="1870129"/>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B6F95E5-BA1F-47FB-9998-2256FFDC841A}">
      <dsp:nvSpPr>
        <dsp:cNvPr id="0" name=""/>
        <dsp:cNvSpPr/>
      </dsp:nvSpPr>
      <dsp:spPr>
        <a:xfrm>
          <a:off x="0" y="1915778"/>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B0714C-A93F-4083-AC18-AD2341E5E4BE}">
      <dsp:nvSpPr>
        <dsp:cNvPr id="0" name=""/>
        <dsp:cNvSpPr/>
      </dsp:nvSpPr>
      <dsp:spPr>
        <a:xfrm>
          <a:off x="0" y="1915778"/>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fi-FI" sz="1500" b="1" kern="1200"/>
            <a:t>Jos myyjä on luovuttanut tavaran, ostaja menettää kuitenkin oikeutensa purkaa kaupan, jollei hän tee sitä kohtuullisessa ajassa </a:t>
          </a:r>
          <a:endParaRPr lang="fi-FI" sz="1500" kern="1200"/>
        </a:p>
      </dsp:txBody>
      <dsp:txXfrm>
        <a:off x="0" y="1915778"/>
        <a:ext cx="2156159" cy="191577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67C1C3-C449-440F-B853-E3BE6A8DD813}">
      <dsp:nvSpPr>
        <dsp:cNvPr id="0" name=""/>
        <dsp:cNvSpPr/>
      </dsp:nvSpPr>
      <dsp:spPr>
        <a:xfrm>
          <a:off x="0" y="0"/>
          <a:ext cx="3831557" cy="383155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BC3963-FBDA-4C69-AAFF-F2C22E683FC7}">
      <dsp:nvSpPr>
        <dsp:cNvPr id="0" name=""/>
        <dsp:cNvSpPr/>
      </dsp:nvSpPr>
      <dsp:spPr>
        <a:xfrm>
          <a:off x="1915778" y="0"/>
          <a:ext cx="8865020" cy="383155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i-FI" sz="1700" b="1" kern="1200"/>
            <a:t>Jos tavara ei ole sopimuksen mukaista, ostaja voi siitä riippumatta, onko kauppahinta jo maksettu vai ei, vaatia hinnanalentamista </a:t>
          </a:r>
          <a:endParaRPr lang="fi-FI" sz="1700" kern="1200"/>
        </a:p>
      </dsp:txBody>
      <dsp:txXfrm>
        <a:off x="1915778" y="0"/>
        <a:ext cx="4432510" cy="1819989"/>
      </dsp:txXfrm>
    </dsp:sp>
    <dsp:sp modelId="{483164E9-A013-4F98-8019-C57B4DAF8E06}">
      <dsp:nvSpPr>
        <dsp:cNvPr id="0" name=""/>
        <dsp:cNvSpPr/>
      </dsp:nvSpPr>
      <dsp:spPr>
        <a:xfrm>
          <a:off x="1005783" y="1819989"/>
          <a:ext cx="1819989" cy="1819989"/>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08F67E-DCAF-4CAC-8934-A216CF82630C}">
      <dsp:nvSpPr>
        <dsp:cNvPr id="0" name=""/>
        <dsp:cNvSpPr/>
      </dsp:nvSpPr>
      <dsp:spPr>
        <a:xfrm>
          <a:off x="1915778" y="1819989"/>
          <a:ext cx="8865020" cy="181998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i-FI" sz="1700" b="1" kern="1200"/>
            <a:t>Jos myyjä kuitenkin korjaa velvollisuuksiensa täyttämättä jättämisen 37 tai 38 artiklan mukaisesti tai jos ostaja kieltäytyy hyväksymästä myyjän näiden artiklojen mukaista suoritusta, ostajalla ei ole oikeutta hinnanalennukseen. </a:t>
          </a:r>
          <a:endParaRPr lang="fi-FI" sz="1700" kern="1200"/>
        </a:p>
      </dsp:txBody>
      <dsp:txXfrm>
        <a:off x="1915778" y="1819989"/>
        <a:ext cx="4432510" cy="1819989"/>
      </dsp:txXfrm>
    </dsp:sp>
    <dsp:sp modelId="{15C15F58-6F51-41DA-A248-EBDFD2024EB8}">
      <dsp:nvSpPr>
        <dsp:cNvPr id="0" name=""/>
        <dsp:cNvSpPr/>
      </dsp:nvSpPr>
      <dsp:spPr>
        <a:xfrm>
          <a:off x="6348288" y="0"/>
          <a:ext cx="4432510" cy="181998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fi-FI" sz="2000" kern="1200"/>
            <a:t>samassa suhteessa kuin luovutetun tavaran arvo luovutushetkellä on verrattuna siihen arvoon, joka sopimuksen mukaisella tavaralla olisi tuolla hetkellä ollut. </a:t>
          </a:r>
        </a:p>
      </dsp:txBody>
      <dsp:txXfrm>
        <a:off x="6348288" y="0"/>
        <a:ext cx="4432510" cy="181998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38FCF3-BB06-48BB-A22F-B3BCC47A4266}">
      <dsp:nvSpPr>
        <dsp:cNvPr id="0" name=""/>
        <dsp:cNvSpPr/>
      </dsp:nvSpPr>
      <dsp:spPr>
        <a:xfrm>
          <a:off x="0" y="187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720248-BF15-4B1B-B4DA-7E0BF47362B3}">
      <dsp:nvSpPr>
        <dsp:cNvPr id="0" name=""/>
        <dsp:cNvSpPr/>
      </dsp:nvSpPr>
      <dsp:spPr>
        <a:xfrm>
          <a:off x="0" y="1870"/>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b="1" kern="1200"/>
            <a:t>. </a:t>
          </a:r>
          <a:r>
            <a:rPr lang="fi-FI" sz="1100" b="1" kern="1200"/>
            <a:t>Jos ostaja jättää täyttämättä jonkin sopimuksen tai tämän yleissopimuksen mukaisen velvollisuutensa, myyjä voi:</a:t>
          </a:r>
          <a:endParaRPr lang="fi-FI" sz="1100" kern="1200"/>
        </a:p>
      </dsp:txBody>
      <dsp:txXfrm>
        <a:off x="0" y="1870"/>
        <a:ext cx="2156159" cy="1275938"/>
      </dsp:txXfrm>
    </dsp:sp>
    <dsp:sp modelId="{A7980555-1E4E-49F3-A66B-52258F098C19}">
      <dsp:nvSpPr>
        <dsp:cNvPr id="0" name=""/>
        <dsp:cNvSpPr/>
      </dsp:nvSpPr>
      <dsp:spPr>
        <a:xfrm>
          <a:off x="2317871" y="31526"/>
          <a:ext cx="8462927" cy="5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i-FI" sz="1600" b="1" kern="1200"/>
            <a:t>a) käyttää 62–65 artiklan mukaisia oikeuksia (hinnanmaksuvaatimus, lisäajan asettaminen ja kaupan purku) </a:t>
          </a:r>
          <a:endParaRPr lang="fi-FI" sz="1600" kern="1200"/>
        </a:p>
      </dsp:txBody>
      <dsp:txXfrm>
        <a:off x="2317871" y="31526"/>
        <a:ext cx="8462927" cy="593111"/>
      </dsp:txXfrm>
    </dsp:sp>
    <dsp:sp modelId="{AFE93D58-F369-4585-AC57-03216D529E0D}">
      <dsp:nvSpPr>
        <dsp:cNvPr id="0" name=""/>
        <dsp:cNvSpPr/>
      </dsp:nvSpPr>
      <dsp:spPr>
        <a:xfrm>
          <a:off x="2156159" y="624638"/>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6B524FD-71EC-414E-B818-ADE396E1AAD8}">
      <dsp:nvSpPr>
        <dsp:cNvPr id="0" name=""/>
        <dsp:cNvSpPr/>
      </dsp:nvSpPr>
      <dsp:spPr>
        <a:xfrm>
          <a:off x="2317871" y="654294"/>
          <a:ext cx="8462927" cy="5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i-FI" sz="1600" b="1" kern="1200"/>
            <a:t>b) vaatia vahingonkorvausta 74–77 artiklan mukaan.</a:t>
          </a:r>
          <a:endParaRPr lang="fi-FI" sz="1600" kern="1200"/>
        </a:p>
      </dsp:txBody>
      <dsp:txXfrm>
        <a:off x="2317871" y="654294"/>
        <a:ext cx="8462927" cy="593111"/>
      </dsp:txXfrm>
    </dsp:sp>
    <dsp:sp modelId="{863C21F2-16D3-45BD-8357-DFC759A93AF6}">
      <dsp:nvSpPr>
        <dsp:cNvPr id="0" name=""/>
        <dsp:cNvSpPr/>
      </dsp:nvSpPr>
      <dsp:spPr>
        <a:xfrm>
          <a:off x="2156159" y="1247406"/>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8CEB48D-61A6-4791-A5C6-7886F829737C}">
      <dsp:nvSpPr>
        <dsp:cNvPr id="0" name=""/>
        <dsp:cNvSpPr/>
      </dsp:nvSpPr>
      <dsp:spPr>
        <a:xfrm>
          <a:off x="0" y="1277809"/>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1E951F-258E-42C5-886B-08FB055FA6B2}">
      <dsp:nvSpPr>
        <dsp:cNvPr id="0" name=""/>
        <dsp:cNvSpPr/>
      </dsp:nvSpPr>
      <dsp:spPr>
        <a:xfrm>
          <a:off x="0" y="1277809"/>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1" kern="1200"/>
            <a:t>2) Myyjä ei menetä oikeutta vaatia vahingonkorvausta käyttämällä oikeuttaan vaatia muita seuraamuksia.</a:t>
          </a:r>
          <a:endParaRPr lang="fi-FI" sz="1100" kern="1200"/>
        </a:p>
      </dsp:txBody>
      <dsp:txXfrm>
        <a:off x="0" y="1277809"/>
        <a:ext cx="2156159" cy="1275938"/>
      </dsp:txXfrm>
    </dsp:sp>
    <dsp:sp modelId="{8ADBEDAB-5434-41FD-9AC4-7440949ABA82}">
      <dsp:nvSpPr>
        <dsp:cNvPr id="0" name=""/>
        <dsp:cNvSpPr/>
      </dsp:nvSpPr>
      <dsp:spPr>
        <a:xfrm>
          <a:off x="0" y="2553747"/>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7AF5E0-5809-475B-9231-253A987A5849}">
      <dsp:nvSpPr>
        <dsp:cNvPr id="0" name=""/>
        <dsp:cNvSpPr/>
      </dsp:nvSpPr>
      <dsp:spPr>
        <a:xfrm>
          <a:off x="0" y="2553747"/>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1" kern="1200"/>
            <a:t>3) Tuomioistuin tai välimiesoikeus ei saa myöntää ostajalle suoritusajan pidennystä, kun myyjä vaatii seuraamuksia sopimusrikkomuksen vuoksi.</a:t>
          </a:r>
          <a:endParaRPr lang="fi-FI" sz="1100" kern="1200"/>
        </a:p>
      </dsp:txBody>
      <dsp:txXfrm>
        <a:off x="0" y="2553747"/>
        <a:ext cx="2156159" cy="127593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DCF8C9-A00B-43E7-844C-2737690EF883}">
      <dsp:nvSpPr>
        <dsp:cNvPr id="0" name=""/>
        <dsp:cNvSpPr/>
      </dsp:nvSpPr>
      <dsp:spPr>
        <a:xfrm>
          <a:off x="0" y="0"/>
          <a:ext cx="3831557" cy="383155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089FA5-2D90-4317-98FC-8E61859D72AA}">
      <dsp:nvSpPr>
        <dsp:cNvPr id="0" name=""/>
        <dsp:cNvSpPr/>
      </dsp:nvSpPr>
      <dsp:spPr>
        <a:xfrm>
          <a:off x="1915778" y="0"/>
          <a:ext cx="8865020" cy="383155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i-FI" sz="2300" b="1" kern="1200"/>
            <a:t>Myyjä voi purkaa sopimuksen</a:t>
          </a:r>
          <a:endParaRPr lang="fi-FI" sz="2300" kern="1200"/>
        </a:p>
      </dsp:txBody>
      <dsp:txXfrm>
        <a:off x="1915778" y="0"/>
        <a:ext cx="4432510" cy="1819989"/>
      </dsp:txXfrm>
    </dsp:sp>
    <dsp:sp modelId="{E5EC4084-9395-4D26-800E-28CC92E9B640}">
      <dsp:nvSpPr>
        <dsp:cNvPr id="0" name=""/>
        <dsp:cNvSpPr/>
      </dsp:nvSpPr>
      <dsp:spPr>
        <a:xfrm>
          <a:off x="1005783" y="1819989"/>
          <a:ext cx="1819989" cy="1819989"/>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98C08E-BC21-464E-BF04-444252104003}">
      <dsp:nvSpPr>
        <dsp:cNvPr id="0" name=""/>
        <dsp:cNvSpPr/>
      </dsp:nvSpPr>
      <dsp:spPr>
        <a:xfrm>
          <a:off x="1915778" y="1819989"/>
          <a:ext cx="8865020" cy="181998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i-FI" sz="2300" b="1" kern="1200"/>
            <a:t>2) Jos ostaja on maksanut kauppahinnan, myyjä menettää oikeutensa purkaa sopimuksen, jollei hän tee sitä:</a:t>
          </a:r>
          <a:endParaRPr lang="fi-FI" sz="2300" kern="1200"/>
        </a:p>
      </dsp:txBody>
      <dsp:txXfrm>
        <a:off x="1915778" y="1819989"/>
        <a:ext cx="4432510" cy="1819989"/>
      </dsp:txXfrm>
    </dsp:sp>
    <dsp:sp modelId="{595BBB97-B6FF-45E9-A5F5-E00E9FFDF705}">
      <dsp:nvSpPr>
        <dsp:cNvPr id="0" name=""/>
        <dsp:cNvSpPr/>
      </dsp:nvSpPr>
      <dsp:spPr>
        <a:xfrm>
          <a:off x="6348288" y="0"/>
          <a:ext cx="4432510" cy="181998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114300" lvl="1" indent="-114300" algn="l" defTabSz="577850">
            <a:lnSpc>
              <a:spcPct val="90000"/>
            </a:lnSpc>
            <a:spcBef>
              <a:spcPct val="0"/>
            </a:spcBef>
            <a:spcAft>
              <a:spcPct val="15000"/>
            </a:spcAft>
            <a:buChar char="•"/>
          </a:pPr>
          <a:r>
            <a:rPr lang="fi-FI" sz="1300" kern="1200"/>
            <a:t>a) jos se, että ostaja jättää täyttämättä sopimuksen tai tämän yleissopimuksen mukaisen velvollisuutensa, merkitsee olennaista sopimusrikkomusta; tai</a:t>
          </a:r>
        </a:p>
        <a:p>
          <a:pPr marL="114300" lvl="1" indent="-114300" algn="l" defTabSz="577850">
            <a:lnSpc>
              <a:spcPct val="90000"/>
            </a:lnSpc>
            <a:spcBef>
              <a:spcPct val="0"/>
            </a:spcBef>
            <a:spcAft>
              <a:spcPct val="15000"/>
            </a:spcAft>
            <a:buChar char="•"/>
          </a:pPr>
          <a:r>
            <a:rPr lang="fi-FI" sz="1300" kern="1200"/>
            <a:t>b) jos ostaja ei myyjän 63 artiklan 1 kappaleen mukaisesti asettamassa lisäajassa täytä velvollisuuttaan maksaa kauppahinta tai ottaa toimitus vastaan tai jos hän ilmoittaa, ettei hän tule tekemään sitä lisäajan kuluessa.</a:t>
          </a:r>
        </a:p>
      </dsp:txBody>
      <dsp:txXfrm>
        <a:off x="6348288" y="0"/>
        <a:ext cx="4432510" cy="1819989"/>
      </dsp:txXfrm>
    </dsp:sp>
    <dsp:sp modelId="{E10BEBAE-08F0-496E-9951-7439FCD9FDC7}">
      <dsp:nvSpPr>
        <dsp:cNvPr id="0" name=""/>
        <dsp:cNvSpPr/>
      </dsp:nvSpPr>
      <dsp:spPr>
        <a:xfrm>
          <a:off x="6348288" y="1819989"/>
          <a:ext cx="4432510" cy="181998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114300" lvl="1" indent="-114300" algn="l" defTabSz="577850">
            <a:lnSpc>
              <a:spcPct val="90000"/>
            </a:lnSpc>
            <a:spcBef>
              <a:spcPct val="0"/>
            </a:spcBef>
            <a:spcAft>
              <a:spcPct val="15000"/>
            </a:spcAft>
            <a:buChar char="•"/>
          </a:pPr>
          <a:r>
            <a:rPr lang="fi-FI" sz="1300" kern="1200"/>
            <a:t>ostajan suorituksen viivästymisen ollessa kyseessä ennen kuin myyjä on saanut tietää, että suoritus on tapahtunut; </a:t>
          </a:r>
        </a:p>
        <a:p>
          <a:pPr marL="114300" lvl="1" indent="-114300" algn="l" defTabSz="577850">
            <a:lnSpc>
              <a:spcPct val="90000"/>
            </a:lnSpc>
            <a:spcBef>
              <a:spcPct val="0"/>
            </a:spcBef>
            <a:spcAft>
              <a:spcPct val="15000"/>
            </a:spcAft>
            <a:buChar char="•"/>
          </a:pPr>
          <a:r>
            <a:rPr lang="fi-FI" sz="1300" kern="1200"/>
            <a:t>tai muuten kohtuullisessa ajassa </a:t>
          </a:r>
        </a:p>
      </dsp:txBody>
      <dsp:txXfrm>
        <a:off x="6348288" y="1819989"/>
        <a:ext cx="4432510" cy="181998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2C18A0-3051-4D33-9E5B-0D84B0DB9215}">
      <dsp:nvSpPr>
        <dsp:cNvPr id="0" name=""/>
        <dsp:cNvSpPr/>
      </dsp:nvSpPr>
      <dsp:spPr>
        <a:xfrm>
          <a:off x="0" y="357675"/>
          <a:ext cx="10780799" cy="928575"/>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fi-FI" sz="1700" b="1" kern="1200"/>
            <a:t>Vahingonkorvaus on valinnainen ja tulee muiden mahdollisten seuraamusten lisäksi </a:t>
          </a:r>
          <a:endParaRPr lang="fi-FI" sz="1700" kern="1200"/>
        </a:p>
      </dsp:txBody>
      <dsp:txXfrm>
        <a:off x="45329" y="403004"/>
        <a:ext cx="10690141" cy="837917"/>
      </dsp:txXfrm>
    </dsp:sp>
    <dsp:sp modelId="{1AECA5E2-30B5-4F6C-ACA1-F416EC3A4285}">
      <dsp:nvSpPr>
        <dsp:cNvPr id="0" name=""/>
        <dsp:cNvSpPr/>
      </dsp:nvSpPr>
      <dsp:spPr>
        <a:xfrm>
          <a:off x="0" y="1335210"/>
          <a:ext cx="10780799" cy="928575"/>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fi-FI" sz="1700" b="1" kern="1200"/>
            <a:t>Vahingonkorvaus sopijapuolen sopimusrikkomuksen johdosta käsittää rahamäärän, joka vastaa sopimusrikkomuksen vuoksi toiselle sopijapuolelle aiheutunutta vahinkoa, </a:t>
          </a:r>
          <a:endParaRPr lang="fi-FI" sz="1700" kern="1200"/>
        </a:p>
      </dsp:txBody>
      <dsp:txXfrm>
        <a:off x="45329" y="1380539"/>
        <a:ext cx="10690141" cy="837917"/>
      </dsp:txXfrm>
    </dsp:sp>
    <dsp:sp modelId="{FBDF61D5-C756-45B6-82E3-A1D71BB2C299}">
      <dsp:nvSpPr>
        <dsp:cNvPr id="0" name=""/>
        <dsp:cNvSpPr/>
      </dsp:nvSpPr>
      <dsp:spPr>
        <a:xfrm>
          <a:off x="0" y="2263786"/>
          <a:ext cx="10780799"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290"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fi-FI" sz="1300" kern="1200"/>
            <a:t>mukaan luettuna menetetty kauppavoitto. </a:t>
          </a:r>
        </a:p>
      </dsp:txBody>
      <dsp:txXfrm>
        <a:off x="0" y="2263786"/>
        <a:ext cx="10780799" cy="281520"/>
      </dsp:txXfrm>
    </dsp:sp>
    <dsp:sp modelId="{03E686A7-D668-4187-8A92-6C5D596765BF}">
      <dsp:nvSpPr>
        <dsp:cNvPr id="0" name=""/>
        <dsp:cNvSpPr/>
      </dsp:nvSpPr>
      <dsp:spPr>
        <a:xfrm>
          <a:off x="0" y="2545306"/>
          <a:ext cx="10780799" cy="928575"/>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fi-FI" sz="1700" b="1" kern="1200"/>
            <a:t>Vahingonkorvaus ei saa olla suurempi kuin se vahinko, jonka sopimusta rikkonut osapuoli sopimusta tehtäessä ennakoi tai jonka hänen olisi pitänyt ennakoida voivan seurata sopimusrikkomuksesta niiden tosiasioiden tai seikkojen valossa, jotka hän silloin tunsi tai jotka hänen olisi pitänyt tuntea. </a:t>
          </a:r>
          <a:endParaRPr lang="fi-FI" sz="1700" kern="1200"/>
        </a:p>
      </dsp:txBody>
      <dsp:txXfrm>
        <a:off x="45329" y="2590635"/>
        <a:ext cx="10690141" cy="83791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DF12D5-C786-43ED-B8ED-B39FDC6D9D2C}">
      <dsp:nvSpPr>
        <dsp:cNvPr id="0" name=""/>
        <dsp:cNvSpPr/>
      </dsp:nvSpPr>
      <dsp:spPr>
        <a:xfrm>
          <a:off x="0" y="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8A60CF-D09B-49E1-9064-32103C15C9D7}">
      <dsp:nvSpPr>
        <dsp:cNvPr id="0" name=""/>
        <dsp:cNvSpPr/>
      </dsp:nvSpPr>
      <dsp:spPr>
        <a:xfrm>
          <a:off x="0" y="0"/>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b="1" kern="1200"/>
            <a:t>Sopijapuoli ei ole vastuussa velvollisuutensa täyttämättä jättämisestä, jos hän näyttää, </a:t>
          </a:r>
          <a:endParaRPr lang="fi-FI" sz="1800" kern="1200"/>
        </a:p>
      </dsp:txBody>
      <dsp:txXfrm>
        <a:off x="0" y="0"/>
        <a:ext cx="2156159" cy="1915778"/>
      </dsp:txXfrm>
    </dsp:sp>
    <dsp:sp modelId="{8A72DD9F-3A88-467D-A7F5-22AA71D51303}">
      <dsp:nvSpPr>
        <dsp:cNvPr id="0" name=""/>
        <dsp:cNvSpPr/>
      </dsp:nvSpPr>
      <dsp:spPr>
        <a:xfrm>
          <a:off x="2317871" y="29934"/>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i-FI" sz="1600" i="1" kern="1200"/>
            <a:t>että se on johtunut hänen vaikutusmahdollisuuksiensa ulkopuolella olevasta esteestä </a:t>
          </a:r>
          <a:endParaRPr lang="fi-FI" sz="1600" kern="1200"/>
        </a:p>
      </dsp:txBody>
      <dsp:txXfrm>
        <a:off x="2317871" y="29934"/>
        <a:ext cx="8462927" cy="598680"/>
      </dsp:txXfrm>
    </dsp:sp>
    <dsp:sp modelId="{6BFD3847-BBDD-4002-949B-38AAA5FB0D47}">
      <dsp:nvSpPr>
        <dsp:cNvPr id="0" name=""/>
        <dsp:cNvSpPr/>
      </dsp:nvSpPr>
      <dsp:spPr>
        <a:xfrm>
          <a:off x="2156159" y="62861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A4E70F0-4173-4E83-B175-A6512CEE52B0}">
      <dsp:nvSpPr>
        <dsp:cNvPr id="0" name=""/>
        <dsp:cNvSpPr/>
      </dsp:nvSpPr>
      <dsp:spPr>
        <a:xfrm>
          <a:off x="2317871" y="658548"/>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i-FI" sz="1600" i="1" kern="1200" dirty="0"/>
            <a:t>ja että hänen ei kohtuudella voida edellyttää ottaneen estettä huomioon sopimusta tehtäessä </a:t>
          </a:r>
          <a:endParaRPr lang="fi-FI" sz="1600" kern="1200" dirty="0"/>
        </a:p>
      </dsp:txBody>
      <dsp:txXfrm>
        <a:off x="2317871" y="658548"/>
        <a:ext cx="8462927" cy="598680"/>
      </dsp:txXfrm>
    </dsp:sp>
    <dsp:sp modelId="{DDDDDF62-2CDA-4BC9-AF4A-EDCCBCC72EA9}">
      <dsp:nvSpPr>
        <dsp:cNvPr id="0" name=""/>
        <dsp:cNvSpPr/>
      </dsp:nvSpPr>
      <dsp:spPr>
        <a:xfrm>
          <a:off x="2156159" y="1257229"/>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C47C8BF-9307-428C-8182-77E1A94C64D2}">
      <dsp:nvSpPr>
        <dsp:cNvPr id="0" name=""/>
        <dsp:cNvSpPr/>
      </dsp:nvSpPr>
      <dsp:spPr>
        <a:xfrm>
          <a:off x="2317871" y="1287163"/>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i-FI" sz="1600" i="1" kern="1200"/>
            <a:t>eikä välttäneen tai voittaneen estettä tai sen seurauksia.</a:t>
          </a:r>
          <a:endParaRPr lang="fi-FI" sz="1600" kern="1200"/>
        </a:p>
      </dsp:txBody>
      <dsp:txXfrm>
        <a:off x="2317871" y="1287163"/>
        <a:ext cx="8462927" cy="598680"/>
      </dsp:txXfrm>
    </dsp:sp>
    <dsp:sp modelId="{F21EDDF7-7180-4941-B023-4B2500C5713A}">
      <dsp:nvSpPr>
        <dsp:cNvPr id="0" name=""/>
        <dsp:cNvSpPr/>
      </dsp:nvSpPr>
      <dsp:spPr>
        <a:xfrm>
          <a:off x="2156159" y="188584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6DDFF8E-F687-43CC-B8F0-CC105FE70670}">
      <dsp:nvSpPr>
        <dsp:cNvPr id="0" name=""/>
        <dsp:cNvSpPr/>
      </dsp:nvSpPr>
      <dsp:spPr>
        <a:xfrm>
          <a:off x="0" y="1915778"/>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5EDC5C-3C29-442A-9BB6-1E5E1672E814}">
      <dsp:nvSpPr>
        <dsp:cNvPr id="0" name=""/>
        <dsp:cNvSpPr/>
      </dsp:nvSpPr>
      <dsp:spPr>
        <a:xfrm>
          <a:off x="0" y="1915778"/>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b="1" kern="1200"/>
            <a:t>Vrt. sopimussakko (sovittu vahingonkorvaus)</a:t>
          </a:r>
          <a:endParaRPr lang="fi-FI" sz="1800" kern="1200"/>
        </a:p>
      </dsp:txBody>
      <dsp:txXfrm>
        <a:off x="0" y="1915778"/>
        <a:ext cx="2156159" cy="1915778"/>
      </dsp:txXfrm>
    </dsp:sp>
    <dsp:sp modelId="{D95C1FC3-0032-48B5-92CC-9C74E58E8363}">
      <dsp:nvSpPr>
        <dsp:cNvPr id="0" name=""/>
        <dsp:cNvSpPr/>
      </dsp:nvSpPr>
      <dsp:spPr>
        <a:xfrm>
          <a:off x="2317871" y="1945712"/>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i-FI" sz="1600" i="1" kern="1200"/>
            <a:t>Ei edellytä näyttöä vahingon olemassaolosta tai muista vastuun oikeudellisista edellytyksistä, vain sopimuksen rikkominen</a:t>
          </a:r>
          <a:endParaRPr lang="fi-FI" sz="1600" kern="1200"/>
        </a:p>
      </dsp:txBody>
      <dsp:txXfrm>
        <a:off x="2317871" y="1945712"/>
        <a:ext cx="8462927" cy="598680"/>
      </dsp:txXfrm>
    </dsp:sp>
    <dsp:sp modelId="{9FD8A783-D6BA-4FF1-940E-EB69320F5F32}">
      <dsp:nvSpPr>
        <dsp:cNvPr id="0" name=""/>
        <dsp:cNvSpPr/>
      </dsp:nvSpPr>
      <dsp:spPr>
        <a:xfrm>
          <a:off x="2156159" y="2544393"/>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D79142E-B9BF-452E-B8F3-B6F07F95CDDC}">
      <dsp:nvSpPr>
        <dsp:cNvPr id="0" name=""/>
        <dsp:cNvSpPr/>
      </dsp:nvSpPr>
      <dsp:spPr>
        <a:xfrm>
          <a:off x="2317871" y="2574327"/>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i-FI" sz="1600" i="1" kern="1200"/>
            <a:t>Vakioitu summa on käytettävissä todellisesta vahingosta riippumatta</a:t>
          </a:r>
          <a:endParaRPr lang="fi-FI" sz="1600" kern="1200"/>
        </a:p>
      </dsp:txBody>
      <dsp:txXfrm>
        <a:off x="2317871" y="2574327"/>
        <a:ext cx="8462927" cy="598680"/>
      </dsp:txXfrm>
    </dsp:sp>
    <dsp:sp modelId="{A36BB50C-8533-4B3E-BC8F-8528CB048441}">
      <dsp:nvSpPr>
        <dsp:cNvPr id="0" name=""/>
        <dsp:cNvSpPr/>
      </dsp:nvSpPr>
      <dsp:spPr>
        <a:xfrm>
          <a:off x="2156159" y="3173008"/>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115118B-F5FC-4A84-9ED0-E1109FB2DB56}">
      <dsp:nvSpPr>
        <dsp:cNvPr id="0" name=""/>
        <dsp:cNvSpPr/>
      </dsp:nvSpPr>
      <dsp:spPr>
        <a:xfrm>
          <a:off x="2317871" y="3202942"/>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i-FI" sz="1600" i="1" kern="1200"/>
            <a:t>Yleensä sovitun määrän ylittävä todellinen vahinko voidaan korvata yleisten sääntöjen mukaisesti (riippuu sovitusta ehdosta)</a:t>
          </a:r>
          <a:endParaRPr lang="fi-FI" sz="1600" kern="1200"/>
        </a:p>
      </dsp:txBody>
      <dsp:txXfrm>
        <a:off x="2317871" y="3202942"/>
        <a:ext cx="8462927" cy="598680"/>
      </dsp:txXfrm>
    </dsp:sp>
    <dsp:sp modelId="{D0421757-58D1-4DBC-A396-628B9506437F}">
      <dsp:nvSpPr>
        <dsp:cNvPr id="0" name=""/>
        <dsp:cNvSpPr/>
      </dsp:nvSpPr>
      <dsp:spPr>
        <a:xfrm>
          <a:off x="2156159" y="3801622"/>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F44569-3464-41CB-8B01-893CA8B743FE}">
      <dsp:nvSpPr>
        <dsp:cNvPr id="0" name=""/>
        <dsp:cNvSpPr/>
      </dsp:nvSpPr>
      <dsp:spPr>
        <a:xfrm>
          <a:off x="5390399" y="1584833"/>
          <a:ext cx="3813747" cy="661889"/>
        </a:xfrm>
        <a:custGeom>
          <a:avLst/>
          <a:gdLst/>
          <a:ahLst/>
          <a:cxnLst/>
          <a:rect l="0" t="0" r="0" b="0"/>
          <a:pathLst>
            <a:path>
              <a:moveTo>
                <a:pt x="0" y="0"/>
              </a:moveTo>
              <a:lnTo>
                <a:pt x="0" y="330944"/>
              </a:lnTo>
              <a:lnTo>
                <a:pt x="3813747" y="330944"/>
              </a:lnTo>
              <a:lnTo>
                <a:pt x="3813747" y="66188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2CE62D5-2C2E-4A3B-826A-66379AF1132B}">
      <dsp:nvSpPr>
        <dsp:cNvPr id="0" name=""/>
        <dsp:cNvSpPr/>
      </dsp:nvSpPr>
      <dsp:spPr>
        <a:xfrm>
          <a:off x="5344679" y="1584833"/>
          <a:ext cx="91440" cy="661889"/>
        </a:xfrm>
        <a:custGeom>
          <a:avLst/>
          <a:gdLst/>
          <a:ahLst/>
          <a:cxnLst/>
          <a:rect l="0" t="0" r="0" b="0"/>
          <a:pathLst>
            <a:path>
              <a:moveTo>
                <a:pt x="45720" y="0"/>
              </a:moveTo>
              <a:lnTo>
                <a:pt x="45720" y="66188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6BA618-F17E-4DD6-802B-9C2358568119}">
      <dsp:nvSpPr>
        <dsp:cNvPr id="0" name=""/>
        <dsp:cNvSpPr/>
      </dsp:nvSpPr>
      <dsp:spPr>
        <a:xfrm>
          <a:off x="1576652" y="1584833"/>
          <a:ext cx="3813747" cy="661889"/>
        </a:xfrm>
        <a:custGeom>
          <a:avLst/>
          <a:gdLst/>
          <a:ahLst/>
          <a:cxnLst/>
          <a:rect l="0" t="0" r="0" b="0"/>
          <a:pathLst>
            <a:path>
              <a:moveTo>
                <a:pt x="3813747" y="0"/>
              </a:moveTo>
              <a:lnTo>
                <a:pt x="3813747" y="330944"/>
              </a:lnTo>
              <a:lnTo>
                <a:pt x="0" y="330944"/>
              </a:lnTo>
              <a:lnTo>
                <a:pt x="0" y="66188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853B93-AAF7-4EC9-BE62-1A55BFCD5EC4}">
      <dsp:nvSpPr>
        <dsp:cNvPr id="0" name=""/>
        <dsp:cNvSpPr/>
      </dsp:nvSpPr>
      <dsp:spPr>
        <a:xfrm>
          <a:off x="3814470" y="8904"/>
          <a:ext cx="3151857" cy="1575928"/>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i-FI" sz="2000" b="1" kern="1200"/>
            <a:t>Vahingonkorvauksen edellytykset </a:t>
          </a:r>
          <a:endParaRPr lang="fi-FI" sz="2000" kern="1200"/>
        </a:p>
      </dsp:txBody>
      <dsp:txXfrm>
        <a:off x="3814470" y="8904"/>
        <a:ext cx="3151857" cy="1575928"/>
      </dsp:txXfrm>
    </dsp:sp>
    <dsp:sp modelId="{AC0800F7-26ED-4799-B6AE-D9E25DA6B731}">
      <dsp:nvSpPr>
        <dsp:cNvPr id="0" name=""/>
        <dsp:cNvSpPr/>
      </dsp:nvSpPr>
      <dsp:spPr>
        <a:xfrm>
          <a:off x="723" y="2246723"/>
          <a:ext cx="3151857" cy="1575928"/>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i-FI" sz="2000" kern="1200"/>
            <a:t>Korvattavan vahingon syntyminen </a:t>
          </a:r>
        </a:p>
      </dsp:txBody>
      <dsp:txXfrm>
        <a:off x="723" y="2246723"/>
        <a:ext cx="3151857" cy="1575928"/>
      </dsp:txXfrm>
    </dsp:sp>
    <dsp:sp modelId="{B7ED6A05-7EB7-4422-9B90-4808CE9FEFF2}">
      <dsp:nvSpPr>
        <dsp:cNvPr id="0" name=""/>
        <dsp:cNvSpPr/>
      </dsp:nvSpPr>
      <dsp:spPr>
        <a:xfrm>
          <a:off x="3814470" y="2246723"/>
          <a:ext cx="3151857" cy="1575928"/>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i-FI" sz="2000" kern="1200"/>
            <a:t>Syy-yhteys (ns. adekvaattinen kausaliteetti) vastuuperusteeseen (esim. toiminta tai laiminlyönti) </a:t>
          </a:r>
        </a:p>
      </dsp:txBody>
      <dsp:txXfrm>
        <a:off x="3814470" y="2246723"/>
        <a:ext cx="3151857" cy="1575928"/>
      </dsp:txXfrm>
    </dsp:sp>
    <dsp:sp modelId="{1470F76F-13E9-417E-9BBB-25680C772280}">
      <dsp:nvSpPr>
        <dsp:cNvPr id="0" name=""/>
        <dsp:cNvSpPr/>
      </dsp:nvSpPr>
      <dsp:spPr>
        <a:xfrm>
          <a:off x="7628218" y="2246723"/>
          <a:ext cx="3151857" cy="1575928"/>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i-FI" sz="2000" kern="1200"/>
            <a:t>Tuottamus, normin tarkoitus tai objektiivinen vastuuperuste </a:t>
          </a:r>
        </a:p>
      </dsp:txBody>
      <dsp:txXfrm>
        <a:off x="7628218" y="2246723"/>
        <a:ext cx="3151857" cy="15759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7E2948-0FE9-4814-B0DF-7D20EB0938D9}">
      <dsp:nvSpPr>
        <dsp:cNvPr id="0" name=""/>
        <dsp:cNvSpPr/>
      </dsp:nvSpPr>
      <dsp:spPr>
        <a:xfrm>
          <a:off x="0" y="187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22EA71-2BAA-4F5C-A916-BB2F167A18AC}">
      <dsp:nvSpPr>
        <dsp:cNvPr id="0" name=""/>
        <dsp:cNvSpPr/>
      </dsp:nvSpPr>
      <dsp:spPr>
        <a:xfrm>
          <a:off x="0" y="1870"/>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1" kern="1200"/>
            <a:t>1) Myyjän tulee luovuttaa tavaraa, joka määrältään, laadultaan ja ominaisuuksiltaan on sopimuksen mukaista ja joka on pakattu sopimuksen edellyttämällä tavalla.</a:t>
          </a:r>
          <a:endParaRPr lang="fi-FI" sz="1100" kern="1200"/>
        </a:p>
      </dsp:txBody>
      <dsp:txXfrm>
        <a:off x="0" y="1870"/>
        <a:ext cx="2156159" cy="1275938"/>
      </dsp:txXfrm>
    </dsp:sp>
    <dsp:sp modelId="{38162ACF-91EA-4CC8-8DF2-6D3ED9CAC324}">
      <dsp:nvSpPr>
        <dsp:cNvPr id="0" name=""/>
        <dsp:cNvSpPr/>
      </dsp:nvSpPr>
      <dsp:spPr>
        <a:xfrm>
          <a:off x="0" y="1277809"/>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54AF95-00D3-4326-9D19-0E171B7CD28E}">
      <dsp:nvSpPr>
        <dsp:cNvPr id="0" name=""/>
        <dsp:cNvSpPr/>
      </dsp:nvSpPr>
      <dsp:spPr>
        <a:xfrm>
          <a:off x="0" y="1277809"/>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1" kern="1200"/>
            <a:t>2) Jos sopijapuolet eivät ole toisin sopineet, tavara ei ole sopimuksenmukaista, jollei se:</a:t>
          </a:r>
          <a:endParaRPr lang="fi-FI" sz="1100" kern="1200"/>
        </a:p>
      </dsp:txBody>
      <dsp:txXfrm>
        <a:off x="0" y="1277809"/>
        <a:ext cx="2156159" cy="1275938"/>
      </dsp:txXfrm>
    </dsp:sp>
    <dsp:sp modelId="{5E7489B6-BC02-4F4B-BAB7-131663152F8A}">
      <dsp:nvSpPr>
        <dsp:cNvPr id="0" name=""/>
        <dsp:cNvSpPr/>
      </dsp:nvSpPr>
      <dsp:spPr>
        <a:xfrm>
          <a:off x="2317871" y="1292808"/>
          <a:ext cx="8462927" cy="299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kern="1200"/>
            <a:t>a) sovellu tarkoituksiin, joihin vastaavanlaista tavaraa yleensä käytetään;</a:t>
          </a:r>
        </a:p>
      </dsp:txBody>
      <dsp:txXfrm>
        <a:off x="2317871" y="1292808"/>
        <a:ext cx="8462927" cy="299982"/>
      </dsp:txXfrm>
    </dsp:sp>
    <dsp:sp modelId="{37D19AAC-ACA8-4450-8445-3476986E70A2}">
      <dsp:nvSpPr>
        <dsp:cNvPr id="0" name=""/>
        <dsp:cNvSpPr/>
      </dsp:nvSpPr>
      <dsp:spPr>
        <a:xfrm>
          <a:off x="2156159" y="1592791"/>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B102ABA-6D00-488A-BF06-9AF7D0EB103E}">
      <dsp:nvSpPr>
        <dsp:cNvPr id="0" name=""/>
        <dsp:cNvSpPr/>
      </dsp:nvSpPr>
      <dsp:spPr>
        <a:xfrm>
          <a:off x="2317871" y="1607790"/>
          <a:ext cx="8462927" cy="299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kern="1200"/>
            <a:t>b) sovellu sopimusta tehtäessä nimenomaisesti tai epäsuorasti myyjän tietoon saatettuun erityiseen tarkoitukseen, paitsi kun olosuhteista ilmenee, että ostaja ei jättänyt asiaa myyjän asiantuntemuksen ja arvioinnin varaan tai että ostajan ei ollut kohtuullista tehdä niin;</a:t>
          </a:r>
        </a:p>
      </dsp:txBody>
      <dsp:txXfrm>
        <a:off x="2317871" y="1607790"/>
        <a:ext cx="8462927" cy="299982"/>
      </dsp:txXfrm>
    </dsp:sp>
    <dsp:sp modelId="{A7707DDA-F802-4C10-B4A5-CFF019D3A24E}">
      <dsp:nvSpPr>
        <dsp:cNvPr id="0" name=""/>
        <dsp:cNvSpPr/>
      </dsp:nvSpPr>
      <dsp:spPr>
        <a:xfrm>
          <a:off x="2156159" y="1907772"/>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7022A4-B279-4270-81D3-89F3FB639AE4}">
      <dsp:nvSpPr>
        <dsp:cNvPr id="0" name=""/>
        <dsp:cNvSpPr/>
      </dsp:nvSpPr>
      <dsp:spPr>
        <a:xfrm>
          <a:off x="2317871" y="1922771"/>
          <a:ext cx="8462927" cy="299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kern="1200"/>
            <a:t>c) ole ominaisuuksiltaan myyjän ostajalle esittämän näytteen tai mallin mukaista;</a:t>
          </a:r>
        </a:p>
      </dsp:txBody>
      <dsp:txXfrm>
        <a:off x="2317871" y="1922771"/>
        <a:ext cx="8462927" cy="299982"/>
      </dsp:txXfrm>
    </dsp:sp>
    <dsp:sp modelId="{2A828434-73EE-4C40-BA38-314DDB2F97BC}">
      <dsp:nvSpPr>
        <dsp:cNvPr id="0" name=""/>
        <dsp:cNvSpPr/>
      </dsp:nvSpPr>
      <dsp:spPr>
        <a:xfrm>
          <a:off x="2156159" y="222275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0F27A91-3764-4CD2-BEC6-EB027185645C}">
      <dsp:nvSpPr>
        <dsp:cNvPr id="0" name=""/>
        <dsp:cNvSpPr/>
      </dsp:nvSpPr>
      <dsp:spPr>
        <a:xfrm>
          <a:off x="2317871" y="2237753"/>
          <a:ext cx="8462927" cy="299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kern="1200"/>
            <a:t>d) ole astiassa tai muuten pakattuna siten kuin kyseinen tavara tavanomaisesti pakataan, tai jos tällaista tapaa ei ole, tavalla, joka on asianmukainen tavaran säilyttämiseksi ja suojaamiseksi.</a:t>
          </a:r>
        </a:p>
      </dsp:txBody>
      <dsp:txXfrm>
        <a:off x="2317871" y="2237753"/>
        <a:ext cx="8462927" cy="299982"/>
      </dsp:txXfrm>
    </dsp:sp>
    <dsp:sp modelId="{C1F511A9-838F-42A2-963D-0015ACD165BB}">
      <dsp:nvSpPr>
        <dsp:cNvPr id="0" name=""/>
        <dsp:cNvSpPr/>
      </dsp:nvSpPr>
      <dsp:spPr>
        <a:xfrm>
          <a:off x="2156159" y="2537736"/>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AD2A23E-DB47-4127-80E4-6807E302CBE7}">
      <dsp:nvSpPr>
        <dsp:cNvPr id="0" name=""/>
        <dsp:cNvSpPr/>
      </dsp:nvSpPr>
      <dsp:spPr>
        <a:xfrm>
          <a:off x="0" y="2553747"/>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49C158-017D-4D21-9378-4B9E94762A93}">
      <dsp:nvSpPr>
        <dsp:cNvPr id="0" name=""/>
        <dsp:cNvSpPr/>
      </dsp:nvSpPr>
      <dsp:spPr>
        <a:xfrm>
          <a:off x="0" y="2553747"/>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1" kern="1200"/>
            <a:t>3) Myyjä ei ole 2 kappaleen a--d kohdan mukaisesti vastuussa tavaran virheestä, jos ostaja sopimusta tehtäessä tiesi tai ei ole voinut olla tietämättä tällaisesta virheestä. </a:t>
          </a:r>
          <a:endParaRPr lang="fi-FI" sz="1100" kern="1200"/>
        </a:p>
      </dsp:txBody>
      <dsp:txXfrm>
        <a:off x="0" y="2553747"/>
        <a:ext cx="2156159" cy="127593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92FE73-DF88-4AF1-B675-53CA256FC8A4}">
      <dsp:nvSpPr>
        <dsp:cNvPr id="0" name=""/>
        <dsp:cNvSpPr/>
      </dsp:nvSpPr>
      <dsp:spPr>
        <a:xfrm>
          <a:off x="5390399" y="1583451"/>
          <a:ext cx="1914835" cy="664653"/>
        </a:xfrm>
        <a:custGeom>
          <a:avLst/>
          <a:gdLst/>
          <a:ahLst/>
          <a:cxnLst/>
          <a:rect l="0" t="0" r="0" b="0"/>
          <a:pathLst>
            <a:path>
              <a:moveTo>
                <a:pt x="0" y="0"/>
              </a:moveTo>
              <a:lnTo>
                <a:pt x="0" y="332326"/>
              </a:lnTo>
              <a:lnTo>
                <a:pt x="1914835" y="332326"/>
              </a:lnTo>
              <a:lnTo>
                <a:pt x="1914835" y="6646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A57322-A69D-460D-8066-C3656CA03EE1}">
      <dsp:nvSpPr>
        <dsp:cNvPr id="0" name=""/>
        <dsp:cNvSpPr/>
      </dsp:nvSpPr>
      <dsp:spPr>
        <a:xfrm>
          <a:off x="3475564" y="1583451"/>
          <a:ext cx="1914835" cy="664653"/>
        </a:xfrm>
        <a:custGeom>
          <a:avLst/>
          <a:gdLst/>
          <a:ahLst/>
          <a:cxnLst/>
          <a:rect l="0" t="0" r="0" b="0"/>
          <a:pathLst>
            <a:path>
              <a:moveTo>
                <a:pt x="1914835" y="0"/>
              </a:moveTo>
              <a:lnTo>
                <a:pt x="1914835" y="332326"/>
              </a:lnTo>
              <a:lnTo>
                <a:pt x="0" y="332326"/>
              </a:lnTo>
              <a:lnTo>
                <a:pt x="0" y="6646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4DACE35-98AD-4D26-A93F-50A5603DBEE4}">
      <dsp:nvSpPr>
        <dsp:cNvPr id="0" name=""/>
        <dsp:cNvSpPr/>
      </dsp:nvSpPr>
      <dsp:spPr>
        <a:xfrm>
          <a:off x="3807890" y="943"/>
          <a:ext cx="3165017" cy="1582508"/>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fi-FI" sz="2100" b="1" kern="1200"/>
            <a:t>Vahingonkorvausoikeus </a:t>
          </a:r>
          <a:endParaRPr lang="fi-FI" sz="2100" kern="1200"/>
        </a:p>
      </dsp:txBody>
      <dsp:txXfrm>
        <a:off x="3807890" y="943"/>
        <a:ext cx="3165017" cy="1582508"/>
      </dsp:txXfrm>
    </dsp:sp>
    <dsp:sp modelId="{3C65D738-D44B-40F0-AC98-956E03C744C0}">
      <dsp:nvSpPr>
        <dsp:cNvPr id="0" name=""/>
        <dsp:cNvSpPr/>
      </dsp:nvSpPr>
      <dsp:spPr>
        <a:xfrm>
          <a:off x="1893055" y="2248105"/>
          <a:ext cx="3165017" cy="1582508"/>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fi-FI" sz="2100" kern="1200"/>
            <a:t>Sopimusperusteinen vahingonkorvaus: sopimussuhde vahingonaiheuttajan ja –kärsijän välillä </a:t>
          </a:r>
        </a:p>
      </dsp:txBody>
      <dsp:txXfrm>
        <a:off x="1893055" y="2248105"/>
        <a:ext cx="3165017" cy="1582508"/>
      </dsp:txXfrm>
    </dsp:sp>
    <dsp:sp modelId="{AB1A1AB3-B0B3-4261-9258-783B96504C61}">
      <dsp:nvSpPr>
        <dsp:cNvPr id="0" name=""/>
        <dsp:cNvSpPr/>
      </dsp:nvSpPr>
      <dsp:spPr>
        <a:xfrm>
          <a:off x="5722726" y="2248105"/>
          <a:ext cx="3165017" cy="1582508"/>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fi-FI" sz="2100" kern="1200"/>
            <a:t>Sopimuksenulkoinen vahingonkorvaus: vahingon aiheuttaminen sopimussuhteiden ulkopuolella </a:t>
          </a:r>
        </a:p>
      </dsp:txBody>
      <dsp:txXfrm>
        <a:off x="5722726" y="2248105"/>
        <a:ext cx="3165017" cy="1582508"/>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3A98CD-98D8-4503-A115-14BEEF6E1399}">
      <dsp:nvSpPr>
        <dsp:cNvPr id="0" name=""/>
        <dsp:cNvSpPr/>
      </dsp:nvSpPr>
      <dsp:spPr>
        <a:xfrm>
          <a:off x="0" y="187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847EAD-3B20-4BEE-A899-B3D737844755}">
      <dsp:nvSpPr>
        <dsp:cNvPr id="0" name=""/>
        <dsp:cNvSpPr/>
      </dsp:nvSpPr>
      <dsp:spPr>
        <a:xfrm>
          <a:off x="0" y="1870"/>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1" kern="1200"/>
            <a:t>Sopimusvastuu</a:t>
          </a:r>
          <a:endParaRPr lang="fi-FI" sz="1500" kern="1200"/>
        </a:p>
      </dsp:txBody>
      <dsp:txXfrm>
        <a:off x="0" y="1870"/>
        <a:ext cx="2156159" cy="1275938"/>
      </dsp:txXfrm>
    </dsp:sp>
    <dsp:sp modelId="{B6FCF62B-B9FD-4E5C-B60C-8C8E0DB2A734}">
      <dsp:nvSpPr>
        <dsp:cNvPr id="0" name=""/>
        <dsp:cNvSpPr/>
      </dsp:nvSpPr>
      <dsp:spPr>
        <a:xfrm>
          <a:off x="2317871" y="21807"/>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0" kern="1200"/>
            <a:t>Korvataan myös (puhdas) varallisuusvahinko</a:t>
          </a:r>
          <a:endParaRPr lang="fi-FI" sz="1500" kern="1200"/>
        </a:p>
      </dsp:txBody>
      <dsp:txXfrm>
        <a:off x="2317871" y="21807"/>
        <a:ext cx="8462927" cy="398730"/>
      </dsp:txXfrm>
    </dsp:sp>
    <dsp:sp modelId="{13A84738-3D1F-4CD0-9988-56A9EF7E7627}">
      <dsp:nvSpPr>
        <dsp:cNvPr id="0" name=""/>
        <dsp:cNvSpPr/>
      </dsp:nvSpPr>
      <dsp:spPr>
        <a:xfrm>
          <a:off x="2156159" y="420538"/>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227B591-BB7E-48CC-9873-F177F3EAA9DB}">
      <dsp:nvSpPr>
        <dsp:cNvPr id="0" name=""/>
        <dsp:cNvSpPr/>
      </dsp:nvSpPr>
      <dsp:spPr>
        <a:xfrm>
          <a:off x="2317871" y="440474"/>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0" kern="1200"/>
            <a:t>Tuottamusta koskeva todistustaakka käännetty vahingon aiheuttajalle</a:t>
          </a:r>
          <a:endParaRPr lang="fi-FI" sz="1500" kern="1200"/>
        </a:p>
      </dsp:txBody>
      <dsp:txXfrm>
        <a:off x="2317871" y="440474"/>
        <a:ext cx="8462927" cy="398730"/>
      </dsp:txXfrm>
    </dsp:sp>
    <dsp:sp modelId="{E7E94877-EC92-4E90-911D-5D698593386F}">
      <dsp:nvSpPr>
        <dsp:cNvPr id="0" name=""/>
        <dsp:cNvSpPr/>
      </dsp:nvSpPr>
      <dsp:spPr>
        <a:xfrm>
          <a:off x="2156159" y="839205"/>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3AA66E1-7B95-4601-9A03-45E0F19CE9A4}">
      <dsp:nvSpPr>
        <dsp:cNvPr id="0" name=""/>
        <dsp:cNvSpPr/>
      </dsp:nvSpPr>
      <dsp:spPr>
        <a:xfrm>
          <a:off x="2317871" y="859142"/>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0" kern="1200"/>
            <a:t>Työnantajan vastuu </a:t>
          </a:r>
          <a:r>
            <a:rPr lang="en-US" sz="1500" kern="1200"/>
            <a:t>k</a:t>
          </a:r>
          <a:r>
            <a:rPr lang="en-US" sz="1500" b="0" kern="1200"/>
            <a:t>attaa sekä työntekijät että itsenäiset yrittäjät</a:t>
          </a:r>
          <a:endParaRPr lang="fi-FI" sz="1500" kern="1200"/>
        </a:p>
      </dsp:txBody>
      <dsp:txXfrm>
        <a:off x="2317871" y="859142"/>
        <a:ext cx="8462927" cy="398730"/>
      </dsp:txXfrm>
    </dsp:sp>
    <dsp:sp modelId="{5D0160E8-410B-4181-BD52-3B8B51C9C600}">
      <dsp:nvSpPr>
        <dsp:cNvPr id="0" name=""/>
        <dsp:cNvSpPr/>
      </dsp:nvSpPr>
      <dsp:spPr>
        <a:xfrm>
          <a:off x="2156159" y="1257872"/>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6298618-E118-44B2-886B-E00D4A300B14}">
      <dsp:nvSpPr>
        <dsp:cNvPr id="0" name=""/>
        <dsp:cNvSpPr/>
      </dsp:nvSpPr>
      <dsp:spPr>
        <a:xfrm>
          <a:off x="0" y="1277809"/>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89CDBB-0B95-4461-8BC3-03350322C5E3}">
      <dsp:nvSpPr>
        <dsp:cNvPr id="0" name=""/>
        <dsp:cNvSpPr/>
      </dsp:nvSpPr>
      <dsp:spPr>
        <a:xfrm>
          <a:off x="0" y="1277809"/>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fi-FI" sz="1500" b="1" kern="1200"/>
            <a:t>Sopimuksenulkoinen vastuu </a:t>
          </a:r>
          <a:endParaRPr lang="fi-FI" sz="1500" kern="1200"/>
        </a:p>
      </dsp:txBody>
      <dsp:txXfrm>
        <a:off x="0" y="1277809"/>
        <a:ext cx="2156159" cy="1275938"/>
      </dsp:txXfrm>
    </dsp:sp>
    <dsp:sp modelId="{ADF8CB6A-19A3-4CDA-AD39-33F3FC149448}">
      <dsp:nvSpPr>
        <dsp:cNvPr id="0" name=""/>
        <dsp:cNvSpPr/>
      </dsp:nvSpPr>
      <dsp:spPr>
        <a:xfrm>
          <a:off x="2317871" y="1297745"/>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0" kern="1200"/>
            <a:t>Yleissääntö: vain esine- ja henkilövahingot korvataan</a:t>
          </a:r>
          <a:endParaRPr lang="fi-FI" sz="1500" kern="1200"/>
        </a:p>
      </dsp:txBody>
      <dsp:txXfrm>
        <a:off x="2317871" y="1297745"/>
        <a:ext cx="8462927" cy="398730"/>
      </dsp:txXfrm>
    </dsp:sp>
    <dsp:sp modelId="{18E4B409-BD1C-4129-B4FE-3C4968C12771}">
      <dsp:nvSpPr>
        <dsp:cNvPr id="0" name=""/>
        <dsp:cNvSpPr/>
      </dsp:nvSpPr>
      <dsp:spPr>
        <a:xfrm>
          <a:off x="2156159" y="1696476"/>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73668D-DA59-4A0C-81A7-6C329336DC7F}">
      <dsp:nvSpPr>
        <dsp:cNvPr id="0" name=""/>
        <dsp:cNvSpPr/>
      </dsp:nvSpPr>
      <dsp:spPr>
        <a:xfrm>
          <a:off x="2317871" y="1716413"/>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0" kern="1200"/>
            <a:t>Tuottamusta kuten muitakin korvausedellityksiä koskeva todistustaakka on vahingonkärsijällä</a:t>
          </a:r>
          <a:endParaRPr lang="fi-FI" sz="1500" kern="1200"/>
        </a:p>
      </dsp:txBody>
      <dsp:txXfrm>
        <a:off x="2317871" y="1716413"/>
        <a:ext cx="8462927" cy="398730"/>
      </dsp:txXfrm>
    </dsp:sp>
    <dsp:sp modelId="{66A3FF8F-47D5-4DCE-8755-E996364FF004}">
      <dsp:nvSpPr>
        <dsp:cNvPr id="0" name=""/>
        <dsp:cNvSpPr/>
      </dsp:nvSpPr>
      <dsp:spPr>
        <a:xfrm>
          <a:off x="2156159" y="2115143"/>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066F73-A2A5-45BE-9E4B-D5CBB25D0454}">
      <dsp:nvSpPr>
        <dsp:cNvPr id="0" name=""/>
        <dsp:cNvSpPr/>
      </dsp:nvSpPr>
      <dsp:spPr>
        <a:xfrm>
          <a:off x="2317871" y="2135080"/>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fi-FI" sz="1500" kern="1200"/>
            <a:t>Työnantajan vastuu kattaa vain työntekijöiden tuottamuksen </a:t>
          </a:r>
        </a:p>
      </dsp:txBody>
      <dsp:txXfrm>
        <a:off x="2317871" y="2135080"/>
        <a:ext cx="8462927" cy="398730"/>
      </dsp:txXfrm>
    </dsp:sp>
    <dsp:sp modelId="{084CDB50-F8D0-41D3-9D03-0352010D84C6}">
      <dsp:nvSpPr>
        <dsp:cNvPr id="0" name=""/>
        <dsp:cNvSpPr/>
      </dsp:nvSpPr>
      <dsp:spPr>
        <a:xfrm>
          <a:off x="2156159" y="2533811"/>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A6F77DF-4435-43D4-BD71-D38FE203B208}">
      <dsp:nvSpPr>
        <dsp:cNvPr id="0" name=""/>
        <dsp:cNvSpPr/>
      </dsp:nvSpPr>
      <dsp:spPr>
        <a:xfrm>
          <a:off x="0" y="2553747"/>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A3DA7C-9A45-4403-808F-D206D77A89AC}">
      <dsp:nvSpPr>
        <dsp:cNvPr id="0" name=""/>
        <dsp:cNvSpPr/>
      </dsp:nvSpPr>
      <dsp:spPr>
        <a:xfrm>
          <a:off x="0" y="2553747"/>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fi-FI" sz="1500" b="1" kern="1200"/>
            <a:t>Vrt. common law –pohjainen oikeus </a:t>
          </a:r>
          <a:endParaRPr lang="fi-FI" sz="1500" kern="1200"/>
        </a:p>
      </dsp:txBody>
      <dsp:txXfrm>
        <a:off x="0" y="2553747"/>
        <a:ext cx="2156159" cy="1275938"/>
      </dsp:txXfrm>
    </dsp:sp>
    <dsp:sp modelId="{2C4AF2ED-88C9-41D5-B29E-FC41B59E813F}">
      <dsp:nvSpPr>
        <dsp:cNvPr id="0" name=""/>
        <dsp:cNvSpPr/>
      </dsp:nvSpPr>
      <dsp:spPr>
        <a:xfrm>
          <a:off x="2317871" y="2583403"/>
          <a:ext cx="8462927" cy="5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fi-FI" sz="1500" kern="1200"/>
            <a:t>Privity of contract </a:t>
          </a:r>
        </a:p>
      </dsp:txBody>
      <dsp:txXfrm>
        <a:off x="2317871" y="2583403"/>
        <a:ext cx="8462927" cy="593111"/>
      </dsp:txXfrm>
    </dsp:sp>
    <dsp:sp modelId="{1CAFD806-0874-4D32-A4F9-BA6C1EA0FB29}">
      <dsp:nvSpPr>
        <dsp:cNvPr id="0" name=""/>
        <dsp:cNvSpPr/>
      </dsp:nvSpPr>
      <dsp:spPr>
        <a:xfrm>
          <a:off x="2156159" y="3176515"/>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7E7A30-C745-4AC2-B66D-E31A8F370598}">
      <dsp:nvSpPr>
        <dsp:cNvPr id="0" name=""/>
        <dsp:cNvSpPr/>
      </dsp:nvSpPr>
      <dsp:spPr>
        <a:xfrm>
          <a:off x="2317871" y="3206170"/>
          <a:ext cx="8462927" cy="5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fi-FI" sz="1500" kern="1200"/>
            <a:t>Tort- järjestelmä </a:t>
          </a:r>
        </a:p>
      </dsp:txBody>
      <dsp:txXfrm>
        <a:off x="2317871" y="3206170"/>
        <a:ext cx="8462927" cy="593111"/>
      </dsp:txXfrm>
    </dsp:sp>
    <dsp:sp modelId="{429A6B61-BF1E-4188-9B0E-6D1B13207062}">
      <dsp:nvSpPr>
        <dsp:cNvPr id="0" name=""/>
        <dsp:cNvSpPr/>
      </dsp:nvSpPr>
      <dsp:spPr>
        <a:xfrm>
          <a:off x="2156159" y="3799282"/>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FE0C6D-12B8-4230-B70C-4A576B6F78AA}">
      <dsp:nvSpPr>
        <dsp:cNvPr id="0" name=""/>
        <dsp:cNvSpPr/>
      </dsp:nvSpPr>
      <dsp:spPr>
        <a:xfrm>
          <a:off x="0" y="0"/>
          <a:ext cx="3831557" cy="3831557"/>
        </a:xfrm>
        <a:prstGeom prst="pie">
          <a:avLst>
            <a:gd name="adj1" fmla="val 5400000"/>
            <a:gd name="adj2" fmla="val 16200000"/>
          </a:avLst>
        </a:prstGeom>
        <a:solidFill>
          <a:schemeClr val="accent3">
            <a:alpha val="9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15CC9CF2-5AD3-4B44-AF5A-B127AA968441}">
      <dsp:nvSpPr>
        <dsp:cNvPr id="0" name=""/>
        <dsp:cNvSpPr/>
      </dsp:nvSpPr>
      <dsp:spPr>
        <a:xfrm>
          <a:off x="1915778" y="0"/>
          <a:ext cx="8865020" cy="3831557"/>
        </a:xfrm>
        <a:prstGeom prst="rect">
          <a:avLst/>
        </a:prstGeom>
        <a:solidFill>
          <a:schemeClr val="lt1">
            <a:alpha val="90000"/>
            <a:hueOff val="0"/>
            <a:satOff val="0"/>
            <a:lumOff val="0"/>
            <a:alphaOff val="0"/>
          </a:schemeClr>
        </a:solidFill>
        <a:ln w="6350" cap="flat" cmpd="sng" algn="ctr">
          <a:solidFill>
            <a:schemeClr val="accent3">
              <a:alpha val="90000"/>
              <a:hueOff val="0"/>
              <a:satOff val="0"/>
              <a:lumOff val="0"/>
              <a:alphaOff val="0"/>
            </a:schemeClr>
          </a:solidFill>
          <a:prstDash val="solid"/>
          <a:miter lim="800000"/>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i-FI" sz="1900" b="1" kern="1200"/>
            <a:t>1) Myyjä on sopimuksen ja tämän yleissopimuksen mukaisesti vastuussa sellaisesta tavaran virheestä, joka on olemassa kun vaaranvastuu siirtyy ostajalle, vaikka virhe ilmenisi vasta sen jälkeen.</a:t>
          </a:r>
          <a:endParaRPr lang="fi-FI" sz="1900" kern="1200"/>
        </a:p>
      </dsp:txBody>
      <dsp:txXfrm>
        <a:off x="1915778" y="0"/>
        <a:ext cx="4432510" cy="1819989"/>
      </dsp:txXfrm>
    </dsp:sp>
    <dsp:sp modelId="{AE45A5F0-D899-4CB3-89CA-71E6A057EF4B}">
      <dsp:nvSpPr>
        <dsp:cNvPr id="0" name=""/>
        <dsp:cNvSpPr/>
      </dsp:nvSpPr>
      <dsp:spPr>
        <a:xfrm>
          <a:off x="1005783" y="1819989"/>
          <a:ext cx="1819989" cy="1819989"/>
        </a:xfrm>
        <a:prstGeom prst="pie">
          <a:avLst>
            <a:gd name="adj1" fmla="val 5400000"/>
            <a:gd name="adj2" fmla="val 16200000"/>
          </a:avLst>
        </a:prstGeom>
        <a:solidFill>
          <a:schemeClr val="accent3">
            <a:alpha val="90000"/>
            <a:hueOff val="0"/>
            <a:satOff val="0"/>
            <a:lumOff val="0"/>
            <a:alphaOff val="-4000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59CBCCF0-EDA8-47C1-880B-250280CE275F}">
      <dsp:nvSpPr>
        <dsp:cNvPr id="0" name=""/>
        <dsp:cNvSpPr/>
      </dsp:nvSpPr>
      <dsp:spPr>
        <a:xfrm>
          <a:off x="1915778" y="1819989"/>
          <a:ext cx="8865020" cy="1819989"/>
        </a:xfrm>
        <a:prstGeom prst="rect">
          <a:avLst/>
        </a:prstGeom>
        <a:solidFill>
          <a:schemeClr val="lt1">
            <a:alpha val="90000"/>
            <a:hueOff val="0"/>
            <a:satOff val="0"/>
            <a:lumOff val="0"/>
            <a:alphaOff val="0"/>
          </a:schemeClr>
        </a:solidFill>
        <a:ln w="6350" cap="flat" cmpd="sng" algn="ctr">
          <a:solidFill>
            <a:schemeClr val="accent3">
              <a:alpha val="90000"/>
              <a:hueOff val="0"/>
              <a:satOff val="0"/>
              <a:lumOff val="0"/>
              <a:alphaOff val="-40000"/>
            </a:schemeClr>
          </a:solidFill>
          <a:prstDash val="solid"/>
          <a:miter lim="800000"/>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i-FI" sz="1900" b="1" kern="1200"/>
            <a:t>2) Myyjä on vastuussa myös edellisessä kappaleessa mainitun ajankohdan jälkeen ilmaantuneesta virheestä,</a:t>
          </a:r>
          <a:endParaRPr lang="fi-FI" sz="1900" kern="1200"/>
        </a:p>
      </dsp:txBody>
      <dsp:txXfrm>
        <a:off x="1915778" y="1819989"/>
        <a:ext cx="4432510" cy="1819989"/>
      </dsp:txXfrm>
    </dsp:sp>
    <dsp:sp modelId="{8B19293A-DA91-41B3-BE1F-C884AD204205}">
      <dsp:nvSpPr>
        <dsp:cNvPr id="0" name=""/>
        <dsp:cNvSpPr/>
      </dsp:nvSpPr>
      <dsp:spPr>
        <a:xfrm>
          <a:off x="6348288" y="1819989"/>
          <a:ext cx="4432510" cy="1819989"/>
        </a:xfrm>
        <a:prstGeom prst="rect">
          <a:avLst/>
        </a:prstGeom>
        <a:noFill/>
        <a:ln w="6350" cap="flat" cmpd="sng" algn="ctr">
          <a:noFill/>
          <a:prstDash val="solid"/>
          <a:miter lim="800000"/>
        </a:ln>
        <a:effectLst/>
        <a:sp3d/>
      </dsp:spPr>
      <dsp:style>
        <a:lnRef idx="1">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171450" lvl="1" indent="-171450" algn="l" defTabSz="755650">
            <a:lnSpc>
              <a:spcPct val="90000"/>
            </a:lnSpc>
            <a:spcBef>
              <a:spcPct val="0"/>
            </a:spcBef>
            <a:spcAft>
              <a:spcPct val="15000"/>
            </a:spcAft>
            <a:buChar char="•"/>
          </a:pPr>
          <a:r>
            <a:rPr lang="fi-FI" sz="1700" kern="1200"/>
            <a:t>joka johtuu siitä, että hän on rikkonut jonkin velvollisuutensa, </a:t>
          </a:r>
        </a:p>
        <a:p>
          <a:pPr marL="171450" lvl="1" indent="-171450" algn="l" defTabSz="755650">
            <a:lnSpc>
              <a:spcPct val="90000"/>
            </a:lnSpc>
            <a:spcBef>
              <a:spcPct val="0"/>
            </a:spcBef>
            <a:spcAft>
              <a:spcPct val="15000"/>
            </a:spcAft>
            <a:buChar char="•"/>
          </a:pPr>
          <a:r>
            <a:rPr lang="fi-FI" sz="1700" kern="1200"/>
            <a:t>kuten takuun siitä, että tavara pysyy tietyn ajan käyttökelpoisena tavanomaiseen tarkoitukseensa tai johonkin erityiseen tarkoitukseen taikka säilyttää määrätyn ominaisuutensa tai piirteensä. </a:t>
          </a:r>
        </a:p>
      </dsp:txBody>
      <dsp:txXfrm>
        <a:off x="6348288" y="1819989"/>
        <a:ext cx="4432510" cy="18199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0D3D7F-BF16-4AF0-99EB-2A5C0FB1C752}">
      <dsp:nvSpPr>
        <dsp:cNvPr id="0" name=""/>
        <dsp:cNvSpPr/>
      </dsp:nvSpPr>
      <dsp:spPr>
        <a:xfrm>
          <a:off x="0" y="477128"/>
          <a:ext cx="10780799" cy="914940"/>
        </a:xfrm>
        <a:prstGeom prst="round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fi-FI" sz="2300" b="1" kern="1200"/>
            <a:t>Myyjän oikeudellisen vastuun vapaaehtoinen laajentaminen (B2B &amp; B2C) / rajoittaminen (B2B) tavaroiden vaatimustenmukaisuuden suhteen</a:t>
          </a:r>
          <a:endParaRPr lang="fi-FI" sz="2300" kern="1200"/>
        </a:p>
      </dsp:txBody>
      <dsp:txXfrm>
        <a:off x="44664" y="521792"/>
        <a:ext cx="10691471" cy="825612"/>
      </dsp:txXfrm>
    </dsp:sp>
    <dsp:sp modelId="{202F1AA3-C98D-4707-AB88-093A6BE7FA3A}">
      <dsp:nvSpPr>
        <dsp:cNvPr id="0" name=""/>
        <dsp:cNvSpPr/>
      </dsp:nvSpPr>
      <dsp:spPr>
        <a:xfrm>
          <a:off x="0" y="1458308"/>
          <a:ext cx="10780799" cy="914940"/>
        </a:xfrm>
        <a:prstGeom prst="roundRect">
          <a:avLst/>
        </a:prstGeom>
        <a:solidFill>
          <a:schemeClr val="accent1">
            <a:alpha val="90000"/>
            <a:hueOff val="0"/>
            <a:satOff val="0"/>
            <a:lumOff val="0"/>
            <a:alphaOff val="-2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fi-FI" sz="2300" b="1" kern="1200"/>
            <a:t>Takuu voidaan rajoittaa koskemaan vain tiettyjä tavaran erityispiirteitä / vastuuaikaa / vahinkoja / menettelyvaatimuksia (esim. Ilmoitukset)</a:t>
          </a:r>
          <a:endParaRPr lang="fi-FI" sz="2300" kern="1200"/>
        </a:p>
      </dsp:txBody>
      <dsp:txXfrm>
        <a:off x="44664" y="1502972"/>
        <a:ext cx="10691471" cy="825612"/>
      </dsp:txXfrm>
    </dsp:sp>
    <dsp:sp modelId="{735614F3-2716-417F-AABE-09904F6D8DAB}">
      <dsp:nvSpPr>
        <dsp:cNvPr id="0" name=""/>
        <dsp:cNvSpPr/>
      </dsp:nvSpPr>
      <dsp:spPr>
        <a:xfrm>
          <a:off x="0" y="2439488"/>
          <a:ext cx="10780799" cy="914940"/>
        </a:xfrm>
        <a:prstGeom prst="roundRect">
          <a:avLst/>
        </a:prstGeom>
        <a:solidFill>
          <a:schemeClr val="accent1">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fi-FI" sz="2300" b="1" kern="1200"/>
            <a:t>B2C-kaupassa ostajan laillisia oikeuksia ei saa heikentää takuuehdoilla </a:t>
          </a:r>
          <a:endParaRPr lang="fi-FI" sz="2300" kern="1200"/>
        </a:p>
      </dsp:txBody>
      <dsp:txXfrm>
        <a:off x="44664" y="2484152"/>
        <a:ext cx="10691471" cy="8256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221CAB-056F-4BEE-A302-153ADE18BF18}">
      <dsp:nvSpPr>
        <dsp:cNvPr id="0" name=""/>
        <dsp:cNvSpPr/>
      </dsp:nvSpPr>
      <dsp:spPr>
        <a:xfrm>
          <a:off x="4240932" y="47894"/>
          <a:ext cx="2298934" cy="2298934"/>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r>
            <a:rPr lang="en-US" sz="900" b="1" kern="1200"/>
            <a:t>Tarkoittaa vastuuta tavaran tapaturmaisesta (ei-tuottamuksellisesta) vahingoittumisesta</a:t>
          </a:r>
          <a:endParaRPr lang="fi-FI" sz="900" kern="1200"/>
        </a:p>
      </dsp:txBody>
      <dsp:txXfrm>
        <a:off x="4547456" y="450207"/>
        <a:ext cx="1685885" cy="1034520"/>
      </dsp:txXfrm>
    </dsp:sp>
    <dsp:sp modelId="{C25EADC5-3AB6-471C-B6FF-E3E899D3962E}">
      <dsp:nvSpPr>
        <dsp:cNvPr id="0" name=""/>
        <dsp:cNvSpPr/>
      </dsp:nvSpPr>
      <dsp:spPr>
        <a:xfrm>
          <a:off x="5070464" y="1484728"/>
          <a:ext cx="2298934" cy="2298934"/>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r>
            <a:rPr lang="en-US" sz="900" b="1" kern="1200"/>
            <a:t>Tavaran sopimuksenmukaisuus arvioidaan vaaranvastuun siirtymishetken mukaan</a:t>
          </a:r>
          <a:endParaRPr lang="fi-FI" sz="900" kern="1200"/>
        </a:p>
      </dsp:txBody>
      <dsp:txXfrm>
        <a:off x="5773555" y="2078619"/>
        <a:ext cx="1379360" cy="1264413"/>
      </dsp:txXfrm>
    </dsp:sp>
    <dsp:sp modelId="{E9FF809F-D065-46BE-9035-73CE06F93D86}">
      <dsp:nvSpPr>
        <dsp:cNvPr id="0" name=""/>
        <dsp:cNvSpPr/>
      </dsp:nvSpPr>
      <dsp:spPr>
        <a:xfrm>
          <a:off x="3411400" y="1484728"/>
          <a:ext cx="2298934" cy="2298934"/>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r>
            <a:rPr lang="en-US" sz="900" b="1" kern="1200"/>
            <a:t>Vaaranvastuu siirtyy, jos kauppaan ei liity kuljetusta, kun tavara luovutetaan ostajalle tai asetetaan määräpäivänä hänen käyttöönsä</a:t>
          </a:r>
          <a:endParaRPr lang="fi-FI" sz="900" kern="1200"/>
        </a:p>
      </dsp:txBody>
      <dsp:txXfrm>
        <a:off x="3627883" y="2078619"/>
        <a:ext cx="1379360" cy="12644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787D0F-01CF-48DA-9837-4ACFD3122B22}">
      <dsp:nvSpPr>
        <dsp:cNvPr id="0" name=""/>
        <dsp:cNvSpPr/>
      </dsp:nvSpPr>
      <dsp:spPr>
        <a:xfrm>
          <a:off x="606419" y="0"/>
          <a:ext cx="6872759" cy="3831557"/>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CFFB4D69-0ACC-4C87-B705-A9A953D1C508}">
      <dsp:nvSpPr>
        <dsp:cNvPr id="0" name=""/>
        <dsp:cNvSpPr/>
      </dsp:nvSpPr>
      <dsp:spPr>
        <a:xfrm>
          <a:off x="8685" y="1149467"/>
          <a:ext cx="2602552" cy="1532622"/>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dirty="0" err="1"/>
            <a:t>Määrittää</a:t>
          </a:r>
          <a:r>
            <a:rPr lang="en-US" sz="1800" b="1" kern="1200" dirty="0"/>
            <a:t> </a:t>
          </a:r>
          <a:r>
            <a:rPr lang="en-US" sz="1800" b="1" kern="1200" dirty="0" err="1"/>
            <a:t>vastuun</a:t>
          </a:r>
          <a:r>
            <a:rPr lang="en-US" sz="1800" b="1" kern="1200" dirty="0"/>
            <a:t> </a:t>
          </a:r>
          <a:r>
            <a:rPr lang="en-US" sz="1800" b="1" kern="1200" dirty="0" err="1"/>
            <a:t>kuljetuksen</a:t>
          </a:r>
          <a:r>
            <a:rPr lang="en-US" sz="1800" b="1" kern="1200" dirty="0"/>
            <a:t> </a:t>
          </a:r>
          <a:r>
            <a:rPr lang="en-US" sz="1800" b="1" kern="1200" dirty="0" err="1"/>
            <a:t>aikana</a:t>
          </a:r>
          <a:r>
            <a:rPr lang="en-US" sz="1800" b="1" kern="1200" dirty="0"/>
            <a:t> </a:t>
          </a:r>
          <a:r>
            <a:rPr lang="en-US" sz="1800" b="1" kern="1200" dirty="0" err="1"/>
            <a:t>sattuneesta</a:t>
          </a:r>
          <a:r>
            <a:rPr lang="en-US" sz="1800" b="1" kern="1200" dirty="0"/>
            <a:t> </a:t>
          </a:r>
          <a:r>
            <a:rPr lang="en-US" sz="1800" b="1" kern="1200" dirty="0" err="1"/>
            <a:t>vahingosta</a:t>
          </a:r>
          <a:endParaRPr lang="fi-FI" sz="1800" kern="1200" dirty="0"/>
        </a:p>
      </dsp:txBody>
      <dsp:txXfrm>
        <a:off x="83501" y="1224283"/>
        <a:ext cx="2452920" cy="1382990"/>
      </dsp:txXfrm>
    </dsp:sp>
    <dsp:sp modelId="{5D2668B2-5E8B-4EFC-B663-AA8E1A6F6CE9}">
      <dsp:nvSpPr>
        <dsp:cNvPr id="0" name=""/>
        <dsp:cNvSpPr/>
      </dsp:nvSpPr>
      <dsp:spPr>
        <a:xfrm>
          <a:off x="2741523" y="1149467"/>
          <a:ext cx="2602552" cy="1532622"/>
        </a:xfrm>
        <a:prstGeom prst="round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dirty="0" err="1"/>
            <a:t>Kuljettajalla</a:t>
          </a:r>
          <a:r>
            <a:rPr lang="en-US" sz="1800" b="1" kern="1200" dirty="0"/>
            <a:t> on </a:t>
          </a:r>
          <a:r>
            <a:rPr lang="en-US" sz="1800" b="1" kern="1200" dirty="0" err="1"/>
            <a:t>tavaravastuu</a:t>
          </a:r>
          <a:r>
            <a:rPr lang="en-US" sz="1800" b="1" kern="1200" dirty="0"/>
            <a:t>, </a:t>
          </a:r>
          <a:r>
            <a:rPr lang="en-US" sz="1800" b="1" kern="1200" dirty="0" err="1"/>
            <a:t>joka</a:t>
          </a:r>
          <a:r>
            <a:rPr lang="en-US" sz="1800" b="1" kern="1200" dirty="0"/>
            <a:t> </a:t>
          </a:r>
          <a:r>
            <a:rPr lang="en-US" sz="1800" b="1" kern="1200" dirty="0" err="1"/>
            <a:t>saattaa</a:t>
          </a:r>
          <a:r>
            <a:rPr lang="en-US" sz="1800" b="1" kern="1200" dirty="0"/>
            <a:t> </a:t>
          </a:r>
          <a:r>
            <a:rPr lang="en-US" sz="1800" b="1" kern="1200" dirty="0" err="1"/>
            <a:t>kattaa</a:t>
          </a:r>
          <a:r>
            <a:rPr lang="en-US" sz="1800" b="1" kern="1200" dirty="0"/>
            <a:t> </a:t>
          </a:r>
          <a:r>
            <a:rPr lang="en-US" sz="1800" b="1" kern="1200" dirty="0" err="1"/>
            <a:t>vahingon</a:t>
          </a:r>
          <a:endParaRPr lang="fi-FI" sz="1800" kern="1200" dirty="0"/>
        </a:p>
      </dsp:txBody>
      <dsp:txXfrm>
        <a:off x="2816339" y="1224283"/>
        <a:ext cx="2452920" cy="1382990"/>
      </dsp:txXfrm>
    </dsp:sp>
    <dsp:sp modelId="{29CFD6E1-7B11-425F-84FA-B7D5EDE71BD2}">
      <dsp:nvSpPr>
        <dsp:cNvPr id="0" name=""/>
        <dsp:cNvSpPr/>
      </dsp:nvSpPr>
      <dsp:spPr>
        <a:xfrm>
          <a:off x="5474361" y="1149467"/>
          <a:ext cx="2602552" cy="1532622"/>
        </a:xfrm>
        <a:prstGeom prst="round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en-US" sz="1800" b="1" kern="1200" dirty="0" err="1"/>
            <a:t>Kuljettajan</a:t>
          </a:r>
          <a:r>
            <a:rPr lang="en-US" sz="1800" b="1" kern="1200" dirty="0"/>
            <a:t> </a:t>
          </a:r>
          <a:r>
            <a:rPr lang="en-US" sz="1800" b="1" kern="1200" dirty="0" err="1"/>
            <a:t>vastuu</a:t>
          </a:r>
          <a:r>
            <a:rPr lang="en-US" sz="1800" b="1" kern="1200" dirty="0"/>
            <a:t> on </a:t>
          </a:r>
          <a:r>
            <a:rPr lang="en-US" sz="1800" b="1" kern="1200" dirty="0" err="1"/>
            <a:t>kuitenkin</a:t>
          </a:r>
          <a:r>
            <a:rPr lang="en-US" sz="1800" b="1" kern="1200" dirty="0"/>
            <a:t> </a:t>
          </a:r>
          <a:r>
            <a:rPr lang="en-US" sz="1800" b="1" kern="1200" dirty="0" err="1"/>
            <a:t>rajoitettu</a:t>
          </a:r>
          <a:endParaRPr lang="fi-FI" sz="1800" kern="1200" dirty="0"/>
        </a:p>
        <a:p>
          <a:pPr marL="114300" lvl="1" indent="-114300" algn="l" defTabSz="622300" rtl="0">
            <a:lnSpc>
              <a:spcPct val="90000"/>
            </a:lnSpc>
            <a:spcBef>
              <a:spcPct val="0"/>
            </a:spcBef>
            <a:spcAft>
              <a:spcPct val="15000"/>
            </a:spcAft>
            <a:buChar char="•"/>
          </a:pPr>
          <a:r>
            <a:rPr lang="en-US" sz="1400" kern="1200" dirty="0" err="1"/>
            <a:t>eikä</a:t>
          </a:r>
          <a:r>
            <a:rPr lang="en-US" sz="1400" kern="1200" dirty="0"/>
            <a:t> </a:t>
          </a:r>
          <a:r>
            <a:rPr lang="en-US" sz="1400" kern="1200" dirty="0" err="1"/>
            <a:t>korvausta</a:t>
          </a:r>
          <a:r>
            <a:rPr lang="en-US" sz="1400" kern="1200" dirty="0"/>
            <a:t> </a:t>
          </a:r>
          <a:r>
            <a:rPr lang="en-US" sz="1400" kern="1200" dirty="0" err="1"/>
            <a:t>saada</a:t>
          </a:r>
          <a:r>
            <a:rPr lang="en-US" sz="1400" kern="1200" dirty="0"/>
            <a:t> </a:t>
          </a:r>
          <a:r>
            <a:rPr lang="en-US" sz="1400" kern="1200" dirty="0" err="1"/>
            <a:t>aina</a:t>
          </a:r>
          <a:r>
            <a:rPr lang="en-US" sz="1400" kern="1200" dirty="0"/>
            <a:t> </a:t>
          </a:r>
          <a:r>
            <a:rPr lang="en-US" sz="1400" kern="1200" dirty="0" err="1"/>
            <a:t>perityksi</a:t>
          </a:r>
          <a:r>
            <a:rPr lang="en-US" sz="1400" kern="1200" dirty="0"/>
            <a:t> </a:t>
          </a:r>
          <a:r>
            <a:rPr lang="en-US" sz="1400" kern="1200" dirty="0" err="1"/>
            <a:t>kuljettajalta</a:t>
          </a:r>
          <a:r>
            <a:rPr lang="en-US" sz="1400" kern="1200" dirty="0"/>
            <a:t> </a:t>
          </a:r>
          <a:endParaRPr lang="fi-FI" sz="1400" kern="1200" dirty="0"/>
        </a:p>
      </dsp:txBody>
      <dsp:txXfrm>
        <a:off x="5549177" y="1224283"/>
        <a:ext cx="2452920" cy="138299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AC2556-7C84-4354-B597-2D6F5F59D58C}">
      <dsp:nvSpPr>
        <dsp:cNvPr id="0" name=""/>
        <dsp:cNvSpPr/>
      </dsp:nvSpPr>
      <dsp:spPr>
        <a:xfrm>
          <a:off x="2984" y="1724"/>
          <a:ext cx="8079629" cy="180726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0020" tIns="160020" rIns="160020" bIns="160020" numCol="1" spcCol="1270" anchor="ctr" anchorCtr="0">
          <a:noAutofit/>
        </a:bodyPr>
        <a:lstStyle/>
        <a:p>
          <a:pPr marL="0" lvl="0" indent="0" algn="ctr" defTabSz="1866900" rtl="0">
            <a:lnSpc>
              <a:spcPct val="90000"/>
            </a:lnSpc>
            <a:spcBef>
              <a:spcPct val="0"/>
            </a:spcBef>
            <a:spcAft>
              <a:spcPct val="35000"/>
            </a:spcAft>
            <a:buNone/>
          </a:pPr>
          <a:r>
            <a:rPr lang="en-US" sz="4200" b="1" kern="1200" dirty="0"/>
            <a:t>Jos </a:t>
          </a:r>
          <a:r>
            <a:rPr lang="en-US" sz="4200" b="1" kern="1200" dirty="0" err="1"/>
            <a:t>kauppaan</a:t>
          </a:r>
          <a:r>
            <a:rPr lang="en-US" sz="4200" b="1" kern="1200" dirty="0"/>
            <a:t> </a:t>
          </a:r>
          <a:r>
            <a:rPr lang="en-US" sz="4200" b="1" kern="1200" dirty="0" err="1"/>
            <a:t>liittyy</a:t>
          </a:r>
          <a:r>
            <a:rPr lang="en-US" sz="4200" b="1" kern="1200" dirty="0"/>
            <a:t> </a:t>
          </a:r>
          <a:r>
            <a:rPr lang="en-US" sz="4200" b="1" kern="1200" dirty="0" err="1"/>
            <a:t>kuljetus</a:t>
          </a:r>
          <a:r>
            <a:rPr lang="en-US" sz="4200" b="1" kern="1200" dirty="0"/>
            <a:t>, </a:t>
          </a:r>
          <a:r>
            <a:rPr lang="en-US" sz="4200" b="1" kern="1200" dirty="0" err="1"/>
            <a:t>vaaranvastuu</a:t>
          </a:r>
          <a:r>
            <a:rPr lang="en-US" sz="4200" b="1" kern="1200" dirty="0"/>
            <a:t> </a:t>
          </a:r>
          <a:r>
            <a:rPr lang="en-US" sz="4200" b="1" kern="1200" dirty="0" err="1"/>
            <a:t>siirtyy</a:t>
          </a:r>
          <a:r>
            <a:rPr lang="en-US" sz="4200" b="1" kern="1200" dirty="0"/>
            <a:t>:  </a:t>
          </a:r>
          <a:endParaRPr lang="fi-FI" sz="4200" kern="1200" dirty="0"/>
        </a:p>
      </dsp:txBody>
      <dsp:txXfrm>
        <a:off x="55917" y="54657"/>
        <a:ext cx="7973763" cy="1701401"/>
      </dsp:txXfrm>
    </dsp:sp>
    <dsp:sp modelId="{3664847F-AB0A-4AAB-91EE-B52647AB6E25}">
      <dsp:nvSpPr>
        <dsp:cNvPr id="0" name=""/>
        <dsp:cNvSpPr/>
      </dsp:nvSpPr>
      <dsp:spPr>
        <a:xfrm>
          <a:off x="2984" y="2022565"/>
          <a:ext cx="3876981" cy="180726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dirty="0" err="1"/>
            <a:t>kun</a:t>
          </a:r>
          <a:r>
            <a:rPr lang="en-US" sz="1800" kern="1200" dirty="0"/>
            <a:t> </a:t>
          </a:r>
          <a:r>
            <a:rPr lang="en-US" sz="1800" kern="1200" dirty="0" err="1"/>
            <a:t>tavara</a:t>
          </a:r>
          <a:r>
            <a:rPr lang="en-US" sz="1800" kern="1200" dirty="0"/>
            <a:t> </a:t>
          </a:r>
          <a:r>
            <a:rPr lang="en-US" sz="1800" kern="1200" dirty="0" err="1"/>
            <a:t>luovutetaan</a:t>
          </a:r>
          <a:r>
            <a:rPr lang="en-US" sz="1800" kern="1200" dirty="0"/>
            <a:t> </a:t>
          </a:r>
          <a:r>
            <a:rPr lang="en-US" sz="1800" kern="1200" dirty="0" err="1"/>
            <a:t>ensimmäiselle</a:t>
          </a:r>
          <a:r>
            <a:rPr lang="en-US" sz="1800" kern="1200" dirty="0"/>
            <a:t> </a:t>
          </a:r>
          <a:r>
            <a:rPr lang="en-US" sz="1800" kern="1200" dirty="0" err="1"/>
            <a:t>kuljettajalle</a:t>
          </a:r>
          <a:endParaRPr lang="fi-FI" sz="1800" kern="1200" dirty="0"/>
        </a:p>
      </dsp:txBody>
      <dsp:txXfrm>
        <a:off x="55917" y="2075498"/>
        <a:ext cx="3771115" cy="1701401"/>
      </dsp:txXfrm>
    </dsp:sp>
    <dsp:sp modelId="{C2CAFE84-A745-44CF-B521-D326D820833C}">
      <dsp:nvSpPr>
        <dsp:cNvPr id="0" name=""/>
        <dsp:cNvSpPr/>
      </dsp:nvSpPr>
      <dsp:spPr>
        <a:xfrm>
          <a:off x="4205632" y="2022565"/>
          <a:ext cx="3876981" cy="1807267"/>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kern="1200" dirty="0"/>
            <a:t>Jos </a:t>
          </a:r>
          <a:r>
            <a:rPr lang="en-US" sz="1800" kern="1200" dirty="0" err="1"/>
            <a:t>sopimuksen</a:t>
          </a:r>
          <a:r>
            <a:rPr lang="en-US" sz="1800" kern="1200" dirty="0"/>
            <a:t> </a:t>
          </a:r>
          <a:r>
            <a:rPr lang="en-US" sz="1800" kern="1200" dirty="0" err="1"/>
            <a:t>mukaan</a:t>
          </a:r>
          <a:r>
            <a:rPr lang="en-US" sz="1800" kern="1200" dirty="0"/>
            <a:t> </a:t>
          </a:r>
          <a:r>
            <a:rPr lang="en-US" sz="1800" kern="1200" dirty="0" err="1"/>
            <a:t>tavara</a:t>
          </a:r>
          <a:r>
            <a:rPr lang="en-US" sz="1800" kern="1200" dirty="0"/>
            <a:t> </a:t>
          </a:r>
          <a:r>
            <a:rPr lang="en-US" sz="1800" kern="1200" dirty="0" err="1"/>
            <a:t>luovutetaan</a:t>
          </a:r>
          <a:r>
            <a:rPr lang="en-US" sz="1800" kern="1200" dirty="0"/>
            <a:t> </a:t>
          </a:r>
          <a:r>
            <a:rPr lang="en-US" sz="1800" kern="1200" dirty="0" err="1"/>
            <a:t>kuljettajalle</a:t>
          </a:r>
          <a:r>
            <a:rPr lang="en-US" sz="1800" kern="1200" dirty="0"/>
            <a:t> </a:t>
          </a:r>
          <a:r>
            <a:rPr lang="en-US" sz="1800" kern="1200" dirty="0" err="1"/>
            <a:t>tietyssä</a:t>
          </a:r>
          <a:r>
            <a:rPr lang="en-US" sz="1800" kern="1200" dirty="0"/>
            <a:t> </a:t>
          </a:r>
          <a:r>
            <a:rPr lang="en-US" sz="1800" kern="1200" dirty="0" err="1"/>
            <a:t>paikassa</a:t>
          </a:r>
          <a:r>
            <a:rPr lang="en-US" sz="1800" kern="1200" dirty="0"/>
            <a:t> (</a:t>
          </a:r>
          <a:r>
            <a:rPr lang="en-US" sz="1800" kern="1200" dirty="0" err="1"/>
            <a:t>esim</a:t>
          </a:r>
          <a:r>
            <a:rPr lang="en-US" sz="1800" kern="1200" dirty="0"/>
            <a:t>. DAF), </a:t>
          </a:r>
          <a:r>
            <a:rPr lang="en-US" sz="1800" kern="1200" dirty="0" err="1"/>
            <a:t>vaaranvastuu</a:t>
          </a:r>
          <a:r>
            <a:rPr lang="en-US" sz="1800" kern="1200" dirty="0"/>
            <a:t> </a:t>
          </a:r>
          <a:r>
            <a:rPr lang="en-US" sz="1800" kern="1200" dirty="0" err="1"/>
            <a:t>siirtyy</a:t>
          </a:r>
          <a:r>
            <a:rPr lang="en-US" sz="1800" kern="1200" dirty="0"/>
            <a:t>, </a:t>
          </a:r>
          <a:r>
            <a:rPr lang="en-US" sz="1800" kern="1200" dirty="0" err="1"/>
            <a:t>kun</a:t>
          </a:r>
          <a:r>
            <a:rPr lang="en-US" sz="1800" kern="1200" dirty="0"/>
            <a:t> </a:t>
          </a:r>
          <a:r>
            <a:rPr lang="en-US" sz="1800" kern="1200" dirty="0" err="1"/>
            <a:t>tavara</a:t>
          </a:r>
          <a:r>
            <a:rPr lang="en-US" sz="1800" kern="1200" dirty="0"/>
            <a:t> </a:t>
          </a:r>
          <a:r>
            <a:rPr lang="en-US" sz="1800" kern="1200" dirty="0" err="1"/>
            <a:t>luovutetaan</a:t>
          </a:r>
          <a:r>
            <a:rPr lang="en-US" sz="1800" kern="1200" dirty="0"/>
            <a:t> </a:t>
          </a:r>
          <a:r>
            <a:rPr lang="en-US" sz="1800" kern="1200" dirty="0" err="1"/>
            <a:t>kuljettajalle</a:t>
          </a:r>
          <a:r>
            <a:rPr lang="en-US" sz="1800" kern="1200" dirty="0"/>
            <a:t> </a:t>
          </a:r>
          <a:r>
            <a:rPr lang="en-US" sz="1800" kern="1200" dirty="0" err="1"/>
            <a:t>määräpaikassa</a:t>
          </a:r>
          <a:r>
            <a:rPr lang="en-US" sz="1800" kern="1200" dirty="0"/>
            <a:t>. </a:t>
          </a:r>
          <a:endParaRPr lang="fi-FI" sz="1800" kern="1200" dirty="0"/>
        </a:p>
      </dsp:txBody>
      <dsp:txXfrm>
        <a:off x="4258565" y="2075498"/>
        <a:ext cx="3771115" cy="170140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508A33-B73E-49C9-A002-9D777BF69360}">
      <dsp:nvSpPr>
        <dsp:cNvPr id="0" name=""/>
        <dsp:cNvSpPr/>
      </dsp:nvSpPr>
      <dsp:spPr>
        <a:xfrm>
          <a:off x="0" y="472032"/>
          <a:ext cx="10780799" cy="929857"/>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fi-FI" sz="1700" b="1" kern="1200"/>
            <a:t>Ostajan on tarkastettava tai tarkastutettava tavara niin pian kuin se on olosuhteisiin nähden mahdollista.</a:t>
          </a:r>
          <a:endParaRPr lang="fi-FI" sz="1700" kern="1200"/>
        </a:p>
      </dsp:txBody>
      <dsp:txXfrm>
        <a:off x="45392" y="517424"/>
        <a:ext cx="10690015" cy="839073"/>
      </dsp:txXfrm>
    </dsp:sp>
    <dsp:sp modelId="{44669A71-4A76-4FBE-A0CB-CDA84E9D6B58}">
      <dsp:nvSpPr>
        <dsp:cNvPr id="0" name=""/>
        <dsp:cNvSpPr/>
      </dsp:nvSpPr>
      <dsp:spPr>
        <a:xfrm>
          <a:off x="0" y="1450849"/>
          <a:ext cx="10780799" cy="929857"/>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fi-FI" sz="1700" b="1" kern="1200"/>
            <a:t>1) Ostaja menettää oikeutensa vedota tavaran virheeseen, jos hän ei kohtuullisessa ajassa siitä, kun hän on havainnut virheen tai hänen olisi pitänyt se havaita, reklamoi siitä myyjälle ja yksilöi, minkälaisesta virheestä on kysymys.</a:t>
          </a:r>
          <a:endParaRPr lang="fi-FI" sz="1700" kern="1200"/>
        </a:p>
      </dsp:txBody>
      <dsp:txXfrm>
        <a:off x="45392" y="1496241"/>
        <a:ext cx="10690015" cy="839073"/>
      </dsp:txXfrm>
    </dsp:sp>
    <dsp:sp modelId="{1D541295-BD2A-42E5-B94C-1B3D5926A4CB}">
      <dsp:nvSpPr>
        <dsp:cNvPr id="0" name=""/>
        <dsp:cNvSpPr/>
      </dsp:nvSpPr>
      <dsp:spPr>
        <a:xfrm>
          <a:off x="0" y="2429667"/>
          <a:ext cx="10780799" cy="929857"/>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fi-FI" sz="1700" b="1" kern="1200"/>
            <a:t>2) Ostaja menettää joka tapauksessa oikeuden vedota tavaran virheeseen, jos hän ei reklamoi siitä myyjälle viimeistään kahden vuoden kuluessa siitä, kun tavara tosiasiallisesti luovutettiin hänen hallintaansa, paitsi jos tämä määräaika on ristiriidassa sopimukseen perustuvan takuuajan kanssa. </a:t>
          </a:r>
          <a:endParaRPr lang="fi-FI" sz="1700" kern="1200"/>
        </a:p>
      </dsp:txBody>
      <dsp:txXfrm>
        <a:off x="45392" y="2475059"/>
        <a:ext cx="10690015" cy="83907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096F93-54D5-4BA3-96C5-C1F75915BABC}">
      <dsp:nvSpPr>
        <dsp:cNvPr id="0" name=""/>
        <dsp:cNvSpPr/>
      </dsp:nvSpPr>
      <dsp:spPr>
        <a:xfrm>
          <a:off x="0" y="0"/>
          <a:ext cx="9163679" cy="172420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kern="1200"/>
            <a:t>(Case 3:) </a:t>
          </a:r>
          <a:r>
            <a:rPr lang="fi-FI" sz="1300" b="1" kern="1200"/>
            <a:t>Peräkkäisistä toimituksista tehdyn sopimuksen mukaan ruotsalaisen Skaraholm Skofabrik Ab: n on toimitettava kunkin kuukauden alussa yhden vuoden ajan x paria kumisaappaita suomalaiselle ostajalle, Kauvatsankylän Kenkä Oy: lle,. ostajan kutakin erää varten toimittamien eritelmien mukaisesti. Sopimusneuvotteluissa oli todettu, että ostajan tarvitsemien saappaiden tulisi kestää tiettyjä syövyttäviä aineita. Tämän vuoksi myyjä oli ehdottanut tietyn raaka-aineosan käyttöä jalkineiden valmistuksessa, ja ostaja oli ilmoittanut luottavansa ​​jalkineiden kestävyyteen. Ensimmäisen erätoimituksen jälkeen ilmeni kuitenkin, ​​että kestävyys oli riittämätön.</a:t>
          </a:r>
          <a:endParaRPr lang="fi-FI" sz="1300" kern="1200"/>
        </a:p>
      </dsp:txBody>
      <dsp:txXfrm>
        <a:off x="50500" y="50500"/>
        <a:ext cx="7381583" cy="1623200"/>
      </dsp:txXfrm>
    </dsp:sp>
    <dsp:sp modelId="{C57B627D-C7B0-447B-B1A6-9544C43D81D9}">
      <dsp:nvSpPr>
        <dsp:cNvPr id="0" name=""/>
        <dsp:cNvSpPr/>
      </dsp:nvSpPr>
      <dsp:spPr>
        <a:xfrm>
          <a:off x="1617119" y="2107356"/>
          <a:ext cx="9163679" cy="172420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kern="1200"/>
            <a:t>Jalkineiden toimitussopimuksesta neuvotellessaan ostaja ja myyjä keskustelevat saappaiden vastustuskyvystä syövyttäville aineille (kysymys siitä, ilmenikö olosuhteista, että ostaja ei jättänyt asiaa myyjän asiantuntemuksen ja arvioinnin varaan tai että ostajan ei ollut kohtuullista tehdä niin). </a:t>
          </a:r>
          <a:endParaRPr lang="fi-FI" sz="1300" kern="1200"/>
        </a:p>
      </dsp:txBody>
      <dsp:txXfrm>
        <a:off x="1667619" y="2157856"/>
        <a:ext cx="6324828" cy="1623200"/>
      </dsp:txXfrm>
    </dsp:sp>
    <dsp:sp modelId="{686A45C8-1467-40B1-9A6D-27C86A8EB1CD}">
      <dsp:nvSpPr>
        <dsp:cNvPr id="0" name=""/>
        <dsp:cNvSpPr/>
      </dsp:nvSpPr>
      <dsp:spPr>
        <a:xfrm>
          <a:off x="8042948" y="1355413"/>
          <a:ext cx="1120730" cy="1120730"/>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fi-FI" sz="3600" kern="1200"/>
        </a:p>
      </dsp:txBody>
      <dsp:txXfrm>
        <a:off x="8295112" y="1355413"/>
        <a:ext cx="616402" cy="84334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7B8FF2-96A4-4578-9ED8-5611295DA160}" type="datetimeFigureOut">
              <a:rPr lang="fi-FI" smtClean="0"/>
              <a:t>26.1.2021</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88CC26-0D15-46D9-8FB3-FFC23B8AAFB9}" type="slidenum">
              <a:rPr lang="fi-FI" smtClean="0"/>
              <a:t>‹#›</a:t>
            </a:fld>
            <a:endParaRPr lang="fi-FI"/>
          </a:p>
        </p:txBody>
      </p:sp>
    </p:spTree>
    <p:extLst>
      <p:ext uri="{BB962C8B-B14F-4D97-AF65-F5344CB8AC3E}">
        <p14:creationId xmlns:p14="http://schemas.microsoft.com/office/powerpoint/2010/main" val="2211715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EDE70A3F-69AF-49BF-A709-4AF6889BFAD5}" type="slidenum">
              <a:rPr lang="en-US" altLang="fi-FI" smtClean="0"/>
              <a:pPr eaLnBrk="1" hangingPunct="1"/>
              <a:t>6</a:t>
            </a:fld>
            <a:endParaRPr lang="en-US" altLang="fi-FI"/>
          </a:p>
        </p:txBody>
      </p:sp>
      <p:sp>
        <p:nvSpPr>
          <p:cNvPr id="30723" name="Rectangle 1026"/>
          <p:cNvSpPr>
            <a:spLocks noGrp="1" noRot="1" noChangeAspect="1" noChangeArrowheads="1" noTextEdit="1"/>
          </p:cNvSpPr>
          <p:nvPr>
            <p:ph type="sldImg"/>
          </p:nvPr>
        </p:nvSpPr>
        <p:spPr>
          <a:ln/>
        </p:spPr>
      </p:sp>
      <p:sp>
        <p:nvSpPr>
          <p:cNvPr id="30724" name="Rectangle 1027"/>
          <p:cNvSpPr>
            <a:spLocks noGrp="1" noChangeArrowheads="1"/>
          </p:cNvSpPr>
          <p:nvPr>
            <p:ph type="body" idx="1"/>
          </p:nvPr>
        </p:nvSpPr>
        <p:spPr>
          <a:noFill/>
        </p:spPr>
        <p:txBody>
          <a:bodyPr/>
          <a:lstStyle/>
          <a:p>
            <a:endParaRPr lang="en-GB" altLang="fi-FI"/>
          </a:p>
        </p:txBody>
      </p:sp>
    </p:spTree>
    <p:extLst>
      <p:ext uri="{BB962C8B-B14F-4D97-AF65-F5344CB8AC3E}">
        <p14:creationId xmlns:p14="http://schemas.microsoft.com/office/powerpoint/2010/main" val="284181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424265-686E-49D7-B5D7-7A0919FD1146}" type="slidenum">
              <a:rPr lang="en-US" altLang="fi-FI"/>
              <a:pPr/>
              <a:t>7</a:t>
            </a:fld>
            <a:endParaRPr lang="en-US" altLang="fi-FI"/>
          </a:p>
        </p:txBody>
      </p:sp>
      <p:sp>
        <p:nvSpPr>
          <p:cNvPr id="71682" name="Rectangle 1026"/>
          <p:cNvSpPr>
            <a:spLocks noGrp="1" noRot="1" noChangeAspect="1" noChangeArrowheads="1" noTextEdit="1"/>
          </p:cNvSpPr>
          <p:nvPr>
            <p:ph type="sldImg"/>
          </p:nvPr>
        </p:nvSpPr>
        <p:spPr>
          <a:ln/>
        </p:spPr>
      </p:sp>
      <p:sp>
        <p:nvSpPr>
          <p:cNvPr id="71683" name="Rectangle 1027"/>
          <p:cNvSpPr>
            <a:spLocks noGrp="1" noChangeArrowheads="1"/>
          </p:cNvSpPr>
          <p:nvPr>
            <p:ph type="body" idx="1"/>
          </p:nvPr>
        </p:nvSpPr>
        <p:spPr/>
        <p:txBody>
          <a:bodyPr/>
          <a:lstStyle/>
          <a:p>
            <a:endParaRPr lang="en-GB" altLang="fi-FI"/>
          </a:p>
        </p:txBody>
      </p:sp>
    </p:spTree>
    <p:extLst>
      <p:ext uri="{BB962C8B-B14F-4D97-AF65-F5344CB8AC3E}">
        <p14:creationId xmlns:p14="http://schemas.microsoft.com/office/powerpoint/2010/main" val="1553704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C4864D7C-974A-4BA5-8CB5-9FD610EEE35C}" type="slidenum">
              <a:rPr lang="en-US" altLang="fi-FI" smtClean="0"/>
              <a:pPr eaLnBrk="1" hangingPunct="1"/>
              <a:t>8</a:t>
            </a:fld>
            <a:endParaRPr lang="en-US" altLang="fi-FI"/>
          </a:p>
        </p:txBody>
      </p:sp>
      <p:sp>
        <p:nvSpPr>
          <p:cNvPr id="31747" name="Rectangle 1026"/>
          <p:cNvSpPr>
            <a:spLocks noGrp="1" noRot="1" noChangeAspect="1" noChangeArrowheads="1" noTextEdit="1"/>
          </p:cNvSpPr>
          <p:nvPr>
            <p:ph type="sldImg"/>
          </p:nvPr>
        </p:nvSpPr>
        <p:spPr>
          <a:ln/>
        </p:spPr>
      </p:sp>
      <p:sp>
        <p:nvSpPr>
          <p:cNvPr id="31748" name="Rectangle 1027"/>
          <p:cNvSpPr>
            <a:spLocks noGrp="1" noChangeArrowheads="1"/>
          </p:cNvSpPr>
          <p:nvPr>
            <p:ph type="body" idx="1"/>
          </p:nvPr>
        </p:nvSpPr>
        <p:spPr>
          <a:noFill/>
        </p:spPr>
        <p:txBody>
          <a:bodyPr/>
          <a:lstStyle/>
          <a:p>
            <a:endParaRPr lang="en-GB" altLang="fi-FI"/>
          </a:p>
        </p:txBody>
      </p:sp>
    </p:spTree>
    <p:extLst>
      <p:ext uri="{BB962C8B-B14F-4D97-AF65-F5344CB8AC3E}">
        <p14:creationId xmlns:p14="http://schemas.microsoft.com/office/powerpoint/2010/main" val="102463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579EF2AB-93BD-4C36-9E4C-DF718F5D1D52}" type="slidenum">
              <a:rPr lang="en-US" altLang="fi-FI" smtClean="0"/>
              <a:pPr eaLnBrk="1" hangingPunct="1"/>
              <a:t>9</a:t>
            </a:fld>
            <a:endParaRPr lang="en-US" altLang="fi-FI"/>
          </a:p>
        </p:txBody>
      </p:sp>
      <p:sp>
        <p:nvSpPr>
          <p:cNvPr id="32771" name="Rectangle 1026"/>
          <p:cNvSpPr>
            <a:spLocks noGrp="1" noRot="1" noChangeAspect="1" noChangeArrowheads="1" noTextEdit="1"/>
          </p:cNvSpPr>
          <p:nvPr>
            <p:ph type="sldImg"/>
          </p:nvPr>
        </p:nvSpPr>
        <p:spPr>
          <a:ln/>
        </p:spPr>
      </p:sp>
      <p:sp>
        <p:nvSpPr>
          <p:cNvPr id="32772" name="Rectangle 1027"/>
          <p:cNvSpPr>
            <a:spLocks noGrp="1" noChangeArrowheads="1"/>
          </p:cNvSpPr>
          <p:nvPr>
            <p:ph type="body" idx="1"/>
          </p:nvPr>
        </p:nvSpPr>
        <p:spPr>
          <a:noFill/>
        </p:spPr>
        <p:txBody>
          <a:bodyPr/>
          <a:lstStyle/>
          <a:p>
            <a:endParaRPr lang="en-GB" altLang="fi-FI"/>
          </a:p>
        </p:txBody>
      </p:sp>
    </p:spTree>
    <p:extLst>
      <p:ext uri="{BB962C8B-B14F-4D97-AF65-F5344CB8AC3E}">
        <p14:creationId xmlns:p14="http://schemas.microsoft.com/office/powerpoint/2010/main" val="1825009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04D99178-2D0D-44D1-A098-CB40BFE883D4}" type="slidenum">
              <a:rPr lang="fi-FI" smtClean="0"/>
              <a:t>22</a:t>
            </a:fld>
            <a:endParaRPr lang="fi-FI"/>
          </a:p>
        </p:txBody>
      </p:sp>
    </p:spTree>
    <p:extLst>
      <p:ext uri="{BB962C8B-B14F-4D97-AF65-F5344CB8AC3E}">
        <p14:creationId xmlns:p14="http://schemas.microsoft.com/office/powerpoint/2010/main" val="1905357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F1FA6E68-D30D-46A6-9248-3AD0178FAC5E}" type="datetime1">
              <a:rPr lang="fi-FI" smtClean="0"/>
              <a:t>26.1.2021</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r>
              <a:rPr lang="en-US" sz="1000"/>
              <a:t>Kansainväliset sopimukset Luento 6</a:t>
            </a:r>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213398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24A3749B-8DC0-43CA-BB2F-1EA774B94C48}" type="datetime1">
              <a:rPr lang="fi-FI" smtClean="0"/>
              <a:t>26.1.2021</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r>
              <a:rPr lang="en-US"/>
              <a:t>Kansainväliset sopimukset Luento 6</a:t>
            </a:r>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966044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A07350A4-540D-4C3B-8483-FA1AFAB27BA6}" type="datetime1">
              <a:rPr lang="fi-FI" smtClean="0"/>
              <a:t>26.1.2021</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r>
              <a:rPr lang="en-US"/>
              <a:t>Kansainväliset sopimukset Luento 6</a:t>
            </a:r>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813391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E0AA1BA8-B733-43DD-BCF3-B941721101E2}" type="datetime1">
              <a:rPr lang="fi-FI" smtClean="0">
                <a:solidFill>
                  <a:prstClr val="black">
                    <a:tint val="75000"/>
                  </a:prstClr>
                </a:solidFill>
              </a:rPr>
              <a:t>26.1.2021</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Kansainväliset sopimukset Luento 6</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2460173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618336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DA9D6B3C-CCFC-4321-91AA-22FAAD65E871}" type="datetime1">
              <a:rPr lang="fi-FI" smtClean="0">
                <a:solidFill>
                  <a:prstClr val="black">
                    <a:tint val="75000"/>
                  </a:prstClr>
                </a:solidFill>
              </a:rPr>
              <a:t>26.1.2021</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a:solidFill>
                  <a:prstClr val="black">
                    <a:tint val="75000"/>
                  </a:prstClr>
                </a:solidFill>
              </a:rPr>
              <a:t>Kansainväliset sopimukset Luento 6</a:t>
            </a: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964786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7E17C7E9-71EC-44D7-9F0B-54C96CE7E477}" type="datetime1">
              <a:rPr lang="fi-FI" smtClean="0"/>
              <a:t>26.1.2021</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r>
              <a:rPr lang="en-US"/>
              <a:t>Kansainväliset sopimukset Luento 6</a:t>
            </a:r>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403593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C8009232-A1CA-4265-A1DF-0A1B3FBC72B7}" type="datetime1">
              <a:rPr lang="fi-FI" smtClean="0"/>
              <a:t>26.1.2021</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r>
              <a:rPr lang="en-US"/>
              <a:t>Kansainväliset sopimukset Luento 6</a:t>
            </a:r>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313876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74AAD2AB-7F68-489A-9AF3-D3B11C89A2B8}" type="datetime1">
              <a:rPr lang="fi-FI" smtClean="0"/>
              <a:t>26.1.2021</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r>
              <a:rPr lang="en-US"/>
              <a:t>Kansainväliset sopimukset Luento 6</a:t>
            </a:r>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430581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373CE93-E8AA-40FA-9759-6DD33AFEE563}" type="datetime1">
              <a:rPr lang="fi-FI" smtClean="0"/>
              <a:t>26.1.2021</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r>
              <a:rPr lang="en-US"/>
              <a:t>Kansainväliset sopimukset Luento 6</a:t>
            </a:r>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957635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FFC4BFA3-1495-4B71-93DF-E4F9506769FB}" type="datetime1">
              <a:rPr lang="fi-FI" smtClean="0"/>
              <a:t>26.1.2021</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r>
              <a:rPr lang="en-US"/>
              <a:t>Kansainväliset sopimukset Luento 6</a:t>
            </a:r>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707745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111B8D80-22AF-419B-B04B-0A22CEF00226}" type="datetime1">
              <a:rPr lang="fi-FI" smtClean="0"/>
              <a:t>26.1.2021</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r>
              <a:rPr lang="en-US"/>
              <a:t>Kansainväliset sopimukset Luento 6</a:t>
            </a:r>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211016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E53E8598-D6FA-48E5-BAD1-E3889E5DB2D5}" type="datetime1">
              <a:rPr lang="fi-FI" smtClean="0"/>
              <a:t>26.1.2021</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r>
              <a:rPr lang="en-US"/>
              <a:t>Kansainväliset sopimukset Luento 6</a:t>
            </a:r>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458882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A22D9F99-03FB-4659-B443-9709C6C45CC6}" type="datetime1">
              <a:rPr lang="fi-FI" smtClean="0"/>
              <a:t>26.1.2021</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r>
              <a:rPr lang="en-US"/>
              <a:t>Kansainväliset sopimukset Luento 6</a:t>
            </a:r>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181002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A46268A2-224D-4861-9C17-085D202551C5}" type="datetime1">
              <a:rPr lang="fi-FI" smtClean="0"/>
              <a:t>26.1.2021</a:t>
            </a:fld>
            <a:endParaRPr lang="en-US" dirty="0"/>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r>
              <a:rPr lang="en-US" sz="1000"/>
              <a:t>Kansainväliset sopimukset Luento 6</a:t>
            </a:r>
            <a:endParaRPr lang="en-US" sz="1000" dirty="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a:t>
            </a:fld>
            <a:endParaRPr lang="en-US" sz="1000"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258131760"/>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 id="2147483726" r:id="rId12"/>
    <p:sldLayoutId id="2147483727" r:id="rId13"/>
  </p:sldLayoutIdLst>
  <p:hf hdr="0" dt="0"/>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49306479-8C4D-4E4A-A330-DFC80A8A01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8" name="Rectangle 1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Freeform: Shape 21">
            <a:extLst>
              <a:ext uri="{FF2B5EF4-FFF2-40B4-BE49-F238E27FC236}">
                <a16:creationId xmlns:a16="http://schemas.microsoft.com/office/drawing/2014/main" id="{26A70F00-F11C-4EEF-9002-CAA67EF3F1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430000" cy="6858000"/>
          </a:xfrm>
          <a:custGeom>
            <a:avLst/>
            <a:gdLst>
              <a:gd name="connsiteX0" fmla="*/ 0 w 11430000"/>
              <a:gd name="connsiteY0" fmla="*/ 0 h 6858000"/>
              <a:gd name="connsiteX1" fmla="*/ 5330523 w 11430000"/>
              <a:gd name="connsiteY1" fmla="*/ 0 h 6858000"/>
              <a:gd name="connsiteX2" fmla="*/ 5330523 w 11430000"/>
              <a:gd name="connsiteY2" fmla="*/ 758952 h 6858000"/>
              <a:gd name="connsiteX3" fmla="*/ 11430000 w 11430000"/>
              <a:gd name="connsiteY3" fmla="*/ 758952 h 6858000"/>
              <a:gd name="connsiteX4" fmla="*/ 11430000 w 11430000"/>
              <a:gd name="connsiteY4" fmla="*/ 6099048 h 6858000"/>
              <a:gd name="connsiteX5" fmla="*/ 5330523 w 11430000"/>
              <a:gd name="connsiteY5" fmla="*/ 6099048 h 6858000"/>
              <a:gd name="connsiteX6" fmla="*/ 5330523 w 11430000"/>
              <a:gd name="connsiteY6" fmla="*/ 6858000 h 6858000"/>
              <a:gd name="connsiteX7" fmla="*/ 0 w 11430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30000" h="6858000">
                <a:moveTo>
                  <a:pt x="0" y="0"/>
                </a:moveTo>
                <a:lnTo>
                  <a:pt x="5330523" y="0"/>
                </a:lnTo>
                <a:lnTo>
                  <a:pt x="5330523" y="758952"/>
                </a:lnTo>
                <a:lnTo>
                  <a:pt x="11430000" y="758952"/>
                </a:lnTo>
                <a:lnTo>
                  <a:pt x="11430000" y="6099048"/>
                </a:lnTo>
                <a:lnTo>
                  <a:pt x="5330523" y="6099048"/>
                </a:lnTo>
                <a:lnTo>
                  <a:pt x="5330523" y="6858000"/>
                </a:lnTo>
                <a:lnTo>
                  <a:pt x="0" y="6858000"/>
                </a:lnTo>
                <a:close/>
              </a:path>
            </a:pathLst>
          </a:custGeom>
          <a:ln w="762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Otsikko 1">
            <a:extLst>
              <a:ext uri="{FF2B5EF4-FFF2-40B4-BE49-F238E27FC236}">
                <a16:creationId xmlns:a16="http://schemas.microsoft.com/office/drawing/2014/main" id="{DBCE52D0-F5A3-4C34-A02E-DDDD86099BD4}"/>
              </a:ext>
            </a:extLst>
          </p:cNvPr>
          <p:cNvSpPr>
            <a:spLocks noGrp="1"/>
          </p:cNvSpPr>
          <p:nvPr>
            <p:ph type="ctrTitle"/>
          </p:nvPr>
        </p:nvSpPr>
        <p:spPr>
          <a:xfrm>
            <a:off x="6095999" y="1517903"/>
            <a:ext cx="4572001" cy="1345115"/>
          </a:xfrm>
        </p:spPr>
        <p:txBody>
          <a:bodyPr vert="horz" lIns="91440" tIns="45720" rIns="91440" bIns="45720" rtlCol="0" anchor="t">
            <a:normAutofit/>
          </a:bodyPr>
          <a:lstStyle/>
          <a:p>
            <a:pPr algn="l"/>
            <a:r>
              <a:rPr lang="en-US" sz="4200" kern="1200" spc="-50" baseline="0">
                <a:solidFill>
                  <a:schemeClr val="tx1"/>
                </a:solidFill>
                <a:latin typeface="+mj-lt"/>
                <a:ea typeface="+mj-ea"/>
                <a:cs typeface="+mj-cs"/>
              </a:rPr>
              <a:t>Kansainväliset sopimukset </a:t>
            </a:r>
          </a:p>
        </p:txBody>
      </p:sp>
      <p:pic>
        <p:nvPicPr>
          <p:cNvPr id="5" name="Picture 4">
            <a:extLst>
              <a:ext uri="{FF2B5EF4-FFF2-40B4-BE49-F238E27FC236}">
                <a16:creationId xmlns:a16="http://schemas.microsoft.com/office/drawing/2014/main" id="{CBF1AEDE-BF91-4D57-96DF-D9F3C85A8557}"/>
              </a:ext>
            </a:extLst>
          </p:cNvPr>
          <p:cNvPicPr>
            <a:picLocks noChangeAspect="1"/>
          </p:cNvPicPr>
          <p:nvPr/>
        </p:nvPicPr>
        <p:blipFill rotWithShape="1">
          <a:blip r:embed="rId2"/>
          <a:srcRect l="42786"/>
          <a:stretch/>
        </p:blipFill>
        <p:spPr>
          <a:xfrm>
            <a:off x="755905" y="762001"/>
            <a:ext cx="4574617" cy="5337046"/>
          </a:xfrm>
          <a:prstGeom prst="rect">
            <a:avLst/>
          </a:prstGeom>
        </p:spPr>
      </p:pic>
      <p:sp>
        <p:nvSpPr>
          <p:cNvPr id="3" name="Alaotsikko 2">
            <a:extLst>
              <a:ext uri="{FF2B5EF4-FFF2-40B4-BE49-F238E27FC236}">
                <a16:creationId xmlns:a16="http://schemas.microsoft.com/office/drawing/2014/main" id="{F8B148D0-73B7-4CAA-9990-48F5649501E2}"/>
              </a:ext>
            </a:extLst>
          </p:cNvPr>
          <p:cNvSpPr>
            <a:spLocks noGrp="1"/>
          </p:cNvSpPr>
          <p:nvPr>
            <p:ph type="subTitle" idx="1"/>
          </p:nvPr>
        </p:nvSpPr>
        <p:spPr>
          <a:xfrm>
            <a:off x="6095999" y="2970222"/>
            <a:ext cx="4572001" cy="2463169"/>
          </a:xfrm>
        </p:spPr>
        <p:txBody>
          <a:bodyPr vert="horz" lIns="91440" tIns="45720" rIns="91440" bIns="45720" rtlCol="0">
            <a:normAutofit lnSpcReduction="10000"/>
          </a:bodyPr>
          <a:lstStyle/>
          <a:p>
            <a:pPr algn="l">
              <a:lnSpc>
                <a:spcPct val="95000"/>
              </a:lnSpc>
            </a:pPr>
            <a:r>
              <a:rPr lang="en-US" sz="2000" dirty="0" err="1"/>
              <a:t>Luento</a:t>
            </a:r>
            <a:r>
              <a:rPr lang="en-US" sz="2000" dirty="0"/>
              <a:t> 6 </a:t>
            </a:r>
          </a:p>
          <a:p>
            <a:pPr algn="l">
              <a:lnSpc>
                <a:spcPct val="95000"/>
              </a:lnSpc>
            </a:pPr>
            <a:r>
              <a:rPr lang="en-US" altLang="fi-FI" sz="2000" i="0" dirty="0" err="1"/>
              <a:t>Irtaimen</a:t>
            </a:r>
            <a:r>
              <a:rPr lang="en-US" altLang="fi-FI" sz="2000" i="0" dirty="0"/>
              <a:t> </a:t>
            </a:r>
            <a:r>
              <a:rPr lang="en-US" altLang="fi-FI" sz="2000" i="0" dirty="0" err="1"/>
              <a:t>kauppa</a:t>
            </a:r>
            <a:r>
              <a:rPr lang="en-US" altLang="fi-FI" sz="2000" i="0" dirty="0"/>
              <a:t>: </a:t>
            </a:r>
            <a:r>
              <a:rPr lang="en-US" altLang="fi-FI" sz="2000" i="0" dirty="0" err="1"/>
              <a:t>Kansallinen</a:t>
            </a:r>
            <a:r>
              <a:rPr lang="en-US" altLang="fi-FI" sz="2000" i="0" dirty="0"/>
              <a:t> ja </a:t>
            </a:r>
            <a:r>
              <a:rPr lang="en-US" altLang="fi-FI" sz="2000" i="0" dirty="0" err="1"/>
              <a:t>kansainvälinen</a:t>
            </a:r>
            <a:r>
              <a:rPr lang="en-US" altLang="fi-FI" sz="2000" i="0" dirty="0"/>
              <a:t> </a:t>
            </a:r>
            <a:r>
              <a:rPr lang="en-US" altLang="fi-FI" sz="2000" i="0" dirty="0" err="1"/>
              <a:t>sääntely</a:t>
            </a:r>
            <a:endParaRPr lang="en-US" altLang="fi-FI" sz="2000" i="0" dirty="0"/>
          </a:p>
          <a:p>
            <a:pPr algn="l">
              <a:lnSpc>
                <a:spcPct val="95000"/>
              </a:lnSpc>
            </a:pPr>
            <a:r>
              <a:rPr lang="en-US" altLang="fi-FI" sz="2000" i="0" dirty="0" err="1"/>
              <a:t>Sopimuksenmukaisuuden</a:t>
            </a:r>
            <a:r>
              <a:rPr lang="en-US" altLang="fi-FI" sz="2000" i="0" dirty="0"/>
              <a:t> </a:t>
            </a:r>
            <a:r>
              <a:rPr lang="en-US" altLang="fi-FI" sz="2000" i="0" dirty="0" err="1"/>
              <a:t>määrittely</a:t>
            </a:r>
            <a:endParaRPr lang="en-US" altLang="fi-FI" sz="2000" i="0" dirty="0"/>
          </a:p>
          <a:p>
            <a:pPr algn="l">
              <a:lnSpc>
                <a:spcPct val="95000"/>
              </a:lnSpc>
            </a:pPr>
            <a:r>
              <a:rPr lang="en-US" altLang="fi-FI" sz="2000" i="0" dirty="0" err="1"/>
              <a:t>Tavaran</a:t>
            </a:r>
            <a:r>
              <a:rPr lang="en-US" altLang="fi-FI" sz="2000" i="0" dirty="0"/>
              <a:t> </a:t>
            </a:r>
            <a:r>
              <a:rPr lang="en-US" altLang="fi-FI" sz="2000" i="0" dirty="0" err="1"/>
              <a:t>virheen</a:t>
            </a:r>
            <a:r>
              <a:rPr lang="en-US" altLang="fi-FI" sz="2000" i="0" dirty="0"/>
              <a:t> </a:t>
            </a:r>
            <a:r>
              <a:rPr lang="en-US" altLang="fi-FI" sz="2000" i="0" dirty="0" err="1"/>
              <a:t>sopimusoikeudelliset</a:t>
            </a:r>
            <a:r>
              <a:rPr lang="en-US" altLang="fi-FI" sz="2000" i="0" dirty="0"/>
              <a:t> </a:t>
            </a:r>
            <a:r>
              <a:rPr lang="en-US" altLang="fi-FI" sz="2000" i="0" dirty="0" err="1"/>
              <a:t>seuraamukset</a:t>
            </a:r>
            <a:endParaRPr lang="en-US" altLang="fi-FI" sz="2000" i="0" dirty="0"/>
          </a:p>
          <a:p>
            <a:pPr algn="l">
              <a:lnSpc>
                <a:spcPct val="95000"/>
              </a:lnSpc>
            </a:pPr>
            <a:r>
              <a:rPr lang="en-US" altLang="fi-FI" sz="2000" i="0" dirty="0" err="1"/>
              <a:t>Vahingonkorvaus</a:t>
            </a:r>
            <a:endParaRPr lang="en-US" altLang="fi-FI" sz="2000" i="0" dirty="0"/>
          </a:p>
          <a:p>
            <a:pPr algn="l">
              <a:lnSpc>
                <a:spcPct val="95000"/>
              </a:lnSpc>
            </a:pPr>
            <a:endParaRPr lang="en-US" sz="2000" dirty="0"/>
          </a:p>
        </p:txBody>
      </p:sp>
    </p:spTree>
    <p:extLst>
      <p:ext uri="{BB962C8B-B14F-4D97-AF65-F5344CB8AC3E}">
        <p14:creationId xmlns:p14="http://schemas.microsoft.com/office/powerpoint/2010/main" val="2187891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Otsikko 4"/>
          <p:cNvSpPr>
            <a:spLocks noGrp="1"/>
          </p:cNvSpPr>
          <p:nvPr>
            <p:ph type="ctrTitle"/>
          </p:nvPr>
        </p:nvSpPr>
        <p:spPr/>
        <p:txBody>
          <a:bodyPr/>
          <a:lstStyle/>
          <a:p>
            <a:r>
              <a:rPr lang="fi-FI" altLang="fi-FI" dirty="0"/>
              <a:t>Ostajan tarkastusvelvollisuus (CISG art. 38 – 39)</a:t>
            </a:r>
          </a:p>
        </p:txBody>
      </p:sp>
      <p:sp>
        <p:nvSpPr>
          <p:cNvPr id="17412" name="Alatunnisteen paikkamerkki 2"/>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6</a:t>
            </a:r>
          </a:p>
        </p:txBody>
      </p:sp>
      <p:sp>
        <p:nvSpPr>
          <p:cNvPr id="17413" name="Dian numeron paikkamerkki 3"/>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2AFF653F-B0D9-4208-A1FF-EFAB1B4768DE}" type="slidenum">
              <a:rPr lang="en-US" altLang="fi-FI" smtClean="0">
                <a:solidFill>
                  <a:srgbClr val="898989"/>
                </a:solidFill>
              </a:rPr>
              <a:pPr eaLnBrk="1" hangingPunct="1"/>
              <a:t>10</a:t>
            </a:fld>
            <a:endParaRPr lang="en-US" altLang="fi-FI">
              <a:solidFill>
                <a:srgbClr val="898989"/>
              </a:solidFill>
            </a:endParaRPr>
          </a:p>
        </p:txBody>
      </p:sp>
      <p:graphicFrame>
        <p:nvGraphicFramePr>
          <p:cNvPr id="3" name="Sisällön paikkamerkki 2">
            <a:extLst>
              <a:ext uri="{FF2B5EF4-FFF2-40B4-BE49-F238E27FC236}">
                <a16:creationId xmlns:a16="http://schemas.microsoft.com/office/drawing/2014/main" id="{797E606F-C12C-479F-96C6-0F93EB9F52C5}"/>
              </a:ext>
            </a:extLst>
          </p:cNvPr>
          <p:cNvGraphicFramePr>
            <a:graphicFrameLocks noGrp="1"/>
          </p:cNvGraphicFramePr>
          <p:nvPr>
            <p:ph sz="quarter" idx="14"/>
            <p:extLst>
              <p:ext uri="{D42A27DB-BD31-4B8C-83A1-F6EECF244321}">
                <p14:modId xmlns:p14="http://schemas.microsoft.com/office/powerpoint/2010/main" val="614933199"/>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42508A33-B73E-49C9-A002-9D777BF6936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44669A71-4A76-4FBE-A0CB-CDA84E9D6B5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1D541295-BD2A-42E5-B94C-1B3D5926A4C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ctrTitle"/>
          </p:nvPr>
        </p:nvSpPr>
        <p:spPr/>
        <p:txBody>
          <a:bodyPr/>
          <a:lstStyle/>
          <a:p>
            <a:r>
              <a:rPr lang="fi-FI" altLang="fi-FI" dirty="0"/>
              <a:t>Tavaran sopimuksenmukaisuus, </a:t>
            </a:r>
            <a:r>
              <a:rPr lang="fi-FI" altLang="fi-FI" dirty="0" err="1"/>
              <a:t>Cases</a:t>
            </a:r>
            <a:r>
              <a:rPr lang="fi-FI" altLang="fi-FI" dirty="0"/>
              <a:t> 1</a:t>
            </a:r>
            <a:endParaRPr lang="en-US" altLang="fi-FI" dirty="0"/>
          </a:p>
        </p:txBody>
      </p:sp>
      <p:sp>
        <p:nvSpPr>
          <p:cNvPr id="18434" name="Alatunnisteen paikkamerkki 4"/>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6</a:t>
            </a:r>
          </a:p>
        </p:txBody>
      </p:sp>
      <p:sp>
        <p:nvSpPr>
          <p:cNvPr id="18435" name="Dian numeron paikkamerkki 5"/>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8C35CD43-2CF7-4872-9364-9BFBFCA3205F}" type="slidenum">
              <a:rPr lang="en-US" altLang="fi-FI" smtClean="0">
                <a:solidFill>
                  <a:srgbClr val="898989"/>
                </a:solidFill>
              </a:rPr>
              <a:pPr eaLnBrk="1" hangingPunct="1"/>
              <a:t>11</a:t>
            </a:fld>
            <a:endParaRPr lang="en-US" altLang="fi-FI">
              <a:solidFill>
                <a:srgbClr val="898989"/>
              </a:solidFill>
            </a:endParaRPr>
          </a:p>
        </p:txBody>
      </p:sp>
      <p:graphicFrame>
        <p:nvGraphicFramePr>
          <p:cNvPr id="8" name="Sisällön paikkamerkki 7">
            <a:extLst>
              <a:ext uri="{FF2B5EF4-FFF2-40B4-BE49-F238E27FC236}">
                <a16:creationId xmlns:a16="http://schemas.microsoft.com/office/drawing/2014/main" id="{D16FA8D0-723B-43B3-B9D3-14BBF18732E4}"/>
              </a:ext>
            </a:extLst>
          </p:cNvPr>
          <p:cNvGraphicFramePr>
            <a:graphicFrameLocks noGrp="1"/>
          </p:cNvGraphicFramePr>
          <p:nvPr>
            <p:ph sz="quarter" idx="14"/>
            <p:extLst>
              <p:ext uri="{D42A27DB-BD31-4B8C-83A1-F6EECF244321}">
                <p14:modId xmlns:p14="http://schemas.microsoft.com/office/powerpoint/2010/main" val="971398959"/>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DC096F93-54D5-4BA3-96C5-C1F75915BAB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686A45C8-1467-40B1-9A6D-27C86A8EB1CD}"/>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graphicEl>
                                              <a:dgm id="{C57B627D-C7B0-447B-B1A6-9544C43D81D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ctrTitle"/>
          </p:nvPr>
        </p:nvSpPr>
        <p:spPr/>
        <p:txBody>
          <a:bodyPr/>
          <a:lstStyle/>
          <a:p>
            <a:r>
              <a:rPr lang="fi-FI" altLang="fi-FI" dirty="0"/>
              <a:t>Tavaran sopimuksenmukaisuus, </a:t>
            </a:r>
            <a:r>
              <a:rPr lang="fi-FI" altLang="fi-FI" dirty="0" err="1"/>
              <a:t>Cases</a:t>
            </a:r>
            <a:r>
              <a:rPr lang="fi-FI" altLang="fi-FI" dirty="0"/>
              <a:t> 2</a:t>
            </a:r>
            <a:endParaRPr lang="en-US" altLang="fi-FI" dirty="0"/>
          </a:p>
        </p:txBody>
      </p:sp>
      <p:sp>
        <p:nvSpPr>
          <p:cNvPr id="19458" name="Alatunnisteen paikkamerkki 4"/>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6</a:t>
            </a:r>
          </a:p>
        </p:txBody>
      </p:sp>
      <p:sp>
        <p:nvSpPr>
          <p:cNvPr id="19459" name="Dian numeron paikkamerkki 5"/>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F65ECB6E-D483-41DE-B5DC-CE68F4344AE8}" type="slidenum">
              <a:rPr lang="en-US" altLang="fi-FI" smtClean="0">
                <a:solidFill>
                  <a:srgbClr val="898989"/>
                </a:solidFill>
              </a:rPr>
              <a:pPr eaLnBrk="1" hangingPunct="1"/>
              <a:t>12</a:t>
            </a:fld>
            <a:endParaRPr lang="en-US" altLang="fi-FI">
              <a:solidFill>
                <a:srgbClr val="898989"/>
              </a:solidFill>
            </a:endParaRPr>
          </a:p>
        </p:txBody>
      </p:sp>
      <p:graphicFrame>
        <p:nvGraphicFramePr>
          <p:cNvPr id="4" name="Sisällön paikkamerkki 3">
            <a:extLst>
              <a:ext uri="{FF2B5EF4-FFF2-40B4-BE49-F238E27FC236}">
                <a16:creationId xmlns:a16="http://schemas.microsoft.com/office/drawing/2014/main" id="{2DB57C8C-DE62-4A4D-80A2-548AEDB8691B}"/>
              </a:ext>
            </a:extLst>
          </p:cNvPr>
          <p:cNvGraphicFramePr>
            <a:graphicFrameLocks noGrp="1"/>
          </p:cNvGraphicFramePr>
          <p:nvPr>
            <p:ph sz="quarter" idx="14"/>
            <p:extLst>
              <p:ext uri="{D42A27DB-BD31-4B8C-83A1-F6EECF244321}">
                <p14:modId xmlns:p14="http://schemas.microsoft.com/office/powerpoint/2010/main" val="2973597787"/>
              </p:ext>
            </p:extLst>
          </p:nvPr>
        </p:nvGraphicFramePr>
        <p:xfrm>
          <a:off x="701775" y="1660511"/>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998EE14F-918B-4365-BE4F-B37B15FC1D2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830CE235-0A31-46A8-873F-797EC9D13F3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4B2BE726-2F7B-4ED7-AE3E-8387297FABE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tsikko 1"/>
          <p:cNvSpPr>
            <a:spLocks noGrp="1"/>
          </p:cNvSpPr>
          <p:nvPr>
            <p:ph type="ctrTitle"/>
          </p:nvPr>
        </p:nvSpPr>
        <p:spPr/>
        <p:txBody>
          <a:bodyPr/>
          <a:lstStyle/>
          <a:p>
            <a:r>
              <a:rPr lang="fi-FI" altLang="fi-FI" dirty="0"/>
              <a:t>Luontoissuoritus (CISG art. 46) </a:t>
            </a:r>
          </a:p>
        </p:txBody>
      </p:sp>
      <p:sp>
        <p:nvSpPr>
          <p:cNvPr id="20484" name="Alatunnisteen paikkamerkki 3"/>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6</a:t>
            </a:r>
          </a:p>
        </p:txBody>
      </p:sp>
      <p:sp>
        <p:nvSpPr>
          <p:cNvPr id="20485" name="Dian numeron paikkamerkki 4"/>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55AC10FB-02BC-46B1-AA72-ABE9A767ABFE}" type="slidenum">
              <a:rPr lang="en-US" altLang="fi-FI" smtClean="0">
                <a:solidFill>
                  <a:srgbClr val="898989"/>
                </a:solidFill>
              </a:rPr>
              <a:pPr eaLnBrk="1" hangingPunct="1"/>
              <a:t>13</a:t>
            </a:fld>
            <a:endParaRPr lang="en-US" altLang="fi-FI">
              <a:solidFill>
                <a:srgbClr val="898989"/>
              </a:solidFill>
            </a:endParaRPr>
          </a:p>
        </p:txBody>
      </p:sp>
      <p:graphicFrame>
        <p:nvGraphicFramePr>
          <p:cNvPr id="3" name="Sisällön paikkamerkki 2">
            <a:extLst>
              <a:ext uri="{FF2B5EF4-FFF2-40B4-BE49-F238E27FC236}">
                <a16:creationId xmlns:a16="http://schemas.microsoft.com/office/drawing/2014/main" id="{20AD5ABB-5BE8-45E7-9CEA-C5F4EC87D102}"/>
              </a:ext>
            </a:extLst>
          </p:cNvPr>
          <p:cNvGraphicFramePr>
            <a:graphicFrameLocks noGrp="1"/>
          </p:cNvGraphicFramePr>
          <p:nvPr>
            <p:ph sz="quarter" idx="14"/>
            <p:extLst>
              <p:ext uri="{D42A27DB-BD31-4B8C-83A1-F6EECF244321}">
                <p14:modId xmlns:p14="http://schemas.microsoft.com/office/powerpoint/2010/main" val="740784130"/>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889E2147-9D63-4CDE-98FB-5B363DAF2C6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15A15CFD-938C-4D4D-A9D6-494B39958B7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52B83577-9196-4688-A50E-F16A2A7EEDC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tsikko 1"/>
          <p:cNvSpPr>
            <a:spLocks noGrp="1"/>
          </p:cNvSpPr>
          <p:nvPr>
            <p:ph type="ctrTitle"/>
          </p:nvPr>
        </p:nvSpPr>
        <p:spPr/>
        <p:txBody>
          <a:bodyPr/>
          <a:lstStyle/>
          <a:p>
            <a:r>
              <a:rPr lang="fi-FI" altLang="fi-FI" dirty="0"/>
              <a:t>Luontoissuoritus 2 (CISG art. 48) </a:t>
            </a:r>
          </a:p>
        </p:txBody>
      </p:sp>
      <p:sp>
        <p:nvSpPr>
          <p:cNvPr id="21508" name="Alatunnisteen paikkamerkki 3"/>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6</a:t>
            </a:r>
          </a:p>
        </p:txBody>
      </p:sp>
      <p:sp>
        <p:nvSpPr>
          <p:cNvPr id="21509" name="Dian numeron paikkamerkki 4"/>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F5626957-C9F0-479E-9149-1B317C0E4B34}" type="slidenum">
              <a:rPr lang="en-US" altLang="fi-FI" smtClean="0">
                <a:solidFill>
                  <a:srgbClr val="898989"/>
                </a:solidFill>
              </a:rPr>
              <a:pPr eaLnBrk="1" hangingPunct="1"/>
              <a:t>14</a:t>
            </a:fld>
            <a:endParaRPr lang="en-US" altLang="fi-FI">
              <a:solidFill>
                <a:srgbClr val="898989"/>
              </a:solidFill>
            </a:endParaRPr>
          </a:p>
        </p:txBody>
      </p:sp>
      <p:graphicFrame>
        <p:nvGraphicFramePr>
          <p:cNvPr id="3" name="Sisällön paikkamerkki 2">
            <a:extLst>
              <a:ext uri="{FF2B5EF4-FFF2-40B4-BE49-F238E27FC236}">
                <a16:creationId xmlns:a16="http://schemas.microsoft.com/office/drawing/2014/main" id="{D2276055-7387-48A2-A486-EC9C8CFB32DD}"/>
              </a:ext>
            </a:extLst>
          </p:cNvPr>
          <p:cNvGraphicFramePr>
            <a:graphicFrameLocks noGrp="1"/>
          </p:cNvGraphicFramePr>
          <p:nvPr>
            <p:ph sz="quarter" idx="14"/>
            <p:extLst>
              <p:ext uri="{D42A27DB-BD31-4B8C-83A1-F6EECF244321}">
                <p14:modId xmlns:p14="http://schemas.microsoft.com/office/powerpoint/2010/main" val="3543724966"/>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257A83F1-4417-4B15-AD12-8A1FC30527D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F68CDF8A-68AB-43EF-A383-0485032C46B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5D29B586-339D-41A2-B94A-EDF72D75F7C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4022C035-D7CF-4F80-836D-57F76C1C7639}"/>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graphicEl>
                                              <a:dgm id="{FCF9B147-098A-40D3-B8E7-BA6F250EC10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tsikko 1"/>
          <p:cNvSpPr>
            <a:spLocks noGrp="1"/>
          </p:cNvSpPr>
          <p:nvPr>
            <p:ph type="ctrTitle"/>
          </p:nvPr>
        </p:nvSpPr>
        <p:spPr/>
        <p:txBody>
          <a:bodyPr/>
          <a:lstStyle/>
          <a:p>
            <a:r>
              <a:rPr lang="fi-FI" altLang="fi-FI" dirty="0"/>
              <a:t>Ostajan oikeus purkaa sopimus</a:t>
            </a:r>
          </a:p>
        </p:txBody>
      </p:sp>
      <p:sp>
        <p:nvSpPr>
          <p:cNvPr id="22532" name="Alatunnisteen paikkamerkki 3"/>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6</a:t>
            </a:r>
          </a:p>
        </p:txBody>
      </p:sp>
      <p:sp>
        <p:nvSpPr>
          <p:cNvPr id="22533" name="Dian numeron paikkamerkki 4"/>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0938B53B-65CA-4CA7-9EC8-F8EB9FA8A7F0}" type="slidenum">
              <a:rPr lang="en-US" altLang="fi-FI" smtClean="0">
                <a:solidFill>
                  <a:srgbClr val="898989"/>
                </a:solidFill>
              </a:rPr>
              <a:pPr eaLnBrk="1" hangingPunct="1"/>
              <a:t>15</a:t>
            </a:fld>
            <a:endParaRPr lang="en-US" altLang="fi-FI">
              <a:solidFill>
                <a:srgbClr val="898989"/>
              </a:solidFill>
            </a:endParaRPr>
          </a:p>
        </p:txBody>
      </p:sp>
      <p:graphicFrame>
        <p:nvGraphicFramePr>
          <p:cNvPr id="4" name="Sisällön paikkamerkki 3">
            <a:extLst>
              <a:ext uri="{FF2B5EF4-FFF2-40B4-BE49-F238E27FC236}">
                <a16:creationId xmlns:a16="http://schemas.microsoft.com/office/drawing/2014/main" id="{B426E628-3DD4-45B7-A789-5805A3573F3F}"/>
              </a:ext>
            </a:extLst>
          </p:cNvPr>
          <p:cNvGraphicFramePr>
            <a:graphicFrameLocks noGrp="1"/>
          </p:cNvGraphicFramePr>
          <p:nvPr>
            <p:ph sz="quarter" idx="14"/>
            <p:extLst>
              <p:ext uri="{D42A27DB-BD31-4B8C-83A1-F6EECF244321}">
                <p14:modId xmlns:p14="http://schemas.microsoft.com/office/powerpoint/2010/main" val="2933697044"/>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0DD1590C-629E-4BE4-A5CB-0E604F9B539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3D69F6A5-FF4E-48C7-ADE3-559AC9B6C6FA}"/>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graphicEl>
                                              <a:dgm id="{9B8A58C8-646C-4ADB-BD5C-37FE7F894A52}"/>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FB93A1D7-84CE-461B-8D39-5C41BDCA2DC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2B2D7E53-5B4B-4817-9F50-9C70EE9D2217}"/>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2E490F5F-17DD-4DED-B791-AF488B3A4345}"/>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graphicEl>
                                              <a:dgm id="{4B6F95E5-BA1F-47FB-9998-2256FFDC841A}"/>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23B0714C-A93F-4083-AC18-AD2341E5E4B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tsikko 1"/>
          <p:cNvSpPr>
            <a:spLocks noGrp="1"/>
          </p:cNvSpPr>
          <p:nvPr>
            <p:ph type="ctrTitle"/>
          </p:nvPr>
        </p:nvSpPr>
        <p:spPr/>
        <p:txBody>
          <a:bodyPr/>
          <a:lstStyle/>
          <a:p>
            <a:r>
              <a:rPr lang="fi-FI" altLang="fi-FI" dirty="0"/>
              <a:t>Hinnanalennus (CISG art. 50) </a:t>
            </a:r>
          </a:p>
        </p:txBody>
      </p:sp>
      <p:sp>
        <p:nvSpPr>
          <p:cNvPr id="23556" name="Alatunnisteen paikkamerkki 3"/>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6</a:t>
            </a:r>
          </a:p>
        </p:txBody>
      </p:sp>
      <p:sp>
        <p:nvSpPr>
          <p:cNvPr id="23557" name="Dian numeron paikkamerkki 4"/>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B369C474-E03E-46DE-93EC-C0A8BC68B64B}" type="slidenum">
              <a:rPr lang="en-US" altLang="fi-FI" smtClean="0">
                <a:solidFill>
                  <a:srgbClr val="898989"/>
                </a:solidFill>
              </a:rPr>
              <a:pPr eaLnBrk="1" hangingPunct="1"/>
              <a:t>16</a:t>
            </a:fld>
            <a:endParaRPr lang="en-US" altLang="fi-FI">
              <a:solidFill>
                <a:srgbClr val="898989"/>
              </a:solidFill>
            </a:endParaRPr>
          </a:p>
        </p:txBody>
      </p:sp>
      <p:graphicFrame>
        <p:nvGraphicFramePr>
          <p:cNvPr id="6" name="Sisällön paikkamerkki 5">
            <a:extLst>
              <a:ext uri="{FF2B5EF4-FFF2-40B4-BE49-F238E27FC236}">
                <a16:creationId xmlns:a16="http://schemas.microsoft.com/office/drawing/2014/main" id="{597AC371-F2EC-4FF8-AADD-A7E4C74759FD}"/>
              </a:ext>
            </a:extLst>
          </p:cNvPr>
          <p:cNvGraphicFramePr>
            <a:graphicFrameLocks noGrp="1"/>
          </p:cNvGraphicFramePr>
          <p:nvPr>
            <p:ph sz="quarter" idx="14"/>
            <p:extLst>
              <p:ext uri="{D42A27DB-BD31-4B8C-83A1-F6EECF244321}">
                <p14:modId xmlns:p14="http://schemas.microsoft.com/office/powerpoint/2010/main" val="3708925891"/>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EA67C1C3-C449-440F-B853-E3BE6A8DD813}"/>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21BC3963-FBDA-4C69-AAFF-F2C22E683FC7}"/>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15C15F58-6F51-41DA-A248-EBDFD2024EB8}"/>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483164E9-A013-4F98-8019-C57B4DAF8E06}"/>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7308F67E-DCAF-4CAC-8934-A216CF82630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tsikko 1"/>
          <p:cNvSpPr>
            <a:spLocks noGrp="1"/>
          </p:cNvSpPr>
          <p:nvPr>
            <p:ph type="ctrTitle"/>
          </p:nvPr>
        </p:nvSpPr>
        <p:spPr/>
        <p:txBody>
          <a:bodyPr/>
          <a:lstStyle/>
          <a:p>
            <a:r>
              <a:rPr lang="en-US" altLang="fi-FI" dirty="0" err="1"/>
              <a:t>Ostajan</a:t>
            </a:r>
            <a:r>
              <a:rPr lang="en-US" altLang="fi-FI" dirty="0"/>
              <a:t> </a:t>
            </a:r>
            <a:r>
              <a:rPr lang="en-US" altLang="fi-FI" dirty="0" err="1"/>
              <a:t>sopimusrikkomuksen</a:t>
            </a:r>
            <a:r>
              <a:rPr lang="en-US" altLang="fi-FI" dirty="0"/>
              <a:t> </a:t>
            </a:r>
            <a:r>
              <a:rPr lang="en-US" altLang="fi-FI" dirty="0" err="1"/>
              <a:t>seuraamukset</a:t>
            </a:r>
            <a:r>
              <a:rPr lang="en-US" altLang="fi-FI" dirty="0"/>
              <a:t> (CISC art. 61) </a:t>
            </a:r>
            <a:endParaRPr lang="fi-FI" altLang="fi-FI" dirty="0"/>
          </a:p>
        </p:txBody>
      </p:sp>
      <p:sp>
        <p:nvSpPr>
          <p:cNvPr id="24580" name="Alatunnisteen paikkamerkki 3"/>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6</a:t>
            </a:r>
          </a:p>
        </p:txBody>
      </p:sp>
      <p:sp>
        <p:nvSpPr>
          <p:cNvPr id="24581" name="Dian numeron paikkamerkki 4"/>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299B4CA3-375A-42C9-9838-967B03E1333C}" type="slidenum">
              <a:rPr lang="en-US" altLang="fi-FI" smtClean="0">
                <a:solidFill>
                  <a:srgbClr val="898989"/>
                </a:solidFill>
              </a:rPr>
              <a:pPr eaLnBrk="1" hangingPunct="1"/>
              <a:t>17</a:t>
            </a:fld>
            <a:endParaRPr lang="en-US" altLang="fi-FI">
              <a:solidFill>
                <a:srgbClr val="898989"/>
              </a:solidFill>
            </a:endParaRPr>
          </a:p>
        </p:txBody>
      </p:sp>
      <p:graphicFrame>
        <p:nvGraphicFramePr>
          <p:cNvPr id="6" name="Sisällön paikkamerkki 5">
            <a:extLst>
              <a:ext uri="{FF2B5EF4-FFF2-40B4-BE49-F238E27FC236}">
                <a16:creationId xmlns:a16="http://schemas.microsoft.com/office/drawing/2014/main" id="{1AFA86AC-8B8C-4837-BB17-385A80578BA2}"/>
              </a:ext>
            </a:extLst>
          </p:cNvPr>
          <p:cNvGraphicFramePr>
            <a:graphicFrameLocks noGrp="1"/>
          </p:cNvGraphicFramePr>
          <p:nvPr>
            <p:ph sz="quarter" idx="14"/>
            <p:extLst>
              <p:ext uri="{D42A27DB-BD31-4B8C-83A1-F6EECF244321}">
                <p14:modId xmlns:p14="http://schemas.microsoft.com/office/powerpoint/2010/main" val="2583023258"/>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5138FCF3-BB06-48BB-A22F-B3BCC47A4266}"/>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63720248-BF15-4B1B-B4DA-7E0BF47362B3}"/>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AFE93D58-F369-4585-AC57-03216D529E0D}"/>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A7980555-1E4E-49F3-A66B-52258F098C19}"/>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863C21F2-16D3-45BD-8357-DFC759A93AF6}"/>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F6B524FD-71EC-414E-B818-ADE396E1AAD8}"/>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88CEB48D-61A6-4791-A5C6-7886F829737C}"/>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D71E951F-258E-42C5-886B-08FB055FA6B2}"/>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8ADBEDAB-5434-41FD-9AC4-7440949ABA82}"/>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A67AF5E0-5809-475B-9231-253A987A584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tsikko 1"/>
          <p:cNvSpPr>
            <a:spLocks noGrp="1"/>
          </p:cNvSpPr>
          <p:nvPr>
            <p:ph type="ctrTitle"/>
          </p:nvPr>
        </p:nvSpPr>
        <p:spPr/>
        <p:txBody>
          <a:bodyPr/>
          <a:lstStyle/>
          <a:p>
            <a:r>
              <a:rPr lang="fi-FI" altLang="fi-FI" dirty="0"/>
              <a:t>Myyjän purkuoikeus</a:t>
            </a:r>
          </a:p>
        </p:txBody>
      </p:sp>
      <p:sp>
        <p:nvSpPr>
          <p:cNvPr id="25604" name="Alatunnisteen paikkamerkki 3"/>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6</a:t>
            </a:r>
          </a:p>
        </p:txBody>
      </p:sp>
      <p:sp>
        <p:nvSpPr>
          <p:cNvPr id="25605" name="Dian numeron paikkamerkki 4"/>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7E79E5E4-4EE4-499B-8C22-20CDA47C3493}" type="slidenum">
              <a:rPr lang="en-US" altLang="fi-FI" smtClean="0">
                <a:solidFill>
                  <a:srgbClr val="898989"/>
                </a:solidFill>
              </a:rPr>
              <a:pPr eaLnBrk="1" hangingPunct="1"/>
              <a:t>18</a:t>
            </a:fld>
            <a:endParaRPr lang="en-US" altLang="fi-FI">
              <a:solidFill>
                <a:srgbClr val="898989"/>
              </a:solidFill>
            </a:endParaRPr>
          </a:p>
        </p:txBody>
      </p:sp>
      <p:graphicFrame>
        <p:nvGraphicFramePr>
          <p:cNvPr id="3" name="Sisällön paikkamerkki 2">
            <a:extLst>
              <a:ext uri="{FF2B5EF4-FFF2-40B4-BE49-F238E27FC236}">
                <a16:creationId xmlns:a16="http://schemas.microsoft.com/office/drawing/2014/main" id="{B4FDF928-AE37-4D0A-A301-6A994020A645}"/>
              </a:ext>
            </a:extLst>
          </p:cNvPr>
          <p:cNvGraphicFramePr>
            <a:graphicFrameLocks noGrp="1"/>
          </p:cNvGraphicFramePr>
          <p:nvPr>
            <p:ph sz="quarter" idx="14"/>
            <p:extLst>
              <p:ext uri="{D42A27DB-BD31-4B8C-83A1-F6EECF244321}">
                <p14:modId xmlns:p14="http://schemas.microsoft.com/office/powerpoint/2010/main" val="956954687"/>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FEDCF8C9-A00B-43E7-844C-2737690EF883}"/>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graphicEl>
                                              <a:dgm id="{66089FA5-2D90-4317-98FC-8E61859D72AA}"/>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graphicEl>
                                              <a:dgm id="{595BBB97-B6FF-45E9-A5F5-E00E9FFDF705}"/>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graphicEl>
                                              <a:dgm id="{E5EC4084-9395-4D26-800E-28CC92E9B640}"/>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graphicEl>
                                              <a:dgm id="{9198C08E-BC21-464E-BF04-444252104003}"/>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graphicEl>
                                              <a:dgm id="{E10BEBAE-08F0-496E-9951-7439FCD9FDC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Otsikko 1"/>
          <p:cNvSpPr>
            <a:spLocks noGrp="1"/>
          </p:cNvSpPr>
          <p:nvPr>
            <p:ph type="ctrTitle"/>
          </p:nvPr>
        </p:nvSpPr>
        <p:spPr/>
        <p:txBody>
          <a:bodyPr/>
          <a:lstStyle/>
          <a:p>
            <a:r>
              <a:rPr lang="fi-FI" altLang="fi-FI" dirty="0"/>
              <a:t>Vahingonkorvaus (yhteisiä sääntöjä myyjän tai ostajan </a:t>
            </a:r>
            <a:r>
              <a:rPr lang="fi-FI" altLang="fi-FI" dirty="0" err="1"/>
              <a:t>soipimusrikkomusvastuusta</a:t>
            </a:r>
            <a:r>
              <a:rPr lang="fi-FI" altLang="fi-FI" dirty="0"/>
              <a:t>; CISG art. 74) </a:t>
            </a:r>
          </a:p>
        </p:txBody>
      </p:sp>
      <p:sp>
        <p:nvSpPr>
          <p:cNvPr id="26628" name="Alatunnisteen paikkamerkki 3"/>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6</a:t>
            </a:r>
          </a:p>
        </p:txBody>
      </p:sp>
      <p:sp>
        <p:nvSpPr>
          <p:cNvPr id="26629" name="Dian numeron paikkamerkki 4"/>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F29D10BE-6236-4584-A27D-F85E53168DAB}" type="slidenum">
              <a:rPr lang="en-US" altLang="fi-FI" smtClean="0">
                <a:solidFill>
                  <a:srgbClr val="898989"/>
                </a:solidFill>
              </a:rPr>
              <a:pPr eaLnBrk="1" hangingPunct="1"/>
              <a:t>19</a:t>
            </a:fld>
            <a:endParaRPr lang="en-US" altLang="fi-FI">
              <a:solidFill>
                <a:srgbClr val="898989"/>
              </a:solidFill>
            </a:endParaRPr>
          </a:p>
        </p:txBody>
      </p:sp>
      <p:graphicFrame>
        <p:nvGraphicFramePr>
          <p:cNvPr id="9" name="Sisällön paikkamerkki 8">
            <a:extLst>
              <a:ext uri="{FF2B5EF4-FFF2-40B4-BE49-F238E27FC236}">
                <a16:creationId xmlns:a16="http://schemas.microsoft.com/office/drawing/2014/main" id="{B912F56D-0F62-4AC3-A6F2-54789067A611}"/>
              </a:ext>
            </a:extLst>
          </p:cNvPr>
          <p:cNvGraphicFramePr>
            <a:graphicFrameLocks noGrp="1"/>
          </p:cNvGraphicFramePr>
          <p:nvPr>
            <p:ph sz="quarter" idx="14"/>
            <p:extLst>
              <p:ext uri="{D42A27DB-BD31-4B8C-83A1-F6EECF244321}">
                <p14:modId xmlns:p14="http://schemas.microsoft.com/office/powerpoint/2010/main" val="468346534"/>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8D2C18A0-3051-4D33-9E5B-0D84B0DB921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1AECA5E2-30B5-4F6C-ACA1-F416EC3A428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graphicEl>
                                              <a:dgm id="{FBDF61D5-C756-45B6-82E3-A1D71BB2C299}"/>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dgm id="{03E686A7-D668-4187-8A92-6C5D596765B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tsikko 1"/>
          <p:cNvSpPr>
            <a:spLocks noGrp="1"/>
          </p:cNvSpPr>
          <p:nvPr>
            <p:ph type="ctrTitle"/>
          </p:nvPr>
        </p:nvSpPr>
        <p:spPr/>
        <p:txBody>
          <a:bodyPr/>
          <a:lstStyle/>
          <a:p>
            <a:r>
              <a:rPr lang="fi-FI" altLang="fi-FI" dirty="0" err="1"/>
              <a:t>CISGin</a:t>
            </a:r>
            <a:r>
              <a:rPr lang="fi-FI" altLang="fi-FI" dirty="0"/>
              <a:t> sisältö</a:t>
            </a:r>
          </a:p>
        </p:txBody>
      </p:sp>
      <p:sp>
        <p:nvSpPr>
          <p:cNvPr id="9220" name="Alatunnisteen paikkamerkki 3"/>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6</a:t>
            </a:r>
          </a:p>
        </p:txBody>
      </p:sp>
      <p:sp>
        <p:nvSpPr>
          <p:cNvPr id="9221" name="Dian numeron paikkamerkki 4"/>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9CA0216B-FB8E-457F-9BD0-5628A2A48522}" type="slidenum">
              <a:rPr lang="en-US" altLang="fi-FI" smtClean="0">
                <a:solidFill>
                  <a:srgbClr val="898989"/>
                </a:solidFill>
              </a:rPr>
              <a:pPr eaLnBrk="1" hangingPunct="1"/>
              <a:t>2</a:t>
            </a:fld>
            <a:endParaRPr lang="en-US" altLang="fi-FI">
              <a:solidFill>
                <a:srgbClr val="898989"/>
              </a:solidFill>
            </a:endParaRPr>
          </a:p>
        </p:txBody>
      </p:sp>
      <p:graphicFrame>
        <p:nvGraphicFramePr>
          <p:cNvPr id="6" name="Sisällön paikkamerkki 5">
            <a:extLst>
              <a:ext uri="{FF2B5EF4-FFF2-40B4-BE49-F238E27FC236}">
                <a16:creationId xmlns:a16="http://schemas.microsoft.com/office/drawing/2014/main" id="{857AA587-AC4C-424B-B049-7841493BD5BF}"/>
              </a:ext>
            </a:extLst>
          </p:cNvPr>
          <p:cNvGraphicFramePr>
            <a:graphicFrameLocks noGrp="1"/>
          </p:cNvGraphicFramePr>
          <p:nvPr>
            <p:ph sz="quarter" idx="14"/>
            <p:extLst>
              <p:ext uri="{D42A27DB-BD31-4B8C-83A1-F6EECF244321}">
                <p14:modId xmlns:p14="http://schemas.microsoft.com/office/powerpoint/2010/main" val="713364866"/>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BF2DC034-C340-451A-B56F-E91E1F6117F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4D103B27-2470-4E55-A51E-A4BC024904F3}"/>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3D993F56-0F1B-4604-9F34-AE74BD3A156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0A2177AD-9C32-4B24-824B-7CCF66FDB7C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A7BCB795-C6D1-4DEC-A913-B480087F7835}"/>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BE570D88-208D-42E9-881C-746B06E85EAA}"/>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E1642F7C-581D-4789-8210-4F3CA4A43DBB}"/>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D35520A7-2B44-4B68-B07D-3B7A8CA80F27}"/>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graphicEl>
                                              <a:dgm id="{E39A2C1A-7BD5-4589-B870-5AEEF6301D50}"/>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dgm id="{E63F2596-C708-4156-906B-90FA8866D5E9}"/>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graphicEl>
                                              <a:dgm id="{B3AD9545-035C-4FCC-BC09-3B20494D7EAB}"/>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graphicEl>
                                              <a:dgm id="{A0240F6A-9EA4-4EEF-A709-7AFBE02BAF8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Otsikko 1"/>
          <p:cNvSpPr>
            <a:spLocks noGrp="1"/>
          </p:cNvSpPr>
          <p:nvPr>
            <p:ph type="ctrTitle"/>
          </p:nvPr>
        </p:nvSpPr>
        <p:spPr/>
        <p:txBody>
          <a:bodyPr/>
          <a:lstStyle/>
          <a:p>
            <a:r>
              <a:rPr lang="fi-FI" altLang="fi-FI" dirty="0"/>
              <a:t>Vahingonkorvaus  </a:t>
            </a:r>
          </a:p>
        </p:txBody>
      </p:sp>
      <p:sp>
        <p:nvSpPr>
          <p:cNvPr id="27652" name="Alatunnisteen paikkamerkki 3"/>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6</a:t>
            </a:r>
          </a:p>
        </p:txBody>
      </p:sp>
      <p:sp>
        <p:nvSpPr>
          <p:cNvPr id="27653" name="Dian numeron paikkamerkki 4"/>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320CFB9D-2B1F-4E3E-80BB-2791FFCB3AF0}" type="slidenum">
              <a:rPr lang="en-US" altLang="fi-FI" smtClean="0">
                <a:solidFill>
                  <a:srgbClr val="898989"/>
                </a:solidFill>
              </a:rPr>
              <a:pPr eaLnBrk="1" hangingPunct="1"/>
              <a:t>20</a:t>
            </a:fld>
            <a:endParaRPr lang="en-US" altLang="fi-FI">
              <a:solidFill>
                <a:srgbClr val="898989"/>
              </a:solidFill>
            </a:endParaRPr>
          </a:p>
        </p:txBody>
      </p:sp>
      <p:graphicFrame>
        <p:nvGraphicFramePr>
          <p:cNvPr id="3" name="Sisällön paikkamerkki 2">
            <a:extLst>
              <a:ext uri="{FF2B5EF4-FFF2-40B4-BE49-F238E27FC236}">
                <a16:creationId xmlns:a16="http://schemas.microsoft.com/office/drawing/2014/main" id="{AF5A06D8-BDE4-4196-A66D-6FAB2C97889E}"/>
              </a:ext>
            </a:extLst>
          </p:cNvPr>
          <p:cNvGraphicFramePr>
            <a:graphicFrameLocks noGrp="1"/>
          </p:cNvGraphicFramePr>
          <p:nvPr>
            <p:ph sz="quarter" idx="14"/>
            <p:extLst>
              <p:ext uri="{D42A27DB-BD31-4B8C-83A1-F6EECF244321}">
                <p14:modId xmlns:p14="http://schemas.microsoft.com/office/powerpoint/2010/main" val="3059112342"/>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A9DF12D5-C786-43ED-B8ED-B39FDC6D9D2C}"/>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graphicEl>
                                              <a:dgm id="{D98A60CF-D09B-49E1-9064-32103C15C9D7}"/>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graphicEl>
                                              <a:dgm id="{6BFD3847-BBDD-4002-949B-38AAA5FB0D47}"/>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graphicEl>
                                              <a:dgm id="{8A72DD9F-3A88-467D-A7F5-22AA71D5130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DDDDDF62-2CDA-4BC9-AF4A-EDCCBCC72EA9}"/>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graphicEl>
                                              <a:dgm id="{2A4E70F0-4173-4E83-B175-A6512CEE52B0}"/>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graphicEl>
                                              <a:dgm id="{F21EDDF7-7180-4941-B023-4B2500C5713A}"/>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graphicEl>
                                              <a:dgm id="{7C47C8BF-9307-428C-8182-77E1A94C64D2}"/>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graphicEl>
                                              <a:dgm id="{66DDFF8E-F687-43CC-B8F0-CC105FE70670}"/>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graphicEl>
                                              <a:dgm id="{C45EDC5C-3C29-442A-9BB6-1E5E1672E814}"/>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graphicEl>
                                              <a:dgm id="{9FD8A783-D6BA-4FF1-940E-EB69320F5F32}"/>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graphicEl>
                                              <a:dgm id="{D95C1FC3-0032-48B5-92CC-9C74E58E8363}"/>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graphicEl>
                                              <a:dgm id="{A36BB50C-8533-4B3E-BC8F-8528CB048441}"/>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graphicEl>
                                              <a:dgm id="{8D79142E-B9BF-452E-B8F3-B6F07F95CDDC}"/>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graphicEl>
                                              <a:dgm id="{D0421757-58D1-4DBC-A396-628B9506437F}"/>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graphicEl>
                                              <a:dgm id="{3115118B-F5FC-4A84-9ED0-E1109FB2DB5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3"/>
          <p:cNvSpPr>
            <a:spLocks noGrp="1" noChangeArrowheads="1"/>
          </p:cNvSpPr>
          <p:nvPr>
            <p:ph type="ctrTitle"/>
          </p:nvPr>
        </p:nvSpPr>
        <p:spPr/>
        <p:txBody>
          <a:bodyPr/>
          <a:lstStyle/>
          <a:p>
            <a:pPr eaLnBrk="1" hangingPunct="1"/>
            <a:r>
              <a:rPr lang="en-US" altLang="fi-FI" dirty="0" err="1">
                <a:solidFill>
                  <a:srgbClr val="FF0066"/>
                </a:solidFill>
              </a:rPr>
              <a:t>Vahingonkorvauksen</a:t>
            </a:r>
            <a:r>
              <a:rPr lang="en-US" altLang="fi-FI" dirty="0">
                <a:solidFill>
                  <a:srgbClr val="FF0066"/>
                </a:solidFill>
              </a:rPr>
              <a:t> </a:t>
            </a:r>
            <a:r>
              <a:rPr lang="en-US" altLang="fi-FI" dirty="0" err="1">
                <a:solidFill>
                  <a:srgbClr val="FF0066"/>
                </a:solidFill>
              </a:rPr>
              <a:t>rakenne</a:t>
            </a:r>
            <a:endParaRPr lang="en-US" altLang="fi-FI" dirty="0">
              <a:solidFill>
                <a:srgbClr val="FF0066"/>
              </a:solidFill>
            </a:endParaRPr>
          </a:p>
        </p:txBody>
      </p:sp>
      <p:sp>
        <p:nvSpPr>
          <p:cNvPr id="14338" name="Footer Placeholder 4"/>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Kansainväliset sopimukset Luento 6</a:t>
            </a:r>
            <a:endParaRPr lang="fi-FI" altLang="fi-FI" sz="900">
              <a:solidFill>
                <a:srgbClr val="898989"/>
              </a:solidFill>
            </a:endParaRPr>
          </a:p>
        </p:txBody>
      </p:sp>
      <p:sp>
        <p:nvSpPr>
          <p:cNvPr id="14339" name="Slide Number Placeholder 5"/>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91599AF9-A4A0-4AE2-A0E4-7AD90F02358F}" type="slidenum">
              <a:rPr lang="fi-FI" altLang="fi-FI" sz="900">
                <a:solidFill>
                  <a:srgbClr val="898989"/>
                </a:solidFill>
              </a:rPr>
              <a:pPr eaLnBrk="1" hangingPunct="1">
                <a:spcBef>
                  <a:spcPct val="0"/>
                </a:spcBef>
                <a:buFontTx/>
                <a:buNone/>
              </a:pPr>
              <a:t>21</a:t>
            </a:fld>
            <a:endParaRPr lang="fi-FI" altLang="fi-FI" sz="900">
              <a:solidFill>
                <a:srgbClr val="898989"/>
              </a:solidFill>
            </a:endParaRPr>
          </a:p>
        </p:txBody>
      </p:sp>
      <p:graphicFrame>
        <p:nvGraphicFramePr>
          <p:cNvPr id="4" name="Sisällön paikkamerkki 3">
            <a:extLst>
              <a:ext uri="{FF2B5EF4-FFF2-40B4-BE49-F238E27FC236}">
                <a16:creationId xmlns:a16="http://schemas.microsoft.com/office/drawing/2014/main" id="{BC29C6AC-9A2E-4FA3-84CD-5768D7CFEC87}"/>
              </a:ext>
            </a:extLst>
          </p:cNvPr>
          <p:cNvGraphicFramePr>
            <a:graphicFrameLocks noGrp="1"/>
          </p:cNvGraphicFramePr>
          <p:nvPr>
            <p:ph sz="quarter" idx="14"/>
            <p:extLst>
              <p:ext uri="{D42A27DB-BD31-4B8C-83A1-F6EECF244321}">
                <p14:modId xmlns:p14="http://schemas.microsoft.com/office/powerpoint/2010/main" val="4094780940"/>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5654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D0853B93-AAF7-4EC9-BE62-1A55BFCD5EC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7A6BA618-F17E-4DD6-802B-9C235856811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AC0800F7-26ED-4799-B6AE-D9E25DA6B731}"/>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82CE62D5-2C2E-4A3B-826A-66379AF1132B}"/>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B7ED6A05-7EB7-4422-9B90-4808CE9FEFF2}"/>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A4F44569-3464-41CB-8B01-893CA8B743F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1470F76F-13E9-417E-9BBB-25680C77228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p:cNvSpPr>
            <a:spLocks noGrp="1" noChangeArrowheads="1"/>
          </p:cNvSpPr>
          <p:nvPr>
            <p:ph type="ctrTitle"/>
          </p:nvPr>
        </p:nvSpPr>
        <p:spPr/>
        <p:txBody>
          <a:bodyPr/>
          <a:lstStyle/>
          <a:p>
            <a:pPr eaLnBrk="1" hangingPunct="1"/>
            <a:r>
              <a:rPr lang="en-US" altLang="fi-FI" dirty="0" err="1">
                <a:solidFill>
                  <a:srgbClr val="FF3300"/>
                </a:solidFill>
              </a:rPr>
              <a:t>Vahingonkorvausoikeuden</a:t>
            </a:r>
            <a:r>
              <a:rPr lang="en-US" altLang="fi-FI" dirty="0">
                <a:solidFill>
                  <a:srgbClr val="FF3300"/>
                </a:solidFill>
              </a:rPr>
              <a:t> </a:t>
            </a:r>
            <a:r>
              <a:rPr lang="en-US" altLang="fi-FI" dirty="0" err="1">
                <a:solidFill>
                  <a:srgbClr val="FF3300"/>
                </a:solidFill>
              </a:rPr>
              <a:t>pääjaottelu</a:t>
            </a:r>
            <a:endParaRPr lang="en-US" altLang="fi-FI" dirty="0">
              <a:solidFill>
                <a:srgbClr val="FF3300"/>
              </a:solidFill>
            </a:endParaRPr>
          </a:p>
        </p:txBody>
      </p:sp>
      <p:sp>
        <p:nvSpPr>
          <p:cNvPr id="15362" name="Footer Placeholder 4"/>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Kansainväliset sopimukset Luento 6</a:t>
            </a:r>
            <a:endParaRPr lang="fi-FI" altLang="fi-FI" sz="900">
              <a:solidFill>
                <a:srgbClr val="898989"/>
              </a:solidFill>
            </a:endParaRPr>
          </a:p>
        </p:txBody>
      </p:sp>
      <p:sp>
        <p:nvSpPr>
          <p:cNvPr id="15363" name="Slide Number Placeholder 5"/>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7FB9964D-C4EF-49F1-A4E0-F75C24DBE5AB}" type="slidenum">
              <a:rPr lang="fi-FI" altLang="fi-FI" sz="900">
                <a:solidFill>
                  <a:srgbClr val="898989"/>
                </a:solidFill>
              </a:rPr>
              <a:pPr eaLnBrk="1" hangingPunct="1">
                <a:spcBef>
                  <a:spcPct val="0"/>
                </a:spcBef>
                <a:buFontTx/>
                <a:buNone/>
              </a:pPr>
              <a:t>22</a:t>
            </a:fld>
            <a:endParaRPr lang="fi-FI" altLang="fi-FI" sz="900">
              <a:solidFill>
                <a:srgbClr val="898989"/>
              </a:solidFill>
            </a:endParaRPr>
          </a:p>
        </p:txBody>
      </p:sp>
      <p:graphicFrame>
        <p:nvGraphicFramePr>
          <p:cNvPr id="5" name="Sisällön paikkamerkki 4">
            <a:extLst>
              <a:ext uri="{FF2B5EF4-FFF2-40B4-BE49-F238E27FC236}">
                <a16:creationId xmlns:a16="http://schemas.microsoft.com/office/drawing/2014/main" id="{C6F0671E-6D13-4833-A1D1-428861F95E69}"/>
              </a:ext>
            </a:extLst>
          </p:cNvPr>
          <p:cNvGraphicFramePr>
            <a:graphicFrameLocks noGrp="1"/>
          </p:cNvGraphicFramePr>
          <p:nvPr>
            <p:ph sz="quarter" idx="14"/>
            <p:extLst>
              <p:ext uri="{D42A27DB-BD31-4B8C-83A1-F6EECF244321}">
                <p14:modId xmlns:p14="http://schemas.microsoft.com/office/powerpoint/2010/main" val="3718761642"/>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390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14DACE35-98AD-4D26-A93F-50A5603DBEE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13A57322-A69D-460D-8066-C3656CA03EE1}"/>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3C65D738-D44B-40F0-AC98-956E03C744C0}"/>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7392FE73-DF88-4AF1-B675-53CA256FC8A4}"/>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AB1A1AB3-B0B3-4261-9258-783B96504C6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3"/>
          <p:cNvSpPr>
            <a:spLocks noGrp="1" noChangeArrowheads="1"/>
          </p:cNvSpPr>
          <p:nvPr>
            <p:ph type="ctrTitle"/>
          </p:nvPr>
        </p:nvSpPr>
        <p:spPr/>
        <p:txBody>
          <a:bodyPr/>
          <a:lstStyle/>
          <a:p>
            <a:pPr eaLnBrk="1" hangingPunct="1"/>
            <a:r>
              <a:rPr lang="en-US" altLang="fi-FI" dirty="0" err="1">
                <a:solidFill>
                  <a:srgbClr val="FF3300"/>
                </a:solidFill>
              </a:rPr>
              <a:t>Vahingonkorvausoikeuden</a:t>
            </a:r>
            <a:r>
              <a:rPr lang="en-US" altLang="fi-FI" dirty="0">
                <a:solidFill>
                  <a:srgbClr val="FF3300"/>
                </a:solidFill>
              </a:rPr>
              <a:t> </a:t>
            </a:r>
            <a:r>
              <a:rPr lang="en-US" altLang="fi-FI" dirty="0" err="1">
                <a:solidFill>
                  <a:srgbClr val="FF3300"/>
                </a:solidFill>
              </a:rPr>
              <a:t>perusjaottelun</a:t>
            </a:r>
            <a:r>
              <a:rPr lang="en-US" altLang="fi-FI" dirty="0">
                <a:solidFill>
                  <a:srgbClr val="FF3300"/>
                </a:solidFill>
              </a:rPr>
              <a:t> </a:t>
            </a:r>
            <a:r>
              <a:rPr lang="en-US" altLang="fi-FI" dirty="0" err="1">
                <a:solidFill>
                  <a:srgbClr val="FF3300"/>
                </a:solidFill>
              </a:rPr>
              <a:t>merkitys</a:t>
            </a:r>
            <a:endParaRPr lang="en-US" altLang="fi-FI" dirty="0">
              <a:solidFill>
                <a:srgbClr val="FF3300"/>
              </a:solidFill>
            </a:endParaRPr>
          </a:p>
        </p:txBody>
      </p:sp>
      <p:sp>
        <p:nvSpPr>
          <p:cNvPr id="16386" name="Footer Placeholder 5"/>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Kansainväliset sopimukset Luento 6</a:t>
            </a:r>
            <a:endParaRPr lang="fi-FI" altLang="fi-FI" sz="900">
              <a:solidFill>
                <a:srgbClr val="898989"/>
              </a:solidFill>
            </a:endParaRPr>
          </a:p>
        </p:txBody>
      </p:sp>
      <p:sp>
        <p:nvSpPr>
          <p:cNvPr id="16387" name="Slide Number Placeholder 6"/>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CB90F3BB-1E77-492D-A880-B2EBAD3A9F87}" type="slidenum">
              <a:rPr lang="fi-FI" altLang="fi-FI" sz="900">
                <a:solidFill>
                  <a:srgbClr val="898989"/>
                </a:solidFill>
              </a:rPr>
              <a:pPr eaLnBrk="1" hangingPunct="1">
                <a:spcBef>
                  <a:spcPct val="0"/>
                </a:spcBef>
                <a:buFontTx/>
                <a:buNone/>
              </a:pPr>
              <a:t>23</a:t>
            </a:fld>
            <a:endParaRPr lang="fi-FI" altLang="fi-FI" sz="900">
              <a:solidFill>
                <a:srgbClr val="898989"/>
              </a:solidFill>
            </a:endParaRPr>
          </a:p>
        </p:txBody>
      </p:sp>
      <p:sp>
        <p:nvSpPr>
          <p:cNvPr id="3" name="Suorakulmio 2"/>
          <p:cNvSpPr/>
          <p:nvPr/>
        </p:nvSpPr>
        <p:spPr>
          <a:xfrm>
            <a:off x="1981200" y="1600201"/>
            <a:ext cx="4033838" cy="4525963"/>
          </a:xfrm>
          <a:prstGeom prst="rect">
            <a:avLst/>
          </a:prstGeom>
        </p:spPr>
        <p:txBody>
          <a:bodyPr/>
          <a:lstStyle/>
          <a:p>
            <a:pPr lvl="0" rtl="0">
              <a:buChar char="•"/>
            </a:pPr>
            <a:endParaRPr lang="fi-FI" dirty="0"/>
          </a:p>
        </p:txBody>
      </p:sp>
      <p:sp>
        <p:nvSpPr>
          <p:cNvPr id="6" name="Suorakulmio 5"/>
          <p:cNvSpPr/>
          <p:nvPr/>
        </p:nvSpPr>
        <p:spPr>
          <a:xfrm>
            <a:off x="6176964" y="1600201"/>
            <a:ext cx="4033837" cy="4525963"/>
          </a:xfrm>
          <a:prstGeom prst="rect">
            <a:avLst/>
          </a:prstGeom>
        </p:spPr>
        <p:txBody>
          <a:bodyPr/>
          <a:lstStyle/>
          <a:p>
            <a:pPr lvl="0" rtl="0">
              <a:buChar char="•"/>
            </a:pPr>
            <a:endParaRPr lang="fi-FI" dirty="0"/>
          </a:p>
        </p:txBody>
      </p:sp>
      <p:graphicFrame>
        <p:nvGraphicFramePr>
          <p:cNvPr id="4" name="Sisällön paikkamerkki 3">
            <a:extLst>
              <a:ext uri="{FF2B5EF4-FFF2-40B4-BE49-F238E27FC236}">
                <a16:creationId xmlns:a16="http://schemas.microsoft.com/office/drawing/2014/main" id="{A9589076-2560-4D83-AE97-880A47DE0DFF}"/>
              </a:ext>
            </a:extLst>
          </p:cNvPr>
          <p:cNvGraphicFramePr>
            <a:graphicFrameLocks noGrp="1"/>
          </p:cNvGraphicFramePr>
          <p:nvPr>
            <p:ph sz="quarter" idx="14"/>
            <p:extLst>
              <p:ext uri="{D42A27DB-BD31-4B8C-83A1-F6EECF244321}">
                <p14:modId xmlns:p14="http://schemas.microsoft.com/office/powerpoint/2010/main" val="2072365266"/>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7602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333A98CD-98D8-4503-A115-14BEEF6E139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40847EAD-3B20-4BEE-A899-B3D737844755}"/>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graphicEl>
                                              <a:dgm id="{13A84738-3D1F-4CD0-9988-56A9EF7E7627}"/>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B6FCF62B-B9FD-4E5C-B60C-8C8E0DB2A73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E7E94877-EC92-4E90-911D-5D698593386F}"/>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7227B591-BB7E-48CC-9873-F177F3EAA9DB}"/>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graphicEl>
                                              <a:dgm id="{5D0160E8-410B-4181-BD52-3B8B51C9C600}"/>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03AA66E1-7B95-4601-9A03-45E0F19CE9A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16298618-E118-44B2-886B-E00D4A300B14}"/>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graphicEl>
                                              <a:dgm id="{5789CDBB-0B95-4461-8BC3-03350322C5E3}"/>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graphicEl>
                                              <a:dgm id="{18E4B409-BD1C-4129-B4FE-3C4968C12771}"/>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graphicEl>
                                              <a:dgm id="{ADF8CB6A-19A3-4CDA-AD39-33F3FC149448}"/>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graphicEl>
                                              <a:dgm id="{66A3FF8F-47D5-4DCE-8755-E996364FF004}"/>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
                                            <p:graphicEl>
                                              <a:dgm id="{2873668D-DA59-4A0C-81A7-6C329336DC7F}"/>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
                                            <p:graphicEl>
                                              <a:dgm id="{084CDB50-F8D0-41D3-9D03-0352010D84C6}"/>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
                                            <p:graphicEl>
                                              <a:dgm id="{F3066F73-A2A5-45BE-9E4B-D5CBB25D0454}"/>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
                                            <p:graphicEl>
                                              <a:dgm id="{0A6F77DF-4435-43D4-BD71-D38FE203B208}"/>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
                                            <p:graphicEl>
                                              <a:dgm id="{E3A3DA7C-9A45-4403-808F-D206D77A89AC}"/>
                                            </p:graphic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
                                            <p:graphicEl>
                                              <a:dgm id="{1CAFD806-0874-4D32-A4F9-BA6C1EA0FB29}"/>
                                            </p:graphic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
                                            <p:graphicEl>
                                              <a:dgm id="{2C4AF2ED-88C9-41D5-B29E-FC41B59E813F}"/>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
                                            <p:graphicEl>
                                              <a:dgm id="{429A6B61-BF1E-4188-9B0E-6D1B13207062}"/>
                                            </p:graphic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
                                            <p:graphicEl>
                                              <a:dgm id="{677E7A30-C745-4AC2-B66D-E31A8F37059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tsikko 1"/>
          <p:cNvSpPr>
            <a:spLocks noGrp="1"/>
          </p:cNvSpPr>
          <p:nvPr>
            <p:ph type="ctrTitle"/>
          </p:nvPr>
        </p:nvSpPr>
        <p:spPr/>
        <p:txBody>
          <a:bodyPr/>
          <a:lstStyle/>
          <a:p>
            <a:r>
              <a:rPr lang="fi-FI" altLang="fi-FI" dirty="0"/>
              <a:t>Tavaran sopimuksenmukaisuus (CISG art. 35) </a:t>
            </a:r>
            <a:br>
              <a:rPr lang="fi-FI" altLang="fi-FI" dirty="0"/>
            </a:br>
            <a:endParaRPr lang="fi-FI" altLang="fi-FI" dirty="0"/>
          </a:p>
        </p:txBody>
      </p:sp>
      <p:sp>
        <p:nvSpPr>
          <p:cNvPr id="10244" name="Alatunnisteen paikkamerkki 3"/>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6</a:t>
            </a:r>
          </a:p>
        </p:txBody>
      </p:sp>
      <p:sp>
        <p:nvSpPr>
          <p:cNvPr id="10245" name="Dian numeron paikkamerkki 4"/>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34D7A1C9-5979-4072-B7AF-5B8A9B3A03ED}" type="slidenum">
              <a:rPr lang="en-US" altLang="fi-FI" smtClean="0">
                <a:solidFill>
                  <a:srgbClr val="898989"/>
                </a:solidFill>
              </a:rPr>
              <a:pPr eaLnBrk="1" hangingPunct="1"/>
              <a:t>3</a:t>
            </a:fld>
            <a:endParaRPr lang="en-US" altLang="fi-FI">
              <a:solidFill>
                <a:srgbClr val="898989"/>
              </a:solidFill>
            </a:endParaRPr>
          </a:p>
        </p:txBody>
      </p:sp>
      <p:graphicFrame>
        <p:nvGraphicFramePr>
          <p:cNvPr id="4" name="Sisällön paikkamerkki 3">
            <a:extLst>
              <a:ext uri="{FF2B5EF4-FFF2-40B4-BE49-F238E27FC236}">
                <a16:creationId xmlns:a16="http://schemas.microsoft.com/office/drawing/2014/main" id="{09D38682-DACD-463A-867E-0DFECEA4ED18}"/>
              </a:ext>
            </a:extLst>
          </p:cNvPr>
          <p:cNvGraphicFramePr>
            <a:graphicFrameLocks noGrp="1"/>
          </p:cNvGraphicFramePr>
          <p:nvPr>
            <p:ph sz="quarter" idx="14"/>
            <p:extLst>
              <p:ext uri="{D42A27DB-BD31-4B8C-83A1-F6EECF244321}">
                <p14:modId xmlns:p14="http://schemas.microsoft.com/office/powerpoint/2010/main" val="2869880358"/>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697E2948-0FE9-4814-B0DF-7D20EB0938D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3D22EA71-2BAA-4F5C-A916-BB2F167A18AC}"/>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graphicEl>
                                              <a:dgm id="{38162ACF-91EA-4CC8-8DF2-6D3ED9CAC324}"/>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A954AF95-00D3-4326-9D19-0E171B7CD28E}"/>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37D19AAC-ACA8-4450-8445-3476986E70A2}"/>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5E7489B6-BC02-4F4B-BAB7-131663152F8A}"/>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graphicEl>
                                              <a:dgm id="{A7707DDA-F802-4C10-B4A5-CFF019D3A24E}"/>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9B102ABA-6D00-488A-BF06-9AF7D0EB103E}"/>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2A828434-73EE-4C40-BA38-314DDB2F97BC}"/>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graphicEl>
                                              <a:dgm id="{687022A4-B279-4270-81D3-89F3FB639AE4}"/>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graphicEl>
                                              <a:dgm id="{C1F511A9-838F-42A2-963D-0015ACD165BB}"/>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graphicEl>
                                              <a:dgm id="{30F27A91-3764-4CD2-BEC6-EB027185645C}"/>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graphicEl>
                                              <a:dgm id="{CAD2A23E-DB47-4127-80E4-6807E302CBE7}"/>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
                                            <p:graphicEl>
                                              <a:dgm id="{C449C158-017D-4D21-9378-4B9E94762A9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tsikko 1"/>
          <p:cNvSpPr>
            <a:spLocks noGrp="1"/>
          </p:cNvSpPr>
          <p:nvPr>
            <p:ph type="ctrTitle"/>
          </p:nvPr>
        </p:nvSpPr>
        <p:spPr/>
        <p:txBody>
          <a:bodyPr/>
          <a:lstStyle/>
          <a:p>
            <a:r>
              <a:rPr lang="fi-FI" altLang="fi-FI" dirty="0"/>
              <a:t>Tavaran sopimuksenmukaisuus ja vaaranvastuun siirtyminen (CISG art. 36)  </a:t>
            </a:r>
          </a:p>
        </p:txBody>
      </p:sp>
      <p:sp>
        <p:nvSpPr>
          <p:cNvPr id="11268" name="Alatunnisteen paikkamerkki 3"/>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6</a:t>
            </a:r>
          </a:p>
        </p:txBody>
      </p:sp>
      <p:sp>
        <p:nvSpPr>
          <p:cNvPr id="11269" name="Dian numeron paikkamerkki 4"/>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26F9D30D-ECE3-467E-AC7C-A9D92AD4DF79}" type="slidenum">
              <a:rPr lang="en-US" altLang="fi-FI" smtClean="0">
                <a:solidFill>
                  <a:srgbClr val="898989"/>
                </a:solidFill>
              </a:rPr>
              <a:pPr eaLnBrk="1" hangingPunct="1"/>
              <a:t>4</a:t>
            </a:fld>
            <a:endParaRPr lang="en-US" altLang="fi-FI">
              <a:solidFill>
                <a:srgbClr val="898989"/>
              </a:solidFill>
            </a:endParaRPr>
          </a:p>
        </p:txBody>
      </p:sp>
      <p:graphicFrame>
        <p:nvGraphicFramePr>
          <p:cNvPr id="3" name="Sisällön paikkamerkki 2">
            <a:extLst>
              <a:ext uri="{FF2B5EF4-FFF2-40B4-BE49-F238E27FC236}">
                <a16:creationId xmlns:a16="http://schemas.microsoft.com/office/drawing/2014/main" id="{361C3520-1B38-4928-A649-929EB3E28D62}"/>
              </a:ext>
            </a:extLst>
          </p:cNvPr>
          <p:cNvGraphicFramePr>
            <a:graphicFrameLocks noGrp="1"/>
          </p:cNvGraphicFramePr>
          <p:nvPr>
            <p:ph sz="quarter" idx="14"/>
            <p:extLst>
              <p:ext uri="{D42A27DB-BD31-4B8C-83A1-F6EECF244321}">
                <p14:modId xmlns:p14="http://schemas.microsoft.com/office/powerpoint/2010/main" val="245067548"/>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CEFE0C6D-12B8-4230-B70C-4A576B6F78AA}"/>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graphicEl>
                                              <a:dgm id="{15CC9CF2-5AD3-4B44-AF5A-B127AA968441}"/>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graphicEl>
                                              <a:dgm id="{AE45A5F0-D899-4CB3-89CA-71E6A057EF4B}"/>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graphicEl>
                                              <a:dgm id="{59CBCCF0-EDA8-47C1-880B-250280CE275F}"/>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8B19293A-DA91-41B3-BE1F-C884AD20420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tsikko 1"/>
          <p:cNvSpPr>
            <a:spLocks noGrp="1"/>
          </p:cNvSpPr>
          <p:nvPr>
            <p:ph type="ctrTitle"/>
          </p:nvPr>
        </p:nvSpPr>
        <p:spPr/>
        <p:txBody>
          <a:bodyPr/>
          <a:lstStyle/>
          <a:p>
            <a:r>
              <a:rPr lang="fi-FI" altLang="fi-FI" dirty="0"/>
              <a:t>Takuu </a:t>
            </a:r>
          </a:p>
        </p:txBody>
      </p:sp>
      <p:sp>
        <p:nvSpPr>
          <p:cNvPr id="12292" name="Alatunnisteen paikkamerkki 3"/>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6</a:t>
            </a:r>
          </a:p>
        </p:txBody>
      </p:sp>
      <p:sp>
        <p:nvSpPr>
          <p:cNvPr id="12293" name="Dian numeron paikkamerkki 4"/>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AFC03C55-BCB2-4C1F-9FE0-8343A534DB1F}" type="slidenum">
              <a:rPr lang="en-US" altLang="fi-FI" smtClean="0">
                <a:solidFill>
                  <a:srgbClr val="898989"/>
                </a:solidFill>
              </a:rPr>
              <a:pPr eaLnBrk="1" hangingPunct="1"/>
              <a:t>5</a:t>
            </a:fld>
            <a:endParaRPr lang="en-US" altLang="fi-FI">
              <a:solidFill>
                <a:srgbClr val="898989"/>
              </a:solidFill>
            </a:endParaRPr>
          </a:p>
        </p:txBody>
      </p:sp>
      <p:graphicFrame>
        <p:nvGraphicFramePr>
          <p:cNvPr id="5" name="Sisällön paikkamerkki 4">
            <a:extLst>
              <a:ext uri="{FF2B5EF4-FFF2-40B4-BE49-F238E27FC236}">
                <a16:creationId xmlns:a16="http://schemas.microsoft.com/office/drawing/2014/main" id="{09A5DB91-9894-4D7B-9D99-ECE57F7C9D55}"/>
              </a:ext>
            </a:extLst>
          </p:cNvPr>
          <p:cNvGraphicFramePr>
            <a:graphicFrameLocks noGrp="1"/>
          </p:cNvGraphicFramePr>
          <p:nvPr>
            <p:ph sz="quarter" idx="14"/>
            <p:extLst>
              <p:ext uri="{D42A27DB-BD31-4B8C-83A1-F6EECF244321}">
                <p14:modId xmlns:p14="http://schemas.microsoft.com/office/powerpoint/2010/main" val="3458834574"/>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6A0D3D7F-BF16-4AF0-99EB-2A5C0FB1C75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202F1AA3-C98D-4707-AB88-093A6BE7FA3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735614F3-2716-417F-AABE-09904F6D8DA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ctrTitle"/>
          </p:nvPr>
        </p:nvSpPr>
        <p:spPr/>
        <p:txBody>
          <a:bodyPr/>
          <a:lstStyle/>
          <a:p>
            <a:r>
              <a:rPr lang="en-US" altLang="fi-FI" dirty="0" err="1"/>
              <a:t>Vaaranvastuu</a:t>
            </a:r>
            <a:r>
              <a:rPr lang="en-US" altLang="fi-FI" dirty="0"/>
              <a:t> 1</a:t>
            </a:r>
          </a:p>
        </p:txBody>
      </p:sp>
      <p:sp>
        <p:nvSpPr>
          <p:cNvPr id="2" name="Footer Placeholder 1"/>
          <p:cNvSpPr>
            <a:spLocks noGrp="1"/>
          </p:cNvSpPr>
          <p:nvPr>
            <p:ph type="ftr" sz="quarter" idx="16"/>
          </p:nvPr>
        </p:nvSpPr>
        <p:spPr/>
        <p:txBody>
          <a:bodyPr/>
          <a:lstStyle/>
          <a:p>
            <a:pPr>
              <a:defRPr/>
            </a:pPr>
            <a:r>
              <a:rPr lang="en-US"/>
              <a:t>Kansainväliset sopimukset Luento 6</a:t>
            </a:r>
          </a:p>
        </p:txBody>
      </p:sp>
      <p:sp>
        <p:nvSpPr>
          <p:cNvPr id="14338" name="Dian numeron paikkamerkki 5"/>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5423782C-DA38-4FFC-94DD-1F563AB9C5EE}" type="slidenum">
              <a:rPr lang="en-US" altLang="fi-FI" smtClean="0">
                <a:solidFill>
                  <a:srgbClr val="898989"/>
                </a:solidFill>
              </a:rPr>
              <a:pPr eaLnBrk="1" hangingPunct="1"/>
              <a:t>6</a:t>
            </a:fld>
            <a:endParaRPr lang="en-US" altLang="fi-FI">
              <a:solidFill>
                <a:srgbClr val="898989"/>
              </a:solidFill>
            </a:endParaRPr>
          </a:p>
        </p:txBody>
      </p:sp>
      <p:graphicFrame>
        <p:nvGraphicFramePr>
          <p:cNvPr id="5" name="Sisällön paikkamerkki 4">
            <a:extLst>
              <a:ext uri="{FF2B5EF4-FFF2-40B4-BE49-F238E27FC236}">
                <a16:creationId xmlns:a16="http://schemas.microsoft.com/office/drawing/2014/main" id="{FC29DEE9-958A-44AF-B5CE-5AACDA61BF71}"/>
              </a:ext>
            </a:extLst>
          </p:cNvPr>
          <p:cNvGraphicFramePr>
            <a:graphicFrameLocks noGrp="1"/>
          </p:cNvGraphicFramePr>
          <p:nvPr>
            <p:ph sz="quarter" idx="14"/>
            <p:extLst>
              <p:ext uri="{D42A27DB-BD31-4B8C-83A1-F6EECF244321}">
                <p14:modId xmlns:p14="http://schemas.microsoft.com/office/powerpoint/2010/main" val="513761856"/>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2C221CAB-056F-4BEE-A302-153ADE18BF1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C25EADC5-3AB6-471C-B6FF-E3E899D3962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E9FF809F-D065-46BE-9035-73CE06F93D8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26"/>
          <p:cNvSpPr>
            <a:spLocks noGrp="1" noChangeArrowheads="1"/>
          </p:cNvSpPr>
          <p:nvPr>
            <p:ph type="ctrTitle"/>
          </p:nvPr>
        </p:nvSpPr>
        <p:spPr/>
        <p:txBody>
          <a:bodyPr/>
          <a:lstStyle/>
          <a:p>
            <a:r>
              <a:rPr lang="en-US" altLang="fi-FI" dirty="0" err="1"/>
              <a:t>Kauppa</a:t>
            </a:r>
            <a:r>
              <a:rPr lang="en-US" altLang="fi-FI" dirty="0"/>
              <a:t> ja </a:t>
            </a:r>
            <a:r>
              <a:rPr lang="en-US" altLang="fi-FI" dirty="0" err="1"/>
              <a:t>kuljetus</a:t>
            </a:r>
            <a:endParaRPr lang="en-US" altLang="fi-FI" dirty="0"/>
          </a:p>
        </p:txBody>
      </p:sp>
      <p:sp>
        <p:nvSpPr>
          <p:cNvPr id="5" name="Content Placeholder 4"/>
          <p:cNvSpPr>
            <a:spLocks noGrp="1"/>
          </p:cNvSpPr>
          <p:nvPr>
            <p:ph sz="quarter" idx="14"/>
          </p:nvPr>
        </p:nvSpPr>
        <p:spPr>
          <a:xfrm>
            <a:off x="1699262" y="1770661"/>
            <a:ext cx="3988079" cy="3831557"/>
          </a:xfrm>
        </p:spPr>
        <p:txBody>
          <a:bodyPr/>
          <a:lstStyle/>
          <a:p>
            <a:r>
              <a:rPr lang="fi-FI" dirty="0"/>
              <a:t>Myyjä huolehtii kuljetussopimuksesta</a:t>
            </a:r>
          </a:p>
        </p:txBody>
      </p:sp>
      <p:sp>
        <p:nvSpPr>
          <p:cNvPr id="6" name="Content Placeholder 5"/>
          <p:cNvSpPr>
            <a:spLocks noGrp="1"/>
          </p:cNvSpPr>
          <p:nvPr>
            <p:ph sz="quarter" idx="18"/>
          </p:nvPr>
        </p:nvSpPr>
        <p:spPr>
          <a:xfrm>
            <a:off x="6154413" y="1741821"/>
            <a:ext cx="5317439" cy="3831557"/>
          </a:xfrm>
        </p:spPr>
        <p:txBody>
          <a:bodyPr/>
          <a:lstStyle/>
          <a:p>
            <a:r>
              <a:rPr lang="fi-FI" dirty="0"/>
              <a:t>Ostaja huolehtii kuljetussopimuksesta </a:t>
            </a:r>
          </a:p>
        </p:txBody>
      </p:sp>
      <p:sp>
        <p:nvSpPr>
          <p:cNvPr id="2" name="Footer Placeholder 1"/>
          <p:cNvSpPr>
            <a:spLocks noGrp="1"/>
          </p:cNvSpPr>
          <p:nvPr>
            <p:ph type="ftr" sz="quarter" idx="20"/>
          </p:nvPr>
        </p:nvSpPr>
        <p:spPr/>
        <p:txBody>
          <a:bodyPr/>
          <a:lstStyle/>
          <a:p>
            <a:pPr>
              <a:defRPr/>
            </a:pPr>
            <a:r>
              <a:rPr lang="en-US"/>
              <a:t>Kansainväliset sopimukset Luento 6</a:t>
            </a:r>
          </a:p>
        </p:txBody>
      </p:sp>
      <p:sp>
        <p:nvSpPr>
          <p:cNvPr id="34" name="Slide Number Placeholder 4"/>
          <p:cNvSpPr>
            <a:spLocks noGrp="1"/>
          </p:cNvSpPr>
          <p:nvPr>
            <p:ph type="sldNum" sz="quarter" idx="21"/>
          </p:nvPr>
        </p:nvSpPr>
        <p:spPr/>
        <p:txBody>
          <a:bodyPr/>
          <a:lstStyle/>
          <a:p>
            <a:fld id="{8DE3C5E5-CF35-4332-9CBB-02AB9133DE95}" type="slidenum">
              <a:rPr lang="en-US" altLang="fi-FI"/>
              <a:pPr/>
              <a:t>7</a:t>
            </a:fld>
            <a:endParaRPr lang="en-US" altLang="fi-FI"/>
          </a:p>
        </p:txBody>
      </p:sp>
      <p:sp>
        <p:nvSpPr>
          <p:cNvPr id="39939" name="Text Box 1027"/>
          <p:cNvSpPr txBox="1">
            <a:spLocks noChangeArrowheads="1"/>
          </p:cNvSpPr>
          <p:nvPr/>
        </p:nvSpPr>
        <p:spPr bwMode="auto">
          <a:xfrm>
            <a:off x="2667000" y="2133600"/>
            <a:ext cx="2209800" cy="3693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fi-FI" dirty="0" err="1"/>
              <a:t>Myyjä</a:t>
            </a:r>
            <a:endParaRPr lang="en-US" altLang="fi-FI" dirty="0"/>
          </a:p>
        </p:txBody>
      </p:sp>
      <p:sp>
        <p:nvSpPr>
          <p:cNvPr id="39943" name="Text Box 1031"/>
          <p:cNvSpPr txBox="1">
            <a:spLocks noChangeArrowheads="1"/>
          </p:cNvSpPr>
          <p:nvPr/>
        </p:nvSpPr>
        <p:spPr bwMode="auto">
          <a:xfrm>
            <a:off x="7086600" y="2133601"/>
            <a:ext cx="2286000" cy="371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fi-FI" dirty="0" err="1"/>
              <a:t>Myyjä</a:t>
            </a:r>
            <a:endParaRPr lang="en-US" altLang="fi-FI" dirty="0"/>
          </a:p>
        </p:txBody>
      </p:sp>
      <p:sp>
        <p:nvSpPr>
          <p:cNvPr id="39944" name="Text Box 1032"/>
          <p:cNvSpPr txBox="1">
            <a:spLocks noChangeArrowheads="1"/>
          </p:cNvSpPr>
          <p:nvPr/>
        </p:nvSpPr>
        <p:spPr bwMode="auto">
          <a:xfrm>
            <a:off x="2743200" y="3886201"/>
            <a:ext cx="2057400" cy="371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fi-FI" dirty="0" err="1"/>
              <a:t>Kuljetusliike</a:t>
            </a:r>
            <a:endParaRPr lang="en-US" altLang="fi-FI" dirty="0"/>
          </a:p>
        </p:txBody>
      </p:sp>
      <p:sp>
        <p:nvSpPr>
          <p:cNvPr id="39945" name="Text Box 1033"/>
          <p:cNvSpPr txBox="1">
            <a:spLocks noChangeArrowheads="1"/>
          </p:cNvSpPr>
          <p:nvPr/>
        </p:nvSpPr>
        <p:spPr bwMode="auto">
          <a:xfrm>
            <a:off x="2743200" y="5562601"/>
            <a:ext cx="2057400" cy="371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fi-FI" dirty="0" err="1"/>
              <a:t>Ostaja</a:t>
            </a:r>
            <a:endParaRPr lang="en-US" altLang="fi-FI" dirty="0"/>
          </a:p>
        </p:txBody>
      </p:sp>
      <p:sp>
        <p:nvSpPr>
          <p:cNvPr id="39946" name="Text Box 1034"/>
          <p:cNvSpPr txBox="1">
            <a:spLocks noChangeArrowheads="1"/>
          </p:cNvSpPr>
          <p:nvPr/>
        </p:nvSpPr>
        <p:spPr bwMode="auto">
          <a:xfrm>
            <a:off x="7162800" y="3810001"/>
            <a:ext cx="2057400" cy="371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fi-FI" dirty="0" err="1"/>
              <a:t>Kuljetusliike</a:t>
            </a:r>
            <a:endParaRPr lang="en-US" altLang="fi-FI" dirty="0"/>
          </a:p>
        </p:txBody>
      </p:sp>
      <p:sp>
        <p:nvSpPr>
          <p:cNvPr id="39947" name="Text Box 1035"/>
          <p:cNvSpPr txBox="1">
            <a:spLocks noChangeArrowheads="1"/>
          </p:cNvSpPr>
          <p:nvPr/>
        </p:nvSpPr>
        <p:spPr bwMode="auto">
          <a:xfrm>
            <a:off x="7162800" y="5638801"/>
            <a:ext cx="2057400" cy="371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fi-FI" dirty="0" err="1"/>
              <a:t>Ostaja</a:t>
            </a:r>
            <a:endParaRPr lang="en-US" altLang="fi-FI" dirty="0"/>
          </a:p>
        </p:txBody>
      </p:sp>
      <p:sp>
        <p:nvSpPr>
          <p:cNvPr id="39948" name="AutoShape 1036"/>
          <p:cNvSpPr>
            <a:spLocks noChangeArrowheads="1"/>
          </p:cNvSpPr>
          <p:nvPr/>
        </p:nvSpPr>
        <p:spPr bwMode="auto">
          <a:xfrm>
            <a:off x="3352801" y="2953937"/>
            <a:ext cx="361183" cy="569126"/>
          </a:xfrm>
          <a:prstGeom prst="upDownArrow">
            <a:avLst>
              <a:gd name="adj1" fmla="val 50000"/>
              <a:gd name="adj2" fmla="val 55000"/>
            </a:avLst>
          </a:prstGeom>
          <a:solidFill>
            <a:srgbClr val="FF33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39949" name="AutoShape 1037"/>
          <p:cNvSpPr>
            <a:spLocks noChangeArrowheads="1"/>
          </p:cNvSpPr>
          <p:nvPr/>
        </p:nvSpPr>
        <p:spPr bwMode="auto">
          <a:xfrm>
            <a:off x="8229601" y="4706537"/>
            <a:ext cx="361183" cy="569126"/>
          </a:xfrm>
          <a:prstGeom prst="upDownArrow">
            <a:avLst>
              <a:gd name="adj1" fmla="val 50000"/>
              <a:gd name="adj2" fmla="val 55000"/>
            </a:avLst>
          </a:prstGeom>
          <a:solidFill>
            <a:srgbClr val="FF33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39950" name="Text Box 1038"/>
          <p:cNvSpPr txBox="1">
            <a:spLocks noChangeArrowheads="1"/>
          </p:cNvSpPr>
          <p:nvPr/>
        </p:nvSpPr>
        <p:spPr bwMode="auto">
          <a:xfrm>
            <a:off x="2057400" y="2895600"/>
            <a:ext cx="1447800" cy="64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fi-FI" dirty="0" err="1"/>
              <a:t>Kuljetus-sopimus</a:t>
            </a:r>
            <a:endParaRPr lang="en-US" altLang="fi-FI" dirty="0"/>
          </a:p>
        </p:txBody>
      </p:sp>
      <p:sp>
        <p:nvSpPr>
          <p:cNvPr id="39951" name="Text Box 1039"/>
          <p:cNvSpPr txBox="1">
            <a:spLocks noChangeArrowheads="1"/>
          </p:cNvSpPr>
          <p:nvPr/>
        </p:nvSpPr>
        <p:spPr bwMode="auto">
          <a:xfrm>
            <a:off x="8534400" y="4572000"/>
            <a:ext cx="1447800" cy="64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fi-FI" dirty="0" err="1"/>
              <a:t>Kuljetus-sopimus</a:t>
            </a:r>
            <a:endParaRPr lang="en-US" altLang="fi-FI" dirty="0"/>
          </a:p>
        </p:txBody>
      </p:sp>
      <p:sp>
        <p:nvSpPr>
          <p:cNvPr id="39962" name="Text Box 1050"/>
          <p:cNvSpPr txBox="1">
            <a:spLocks noChangeArrowheads="1"/>
          </p:cNvSpPr>
          <p:nvPr/>
        </p:nvSpPr>
        <p:spPr bwMode="auto">
          <a:xfrm>
            <a:off x="5740369" y="2618295"/>
            <a:ext cx="381000" cy="2449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fi-FI" b="1" dirty="0"/>
              <a:t>K</a:t>
            </a:r>
          </a:p>
          <a:p>
            <a:pPr>
              <a:spcBef>
                <a:spcPct val="50000"/>
              </a:spcBef>
            </a:pPr>
            <a:r>
              <a:rPr lang="en-US" altLang="fi-FI" b="1" dirty="0"/>
              <a:t>A</a:t>
            </a:r>
          </a:p>
          <a:p>
            <a:pPr>
              <a:spcBef>
                <a:spcPct val="50000"/>
              </a:spcBef>
            </a:pPr>
            <a:r>
              <a:rPr lang="en-US" altLang="fi-FI" b="1" dirty="0"/>
              <a:t>U</a:t>
            </a:r>
          </a:p>
          <a:p>
            <a:pPr>
              <a:spcBef>
                <a:spcPct val="50000"/>
              </a:spcBef>
            </a:pPr>
            <a:r>
              <a:rPr lang="en-US" altLang="fi-FI" b="1" dirty="0"/>
              <a:t>P</a:t>
            </a:r>
          </a:p>
          <a:p>
            <a:pPr>
              <a:spcBef>
                <a:spcPct val="50000"/>
              </a:spcBef>
            </a:pPr>
            <a:r>
              <a:rPr lang="en-US" altLang="fi-FI" b="1" dirty="0"/>
              <a:t>P</a:t>
            </a:r>
          </a:p>
          <a:p>
            <a:pPr>
              <a:spcBef>
                <a:spcPct val="50000"/>
              </a:spcBef>
            </a:pPr>
            <a:r>
              <a:rPr lang="en-US" altLang="fi-FI" b="1" dirty="0"/>
              <a:t>A</a:t>
            </a:r>
          </a:p>
        </p:txBody>
      </p:sp>
      <p:sp>
        <p:nvSpPr>
          <p:cNvPr id="39963" name="Text Box 1051"/>
          <p:cNvSpPr txBox="1">
            <a:spLocks noChangeArrowheads="1"/>
          </p:cNvSpPr>
          <p:nvPr/>
        </p:nvSpPr>
        <p:spPr bwMode="auto">
          <a:xfrm>
            <a:off x="4191000" y="3124201"/>
            <a:ext cx="1066800"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fi-FI" dirty="0" err="1"/>
              <a:t>Tavara</a:t>
            </a:r>
            <a:endParaRPr lang="en-US" altLang="fi-FI" dirty="0"/>
          </a:p>
        </p:txBody>
      </p:sp>
      <p:sp>
        <p:nvSpPr>
          <p:cNvPr id="39964" name="Line 1052"/>
          <p:cNvSpPr>
            <a:spLocks noChangeShapeType="1"/>
          </p:cNvSpPr>
          <p:nvPr/>
        </p:nvSpPr>
        <p:spPr bwMode="auto">
          <a:xfrm>
            <a:off x="4038600" y="2895600"/>
            <a:ext cx="0" cy="762000"/>
          </a:xfrm>
          <a:prstGeom prst="line">
            <a:avLst/>
          </a:prstGeom>
          <a:noFill/>
          <a:ln w="762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39965" name="Line 1053"/>
          <p:cNvSpPr>
            <a:spLocks noChangeShapeType="1"/>
          </p:cNvSpPr>
          <p:nvPr/>
        </p:nvSpPr>
        <p:spPr bwMode="auto">
          <a:xfrm>
            <a:off x="4038600" y="4572000"/>
            <a:ext cx="0" cy="762000"/>
          </a:xfrm>
          <a:prstGeom prst="line">
            <a:avLst/>
          </a:prstGeom>
          <a:noFill/>
          <a:ln w="762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39966" name="Text Box 1054"/>
          <p:cNvSpPr txBox="1">
            <a:spLocks noChangeArrowheads="1"/>
          </p:cNvSpPr>
          <p:nvPr/>
        </p:nvSpPr>
        <p:spPr bwMode="auto">
          <a:xfrm>
            <a:off x="4267200" y="4648201"/>
            <a:ext cx="1066800"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fi-FI" dirty="0" err="1"/>
              <a:t>Tavara</a:t>
            </a:r>
            <a:endParaRPr lang="en-US" altLang="fi-FI" dirty="0"/>
          </a:p>
        </p:txBody>
      </p:sp>
      <p:sp>
        <p:nvSpPr>
          <p:cNvPr id="39967" name="Line 1055"/>
          <p:cNvSpPr>
            <a:spLocks noChangeShapeType="1"/>
          </p:cNvSpPr>
          <p:nvPr/>
        </p:nvSpPr>
        <p:spPr bwMode="auto">
          <a:xfrm>
            <a:off x="7848600" y="2819400"/>
            <a:ext cx="0" cy="762000"/>
          </a:xfrm>
          <a:prstGeom prst="line">
            <a:avLst/>
          </a:prstGeom>
          <a:noFill/>
          <a:ln w="762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39968" name="Line 1056"/>
          <p:cNvSpPr>
            <a:spLocks noChangeShapeType="1"/>
          </p:cNvSpPr>
          <p:nvPr/>
        </p:nvSpPr>
        <p:spPr bwMode="auto">
          <a:xfrm>
            <a:off x="7848600" y="4572000"/>
            <a:ext cx="0" cy="762000"/>
          </a:xfrm>
          <a:prstGeom prst="line">
            <a:avLst/>
          </a:prstGeom>
          <a:noFill/>
          <a:ln w="762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fi-FI"/>
          </a:p>
        </p:txBody>
      </p:sp>
      <p:sp>
        <p:nvSpPr>
          <p:cNvPr id="39969" name="Text Box 1057"/>
          <p:cNvSpPr txBox="1">
            <a:spLocks noChangeArrowheads="1"/>
          </p:cNvSpPr>
          <p:nvPr/>
        </p:nvSpPr>
        <p:spPr bwMode="auto">
          <a:xfrm>
            <a:off x="6629400" y="2895601"/>
            <a:ext cx="1066800"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fi-FI" dirty="0" err="1"/>
              <a:t>Tavara</a:t>
            </a:r>
            <a:endParaRPr lang="en-US" altLang="fi-FI" dirty="0"/>
          </a:p>
        </p:txBody>
      </p:sp>
      <p:sp>
        <p:nvSpPr>
          <p:cNvPr id="39970" name="Text Box 1058"/>
          <p:cNvSpPr txBox="1">
            <a:spLocks noChangeArrowheads="1"/>
          </p:cNvSpPr>
          <p:nvPr/>
        </p:nvSpPr>
        <p:spPr bwMode="auto">
          <a:xfrm>
            <a:off x="6629400" y="4572001"/>
            <a:ext cx="1066800"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fi-FI" dirty="0" err="1"/>
              <a:t>Tavara</a:t>
            </a:r>
            <a:endParaRPr lang="en-US" altLang="fi-FI" dirty="0"/>
          </a:p>
        </p:txBody>
      </p:sp>
      <p:sp>
        <p:nvSpPr>
          <p:cNvPr id="39973" name="Text Box 1061"/>
          <p:cNvSpPr txBox="1">
            <a:spLocks noChangeArrowheads="1"/>
          </p:cNvSpPr>
          <p:nvPr/>
        </p:nvSpPr>
        <p:spPr bwMode="auto">
          <a:xfrm rot="-3288279">
            <a:off x="9718448" y="4477702"/>
            <a:ext cx="1295400"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fi-FI" dirty="0" err="1"/>
              <a:t>Maksu</a:t>
            </a:r>
            <a:endParaRPr lang="en-US" altLang="fi-FI" dirty="0"/>
          </a:p>
        </p:txBody>
      </p:sp>
      <p:sp>
        <p:nvSpPr>
          <p:cNvPr id="39974" name="Text Box 1062"/>
          <p:cNvSpPr txBox="1">
            <a:spLocks noChangeArrowheads="1"/>
          </p:cNvSpPr>
          <p:nvPr/>
        </p:nvSpPr>
        <p:spPr bwMode="auto">
          <a:xfrm rot="-18598063">
            <a:off x="1562100" y="4881544"/>
            <a:ext cx="1295400"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fi-FI" dirty="0" err="1"/>
              <a:t>Maksu</a:t>
            </a:r>
            <a:endParaRPr lang="en-US" altLang="fi-FI" dirty="0"/>
          </a:p>
        </p:txBody>
      </p:sp>
      <p:sp>
        <p:nvSpPr>
          <p:cNvPr id="39975" name="Text Box 1063"/>
          <p:cNvSpPr txBox="1">
            <a:spLocks noChangeArrowheads="1"/>
          </p:cNvSpPr>
          <p:nvPr/>
        </p:nvSpPr>
        <p:spPr bwMode="auto">
          <a:xfrm>
            <a:off x="2247900" y="991230"/>
            <a:ext cx="2819400"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fi-FI" dirty="0"/>
              <a:t>A) </a:t>
            </a:r>
            <a:r>
              <a:rPr lang="en-US" altLang="fi-FI" b="1" dirty="0"/>
              <a:t>Incoterms C-D</a:t>
            </a:r>
            <a:endParaRPr lang="en-US" altLang="fi-FI" dirty="0"/>
          </a:p>
        </p:txBody>
      </p:sp>
      <p:sp>
        <p:nvSpPr>
          <p:cNvPr id="39977" name="Text Box 1065"/>
          <p:cNvSpPr txBox="1">
            <a:spLocks noChangeArrowheads="1"/>
          </p:cNvSpPr>
          <p:nvPr/>
        </p:nvSpPr>
        <p:spPr bwMode="auto">
          <a:xfrm>
            <a:off x="6667500" y="938071"/>
            <a:ext cx="2743200" cy="3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fi-FI" dirty="0"/>
              <a:t>B) </a:t>
            </a:r>
            <a:r>
              <a:rPr lang="en-US" altLang="fi-FI" b="1" dirty="0"/>
              <a:t>Incoterms F</a:t>
            </a:r>
            <a:endParaRPr lang="en-US" altLang="fi-FI" dirty="0"/>
          </a:p>
        </p:txBody>
      </p:sp>
      <p:sp>
        <p:nvSpPr>
          <p:cNvPr id="4" name="Nuoli: Kaareva vasemmalle 3">
            <a:extLst>
              <a:ext uri="{FF2B5EF4-FFF2-40B4-BE49-F238E27FC236}">
                <a16:creationId xmlns:a16="http://schemas.microsoft.com/office/drawing/2014/main" id="{045EFBE5-C5AD-43F7-9C5D-1DA7AF70166C}"/>
              </a:ext>
            </a:extLst>
          </p:cNvPr>
          <p:cNvSpPr/>
          <p:nvPr/>
        </p:nvSpPr>
        <p:spPr>
          <a:xfrm rot="10800000">
            <a:off x="1724031" y="2187028"/>
            <a:ext cx="731520" cy="3679742"/>
          </a:xfrm>
          <a:prstGeom prst="curved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solidFill>
            </a:endParaRPr>
          </a:p>
        </p:txBody>
      </p:sp>
      <p:sp>
        <p:nvSpPr>
          <p:cNvPr id="7" name="Oikea hakasulje 6">
            <a:extLst>
              <a:ext uri="{FF2B5EF4-FFF2-40B4-BE49-F238E27FC236}">
                <a16:creationId xmlns:a16="http://schemas.microsoft.com/office/drawing/2014/main" id="{F8D8FC6F-5AF5-4CD9-B179-A1AE13773D3B}"/>
              </a:ext>
            </a:extLst>
          </p:cNvPr>
          <p:cNvSpPr/>
          <p:nvPr/>
        </p:nvSpPr>
        <p:spPr>
          <a:xfrm>
            <a:off x="5201416" y="2257991"/>
            <a:ext cx="254327" cy="3344227"/>
          </a:xfrm>
          <a:prstGeom prst="rightBracket">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i-FI">
              <a:ln w="76200">
                <a:solidFill>
                  <a:schemeClr val="tx1"/>
                </a:solidFill>
              </a:ln>
            </a:endParaRPr>
          </a:p>
        </p:txBody>
      </p:sp>
      <p:sp>
        <p:nvSpPr>
          <p:cNvPr id="8" name="Vasen hakasulje 7">
            <a:extLst>
              <a:ext uri="{FF2B5EF4-FFF2-40B4-BE49-F238E27FC236}">
                <a16:creationId xmlns:a16="http://schemas.microsoft.com/office/drawing/2014/main" id="{933BBD62-AFE4-44CF-B5C7-A4111773F862}"/>
              </a:ext>
            </a:extLst>
          </p:cNvPr>
          <p:cNvSpPr/>
          <p:nvPr/>
        </p:nvSpPr>
        <p:spPr>
          <a:xfrm>
            <a:off x="6268216" y="2213338"/>
            <a:ext cx="172876" cy="3388880"/>
          </a:xfrm>
          <a:prstGeom prst="leftBracket">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i-FI"/>
          </a:p>
        </p:txBody>
      </p:sp>
      <p:sp>
        <p:nvSpPr>
          <p:cNvPr id="9" name="Nuoli: Kaareva oikealle 8">
            <a:extLst>
              <a:ext uri="{FF2B5EF4-FFF2-40B4-BE49-F238E27FC236}">
                <a16:creationId xmlns:a16="http://schemas.microsoft.com/office/drawing/2014/main" id="{00DDCA81-E696-4F68-86BA-19D89D41B6EE}"/>
              </a:ext>
            </a:extLst>
          </p:cNvPr>
          <p:cNvSpPr/>
          <p:nvPr/>
        </p:nvSpPr>
        <p:spPr>
          <a:xfrm rot="10800000">
            <a:off x="10058400" y="2133600"/>
            <a:ext cx="704675" cy="3623576"/>
          </a:xfrm>
          <a:prstGeom prst="curv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solidFill>
            </a:endParaRPr>
          </a:p>
        </p:txBody>
      </p:sp>
    </p:spTree>
    <p:extLst>
      <p:ext uri="{BB962C8B-B14F-4D97-AF65-F5344CB8AC3E}">
        <p14:creationId xmlns:p14="http://schemas.microsoft.com/office/powerpoint/2010/main" val="50284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ctrTitle"/>
          </p:nvPr>
        </p:nvSpPr>
        <p:spPr/>
        <p:txBody>
          <a:bodyPr/>
          <a:lstStyle/>
          <a:p>
            <a:r>
              <a:rPr lang="en-US" altLang="fi-FI" dirty="0" err="1"/>
              <a:t>Vaaranvastuun</a:t>
            </a:r>
            <a:r>
              <a:rPr lang="en-US" altLang="fi-FI" dirty="0"/>
              <a:t> siirtyminen2</a:t>
            </a:r>
          </a:p>
        </p:txBody>
      </p:sp>
      <p:graphicFrame>
        <p:nvGraphicFramePr>
          <p:cNvPr id="3" name="Content Placeholder 2"/>
          <p:cNvGraphicFramePr>
            <a:graphicFrameLocks noGrp="1"/>
          </p:cNvGraphicFramePr>
          <p:nvPr>
            <p:ph sz="quarter" idx="14"/>
            <p:extLst>
              <p:ext uri="{D42A27DB-BD31-4B8C-83A1-F6EECF244321}">
                <p14:modId xmlns:p14="http://schemas.microsoft.com/office/powerpoint/2010/main" val="4219615541"/>
              </p:ext>
            </p:extLst>
          </p:nvPr>
        </p:nvGraphicFramePr>
        <p:xfrm>
          <a:off x="2064003" y="1685678"/>
          <a:ext cx="8085599" cy="38315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6"/>
          </p:nvPr>
        </p:nvSpPr>
        <p:spPr/>
        <p:txBody>
          <a:bodyPr/>
          <a:lstStyle/>
          <a:p>
            <a:pPr>
              <a:defRPr/>
            </a:pPr>
            <a:r>
              <a:rPr lang="en-US"/>
              <a:t>Kansainväliset sopimukset Luento 6</a:t>
            </a:r>
          </a:p>
        </p:txBody>
      </p:sp>
      <p:sp>
        <p:nvSpPr>
          <p:cNvPr id="15362" name="Dian numeron paikkamerkki 5"/>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77E3C040-8A7F-4BF6-90E5-6D2175AF7766}" type="slidenum">
              <a:rPr lang="en-US" altLang="fi-FI" smtClean="0">
                <a:solidFill>
                  <a:srgbClr val="898989"/>
                </a:solidFill>
              </a:rPr>
              <a:pPr eaLnBrk="1" hangingPunct="1"/>
              <a:t>8</a:t>
            </a:fld>
            <a:endParaRPr lang="en-US" altLang="fi-FI">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15787D0F-01CF-48DA-9837-4ACFD3122B2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CFFB4D69-0ACC-4C87-B705-A9A953D1C50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5D2668B2-5E8B-4EFC-B663-AA8E1A6F6CE9}"/>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29CFD6E1-7B11-425F-84FA-B7D5EDE71BD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ctrTitle"/>
          </p:nvPr>
        </p:nvSpPr>
        <p:spPr/>
        <p:txBody>
          <a:bodyPr/>
          <a:lstStyle/>
          <a:p>
            <a:r>
              <a:rPr lang="en-US" altLang="fi-FI"/>
              <a:t>Passing of Risk 3</a:t>
            </a:r>
          </a:p>
        </p:txBody>
      </p:sp>
      <p:graphicFrame>
        <p:nvGraphicFramePr>
          <p:cNvPr id="3" name="Content Placeholder 2"/>
          <p:cNvGraphicFramePr>
            <a:graphicFrameLocks noGrp="1"/>
          </p:cNvGraphicFramePr>
          <p:nvPr>
            <p:ph sz="quarter" idx="14"/>
            <p:extLst>
              <p:ext uri="{D42A27DB-BD31-4B8C-83A1-F6EECF244321}">
                <p14:modId xmlns:p14="http://schemas.microsoft.com/office/powerpoint/2010/main" val="3465845130"/>
              </p:ext>
            </p:extLst>
          </p:nvPr>
        </p:nvGraphicFramePr>
        <p:xfrm>
          <a:off x="2064003" y="1685678"/>
          <a:ext cx="8085599" cy="38315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6"/>
          </p:nvPr>
        </p:nvSpPr>
        <p:spPr/>
        <p:txBody>
          <a:bodyPr/>
          <a:lstStyle/>
          <a:p>
            <a:pPr>
              <a:defRPr/>
            </a:pPr>
            <a:r>
              <a:rPr lang="en-US"/>
              <a:t>Kansainväliset sopimukset Luento 6</a:t>
            </a:r>
          </a:p>
        </p:txBody>
      </p:sp>
      <p:sp>
        <p:nvSpPr>
          <p:cNvPr id="16386" name="Dian numeron paikkamerkki 5"/>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8333F546-A845-482E-84B3-AEA54045FA76}" type="slidenum">
              <a:rPr lang="en-US" altLang="fi-FI" smtClean="0">
                <a:solidFill>
                  <a:srgbClr val="898989"/>
                </a:solidFill>
              </a:rPr>
              <a:pPr eaLnBrk="1" hangingPunct="1"/>
              <a:t>9</a:t>
            </a:fld>
            <a:endParaRPr lang="en-US" altLang="fi-FI">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2AAC2556-7C84-4354-B597-2D6F5F59D58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3664847F-AB0A-4AAB-91EE-B52647AB6E2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C2CAFE84-A745-44CF-B521-D326D820833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theme/theme1.xml><?xml version="1.0" encoding="utf-8"?>
<a:theme xmlns:a="http://schemas.openxmlformats.org/drawingml/2006/main" name="PrismaticVTI">
  <a:themeElements>
    <a:clrScheme name="Prismatic">
      <a:dk1>
        <a:sysClr val="windowText" lastClr="000000"/>
      </a:dk1>
      <a:lt1>
        <a:sysClr val="window" lastClr="FFFFFF"/>
      </a:lt1>
      <a:dk2>
        <a:srgbClr val="131523"/>
      </a:dk2>
      <a:lt2>
        <a:srgbClr val="E7E6E6"/>
      </a:lt2>
      <a:accent1>
        <a:srgbClr val="42B3BD"/>
      </a:accent1>
      <a:accent2>
        <a:srgbClr val="51B851"/>
      </a:accent2>
      <a:accent3>
        <a:srgbClr val="B5A603"/>
      </a:accent3>
      <a:accent4>
        <a:srgbClr val="F58505"/>
      </a:accent4>
      <a:accent5>
        <a:srgbClr val="FA2481"/>
      </a:accent5>
      <a:accent6>
        <a:srgbClr val="9CA2AB"/>
      </a:accent6>
      <a:hlink>
        <a:srgbClr val="FA2481"/>
      </a:hlink>
      <a:folHlink>
        <a:srgbClr val="57618E"/>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TotalTime>
  <Words>1866</Words>
  <Application>Microsoft Office PowerPoint</Application>
  <PresentationFormat>Laajakuva</PresentationFormat>
  <Paragraphs>201</Paragraphs>
  <Slides>23</Slides>
  <Notes>5</Notes>
  <HiddenSlides>0</HiddenSlides>
  <MMClips>0</MMClips>
  <ScaleCrop>false</ScaleCrop>
  <HeadingPairs>
    <vt:vector size="6" baseType="variant">
      <vt:variant>
        <vt:lpstr>Käytetyt fontit</vt:lpstr>
      </vt:variant>
      <vt:variant>
        <vt:i4>7</vt:i4>
      </vt:variant>
      <vt:variant>
        <vt:lpstr>Teema</vt:lpstr>
      </vt:variant>
      <vt:variant>
        <vt:i4>1</vt:i4>
      </vt:variant>
      <vt:variant>
        <vt:lpstr>Dian otsikot</vt:lpstr>
      </vt:variant>
      <vt:variant>
        <vt:i4>23</vt:i4>
      </vt:variant>
    </vt:vector>
  </HeadingPairs>
  <TitlesOfParts>
    <vt:vector size="31" baseType="lpstr">
      <vt:lpstr>Aharoni</vt:lpstr>
      <vt:lpstr>Arial</vt:lpstr>
      <vt:lpstr>Avenir Next LT Pro</vt:lpstr>
      <vt:lpstr>Calibri</vt:lpstr>
      <vt:lpstr>Courier New</vt:lpstr>
      <vt:lpstr>Georgia</vt:lpstr>
      <vt:lpstr>Lucida Grande</vt:lpstr>
      <vt:lpstr>PrismaticVTI</vt:lpstr>
      <vt:lpstr>Kansainväliset sopimukset </vt:lpstr>
      <vt:lpstr>CISGin sisältö</vt:lpstr>
      <vt:lpstr>Tavaran sopimuksenmukaisuus (CISG art. 35)  </vt:lpstr>
      <vt:lpstr>Tavaran sopimuksenmukaisuus ja vaaranvastuun siirtyminen (CISG art. 36)  </vt:lpstr>
      <vt:lpstr>Takuu </vt:lpstr>
      <vt:lpstr>Vaaranvastuu 1</vt:lpstr>
      <vt:lpstr>Kauppa ja kuljetus</vt:lpstr>
      <vt:lpstr>Vaaranvastuun siirtyminen2</vt:lpstr>
      <vt:lpstr>Passing of Risk 3</vt:lpstr>
      <vt:lpstr>Ostajan tarkastusvelvollisuus (CISG art. 38 – 39)</vt:lpstr>
      <vt:lpstr>Tavaran sopimuksenmukaisuus, Cases 1</vt:lpstr>
      <vt:lpstr>Tavaran sopimuksenmukaisuus, Cases 2</vt:lpstr>
      <vt:lpstr>Luontoissuoritus (CISG art. 46) </vt:lpstr>
      <vt:lpstr>Luontoissuoritus 2 (CISG art. 48) </vt:lpstr>
      <vt:lpstr>Ostajan oikeus purkaa sopimus</vt:lpstr>
      <vt:lpstr>Hinnanalennus (CISG art. 50) </vt:lpstr>
      <vt:lpstr>Ostajan sopimusrikkomuksen seuraamukset (CISC art. 61) </vt:lpstr>
      <vt:lpstr>Myyjän purkuoikeus</vt:lpstr>
      <vt:lpstr>Vahingonkorvaus (yhteisiä sääntöjä myyjän tai ostajan soipimusrikkomusvastuusta; CISG art. 74) </vt:lpstr>
      <vt:lpstr>Vahingonkorvaus  </vt:lpstr>
      <vt:lpstr>Vahingonkorvauksen rakenne</vt:lpstr>
      <vt:lpstr>Vahingonkorvausoikeuden pääjaottelu</vt:lpstr>
      <vt:lpstr>Vahingonkorvausoikeuden perusjaottelun merkitys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Kansainväliset sopimukset </dc:title>
  <dc:creator>Matti Rudanko</dc:creator>
  <cp:lastModifiedBy>Matti Rudanko</cp:lastModifiedBy>
  <cp:revision>38</cp:revision>
  <dcterms:created xsi:type="dcterms:W3CDTF">2021-01-26T14:02:34Z</dcterms:created>
  <dcterms:modified xsi:type="dcterms:W3CDTF">2021-01-26T19:01:22Z</dcterms:modified>
</cp:coreProperties>
</file>