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BDC70-432B-4889-A8C5-4A5664AD3AD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27B0A-CECB-40F8-9E28-E5FC8C935B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820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3ACB1-3C93-445E-877A-A768BA76C3D0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5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1237-F494-419D-88EF-01AF9B7B0D4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FE0E-A7D1-4E9A-925F-8C0B91D190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7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1237-F494-419D-88EF-01AF9B7B0D4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FE0E-A7D1-4E9A-925F-8C0B91D190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175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1237-F494-419D-88EF-01AF9B7B0D4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FE0E-A7D1-4E9A-925F-8C0B91D190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09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6687-CBD3-415D-8421-2B5EAA963EB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14.9.2020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4" name="Straight Connector 4"/>
          <p:cNvCxnSpPr/>
          <p:nvPr userDrawn="1"/>
        </p:nvCxnSpPr>
        <p:spPr>
          <a:xfrm>
            <a:off x="624419" y="5847608"/>
            <a:ext cx="10943167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1"/>
            <a:ext cx="2741168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71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1237-F494-419D-88EF-01AF9B7B0D4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FE0E-A7D1-4E9A-925F-8C0B91D190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81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1237-F494-419D-88EF-01AF9B7B0D4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FE0E-A7D1-4E9A-925F-8C0B91D190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517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1237-F494-419D-88EF-01AF9B7B0D4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FE0E-A7D1-4E9A-925F-8C0B91D190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061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1237-F494-419D-88EF-01AF9B7B0D4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FE0E-A7D1-4E9A-925F-8C0B91D190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04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1237-F494-419D-88EF-01AF9B7B0D4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FE0E-A7D1-4E9A-925F-8C0B91D190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783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1237-F494-419D-88EF-01AF9B7B0D4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FE0E-A7D1-4E9A-925F-8C0B91D190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1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1237-F494-419D-88EF-01AF9B7B0D4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FE0E-A7D1-4E9A-925F-8C0B91D190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9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1237-F494-419D-88EF-01AF9B7B0D4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FE0E-A7D1-4E9A-925F-8C0B91D190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763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11237-F494-419D-88EF-01AF9B7B0D49}" type="datetimeFigureOut">
              <a:rPr lang="fi-FI" smtClean="0"/>
              <a:t>14.9.2020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2FE0E-A7D1-4E9A-925F-8C0B91D190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444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1129320"/>
              </p:ext>
            </p:extLst>
          </p:nvPr>
        </p:nvGraphicFramePr>
        <p:xfrm>
          <a:off x="365761" y="1857675"/>
          <a:ext cx="11567738" cy="4633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681">
                  <a:extLst>
                    <a:ext uri="{9D8B030D-6E8A-4147-A177-3AD203B41FA5}">
                      <a16:colId xmlns:a16="http://schemas.microsoft.com/office/drawing/2014/main" val="2269777032"/>
                    </a:ext>
                  </a:extLst>
                </a:gridCol>
                <a:gridCol w="1075966">
                  <a:extLst>
                    <a:ext uri="{9D8B030D-6E8A-4147-A177-3AD203B41FA5}">
                      <a16:colId xmlns:a16="http://schemas.microsoft.com/office/drawing/2014/main" val="3567076081"/>
                    </a:ext>
                  </a:extLst>
                </a:gridCol>
                <a:gridCol w="1092376">
                  <a:extLst>
                    <a:ext uri="{9D8B030D-6E8A-4147-A177-3AD203B41FA5}">
                      <a16:colId xmlns:a16="http://schemas.microsoft.com/office/drawing/2014/main" val="3193228681"/>
                    </a:ext>
                  </a:extLst>
                </a:gridCol>
                <a:gridCol w="1200500">
                  <a:extLst>
                    <a:ext uri="{9D8B030D-6E8A-4147-A177-3AD203B41FA5}">
                      <a16:colId xmlns:a16="http://schemas.microsoft.com/office/drawing/2014/main" val="1015919303"/>
                    </a:ext>
                  </a:extLst>
                </a:gridCol>
                <a:gridCol w="1239830">
                  <a:extLst>
                    <a:ext uri="{9D8B030D-6E8A-4147-A177-3AD203B41FA5}">
                      <a16:colId xmlns:a16="http://schemas.microsoft.com/office/drawing/2014/main" val="2272122824"/>
                    </a:ext>
                  </a:extLst>
                </a:gridCol>
                <a:gridCol w="1078552">
                  <a:extLst>
                    <a:ext uri="{9D8B030D-6E8A-4147-A177-3AD203B41FA5}">
                      <a16:colId xmlns:a16="http://schemas.microsoft.com/office/drawing/2014/main" val="165019671"/>
                    </a:ext>
                  </a:extLst>
                </a:gridCol>
                <a:gridCol w="1003441">
                  <a:extLst>
                    <a:ext uri="{9D8B030D-6E8A-4147-A177-3AD203B41FA5}">
                      <a16:colId xmlns:a16="http://schemas.microsoft.com/office/drawing/2014/main" val="2923155903"/>
                    </a:ext>
                  </a:extLst>
                </a:gridCol>
                <a:gridCol w="1323274">
                  <a:extLst>
                    <a:ext uri="{9D8B030D-6E8A-4147-A177-3AD203B41FA5}">
                      <a16:colId xmlns:a16="http://schemas.microsoft.com/office/drawing/2014/main" val="2718408138"/>
                    </a:ext>
                  </a:extLst>
                </a:gridCol>
                <a:gridCol w="1241659">
                  <a:extLst>
                    <a:ext uri="{9D8B030D-6E8A-4147-A177-3AD203B41FA5}">
                      <a16:colId xmlns:a16="http://schemas.microsoft.com/office/drawing/2014/main" val="1298311588"/>
                    </a:ext>
                  </a:extLst>
                </a:gridCol>
                <a:gridCol w="1326459">
                  <a:extLst>
                    <a:ext uri="{9D8B030D-6E8A-4147-A177-3AD203B41FA5}">
                      <a16:colId xmlns:a16="http://schemas.microsoft.com/office/drawing/2014/main" val="2799959971"/>
                    </a:ext>
                  </a:extLst>
                </a:gridCol>
              </a:tblGrid>
              <a:tr h="1534680">
                <a:tc>
                  <a:txBody>
                    <a:bodyPr/>
                    <a:lstStyle/>
                    <a:p>
                      <a:r>
                        <a:rPr lang="en-US" sz="1600" b="0" dirty="0"/>
                        <a:t>Name</a:t>
                      </a:r>
                      <a:endParaRPr lang="fi-FI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Task 1</a:t>
                      </a:r>
                    </a:p>
                    <a:p>
                      <a:r>
                        <a:rPr lang="en-US" sz="1600" b="0" dirty="0"/>
                        <a:t>(e.g.</a:t>
                      </a:r>
                      <a:r>
                        <a:rPr lang="en-US" sz="1600" b="0" baseline="0" dirty="0"/>
                        <a:t> managing the project)</a:t>
                      </a:r>
                      <a:endParaRPr lang="fi-FI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Task 2 </a:t>
                      </a:r>
                    </a:p>
                    <a:p>
                      <a:r>
                        <a:rPr lang="en-US" sz="1600" b="0" dirty="0"/>
                        <a:t>(e.g. defining the project scope)</a:t>
                      </a:r>
                      <a:endParaRPr lang="fi-FI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Task 3</a:t>
                      </a:r>
                    </a:p>
                    <a:p>
                      <a:r>
                        <a:rPr lang="en-US" sz="1600" b="0" dirty="0"/>
                        <a:t>(e.g. conducting</a:t>
                      </a:r>
                      <a:r>
                        <a:rPr lang="en-US" sz="1600" b="0" baseline="0" dirty="0"/>
                        <a:t> literature review)</a:t>
                      </a:r>
                      <a:endParaRPr lang="fi-FI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Task 4</a:t>
                      </a:r>
                    </a:p>
                    <a:p>
                      <a:r>
                        <a:rPr lang="en-US" sz="1600" b="0" dirty="0"/>
                        <a:t>(e.g.</a:t>
                      </a:r>
                      <a:r>
                        <a:rPr lang="en-US" sz="1600" b="0" baseline="0" dirty="0"/>
                        <a:t> conducting interviews)</a:t>
                      </a:r>
                      <a:endParaRPr lang="fi-FI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Task 5</a:t>
                      </a:r>
                    </a:p>
                    <a:p>
                      <a:r>
                        <a:rPr lang="en-US" sz="1600" b="0" dirty="0"/>
                        <a:t>(e.g. analyzing</a:t>
                      </a:r>
                      <a:r>
                        <a:rPr lang="en-US" sz="1600" b="0" baseline="0" dirty="0"/>
                        <a:t> data</a:t>
                      </a:r>
                      <a:r>
                        <a:rPr lang="en-US" sz="1600" b="0" dirty="0"/>
                        <a:t>)</a:t>
                      </a:r>
                      <a:endParaRPr lang="fi-FI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Task</a:t>
                      </a:r>
                      <a:r>
                        <a:rPr lang="en-US" sz="1600" b="0" baseline="0" dirty="0"/>
                        <a:t> 6 </a:t>
                      </a:r>
                    </a:p>
                    <a:p>
                      <a:r>
                        <a:rPr lang="en-US" sz="1600" b="0" baseline="0" dirty="0"/>
                        <a:t>(e.g. writing report)</a:t>
                      </a:r>
                      <a:endParaRPr lang="fi-FI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Task 7</a:t>
                      </a:r>
                    </a:p>
                    <a:p>
                      <a:r>
                        <a:rPr lang="en-US" sz="1600" b="0" dirty="0"/>
                        <a:t>(e.g. creating presentation</a:t>
                      </a:r>
                      <a:r>
                        <a:rPr lang="en-US" sz="1600" b="0" baseline="0" dirty="0"/>
                        <a:t> slides)</a:t>
                      </a:r>
                      <a:endParaRPr lang="fi-FI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Task 8</a:t>
                      </a:r>
                    </a:p>
                    <a:p>
                      <a:r>
                        <a:rPr lang="en-US" sz="1600" b="0" dirty="0"/>
                        <a:t>(e.g. Presenting the slides and preparing for it)</a:t>
                      </a:r>
                      <a:endParaRPr lang="fi-FI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Total</a:t>
                      </a:r>
                      <a:r>
                        <a:rPr lang="en-US" sz="1600" b="0" baseline="0" dirty="0"/>
                        <a:t> contribution</a:t>
                      </a:r>
                      <a:endParaRPr lang="fi-FI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122861"/>
                  </a:ext>
                </a:extLst>
              </a:tr>
              <a:tr h="673137">
                <a:tc>
                  <a:txBody>
                    <a:bodyPr/>
                    <a:lstStyle/>
                    <a:p>
                      <a:r>
                        <a:rPr lang="en-US" sz="1400" dirty="0"/>
                        <a:t>Student</a:t>
                      </a:r>
                      <a:r>
                        <a:rPr lang="en-US" sz="1400" baseline="0" dirty="0"/>
                        <a:t> 1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responsibility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Minor contribution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Minor contribution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responsibility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responsibility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26998123"/>
                  </a:ext>
                </a:extLst>
              </a:tr>
              <a:tr h="52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Student</a:t>
                      </a:r>
                      <a:r>
                        <a:rPr lang="en-US" sz="1400" baseline="0" dirty="0"/>
                        <a:t> 2</a:t>
                      </a:r>
                      <a:endParaRPr lang="fi-FI" sz="1400" dirty="0"/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Minor contribution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Major</a:t>
                      </a:r>
                      <a:r>
                        <a:rPr lang="en-US" sz="1400" baseline="0" dirty="0"/>
                        <a:t> responsibility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Minor contribution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Some contribution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Some contribution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Minor contribution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Average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19261834"/>
                  </a:ext>
                </a:extLst>
              </a:tr>
              <a:tr h="52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Student</a:t>
                      </a:r>
                      <a:r>
                        <a:rPr lang="en-US" sz="1400" baseline="0" dirty="0"/>
                        <a:t> 3</a:t>
                      </a:r>
                      <a:endParaRPr lang="fi-FI" sz="1400" dirty="0"/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Minor contribution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Major</a:t>
                      </a:r>
                      <a:r>
                        <a:rPr lang="en-US" sz="1400" baseline="0" dirty="0"/>
                        <a:t> responsibility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Some contribution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Some contribution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responsibility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Average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58819324"/>
                  </a:ext>
                </a:extLst>
              </a:tr>
              <a:tr h="528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Student</a:t>
                      </a:r>
                      <a:r>
                        <a:rPr lang="en-US" sz="1400" baseline="0" dirty="0"/>
                        <a:t> 4</a:t>
                      </a:r>
                      <a:endParaRPr lang="fi-FI" sz="1400" dirty="0"/>
                    </a:p>
                    <a:p>
                      <a:endParaRPr lang="fi-FI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Minor contribution</a:t>
                      </a:r>
                    </a:p>
                  </a:txBody>
                  <a:tcPr marL="6350" marR="6350" marT="635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Minor</a:t>
                      </a:r>
                      <a:r>
                        <a:rPr lang="en-US" sz="1400" baseline="0" dirty="0"/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  <a:endParaRPr lang="en-US" sz="1400" baseline="0" dirty="0"/>
                    </a:p>
                  </a:txBody>
                  <a:tcPr marL="6350" marR="6350" marT="635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Minor contribution</a:t>
                      </a:r>
                    </a:p>
                  </a:txBody>
                  <a:tcPr marL="6350" marR="6350" marT="635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Major</a:t>
                      </a:r>
                      <a:r>
                        <a:rPr lang="en-US" sz="1400" baseline="0" dirty="0"/>
                        <a:t> responsibility</a:t>
                      </a:r>
                    </a:p>
                  </a:txBody>
                  <a:tcPr marL="6350" marR="6350" marT="635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Some contribution</a:t>
                      </a:r>
                    </a:p>
                  </a:txBody>
                  <a:tcPr marL="6350" marR="6350" marT="635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Minor contribution</a:t>
                      </a:r>
                    </a:p>
                  </a:txBody>
                  <a:tcPr marL="6350" marR="6350" marT="635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Below average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873518"/>
                  </a:ext>
                </a:extLst>
              </a:tr>
              <a:tr h="577110">
                <a:tc>
                  <a:txBody>
                    <a:bodyPr/>
                    <a:lstStyle/>
                    <a:p>
                      <a:r>
                        <a:rPr lang="en-US" sz="1400" dirty="0"/>
                        <a:t>Student 5</a:t>
                      </a:r>
                      <a:endParaRPr lang="fi-FI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responsibility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responsibility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Some contribution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responsibility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responsibility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Average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3389694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Contribution table: Please fill in the contribution form together with your team throughout the project to make sure the workload is evenly divided among the team members.</a:t>
            </a: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89528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193</Words>
  <Application>Microsoft Office PowerPoint</Application>
  <PresentationFormat>Widescreen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Georgia</vt:lpstr>
      <vt:lpstr>Lucida Grande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Saittakari Iiris</dc:creator>
  <cp:lastModifiedBy>Saittakari Iiris</cp:lastModifiedBy>
  <cp:revision>4</cp:revision>
  <dcterms:created xsi:type="dcterms:W3CDTF">2020-09-14T20:29:46Z</dcterms:created>
  <dcterms:modified xsi:type="dcterms:W3CDTF">2020-09-14T21:03:18Z</dcterms:modified>
</cp:coreProperties>
</file>