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312" r:id="rId5"/>
    <p:sldId id="258" r:id="rId6"/>
    <p:sldId id="310" r:id="rId7"/>
    <p:sldId id="427" r:id="rId8"/>
    <p:sldId id="437" r:id="rId9"/>
    <p:sldId id="428" r:id="rId10"/>
    <p:sldId id="429" r:id="rId11"/>
    <p:sldId id="338" r:id="rId12"/>
    <p:sldId id="336" r:id="rId13"/>
    <p:sldId id="430" r:id="rId14"/>
    <p:sldId id="438" r:id="rId15"/>
    <p:sldId id="435" r:id="rId16"/>
    <p:sldId id="436" r:id="rId17"/>
    <p:sldId id="431" r:id="rId18"/>
    <p:sldId id="432" r:id="rId19"/>
    <p:sldId id="440" r:id="rId20"/>
    <p:sldId id="311" r:id="rId21"/>
    <p:sldId id="353" r:id="rId22"/>
    <p:sldId id="355" r:id="rId23"/>
    <p:sldId id="354" r:id="rId24"/>
    <p:sldId id="433" r:id="rId25"/>
    <p:sldId id="434" r:id="rId26"/>
    <p:sldId id="420" r:id="rId27"/>
    <p:sldId id="439" r:id="rId28"/>
    <p:sldId id="422" r:id="rId29"/>
    <p:sldId id="268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95799-11BB-4DB9-8D83-288C3A22DE23}" v="9" dt="2023-06-09T13:37:1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4E895799-11BB-4DB9-8D83-288C3A22DE23}"/>
    <pc:docChg chg="undo custSel addSld delSld modSld">
      <pc:chgData name="Mari Nikonen" userId="21ccc40ad04ce58a" providerId="LiveId" clId="{4E895799-11BB-4DB9-8D83-288C3A22DE23}" dt="2023-06-09T13:41:48.305" v="220" actId="20577"/>
      <pc:docMkLst>
        <pc:docMk/>
      </pc:docMkLst>
      <pc:sldChg chg="addSp delSp modSp mod">
        <pc:chgData name="Mari Nikonen" userId="21ccc40ad04ce58a" providerId="LiveId" clId="{4E895799-11BB-4DB9-8D83-288C3A22DE23}" dt="2023-06-09T13:20:36.044" v="26" actId="20577"/>
        <pc:sldMkLst>
          <pc:docMk/>
          <pc:sldMk cId="3214483749" sldId="256"/>
        </pc:sldMkLst>
        <pc:spChg chg="mod">
          <ac:chgData name="Mari Nikonen" userId="21ccc40ad04ce58a" providerId="LiveId" clId="{4E895799-11BB-4DB9-8D83-288C3A22DE23}" dt="2023-06-09T13:20:36.044" v="26" actId="20577"/>
          <ac:spMkLst>
            <pc:docMk/>
            <pc:sldMk cId="3214483749" sldId="256"/>
            <ac:spMk id="3" creationId="{BB96F4F8-2F8C-4DA7-A11D-06976C6D2880}"/>
          </ac:spMkLst>
        </pc:spChg>
        <pc:picChg chg="add del mod">
          <ac:chgData name="Mari Nikonen" userId="21ccc40ad04ce58a" providerId="LiveId" clId="{4E895799-11BB-4DB9-8D83-288C3A22DE23}" dt="2023-06-09T13:19:47.699" v="10"/>
          <ac:picMkLst>
            <pc:docMk/>
            <pc:sldMk cId="3214483749" sldId="256"/>
            <ac:picMk id="4" creationId="{17DBDF18-5F44-510C-4D45-3D5B9361AD8B}"/>
          </ac:picMkLst>
        </pc:picChg>
        <pc:picChg chg="add del mod">
          <ac:chgData name="Mari Nikonen" userId="21ccc40ad04ce58a" providerId="LiveId" clId="{4E895799-11BB-4DB9-8D83-288C3A22DE23}" dt="2023-06-09T13:20:17.967" v="15" actId="14100"/>
          <ac:picMkLst>
            <pc:docMk/>
            <pc:sldMk cId="3214483749" sldId="256"/>
            <ac:picMk id="5" creationId="{19B08BAE-BCFD-4845-8C70-211E060CF873}"/>
          </ac:picMkLst>
        </pc:picChg>
      </pc:sldChg>
      <pc:sldChg chg="modSp mod">
        <pc:chgData name="Mari Nikonen" userId="21ccc40ad04ce58a" providerId="LiveId" clId="{4E895799-11BB-4DB9-8D83-288C3A22DE23}" dt="2023-06-09T13:20:46.586" v="28" actId="27636"/>
        <pc:sldMkLst>
          <pc:docMk/>
          <pc:sldMk cId="3438470648" sldId="266"/>
        </pc:sldMkLst>
        <pc:spChg chg="mod">
          <ac:chgData name="Mari Nikonen" userId="21ccc40ad04ce58a" providerId="LiveId" clId="{4E895799-11BB-4DB9-8D83-288C3A22DE23}" dt="2023-06-09T13:20:46.586" v="28" actId="27636"/>
          <ac:spMkLst>
            <pc:docMk/>
            <pc:sldMk cId="3438470648" sldId="266"/>
            <ac:spMk id="3" creationId="{1C3BB075-08B5-45CF-B5C9-3CC233463C19}"/>
          </ac:spMkLst>
        </pc:spChg>
      </pc:sldChg>
      <pc:sldChg chg="modSp mod">
        <pc:chgData name="Mari Nikonen" userId="21ccc40ad04ce58a" providerId="LiveId" clId="{4E895799-11BB-4DB9-8D83-288C3A22DE23}" dt="2023-06-09T13:22:57.624" v="104" actId="113"/>
        <pc:sldMkLst>
          <pc:docMk/>
          <pc:sldMk cId="4098185695" sldId="310"/>
        </pc:sldMkLst>
        <pc:spChg chg="mod">
          <ac:chgData name="Mari Nikonen" userId="21ccc40ad04ce58a" providerId="LiveId" clId="{4E895799-11BB-4DB9-8D83-288C3A22DE23}" dt="2023-06-09T13:22:27.100" v="96" actId="20577"/>
          <ac:spMkLst>
            <pc:docMk/>
            <pc:sldMk cId="4098185695" sldId="310"/>
            <ac:spMk id="2" creationId="{9E613171-5B19-4980-981C-479FCFF3D923}"/>
          </ac:spMkLst>
        </pc:spChg>
        <pc:spChg chg="mod">
          <ac:chgData name="Mari Nikonen" userId="21ccc40ad04ce58a" providerId="LiveId" clId="{4E895799-11BB-4DB9-8D83-288C3A22DE23}" dt="2023-06-09T13:22:57.624" v="104" actId="113"/>
          <ac:spMkLst>
            <pc:docMk/>
            <pc:sldMk cId="4098185695" sldId="310"/>
            <ac:spMk id="3" creationId="{D37F78A6-0838-4B1B-B62A-2DA94A0E7EEB}"/>
          </ac:spMkLst>
        </pc:spChg>
      </pc:sldChg>
      <pc:sldChg chg="modSp mod">
        <pc:chgData name="Mari Nikonen" userId="21ccc40ad04ce58a" providerId="LiveId" clId="{4E895799-11BB-4DB9-8D83-288C3A22DE23}" dt="2023-06-09T13:41:48.305" v="220" actId="20577"/>
        <pc:sldMkLst>
          <pc:docMk/>
          <pc:sldMk cId="3739877177" sldId="422"/>
        </pc:sldMkLst>
        <pc:spChg chg="mod">
          <ac:chgData name="Mari Nikonen" userId="21ccc40ad04ce58a" providerId="LiveId" clId="{4E895799-11BB-4DB9-8D83-288C3A22DE23}" dt="2023-06-09T13:41:48.305" v="220" actId="20577"/>
          <ac:spMkLst>
            <pc:docMk/>
            <pc:sldMk cId="3739877177" sldId="422"/>
            <ac:spMk id="3" creationId="{0A12CD1A-4459-38F4-BC8A-19E09EEB7ED5}"/>
          </ac:spMkLst>
        </pc:spChg>
      </pc:sldChg>
      <pc:sldChg chg="modSp mod">
        <pc:chgData name="Mari Nikonen" userId="21ccc40ad04ce58a" providerId="LiveId" clId="{4E895799-11BB-4DB9-8D83-288C3A22DE23}" dt="2023-06-09T13:23:17.821" v="105"/>
        <pc:sldMkLst>
          <pc:docMk/>
          <pc:sldMk cId="2785761244" sldId="427"/>
        </pc:sldMkLst>
        <pc:spChg chg="mod">
          <ac:chgData name="Mari Nikonen" userId="21ccc40ad04ce58a" providerId="LiveId" clId="{4E895799-11BB-4DB9-8D83-288C3A22DE23}" dt="2023-06-09T13:23:17.821" v="105"/>
          <ac:spMkLst>
            <pc:docMk/>
            <pc:sldMk cId="2785761244" sldId="427"/>
            <ac:spMk id="3" creationId="{9E143E90-7CD4-7070-E0D9-7420943F568B}"/>
          </ac:spMkLst>
        </pc:spChg>
      </pc:sldChg>
      <pc:sldChg chg="modSp mod">
        <pc:chgData name="Mari Nikonen" userId="21ccc40ad04ce58a" providerId="LiveId" clId="{4E895799-11BB-4DB9-8D83-288C3A22DE23}" dt="2023-06-09T13:37:16.348" v="165" actId="20577"/>
        <pc:sldMkLst>
          <pc:docMk/>
          <pc:sldMk cId="4157869083" sldId="432"/>
        </pc:sldMkLst>
        <pc:spChg chg="mod">
          <ac:chgData name="Mari Nikonen" userId="21ccc40ad04ce58a" providerId="LiveId" clId="{4E895799-11BB-4DB9-8D83-288C3A22DE23}" dt="2023-06-09T13:37:16.348" v="165" actId="20577"/>
          <ac:spMkLst>
            <pc:docMk/>
            <pc:sldMk cId="4157869083" sldId="432"/>
            <ac:spMk id="3" creationId="{FA004468-872C-C5EA-0897-5398C72521D0}"/>
          </ac:spMkLst>
        </pc:spChg>
      </pc:sldChg>
      <pc:sldChg chg="modSp mod">
        <pc:chgData name="Mari Nikonen" userId="21ccc40ad04ce58a" providerId="LiveId" clId="{4E895799-11BB-4DB9-8D83-288C3A22DE23}" dt="2023-06-09T13:40:59.451" v="211" actId="5793"/>
        <pc:sldMkLst>
          <pc:docMk/>
          <pc:sldMk cId="3701622969" sldId="434"/>
        </pc:sldMkLst>
        <pc:spChg chg="mod">
          <ac:chgData name="Mari Nikonen" userId="21ccc40ad04ce58a" providerId="LiveId" clId="{4E895799-11BB-4DB9-8D83-288C3A22DE23}" dt="2023-06-09T13:40:59.451" v="211" actId="5793"/>
          <ac:spMkLst>
            <pc:docMk/>
            <pc:sldMk cId="3701622969" sldId="434"/>
            <ac:spMk id="3" creationId="{27AFB484-24A6-B2D5-72A9-41CEED2881EE}"/>
          </ac:spMkLst>
        </pc:spChg>
      </pc:sldChg>
      <pc:sldChg chg="delSp add del setBg delDesignElem">
        <pc:chgData name="Mari Nikonen" userId="21ccc40ad04ce58a" providerId="LiveId" clId="{4E895799-11BB-4DB9-8D83-288C3A22DE23}" dt="2023-06-09T13:19:04.007" v="5" actId="47"/>
        <pc:sldMkLst>
          <pc:docMk/>
          <pc:sldMk cId="943949599" sldId="435"/>
        </pc:sldMkLst>
        <pc:spChg chg="del">
          <ac:chgData name="Mari Nikonen" userId="21ccc40ad04ce58a" providerId="LiveId" clId="{4E895799-11BB-4DB9-8D83-288C3A22DE23}" dt="2023-06-09T13:18:50.092" v="1"/>
          <ac:spMkLst>
            <pc:docMk/>
            <pc:sldMk cId="943949599" sldId="435"/>
            <ac:spMk id="30" creationId="{E91DC736-0EF8-4F87-9146-EBF1D2EE4D3D}"/>
          </ac:spMkLst>
        </pc:spChg>
        <pc:spChg chg="del">
          <ac:chgData name="Mari Nikonen" userId="21ccc40ad04ce58a" providerId="LiveId" clId="{4E895799-11BB-4DB9-8D83-288C3A22DE23}" dt="2023-06-09T13:18:50.092" v="1"/>
          <ac:spMkLst>
            <pc:docMk/>
            <pc:sldMk cId="943949599" sldId="435"/>
            <ac:spMk id="31" creationId="{097CD68E-23E3-4007-8847-CD0944C4F7BE}"/>
          </ac:spMkLst>
        </pc:spChg>
        <pc:spChg chg="del">
          <ac:chgData name="Mari Nikonen" userId="21ccc40ad04ce58a" providerId="LiveId" clId="{4E895799-11BB-4DB9-8D83-288C3A22DE23}" dt="2023-06-09T13:18:50.092" v="1"/>
          <ac:spMkLst>
            <pc:docMk/>
            <pc:sldMk cId="943949599" sldId="435"/>
            <ac:spMk id="32" creationId="{AF2F604E-43BE-4DC3-B983-E071523364F8}"/>
          </ac:spMkLst>
        </pc:spChg>
        <pc:spChg chg="del">
          <ac:chgData name="Mari Nikonen" userId="21ccc40ad04ce58a" providerId="LiveId" clId="{4E895799-11BB-4DB9-8D83-288C3A22DE23}" dt="2023-06-09T13:18:50.092" v="1"/>
          <ac:spMkLst>
            <pc:docMk/>
            <pc:sldMk cId="943949599" sldId="435"/>
            <ac:spMk id="33" creationId="{08C9B587-E65E-4B52-B37C-ABEBB6E87928}"/>
          </ac:spMkLst>
        </pc:spChg>
      </pc:sldChg>
      <pc:sldChg chg="modSp new mod">
        <pc:chgData name="Mari Nikonen" userId="21ccc40ad04ce58a" providerId="LiveId" clId="{4E895799-11BB-4DB9-8D83-288C3A22DE23}" dt="2023-06-09T13:29:44.331" v="118" actId="5793"/>
        <pc:sldMkLst>
          <pc:docMk/>
          <pc:sldMk cId="1515467801" sldId="435"/>
        </pc:sldMkLst>
        <pc:spChg chg="mod">
          <ac:chgData name="Mari Nikonen" userId="21ccc40ad04ce58a" providerId="LiveId" clId="{4E895799-11BB-4DB9-8D83-288C3A22DE23}" dt="2023-06-09T13:29:38.459" v="114" actId="20577"/>
          <ac:spMkLst>
            <pc:docMk/>
            <pc:sldMk cId="1515467801" sldId="435"/>
            <ac:spMk id="2" creationId="{C5127243-4851-1E32-D139-30394621EF91}"/>
          </ac:spMkLst>
        </pc:spChg>
        <pc:spChg chg="mod">
          <ac:chgData name="Mari Nikonen" userId="21ccc40ad04ce58a" providerId="LiveId" clId="{4E895799-11BB-4DB9-8D83-288C3A22DE23}" dt="2023-06-09T13:29:44.331" v="118" actId="5793"/>
          <ac:spMkLst>
            <pc:docMk/>
            <pc:sldMk cId="1515467801" sldId="435"/>
            <ac:spMk id="3" creationId="{85C8D497-52D2-E99C-6426-FA5FBEF3237E}"/>
          </ac:spMkLst>
        </pc:spChg>
      </pc:sldChg>
      <pc:sldChg chg="delSp add del setBg delDesignElem">
        <pc:chgData name="Mari Nikonen" userId="21ccc40ad04ce58a" providerId="LiveId" clId="{4E895799-11BB-4DB9-8D83-288C3A22DE23}" dt="2023-06-09T13:20:25.782" v="16" actId="47"/>
        <pc:sldMkLst>
          <pc:docMk/>
          <pc:sldMk cId="1583912221" sldId="435"/>
        </pc:sldMkLst>
        <pc:spChg chg="del">
          <ac:chgData name="Mari Nikonen" userId="21ccc40ad04ce58a" providerId="LiveId" clId="{4E895799-11BB-4DB9-8D83-288C3A22DE23}" dt="2023-06-09T13:19:19.214" v="7"/>
          <ac:spMkLst>
            <pc:docMk/>
            <pc:sldMk cId="1583912221" sldId="435"/>
            <ac:spMk id="30" creationId="{E91DC736-0EF8-4F87-9146-EBF1D2EE4D3D}"/>
          </ac:spMkLst>
        </pc:spChg>
        <pc:spChg chg="del">
          <ac:chgData name="Mari Nikonen" userId="21ccc40ad04ce58a" providerId="LiveId" clId="{4E895799-11BB-4DB9-8D83-288C3A22DE23}" dt="2023-06-09T13:19:19.214" v="7"/>
          <ac:spMkLst>
            <pc:docMk/>
            <pc:sldMk cId="1583912221" sldId="435"/>
            <ac:spMk id="31" creationId="{097CD68E-23E3-4007-8847-CD0944C4F7BE}"/>
          </ac:spMkLst>
        </pc:spChg>
        <pc:spChg chg="del">
          <ac:chgData name="Mari Nikonen" userId="21ccc40ad04ce58a" providerId="LiveId" clId="{4E895799-11BB-4DB9-8D83-288C3A22DE23}" dt="2023-06-09T13:19:19.214" v="7"/>
          <ac:spMkLst>
            <pc:docMk/>
            <pc:sldMk cId="1583912221" sldId="435"/>
            <ac:spMk id="32" creationId="{AF2F604E-43BE-4DC3-B983-E071523364F8}"/>
          </ac:spMkLst>
        </pc:spChg>
        <pc:spChg chg="del">
          <ac:chgData name="Mari Nikonen" userId="21ccc40ad04ce58a" providerId="LiveId" clId="{4E895799-11BB-4DB9-8D83-288C3A22DE23}" dt="2023-06-09T13:19:19.214" v="7"/>
          <ac:spMkLst>
            <pc:docMk/>
            <pc:sldMk cId="1583912221" sldId="435"/>
            <ac:spMk id="33" creationId="{08C9B587-E65E-4B52-B37C-ABEBB6E87928}"/>
          </ac:spMkLst>
        </pc:spChg>
      </pc:sldChg>
      <pc:sldChg chg="delSp add del setBg delDesignElem">
        <pc:chgData name="Mari Nikonen" userId="21ccc40ad04ce58a" providerId="LiveId" clId="{4E895799-11BB-4DB9-8D83-288C3A22DE23}" dt="2023-06-09T13:19:02.871" v="4" actId="47"/>
        <pc:sldMkLst>
          <pc:docMk/>
          <pc:sldMk cId="787611347" sldId="436"/>
        </pc:sldMkLst>
        <pc:spChg chg="del">
          <ac:chgData name="Mari Nikonen" userId="21ccc40ad04ce58a" providerId="LiveId" clId="{4E895799-11BB-4DB9-8D83-288C3A22DE23}" dt="2023-06-09T13:19:00.335" v="3"/>
          <ac:spMkLst>
            <pc:docMk/>
            <pc:sldMk cId="787611347" sldId="436"/>
            <ac:spMk id="30" creationId="{E91DC736-0EF8-4F87-9146-EBF1D2EE4D3D}"/>
          </ac:spMkLst>
        </pc:spChg>
        <pc:spChg chg="del">
          <ac:chgData name="Mari Nikonen" userId="21ccc40ad04ce58a" providerId="LiveId" clId="{4E895799-11BB-4DB9-8D83-288C3A22DE23}" dt="2023-06-09T13:19:00.335" v="3"/>
          <ac:spMkLst>
            <pc:docMk/>
            <pc:sldMk cId="787611347" sldId="436"/>
            <ac:spMk id="31" creationId="{097CD68E-23E3-4007-8847-CD0944C4F7BE}"/>
          </ac:spMkLst>
        </pc:spChg>
        <pc:spChg chg="del">
          <ac:chgData name="Mari Nikonen" userId="21ccc40ad04ce58a" providerId="LiveId" clId="{4E895799-11BB-4DB9-8D83-288C3A22DE23}" dt="2023-06-09T13:19:00.335" v="3"/>
          <ac:spMkLst>
            <pc:docMk/>
            <pc:sldMk cId="787611347" sldId="436"/>
            <ac:spMk id="32" creationId="{AF2F604E-43BE-4DC3-B983-E071523364F8}"/>
          </ac:spMkLst>
        </pc:spChg>
        <pc:spChg chg="del">
          <ac:chgData name="Mari Nikonen" userId="21ccc40ad04ce58a" providerId="LiveId" clId="{4E895799-11BB-4DB9-8D83-288C3A22DE23}" dt="2023-06-09T13:19:00.335" v="3"/>
          <ac:spMkLst>
            <pc:docMk/>
            <pc:sldMk cId="787611347" sldId="436"/>
            <ac:spMk id="33" creationId="{08C9B587-E65E-4B52-B37C-ABEBB6E87928}"/>
          </ac:spMkLst>
        </pc:spChg>
      </pc:sldChg>
      <pc:sldChg chg="modSp new mod">
        <pc:chgData name="Mari Nikonen" userId="21ccc40ad04ce58a" providerId="LiveId" clId="{4E895799-11BB-4DB9-8D83-288C3A22DE23}" dt="2023-06-09T13:29:55.403" v="163" actId="20577"/>
        <pc:sldMkLst>
          <pc:docMk/>
          <pc:sldMk cId="788665365" sldId="436"/>
        </pc:sldMkLst>
        <pc:spChg chg="mod">
          <ac:chgData name="Mari Nikonen" userId="21ccc40ad04ce58a" providerId="LiveId" clId="{4E895799-11BB-4DB9-8D83-288C3A22DE23}" dt="2023-06-09T13:29:55.403" v="163" actId="20577"/>
          <ac:spMkLst>
            <pc:docMk/>
            <pc:sldMk cId="788665365" sldId="436"/>
            <ac:spMk id="2" creationId="{BF0B4647-ADEF-2587-9190-9288FD94D8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757034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3199/326/63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7570344/oma-suomi-1-kappale-9-avainsana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H49B5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556"/>
          <a:stretch/>
        </p:blipFill>
        <p:spPr>
          <a:xfrm>
            <a:off x="2818700" y="10"/>
            <a:ext cx="9324785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4800" dirty="0"/>
              <a:t>Suomi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Nikonen </a:t>
            </a:r>
          </a:p>
          <a:p>
            <a:pPr algn="l"/>
            <a:r>
              <a:rPr lang="fi-FI" sz="1600" dirty="0"/>
              <a:t>11. tapaaminen </a:t>
            </a:r>
          </a:p>
          <a:p>
            <a:pPr algn="l"/>
            <a:r>
              <a:rPr lang="fi-FI" sz="1600" dirty="0"/>
              <a:t>Maanantaina 12.6.2023</a:t>
            </a:r>
          </a:p>
          <a:p>
            <a:pPr algn="l"/>
            <a:r>
              <a:rPr lang="fi-FI" sz="1600" dirty="0"/>
              <a:t>Kello 17.00-19.00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F4BD6-6ABA-8A12-B29D-C036184C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Kappaleen 8 tärkeät asiat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C29F6-3EC8-1106-AA4F-90DC5A82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Osaat </a:t>
            </a:r>
            <a:r>
              <a:rPr lang="fi-FI" b="1" dirty="0"/>
              <a:t>varata ajan lääkärille </a:t>
            </a:r>
          </a:p>
          <a:p>
            <a:pPr marL="0" indent="0">
              <a:buNone/>
            </a:pPr>
            <a:r>
              <a:rPr lang="fi-FI" b="1" dirty="0"/>
              <a:t>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a </a:t>
            </a:r>
            <a:r>
              <a:rPr lang="fi-FI" dirty="0" err="1"/>
              <a:t>doctor’s</a:t>
            </a:r>
            <a:r>
              <a:rPr lang="fi-FI" dirty="0"/>
              <a:t> </a:t>
            </a:r>
            <a:r>
              <a:rPr lang="fi-FI" dirty="0" err="1"/>
              <a:t>appointment</a:t>
            </a:r>
            <a:endParaRPr lang="fi-FI" dirty="0"/>
          </a:p>
          <a:p>
            <a:r>
              <a:rPr lang="fi-FI" dirty="0"/>
              <a:t>Osaat sanoa, </a:t>
            </a:r>
            <a:r>
              <a:rPr lang="fi-FI" b="1" dirty="0"/>
              <a:t>mitä sinun täytyy tehdä</a:t>
            </a:r>
            <a:r>
              <a:rPr lang="fi-FI" dirty="0"/>
              <a:t>, kun olet sairas </a:t>
            </a:r>
          </a:p>
          <a:p>
            <a:pPr lvl="1"/>
            <a:r>
              <a:rPr lang="fi-FI" dirty="0"/>
              <a:t>Minun täytyy -lause</a:t>
            </a:r>
          </a:p>
          <a:p>
            <a:r>
              <a:rPr lang="fi-FI" dirty="0"/>
              <a:t>Tiedät vähän sanatyypeistä 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a </a:t>
            </a:r>
            <a:r>
              <a:rPr lang="fi-FI" dirty="0" err="1"/>
              <a:t>little</a:t>
            </a:r>
            <a:r>
              <a:rPr lang="fi-FI" dirty="0"/>
              <a:t> bit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73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82291-5B1B-4FB0-8F13-76D7D88F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Sanelu: Kappale 9, avainsanoja ja -fraaseja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E1B44-D1A0-4968-BC9B-5A6B50C9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Kirjoita sanat käsin paperille, jos mahdollista </a:t>
            </a:r>
          </a:p>
          <a:p>
            <a:pPr marL="0" indent="0">
              <a:buNone/>
            </a:pPr>
            <a:r>
              <a:rPr lang="fi-FI"/>
              <a:t>= Write the words by hand, if possible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Vinkki: Käsin kirjoittaminen auttaa sinua oppimaan sanoja!</a:t>
            </a:r>
            <a:endParaRPr lang="fi-FI" dirty="0"/>
          </a:p>
          <a:p>
            <a:pPr marL="0" indent="0">
              <a:buNone/>
            </a:pPr>
            <a:r>
              <a:rPr lang="fi-FI"/>
              <a:t>= Tip: Writing by hand helps you learn vocabulary!</a:t>
            </a:r>
          </a:p>
        </p:txBody>
      </p:sp>
    </p:spTree>
    <p:extLst>
      <p:ext uri="{BB962C8B-B14F-4D97-AF65-F5344CB8AC3E}">
        <p14:creationId xmlns:p14="http://schemas.microsoft.com/office/powerpoint/2010/main" val="10383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11C585-B193-4888-8F36-201E98A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9: Avainsanoja ja -fraaseja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D1A4BB-7C3C-4F70-8A5E-17CAA5C5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Yllätys = </a:t>
            </a:r>
            <a:r>
              <a:rPr lang="fi-FI" dirty="0" err="1"/>
              <a:t>surprise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Juhlat = party, </a:t>
            </a:r>
            <a:r>
              <a:rPr lang="fi-FI" dirty="0" err="1"/>
              <a:t>celebration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Yllätysjuhlat = </a:t>
            </a:r>
            <a:r>
              <a:rPr lang="fi-FI" dirty="0" err="1"/>
              <a:t>suprise</a:t>
            </a:r>
            <a:r>
              <a:rPr lang="fi-FI" dirty="0"/>
              <a:t> party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Täyttää </a:t>
            </a:r>
            <a:r>
              <a:rPr lang="fi-FI" dirty="0" err="1"/>
              <a:t>kolkyt</a:t>
            </a:r>
            <a:r>
              <a:rPr lang="fi-FI" dirty="0"/>
              <a:t> vuotta = to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thirty</a:t>
            </a:r>
            <a:r>
              <a:rPr lang="fi-FI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Kolkyt</a:t>
            </a:r>
            <a:r>
              <a:rPr lang="fi-FI" dirty="0"/>
              <a:t> = kolmekymmentä = </a:t>
            </a:r>
            <a:r>
              <a:rPr lang="fi-FI" dirty="0" err="1"/>
              <a:t>thirty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Järjestää juhlat = </a:t>
            </a:r>
            <a:r>
              <a:rPr lang="fi-FI" dirty="0" err="1"/>
              <a:t>organize</a:t>
            </a:r>
            <a:r>
              <a:rPr lang="fi-FI" dirty="0"/>
              <a:t> a party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Kahvilassa = in a café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00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E388B-111E-2894-299D-4FC5B20B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9: Avainsanoja ja fraaseja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C9406-CB05-673E-208F-C1AA84F8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fi-FI" dirty="0"/>
              <a:t>Juhlapaikka = </a:t>
            </a:r>
            <a:r>
              <a:rPr lang="fi-FI" dirty="0" err="1"/>
              <a:t>venue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party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Vuokrata = to </a:t>
            </a:r>
            <a:r>
              <a:rPr lang="fi-FI" dirty="0" err="1"/>
              <a:t>rent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 err="1"/>
              <a:t>Onnistuisko</a:t>
            </a:r>
            <a:r>
              <a:rPr lang="fi-FI" dirty="0"/>
              <a:t> se? =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?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Vapaa (partitiivi: vapaata) = </a:t>
            </a:r>
            <a:r>
              <a:rPr lang="fi-FI" dirty="0" err="1"/>
              <a:t>available</a:t>
            </a:r>
            <a:r>
              <a:rPr lang="fi-FI" dirty="0"/>
              <a:t>, </a:t>
            </a:r>
            <a:r>
              <a:rPr lang="fi-FI" dirty="0" err="1"/>
              <a:t>free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Ruoka = food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Kutsu = </a:t>
            </a:r>
            <a:r>
              <a:rPr lang="fi-FI" dirty="0" err="1"/>
              <a:t>invitation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07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3B2A2-2B85-B2DF-5FBC-36ECCE2D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Long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short</a:t>
            </a:r>
            <a:r>
              <a:rPr lang="fi-FI" dirty="0"/>
              <a:t>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021F1-9365-71D0-DA57-89182405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b="1" dirty="0"/>
              <a:t>Vapa = </a:t>
            </a:r>
            <a:r>
              <a:rPr lang="fi-FI" b="1" dirty="0" err="1"/>
              <a:t>fishing</a:t>
            </a:r>
            <a:r>
              <a:rPr lang="fi-FI" b="1" dirty="0"/>
              <a:t> </a:t>
            </a:r>
            <a:r>
              <a:rPr lang="fi-FI" b="1" dirty="0" err="1"/>
              <a:t>rod</a:t>
            </a:r>
            <a:r>
              <a:rPr lang="fi-FI" b="1" dirty="0"/>
              <a:t> </a:t>
            </a:r>
          </a:p>
          <a:p>
            <a:pPr marL="514350" indent="-514350">
              <a:buAutoNum type="arabicPeriod"/>
            </a:pPr>
            <a:r>
              <a:rPr lang="fi-FI" dirty="0" err="1"/>
              <a:t>Vaapa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dirty="0" err="1"/>
              <a:t>Vappa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b="1" dirty="0"/>
              <a:t>Vapaa = </a:t>
            </a:r>
            <a:r>
              <a:rPr lang="fi-FI" b="1" dirty="0" err="1"/>
              <a:t>free</a:t>
            </a:r>
            <a:endParaRPr lang="fi-FI" b="1" dirty="0"/>
          </a:p>
          <a:p>
            <a:pPr marL="514350" indent="-514350">
              <a:buAutoNum type="arabicPeriod"/>
            </a:pPr>
            <a:r>
              <a:rPr lang="fi-FI" dirty="0" err="1"/>
              <a:t>Vaappa</a:t>
            </a:r>
            <a:r>
              <a:rPr lang="fi-FI" dirty="0"/>
              <a:t> </a:t>
            </a:r>
          </a:p>
          <a:p>
            <a:pPr marL="514350" indent="-514350">
              <a:buAutoNum type="arabicPeriod"/>
            </a:pPr>
            <a:r>
              <a:rPr lang="fi-FI" b="1" dirty="0" err="1"/>
              <a:t>Vappaa</a:t>
            </a:r>
            <a:r>
              <a:rPr lang="fi-FI" b="1" dirty="0"/>
              <a:t> = </a:t>
            </a:r>
            <a:r>
              <a:rPr lang="fi-FI" b="1" dirty="0" err="1"/>
              <a:t>free</a:t>
            </a:r>
            <a:r>
              <a:rPr lang="fi-FI" b="1" dirty="0"/>
              <a:t> (</a:t>
            </a:r>
            <a:r>
              <a:rPr lang="fi-FI" b="1" dirty="0" err="1"/>
              <a:t>dialect</a:t>
            </a:r>
            <a:r>
              <a:rPr lang="fi-FI" b="1" dirty="0"/>
              <a:t>)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47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27243-4851-1E32-D139-30394621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Wordwall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8D497-52D2-E99C-6426-FA5FBEF32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https://wordwall.net/resource/57570344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46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0B4647-ADEF-2587-9190-9288FD94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Kuunnellaan kappale 9. Kuuletko avainsanat?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F7FEAF-6AF3-9DA1-D540-1A848D6E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866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574C3F-5FAD-ACC1-D8A8-49A6FC58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Tauko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58DAE2-51D4-00C7-4C4D-1C2EABDE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17.55</a:t>
            </a:r>
          </a:p>
          <a:p>
            <a:r>
              <a:rPr lang="fi-FI" dirty="0"/>
              <a:t>Jatketaan kello 18.05 </a:t>
            </a:r>
          </a:p>
        </p:txBody>
      </p:sp>
    </p:spTree>
    <p:extLst>
      <p:ext uri="{BB962C8B-B14F-4D97-AF65-F5344CB8AC3E}">
        <p14:creationId xmlns:p14="http://schemas.microsoft.com/office/powerpoint/2010/main" val="82156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17E19B-7F36-0CDB-F354-D5C3F19F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4468-872C-C5EA-0897-5398C725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https://mycourses.aalto.fi/course/view.php?id=38335&amp;section=14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786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FC4F03-7094-1E53-2B79-79EFC73D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</a:t>
            </a:r>
            <a:r>
              <a:rPr lang="fi-FI" dirty="0" err="1"/>
              <a:t>sä</a:t>
            </a:r>
            <a:r>
              <a:rPr lang="fi-FI" dirty="0"/>
              <a:t> tuut?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BEFD9-09AC-C0B4-C1E8-F9803B41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arriving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?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(</a:t>
            </a:r>
            <a:r>
              <a:rPr lang="fi-FI" dirty="0" err="1"/>
              <a:t>now</a:t>
            </a:r>
            <a:r>
              <a:rPr lang="fi-FI" dirty="0"/>
              <a:t>)?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tuun</a:t>
            </a:r>
            <a:r>
              <a:rPr lang="fi-FI" dirty="0"/>
              <a:t> töistä. </a:t>
            </a:r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tuun</a:t>
            </a:r>
            <a:r>
              <a:rPr lang="fi-FI" dirty="0"/>
              <a:t> kaupasta. </a:t>
            </a:r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tuun</a:t>
            </a:r>
            <a:r>
              <a:rPr lang="fi-FI" dirty="0"/>
              <a:t> Espoosta. </a:t>
            </a:r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tuun</a:t>
            </a:r>
            <a:r>
              <a:rPr lang="fi-FI" dirty="0"/>
              <a:t> Tampereelta.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Can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ask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origin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”Mistä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kotoisin”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discussed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”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” in English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meaning</a:t>
            </a:r>
            <a:r>
              <a:rPr lang="fi-FI" dirty="0"/>
              <a:t> is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someone</a:t>
            </a:r>
            <a:r>
              <a:rPr lang="fi-FI" dirty="0"/>
              <a:t> is </a:t>
            </a:r>
            <a:r>
              <a:rPr lang="fi-FI" dirty="0" err="1"/>
              <a:t>originally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137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kuuluu? Missä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nyt? </a:t>
            </a:r>
          </a:p>
          <a:p>
            <a:r>
              <a:rPr lang="fi-FI" dirty="0"/>
              <a:t>Kysymyksiä ja kommentteja kotitehtävistä</a:t>
            </a:r>
          </a:p>
          <a:p>
            <a:r>
              <a:rPr lang="fi-FI" dirty="0"/>
              <a:t>Kappaleen 8 tärkeät asiat</a:t>
            </a:r>
          </a:p>
          <a:p>
            <a:r>
              <a:rPr lang="fi-FI" dirty="0"/>
              <a:t>Sanelu = Write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hear</a:t>
            </a:r>
            <a:endParaRPr lang="fi-FI" dirty="0"/>
          </a:p>
          <a:p>
            <a:r>
              <a:rPr lang="fi-FI" dirty="0"/>
              <a:t>Noin kello 17.30 pieni tauko</a:t>
            </a:r>
          </a:p>
          <a:p>
            <a:r>
              <a:rPr lang="fi-FI" dirty="0"/>
              <a:t>Pienissä ryhmissä </a:t>
            </a:r>
          </a:p>
          <a:p>
            <a:r>
              <a:rPr lang="fi-FI" dirty="0"/>
              <a:t>”I </a:t>
            </a:r>
            <a:r>
              <a:rPr lang="fi-FI" dirty="0" err="1"/>
              <a:t>can</a:t>
            </a:r>
            <a:r>
              <a:rPr lang="fi-FI" dirty="0"/>
              <a:t>” in </a:t>
            </a:r>
            <a:r>
              <a:rPr lang="fi-FI" dirty="0" err="1"/>
              <a:t>Finnish</a:t>
            </a:r>
            <a:r>
              <a:rPr lang="fi-FI" dirty="0"/>
              <a:t>: osaan, voin, saan</a:t>
            </a:r>
          </a:p>
          <a:p>
            <a:pPr lvl="1"/>
            <a:r>
              <a:rPr lang="fi-FI" dirty="0"/>
              <a:t>+ haluta = to </a:t>
            </a:r>
            <a:r>
              <a:rPr lang="fi-FI" dirty="0" err="1"/>
              <a:t>want</a:t>
            </a:r>
            <a:endParaRPr lang="fi-FI" dirty="0"/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C1453A-FD1C-42CD-9514-743CFC69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Can in Finnish: Osaan, voin, saan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E0F41-3A98-48EB-A215-E5069AEF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+ haluan: I want</a:t>
            </a:r>
          </a:p>
          <a:p>
            <a:r>
              <a:rPr lang="fi-FI"/>
              <a:t>Oma </a:t>
            </a:r>
            <a:r>
              <a:rPr lang="fi-FI" dirty="0"/>
              <a:t>suomi </a:t>
            </a:r>
            <a:r>
              <a:rPr lang="fi-FI"/>
              <a:t>1 s. 155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35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0F7CBB-BA86-49B6-8BBF-B85EA8BF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9EA873-93F1-479F-833F-D00FFCCF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There’s</a:t>
            </a:r>
            <a:r>
              <a:rPr lang="fi-FI" dirty="0"/>
              <a:t> some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b="1" dirty="0" err="1"/>
              <a:t>external</a:t>
            </a:r>
            <a:r>
              <a:rPr lang="fi-FI" b="1" dirty="0"/>
              <a:t> </a:t>
            </a:r>
            <a:r>
              <a:rPr lang="fi-FI" b="1" dirty="0" err="1"/>
              <a:t>force</a:t>
            </a:r>
            <a:r>
              <a:rPr lang="fi-FI" dirty="0"/>
              <a:t>,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b="1" dirty="0"/>
              <a:t>a </a:t>
            </a:r>
            <a:r>
              <a:rPr lang="fi-FI" b="1" dirty="0" err="1"/>
              <a:t>rule</a:t>
            </a:r>
            <a:r>
              <a:rPr lang="fi-FI" b="1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/>
              <a:t>a </a:t>
            </a:r>
            <a:r>
              <a:rPr lang="fi-FI" b="1"/>
              <a:t>person in power</a:t>
            </a:r>
            <a:r>
              <a:rPr lang="fi-FI"/>
              <a:t>, </a:t>
            </a:r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allowing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allowing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Et saa </a:t>
            </a:r>
            <a:r>
              <a:rPr lang="fi-FI"/>
              <a:t>kiivetä puuhun! </a:t>
            </a:r>
          </a:p>
          <a:p>
            <a:pPr marL="0" indent="0">
              <a:buNone/>
            </a:pPr>
            <a:r>
              <a:rPr lang="fi-FI"/>
              <a:t>= You’re not allowed to climb the tree. </a:t>
            </a:r>
          </a:p>
          <a:p>
            <a:pPr marL="0" indent="0">
              <a:buNone/>
            </a:pPr>
            <a:r>
              <a:rPr lang="fi-FI"/>
              <a:t>Lääkärissä: </a:t>
            </a:r>
            <a:r>
              <a:rPr lang="fi-FI" b="1"/>
              <a:t>Et saa </a:t>
            </a:r>
            <a:r>
              <a:rPr lang="fi-FI"/>
              <a:t>mennä töihin tänään! (Doctor’s orders!)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87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2F991-3821-4312-91EC-AE8C5027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74F069-D76A-4291-A4C4-A6BA0C83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Osata is used to express a </a:t>
            </a:r>
            <a:r>
              <a:rPr lang="fi-FI" b="1"/>
              <a:t>learned skill </a:t>
            </a:r>
            <a:r>
              <a:rPr lang="fi-FI"/>
              <a:t>or </a:t>
            </a:r>
            <a:r>
              <a:rPr lang="fi-FI" b="1"/>
              <a:t>knowledge</a:t>
            </a:r>
          </a:p>
          <a:p>
            <a:endParaRPr lang="fi-FI"/>
          </a:p>
          <a:p>
            <a:r>
              <a:rPr lang="fi-FI"/>
              <a:t>Mä </a:t>
            </a:r>
            <a:r>
              <a:rPr lang="fi-FI" b="1" dirty="0"/>
              <a:t>en </a:t>
            </a:r>
            <a:r>
              <a:rPr lang="fi-FI" b="1"/>
              <a:t>osaa </a:t>
            </a:r>
            <a:r>
              <a:rPr lang="fi-FI"/>
              <a:t>puhua japania 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I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err="1"/>
              <a:t>speak</a:t>
            </a:r>
            <a:r>
              <a:rPr lang="fi-FI"/>
              <a:t> Japanese (because </a:t>
            </a:r>
            <a:r>
              <a:rPr lang="fi-FI" dirty="0"/>
              <a:t>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err="1"/>
              <a:t>know</a:t>
            </a:r>
            <a:r>
              <a:rPr lang="fi-FI"/>
              <a:t> it, I haven’t studied it, I don’t have that skill).</a:t>
            </a:r>
          </a:p>
          <a:p>
            <a:r>
              <a:rPr lang="fi-FI" b="1"/>
              <a:t>Osaan</a:t>
            </a:r>
            <a:r>
              <a:rPr lang="fi-FI"/>
              <a:t> ajaa pyörällä. </a:t>
            </a:r>
          </a:p>
          <a:p>
            <a:pPr lvl="1"/>
            <a:r>
              <a:rPr lang="fi-FI"/>
              <a:t>I know how to ride a bike. </a:t>
            </a:r>
          </a:p>
        </p:txBody>
      </p:sp>
    </p:spTree>
    <p:extLst>
      <p:ext uri="{BB962C8B-B14F-4D97-AF65-F5344CB8AC3E}">
        <p14:creationId xmlns:p14="http://schemas.microsoft.com/office/powerpoint/2010/main" val="166050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3F99B-4870-49FA-BC56-D63315E3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Voida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5581DB-879F-4B5D-AE48-7A8C74C22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Olen </a:t>
            </a:r>
            <a:r>
              <a:rPr lang="fi-FI" dirty="0"/>
              <a:t>kasvissyöjä, </a:t>
            </a:r>
            <a:r>
              <a:rPr lang="fi-FI" b="1" dirty="0"/>
              <a:t>en voi </a:t>
            </a:r>
            <a:r>
              <a:rPr lang="fi-FI" dirty="0"/>
              <a:t>syödä lihaa.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b="1" dirty="0"/>
              <a:t>en voi </a:t>
            </a:r>
            <a:r>
              <a:rPr lang="fi-FI" dirty="0"/>
              <a:t>puhua suomea, koska se on liian </a:t>
            </a:r>
            <a:r>
              <a:rPr lang="fi-FI"/>
              <a:t>stressaavaa!</a:t>
            </a:r>
          </a:p>
          <a:p>
            <a:pPr marL="0" indent="0">
              <a:buNone/>
            </a:pPr>
            <a:r>
              <a:rPr lang="fi-FI"/>
              <a:t>= I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speak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 </a:t>
            </a:r>
            <a:r>
              <a:rPr lang="fi-FI" err="1"/>
              <a:t>stressful</a:t>
            </a:r>
            <a:r>
              <a:rPr lang="fi-FI"/>
              <a:t> </a:t>
            </a:r>
          </a:p>
          <a:p>
            <a:pPr marL="0" indent="0">
              <a:buNone/>
            </a:pPr>
            <a:r>
              <a:rPr lang="fi-FI"/>
              <a:t>(</a:t>
            </a:r>
            <a:r>
              <a:rPr lang="fi-FI" dirty="0" err="1"/>
              <a:t>I’ve</a:t>
            </a:r>
            <a:r>
              <a:rPr lang="fi-FI" dirty="0"/>
              <a:t> </a:t>
            </a:r>
            <a:r>
              <a:rPr lang="fi-FI" dirty="0" err="1"/>
              <a:t>studied</a:t>
            </a:r>
            <a:r>
              <a:rPr lang="fi-FI" dirty="0"/>
              <a:t> </a:t>
            </a:r>
            <a:r>
              <a:rPr lang="fi-FI"/>
              <a:t>it, I’m allowed to speak it, </a:t>
            </a:r>
            <a:r>
              <a:rPr lang="fi-FI" dirty="0" err="1"/>
              <a:t>but</a:t>
            </a:r>
            <a:r>
              <a:rPr lang="fi-FI"/>
              <a:t>…)  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62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2A24D8-C933-EAC8-AE89-EC919541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Voida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438B9A-8BD0-AAC5-BD78-F83790D5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En voi ajaa pyörällä.</a:t>
            </a:r>
          </a:p>
          <a:p>
            <a:r>
              <a:rPr lang="fi-FI"/>
              <a:t>No one is stopping me from riding a bike. </a:t>
            </a:r>
          </a:p>
          <a:p>
            <a:r>
              <a:rPr lang="fi-FI"/>
              <a:t>I have the ability and skill to ride a bike. </a:t>
            </a:r>
          </a:p>
          <a:p>
            <a:r>
              <a:rPr lang="fi-FI"/>
              <a:t>But there’s a reason I can’t do it now</a:t>
            </a:r>
          </a:p>
          <a:p>
            <a:pPr lvl="1"/>
            <a:r>
              <a:rPr lang="fi-FI"/>
              <a:t>perhaps I’m not feeling so great today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06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97C00-5CA6-5BAD-35A1-434EF2F5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Can you help?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AFB484-24A6-B2D5-72A9-41CEED28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Voitko auttaa? </a:t>
            </a:r>
          </a:p>
          <a:p>
            <a:pPr marL="457200" lvl="1" indent="0">
              <a:buNone/>
            </a:pPr>
            <a:r>
              <a:rPr lang="fi-FI" dirty="0"/>
              <a:t>= Can </a:t>
            </a:r>
            <a:r>
              <a:rPr lang="fi-FI" dirty="0" err="1"/>
              <a:t>you</a:t>
            </a:r>
            <a:r>
              <a:rPr lang="fi-FI" dirty="0"/>
              <a:t> help? </a:t>
            </a:r>
          </a:p>
          <a:p>
            <a:r>
              <a:rPr lang="fi-FI" dirty="0"/>
              <a:t>Osaatko auttaa? </a:t>
            </a:r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to help?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skill</a:t>
            </a:r>
            <a:r>
              <a:rPr lang="fi-FI" dirty="0"/>
              <a:t> to help me?  </a:t>
            </a:r>
          </a:p>
          <a:p>
            <a:r>
              <a:rPr lang="fi-FI" dirty="0"/>
              <a:t>Saatko auttaa? </a:t>
            </a:r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allowed</a:t>
            </a:r>
            <a:r>
              <a:rPr lang="fi-FI" dirty="0"/>
              <a:t> to help? </a:t>
            </a:r>
          </a:p>
        </p:txBody>
      </p:sp>
    </p:spTree>
    <p:extLst>
      <p:ext uri="{BB962C8B-B14F-4D97-AF65-F5344CB8AC3E}">
        <p14:creationId xmlns:p14="http://schemas.microsoft.com/office/powerpoint/2010/main" val="370162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B731B-5B2E-D375-F025-A7C4361C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Verbi + verbi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7975CC-FDDC-A882-225E-8FE145C5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What form comes after voida, saada and osata? </a:t>
            </a:r>
          </a:p>
          <a:p>
            <a:endParaRPr lang="fi-FI"/>
          </a:p>
          <a:p>
            <a:pPr marL="0" indent="0">
              <a:buNone/>
            </a:pPr>
            <a:r>
              <a:rPr lang="fi-FI"/>
              <a:t>Voitko </a:t>
            </a:r>
            <a:r>
              <a:rPr lang="fi-FI" b="1"/>
              <a:t>auttaa</a:t>
            </a:r>
            <a:r>
              <a:rPr lang="fi-FI"/>
              <a:t>? </a:t>
            </a:r>
          </a:p>
          <a:p>
            <a:pPr marL="0" indent="0">
              <a:buNone/>
            </a:pPr>
            <a:r>
              <a:rPr lang="fi-FI"/>
              <a:t>En osaa </a:t>
            </a:r>
            <a:r>
              <a:rPr lang="fi-FI" b="1"/>
              <a:t>ajaa</a:t>
            </a:r>
            <a:r>
              <a:rPr lang="fi-FI"/>
              <a:t> pyörällä. </a:t>
            </a:r>
          </a:p>
          <a:p>
            <a:pPr marL="0" indent="0">
              <a:buNone/>
            </a:pPr>
            <a:r>
              <a:rPr lang="fi-FI"/>
              <a:t>Et voi </a:t>
            </a:r>
            <a:r>
              <a:rPr lang="fi-FI" b="1"/>
              <a:t>mennä</a:t>
            </a:r>
            <a:r>
              <a:rPr lang="fi-FI"/>
              <a:t> töihin!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171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311A3E-A422-C3D1-ABA2-EBC071B9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Voida, saada vai osata?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A2B5D-66FD-CDB1-5178-0662C5C5B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https://wordwall.net/play/33199/326/635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8943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EF8A1-7A3A-3F71-3319-E8385837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2CD1A-4459-38F4-BC8A-19E09EEB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 3</a:t>
            </a:r>
          </a:p>
          <a:p>
            <a:pPr lvl="1"/>
            <a:r>
              <a:rPr lang="fi-FI" dirty="0"/>
              <a:t>Määräaika maanantaina 19.6.</a:t>
            </a:r>
          </a:p>
          <a:p>
            <a:r>
              <a:rPr lang="fi-FI" dirty="0"/>
              <a:t>Opiskele kappaleen 9 avainsanoja: </a:t>
            </a:r>
            <a:r>
              <a:rPr lang="fi-FI" dirty="0">
                <a:hlinkClick r:id="rId2"/>
              </a:rPr>
              <a:t>https://wordwall.net/resource/57570344/oma-suomi-1-kappale-9-avainsanat</a:t>
            </a:r>
            <a:endParaRPr lang="fi-FI" dirty="0"/>
          </a:p>
          <a:p>
            <a:r>
              <a:rPr lang="fi-FI" dirty="0"/>
              <a:t>Kuuntele kappale 9</a:t>
            </a:r>
          </a:p>
          <a:p>
            <a:r>
              <a:rPr lang="fi-FI" dirty="0"/>
              <a:t>Kertaa kaikkea kappaleessa 8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87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/>
          <a:lstStyle/>
          <a:p>
            <a:r>
              <a:rPr lang="fi-FI"/>
              <a:t>Nähdään keskiviikkona!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</a:p>
          <a:p>
            <a:pPr lvl="1"/>
            <a:endParaRPr lang="fi-FI"/>
          </a:p>
          <a:p>
            <a:endParaRPr lang="fi-FI"/>
          </a:p>
          <a:p>
            <a:r>
              <a:rPr lang="fi-FI"/>
              <a:t>Lämpimästi tervetuloa! = A warm welcome!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 chattiin vastaukset kysymyksiin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Mitä kuuluu tänään?</a:t>
            </a:r>
          </a:p>
          <a:p>
            <a:r>
              <a:rPr lang="fi-FI"/>
              <a:t>Missä sä oot nyt? </a:t>
            </a:r>
          </a:p>
          <a:p>
            <a:r>
              <a:rPr lang="fi-FI"/>
              <a:t>Millainen ilma tänään on? 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3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Ääntämistä: </a:t>
            </a:r>
            <a:r>
              <a:rPr lang="fi-FI" dirty="0" err="1"/>
              <a:t>Exaggerate</a:t>
            </a:r>
            <a:r>
              <a:rPr lang="fi-FI" dirty="0"/>
              <a:t> long </a:t>
            </a:r>
            <a:r>
              <a:rPr lang="fi-FI" dirty="0" err="1"/>
              <a:t>sounds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</a:t>
            </a:r>
            <a:r>
              <a:rPr lang="fi-FI" dirty="0" err="1"/>
              <a:t>su</a:t>
            </a:r>
            <a:r>
              <a:rPr lang="fi-FI" b="1" dirty="0" err="1"/>
              <a:t>ll</a:t>
            </a:r>
            <a:r>
              <a:rPr lang="fi-FI" dirty="0" err="1"/>
              <a:t>a</a:t>
            </a:r>
            <a:r>
              <a:rPr lang="fi-FI" dirty="0"/>
              <a:t> on hätänä? </a:t>
            </a:r>
          </a:p>
          <a:p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b="1" dirty="0" err="1"/>
              <a:t>oo</a:t>
            </a:r>
            <a:r>
              <a:rPr lang="fi-FI" dirty="0" err="1"/>
              <a:t>t</a:t>
            </a:r>
            <a:r>
              <a:rPr lang="fi-FI" dirty="0"/>
              <a:t> ihan kalpea!</a:t>
            </a:r>
          </a:p>
          <a:p>
            <a:r>
              <a:rPr lang="fi-FI" dirty="0"/>
              <a:t>Mu</a:t>
            </a:r>
            <a:r>
              <a:rPr lang="fi-FI" b="1" dirty="0"/>
              <a:t>ll</a:t>
            </a:r>
            <a:r>
              <a:rPr lang="fi-FI" dirty="0"/>
              <a:t>a on migr</a:t>
            </a:r>
            <a:r>
              <a:rPr lang="fi-FI" b="1" dirty="0"/>
              <a:t>ee</a:t>
            </a:r>
            <a:r>
              <a:rPr lang="fi-FI" dirty="0"/>
              <a:t>ni. </a:t>
            </a:r>
          </a:p>
          <a:p>
            <a:r>
              <a:rPr lang="fi-FI" dirty="0"/>
              <a:t>P</a:t>
            </a:r>
            <a:r>
              <a:rPr lang="fi-FI" b="1" dirty="0"/>
              <a:t>ää</a:t>
            </a:r>
            <a:r>
              <a:rPr lang="fi-FI" dirty="0"/>
              <a:t>tä särk</a:t>
            </a:r>
            <a:r>
              <a:rPr lang="fi-FI" b="1" dirty="0"/>
              <a:t>ee</a:t>
            </a:r>
            <a:r>
              <a:rPr lang="fi-FI" dirty="0"/>
              <a:t>...</a:t>
            </a:r>
          </a:p>
          <a:p>
            <a:r>
              <a:rPr lang="fi-FI" dirty="0"/>
              <a:t>...on huono olo </a:t>
            </a:r>
          </a:p>
          <a:p>
            <a:r>
              <a:rPr lang="fi-FI" dirty="0"/>
              <a:t>....ja valo satt</a:t>
            </a:r>
            <a:r>
              <a:rPr lang="fi-FI" b="1" dirty="0"/>
              <a:t>uu</a:t>
            </a:r>
            <a:r>
              <a:rPr lang="fi-FI" dirty="0"/>
              <a:t> silm</a:t>
            </a:r>
            <a:r>
              <a:rPr lang="fi-FI" b="1" dirty="0"/>
              <a:t>ii</a:t>
            </a:r>
            <a:r>
              <a:rPr lang="fi-FI" dirty="0"/>
              <a:t>n. </a:t>
            </a:r>
          </a:p>
          <a:p>
            <a:r>
              <a:rPr lang="fi-FI" dirty="0" err="1"/>
              <a:t>Mun</a:t>
            </a:r>
            <a:r>
              <a:rPr lang="fi-FI" dirty="0"/>
              <a:t> täyt</a:t>
            </a:r>
            <a:r>
              <a:rPr lang="fi-FI" b="1" dirty="0"/>
              <a:t>yy</a:t>
            </a:r>
            <a:r>
              <a:rPr lang="fi-FI" dirty="0"/>
              <a:t> mennä kot</a:t>
            </a:r>
            <a:r>
              <a:rPr lang="fi-FI" b="1" dirty="0"/>
              <a:t>ii</a:t>
            </a:r>
            <a:r>
              <a:rPr lang="fi-FI" dirty="0"/>
              <a:t>n. </a:t>
            </a:r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D9F824-B89A-5C64-EF25-B7A14D25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143E90-7CD4-7070-E0D9-7420943F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https://edu.flinga.fi/s/EH49B5M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76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BC509D-C8A9-6F57-1A2E-231F8333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AEA5CA-7810-A67E-B0FD-4BA4BEFF7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Käytte siihen kyljellenne 	te: extra </a:t>
            </a:r>
            <a:r>
              <a:rPr lang="fi-FI" dirty="0" err="1"/>
              <a:t>polite</a:t>
            </a:r>
            <a:r>
              <a:rPr lang="fi-FI" dirty="0"/>
              <a:t> </a:t>
            </a:r>
          </a:p>
          <a:p>
            <a:r>
              <a:rPr lang="fi-FI" dirty="0"/>
              <a:t>Käy siihen kyljellesi		sinä</a:t>
            </a:r>
          </a:p>
          <a:p>
            <a:pPr lvl="1"/>
            <a:r>
              <a:rPr lang="fi-FI" dirty="0"/>
              <a:t>= </a:t>
            </a:r>
            <a:r>
              <a:rPr lang="fi-FI" dirty="0" err="1"/>
              <a:t>lie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side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grammar</a:t>
            </a:r>
            <a:r>
              <a:rPr lang="fi-FI" dirty="0"/>
              <a:t> for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interested</a:t>
            </a:r>
            <a:endParaRPr lang="fi-FI" dirty="0"/>
          </a:p>
          <a:p>
            <a:pPr lvl="1"/>
            <a:r>
              <a:rPr lang="fi-FI" dirty="0"/>
              <a:t>käydä + </a:t>
            </a:r>
            <a:r>
              <a:rPr lang="fi-FI" dirty="0" err="1"/>
              <a:t>you-plural</a:t>
            </a:r>
            <a:r>
              <a:rPr lang="fi-FI" dirty="0"/>
              <a:t> (</a:t>
            </a:r>
            <a:r>
              <a:rPr lang="fi-FI" dirty="0" err="1"/>
              <a:t>politeness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siihen: </a:t>
            </a:r>
            <a:r>
              <a:rPr lang="fi-FI" dirty="0" err="1"/>
              <a:t>there</a:t>
            </a:r>
            <a:r>
              <a:rPr lang="fi-FI" dirty="0"/>
              <a:t> (to) 	se in </a:t>
            </a:r>
            <a:r>
              <a:rPr lang="fi-FI" dirty="0" err="1"/>
              <a:t>the</a:t>
            </a:r>
            <a:r>
              <a:rPr lang="fi-FI" dirty="0"/>
              <a:t> mihin-</a:t>
            </a:r>
            <a:r>
              <a:rPr lang="fi-FI" dirty="0" err="1"/>
              <a:t>form</a:t>
            </a:r>
            <a:r>
              <a:rPr lang="fi-FI" dirty="0"/>
              <a:t> (</a:t>
            </a:r>
            <a:r>
              <a:rPr lang="fi-FI" dirty="0" err="1"/>
              <a:t>irregular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kylki = side</a:t>
            </a:r>
          </a:p>
          <a:p>
            <a:pPr lvl="2"/>
            <a:r>
              <a:rPr lang="fi-FI" dirty="0" err="1"/>
              <a:t>Kylje</a:t>
            </a:r>
            <a:r>
              <a:rPr lang="fi-FI" dirty="0"/>
              <a:t>- = </a:t>
            </a:r>
            <a:r>
              <a:rPr lang="fi-FI" dirty="0" err="1"/>
              <a:t>stem</a:t>
            </a:r>
            <a:endParaRPr lang="fi-FI" dirty="0"/>
          </a:p>
          <a:p>
            <a:pPr lvl="2"/>
            <a:r>
              <a:rPr lang="fi-FI" dirty="0" err="1"/>
              <a:t>Kylje</a:t>
            </a:r>
            <a:r>
              <a:rPr lang="fi-FI" dirty="0"/>
              <a:t> + </a:t>
            </a:r>
            <a:r>
              <a:rPr lang="fi-FI" dirty="0" err="1"/>
              <a:t>lle</a:t>
            </a:r>
            <a:r>
              <a:rPr lang="fi-FI" dirty="0"/>
              <a:t> = </a:t>
            </a:r>
            <a:r>
              <a:rPr lang="fi-FI" dirty="0" err="1"/>
              <a:t>onto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side </a:t>
            </a:r>
          </a:p>
          <a:p>
            <a:pPr lvl="2"/>
            <a:r>
              <a:rPr lang="fi-FI" dirty="0" err="1"/>
              <a:t>Kylje</a:t>
            </a:r>
            <a:r>
              <a:rPr lang="fi-FI" dirty="0"/>
              <a:t> + </a:t>
            </a:r>
            <a:r>
              <a:rPr lang="fi-FI" dirty="0" err="1"/>
              <a:t>lle</a:t>
            </a:r>
            <a:r>
              <a:rPr lang="fi-FI" dirty="0"/>
              <a:t> + </a:t>
            </a:r>
            <a:r>
              <a:rPr lang="fi-FI" dirty="0" err="1"/>
              <a:t>nne</a:t>
            </a:r>
            <a:r>
              <a:rPr lang="fi-FI" dirty="0"/>
              <a:t> = </a:t>
            </a:r>
            <a:r>
              <a:rPr lang="fi-FI" dirty="0" err="1"/>
              <a:t>onto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side </a:t>
            </a:r>
          </a:p>
          <a:p>
            <a:pPr lvl="3"/>
            <a:r>
              <a:rPr lang="fi-FI" dirty="0" err="1"/>
              <a:t>Nne</a:t>
            </a:r>
            <a:r>
              <a:rPr lang="fi-FI" dirty="0"/>
              <a:t> = </a:t>
            </a:r>
            <a:r>
              <a:rPr lang="fi-FI" dirty="0" err="1"/>
              <a:t>possessive</a:t>
            </a:r>
            <a:r>
              <a:rPr lang="fi-FI" dirty="0"/>
              <a:t> </a:t>
            </a:r>
            <a:r>
              <a:rPr lang="fi-FI" dirty="0" err="1"/>
              <a:t>suffix</a:t>
            </a:r>
            <a:r>
              <a:rPr lang="fi-FI" dirty="0"/>
              <a:t>, 2nd person </a:t>
            </a:r>
            <a:r>
              <a:rPr lang="fi-FI" dirty="0" err="1"/>
              <a:t>plural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43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DEF68-67ED-42FD-BE5A-CB404DF5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Kappaleen 8 tärkeät asiat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76D1C3-1244-40FB-97D1-C0F12494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Osaat tärkeät </a:t>
            </a:r>
            <a:r>
              <a:rPr lang="fi-FI" b="1" dirty="0"/>
              <a:t>ruumiinosat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body</a:t>
            </a:r>
            <a:r>
              <a:rPr lang="fi-FI" dirty="0"/>
              <a:t> </a:t>
            </a:r>
            <a:r>
              <a:rPr lang="fi-FI" dirty="0" err="1"/>
              <a:t>parts</a:t>
            </a:r>
            <a:endParaRPr lang="fi-FI" dirty="0"/>
          </a:p>
          <a:p>
            <a:r>
              <a:rPr lang="fi-FI" dirty="0"/>
              <a:t>Osaat kertoa, </a:t>
            </a:r>
            <a:r>
              <a:rPr lang="fi-FI" b="1" dirty="0"/>
              <a:t>miten voit</a:t>
            </a:r>
          </a:p>
          <a:p>
            <a:pPr marL="0" indent="0">
              <a:buNone/>
            </a:pPr>
            <a:r>
              <a:rPr lang="fi-FI" b="1" dirty="0"/>
              <a:t>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feeling</a:t>
            </a:r>
            <a:r>
              <a:rPr lang="fi-FI" dirty="0"/>
              <a:t> </a:t>
            </a:r>
            <a:endParaRPr lang="fi-FI" b="1" dirty="0"/>
          </a:p>
          <a:p>
            <a:r>
              <a:rPr lang="fi-FI" dirty="0"/>
              <a:t>Osaat </a:t>
            </a:r>
            <a:r>
              <a:rPr lang="fi-FI" b="1" dirty="0"/>
              <a:t>sairauksien</a:t>
            </a:r>
            <a:r>
              <a:rPr lang="fi-FI" dirty="0"/>
              <a:t> nimiä =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some </a:t>
            </a:r>
            <a:r>
              <a:rPr lang="fi-FI" dirty="0" err="1"/>
              <a:t>names</a:t>
            </a:r>
            <a:r>
              <a:rPr lang="fi-FI" dirty="0"/>
              <a:t> for </a:t>
            </a:r>
            <a:r>
              <a:rPr lang="fi-FI" dirty="0" err="1"/>
              <a:t>illnesses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775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17051</TotalTime>
  <Words>946</Words>
  <Application>Microsoft Office PowerPoint</Application>
  <PresentationFormat>Laajakuva</PresentationFormat>
  <Paragraphs>172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Kirjoita chattiin</vt:lpstr>
      <vt:lpstr>Jumppaa ja ääntämistä</vt:lpstr>
      <vt:lpstr>Ääntämistä: Exaggerate long sounds</vt:lpstr>
      <vt:lpstr>Kysymyksiä ja kommentteja kotitehtävistä</vt:lpstr>
      <vt:lpstr>Kysymyksiä </vt:lpstr>
      <vt:lpstr>Kappaleen 8 tärkeät asiat </vt:lpstr>
      <vt:lpstr>Kappaleen 8 tärkeät asiat </vt:lpstr>
      <vt:lpstr>Sanelu: Kappale 9, avainsanoja ja -fraaseja</vt:lpstr>
      <vt:lpstr>Kappale 9: Avainsanoja ja -fraaseja</vt:lpstr>
      <vt:lpstr>Kappale 9: Avainsanoja ja fraaseja</vt:lpstr>
      <vt:lpstr>Long or short? </vt:lpstr>
      <vt:lpstr>Wordwall</vt:lpstr>
      <vt:lpstr>Kuunnellaan kappale 9. Kuuletko avainsanat? </vt:lpstr>
      <vt:lpstr>Tauko</vt:lpstr>
      <vt:lpstr>Pienissä ryhmissä</vt:lpstr>
      <vt:lpstr>Mistä sä tuut? </vt:lpstr>
      <vt:lpstr>Can in Finnish: Osaan, voin, saan</vt:lpstr>
      <vt:lpstr>Saada</vt:lpstr>
      <vt:lpstr>Osata </vt:lpstr>
      <vt:lpstr>Voida </vt:lpstr>
      <vt:lpstr>Voida</vt:lpstr>
      <vt:lpstr>Can you help? </vt:lpstr>
      <vt:lpstr>Verbi + verbi</vt:lpstr>
      <vt:lpstr>Voida, saada vai osata? 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33</cp:revision>
  <cp:lastPrinted>2022-11-07T12:10:51Z</cp:lastPrinted>
  <dcterms:created xsi:type="dcterms:W3CDTF">2021-09-13T12:59:36Z</dcterms:created>
  <dcterms:modified xsi:type="dcterms:W3CDTF">2023-06-12T15:56:47Z</dcterms:modified>
</cp:coreProperties>
</file>