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0"/>
  </p:normalViewPr>
  <p:slideViewPr>
    <p:cSldViewPr snapToGrid="0" snapToObjects="1">
      <p:cViewPr varScale="1">
        <p:scale>
          <a:sx n="90" d="100"/>
          <a:sy n="90" d="100"/>
        </p:scale>
        <p:origin x="2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9865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2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9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8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3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1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6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6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1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3/25/21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61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3/25/21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115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00D6356-D519-4F4E-A16D-6566AC948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fi-RU" sz="3600" b="1" dirty="0"/>
              <a:t>-is </a:t>
            </a:r>
            <a:r>
              <a:rPr lang="fi-RU" dirty="0"/>
              <a:t>ja -</a:t>
            </a:r>
            <a:r>
              <a:rPr lang="fi-RU" sz="3600" b="1" dirty="0"/>
              <a:t>as</a:t>
            </a:r>
            <a:r>
              <a:rPr lang="fi-RU" dirty="0"/>
              <a:t>-sanat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600AD73-5CB1-DA40-BBCD-EEB3D0984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r>
              <a:rPr lang="fi-RU" dirty="0"/>
              <a:t>rakas – rakkaan</a:t>
            </a:r>
          </a:p>
          <a:p>
            <a:r>
              <a:rPr lang="fi-RU" dirty="0"/>
              <a:t>kaunis – kauniin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4F7974-EF1C-46CE-8B54-6E60906D6D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834" r="40657" b="1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17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2A27462-6B01-654A-8CEA-55DB3D99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RU" sz="3600" b="1" dirty="0"/>
              <a:t>-is </a:t>
            </a:r>
            <a:r>
              <a:rPr lang="fi-RU" dirty="0"/>
              <a:t>ja -</a:t>
            </a:r>
            <a:r>
              <a:rPr lang="fi-RU" sz="3600" b="1" dirty="0"/>
              <a:t>as</a:t>
            </a:r>
            <a:r>
              <a:rPr lang="fi-RU" dirty="0"/>
              <a:t>-sanat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B71924-C0C1-3D40-A01A-CAD639DA66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RU" dirty="0"/>
              <a:t>-AS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6602547-886A-C043-9F6B-47EB86D340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RU" i="1" dirty="0"/>
              <a:t>rakas</a:t>
            </a:r>
            <a:r>
              <a:rPr lang="fi-RU" dirty="0"/>
              <a:t> </a:t>
            </a:r>
          </a:p>
          <a:p>
            <a:pPr lvl="2"/>
            <a:r>
              <a:rPr lang="fi-RU" dirty="0"/>
              <a:t>huom: K-P-T</a:t>
            </a:r>
          </a:p>
          <a:p>
            <a:r>
              <a:rPr lang="fi-RU" dirty="0"/>
              <a:t>PART </a:t>
            </a:r>
            <a:r>
              <a:rPr lang="fi-RU" i="1" dirty="0"/>
              <a:t>rakas-ta</a:t>
            </a:r>
          </a:p>
          <a:p>
            <a:r>
              <a:rPr lang="fi-RU" dirty="0"/>
              <a:t>GEN </a:t>
            </a:r>
            <a:r>
              <a:rPr lang="fi-RU" i="1" dirty="0"/>
              <a:t>ra</a:t>
            </a:r>
            <a:r>
              <a:rPr lang="fi-RU" b="1" i="1" dirty="0"/>
              <a:t>kk</a:t>
            </a:r>
            <a:r>
              <a:rPr lang="fi-RU" i="1" dirty="0"/>
              <a:t>aa-n</a:t>
            </a:r>
          </a:p>
          <a:p>
            <a:pPr lvl="2"/>
            <a:r>
              <a:rPr lang="fi-RU" i="1" dirty="0"/>
              <a:t>rakkaa-</a:t>
            </a:r>
          </a:p>
          <a:p>
            <a:pPr lvl="2"/>
            <a:r>
              <a:rPr lang="fi-RU" i="1" dirty="0"/>
              <a:t>rakkaalla, rakkaassa</a:t>
            </a:r>
            <a:r>
              <a:rPr lang="fi-RU" dirty="0"/>
              <a:t>…</a:t>
            </a:r>
          </a:p>
          <a:p>
            <a:r>
              <a:rPr lang="fi-RU" i="1" dirty="0"/>
              <a:t>rakas, hammas, rikas, hidas, rengas, asiakas, puhdas</a:t>
            </a:r>
            <a:r>
              <a:rPr lang="fi-RU" dirty="0"/>
              <a:t>…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DB08F7A7-5276-EB4D-9B51-38F9975312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RU" dirty="0"/>
              <a:t>	-IS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1478692B-E117-B149-9069-1C5C5E49C0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RU" i="1" dirty="0"/>
              <a:t>kaunis</a:t>
            </a:r>
          </a:p>
          <a:p>
            <a:pPr lvl="2"/>
            <a:r>
              <a:rPr lang="fi-RU" dirty="0"/>
              <a:t>PART </a:t>
            </a:r>
            <a:r>
              <a:rPr lang="fi-RU" i="1" dirty="0"/>
              <a:t>kaunis-ta</a:t>
            </a:r>
          </a:p>
          <a:p>
            <a:pPr lvl="2"/>
            <a:r>
              <a:rPr lang="fi-RU" dirty="0"/>
              <a:t>GEN </a:t>
            </a:r>
            <a:r>
              <a:rPr lang="fi-RU" i="1" dirty="0"/>
              <a:t>kaunii-n</a:t>
            </a:r>
          </a:p>
          <a:p>
            <a:pPr lvl="4"/>
            <a:r>
              <a:rPr lang="fi-RU" i="1" dirty="0"/>
              <a:t>kaunii-</a:t>
            </a:r>
          </a:p>
          <a:p>
            <a:pPr lvl="4"/>
            <a:r>
              <a:rPr lang="fi-RU" i="1" dirty="0"/>
              <a:t>kauniilla, kauniissa…</a:t>
            </a:r>
          </a:p>
          <a:p>
            <a:r>
              <a:rPr lang="fi-RU" i="1" dirty="0"/>
              <a:t>kaunis, kallis, valmis</a:t>
            </a:r>
          </a:p>
          <a:p>
            <a:r>
              <a:rPr lang="fi-RU" dirty="0"/>
              <a:t>HUOM! kuitenkin:</a:t>
            </a:r>
            <a:endParaRPr lang="fi-RU" i="1" dirty="0"/>
          </a:p>
          <a:p>
            <a:pPr lvl="2"/>
            <a:r>
              <a:rPr lang="fi-RU" i="1" dirty="0"/>
              <a:t>tennis, tenniksen; varis, variksen </a:t>
            </a:r>
          </a:p>
        </p:txBody>
      </p:sp>
    </p:spTree>
    <p:extLst>
      <p:ext uri="{BB962C8B-B14F-4D97-AF65-F5344CB8AC3E}">
        <p14:creationId xmlns:p14="http://schemas.microsoft.com/office/powerpoint/2010/main" val="106208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build="p"/>
    </p:bldLst>
  </p:timing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53C22"/>
      </a:dk2>
      <a:lt2>
        <a:srgbClr val="E8E3E2"/>
      </a:lt2>
      <a:accent1>
        <a:srgbClr val="23AFC8"/>
      </a:accent1>
      <a:accent2>
        <a:srgbClr val="14B78B"/>
      </a:accent2>
      <a:accent3>
        <a:srgbClr val="21B950"/>
      </a:accent3>
      <a:accent4>
        <a:srgbClr val="25BA14"/>
      </a:accent4>
      <a:accent5>
        <a:srgbClr val="6CB220"/>
      </a:accent5>
      <a:accent6>
        <a:srgbClr val="9EA812"/>
      </a:accent6>
      <a:hlink>
        <a:srgbClr val="529130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</Words>
  <Application>Microsoft Macintosh PowerPoint</Application>
  <PresentationFormat>Laajakuva</PresentationFormat>
  <Paragraphs>21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Avenir Next LT Pro Light</vt:lpstr>
      <vt:lpstr>Rockwell Nova Light</vt:lpstr>
      <vt:lpstr>Wingdings</vt:lpstr>
      <vt:lpstr>LeafVTI</vt:lpstr>
      <vt:lpstr>-is ja -as-sanat</vt:lpstr>
      <vt:lpstr>-is ja -as-sanat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-is ja -as-sanat</dc:title>
  <dc:creator>Saraheimo, Mari E</dc:creator>
  <cp:lastModifiedBy>Saraheimo, Mari E</cp:lastModifiedBy>
  <cp:revision>1</cp:revision>
  <dcterms:created xsi:type="dcterms:W3CDTF">2021-03-25T13:16:29Z</dcterms:created>
  <dcterms:modified xsi:type="dcterms:W3CDTF">2021-03-25T13:26:04Z</dcterms:modified>
</cp:coreProperties>
</file>