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15" r:id="rId2"/>
  </p:sldMasterIdLst>
  <p:notesMasterIdLst>
    <p:notesMasterId r:id="rId8"/>
  </p:notesMasterIdLst>
  <p:handoutMasterIdLst>
    <p:handoutMasterId r:id="rId9"/>
  </p:handoutMasterIdLst>
  <p:sldIdLst>
    <p:sldId id="261" r:id="rId3"/>
    <p:sldId id="260" r:id="rId4"/>
    <p:sldId id="259" r:id="rId5"/>
    <p:sldId id="258" r:id="rId6"/>
    <p:sldId id="257" r:id="rId7"/>
  </p:sldIdLst>
  <p:sldSz cx="9144000" cy="5715000" type="screen16x10"/>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htinen Eeva" initials="LE" lastIdx="5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BE20"/>
    <a:srgbClr val="78BE57"/>
    <a:srgbClr val="00965E"/>
    <a:srgbClr val="FFFFFF"/>
    <a:srgbClr val="EF363B"/>
    <a:srgbClr val="EE353B"/>
    <a:srgbClr val="FF0000"/>
    <a:srgbClr val="005EB8"/>
    <a:srgbClr val="FFC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4D72A3-99BB-4D91-9008-647A5205EECB}" v="12" dt="2023-09-13T11:54:45.008"/>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4994" autoAdjust="0"/>
    <p:restoredTop sz="80094" autoAdjust="0"/>
  </p:normalViewPr>
  <p:slideViewPr>
    <p:cSldViewPr snapToGrid="0" snapToObjects="1">
      <p:cViewPr varScale="1">
        <p:scale>
          <a:sx n="69" d="100"/>
          <a:sy n="69" d="100"/>
        </p:scale>
        <p:origin x="53" y="122"/>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3" d="100"/>
          <a:sy n="93" d="100"/>
        </p:scale>
        <p:origin x="402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ng Baolin" userId="1417fbcf-1b80-4492-95cf-77fbff803a3b" providerId="ADAL" clId="{004D72A3-99BB-4D91-9008-647A5205EECB}"/>
    <pc:docChg chg="undo custSel addSld delSld modSld sldOrd">
      <pc:chgData name="Yang Baolin" userId="1417fbcf-1b80-4492-95cf-77fbff803a3b" providerId="ADAL" clId="{004D72A3-99BB-4D91-9008-647A5205EECB}" dt="2023-09-13T11:54:59.447" v="27"/>
      <pc:docMkLst>
        <pc:docMk/>
      </pc:docMkLst>
      <pc:sldChg chg="modSp mod ord">
        <pc:chgData name="Yang Baolin" userId="1417fbcf-1b80-4492-95cf-77fbff803a3b" providerId="ADAL" clId="{004D72A3-99BB-4D91-9008-647A5205EECB}" dt="2023-09-13T11:54:54.378" v="25"/>
        <pc:sldMkLst>
          <pc:docMk/>
          <pc:sldMk cId="2676384259" sldId="259"/>
        </pc:sldMkLst>
        <pc:spChg chg="mod">
          <ac:chgData name="Yang Baolin" userId="1417fbcf-1b80-4492-95cf-77fbff803a3b" providerId="ADAL" clId="{004D72A3-99BB-4D91-9008-647A5205EECB}" dt="2023-09-13T11:54:24.442" v="20" actId="27636"/>
          <ac:spMkLst>
            <pc:docMk/>
            <pc:sldMk cId="2676384259" sldId="259"/>
            <ac:spMk id="3" creationId="{D4E94849-07C7-4745-AF8D-83EA0884CEA1}"/>
          </ac:spMkLst>
        </pc:spChg>
      </pc:sldChg>
      <pc:sldChg chg="modSp add del mod">
        <pc:chgData name="Yang Baolin" userId="1417fbcf-1b80-4492-95cf-77fbff803a3b" providerId="ADAL" clId="{004D72A3-99BB-4D91-9008-647A5205EECB}" dt="2023-09-13T11:53:06.457" v="14"/>
        <pc:sldMkLst>
          <pc:docMk/>
          <pc:sldMk cId="4088235858" sldId="259"/>
        </pc:sldMkLst>
        <pc:spChg chg="mod">
          <ac:chgData name="Yang Baolin" userId="1417fbcf-1b80-4492-95cf-77fbff803a3b" providerId="ADAL" clId="{004D72A3-99BB-4D91-9008-647A5205EECB}" dt="2023-09-13T11:53:06.457" v="14"/>
          <ac:spMkLst>
            <pc:docMk/>
            <pc:sldMk cId="4088235858" sldId="259"/>
            <ac:spMk id="2" creationId="{2F8D63D9-6FE4-446C-B189-7B64BF949910}"/>
          </ac:spMkLst>
        </pc:spChg>
        <pc:spChg chg="mod">
          <ac:chgData name="Yang Baolin" userId="1417fbcf-1b80-4492-95cf-77fbff803a3b" providerId="ADAL" clId="{004D72A3-99BB-4D91-9008-647A5205EECB}" dt="2023-09-13T11:53:06.457" v="14"/>
          <ac:spMkLst>
            <pc:docMk/>
            <pc:sldMk cId="4088235858" sldId="259"/>
            <ac:spMk id="3" creationId="{D4E94849-07C7-4745-AF8D-83EA0884CEA1}"/>
          </ac:spMkLst>
        </pc:spChg>
      </pc:sldChg>
      <pc:sldChg chg="modSp add del mod">
        <pc:chgData name="Yang Baolin" userId="1417fbcf-1b80-4492-95cf-77fbff803a3b" providerId="ADAL" clId="{004D72A3-99BB-4D91-9008-647A5205EECB}" dt="2023-09-13T11:54:05.201" v="19"/>
        <pc:sldMkLst>
          <pc:docMk/>
          <pc:sldMk cId="1388027740" sldId="260"/>
        </pc:sldMkLst>
        <pc:spChg chg="mod">
          <ac:chgData name="Yang Baolin" userId="1417fbcf-1b80-4492-95cf-77fbff803a3b" providerId="ADAL" clId="{004D72A3-99BB-4D91-9008-647A5205EECB}" dt="2023-09-13T11:54:05.201" v="19"/>
          <ac:spMkLst>
            <pc:docMk/>
            <pc:sldMk cId="1388027740" sldId="260"/>
            <ac:spMk id="2" creationId="{2F8D63D9-6FE4-446C-B189-7B64BF949910}"/>
          </ac:spMkLst>
        </pc:spChg>
        <pc:spChg chg="mod">
          <ac:chgData name="Yang Baolin" userId="1417fbcf-1b80-4492-95cf-77fbff803a3b" providerId="ADAL" clId="{004D72A3-99BB-4D91-9008-647A5205EECB}" dt="2023-09-13T11:54:05.201" v="19"/>
          <ac:spMkLst>
            <pc:docMk/>
            <pc:sldMk cId="1388027740" sldId="260"/>
            <ac:spMk id="3" creationId="{D4E94849-07C7-4745-AF8D-83EA0884CEA1}"/>
          </ac:spMkLst>
        </pc:spChg>
      </pc:sldChg>
      <pc:sldChg chg="add del ord">
        <pc:chgData name="Yang Baolin" userId="1417fbcf-1b80-4492-95cf-77fbff803a3b" providerId="ADAL" clId="{004D72A3-99BB-4D91-9008-647A5205EECB}" dt="2023-09-13T11:54:59.447" v="27"/>
        <pc:sldMkLst>
          <pc:docMk/>
          <pc:sldMk cId="1874740920" sldId="260"/>
        </pc:sldMkLst>
      </pc:sldChg>
      <pc:sldChg chg="modSp add del mod">
        <pc:chgData name="Yang Baolin" userId="1417fbcf-1b80-4492-95cf-77fbff803a3b" providerId="ADAL" clId="{004D72A3-99BB-4D91-9008-647A5205EECB}" dt="2023-09-13T11:53:05.347" v="11"/>
        <pc:sldMkLst>
          <pc:docMk/>
          <pc:sldMk cId="2676384259" sldId="261"/>
        </pc:sldMkLst>
        <pc:spChg chg="mod">
          <ac:chgData name="Yang Baolin" userId="1417fbcf-1b80-4492-95cf-77fbff803a3b" providerId="ADAL" clId="{004D72A3-99BB-4D91-9008-647A5205EECB}" dt="2023-09-13T11:53:05.347" v="11"/>
          <ac:spMkLst>
            <pc:docMk/>
            <pc:sldMk cId="2676384259" sldId="261"/>
            <ac:spMk id="2" creationId="{2F8D63D9-6FE4-446C-B189-7B64BF949910}"/>
          </ac:spMkLst>
        </pc:spChg>
      </pc:sldChg>
      <pc:sldChg chg="modSp mod ord">
        <pc:chgData name="Yang Baolin" userId="1417fbcf-1b80-4492-95cf-77fbff803a3b" providerId="ADAL" clId="{004D72A3-99BB-4D91-9008-647A5205EECB}" dt="2023-09-13T11:54:47.849" v="23"/>
        <pc:sldMkLst>
          <pc:docMk/>
          <pc:sldMk cId="4088235858" sldId="261"/>
        </pc:sldMkLst>
        <pc:spChg chg="mod">
          <ac:chgData name="Yang Baolin" userId="1417fbcf-1b80-4492-95cf-77fbff803a3b" providerId="ADAL" clId="{004D72A3-99BB-4D91-9008-647A5205EECB}" dt="2023-09-13T11:54:45.048" v="21" actId="27636"/>
          <ac:spMkLst>
            <pc:docMk/>
            <pc:sldMk cId="4088235858" sldId="261"/>
            <ac:spMk id="3" creationId="{D4E94849-07C7-4745-AF8D-83EA0884CEA1}"/>
          </ac:spMkLst>
        </pc:spChg>
      </pc:sldChg>
      <pc:sldMasterChg chg="delSldLayout">
        <pc:chgData name="Yang Baolin" userId="1417fbcf-1b80-4492-95cf-77fbff803a3b" providerId="ADAL" clId="{004D72A3-99BB-4D91-9008-647A5205EECB}" dt="2023-09-13T11:52:27.316" v="3" actId="2696"/>
        <pc:sldMasterMkLst>
          <pc:docMk/>
          <pc:sldMasterMk cId="1833754440" sldId="2147483648"/>
        </pc:sldMasterMkLst>
        <pc:sldLayoutChg chg="del">
          <pc:chgData name="Yang Baolin" userId="1417fbcf-1b80-4492-95cf-77fbff803a3b" providerId="ADAL" clId="{004D72A3-99BB-4D91-9008-647A5205EECB}" dt="2023-09-13T11:52:27.316" v="3" actId="2696"/>
          <pc:sldLayoutMkLst>
            <pc:docMk/>
            <pc:sldMasterMk cId="1833754440" sldId="2147483648"/>
            <pc:sldLayoutMk cId="252123891" sldId="214748371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CCC29D-C729-694F-A788-B5007BCA57F6}" type="datetimeFigureOut">
              <a:rPr lang="en-US" smtClean="0"/>
              <a:t>13.9.2023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40BB66-2831-4C42-9675-9DAB39629BDD}" type="slidenum">
              <a:rPr lang="en-US" smtClean="0"/>
              <a:t>‹#›</a:t>
            </a:fld>
            <a:endParaRPr lang="en-US"/>
          </a:p>
        </p:txBody>
      </p:sp>
    </p:spTree>
    <p:extLst>
      <p:ext uri="{BB962C8B-B14F-4D97-AF65-F5344CB8AC3E}">
        <p14:creationId xmlns:p14="http://schemas.microsoft.com/office/powerpoint/2010/main" val="1930043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AAFD53-F29D-C94E-BF8B-0D8B7431C954}" type="datetimeFigureOut">
              <a:rPr lang="en-US" smtClean="0"/>
              <a:t>13.9.2023</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164E42-DED0-9246-9B1B-B67105F62D49}" type="slidenum">
              <a:rPr lang="en-US" smtClean="0"/>
              <a:t>‹#›</a:t>
            </a:fld>
            <a:endParaRPr lang="en-US"/>
          </a:p>
        </p:txBody>
      </p:sp>
    </p:spTree>
    <p:extLst>
      <p:ext uri="{BB962C8B-B14F-4D97-AF65-F5344CB8AC3E}">
        <p14:creationId xmlns:p14="http://schemas.microsoft.com/office/powerpoint/2010/main" val="38633911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60438" y="1143000"/>
            <a:ext cx="4937125" cy="3086100"/>
          </a:xfrm>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DF164E42-DED0-9246-9B1B-B67105F62D49}" type="slidenum">
              <a:rPr lang="en-US" smtClean="0"/>
              <a:t>4</a:t>
            </a:fld>
            <a:endParaRPr lang="en-US"/>
          </a:p>
        </p:txBody>
      </p:sp>
    </p:spTree>
    <p:extLst>
      <p:ext uri="{BB962C8B-B14F-4D97-AF65-F5344CB8AC3E}">
        <p14:creationId xmlns:p14="http://schemas.microsoft.com/office/powerpoint/2010/main" val="1135134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DF164E42-DED0-9246-9B1B-B67105F62D49}" type="slidenum">
              <a:rPr lang="en-US" smtClean="0"/>
              <a:t>5</a:t>
            </a:fld>
            <a:endParaRPr lang="en-US"/>
          </a:p>
        </p:txBody>
      </p:sp>
    </p:spTree>
    <p:extLst>
      <p:ext uri="{BB962C8B-B14F-4D97-AF65-F5344CB8AC3E}">
        <p14:creationId xmlns:p14="http://schemas.microsoft.com/office/powerpoint/2010/main" val="5863350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3" Type="http://schemas.openxmlformats.org/officeDocument/2006/relationships/hyperlink" Target="https://www.facebook.com/aaltobiz/" TargetMode="External"/><Relationship Id="rId7" Type="http://schemas.openxmlformats.org/officeDocument/2006/relationships/hyperlink" Target="https://twitter.com/AaltoBIZ" TargetMode="External"/><Relationship Id="rId12" Type="http://schemas.openxmlformats.org/officeDocument/2006/relationships/image" Target="../media/image8.png"/><Relationship Id="rId2" Type="http://schemas.openxmlformats.org/officeDocument/2006/relationships/hyperlink" Target="http://biz.aalto.fi/" TargetMode="External"/><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hyperlink" Target="http://www.aalto.fi/snapchat/" TargetMode="External"/><Relationship Id="rId5" Type="http://schemas.openxmlformats.org/officeDocument/2006/relationships/hyperlink" Target="https://www.instagram.com/aaltouniversity/" TargetMode="Externa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hyperlink" Target="https://www.youtube.com/user/aaltouniversity" TargetMode="External"/><Relationship Id="rId1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Header Slide - Red">
    <p:spTree>
      <p:nvGrpSpPr>
        <p:cNvPr id="1" name=""/>
        <p:cNvGrpSpPr/>
        <p:nvPr/>
      </p:nvGrpSpPr>
      <p:grpSpPr>
        <a:xfrm>
          <a:off x="0" y="0"/>
          <a:ext cx="0" cy="0"/>
          <a:chOff x="0" y="0"/>
          <a:chExt cx="0" cy="0"/>
        </a:xfrm>
      </p:grpSpPr>
      <p:sp>
        <p:nvSpPr>
          <p:cNvPr id="5" name="Rectangle 4"/>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Text Placeholder 3"/>
          <p:cNvSpPr>
            <a:spLocks noGrp="1"/>
          </p:cNvSpPr>
          <p:nvPr>
            <p:ph type="body" sz="half" idx="11" hasCustomPrompt="1"/>
          </p:nvPr>
        </p:nvSpPr>
        <p:spPr>
          <a:xfrm>
            <a:off x="431800" y="1820150"/>
            <a:ext cx="7948556" cy="736960"/>
          </a:xfrm>
          <a:prstGeom prst="rect">
            <a:avLst/>
          </a:prstGeom>
        </p:spPr>
        <p:txBody>
          <a:bodyPr lIns="0" rIns="0" anchor="b"/>
          <a:lstStyle>
            <a:lvl1pPr marL="0" indent="0">
              <a:lnSpc>
                <a:spcPct val="100000"/>
              </a:lnSpc>
              <a:buNone/>
              <a:defRPr sz="4000" b="1" baseline="0">
                <a:solidFill>
                  <a:schemeClr val="bg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Headline</a:t>
            </a:r>
          </a:p>
        </p:txBody>
      </p:sp>
      <p:sp>
        <p:nvSpPr>
          <p:cNvPr id="8" name="Text Placeholder 3"/>
          <p:cNvSpPr>
            <a:spLocks noGrp="1"/>
          </p:cNvSpPr>
          <p:nvPr>
            <p:ph type="body" sz="half" idx="2" hasCustomPrompt="1"/>
          </p:nvPr>
        </p:nvSpPr>
        <p:spPr>
          <a:xfrm>
            <a:off x="431825" y="2857500"/>
            <a:ext cx="7998597" cy="557098"/>
          </a:xfrm>
          <a:prstGeom prst="rect">
            <a:avLst/>
          </a:prstGeom>
        </p:spPr>
        <p:txBody>
          <a:bodyPr lIns="0" rIns="0"/>
          <a:lstStyle>
            <a:lvl1pPr marL="0" indent="0">
              <a:lnSpc>
                <a:spcPct val="100000"/>
              </a:lnSpc>
              <a:buNone/>
              <a:defRPr sz="2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No Image - Sub</a:t>
            </a:r>
          </a:p>
        </p:txBody>
      </p:sp>
      <p:sp>
        <p:nvSpPr>
          <p:cNvPr id="9" name="Text Placeholder 3"/>
          <p:cNvSpPr>
            <a:spLocks noGrp="1"/>
          </p:cNvSpPr>
          <p:nvPr>
            <p:ph type="body" sz="half" idx="12" hasCustomPrompt="1"/>
          </p:nvPr>
        </p:nvSpPr>
        <p:spPr>
          <a:xfrm>
            <a:off x="5966385" y="4683765"/>
            <a:ext cx="2464025" cy="327132"/>
          </a:xfrm>
          <a:prstGeom prst="rect">
            <a:avLst/>
          </a:prstGeom>
        </p:spPr>
        <p:txBody>
          <a:bodyPr/>
          <a:lstStyle>
            <a:lvl1pPr marL="0" indent="0">
              <a:lnSpc>
                <a:spcPct val="100000"/>
              </a:lnSpc>
              <a:buNone/>
              <a:defRPr sz="135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Name</a:t>
            </a:r>
          </a:p>
        </p:txBody>
      </p:sp>
      <p:sp>
        <p:nvSpPr>
          <p:cNvPr id="11" name="Text Placeholder 3"/>
          <p:cNvSpPr>
            <a:spLocks noGrp="1"/>
          </p:cNvSpPr>
          <p:nvPr>
            <p:ph type="body" sz="half" idx="13" hasCustomPrompt="1"/>
          </p:nvPr>
        </p:nvSpPr>
        <p:spPr>
          <a:xfrm>
            <a:off x="5966385" y="5010897"/>
            <a:ext cx="2464025" cy="327132"/>
          </a:xfrm>
          <a:prstGeom prst="rect">
            <a:avLst/>
          </a:prstGeom>
        </p:spPr>
        <p:txBody>
          <a:bodyPr/>
          <a:lstStyle>
            <a:lvl1pPr marL="0" indent="0">
              <a:lnSpc>
                <a:spcPct val="100000"/>
              </a:lnSpc>
              <a:buNone/>
              <a:defRPr sz="135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Date</a:t>
            </a:r>
          </a:p>
        </p:txBody>
      </p:sp>
      <p:pic>
        <p:nvPicPr>
          <p:cNvPr id="3" name="Kuva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06210"/>
            <a:ext cx="1886823" cy="1674000"/>
          </a:xfrm>
          <a:prstGeom prst="rect">
            <a:avLst/>
          </a:prstGeom>
        </p:spPr>
      </p:pic>
    </p:spTree>
  </p:cSld>
  <p:clrMapOvr>
    <a:masterClrMapping/>
  </p:clrMapOvr>
  <p:extLst>
    <p:ext uri="{DCECCB84-F9BA-43D5-87BE-67443E8EF086}">
      <p15:sldGuideLst xmlns:p15="http://schemas.microsoft.com/office/powerpoint/2012/main">
        <p15:guide id="1" orient="horz" pos="3287" userDrawn="1">
          <p15:clr>
            <a:srgbClr val="FBAE40"/>
          </p15:clr>
        </p15:guide>
        <p15:guide id="2" pos="27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Body slide - Text - Full bleed image">
    <p:bg>
      <p:bgPr>
        <a:solidFill>
          <a:schemeClr val="bg1"/>
        </a:solidFill>
        <a:effectLst/>
      </p:bgPr>
    </p:bg>
    <p:spTree>
      <p:nvGrpSpPr>
        <p:cNvPr id="1" name=""/>
        <p:cNvGrpSpPr/>
        <p:nvPr/>
      </p:nvGrpSpPr>
      <p:grpSpPr>
        <a:xfrm>
          <a:off x="0" y="0"/>
          <a:ext cx="0" cy="0"/>
          <a:chOff x="0" y="0"/>
          <a:chExt cx="0" cy="0"/>
        </a:xfrm>
      </p:grpSpPr>
      <p:sp>
        <p:nvSpPr>
          <p:cNvPr id="12" name="Rectangle 4"/>
          <p:cNvSpPr/>
          <p:nvPr userDrawn="1"/>
        </p:nvSpPr>
        <p:spPr>
          <a:xfrm>
            <a:off x="-1066"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Text Placeholder 3"/>
          <p:cNvSpPr>
            <a:spLocks noGrp="1"/>
          </p:cNvSpPr>
          <p:nvPr>
            <p:ph type="body" sz="half" idx="2" hasCustomPrompt="1"/>
          </p:nvPr>
        </p:nvSpPr>
        <p:spPr>
          <a:xfrm>
            <a:off x="287339" y="1621807"/>
            <a:ext cx="4150122" cy="3265457"/>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Tx/>
              <a:buNone/>
              <a:tabLst/>
              <a:defRPr lang="en-GB" sz="2100" b="1" smtClean="0">
                <a:solidFill>
                  <a:srgbClr val="FFFFFF"/>
                </a:solidFill>
              </a:defRPr>
            </a:lvl1pPr>
            <a:lvl2pPr marL="628589" indent="-285720">
              <a:buFont typeface="Arial" panose="020B0604020202020204" pitchFamily="34" charset="0"/>
              <a:buChar char="•"/>
              <a:defRPr sz="2100">
                <a:solidFill>
                  <a:srgbClr val="FFFFFF"/>
                </a:solidFill>
              </a:defRPr>
            </a:lvl2pPr>
            <a:lvl3pPr marL="804783" indent="-176195">
              <a:buFont typeface="Arial" panose="020B0604020202020204" pitchFamily="34" charset="0"/>
              <a:buChar char="•"/>
              <a:defRPr sz="1600">
                <a:solidFill>
                  <a:srgbClr val="FFFFFF"/>
                </a:solidFill>
              </a:defRPr>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Your text here</a:t>
            </a:r>
          </a:p>
        </p:txBody>
      </p:sp>
      <p:sp>
        <p:nvSpPr>
          <p:cNvPr id="11" name="Text Placeholder 3"/>
          <p:cNvSpPr>
            <a:spLocks noGrp="1"/>
          </p:cNvSpPr>
          <p:nvPr>
            <p:ph type="body" sz="half" idx="10" hasCustomPrompt="1"/>
          </p:nvPr>
        </p:nvSpPr>
        <p:spPr>
          <a:xfrm>
            <a:off x="287363" y="148164"/>
            <a:ext cx="8497093" cy="1281617"/>
          </a:xfrm>
          <a:prstGeom prst="rect">
            <a:avLst/>
          </a:prstGeom>
        </p:spPr>
        <p:txBody>
          <a:bodyPr lIns="0" tIns="0" rIns="0" bIns="0"/>
          <a:lstStyle>
            <a:lvl1pPr marL="0" indent="0">
              <a:lnSpc>
                <a:spcPct val="100000"/>
              </a:lnSpc>
              <a:buNone/>
              <a:defRPr sz="4000" b="1" baseline="0">
                <a:solidFill>
                  <a:schemeClr val="bg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a:t>
            </a:r>
          </a:p>
        </p:txBody>
      </p:sp>
      <p:sp>
        <p:nvSpPr>
          <p:cNvPr id="8" name="Text Placeholder 3"/>
          <p:cNvSpPr>
            <a:spLocks noGrp="1"/>
          </p:cNvSpPr>
          <p:nvPr>
            <p:ph type="body" sz="half" idx="11" hasCustomPrompt="1"/>
          </p:nvPr>
        </p:nvSpPr>
        <p:spPr>
          <a:xfrm>
            <a:off x="4706543" y="1621799"/>
            <a:ext cx="4077891" cy="3267341"/>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Tx/>
              <a:buNone/>
              <a:tabLst/>
              <a:defRPr lang="en-GB" sz="2000" b="1">
                <a:solidFill>
                  <a:srgbClr val="FFFFFF"/>
                </a:solidFill>
              </a:defRPr>
            </a:lvl1pPr>
            <a:lvl2pPr marL="628589" indent="-285720">
              <a:buFont typeface="Arial" panose="020B0604020202020204" pitchFamily="34" charset="0"/>
              <a:buChar char="•"/>
              <a:defRPr sz="2100">
                <a:solidFill>
                  <a:srgbClr val="FFFFFF"/>
                </a:solidFill>
              </a:defRPr>
            </a:lvl2pPr>
            <a:lvl3pPr marL="804783" indent="-176195">
              <a:buFont typeface="Arial" panose="020B0604020202020204" pitchFamily="34" charset="0"/>
              <a:buChar char="•"/>
              <a:defRPr sz="1600">
                <a:solidFill>
                  <a:srgbClr val="FFFFFF"/>
                </a:solidFill>
              </a:defRPr>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Your text here</a:t>
            </a:r>
          </a:p>
        </p:txBody>
      </p:sp>
      <p:sp>
        <p:nvSpPr>
          <p:cNvPr id="2" name="Päivämäärän paikkamerkki 1">
            <a:extLst>
              <a:ext uri="{FF2B5EF4-FFF2-40B4-BE49-F238E27FC236}">
                <a16:creationId xmlns:a16="http://schemas.microsoft.com/office/drawing/2014/main" id="{62DDC196-D49A-4DB6-A68D-238E3C73DA3B}"/>
              </a:ext>
            </a:extLst>
          </p:cNvPr>
          <p:cNvSpPr>
            <a:spLocks noGrp="1"/>
          </p:cNvSpPr>
          <p:nvPr>
            <p:ph type="dt" sz="half" idx="13"/>
          </p:nvPr>
        </p:nvSpPr>
        <p:spPr/>
        <p:txBody>
          <a:bodyPr/>
          <a:lstStyle>
            <a:lvl1pPr>
              <a:defRPr>
                <a:solidFill>
                  <a:srgbClr val="FFFFFF"/>
                </a:solidFill>
              </a:defRPr>
            </a:lvl1pPr>
          </a:lstStyle>
          <a:p>
            <a:r>
              <a:rPr lang="fi-FI"/>
              <a:t>dd.mm.yyyy</a:t>
            </a:r>
            <a:endParaRPr lang="en-US" dirty="0"/>
          </a:p>
        </p:txBody>
      </p:sp>
      <p:sp>
        <p:nvSpPr>
          <p:cNvPr id="5" name="Alatunnisteen paikkamerkki 4">
            <a:extLst>
              <a:ext uri="{FF2B5EF4-FFF2-40B4-BE49-F238E27FC236}">
                <a16:creationId xmlns:a16="http://schemas.microsoft.com/office/drawing/2014/main" id="{51265EED-F2E6-43DA-B5C9-706015FF2F76}"/>
              </a:ext>
            </a:extLst>
          </p:cNvPr>
          <p:cNvSpPr>
            <a:spLocks noGrp="1"/>
          </p:cNvSpPr>
          <p:nvPr>
            <p:ph type="ftr" sz="quarter" idx="14"/>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sp>
        <p:nvSpPr>
          <p:cNvPr id="6" name="Dian numeron paikkamerkki 5">
            <a:extLst>
              <a:ext uri="{FF2B5EF4-FFF2-40B4-BE49-F238E27FC236}">
                <a16:creationId xmlns:a16="http://schemas.microsoft.com/office/drawing/2014/main" id="{E5011BD5-68CE-472A-A314-532B85BA474D}"/>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14" name="Kuva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21491"/>
            <a:ext cx="1991440" cy="856800"/>
          </a:xfrm>
          <a:prstGeom prst="rect">
            <a:avLst/>
          </a:prstGeom>
        </p:spPr>
      </p:pic>
    </p:spTree>
  </p:cSld>
  <p:clrMapOvr>
    <a:masterClrMapping/>
  </p:clrMapOvr>
  <p:extLst>
    <p:ext uri="{DCECCB84-F9BA-43D5-87BE-67443E8EF086}">
      <p15:sldGuideLst xmlns:p15="http://schemas.microsoft.com/office/powerpoint/2012/main">
        <p15:guide id="1" pos="2795" userDrawn="1">
          <p15:clr>
            <a:srgbClr val="FBAE40"/>
          </p15:clr>
        </p15:guide>
        <p15:guide id="2" pos="2965" userDrawn="1">
          <p15:clr>
            <a:srgbClr val="FBAE40"/>
          </p15:clr>
        </p15:guide>
        <p15:guide id="3" orient="horz" pos="94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Body slide - Table">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87363" y="215946"/>
            <a:ext cx="8497093" cy="1118950"/>
          </a:xfrm>
          <a:prstGeom prst="rect">
            <a:avLst/>
          </a:prstGeom>
        </p:spPr>
        <p:txBody>
          <a:bodyPr lIns="0" tIns="0" rIns="0" bIns="0"/>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 </a:t>
            </a:r>
          </a:p>
        </p:txBody>
      </p:sp>
      <p:sp>
        <p:nvSpPr>
          <p:cNvPr id="6" name="Table Placeholder 12">
            <a:extLst>
              <a:ext uri="{FF2B5EF4-FFF2-40B4-BE49-F238E27FC236}">
                <a16:creationId xmlns:a16="http://schemas.microsoft.com/office/drawing/2014/main" id="{D90CC8CD-0F46-F240-AF4E-99DE2A9ECF91}"/>
              </a:ext>
            </a:extLst>
          </p:cNvPr>
          <p:cNvSpPr>
            <a:spLocks noGrp="1"/>
          </p:cNvSpPr>
          <p:nvPr>
            <p:ph type="tbl" sz="quarter" idx="13" hasCustomPrompt="1"/>
          </p:nvPr>
        </p:nvSpPr>
        <p:spPr>
          <a:xfrm>
            <a:off x="287363" y="1526921"/>
            <a:ext cx="8497093" cy="3417429"/>
          </a:xfrm>
          <a:prstGeom prst="rect">
            <a:avLst/>
          </a:prstGeom>
        </p:spPr>
        <p:txBody>
          <a:bodyPr/>
          <a:lstStyle>
            <a:lvl1pPr marL="0" indent="0" algn="ctr">
              <a:buNone/>
              <a:defRPr b="1">
                <a:solidFill>
                  <a:schemeClr val="bg1">
                    <a:lumMod val="85000"/>
                  </a:schemeClr>
                </a:solidFill>
              </a:defRPr>
            </a:lvl1pPr>
          </a:lstStyle>
          <a:p>
            <a:r>
              <a:rPr lang="fi-FI" dirty="0" err="1"/>
              <a:t>Click</a:t>
            </a:r>
            <a:r>
              <a:rPr lang="fi-FI" dirty="0"/>
              <a:t> </a:t>
            </a:r>
            <a:r>
              <a:rPr lang="fi-FI" dirty="0" err="1"/>
              <a:t>icon</a:t>
            </a:r>
            <a:r>
              <a:rPr lang="fi-FI" dirty="0"/>
              <a:t> to </a:t>
            </a:r>
            <a:r>
              <a:rPr lang="fi-FI" dirty="0" err="1"/>
              <a:t>add</a:t>
            </a:r>
            <a:r>
              <a:rPr lang="fi-FI" dirty="0"/>
              <a:t> </a:t>
            </a:r>
            <a:r>
              <a:rPr lang="fi-FI" dirty="0" err="1"/>
              <a:t>table</a:t>
            </a:r>
            <a:endParaRPr lang="fi-FI" dirty="0"/>
          </a:p>
        </p:txBody>
      </p:sp>
      <p:sp>
        <p:nvSpPr>
          <p:cNvPr id="5" name="Slide Number Placeholder 5">
            <a:extLst>
              <a:ext uri="{FF2B5EF4-FFF2-40B4-BE49-F238E27FC236}">
                <a16:creationId xmlns:a16="http://schemas.microsoft.com/office/drawing/2014/main" id="{2D4CDEE4-AFAC-4BB1-B02E-FDE939F20DC1}"/>
              </a:ext>
            </a:extLst>
          </p:cNvPr>
          <p:cNvSpPr>
            <a:spLocks noGrp="1"/>
          </p:cNvSpPr>
          <p:nvPr>
            <p:ph type="sldNum" sz="quarter" idx="4"/>
          </p:nvPr>
        </p:nvSpPr>
        <p:spPr>
          <a:xfrm>
            <a:off x="6678800" y="5387368"/>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8" name="Date Placeholder 3">
            <a:extLst>
              <a:ext uri="{FF2B5EF4-FFF2-40B4-BE49-F238E27FC236}">
                <a16:creationId xmlns:a16="http://schemas.microsoft.com/office/drawing/2014/main" id="{32C686F0-0C1B-46BD-9DE7-A93BAA6AC898}"/>
              </a:ext>
            </a:extLst>
          </p:cNvPr>
          <p:cNvSpPr>
            <a:spLocks noGrp="1"/>
          </p:cNvSpPr>
          <p:nvPr>
            <p:ph type="dt" sz="half" idx="2"/>
          </p:nvPr>
        </p:nvSpPr>
        <p:spPr>
          <a:xfrm>
            <a:off x="6678800" y="5191935"/>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fi-FI"/>
              <a:t>dd.mm.yyyy</a:t>
            </a:r>
            <a:endParaRPr lang="en-US" dirty="0"/>
          </a:p>
        </p:txBody>
      </p:sp>
      <p:sp>
        <p:nvSpPr>
          <p:cNvPr id="9" name="Alatunnisteen paikkamerkki 1">
            <a:extLst>
              <a:ext uri="{FF2B5EF4-FFF2-40B4-BE49-F238E27FC236}">
                <a16:creationId xmlns:a16="http://schemas.microsoft.com/office/drawing/2014/main" id="{4338FCB4-9412-423F-84B9-91EDDBA25087}"/>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fi-FI" dirty="0" err="1"/>
              <a:t>Your</a:t>
            </a:r>
            <a:r>
              <a:rPr lang="fi-FI" dirty="0"/>
              <a:t> text </a:t>
            </a:r>
            <a:r>
              <a:rPr lang="fi-FI" dirty="0" err="1"/>
              <a:t>here</a:t>
            </a:r>
            <a:endParaRPr lang="fi-FI" dirty="0"/>
          </a:p>
        </p:txBody>
      </p:sp>
      <p:pic>
        <p:nvPicPr>
          <p:cNvPr id="12" name="Kuva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23410"/>
            <a:ext cx="2073704" cy="856800"/>
          </a:xfrm>
          <a:prstGeom prst="rect">
            <a:avLst/>
          </a:prstGeom>
        </p:spPr>
      </p:pic>
    </p:spTree>
    <p:extLst>
      <p:ext uri="{BB962C8B-B14F-4D97-AF65-F5344CB8AC3E}">
        <p14:creationId xmlns:p14="http://schemas.microsoft.com/office/powerpoint/2010/main" val="2920564110"/>
      </p:ext>
    </p:extLst>
  </p:cSld>
  <p:clrMapOvr>
    <a:masterClrMapping/>
  </p:clrMapOvr>
  <p:extLst>
    <p:ext uri="{DCECCB84-F9BA-43D5-87BE-67443E8EF086}">
      <p15:sldGuideLst xmlns:p15="http://schemas.microsoft.com/office/powerpoint/2012/main">
        <p15:guide id="1" orient="horz" pos="3444" userDrawn="1">
          <p15:clr>
            <a:srgbClr val="FBAE40"/>
          </p15:clr>
        </p15:guide>
        <p15:guide id="4" pos="5534" userDrawn="1">
          <p15:clr>
            <a:srgbClr val="FBAE40"/>
          </p15:clr>
        </p15:guide>
        <p15:guide id="5" orient="horz" pos="363" userDrawn="1">
          <p15:clr>
            <a:srgbClr val="FBAE40"/>
          </p15:clr>
        </p15:guide>
        <p15:guide id="6" pos="2795" userDrawn="1">
          <p15:clr>
            <a:srgbClr val="FBAE40"/>
          </p15:clr>
        </p15:guide>
        <p15:guide id="7" pos="2965"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Body slide - 2 tables">
    <p:spTree>
      <p:nvGrpSpPr>
        <p:cNvPr id="1" name=""/>
        <p:cNvGrpSpPr/>
        <p:nvPr/>
      </p:nvGrpSpPr>
      <p:grpSpPr>
        <a:xfrm>
          <a:off x="0" y="0"/>
          <a:ext cx="0" cy="0"/>
          <a:chOff x="0" y="0"/>
          <a:chExt cx="0" cy="0"/>
        </a:xfrm>
      </p:grpSpPr>
      <p:sp>
        <p:nvSpPr>
          <p:cNvPr id="14" name="Table Placeholder 12">
            <a:extLst>
              <a:ext uri="{FF2B5EF4-FFF2-40B4-BE49-F238E27FC236}">
                <a16:creationId xmlns:a16="http://schemas.microsoft.com/office/drawing/2014/main" id="{BBBD8CFA-2274-400B-84ED-AD95B6C224E6}"/>
              </a:ext>
            </a:extLst>
          </p:cNvPr>
          <p:cNvSpPr>
            <a:spLocks noGrp="1"/>
          </p:cNvSpPr>
          <p:nvPr>
            <p:ph type="tbl" sz="quarter" idx="13" hasCustomPrompt="1"/>
          </p:nvPr>
        </p:nvSpPr>
        <p:spPr>
          <a:xfrm>
            <a:off x="287338" y="1516070"/>
            <a:ext cx="5486014" cy="1604191"/>
          </a:xfrm>
          <a:prstGeom prst="rect">
            <a:avLst/>
          </a:prstGeom>
        </p:spPr>
        <p:txBody>
          <a:bodyPr/>
          <a:lstStyle>
            <a:lvl1pPr marL="0" indent="0">
              <a:buNone/>
              <a:defRPr b="1">
                <a:solidFill>
                  <a:schemeClr val="bg1">
                    <a:lumMod val="85000"/>
                  </a:schemeClr>
                </a:solidFill>
              </a:defRPr>
            </a:lvl1pPr>
          </a:lstStyle>
          <a:p>
            <a:r>
              <a:rPr lang="fi-FI" dirty="0" err="1"/>
              <a:t>Click</a:t>
            </a:r>
            <a:r>
              <a:rPr lang="fi-FI" dirty="0"/>
              <a:t> </a:t>
            </a:r>
            <a:r>
              <a:rPr lang="fi-FI" dirty="0" err="1"/>
              <a:t>icon</a:t>
            </a:r>
            <a:r>
              <a:rPr lang="fi-FI" dirty="0"/>
              <a:t> to </a:t>
            </a:r>
            <a:r>
              <a:rPr lang="fi-FI" dirty="0" err="1"/>
              <a:t>add</a:t>
            </a:r>
            <a:r>
              <a:rPr lang="fi-FI" dirty="0"/>
              <a:t> </a:t>
            </a:r>
            <a:r>
              <a:rPr lang="fi-FI" dirty="0" err="1"/>
              <a:t>table</a:t>
            </a:r>
            <a:endParaRPr lang="fi-FI" dirty="0"/>
          </a:p>
        </p:txBody>
      </p:sp>
      <p:sp>
        <p:nvSpPr>
          <p:cNvPr id="13" name="Table Placeholder 12">
            <a:extLst>
              <a:ext uri="{FF2B5EF4-FFF2-40B4-BE49-F238E27FC236}">
                <a16:creationId xmlns:a16="http://schemas.microsoft.com/office/drawing/2014/main" id="{93B047F6-3228-402F-9203-526F72E0AFAD}"/>
              </a:ext>
            </a:extLst>
          </p:cNvPr>
          <p:cNvSpPr>
            <a:spLocks noGrp="1"/>
          </p:cNvSpPr>
          <p:nvPr>
            <p:ph type="tbl" sz="quarter" idx="12" hasCustomPrompt="1"/>
          </p:nvPr>
        </p:nvSpPr>
        <p:spPr>
          <a:xfrm>
            <a:off x="287338" y="3299738"/>
            <a:ext cx="5486014" cy="1644612"/>
          </a:xfrm>
          <a:prstGeom prst="rect">
            <a:avLst/>
          </a:prstGeom>
        </p:spPr>
        <p:txBody>
          <a:bodyPr/>
          <a:lstStyle>
            <a:lvl1pPr marL="0" indent="0">
              <a:buNone/>
              <a:defRPr b="1" baseline="0">
                <a:solidFill>
                  <a:schemeClr val="bg1">
                    <a:lumMod val="85000"/>
                  </a:schemeClr>
                </a:solidFill>
              </a:defRPr>
            </a:lvl1pPr>
          </a:lstStyle>
          <a:p>
            <a:r>
              <a:rPr lang="fi-FI" dirty="0" err="1"/>
              <a:t>Click</a:t>
            </a:r>
            <a:r>
              <a:rPr lang="fi-FI" dirty="0"/>
              <a:t> </a:t>
            </a:r>
            <a:r>
              <a:rPr lang="fi-FI" dirty="0" err="1"/>
              <a:t>icon</a:t>
            </a:r>
            <a:r>
              <a:rPr lang="fi-FI" dirty="0"/>
              <a:t> to </a:t>
            </a:r>
            <a:r>
              <a:rPr lang="fi-FI" dirty="0" err="1"/>
              <a:t>add</a:t>
            </a:r>
            <a:r>
              <a:rPr lang="fi-FI" dirty="0"/>
              <a:t> </a:t>
            </a:r>
            <a:r>
              <a:rPr lang="fi-FI" dirty="0" err="1"/>
              <a:t>table</a:t>
            </a:r>
            <a:endParaRPr lang="fi-FI" dirty="0"/>
          </a:p>
        </p:txBody>
      </p:sp>
      <p:sp>
        <p:nvSpPr>
          <p:cNvPr id="2" name="Suorakulmio 1"/>
          <p:cNvSpPr/>
          <p:nvPr userDrawn="1"/>
        </p:nvSpPr>
        <p:spPr>
          <a:xfrm>
            <a:off x="6288119" y="1516081"/>
            <a:ext cx="2167128" cy="34578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013" dirty="0"/>
          </a:p>
        </p:txBody>
      </p:sp>
      <p:sp>
        <p:nvSpPr>
          <p:cNvPr id="11" name="Text Placeholder 3"/>
          <p:cNvSpPr>
            <a:spLocks noGrp="1"/>
          </p:cNvSpPr>
          <p:nvPr>
            <p:ph type="body" sz="half" idx="10" hasCustomPrompt="1"/>
          </p:nvPr>
        </p:nvSpPr>
        <p:spPr>
          <a:xfrm>
            <a:off x="287363" y="214851"/>
            <a:ext cx="8167909" cy="1121738"/>
          </a:xfrm>
          <a:prstGeom prst="rect">
            <a:avLst/>
          </a:prstGeom>
        </p:spPr>
        <p:txBody>
          <a:bodyPr lIns="0" tIns="0" rIns="0" bIns="0"/>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a:t>
            </a:r>
          </a:p>
        </p:txBody>
      </p:sp>
      <p:sp>
        <p:nvSpPr>
          <p:cNvPr id="8" name="Text Placeholder 7">
            <a:extLst>
              <a:ext uri="{FF2B5EF4-FFF2-40B4-BE49-F238E27FC236}">
                <a16:creationId xmlns:a16="http://schemas.microsoft.com/office/drawing/2014/main" id="{B84722C4-26CA-4157-95A3-B7176EEF8B13}"/>
              </a:ext>
            </a:extLst>
          </p:cNvPr>
          <p:cNvSpPr>
            <a:spLocks noGrp="1"/>
          </p:cNvSpPr>
          <p:nvPr>
            <p:ph type="body" sz="quarter" idx="11" hasCustomPrompt="1"/>
          </p:nvPr>
        </p:nvSpPr>
        <p:spPr>
          <a:xfrm>
            <a:off x="6558279" y="1796473"/>
            <a:ext cx="1624668" cy="2915054"/>
          </a:xfrm>
          <a:prstGeom prst="rect">
            <a:avLst/>
          </a:prstGeom>
        </p:spPr>
        <p:txBody>
          <a:bodyPr lIns="0" tIns="0" rIns="0" bIns="0"/>
          <a:lstStyle>
            <a:lvl1pPr marL="0" indent="0">
              <a:lnSpc>
                <a:spcPct val="100000"/>
              </a:lnSpc>
              <a:buNone/>
              <a:defRPr lang="en-US" sz="1700" b="1" kern="1200" dirty="0" smtClean="0">
                <a:solidFill>
                  <a:schemeClr val="bg1"/>
                </a:solidFill>
                <a:latin typeface="+mn-lt"/>
                <a:ea typeface="Arial Hebrew Scholar" charset="-79"/>
                <a:cs typeface="Arial Hebrew Scholar" charset="-79"/>
              </a:defRPr>
            </a:lvl1pPr>
            <a:lvl2pPr>
              <a:defRPr lang="en-US" sz="1500" b="1" kern="1200" dirty="0" smtClean="0">
                <a:solidFill>
                  <a:schemeClr val="bg1"/>
                </a:solidFill>
                <a:latin typeface="+mn-lt"/>
                <a:ea typeface="Arial Hebrew Scholar" charset="-79"/>
                <a:cs typeface="Arial Hebrew Scholar" charset="-79"/>
              </a:defRPr>
            </a:lvl2pPr>
            <a:lvl3pPr>
              <a:defRPr lang="en-US" sz="1500" b="1" kern="1200" dirty="0" smtClean="0">
                <a:solidFill>
                  <a:schemeClr val="bg1"/>
                </a:solidFill>
                <a:latin typeface="+mn-lt"/>
                <a:ea typeface="Arial Hebrew Scholar" charset="-79"/>
                <a:cs typeface="Arial Hebrew Scholar" charset="-79"/>
              </a:defRPr>
            </a:lvl3pPr>
            <a:lvl4pPr>
              <a:defRPr lang="en-US" sz="1500" b="1" kern="1200" dirty="0" smtClean="0">
                <a:solidFill>
                  <a:schemeClr val="bg1"/>
                </a:solidFill>
                <a:latin typeface="+mn-lt"/>
                <a:ea typeface="Arial Hebrew Scholar" charset="-79"/>
                <a:cs typeface="Arial Hebrew Scholar" charset="-79"/>
              </a:defRPr>
            </a:lvl4pPr>
            <a:lvl5pPr>
              <a:defRPr lang="fi-FI" sz="1500" b="1" kern="1200" dirty="0">
                <a:solidFill>
                  <a:schemeClr val="bg1"/>
                </a:solidFill>
                <a:latin typeface="+mn-lt"/>
                <a:ea typeface="Arial Hebrew Scholar" charset="-79"/>
                <a:cs typeface="Arial Hebrew Scholar" charset="-79"/>
              </a:defRPr>
            </a:lvl5pPr>
          </a:lstStyle>
          <a:p>
            <a:pPr lvl="0"/>
            <a:r>
              <a:rPr lang="en-US" dirty="0"/>
              <a:t>Insert text here</a:t>
            </a:r>
          </a:p>
        </p:txBody>
      </p:sp>
      <p:sp>
        <p:nvSpPr>
          <p:cNvPr id="10" name="Slide Number Placeholder 5">
            <a:extLst>
              <a:ext uri="{FF2B5EF4-FFF2-40B4-BE49-F238E27FC236}">
                <a16:creationId xmlns:a16="http://schemas.microsoft.com/office/drawing/2014/main" id="{9ADAB2CE-4212-44E9-B137-C1C680FB619A}"/>
              </a:ext>
            </a:extLst>
          </p:cNvPr>
          <p:cNvSpPr>
            <a:spLocks noGrp="1"/>
          </p:cNvSpPr>
          <p:nvPr>
            <p:ph type="sldNum" sz="quarter" idx="4"/>
          </p:nvPr>
        </p:nvSpPr>
        <p:spPr>
          <a:xfrm>
            <a:off x="6678800" y="5387368"/>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12" name="Date Placeholder 3">
            <a:extLst>
              <a:ext uri="{FF2B5EF4-FFF2-40B4-BE49-F238E27FC236}">
                <a16:creationId xmlns:a16="http://schemas.microsoft.com/office/drawing/2014/main" id="{F4E096FB-FCA1-4B5C-ACD6-0CEFB3F91793}"/>
              </a:ext>
            </a:extLst>
          </p:cNvPr>
          <p:cNvSpPr>
            <a:spLocks noGrp="1"/>
          </p:cNvSpPr>
          <p:nvPr>
            <p:ph type="dt" sz="half" idx="2"/>
          </p:nvPr>
        </p:nvSpPr>
        <p:spPr>
          <a:xfrm>
            <a:off x="6678800" y="5191935"/>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fi-FI"/>
              <a:t>dd.mm.yyyy</a:t>
            </a:r>
            <a:endParaRPr lang="en-US" dirty="0"/>
          </a:p>
        </p:txBody>
      </p:sp>
      <p:sp>
        <p:nvSpPr>
          <p:cNvPr id="15" name="Alatunnisteen paikkamerkki 1">
            <a:extLst>
              <a:ext uri="{FF2B5EF4-FFF2-40B4-BE49-F238E27FC236}">
                <a16:creationId xmlns:a16="http://schemas.microsoft.com/office/drawing/2014/main" id="{3C30B25E-7918-4E31-B8C8-B2EDDFA118E6}"/>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fi-FI" dirty="0" err="1"/>
              <a:t>Your</a:t>
            </a:r>
            <a:r>
              <a:rPr lang="fi-FI" dirty="0"/>
              <a:t> text </a:t>
            </a:r>
            <a:r>
              <a:rPr lang="fi-FI" dirty="0" err="1"/>
              <a:t>here</a:t>
            </a:r>
            <a:endParaRPr lang="fi-FI" dirty="0"/>
          </a:p>
        </p:txBody>
      </p:sp>
      <p:pic>
        <p:nvPicPr>
          <p:cNvPr id="17" name="Kuva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23410"/>
            <a:ext cx="2073704" cy="856800"/>
          </a:xfrm>
          <a:prstGeom prst="rect">
            <a:avLst/>
          </a:prstGeom>
        </p:spPr>
      </p:pic>
    </p:spTree>
    <p:extLst>
      <p:ext uri="{BB962C8B-B14F-4D97-AF65-F5344CB8AC3E}">
        <p14:creationId xmlns:p14="http://schemas.microsoft.com/office/powerpoint/2010/main" val="3743304742"/>
      </p:ext>
    </p:extLst>
  </p:cSld>
  <p:clrMapOvr>
    <a:masterClrMapping/>
  </p:clrMapOvr>
  <p:extLst>
    <p:ext uri="{DCECCB84-F9BA-43D5-87BE-67443E8EF086}">
      <p15:sldGuideLst xmlns:p15="http://schemas.microsoft.com/office/powerpoint/2012/main">
        <p15:guide id="1" pos="553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Body slide - Black and red text - Char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66B642BD-45BB-4F77-82AA-AE37473CB2B3}"/>
              </a:ext>
            </a:extLst>
          </p:cNvPr>
          <p:cNvSpPr>
            <a:spLocks noGrp="1"/>
          </p:cNvSpPr>
          <p:nvPr>
            <p:ph type="sldNum" sz="quarter" idx="4"/>
          </p:nvPr>
        </p:nvSpPr>
        <p:spPr>
          <a:xfrm>
            <a:off x="6678800" y="5387368"/>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11" name="Date Placeholder 3">
            <a:extLst>
              <a:ext uri="{FF2B5EF4-FFF2-40B4-BE49-F238E27FC236}">
                <a16:creationId xmlns:a16="http://schemas.microsoft.com/office/drawing/2014/main" id="{81652838-FE86-4ABD-9F9D-AFD4E96BB5D0}"/>
              </a:ext>
            </a:extLst>
          </p:cNvPr>
          <p:cNvSpPr>
            <a:spLocks noGrp="1"/>
          </p:cNvSpPr>
          <p:nvPr>
            <p:ph type="dt" sz="half" idx="13"/>
          </p:nvPr>
        </p:nvSpPr>
        <p:spPr>
          <a:xfrm>
            <a:off x="6678800" y="5191935"/>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fi-FI"/>
              <a:t>dd.mm.yyyy</a:t>
            </a:r>
            <a:endParaRPr lang="en-US" dirty="0"/>
          </a:p>
        </p:txBody>
      </p:sp>
      <p:sp>
        <p:nvSpPr>
          <p:cNvPr id="12" name="Alatunnisteen paikkamerkki 1">
            <a:extLst>
              <a:ext uri="{FF2B5EF4-FFF2-40B4-BE49-F238E27FC236}">
                <a16:creationId xmlns:a16="http://schemas.microsoft.com/office/drawing/2014/main" id="{0B96DB4D-EBEA-407A-A811-A01FA90FCD3C}"/>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fi-FI" dirty="0" err="1"/>
              <a:t>Your</a:t>
            </a:r>
            <a:r>
              <a:rPr lang="fi-FI" dirty="0"/>
              <a:t> text </a:t>
            </a:r>
            <a:r>
              <a:rPr lang="fi-FI" dirty="0" err="1"/>
              <a:t>here</a:t>
            </a:r>
            <a:endParaRPr lang="fi-FI" dirty="0"/>
          </a:p>
        </p:txBody>
      </p:sp>
      <p:sp>
        <p:nvSpPr>
          <p:cNvPr id="6" name="Chart Placeholder 2">
            <a:extLst>
              <a:ext uri="{FF2B5EF4-FFF2-40B4-BE49-F238E27FC236}">
                <a16:creationId xmlns:a16="http://schemas.microsoft.com/office/drawing/2014/main" id="{09161BE7-F8D2-4ACD-83CC-1D9839ED404B}"/>
              </a:ext>
            </a:extLst>
          </p:cNvPr>
          <p:cNvSpPr>
            <a:spLocks noGrp="1"/>
          </p:cNvSpPr>
          <p:nvPr>
            <p:ph type="chart" sz="quarter" idx="12" hasCustomPrompt="1"/>
          </p:nvPr>
        </p:nvSpPr>
        <p:spPr>
          <a:xfrm>
            <a:off x="3654042" y="576791"/>
            <a:ext cx="5130403" cy="4615142"/>
          </a:xfrm>
          <a:prstGeom prst="rect">
            <a:avLst/>
          </a:prstGeom>
        </p:spPr>
        <p:txBody>
          <a:bodyPr/>
          <a:lstStyle>
            <a:lvl1pPr marL="0" marR="0" indent="0" algn="l" defTabSz="685733" rtl="0" eaLnBrk="1" fontAlgn="auto" latinLnBrk="0" hangingPunct="1">
              <a:lnSpc>
                <a:spcPct val="90000"/>
              </a:lnSpc>
              <a:spcBef>
                <a:spcPts val="750"/>
              </a:spcBef>
              <a:spcAft>
                <a:spcPts val="0"/>
              </a:spcAft>
              <a:buClrTx/>
              <a:buSzTx/>
              <a:buFont typeface="Arial"/>
              <a:buNone/>
              <a:tabLst/>
              <a:defRPr b="1">
                <a:solidFill>
                  <a:schemeClr val="tx1">
                    <a:alpha val="17000"/>
                  </a:schemeClr>
                </a:solidFill>
              </a:defRPr>
            </a:lvl1pPr>
          </a:lstStyle>
          <a:p>
            <a:r>
              <a:rPr lang="fi-FI" dirty="0" err="1"/>
              <a:t>Click</a:t>
            </a:r>
            <a:r>
              <a:rPr lang="fi-FI" dirty="0"/>
              <a:t> </a:t>
            </a:r>
            <a:r>
              <a:rPr lang="fi-FI" dirty="0" err="1"/>
              <a:t>icon</a:t>
            </a:r>
            <a:r>
              <a:rPr lang="fi-FI" dirty="0"/>
              <a:t> to </a:t>
            </a:r>
            <a:r>
              <a:rPr lang="fi-FI" dirty="0" err="1"/>
              <a:t>add</a:t>
            </a:r>
            <a:r>
              <a:rPr lang="fi-FI" dirty="0"/>
              <a:t> </a:t>
            </a:r>
            <a:r>
              <a:rPr lang="fi-FI" dirty="0" err="1"/>
              <a:t>chart</a:t>
            </a:r>
            <a:endParaRPr lang="fi-FI" dirty="0"/>
          </a:p>
        </p:txBody>
      </p:sp>
      <p:sp>
        <p:nvSpPr>
          <p:cNvPr id="7" name="Text Placeholder 3">
            <a:extLst>
              <a:ext uri="{FF2B5EF4-FFF2-40B4-BE49-F238E27FC236}">
                <a16:creationId xmlns:a16="http://schemas.microsoft.com/office/drawing/2014/main" id="{9BF71F6C-31BF-8A4F-AA9D-13A108C26B84}"/>
              </a:ext>
            </a:extLst>
          </p:cNvPr>
          <p:cNvSpPr>
            <a:spLocks noGrp="1"/>
          </p:cNvSpPr>
          <p:nvPr>
            <p:ph type="body" sz="half" idx="2" hasCustomPrompt="1"/>
          </p:nvPr>
        </p:nvSpPr>
        <p:spPr>
          <a:xfrm>
            <a:off x="287342" y="2906566"/>
            <a:ext cx="3015455" cy="1853434"/>
          </a:xfrm>
          <a:prstGeom prst="rect">
            <a:avLst/>
          </a:prstGeom>
        </p:spPr>
        <p:txBody>
          <a:bodyPr lIns="0" tIns="0" rIns="0" bIns="0"/>
          <a:lstStyle>
            <a:lvl1pPr marL="0" indent="0">
              <a:lnSpc>
                <a:spcPct val="100000"/>
              </a:lnSpc>
              <a:spcBef>
                <a:spcPts val="0"/>
              </a:spcBef>
              <a:buNone/>
              <a:defRPr sz="2800" b="1" i="0" baseline="0">
                <a:solidFill>
                  <a:schemeClr val="tx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Sub Headline</a:t>
            </a:r>
          </a:p>
        </p:txBody>
      </p:sp>
      <p:sp>
        <p:nvSpPr>
          <p:cNvPr id="8" name="Text Placeholder 3">
            <a:extLst>
              <a:ext uri="{FF2B5EF4-FFF2-40B4-BE49-F238E27FC236}">
                <a16:creationId xmlns:a16="http://schemas.microsoft.com/office/drawing/2014/main" id="{8818ADAA-0D73-2649-A90F-A489016A1095}"/>
              </a:ext>
            </a:extLst>
          </p:cNvPr>
          <p:cNvSpPr>
            <a:spLocks noGrp="1"/>
          </p:cNvSpPr>
          <p:nvPr>
            <p:ph type="body" sz="half" idx="10" hasCustomPrompt="1"/>
          </p:nvPr>
        </p:nvSpPr>
        <p:spPr>
          <a:xfrm>
            <a:off x="287339" y="438728"/>
            <a:ext cx="3015456" cy="2080252"/>
          </a:xfrm>
          <a:prstGeom prst="rect">
            <a:avLst/>
          </a:prstGeom>
        </p:spPr>
        <p:txBody>
          <a:bodyPr lIns="0" tIns="0" rIns="0" bIns="0"/>
          <a:lstStyle>
            <a:lvl1pPr marL="0" indent="0">
              <a:lnSpc>
                <a:spcPct val="100000"/>
              </a:lnSpc>
              <a:buNone/>
              <a:defRPr sz="4000" b="1" baseline="0">
                <a:solidFill>
                  <a:schemeClr val="tx2"/>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a:t>
            </a:r>
          </a:p>
        </p:txBody>
      </p:sp>
      <p:pic>
        <p:nvPicPr>
          <p:cNvPr id="14" name="Kuva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23410"/>
            <a:ext cx="2073704" cy="856800"/>
          </a:xfrm>
          <a:prstGeom prst="rect">
            <a:avLst/>
          </a:prstGeom>
        </p:spPr>
      </p:pic>
    </p:spTree>
  </p:cSld>
  <p:clrMapOvr>
    <a:masterClrMapping/>
  </p:clrMapOvr>
  <p:extLst>
    <p:ext uri="{DCECCB84-F9BA-43D5-87BE-67443E8EF086}">
      <p15:sldGuideLst xmlns:p15="http://schemas.microsoft.com/office/powerpoint/2012/main">
        <p15:guide id="1" pos="2081" userDrawn="1">
          <p15:clr>
            <a:srgbClr val="FBAE40"/>
          </p15:clr>
        </p15:guide>
        <p15:guide id="2" pos="2302" userDrawn="1">
          <p15:clr>
            <a:srgbClr val="FBAE40"/>
          </p15:clr>
        </p15:guide>
        <p15:guide id="3" pos="553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 Process slide - Red">
    <p:bg>
      <p:bgPr>
        <a:solidFill>
          <a:schemeClr val="tx2"/>
        </a:solidFill>
        <a:effectLst/>
      </p:bgPr>
    </p:bg>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4503" y="215137"/>
            <a:ext cx="8489928" cy="1106552"/>
          </a:xfrm>
          <a:prstGeom prst="rect">
            <a:avLst/>
          </a:prstGeom>
        </p:spPr>
        <p:txBody>
          <a:bodyPr lIns="0" tIns="0" rIns="0" bIns="0"/>
          <a:lstStyle>
            <a:lvl1pPr marL="0" indent="0">
              <a:lnSpc>
                <a:spcPct val="100000"/>
              </a:lnSpc>
              <a:buNone/>
              <a:defRPr sz="4000" b="1" baseline="0">
                <a:solidFill>
                  <a:schemeClr val="bg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a:t>
            </a:r>
          </a:p>
        </p:txBody>
      </p:sp>
      <p:sp>
        <p:nvSpPr>
          <p:cNvPr id="6" name="Text Placeholder 5">
            <a:extLst>
              <a:ext uri="{FF2B5EF4-FFF2-40B4-BE49-F238E27FC236}">
                <a16:creationId xmlns:a16="http://schemas.microsoft.com/office/drawing/2014/main" id="{0836A9AB-7FD4-4A4D-8EF5-3255560CFBFE}"/>
              </a:ext>
            </a:extLst>
          </p:cNvPr>
          <p:cNvSpPr>
            <a:spLocks noGrp="1"/>
          </p:cNvSpPr>
          <p:nvPr>
            <p:ph type="body" sz="quarter" idx="11" hasCustomPrompt="1"/>
          </p:nvPr>
        </p:nvSpPr>
        <p:spPr>
          <a:xfrm>
            <a:off x="290831" y="2816115"/>
            <a:ext cx="1539000" cy="1948781"/>
          </a:xfrm>
          <a:prstGeom prst="rect">
            <a:avLst/>
          </a:prstGeom>
        </p:spPr>
        <p:txBody>
          <a:bodyPr lIns="0" tIns="0" rIns="0" bIns="0"/>
          <a:lstStyle>
            <a:lvl1pPr marL="80996" indent="-80996" algn="l" defTabSz="514386" rtl="0" eaLnBrk="1" latinLnBrk="0" hangingPunct="1">
              <a:lnSpc>
                <a:spcPct val="100000"/>
              </a:lnSpc>
              <a:buFont typeface="Arial" charset="0"/>
              <a:buChar char="•"/>
              <a:defRPr sz="1400" b="1">
                <a:solidFill>
                  <a:schemeClr val="bg1"/>
                </a:solidFill>
              </a:defRPr>
            </a:lvl1pPr>
            <a:lvl2pPr marL="0" indent="0">
              <a:lnSpc>
                <a:spcPts val="1500"/>
              </a:lnSpc>
              <a:buNone/>
              <a:defRPr lang="en-US" sz="1350" b="1" kern="1200" dirty="0" smtClean="0">
                <a:solidFill>
                  <a:schemeClr val="bg1"/>
                </a:solidFill>
                <a:latin typeface="+mn-lt"/>
                <a:ea typeface="Arial" charset="0"/>
                <a:cs typeface="Arial" charset="0"/>
              </a:defRPr>
            </a:lvl2pPr>
            <a:lvl3pPr>
              <a:buClr>
                <a:schemeClr val="bg1"/>
              </a:buClr>
              <a:defRPr sz="788">
                <a:solidFill>
                  <a:schemeClr val="bg1"/>
                </a:solidFill>
              </a:defRPr>
            </a:lvl3pPr>
          </a:lstStyle>
          <a:p>
            <a:pPr marL="80996" lvl="0" indent="-80996" algn="l" defTabSz="514386" rtl="0" eaLnBrk="1" latinLnBrk="0" hangingPunct="1">
              <a:lnSpc>
                <a:spcPts val="975"/>
              </a:lnSpc>
              <a:buFont typeface="Arial" charset="0"/>
              <a:buChar char="•"/>
            </a:pPr>
            <a:r>
              <a:rPr lang="fi-FI" dirty="0"/>
              <a:t>Add text</a:t>
            </a:r>
          </a:p>
        </p:txBody>
      </p:sp>
      <p:sp>
        <p:nvSpPr>
          <p:cNvPr id="18" name="Text Placeholder 5">
            <a:extLst>
              <a:ext uri="{FF2B5EF4-FFF2-40B4-BE49-F238E27FC236}">
                <a16:creationId xmlns:a16="http://schemas.microsoft.com/office/drawing/2014/main" id="{89987C57-966C-4855-9310-5E356BB3CB9E}"/>
              </a:ext>
            </a:extLst>
          </p:cNvPr>
          <p:cNvSpPr>
            <a:spLocks noGrp="1"/>
          </p:cNvSpPr>
          <p:nvPr>
            <p:ph type="body" sz="quarter" idx="12" hasCustomPrompt="1"/>
          </p:nvPr>
        </p:nvSpPr>
        <p:spPr>
          <a:xfrm>
            <a:off x="2039978" y="2818618"/>
            <a:ext cx="1539000" cy="2230202"/>
          </a:xfrm>
          <a:prstGeom prst="rect">
            <a:avLst/>
          </a:prstGeom>
        </p:spPr>
        <p:txBody>
          <a:bodyPr lIns="0" tIns="0" rIns="0" bIns="0"/>
          <a:lstStyle>
            <a:lvl1pPr marL="80996" marR="0" indent="-80996" algn="l" defTabSz="51438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77" indent="-128577">
              <a:lnSpc>
                <a:spcPts val="1600"/>
              </a:lnSpc>
              <a:buClr>
                <a:schemeClr val="bg1"/>
              </a:buClr>
              <a:defRPr lang="en-US" sz="1350" b="1" kern="1200" dirty="0" smtClean="0">
                <a:solidFill>
                  <a:schemeClr val="bg1"/>
                </a:solidFill>
                <a:latin typeface="+mn-lt"/>
                <a:ea typeface="Arial" charset="0"/>
                <a:cs typeface="Arial" charset="0"/>
              </a:defRPr>
            </a:lvl2pPr>
          </a:lstStyle>
          <a:p>
            <a:pPr marL="80996" marR="0" lvl="0" indent="-80996" algn="l" defTabSz="514386" rtl="0" eaLnBrk="1" fontAlgn="auto" latinLnBrk="0" hangingPunct="1">
              <a:lnSpc>
                <a:spcPts val="975"/>
              </a:lnSpc>
              <a:spcBef>
                <a:spcPts val="750"/>
              </a:spcBef>
              <a:spcAft>
                <a:spcPts val="0"/>
              </a:spcAft>
              <a:buClrTx/>
              <a:buSzTx/>
              <a:buFont typeface="Arial" charset="0"/>
              <a:buChar char="•"/>
              <a:tabLst/>
              <a:defRPr/>
            </a:pPr>
            <a:r>
              <a:rPr lang="fi-FI" dirty="0"/>
              <a:t>Add text</a:t>
            </a:r>
          </a:p>
          <a:p>
            <a:pPr marL="80996" lvl="0" indent="-80996" algn="l" defTabSz="514386" rtl="0" eaLnBrk="1" latinLnBrk="0" hangingPunct="1">
              <a:lnSpc>
                <a:spcPts val="975"/>
              </a:lnSpc>
              <a:buFont typeface="Arial" charset="0"/>
              <a:buChar char="•"/>
            </a:pPr>
            <a:endParaRPr lang="fi-FI" dirty="0"/>
          </a:p>
        </p:txBody>
      </p:sp>
      <p:sp>
        <p:nvSpPr>
          <p:cNvPr id="24" name="Text Placeholder 23">
            <a:extLst>
              <a:ext uri="{FF2B5EF4-FFF2-40B4-BE49-F238E27FC236}">
                <a16:creationId xmlns:a16="http://schemas.microsoft.com/office/drawing/2014/main" id="{EAC2BD28-BA40-4C62-9684-204677B491A2}"/>
              </a:ext>
            </a:extLst>
          </p:cNvPr>
          <p:cNvSpPr>
            <a:spLocks noGrp="1"/>
          </p:cNvSpPr>
          <p:nvPr>
            <p:ph type="body" sz="quarter" idx="16" hasCustomPrompt="1"/>
          </p:nvPr>
        </p:nvSpPr>
        <p:spPr>
          <a:xfrm>
            <a:off x="460045" y="1427946"/>
            <a:ext cx="1200623" cy="120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US" dirty="0"/>
              <a:t>2014</a:t>
            </a:r>
          </a:p>
        </p:txBody>
      </p:sp>
      <p:sp>
        <p:nvSpPr>
          <p:cNvPr id="26" name="Text Placeholder 23">
            <a:extLst>
              <a:ext uri="{FF2B5EF4-FFF2-40B4-BE49-F238E27FC236}">
                <a16:creationId xmlns:a16="http://schemas.microsoft.com/office/drawing/2014/main" id="{0E8425B5-2F4C-4E05-8123-3A8B01FC8702}"/>
              </a:ext>
            </a:extLst>
          </p:cNvPr>
          <p:cNvSpPr>
            <a:spLocks noGrp="1"/>
          </p:cNvSpPr>
          <p:nvPr>
            <p:ph type="body" sz="quarter" idx="17" hasCustomPrompt="1"/>
          </p:nvPr>
        </p:nvSpPr>
        <p:spPr>
          <a:xfrm>
            <a:off x="2209188" y="1427946"/>
            <a:ext cx="1200623" cy="120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US" dirty="0"/>
              <a:t>2015</a:t>
            </a:r>
          </a:p>
        </p:txBody>
      </p:sp>
      <p:sp>
        <p:nvSpPr>
          <p:cNvPr id="27" name="Text Placeholder 23">
            <a:extLst>
              <a:ext uri="{FF2B5EF4-FFF2-40B4-BE49-F238E27FC236}">
                <a16:creationId xmlns:a16="http://schemas.microsoft.com/office/drawing/2014/main" id="{DC20D224-7563-4C76-AD81-513A7C8829B2}"/>
              </a:ext>
            </a:extLst>
          </p:cNvPr>
          <p:cNvSpPr>
            <a:spLocks noGrp="1"/>
          </p:cNvSpPr>
          <p:nvPr>
            <p:ph type="body" sz="quarter" idx="18" hasCustomPrompt="1"/>
          </p:nvPr>
        </p:nvSpPr>
        <p:spPr>
          <a:xfrm>
            <a:off x="3953674" y="1427946"/>
            <a:ext cx="1200623" cy="120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US" dirty="0"/>
              <a:t>2016</a:t>
            </a:r>
          </a:p>
        </p:txBody>
      </p:sp>
      <p:sp>
        <p:nvSpPr>
          <p:cNvPr id="28" name="Text Placeholder 23">
            <a:extLst>
              <a:ext uri="{FF2B5EF4-FFF2-40B4-BE49-F238E27FC236}">
                <a16:creationId xmlns:a16="http://schemas.microsoft.com/office/drawing/2014/main" id="{E06BCED4-D727-4040-AD5B-6450A58ED4DF}"/>
              </a:ext>
            </a:extLst>
          </p:cNvPr>
          <p:cNvSpPr>
            <a:spLocks noGrp="1"/>
          </p:cNvSpPr>
          <p:nvPr>
            <p:ph type="body" sz="quarter" idx="19" hasCustomPrompt="1"/>
          </p:nvPr>
        </p:nvSpPr>
        <p:spPr>
          <a:xfrm>
            <a:off x="5684141" y="1427946"/>
            <a:ext cx="1200623" cy="120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US" dirty="0"/>
              <a:t>2017</a:t>
            </a:r>
          </a:p>
        </p:txBody>
      </p:sp>
      <p:sp>
        <p:nvSpPr>
          <p:cNvPr id="29" name="Text Placeholder 23">
            <a:extLst>
              <a:ext uri="{FF2B5EF4-FFF2-40B4-BE49-F238E27FC236}">
                <a16:creationId xmlns:a16="http://schemas.microsoft.com/office/drawing/2014/main" id="{294EAA4E-E8D4-4CC5-BDD1-70053B25FE63}"/>
              </a:ext>
            </a:extLst>
          </p:cNvPr>
          <p:cNvSpPr>
            <a:spLocks noGrp="1"/>
          </p:cNvSpPr>
          <p:nvPr>
            <p:ph type="body" sz="quarter" idx="20" hasCustomPrompt="1"/>
          </p:nvPr>
        </p:nvSpPr>
        <p:spPr>
          <a:xfrm>
            <a:off x="7414640" y="1427946"/>
            <a:ext cx="1200623" cy="120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US" dirty="0"/>
              <a:t>2018</a:t>
            </a:r>
          </a:p>
        </p:txBody>
      </p:sp>
      <p:sp>
        <p:nvSpPr>
          <p:cNvPr id="17" name="Text Placeholder 5">
            <a:extLst>
              <a:ext uri="{FF2B5EF4-FFF2-40B4-BE49-F238E27FC236}">
                <a16:creationId xmlns:a16="http://schemas.microsoft.com/office/drawing/2014/main" id="{A827BBD5-9E69-4D6A-ACDE-EC26CFE2F6DA}"/>
              </a:ext>
            </a:extLst>
          </p:cNvPr>
          <p:cNvSpPr>
            <a:spLocks noGrp="1"/>
          </p:cNvSpPr>
          <p:nvPr>
            <p:ph type="body" sz="quarter" idx="23" hasCustomPrompt="1"/>
          </p:nvPr>
        </p:nvSpPr>
        <p:spPr>
          <a:xfrm>
            <a:off x="3771501" y="2818618"/>
            <a:ext cx="1539000" cy="2230202"/>
          </a:xfrm>
          <a:prstGeom prst="rect">
            <a:avLst/>
          </a:prstGeom>
        </p:spPr>
        <p:txBody>
          <a:bodyPr lIns="0" tIns="0" rIns="0" bIns="0"/>
          <a:lstStyle>
            <a:lvl1pPr marL="80996" marR="0" indent="-80996" algn="l" defTabSz="51438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77" indent="-128577">
              <a:lnSpc>
                <a:spcPts val="1600"/>
              </a:lnSpc>
              <a:buClr>
                <a:schemeClr val="bg1"/>
              </a:buClr>
              <a:defRPr lang="en-US" sz="1350" b="1" kern="1200" dirty="0" smtClean="0">
                <a:solidFill>
                  <a:schemeClr val="bg1"/>
                </a:solidFill>
                <a:latin typeface="+mn-lt"/>
                <a:ea typeface="Arial" charset="0"/>
                <a:cs typeface="Arial" charset="0"/>
              </a:defRPr>
            </a:lvl2pPr>
          </a:lstStyle>
          <a:p>
            <a:pPr marL="80996" marR="0" lvl="0" indent="-80996" algn="l" defTabSz="514386" rtl="0" eaLnBrk="1" fontAlgn="auto" latinLnBrk="0" hangingPunct="1">
              <a:lnSpc>
                <a:spcPts val="975"/>
              </a:lnSpc>
              <a:spcBef>
                <a:spcPts val="750"/>
              </a:spcBef>
              <a:spcAft>
                <a:spcPts val="0"/>
              </a:spcAft>
              <a:buClrTx/>
              <a:buSzTx/>
              <a:buFont typeface="Arial" charset="0"/>
              <a:buChar char="•"/>
              <a:tabLst/>
              <a:defRPr/>
            </a:pPr>
            <a:r>
              <a:rPr lang="fi-FI" dirty="0"/>
              <a:t>Add text</a:t>
            </a:r>
          </a:p>
          <a:p>
            <a:pPr marL="80996" lvl="0" indent="-80996" algn="l" defTabSz="514386" rtl="0" eaLnBrk="1" latinLnBrk="0" hangingPunct="1">
              <a:lnSpc>
                <a:spcPts val="975"/>
              </a:lnSpc>
              <a:buFont typeface="Arial" charset="0"/>
              <a:buChar char="•"/>
            </a:pPr>
            <a:endParaRPr lang="fi-FI" dirty="0"/>
          </a:p>
        </p:txBody>
      </p:sp>
      <p:sp>
        <p:nvSpPr>
          <p:cNvPr id="22" name="Text Placeholder 5">
            <a:extLst>
              <a:ext uri="{FF2B5EF4-FFF2-40B4-BE49-F238E27FC236}">
                <a16:creationId xmlns:a16="http://schemas.microsoft.com/office/drawing/2014/main" id="{1BA48B8B-BD2C-4A39-82AF-63EB5DF45DE4}"/>
              </a:ext>
            </a:extLst>
          </p:cNvPr>
          <p:cNvSpPr>
            <a:spLocks noGrp="1"/>
          </p:cNvSpPr>
          <p:nvPr>
            <p:ph type="body" sz="quarter" idx="24" hasCustomPrompt="1"/>
          </p:nvPr>
        </p:nvSpPr>
        <p:spPr>
          <a:xfrm>
            <a:off x="5515995" y="2818618"/>
            <a:ext cx="1539000" cy="2230202"/>
          </a:xfrm>
          <a:prstGeom prst="rect">
            <a:avLst/>
          </a:prstGeom>
        </p:spPr>
        <p:txBody>
          <a:bodyPr lIns="0" tIns="0" rIns="0" bIns="0"/>
          <a:lstStyle>
            <a:lvl1pPr marL="80996" marR="0" indent="-80996" algn="l" defTabSz="51438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77" indent="-128577">
              <a:lnSpc>
                <a:spcPts val="1600"/>
              </a:lnSpc>
              <a:buClr>
                <a:schemeClr val="bg1"/>
              </a:buClr>
              <a:defRPr lang="en-US" sz="1350" b="1" kern="1200" dirty="0" smtClean="0">
                <a:solidFill>
                  <a:schemeClr val="bg1"/>
                </a:solidFill>
                <a:latin typeface="+mn-lt"/>
                <a:ea typeface="Arial" charset="0"/>
                <a:cs typeface="Arial" charset="0"/>
              </a:defRPr>
            </a:lvl2pPr>
          </a:lstStyle>
          <a:p>
            <a:pPr marL="80996" marR="0" lvl="0" indent="-80996" algn="l" defTabSz="514386" rtl="0" eaLnBrk="1" fontAlgn="auto" latinLnBrk="0" hangingPunct="1">
              <a:lnSpc>
                <a:spcPts val="975"/>
              </a:lnSpc>
              <a:spcBef>
                <a:spcPts val="750"/>
              </a:spcBef>
              <a:spcAft>
                <a:spcPts val="0"/>
              </a:spcAft>
              <a:buClrTx/>
              <a:buSzTx/>
              <a:buFont typeface="Arial" charset="0"/>
              <a:buChar char="•"/>
              <a:tabLst/>
              <a:defRPr/>
            </a:pPr>
            <a:r>
              <a:rPr lang="fi-FI" dirty="0"/>
              <a:t>Add text</a:t>
            </a:r>
          </a:p>
          <a:p>
            <a:pPr marL="80996" lvl="0" indent="-80996" algn="l" defTabSz="514386" rtl="0" eaLnBrk="1" latinLnBrk="0" hangingPunct="1">
              <a:lnSpc>
                <a:spcPts val="975"/>
              </a:lnSpc>
              <a:buFont typeface="Arial" charset="0"/>
              <a:buChar char="•"/>
            </a:pPr>
            <a:endParaRPr lang="fi-FI" dirty="0"/>
          </a:p>
        </p:txBody>
      </p:sp>
      <p:sp>
        <p:nvSpPr>
          <p:cNvPr id="23" name="Text Placeholder 5">
            <a:extLst>
              <a:ext uri="{FF2B5EF4-FFF2-40B4-BE49-F238E27FC236}">
                <a16:creationId xmlns:a16="http://schemas.microsoft.com/office/drawing/2014/main" id="{FDACDC4A-3163-4169-8C73-15CC127E50C8}"/>
              </a:ext>
            </a:extLst>
          </p:cNvPr>
          <p:cNvSpPr>
            <a:spLocks noGrp="1"/>
          </p:cNvSpPr>
          <p:nvPr>
            <p:ph type="body" sz="quarter" idx="25" hasCustomPrompt="1"/>
          </p:nvPr>
        </p:nvSpPr>
        <p:spPr>
          <a:xfrm>
            <a:off x="7247518" y="2818618"/>
            <a:ext cx="1539000" cy="2230202"/>
          </a:xfrm>
          <a:prstGeom prst="rect">
            <a:avLst/>
          </a:prstGeom>
        </p:spPr>
        <p:txBody>
          <a:bodyPr lIns="0" tIns="0" rIns="0" bIns="0"/>
          <a:lstStyle>
            <a:lvl1pPr marL="80996" marR="0" indent="-80996" algn="l" defTabSz="51438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77" indent="-128577">
              <a:lnSpc>
                <a:spcPts val="1600"/>
              </a:lnSpc>
              <a:buClr>
                <a:schemeClr val="bg1"/>
              </a:buClr>
              <a:defRPr lang="en-US" sz="1350" b="1" kern="1200" dirty="0" smtClean="0">
                <a:solidFill>
                  <a:schemeClr val="bg1"/>
                </a:solidFill>
                <a:latin typeface="+mn-lt"/>
                <a:ea typeface="Arial" charset="0"/>
                <a:cs typeface="Arial" charset="0"/>
              </a:defRPr>
            </a:lvl2pPr>
          </a:lstStyle>
          <a:p>
            <a:pPr marL="80996" marR="0" lvl="0" indent="-80996" algn="l" defTabSz="514386" rtl="0" eaLnBrk="1" fontAlgn="auto" latinLnBrk="0" hangingPunct="1">
              <a:lnSpc>
                <a:spcPts val="975"/>
              </a:lnSpc>
              <a:spcBef>
                <a:spcPts val="750"/>
              </a:spcBef>
              <a:spcAft>
                <a:spcPts val="0"/>
              </a:spcAft>
              <a:buClrTx/>
              <a:buSzTx/>
              <a:buFont typeface="Arial" charset="0"/>
              <a:buChar char="•"/>
              <a:tabLst/>
              <a:defRPr/>
            </a:pPr>
            <a:r>
              <a:rPr lang="fi-FI" dirty="0"/>
              <a:t>Add text</a:t>
            </a:r>
          </a:p>
          <a:p>
            <a:pPr marL="80996" lvl="0" indent="-80996" algn="l" defTabSz="514386" rtl="0" eaLnBrk="1" latinLnBrk="0" hangingPunct="1">
              <a:lnSpc>
                <a:spcPts val="975"/>
              </a:lnSpc>
              <a:buFont typeface="Arial" charset="0"/>
              <a:buChar char="•"/>
            </a:pPr>
            <a:endParaRPr lang="fi-FI" dirty="0"/>
          </a:p>
        </p:txBody>
      </p:sp>
      <p:sp>
        <p:nvSpPr>
          <p:cNvPr id="2" name="Päivämäärän paikkamerkki 1">
            <a:extLst>
              <a:ext uri="{FF2B5EF4-FFF2-40B4-BE49-F238E27FC236}">
                <a16:creationId xmlns:a16="http://schemas.microsoft.com/office/drawing/2014/main" id="{17A6B884-331F-40FA-8908-119224136FDB}"/>
              </a:ext>
            </a:extLst>
          </p:cNvPr>
          <p:cNvSpPr>
            <a:spLocks noGrp="1"/>
          </p:cNvSpPr>
          <p:nvPr>
            <p:ph type="dt" sz="half" idx="26"/>
          </p:nvPr>
        </p:nvSpPr>
        <p:spPr/>
        <p:txBody>
          <a:bodyPr/>
          <a:lstStyle>
            <a:lvl1pPr>
              <a:defRPr>
                <a:solidFill>
                  <a:srgbClr val="FFFFFF"/>
                </a:solidFill>
              </a:defRPr>
            </a:lvl1pPr>
          </a:lstStyle>
          <a:p>
            <a:r>
              <a:rPr lang="fi-FI"/>
              <a:t>dd.mm.yyyy</a:t>
            </a:r>
            <a:endParaRPr lang="en-US" dirty="0"/>
          </a:p>
        </p:txBody>
      </p:sp>
      <p:sp>
        <p:nvSpPr>
          <p:cNvPr id="3" name="Alatunnisteen paikkamerkki 2">
            <a:extLst>
              <a:ext uri="{FF2B5EF4-FFF2-40B4-BE49-F238E27FC236}">
                <a16:creationId xmlns:a16="http://schemas.microsoft.com/office/drawing/2014/main" id="{A749CABA-9FF3-45EA-9953-7B719CB699D9}"/>
              </a:ext>
            </a:extLst>
          </p:cNvPr>
          <p:cNvSpPr>
            <a:spLocks noGrp="1"/>
          </p:cNvSpPr>
          <p:nvPr>
            <p:ph type="ftr" sz="quarter" idx="27"/>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sp>
        <p:nvSpPr>
          <p:cNvPr id="4" name="Dian numeron paikkamerkki 3">
            <a:extLst>
              <a:ext uri="{FF2B5EF4-FFF2-40B4-BE49-F238E27FC236}">
                <a16:creationId xmlns:a16="http://schemas.microsoft.com/office/drawing/2014/main" id="{FF271C0B-E7D3-474B-A483-3CBA7656076F}"/>
              </a:ext>
            </a:extLst>
          </p:cNvPr>
          <p:cNvSpPr>
            <a:spLocks noGrp="1"/>
          </p:cNvSpPr>
          <p:nvPr>
            <p:ph type="sldNum" sz="quarter" idx="28"/>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20" name="Kuva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21491"/>
            <a:ext cx="1991440" cy="856800"/>
          </a:xfrm>
          <a:prstGeom prst="rect">
            <a:avLst/>
          </a:prstGeom>
        </p:spPr>
      </p:pic>
    </p:spTree>
  </p:cSld>
  <p:clrMapOvr>
    <a:masterClrMapping/>
  </p:clrMapOvr>
  <p:extLst>
    <p:ext uri="{DCECCB84-F9BA-43D5-87BE-67443E8EF086}">
      <p15:sldGuideLst xmlns:p15="http://schemas.microsoft.com/office/powerpoint/2012/main">
        <p15:guide id="1" pos="553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 Process slide - White">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D9F47391-4AC0-4F7E-BFA1-6D69FD784378}"/>
              </a:ext>
            </a:extLst>
          </p:cNvPr>
          <p:cNvSpPr>
            <a:spLocks noGrp="1"/>
          </p:cNvSpPr>
          <p:nvPr>
            <p:ph type="sldNum" sz="quarter" idx="4"/>
          </p:nvPr>
        </p:nvSpPr>
        <p:spPr>
          <a:xfrm>
            <a:off x="6678800" y="5387368"/>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16" name="Date Placeholder 3">
            <a:extLst>
              <a:ext uri="{FF2B5EF4-FFF2-40B4-BE49-F238E27FC236}">
                <a16:creationId xmlns:a16="http://schemas.microsoft.com/office/drawing/2014/main" id="{FEF0705C-E100-4768-B5FA-237B27E15CFD}"/>
              </a:ext>
            </a:extLst>
          </p:cNvPr>
          <p:cNvSpPr>
            <a:spLocks noGrp="1"/>
          </p:cNvSpPr>
          <p:nvPr>
            <p:ph type="dt" sz="half" idx="25"/>
          </p:nvPr>
        </p:nvSpPr>
        <p:spPr>
          <a:xfrm>
            <a:off x="6678800" y="5191935"/>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fi-FI"/>
              <a:t>dd.mm.yyyy</a:t>
            </a:r>
            <a:endParaRPr lang="en-US" dirty="0"/>
          </a:p>
        </p:txBody>
      </p:sp>
      <p:sp>
        <p:nvSpPr>
          <p:cNvPr id="17" name="Alatunnisteen paikkamerkki 1">
            <a:extLst>
              <a:ext uri="{FF2B5EF4-FFF2-40B4-BE49-F238E27FC236}">
                <a16:creationId xmlns:a16="http://schemas.microsoft.com/office/drawing/2014/main" id="{84C2D171-9BD9-4BE0-A001-56E7273902C0}"/>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fi-FI" dirty="0" err="1"/>
              <a:t>Your</a:t>
            </a:r>
            <a:r>
              <a:rPr lang="fi-FI" dirty="0"/>
              <a:t> text </a:t>
            </a:r>
            <a:r>
              <a:rPr lang="fi-FI" dirty="0" err="1"/>
              <a:t>here</a:t>
            </a:r>
            <a:endParaRPr lang="fi-FI" dirty="0"/>
          </a:p>
        </p:txBody>
      </p:sp>
      <p:sp>
        <p:nvSpPr>
          <p:cNvPr id="11" name="Text Placeholder 3"/>
          <p:cNvSpPr>
            <a:spLocks noGrp="1"/>
          </p:cNvSpPr>
          <p:nvPr>
            <p:ph type="body" sz="half" idx="10" hasCustomPrompt="1"/>
          </p:nvPr>
        </p:nvSpPr>
        <p:spPr>
          <a:xfrm>
            <a:off x="287363" y="215768"/>
            <a:ext cx="8497093" cy="1262979"/>
          </a:xfrm>
          <a:prstGeom prst="rect">
            <a:avLst/>
          </a:prstGeom>
        </p:spPr>
        <p:txBody>
          <a:bodyPr lIns="0" tIns="0" rIns="0" bIns="0"/>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a:t>
            </a:r>
          </a:p>
        </p:txBody>
      </p:sp>
      <p:sp>
        <p:nvSpPr>
          <p:cNvPr id="24" name="Text Placeholder 23">
            <a:extLst>
              <a:ext uri="{FF2B5EF4-FFF2-40B4-BE49-F238E27FC236}">
                <a16:creationId xmlns:a16="http://schemas.microsoft.com/office/drawing/2014/main" id="{EAC2BD28-BA40-4C62-9684-204677B491A2}"/>
              </a:ext>
            </a:extLst>
          </p:cNvPr>
          <p:cNvSpPr>
            <a:spLocks noGrp="1" noChangeAspect="1"/>
          </p:cNvSpPr>
          <p:nvPr>
            <p:ph type="body" sz="quarter" idx="16" hasCustomPrompt="1"/>
          </p:nvPr>
        </p:nvSpPr>
        <p:spPr>
          <a:xfrm>
            <a:off x="631754" y="1723461"/>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US" dirty="0"/>
              <a:t>1</a:t>
            </a:r>
          </a:p>
        </p:txBody>
      </p:sp>
      <p:sp>
        <p:nvSpPr>
          <p:cNvPr id="26" name="Text Placeholder 23">
            <a:extLst>
              <a:ext uri="{FF2B5EF4-FFF2-40B4-BE49-F238E27FC236}">
                <a16:creationId xmlns:a16="http://schemas.microsoft.com/office/drawing/2014/main" id="{0E8425B5-2F4C-4E05-8123-3A8B01FC8702}"/>
              </a:ext>
            </a:extLst>
          </p:cNvPr>
          <p:cNvSpPr>
            <a:spLocks noGrp="1" noChangeAspect="1"/>
          </p:cNvSpPr>
          <p:nvPr>
            <p:ph type="body" sz="quarter" idx="17" hasCustomPrompt="1"/>
          </p:nvPr>
        </p:nvSpPr>
        <p:spPr>
          <a:xfrm>
            <a:off x="2385879" y="1723461"/>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US" dirty="0"/>
              <a:t>2</a:t>
            </a:r>
          </a:p>
        </p:txBody>
      </p:sp>
      <p:sp>
        <p:nvSpPr>
          <p:cNvPr id="27" name="Text Placeholder 23">
            <a:extLst>
              <a:ext uri="{FF2B5EF4-FFF2-40B4-BE49-F238E27FC236}">
                <a16:creationId xmlns:a16="http://schemas.microsoft.com/office/drawing/2014/main" id="{DC20D224-7563-4C76-AD81-513A7C8829B2}"/>
              </a:ext>
            </a:extLst>
          </p:cNvPr>
          <p:cNvSpPr>
            <a:spLocks noGrp="1" noChangeAspect="1"/>
          </p:cNvSpPr>
          <p:nvPr>
            <p:ph type="body" sz="quarter" idx="18" hasCustomPrompt="1"/>
          </p:nvPr>
        </p:nvSpPr>
        <p:spPr>
          <a:xfrm>
            <a:off x="4126004" y="1723461"/>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US" dirty="0"/>
              <a:t>3</a:t>
            </a:r>
          </a:p>
        </p:txBody>
      </p:sp>
      <p:sp>
        <p:nvSpPr>
          <p:cNvPr id="28" name="Text Placeholder 23">
            <a:extLst>
              <a:ext uri="{FF2B5EF4-FFF2-40B4-BE49-F238E27FC236}">
                <a16:creationId xmlns:a16="http://schemas.microsoft.com/office/drawing/2014/main" id="{E06BCED4-D727-4040-AD5B-6450A58ED4DF}"/>
              </a:ext>
            </a:extLst>
          </p:cNvPr>
          <p:cNvSpPr>
            <a:spLocks noGrp="1" noChangeAspect="1"/>
          </p:cNvSpPr>
          <p:nvPr>
            <p:ph type="body" sz="quarter" idx="19" hasCustomPrompt="1"/>
          </p:nvPr>
        </p:nvSpPr>
        <p:spPr>
          <a:xfrm>
            <a:off x="5856800" y="1723461"/>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US" dirty="0"/>
              <a:t>4</a:t>
            </a:r>
          </a:p>
        </p:txBody>
      </p:sp>
      <p:sp>
        <p:nvSpPr>
          <p:cNvPr id="29" name="Text Placeholder 23">
            <a:extLst>
              <a:ext uri="{FF2B5EF4-FFF2-40B4-BE49-F238E27FC236}">
                <a16:creationId xmlns:a16="http://schemas.microsoft.com/office/drawing/2014/main" id="{294EAA4E-E8D4-4CC5-BDD1-70053B25FE63}"/>
              </a:ext>
            </a:extLst>
          </p:cNvPr>
          <p:cNvSpPr>
            <a:spLocks noGrp="1" noChangeAspect="1"/>
          </p:cNvSpPr>
          <p:nvPr>
            <p:ph type="body" sz="quarter" idx="20" hasCustomPrompt="1"/>
          </p:nvPr>
        </p:nvSpPr>
        <p:spPr>
          <a:xfrm>
            <a:off x="7582931" y="1723461"/>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US" dirty="0"/>
              <a:t>5</a:t>
            </a:r>
          </a:p>
        </p:txBody>
      </p:sp>
      <p:sp>
        <p:nvSpPr>
          <p:cNvPr id="33" name="Text Placeholder 3">
            <a:extLst>
              <a:ext uri="{FF2B5EF4-FFF2-40B4-BE49-F238E27FC236}">
                <a16:creationId xmlns:a16="http://schemas.microsoft.com/office/drawing/2014/main" id="{8B20109F-4A5D-AF40-A937-1636D1D64A39}"/>
              </a:ext>
            </a:extLst>
          </p:cNvPr>
          <p:cNvSpPr>
            <a:spLocks noGrp="1"/>
          </p:cNvSpPr>
          <p:nvPr>
            <p:ph type="body" sz="half" idx="2" hasCustomPrompt="1"/>
          </p:nvPr>
        </p:nvSpPr>
        <p:spPr>
          <a:xfrm>
            <a:off x="294254" y="2744703"/>
            <a:ext cx="1539000" cy="2199661"/>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 typeface="Arial"/>
              <a:buNone/>
              <a:tabLst/>
              <a:defRPr lang="en-GB" sz="1400" b="1" smtClean="0"/>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Point 1</a:t>
            </a:r>
          </a:p>
        </p:txBody>
      </p:sp>
      <p:sp>
        <p:nvSpPr>
          <p:cNvPr id="34" name="Text Placeholder 3">
            <a:extLst>
              <a:ext uri="{FF2B5EF4-FFF2-40B4-BE49-F238E27FC236}">
                <a16:creationId xmlns:a16="http://schemas.microsoft.com/office/drawing/2014/main" id="{B1A38691-037D-394F-800A-B98CC5204D3A}"/>
              </a:ext>
            </a:extLst>
          </p:cNvPr>
          <p:cNvSpPr>
            <a:spLocks noGrp="1"/>
          </p:cNvSpPr>
          <p:nvPr>
            <p:ph type="body" sz="half" idx="21" hasCustomPrompt="1"/>
          </p:nvPr>
        </p:nvSpPr>
        <p:spPr>
          <a:xfrm>
            <a:off x="2048379" y="2760240"/>
            <a:ext cx="1539000" cy="2184111"/>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 typeface="Arial"/>
              <a:buNone/>
              <a:tabLst/>
              <a:defRPr lang="en-GB" sz="1400" b="1" smtClean="0"/>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Point 2</a:t>
            </a:r>
          </a:p>
        </p:txBody>
      </p:sp>
      <p:sp>
        <p:nvSpPr>
          <p:cNvPr id="35" name="Text Placeholder 3">
            <a:extLst>
              <a:ext uri="{FF2B5EF4-FFF2-40B4-BE49-F238E27FC236}">
                <a16:creationId xmlns:a16="http://schemas.microsoft.com/office/drawing/2014/main" id="{591022EE-194A-0147-A4C1-5527DCEE10B9}"/>
              </a:ext>
            </a:extLst>
          </p:cNvPr>
          <p:cNvSpPr>
            <a:spLocks noGrp="1"/>
          </p:cNvSpPr>
          <p:nvPr>
            <p:ph type="body" sz="half" idx="22" hasCustomPrompt="1"/>
          </p:nvPr>
        </p:nvSpPr>
        <p:spPr>
          <a:xfrm>
            <a:off x="3788504" y="2760239"/>
            <a:ext cx="1539000" cy="2184113"/>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 typeface="Arial"/>
              <a:buNone/>
              <a:tabLst/>
              <a:defRPr lang="en-GB" sz="1400" b="1" smtClean="0"/>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Point 3</a:t>
            </a:r>
          </a:p>
        </p:txBody>
      </p:sp>
      <p:sp>
        <p:nvSpPr>
          <p:cNvPr id="36" name="Text Placeholder 3">
            <a:extLst>
              <a:ext uri="{FF2B5EF4-FFF2-40B4-BE49-F238E27FC236}">
                <a16:creationId xmlns:a16="http://schemas.microsoft.com/office/drawing/2014/main" id="{59974140-1C49-A14E-96F4-B74CDFC7AA87}"/>
              </a:ext>
            </a:extLst>
          </p:cNvPr>
          <p:cNvSpPr>
            <a:spLocks noGrp="1"/>
          </p:cNvSpPr>
          <p:nvPr>
            <p:ph type="body" sz="half" idx="23" hasCustomPrompt="1"/>
          </p:nvPr>
        </p:nvSpPr>
        <p:spPr>
          <a:xfrm>
            <a:off x="5519300" y="2760239"/>
            <a:ext cx="1539000" cy="2184113"/>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 typeface="Arial"/>
              <a:buNone/>
              <a:tabLst/>
              <a:defRPr lang="en-GB" sz="1400" b="1" smtClean="0"/>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Point 4</a:t>
            </a:r>
          </a:p>
        </p:txBody>
      </p:sp>
      <p:sp>
        <p:nvSpPr>
          <p:cNvPr id="37" name="Text Placeholder 3">
            <a:extLst>
              <a:ext uri="{FF2B5EF4-FFF2-40B4-BE49-F238E27FC236}">
                <a16:creationId xmlns:a16="http://schemas.microsoft.com/office/drawing/2014/main" id="{5A54D1A0-56C3-904B-A447-7E1980F40DB9}"/>
              </a:ext>
            </a:extLst>
          </p:cNvPr>
          <p:cNvSpPr>
            <a:spLocks noGrp="1"/>
          </p:cNvSpPr>
          <p:nvPr>
            <p:ph type="body" sz="half" idx="24" hasCustomPrompt="1"/>
          </p:nvPr>
        </p:nvSpPr>
        <p:spPr>
          <a:xfrm>
            <a:off x="7245431" y="2760238"/>
            <a:ext cx="1539000" cy="2184116"/>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 typeface="Arial"/>
              <a:buNone/>
              <a:tabLst/>
              <a:defRPr lang="en-GB" sz="1400" b="1" smtClean="0"/>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Point 4</a:t>
            </a:r>
          </a:p>
        </p:txBody>
      </p:sp>
      <p:pic>
        <p:nvPicPr>
          <p:cNvPr id="19" name="Kuva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23410"/>
            <a:ext cx="2073704" cy="856800"/>
          </a:xfrm>
          <a:prstGeom prst="rect">
            <a:avLst/>
          </a:prstGeom>
        </p:spPr>
      </p:pic>
    </p:spTree>
    <p:extLst>
      <p:ext uri="{BB962C8B-B14F-4D97-AF65-F5344CB8AC3E}">
        <p14:creationId xmlns:p14="http://schemas.microsoft.com/office/powerpoint/2010/main" val="4012048773"/>
      </p:ext>
    </p:extLst>
  </p:cSld>
  <p:clrMapOvr>
    <a:masterClrMapping/>
  </p:clrMapOvr>
  <p:extLst>
    <p:ext uri="{DCECCB84-F9BA-43D5-87BE-67443E8EF086}">
      <p15:sldGuideLst xmlns:p15="http://schemas.microsoft.com/office/powerpoint/2012/main">
        <p15:guide id="1" pos="553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 Closing slide - Red - Social media icons">
    <p:spTree>
      <p:nvGrpSpPr>
        <p:cNvPr id="1" name=""/>
        <p:cNvGrpSpPr/>
        <p:nvPr/>
      </p:nvGrpSpPr>
      <p:grpSpPr>
        <a:xfrm>
          <a:off x="0" y="0"/>
          <a:ext cx="0" cy="0"/>
          <a:chOff x="0" y="0"/>
          <a:chExt cx="0" cy="0"/>
        </a:xfrm>
      </p:grpSpPr>
      <p:sp>
        <p:nvSpPr>
          <p:cNvPr id="5" name="Rectangle 4"/>
          <p:cNvSpPr/>
          <p:nvPr userDrawn="1"/>
        </p:nvSpPr>
        <p:spPr>
          <a:xfrm>
            <a:off x="-16450" y="0"/>
            <a:ext cx="9160449" cy="5715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20"/>
          </a:p>
        </p:txBody>
      </p:sp>
      <p:sp>
        <p:nvSpPr>
          <p:cNvPr id="12" name="Otsikko 1">
            <a:hlinkClick r:id="rId2"/>
          </p:cNvPr>
          <p:cNvSpPr txBox="1">
            <a:spLocks/>
          </p:cNvSpPr>
          <p:nvPr userDrawn="1"/>
        </p:nvSpPr>
        <p:spPr>
          <a:xfrm>
            <a:off x="3717368" y="3964834"/>
            <a:ext cx="1709289" cy="404836"/>
          </a:xfrm>
          <a:prstGeom prst="rect">
            <a:avLst/>
          </a:prstGeom>
        </p:spPr>
        <p:txBody>
          <a:bodyPr lIns="0" tIns="0" rIns="0" bIns="0" anchor="t" anchorCtr="0">
            <a:noAutofit/>
          </a:bodyPr>
          <a:lstStyle>
            <a:lvl1pPr algn="l" defTabSz="457200" rtl="0" eaLnBrk="0" fontAlgn="base" hangingPunct="0">
              <a:lnSpc>
                <a:spcPct val="85000"/>
              </a:lnSpc>
              <a:spcBef>
                <a:spcPct val="0"/>
              </a:spcBef>
              <a:spcAft>
                <a:spcPct val="0"/>
              </a:spcAft>
              <a:defRPr sz="3600" b="1" kern="1200" spc="-100">
                <a:solidFill>
                  <a:srgbClr val="FFFFFF"/>
                </a:solidFill>
                <a:latin typeface="+mj-lt"/>
                <a:ea typeface="ＭＳ Ｐゴシック" charset="0"/>
                <a:cs typeface="MS PGothic" pitchFamily="34" charset="-128"/>
              </a:defRPr>
            </a:lvl1pPr>
            <a:lvl2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a:lstStyle>
          <a:p>
            <a:pPr algn="ctr"/>
            <a:r>
              <a:rPr lang="fi-FI" sz="1800" spc="0" baseline="0" dirty="0">
                <a:latin typeface="Arial"/>
                <a:cs typeface="Arial"/>
              </a:rPr>
              <a:t>aalto.fi</a:t>
            </a:r>
          </a:p>
        </p:txBody>
      </p:sp>
      <p:pic>
        <p:nvPicPr>
          <p:cNvPr id="7" name="Picture 6" descr="FB.png">
            <a:hlinkClick r:id="rId3"/>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94351" y="3238454"/>
            <a:ext cx="353308" cy="353308"/>
          </a:xfrm>
          <a:prstGeom prst="rect">
            <a:avLst/>
          </a:prstGeom>
        </p:spPr>
      </p:pic>
      <p:pic>
        <p:nvPicPr>
          <p:cNvPr id="8" name="Picture 7" descr="IG.png">
            <a:hlinkClick r:id="rId5"/>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04034" y="3238454"/>
            <a:ext cx="353308" cy="353308"/>
          </a:xfrm>
          <a:prstGeom prst="rect">
            <a:avLst/>
          </a:prstGeom>
        </p:spPr>
      </p:pic>
      <p:pic>
        <p:nvPicPr>
          <p:cNvPr id="9" name="Picture 8" descr="Twitter.png">
            <a:hlinkClick r:id="rId7"/>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113716" y="3238454"/>
            <a:ext cx="353308" cy="353308"/>
          </a:xfrm>
          <a:prstGeom prst="rect">
            <a:avLst/>
          </a:prstGeom>
        </p:spPr>
      </p:pic>
      <p:pic>
        <p:nvPicPr>
          <p:cNvPr id="10" name="Picture 9" descr="Youtube.png">
            <a:hlinkClick r:id="rId9"/>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4623399" y="3238454"/>
            <a:ext cx="353308" cy="353308"/>
          </a:xfrm>
          <a:prstGeom prst="rect">
            <a:avLst/>
          </a:prstGeom>
        </p:spPr>
      </p:pic>
      <p:pic>
        <p:nvPicPr>
          <p:cNvPr id="11" name="Picture 10" descr="SC.png">
            <a:hlinkClick r:id="rId11"/>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5133082" y="3238454"/>
            <a:ext cx="353308" cy="353308"/>
          </a:xfrm>
          <a:prstGeom prst="rect">
            <a:avLst/>
          </a:prstGeom>
        </p:spPr>
      </p:pic>
      <p:pic>
        <p:nvPicPr>
          <p:cNvPr id="3" name="Picture 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642766" y="3238347"/>
            <a:ext cx="406943" cy="342930"/>
          </a:xfrm>
          <a:prstGeom prst="rect">
            <a:avLst/>
          </a:prstGeom>
        </p:spPr>
      </p:pic>
      <p:sp>
        <p:nvSpPr>
          <p:cNvPr id="16" name="Tekstin paikkamerkki 2">
            <a:extLst>
              <a:ext uri="{FF2B5EF4-FFF2-40B4-BE49-F238E27FC236}">
                <a16:creationId xmlns:a16="http://schemas.microsoft.com/office/drawing/2014/main" id="{B67CF44B-9D5D-46DC-B676-986416FB8384}"/>
              </a:ext>
            </a:extLst>
          </p:cNvPr>
          <p:cNvSpPr>
            <a:spLocks noGrp="1"/>
          </p:cNvSpPr>
          <p:nvPr userDrawn="1">
            <p:ph type="body" sz="quarter" idx="10" hasCustomPrompt="1"/>
          </p:nvPr>
        </p:nvSpPr>
        <p:spPr>
          <a:xfrm>
            <a:off x="1576400" y="1516282"/>
            <a:ext cx="5995987" cy="1451219"/>
          </a:xfrm>
          <a:prstGeom prst="rect">
            <a:avLst/>
          </a:prstGeom>
        </p:spPr>
        <p:txBody>
          <a:bodyPr anchor="b" anchorCtr="0"/>
          <a:lstStyle>
            <a:lvl1pPr marL="0" indent="0" algn="ctr">
              <a:lnSpc>
                <a:spcPct val="100000"/>
              </a:lnSpc>
              <a:buNone/>
              <a:defRPr sz="4000" b="1">
                <a:solidFill>
                  <a:srgbClr val="FFFFFF"/>
                </a:solidFill>
                <a:latin typeface="+mj-lt"/>
              </a:defRPr>
            </a:lvl1pPr>
            <a:lvl2pPr marL="342866" indent="0">
              <a:buNone/>
              <a:defRPr/>
            </a:lvl2pPr>
          </a:lstStyle>
          <a:p>
            <a:pPr lvl="0"/>
            <a:r>
              <a:rPr lang="fi-FI" dirty="0"/>
              <a:t>Add text</a:t>
            </a:r>
          </a:p>
        </p:txBody>
      </p:sp>
      <p:pic>
        <p:nvPicPr>
          <p:cNvPr id="15" name="Kuva 1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940" y="4006210"/>
            <a:ext cx="1886823" cy="1674000"/>
          </a:xfrm>
          <a:prstGeom prst="rect">
            <a:avLst/>
          </a:prstGeom>
        </p:spPr>
      </p:pic>
    </p:spTree>
    <p:extLst>
      <p:ext uri="{BB962C8B-B14F-4D97-AF65-F5344CB8AC3E}">
        <p14:creationId xmlns:p14="http://schemas.microsoft.com/office/powerpoint/2010/main" val="637427772"/>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2. Header Slide - Red - Image ">
    <p:spTree>
      <p:nvGrpSpPr>
        <p:cNvPr id="1" name=""/>
        <p:cNvGrpSpPr/>
        <p:nvPr/>
      </p:nvGrpSpPr>
      <p:grpSpPr>
        <a:xfrm>
          <a:off x="0" y="0"/>
          <a:ext cx="0" cy="0"/>
          <a:chOff x="0" y="0"/>
          <a:chExt cx="0" cy="0"/>
        </a:xfrm>
      </p:grpSpPr>
      <p:sp>
        <p:nvSpPr>
          <p:cNvPr id="11" name="Rectangle 10"/>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9" name="Title 8"/>
          <p:cNvSpPr>
            <a:spLocks noGrp="1"/>
          </p:cNvSpPr>
          <p:nvPr>
            <p:ph type="title" hasCustomPrompt="1"/>
          </p:nvPr>
        </p:nvSpPr>
        <p:spPr>
          <a:xfrm>
            <a:off x="442403" y="996335"/>
            <a:ext cx="3869137" cy="634192"/>
          </a:xfrm>
          <a:prstGeom prst="rect">
            <a:avLst/>
          </a:prstGeom>
        </p:spPr>
        <p:txBody>
          <a:bodyPr lIns="0" tIns="0" rIns="0" bIns="0" anchor="b"/>
          <a:lstStyle>
            <a:lvl1pPr>
              <a:lnSpc>
                <a:spcPct val="100000"/>
              </a:lnSpc>
              <a:defRPr sz="4000" b="1" baseline="0">
                <a:solidFill>
                  <a:schemeClr val="bg1"/>
                </a:solidFill>
              </a:defRPr>
            </a:lvl1pPr>
          </a:lstStyle>
          <a:p>
            <a:r>
              <a:rPr lang="en-US" dirty="0"/>
              <a:t>Headline</a:t>
            </a:r>
          </a:p>
        </p:txBody>
      </p:sp>
      <p:sp>
        <p:nvSpPr>
          <p:cNvPr id="13" name="Text Placeholder 3"/>
          <p:cNvSpPr>
            <a:spLocks noGrp="1"/>
          </p:cNvSpPr>
          <p:nvPr>
            <p:ph type="body" sz="half" idx="2" hasCustomPrompt="1"/>
          </p:nvPr>
        </p:nvSpPr>
        <p:spPr>
          <a:xfrm>
            <a:off x="442403" y="1940741"/>
            <a:ext cx="3869137" cy="390769"/>
          </a:xfrm>
          <a:prstGeom prst="rect">
            <a:avLst/>
          </a:prstGeom>
        </p:spPr>
        <p:txBody>
          <a:bodyPr lIns="0" tIns="0" rIns="0" bIns="0"/>
          <a:lstStyle>
            <a:lvl1pPr marL="0" indent="0">
              <a:lnSpc>
                <a:spcPct val="100000"/>
              </a:lnSpc>
              <a:buNone/>
              <a:defRPr sz="2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Sub Headline</a:t>
            </a:r>
          </a:p>
        </p:txBody>
      </p:sp>
      <p:cxnSp>
        <p:nvCxnSpPr>
          <p:cNvPr id="15" name="Suora yhdysviiva 6"/>
          <p:cNvCxnSpPr/>
          <p:nvPr userDrawn="1"/>
        </p:nvCxnSpPr>
        <p:spPr>
          <a:xfrm>
            <a:off x="442409" y="1764847"/>
            <a:ext cx="379683"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3"/>
          <p:cNvSpPr>
            <a:spLocks noGrp="1"/>
          </p:cNvSpPr>
          <p:nvPr>
            <p:ph type="body" sz="half" idx="11" hasCustomPrompt="1"/>
          </p:nvPr>
        </p:nvSpPr>
        <p:spPr>
          <a:xfrm>
            <a:off x="442403" y="3104594"/>
            <a:ext cx="3869137" cy="327132"/>
          </a:xfrm>
          <a:prstGeom prst="rect">
            <a:avLst/>
          </a:prstGeom>
        </p:spPr>
        <p:txBody>
          <a:bodyPr lIns="0" tIns="0" rIns="0" bIns="0"/>
          <a:lstStyle>
            <a:lvl1pPr marL="0" indent="0">
              <a:lnSpc>
                <a:spcPct val="100000"/>
              </a:lnSpc>
              <a:buNone/>
              <a:defRPr sz="1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Name</a:t>
            </a:r>
          </a:p>
        </p:txBody>
      </p:sp>
      <p:sp>
        <p:nvSpPr>
          <p:cNvPr id="16" name="Text Placeholder 3"/>
          <p:cNvSpPr>
            <a:spLocks noGrp="1"/>
          </p:cNvSpPr>
          <p:nvPr>
            <p:ph type="body" sz="half" idx="12" hasCustomPrompt="1"/>
          </p:nvPr>
        </p:nvSpPr>
        <p:spPr>
          <a:xfrm>
            <a:off x="442403" y="3431723"/>
            <a:ext cx="3869137" cy="360060"/>
          </a:xfrm>
          <a:prstGeom prst="rect">
            <a:avLst/>
          </a:prstGeom>
        </p:spPr>
        <p:txBody>
          <a:bodyPr lIns="0" tIns="0" rIns="0" bIns="0"/>
          <a:lstStyle>
            <a:lvl1pPr marL="0" indent="0">
              <a:lnSpc>
                <a:spcPct val="100000"/>
              </a:lnSpc>
              <a:buNone/>
              <a:defRPr sz="1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a:t>Date</a:t>
            </a:r>
            <a:endParaRPr lang="en-US" dirty="0"/>
          </a:p>
        </p:txBody>
      </p:sp>
      <p:pic>
        <p:nvPicPr>
          <p:cNvPr id="2" name="Kuva 1"/>
          <p:cNvPicPr>
            <a:picLocks noChangeAspect="1"/>
          </p:cNvPicPr>
          <p:nvPr userDrawn="1"/>
        </p:nvPicPr>
        <p:blipFill rotWithShape="1">
          <a:blip r:embed="rId2">
            <a:extLst>
              <a:ext uri="{28A0092B-C50C-407E-A947-70E740481C1C}">
                <a14:useLocalDpi xmlns:a14="http://schemas.microsoft.com/office/drawing/2010/main" val="0"/>
              </a:ext>
            </a:extLst>
          </a:blip>
          <a:srcRect l="40973" r="14072"/>
          <a:stretch/>
        </p:blipFill>
        <p:spPr>
          <a:xfrm>
            <a:off x="4572000" y="0"/>
            <a:ext cx="4572000" cy="5715000"/>
          </a:xfrm>
          <a:prstGeom prst="rect">
            <a:avLst/>
          </a:prstGeom>
        </p:spPr>
      </p:pic>
      <p:pic>
        <p:nvPicPr>
          <p:cNvPr id="17" name="Kuva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006210"/>
            <a:ext cx="1886823" cy="1674000"/>
          </a:xfrm>
          <a:prstGeom prst="rect">
            <a:avLst/>
          </a:prstGeom>
        </p:spPr>
      </p:pic>
    </p:spTree>
    <p:extLst>
      <p:ext uri="{BB962C8B-B14F-4D97-AF65-F5344CB8AC3E}">
        <p14:creationId xmlns:p14="http://schemas.microsoft.com/office/powerpoint/2010/main" val="1351974751"/>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2. Header Slide - Red - Image ">
    <p:spTree>
      <p:nvGrpSpPr>
        <p:cNvPr id="1" name=""/>
        <p:cNvGrpSpPr/>
        <p:nvPr/>
      </p:nvGrpSpPr>
      <p:grpSpPr>
        <a:xfrm>
          <a:off x="0" y="0"/>
          <a:ext cx="0" cy="0"/>
          <a:chOff x="0" y="0"/>
          <a:chExt cx="0" cy="0"/>
        </a:xfrm>
      </p:grpSpPr>
      <p:sp>
        <p:nvSpPr>
          <p:cNvPr id="11" name="Rectangle 10"/>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9" name="Title 8"/>
          <p:cNvSpPr>
            <a:spLocks noGrp="1"/>
          </p:cNvSpPr>
          <p:nvPr>
            <p:ph type="title" hasCustomPrompt="1"/>
          </p:nvPr>
        </p:nvSpPr>
        <p:spPr>
          <a:xfrm>
            <a:off x="442403" y="996335"/>
            <a:ext cx="3869137" cy="634192"/>
          </a:xfrm>
          <a:prstGeom prst="rect">
            <a:avLst/>
          </a:prstGeom>
        </p:spPr>
        <p:txBody>
          <a:bodyPr lIns="0" tIns="0" rIns="0" bIns="0" anchor="b"/>
          <a:lstStyle>
            <a:lvl1pPr>
              <a:lnSpc>
                <a:spcPct val="100000"/>
              </a:lnSpc>
              <a:defRPr sz="4000" b="1" baseline="0">
                <a:solidFill>
                  <a:schemeClr val="bg1"/>
                </a:solidFill>
              </a:defRPr>
            </a:lvl1pPr>
          </a:lstStyle>
          <a:p>
            <a:r>
              <a:rPr lang="en-US" dirty="0"/>
              <a:t>Headline</a:t>
            </a:r>
          </a:p>
        </p:txBody>
      </p:sp>
      <p:cxnSp>
        <p:nvCxnSpPr>
          <p:cNvPr id="15" name="Suora yhdysviiva 6"/>
          <p:cNvCxnSpPr/>
          <p:nvPr userDrawn="1"/>
        </p:nvCxnSpPr>
        <p:spPr>
          <a:xfrm>
            <a:off x="442409" y="1764847"/>
            <a:ext cx="379683"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 name="Kuva 1"/>
          <p:cNvPicPr>
            <a:picLocks noChangeAspect="1"/>
          </p:cNvPicPr>
          <p:nvPr userDrawn="1"/>
        </p:nvPicPr>
        <p:blipFill rotWithShape="1">
          <a:blip r:embed="rId2">
            <a:extLst>
              <a:ext uri="{28A0092B-C50C-407E-A947-70E740481C1C}">
                <a14:useLocalDpi xmlns:a14="http://schemas.microsoft.com/office/drawing/2010/main" val="0"/>
              </a:ext>
            </a:extLst>
          </a:blip>
          <a:srcRect l="25853" r="20815"/>
          <a:stretch/>
        </p:blipFill>
        <p:spPr>
          <a:xfrm>
            <a:off x="4572014" y="0"/>
            <a:ext cx="4572000" cy="5715014"/>
          </a:xfrm>
          <a:prstGeom prst="rect">
            <a:avLst/>
          </a:prstGeom>
        </p:spPr>
      </p:pic>
      <p:sp>
        <p:nvSpPr>
          <p:cNvPr id="14" name="Text Placeholder 3"/>
          <p:cNvSpPr>
            <a:spLocks noGrp="1"/>
          </p:cNvSpPr>
          <p:nvPr>
            <p:ph type="body" sz="half" idx="2" hasCustomPrompt="1"/>
          </p:nvPr>
        </p:nvSpPr>
        <p:spPr>
          <a:xfrm>
            <a:off x="442403" y="1940741"/>
            <a:ext cx="3869137" cy="390769"/>
          </a:xfrm>
          <a:prstGeom prst="rect">
            <a:avLst/>
          </a:prstGeom>
        </p:spPr>
        <p:txBody>
          <a:bodyPr lIns="0" tIns="0" rIns="0" bIns="0"/>
          <a:lstStyle>
            <a:lvl1pPr marL="0" indent="0">
              <a:lnSpc>
                <a:spcPct val="100000"/>
              </a:lnSpc>
              <a:buNone/>
              <a:defRPr sz="2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Sub Headline</a:t>
            </a:r>
          </a:p>
        </p:txBody>
      </p:sp>
      <p:sp>
        <p:nvSpPr>
          <p:cNvPr id="10" name="Text Placeholder 3"/>
          <p:cNvSpPr>
            <a:spLocks noGrp="1"/>
          </p:cNvSpPr>
          <p:nvPr>
            <p:ph type="body" sz="half" idx="11" hasCustomPrompt="1"/>
          </p:nvPr>
        </p:nvSpPr>
        <p:spPr>
          <a:xfrm>
            <a:off x="442403" y="3104594"/>
            <a:ext cx="3869137" cy="327132"/>
          </a:xfrm>
          <a:prstGeom prst="rect">
            <a:avLst/>
          </a:prstGeom>
        </p:spPr>
        <p:txBody>
          <a:bodyPr lIns="0" tIns="0" rIns="0" bIns="0"/>
          <a:lstStyle>
            <a:lvl1pPr marL="0" indent="0">
              <a:lnSpc>
                <a:spcPct val="100000"/>
              </a:lnSpc>
              <a:buNone/>
              <a:defRPr sz="1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Name</a:t>
            </a:r>
          </a:p>
        </p:txBody>
      </p:sp>
      <p:sp>
        <p:nvSpPr>
          <p:cNvPr id="17" name="Text Placeholder 3"/>
          <p:cNvSpPr>
            <a:spLocks noGrp="1"/>
          </p:cNvSpPr>
          <p:nvPr>
            <p:ph type="body" sz="half" idx="12" hasCustomPrompt="1"/>
          </p:nvPr>
        </p:nvSpPr>
        <p:spPr>
          <a:xfrm>
            <a:off x="442403" y="3431723"/>
            <a:ext cx="3869137" cy="360060"/>
          </a:xfrm>
          <a:prstGeom prst="rect">
            <a:avLst/>
          </a:prstGeom>
        </p:spPr>
        <p:txBody>
          <a:bodyPr lIns="0" tIns="0" rIns="0" bIns="0"/>
          <a:lstStyle>
            <a:lvl1pPr marL="0" indent="0">
              <a:lnSpc>
                <a:spcPct val="100000"/>
              </a:lnSpc>
              <a:buNone/>
              <a:defRPr sz="1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a:t>Date</a:t>
            </a:r>
            <a:endParaRPr lang="en-US" dirty="0"/>
          </a:p>
        </p:txBody>
      </p:sp>
      <p:pic>
        <p:nvPicPr>
          <p:cNvPr id="16" name="Kuva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006210"/>
            <a:ext cx="1886823" cy="1674000"/>
          </a:xfrm>
          <a:prstGeom prst="rect">
            <a:avLst/>
          </a:prstGeom>
        </p:spPr>
      </p:pic>
    </p:spTree>
    <p:extLst>
      <p:ext uri="{BB962C8B-B14F-4D97-AF65-F5344CB8AC3E}">
        <p14:creationId xmlns:p14="http://schemas.microsoft.com/office/powerpoint/2010/main" val="2380885714"/>
      </p:ext>
    </p:extLst>
  </p:cSld>
  <p:clrMapOvr>
    <a:masterClrMapping/>
  </p:clrMapOvr>
  <p:extLst>
    <p:ext uri="{DCECCB84-F9BA-43D5-87BE-67443E8EF086}">
      <p15:sldGuideLst xmlns:p15="http://schemas.microsoft.com/office/powerpoint/2012/main">
        <p15:guide id="1" orient="horz" pos="180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2. Header Slide - Red - Image ">
    <p:spTree>
      <p:nvGrpSpPr>
        <p:cNvPr id="1" name=""/>
        <p:cNvGrpSpPr/>
        <p:nvPr/>
      </p:nvGrpSpPr>
      <p:grpSpPr>
        <a:xfrm>
          <a:off x="0" y="0"/>
          <a:ext cx="0" cy="0"/>
          <a:chOff x="0" y="0"/>
          <a:chExt cx="0" cy="0"/>
        </a:xfrm>
      </p:grpSpPr>
      <p:sp>
        <p:nvSpPr>
          <p:cNvPr id="11" name="Rectangle 10"/>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9" name="Title 8"/>
          <p:cNvSpPr>
            <a:spLocks noGrp="1"/>
          </p:cNvSpPr>
          <p:nvPr>
            <p:ph type="title" hasCustomPrompt="1"/>
          </p:nvPr>
        </p:nvSpPr>
        <p:spPr>
          <a:xfrm>
            <a:off x="442403" y="996335"/>
            <a:ext cx="3869137" cy="634192"/>
          </a:xfrm>
          <a:prstGeom prst="rect">
            <a:avLst/>
          </a:prstGeom>
        </p:spPr>
        <p:txBody>
          <a:bodyPr lIns="0" tIns="0" rIns="0" bIns="0" anchor="b"/>
          <a:lstStyle>
            <a:lvl1pPr>
              <a:lnSpc>
                <a:spcPct val="100000"/>
              </a:lnSpc>
              <a:defRPr sz="4000" b="1" baseline="0">
                <a:solidFill>
                  <a:schemeClr val="bg1"/>
                </a:solidFill>
              </a:defRPr>
            </a:lvl1pPr>
          </a:lstStyle>
          <a:p>
            <a:r>
              <a:rPr lang="en-US" dirty="0"/>
              <a:t>Headline</a:t>
            </a:r>
          </a:p>
        </p:txBody>
      </p:sp>
      <p:cxnSp>
        <p:nvCxnSpPr>
          <p:cNvPr id="15" name="Suora yhdysviiva 6"/>
          <p:cNvCxnSpPr/>
          <p:nvPr userDrawn="1"/>
        </p:nvCxnSpPr>
        <p:spPr>
          <a:xfrm>
            <a:off x="442409" y="1764847"/>
            <a:ext cx="379683"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 name="Kuva 2"/>
          <p:cNvPicPr>
            <a:picLocks noChangeAspect="1"/>
          </p:cNvPicPr>
          <p:nvPr userDrawn="1"/>
        </p:nvPicPr>
        <p:blipFill rotWithShape="1">
          <a:blip r:embed="rId2">
            <a:extLst>
              <a:ext uri="{28A0092B-C50C-407E-A947-70E740481C1C}">
                <a14:useLocalDpi xmlns:a14="http://schemas.microsoft.com/office/drawing/2010/main" val="0"/>
              </a:ext>
            </a:extLst>
          </a:blip>
          <a:srcRect l="11982" t="22626" r="53157"/>
          <a:stretch/>
        </p:blipFill>
        <p:spPr>
          <a:xfrm>
            <a:off x="4576717" y="1"/>
            <a:ext cx="4572000" cy="5714999"/>
          </a:xfrm>
          <a:prstGeom prst="rect">
            <a:avLst/>
          </a:prstGeom>
        </p:spPr>
      </p:pic>
      <p:sp>
        <p:nvSpPr>
          <p:cNvPr id="14" name="Text Placeholder 3"/>
          <p:cNvSpPr>
            <a:spLocks noGrp="1"/>
          </p:cNvSpPr>
          <p:nvPr>
            <p:ph type="body" sz="half" idx="2" hasCustomPrompt="1"/>
          </p:nvPr>
        </p:nvSpPr>
        <p:spPr>
          <a:xfrm>
            <a:off x="442403" y="1940741"/>
            <a:ext cx="3869137" cy="390769"/>
          </a:xfrm>
          <a:prstGeom prst="rect">
            <a:avLst/>
          </a:prstGeom>
        </p:spPr>
        <p:txBody>
          <a:bodyPr lIns="0" tIns="0" rIns="0" bIns="0"/>
          <a:lstStyle>
            <a:lvl1pPr marL="0" indent="0">
              <a:lnSpc>
                <a:spcPct val="100000"/>
              </a:lnSpc>
              <a:buNone/>
              <a:defRPr sz="2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Sub Headline</a:t>
            </a:r>
          </a:p>
        </p:txBody>
      </p:sp>
      <p:sp>
        <p:nvSpPr>
          <p:cNvPr id="10" name="Text Placeholder 3"/>
          <p:cNvSpPr>
            <a:spLocks noGrp="1"/>
          </p:cNvSpPr>
          <p:nvPr>
            <p:ph type="body" sz="half" idx="11" hasCustomPrompt="1"/>
          </p:nvPr>
        </p:nvSpPr>
        <p:spPr>
          <a:xfrm>
            <a:off x="442403" y="3104594"/>
            <a:ext cx="3869137" cy="327132"/>
          </a:xfrm>
          <a:prstGeom prst="rect">
            <a:avLst/>
          </a:prstGeom>
        </p:spPr>
        <p:txBody>
          <a:bodyPr lIns="0" tIns="0" rIns="0" bIns="0"/>
          <a:lstStyle>
            <a:lvl1pPr marL="0" indent="0">
              <a:lnSpc>
                <a:spcPct val="100000"/>
              </a:lnSpc>
              <a:buNone/>
              <a:defRPr sz="1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Name</a:t>
            </a:r>
          </a:p>
        </p:txBody>
      </p:sp>
      <p:sp>
        <p:nvSpPr>
          <p:cNvPr id="17" name="Text Placeholder 3"/>
          <p:cNvSpPr>
            <a:spLocks noGrp="1"/>
          </p:cNvSpPr>
          <p:nvPr>
            <p:ph type="body" sz="half" idx="12" hasCustomPrompt="1"/>
          </p:nvPr>
        </p:nvSpPr>
        <p:spPr>
          <a:xfrm>
            <a:off x="442403" y="3431723"/>
            <a:ext cx="3869137" cy="360060"/>
          </a:xfrm>
          <a:prstGeom prst="rect">
            <a:avLst/>
          </a:prstGeom>
        </p:spPr>
        <p:txBody>
          <a:bodyPr lIns="0" tIns="0" rIns="0" bIns="0"/>
          <a:lstStyle>
            <a:lvl1pPr marL="0" indent="0">
              <a:lnSpc>
                <a:spcPct val="100000"/>
              </a:lnSpc>
              <a:buNone/>
              <a:defRPr sz="1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a:t>Date</a:t>
            </a:r>
            <a:endParaRPr lang="en-US" dirty="0"/>
          </a:p>
        </p:txBody>
      </p:sp>
      <p:pic>
        <p:nvPicPr>
          <p:cNvPr id="18" name="Kuva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006210"/>
            <a:ext cx="1886823" cy="1674000"/>
          </a:xfrm>
          <a:prstGeom prst="rect">
            <a:avLst/>
          </a:prstGeom>
        </p:spPr>
      </p:pic>
    </p:spTree>
    <p:extLst>
      <p:ext uri="{BB962C8B-B14F-4D97-AF65-F5344CB8AC3E}">
        <p14:creationId xmlns:p14="http://schemas.microsoft.com/office/powerpoint/2010/main" val="26538529"/>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Header Slide - Red - Image ">
    <p:spTree>
      <p:nvGrpSpPr>
        <p:cNvPr id="1" name=""/>
        <p:cNvGrpSpPr/>
        <p:nvPr/>
      </p:nvGrpSpPr>
      <p:grpSpPr>
        <a:xfrm>
          <a:off x="0" y="0"/>
          <a:ext cx="0" cy="0"/>
          <a:chOff x="0" y="0"/>
          <a:chExt cx="0" cy="0"/>
        </a:xfrm>
      </p:grpSpPr>
      <p:sp>
        <p:nvSpPr>
          <p:cNvPr id="11" name="Rectangle 10"/>
          <p:cNvSpPr/>
          <p:nvPr userDrawn="1"/>
        </p:nvSpPr>
        <p:spPr>
          <a:xfrm>
            <a:off x="3"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9" name="Title 8"/>
          <p:cNvSpPr>
            <a:spLocks noGrp="1"/>
          </p:cNvSpPr>
          <p:nvPr>
            <p:ph type="title" hasCustomPrompt="1"/>
          </p:nvPr>
        </p:nvSpPr>
        <p:spPr>
          <a:xfrm>
            <a:off x="442403" y="996335"/>
            <a:ext cx="3869137" cy="634192"/>
          </a:xfrm>
          <a:prstGeom prst="rect">
            <a:avLst/>
          </a:prstGeom>
        </p:spPr>
        <p:txBody>
          <a:bodyPr lIns="0" tIns="0" rIns="0" bIns="0" anchor="b"/>
          <a:lstStyle>
            <a:lvl1pPr>
              <a:lnSpc>
                <a:spcPct val="100000"/>
              </a:lnSpc>
              <a:defRPr sz="4000" b="1" baseline="0">
                <a:solidFill>
                  <a:schemeClr val="bg1"/>
                </a:solidFill>
              </a:defRPr>
            </a:lvl1pPr>
          </a:lstStyle>
          <a:p>
            <a:r>
              <a:rPr lang="en-US" dirty="0"/>
              <a:t>Headline</a:t>
            </a:r>
          </a:p>
        </p:txBody>
      </p:sp>
      <p:sp>
        <p:nvSpPr>
          <p:cNvPr id="13" name="Text Placeholder 3"/>
          <p:cNvSpPr>
            <a:spLocks noGrp="1"/>
          </p:cNvSpPr>
          <p:nvPr>
            <p:ph type="body" sz="half" idx="2" hasCustomPrompt="1"/>
          </p:nvPr>
        </p:nvSpPr>
        <p:spPr>
          <a:xfrm>
            <a:off x="442403" y="1979220"/>
            <a:ext cx="3869137" cy="390769"/>
          </a:xfrm>
          <a:prstGeom prst="rect">
            <a:avLst/>
          </a:prstGeom>
        </p:spPr>
        <p:txBody>
          <a:bodyPr lIns="0" tIns="0" rIns="0" bIns="0"/>
          <a:lstStyle>
            <a:lvl1pPr marL="0" indent="0">
              <a:lnSpc>
                <a:spcPct val="100000"/>
              </a:lnSpc>
              <a:buNone/>
              <a:defRPr sz="2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Sub Headline</a:t>
            </a:r>
          </a:p>
        </p:txBody>
      </p:sp>
      <p:sp>
        <p:nvSpPr>
          <p:cNvPr id="12" name="Text Placeholder 3"/>
          <p:cNvSpPr>
            <a:spLocks noGrp="1"/>
          </p:cNvSpPr>
          <p:nvPr>
            <p:ph type="body" sz="half" idx="11" hasCustomPrompt="1"/>
          </p:nvPr>
        </p:nvSpPr>
        <p:spPr>
          <a:xfrm>
            <a:off x="442403" y="3104594"/>
            <a:ext cx="3869137" cy="327132"/>
          </a:xfrm>
          <a:prstGeom prst="rect">
            <a:avLst/>
          </a:prstGeom>
        </p:spPr>
        <p:txBody>
          <a:bodyPr lIns="0" tIns="0" rIns="0" bIns="0"/>
          <a:lstStyle>
            <a:lvl1pPr marL="0" indent="0">
              <a:buNone/>
              <a:defRPr sz="1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Name</a:t>
            </a:r>
          </a:p>
        </p:txBody>
      </p:sp>
      <p:sp>
        <p:nvSpPr>
          <p:cNvPr id="16" name="Text Placeholder 3"/>
          <p:cNvSpPr>
            <a:spLocks noGrp="1"/>
          </p:cNvSpPr>
          <p:nvPr>
            <p:ph type="body" sz="half" idx="12" hasCustomPrompt="1"/>
          </p:nvPr>
        </p:nvSpPr>
        <p:spPr>
          <a:xfrm>
            <a:off x="442403" y="3431723"/>
            <a:ext cx="3869137" cy="360060"/>
          </a:xfrm>
          <a:prstGeom prst="rect">
            <a:avLst/>
          </a:prstGeom>
        </p:spPr>
        <p:txBody>
          <a:bodyPr lIns="0" tIns="0" rIns="0" bIns="0"/>
          <a:lstStyle>
            <a:lvl1pPr marL="0" indent="0">
              <a:buNone/>
              <a:defRPr sz="1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a:t>Date</a:t>
            </a:r>
            <a:endParaRPr lang="en-US" dirty="0"/>
          </a:p>
        </p:txBody>
      </p:sp>
      <p:sp>
        <p:nvSpPr>
          <p:cNvPr id="14" name="Picture Placeholder 2"/>
          <p:cNvSpPr>
            <a:spLocks noGrp="1"/>
          </p:cNvSpPr>
          <p:nvPr>
            <p:ph type="pic" idx="13" hasCustomPrompt="1"/>
          </p:nvPr>
        </p:nvSpPr>
        <p:spPr>
          <a:xfrm>
            <a:off x="4564419" y="0"/>
            <a:ext cx="4579582" cy="5715000"/>
          </a:xfrm>
          <a:prstGeom prst="rect">
            <a:avLst/>
          </a:prstGeom>
        </p:spPr>
        <p:txBody>
          <a:bodyPr/>
          <a:lstStyle>
            <a:lvl1pPr marL="0" marR="0" indent="0" algn="l" defTabSz="685733" rtl="0" eaLnBrk="1" fontAlgn="auto" latinLnBrk="0" hangingPunct="1">
              <a:lnSpc>
                <a:spcPct val="90000"/>
              </a:lnSpc>
              <a:spcBef>
                <a:spcPts val="750"/>
              </a:spcBef>
              <a:spcAft>
                <a:spcPts val="0"/>
              </a:spcAft>
              <a:buClrTx/>
              <a:buSzTx/>
              <a:buFont typeface="Arial"/>
              <a:buNone/>
              <a:tabLst/>
              <a:defRPr sz="2400" b="1" i="0" baseline="0">
                <a:solidFill>
                  <a:schemeClr val="bg1">
                    <a:alpha val="62000"/>
                  </a:schemeClr>
                </a:solidFill>
              </a:defRPr>
            </a:lvl1pPr>
            <a:lvl2pPr marL="342866" indent="0">
              <a:buNone/>
              <a:defRPr sz="2100"/>
            </a:lvl2pPr>
            <a:lvl3pPr marL="685733" indent="0">
              <a:buNone/>
              <a:defRPr sz="1800"/>
            </a:lvl3pPr>
            <a:lvl4pPr marL="1028598" indent="0">
              <a:buNone/>
              <a:defRPr sz="1500"/>
            </a:lvl4pPr>
            <a:lvl5pPr marL="1371465" indent="0">
              <a:buNone/>
              <a:defRPr sz="1500"/>
            </a:lvl5pPr>
            <a:lvl6pPr marL="1714330" indent="0">
              <a:buNone/>
              <a:defRPr sz="1500"/>
            </a:lvl6pPr>
            <a:lvl7pPr marL="2057195" indent="0">
              <a:buNone/>
              <a:defRPr sz="1500"/>
            </a:lvl7pPr>
            <a:lvl8pPr marL="2400060" indent="0">
              <a:buNone/>
              <a:defRPr sz="1500"/>
            </a:lvl8pPr>
            <a:lvl9pPr marL="2742930" indent="0">
              <a:buNone/>
              <a:defRPr sz="1500"/>
            </a:lvl9pPr>
          </a:lstStyle>
          <a:p>
            <a:r>
              <a:rPr lang="en-US" dirty="0"/>
              <a:t>Click icon to add image.</a:t>
            </a:r>
          </a:p>
          <a:p>
            <a:r>
              <a:rPr lang="fi-FI" dirty="0" err="1"/>
              <a:t>Fit</a:t>
            </a:r>
            <a:r>
              <a:rPr lang="fi-FI" dirty="0"/>
              <a:t> </a:t>
            </a:r>
            <a:r>
              <a:rPr lang="fi-FI" dirty="0" err="1"/>
              <a:t>the</a:t>
            </a:r>
            <a:r>
              <a:rPr lang="fi-FI" dirty="0"/>
              <a:t> image to </a:t>
            </a:r>
            <a:r>
              <a:rPr lang="fi-FI" dirty="0" err="1"/>
              <a:t>frame</a:t>
            </a:r>
            <a:r>
              <a:rPr lang="fi-FI" dirty="0"/>
              <a:t> </a:t>
            </a:r>
            <a:br>
              <a:rPr lang="fi-FI" dirty="0"/>
            </a:br>
            <a:r>
              <a:rPr lang="fi-FI" dirty="0" err="1"/>
              <a:t>by</a:t>
            </a:r>
            <a:r>
              <a:rPr lang="fi-FI" dirty="0"/>
              <a:t> </a:t>
            </a:r>
            <a:r>
              <a:rPr lang="fi-FI" dirty="0" err="1"/>
              <a:t>choosing</a:t>
            </a:r>
            <a:r>
              <a:rPr lang="fi-FI" dirty="0"/>
              <a:t>: </a:t>
            </a:r>
            <a:br>
              <a:rPr lang="fi-FI" dirty="0"/>
            </a:br>
            <a:r>
              <a:rPr lang="fi-FI" dirty="0" err="1"/>
              <a:t>crop</a:t>
            </a:r>
            <a:r>
              <a:rPr lang="fi-FI" dirty="0"/>
              <a:t>&gt;</a:t>
            </a:r>
            <a:r>
              <a:rPr lang="fi-FI" dirty="0" err="1"/>
              <a:t>fit</a:t>
            </a:r>
            <a:r>
              <a:rPr lang="fi-FI" dirty="0"/>
              <a:t> / rajaa&gt;sovita</a:t>
            </a:r>
            <a:endParaRPr lang="en-US" dirty="0"/>
          </a:p>
        </p:txBody>
      </p:sp>
      <p:pic>
        <p:nvPicPr>
          <p:cNvPr id="17" name="Kuva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06210"/>
            <a:ext cx="1886823" cy="1674000"/>
          </a:xfrm>
          <a:prstGeom prst="rect">
            <a:avLst/>
          </a:prstGeom>
        </p:spPr>
      </p:pic>
    </p:spTree>
    <p:extLst>
      <p:ext uri="{BB962C8B-B14F-4D97-AF65-F5344CB8AC3E}">
        <p14:creationId xmlns:p14="http://schemas.microsoft.com/office/powerpoint/2010/main" val="75828619"/>
      </p:ext>
    </p:extLst>
  </p:cSld>
  <p:clrMapOvr>
    <a:masterClrMapping/>
  </p:clrMapOvr>
  <p:extLst>
    <p:ext uri="{DCECCB84-F9BA-43D5-87BE-67443E8EF086}">
      <p15:sldGuideLst xmlns:p15="http://schemas.microsoft.com/office/powerpoint/2012/main">
        <p15:guide id="1" orient="horz" pos="329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3"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76797"/>
            <a:ext cx="4218160" cy="4186208"/>
          </a:xfrm>
          <a:prstGeom prst="rect">
            <a:avLst/>
          </a:prstGeom>
        </p:spPr>
        <p:txBody>
          <a:bodyPr lIns="0" tIns="0" rIns="0" bIns="0"/>
          <a:lstStyle>
            <a:lvl1pPr marL="0" indent="0">
              <a:lnSpc>
                <a:spcPct val="100000"/>
              </a:lnSpc>
              <a:buNone/>
              <a:defRPr sz="3300" b="1">
                <a:solidFill>
                  <a:schemeClr val="bg1"/>
                </a:solidFill>
              </a:defRPr>
            </a:lvl1pPr>
          </a:lstStyle>
          <a:p>
            <a:r>
              <a:rPr lang="fi-FI" dirty="0"/>
              <a:t>Lorem </a:t>
            </a:r>
            <a:r>
              <a:rPr lang="fi-FI" dirty="0" err="1"/>
              <a:t>ipsum</a:t>
            </a:r>
            <a:r>
              <a:rPr lang="fi-FI" dirty="0"/>
              <a:t> </a:t>
            </a:r>
            <a:r>
              <a:rPr lang="fi-FI" dirty="0" err="1"/>
              <a:t>dolor</a:t>
            </a:r>
            <a:r>
              <a:rPr lang="fi-FI" dirty="0"/>
              <a:t> </a:t>
            </a:r>
            <a:r>
              <a:rPr lang="fi-FI" dirty="0" err="1"/>
              <a:t>sit</a:t>
            </a:r>
            <a:r>
              <a:rPr lang="fi-FI" dirty="0"/>
              <a:t> amet, </a:t>
            </a:r>
            <a:r>
              <a:rPr lang="fi-FI" dirty="0" err="1"/>
              <a:t>consectetur</a:t>
            </a:r>
            <a:r>
              <a:rPr lang="fi-FI" dirty="0"/>
              <a:t> adipiscing elit. </a:t>
            </a:r>
            <a:r>
              <a:rPr lang="fi-FI" dirty="0" err="1"/>
              <a:t>Maecenas</a:t>
            </a:r>
            <a:r>
              <a:rPr lang="fi-FI" dirty="0"/>
              <a:t> </a:t>
            </a:r>
            <a:r>
              <a:rPr lang="fi-FI" dirty="0" err="1"/>
              <a:t>velit</a:t>
            </a:r>
            <a:r>
              <a:rPr lang="fi-FI" dirty="0"/>
              <a:t> </a:t>
            </a:r>
            <a:r>
              <a:rPr lang="fi-FI" dirty="0" err="1"/>
              <a:t>velit</a:t>
            </a:r>
            <a:r>
              <a:rPr lang="fi-FI" dirty="0"/>
              <a:t>, </a:t>
            </a:r>
            <a:r>
              <a:rPr lang="fi-FI" dirty="0" err="1"/>
              <a:t>consequat</a:t>
            </a:r>
            <a:r>
              <a:rPr lang="fi-FI" dirty="0"/>
              <a:t> </a:t>
            </a:r>
            <a:r>
              <a:rPr lang="fi-FI" dirty="0" err="1"/>
              <a:t>eget</a:t>
            </a:r>
            <a:r>
              <a:rPr lang="fi-FI" dirty="0"/>
              <a:t> </a:t>
            </a:r>
            <a:r>
              <a:rPr lang="fi-FI" dirty="0" err="1"/>
              <a:t>ullamcorper</a:t>
            </a:r>
            <a:r>
              <a:rPr lang="fi-FI" dirty="0"/>
              <a:t> a, </a:t>
            </a:r>
            <a:r>
              <a:rPr lang="fi-FI" dirty="0" err="1"/>
              <a:t>maximus</a:t>
            </a:r>
            <a:r>
              <a:rPr lang="fi-FI" dirty="0"/>
              <a:t> </a:t>
            </a:r>
            <a:r>
              <a:rPr lang="fi-FI" dirty="0" err="1"/>
              <a:t>ac</a:t>
            </a:r>
            <a:r>
              <a:rPr lang="fi-FI" dirty="0"/>
              <a:t> ex.</a:t>
            </a:r>
          </a:p>
        </p:txBody>
      </p:sp>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a:t>dd.mm.yyyy</a:t>
            </a:r>
            <a:endParaRPr lang="en-US" dirty="0"/>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12" name="Kuva 11"/>
          <p:cNvPicPr>
            <a:picLocks noChangeAspect="1"/>
          </p:cNvPicPr>
          <p:nvPr userDrawn="1"/>
        </p:nvPicPr>
        <p:blipFill rotWithShape="1">
          <a:blip r:embed="rId2">
            <a:extLst>
              <a:ext uri="{28A0092B-C50C-407E-A947-70E740481C1C}">
                <a14:useLocalDpi xmlns:a14="http://schemas.microsoft.com/office/drawing/2010/main" val="0"/>
              </a:ext>
            </a:extLst>
          </a:blip>
          <a:srcRect l="33859" r="22506"/>
          <a:stretch/>
        </p:blipFill>
        <p:spPr>
          <a:xfrm>
            <a:off x="4715180" y="0"/>
            <a:ext cx="4428000" cy="5715000"/>
          </a:xfrm>
          <a:prstGeom prst="rect">
            <a:avLst/>
          </a:prstGeom>
        </p:spPr>
      </p:pic>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pic>
        <p:nvPicPr>
          <p:cNvPr id="13" name="Kuva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821491"/>
            <a:ext cx="1991440" cy="856800"/>
          </a:xfrm>
          <a:prstGeom prst="rect">
            <a:avLst/>
          </a:prstGeom>
        </p:spPr>
      </p:pic>
    </p:spTree>
    <p:extLst>
      <p:ext uri="{BB962C8B-B14F-4D97-AF65-F5344CB8AC3E}">
        <p14:creationId xmlns:p14="http://schemas.microsoft.com/office/powerpoint/2010/main" val="2907931115"/>
      </p:ext>
    </p:extLst>
  </p:cSld>
  <p:clrMapOvr>
    <a:masterClrMapping/>
  </p:clrMapOvr>
  <p:extLst>
    <p:ext uri="{DCECCB84-F9BA-43D5-87BE-67443E8EF086}">
      <p15:sldGuideLst xmlns:p15="http://schemas.microsoft.com/office/powerpoint/2012/main">
        <p15:guide id="1" pos="2971"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3"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76797"/>
            <a:ext cx="4218160" cy="4186208"/>
          </a:xfrm>
          <a:prstGeom prst="rect">
            <a:avLst/>
          </a:prstGeom>
        </p:spPr>
        <p:txBody>
          <a:bodyPr lIns="0" tIns="0" rIns="0" bIns="0"/>
          <a:lstStyle>
            <a:lvl1pPr marL="0" indent="0">
              <a:lnSpc>
                <a:spcPct val="100000"/>
              </a:lnSpc>
              <a:buNone/>
              <a:defRPr sz="3300" b="1">
                <a:solidFill>
                  <a:schemeClr val="bg1"/>
                </a:solidFill>
              </a:defRPr>
            </a:lvl1pPr>
          </a:lstStyle>
          <a:p>
            <a:r>
              <a:rPr lang="fi-FI" dirty="0"/>
              <a:t>Lorem </a:t>
            </a:r>
            <a:r>
              <a:rPr lang="fi-FI" dirty="0" err="1"/>
              <a:t>ipsum</a:t>
            </a:r>
            <a:r>
              <a:rPr lang="fi-FI" dirty="0"/>
              <a:t> </a:t>
            </a:r>
            <a:r>
              <a:rPr lang="fi-FI" dirty="0" err="1"/>
              <a:t>dolor</a:t>
            </a:r>
            <a:r>
              <a:rPr lang="fi-FI" dirty="0"/>
              <a:t> </a:t>
            </a:r>
            <a:r>
              <a:rPr lang="fi-FI" dirty="0" err="1"/>
              <a:t>sit</a:t>
            </a:r>
            <a:r>
              <a:rPr lang="fi-FI" dirty="0"/>
              <a:t> amet, </a:t>
            </a:r>
            <a:r>
              <a:rPr lang="fi-FI" dirty="0" err="1"/>
              <a:t>consectetur</a:t>
            </a:r>
            <a:r>
              <a:rPr lang="fi-FI" dirty="0"/>
              <a:t> </a:t>
            </a:r>
            <a:r>
              <a:rPr lang="fi-FI" dirty="0" err="1"/>
              <a:t>adipiscing</a:t>
            </a:r>
            <a:r>
              <a:rPr lang="fi-FI" dirty="0"/>
              <a:t> elit. Maecenas </a:t>
            </a:r>
            <a:r>
              <a:rPr lang="fi-FI" dirty="0" err="1"/>
              <a:t>velit</a:t>
            </a:r>
            <a:r>
              <a:rPr lang="fi-FI" dirty="0"/>
              <a:t> </a:t>
            </a:r>
            <a:r>
              <a:rPr lang="fi-FI" dirty="0" err="1"/>
              <a:t>velit</a:t>
            </a:r>
            <a:r>
              <a:rPr lang="fi-FI" dirty="0"/>
              <a:t>, </a:t>
            </a:r>
            <a:r>
              <a:rPr lang="fi-FI" dirty="0" err="1"/>
              <a:t>consequat</a:t>
            </a:r>
            <a:r>
              <a:rPr lang="fi-FI" dirty="0"/>
              <a:t> </a:t>
            </a:r>
            <a:r>
              <a:rPr lang="fi-FI" dirty="0" err="1"/>
              <a:t>eget</a:t>
            </a:r>
            <a:r>
              <a:rPr lang="fi-FI" dirty="0"/>
              <a:t> </a:t>
            </a:r>
            <a:r>
              <a:rPr lang="fi-FI" dirty="0" err="1"/>
              <a:t>ullamcorper</a:t>
            </a:r>
            <a:r>
              <a:rPr lang="fi-FI" dirty="0"/>
              <a:t> a, </a:t>
            </a:r>
            <a:r>
              <a:rPr lang="fi-FI" dirty="0" err="1"/>
              <a:t>maximus</a:t>
            </a:r>
            <a:r>
              <a:rPr lang="fi-FI" dirty="0"/>
              <a:t> </a:t>
            </a:r>
            <a:r>
              <a:rPr lang="fi-FI" dirty="0" err="1"/>
              <a:t>ac</a:t>
            </a:r>
            <a:r>
              <a:rPr lang="fi-FI" dirty="0"/>
              <a:t> ex.</a:t>
            </a:r>
          </a:p>
        </p:txBody>
      </p:sp>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a:t>dd.mm.yyyy</a:t>
            </a:r>
            <a:endParaRPr lang="en-US" dirty="0"/>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14" name="Kuva 13"/>
          <p:cNvPicPr>
            <a:picLocks noChangeAspect="1"/>
          </p:cNvPicPr>
          <p:nvPr userDrawn="1"/>
        </p:nvPicPr>
        <p:blipFill rotWithShape="1">
          <a:blip r:embed="rId2">
            <a:extLst>
              <a:ext uri="{28A0092B-C50C-407E-A947-70E740481C1C}">
                <a14:useLocalDpi xmlns:a14="http://schemas.microsoft.com/office/drawing/2010/main" val="0"/>
              </a:ext>
            </a:extLst>
          </a:blip>
          <a:srcRect l="33408" r="14927"/>
          <a:stretch/>
        </p:blipFill>
        <p:spPr>
          <a:xfrm>
            <a:off x="4722854" y="0"/>
            <a:ext cx="4428000" cy="5715000"/>
          </a:xfrm>
          <a:prstGeom prst="rect">
            <a:avLst/>
          </a:prstGeom>
        </p:spPr>
      </p:pic>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pic>
        <p:nvPicPr>
          <p:cNvPr id="13" name="Kuva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821491"/>
            <a:ext cx="1991440" cy="856800"/>
          </a:xfrm>
          <a:prstGeom prst="rect">
            <a:avLst/>
          </a:prstGeom>
        </p:spPr>
      </p:pic>
    </p:spTree>
    <p:extLst>
      <p:ext uri="{BB962C8B-B14F-4D97-AF65-F5344CB8AC3E}">
        <p14:creationId xmlns:p14="http://schemas.microsoft.com/office/powerpoint/2010/main" val="3970361234"/>
      </p:ext>
    </p:extLst>
  </p:cSld>
  <p:clrMapOvr>
    <a:masterClrMapping/>
  </p:clrMapOvr>
  <p:extLst>
    <p:ext uri="{DCECCB84-F9BA-43D5-87BE-67443E8EF086}">
      <p15:sldGuideLst xmlns:p15="http://schemas.microsoft.com/office/powerpoint/2012/main">
        <p15:guide id="1" pos="2971"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3"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76797"/>
            <a:ext cx="4218160" cy="4186208"/>
          </a:xfrm>
          <a:prstGeom prst="rect">
            <a:avLst/>
          </a:prstGeom>
        </p:spPr>
        <p:txBody>
          <a:bodyPr lIns="0" tIns="0" rIns="0" bIns="0"/>
          <a:lstStyle>
            <a:lvl1pPr marL="0" indent="0">
              <a:lnSpc>
                <a:spcPct val="100000"/>
              </a:lnSpc>
              <a:buNone/>
              <a:defRPr sz="3300" b="1">
                <a:solidFill>
                  <a:schemeClr val="bg1"/>
                </a:solidFill>
              </a:defRPr>
            </a:lvl1pPr>
          </a:lstStyle>
          <a:p>
            <a:r>
              <a:rPr lang="fi-FI" dirty="0"/>
              <a:t>Lorem </a:t>
            </a:r>
            <a:r>
              <a:rPr lang="fi-FI" dirty="0" err="1"/>
              <a:t>ipsum</a:t>
            </a:r>
            <a:r>
              <a:rPr lang="fi-FI" dirty="0"/>
              <a:t> </a:t>
            </a:r>
            <a:r>
              <a:rPr lang="fi-FI" dirty="0" err="1"/>
              <a:t>dolor</a:t>
            </a:r>
            <a:r>
              <a:rPr lang="fi-FI" dirty="0"/>
              <a:t> </a:t>
            </a:r>
            <a:r>
              <a:rPr lang="fi-FI" dirty="0" err="1"/>
              <a:t>sit</a:t>
            </a:r>
            <a:r>
              <a:rPr lang="fi-FI" dirty="0"/>
              <a:t> amet, </a:t>
            </a:r>
            <a:r>
              <a:rPr lang="fi-FI" dirty="0" err="1"/>
              <a:t>consectetur</a:t>
            </a:r>
            <a:r>
              <a:rPr lang="fi-FI" dirty="0"/>
              <a:t> </a:t>
            </a:r>
            <a:r>
              <a:rPr lang="fi-FI" dirty="0" err="1"/>
              <a:t>adipiscing</a:t>
            </a:r>
            <a:r>
              <a:rPr lang="fi-FI" dirty="0"/>
              <a:t> elit. Maecenas </a:t>
            </a:r>
            <a:r>
              <a:rPr lang="fi-FI" dirty="0" err="1"/>
              <a:t>velit</a:t>
            </a:r>
            <a:r>
              <a:rPr lang="fi-FI" dirty="0"/>
              <a:t> </a:t>
            </a:r>
            <a:r>
              <a:rPr lang="fi-FI" dirty="0" err="1"/>
              <a:t>velit</a:t>
            </a:r>
            <a:r>
              <a:rPr lang="fi-FI" dirty="0"/>
              <a:t>, </a:t>
            </a:r>
            <a:r>
              <a:rPr lang="fi-FI" dirty="0" err="1"/>
              <a:t>consequat</a:t>
            </a:r>
            <a:r>
              <a:rPr lang="fi-FI" dirty="0"/>
              <a:t> </a:t>
            </a:r>
            <a:r>
              <a:rPr lang="fi-FI" dirty="0" err="1"/>
              <a:t>eget</a:t>
            </a:r>
            <a:r>
              <a:rPr lang="fi-FI" dirty="0"/>
              <a:t> </a:t>
            </a:r>
            <a:r>
              <a:rPr lang="fi-FI" dirty="0" err="1"/>
              <a:t>ullamcorper</a:t>
            </a:r>
            <a:r>
              <a:rPr lang="fi-FI" dirty="0"/>
              <a:t> a, </a:t>
            </a:r>
            <a:r>
              <a:rPr lang="fi-FI" dirty="0" err="1"/>
              <a:t>maximus</a:t>
            </a:r>
            <a:r>
              <a:rPr lang="fi-FI" dirty="0"/>
              <a:t> </a:t>
            </a:r>
            <a:r>
              <a:rPr lang="fi-FI" dirty="0" err="1"/>
              <a:t>ac</a:t>
            </a:r>
            <a:r>
              <a:rPr lang="fi-FI" dirty="0"/>
              <a:t> ex.</a:t>
            </a:r>
          </a:p>
        </p:txBody>
      </p:sp>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a:t>dd.mm.yyyy</a:t>
            </a:r>
            <a:endParaRPr lang="en-US" dirty="0"/>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13" name="Kuva 12"/>
          <p:cNvPicPr>
            <a:picLocks noChangeAspect="1"/>
          </p:cNvPicPr>
          <p:nvPr userDrawn="1"/>
        </p:nvPicPr>
        <p:blipFill rotWithShape="1">
          <a:blip r:embed="rId2">
            <a:extLst>
              <a:ext uri="{28A0092B-C50C-407E-A947-70E740481C1C}">
                <a14:useLocalDpi xmlns:a14="http://schemas.microsoft.com/office/drawing/2010/main" val="0"/>
              </a:ext>
            </a:extLst>
          </a:blip>
          <a:srcRect l="20020" r="21909"/>
          <a:stretch/>
        </p:blipFill>
        <p:spPr>
          <a:xfrm>
            <a:off x="4713402" y="1"/>
            <a:ext cx="4428000" cy="5714999"/>
          </a:xfrm>
          <a:prstGeom prst="rect">
            <a:avLst/>
          </a:prstGeom>
        </p:spPr>
      </p:pic>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pic>
        <p:nvPicPr>
          <p:cNvPr id="14" name="Kuva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821491"/>
            <a:ext cx="1991440" cy="856800"/>
          </a:xfrm>
          <a:prstGeom prst="rect">
            <a:avLst/>
          </a:prstGeom>
        </p:spPr>
      </p:pic>
    </p:spTree>
    <p:extLst>
      <p:ext uri="{BB962C8B-B14F-4D97-AF65-F5344CB8AC3E}">
        <p14:creationId xmlns:p14="http://schemas.microsoft.com/office/powerpoint/2010/main" val="463234212"/>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5DF31-8F6C-4EB5-A04D-66D6A29A850E}"/>
              </a:ext>
            </a:extLst>
          </p:cNvPr>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CB06431-0C27-444D-BC1B-394512CA792F}"/>
              </a:ext>
            </a:extLst>
          </p:cNvPr>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0400552-A190-4B2A-9008-F4B7E2795833}"/>
              </a:ext>
            </a:extLst>
          </p:cNvPr>
          <p:cNvSpPr>
            <a:spLocks noGrp="1"/>
          </p:cNvSpPr>
          <p:nvPr>
            <p:ph type="dt" sz="half" idx="10"/>
          </p:nvPr>
        </p:nvSpPr>
        <p:spPr/>
        <p:txBody>
          <a:bodyPr/>
          <a:lstStyle/>
          <a:p>
            <a:fld id="{F4B40630-BF9B-46A1-B28B-746D4685D3ED}" type="datetimeFigureOut">
              <a:rPr lang="en-US" smtClean="0"/>
              <a:t>13.9.2023</a:t>
            </a:fld>
            <a:endParaRPr lang="en-US"/>
          </a:p>
        </p:txBody>
      </p:sp>
      <p:sp>
        <p:nvSpPr>
          <p:cNvPr id="5" name="Footer Placeholder 4">
            <a:extLst>
              <a:ext uri="{FF2B5EF4-FFF2-40B4-BE49-F238E27FC236}">
                <a16:creationId xmlns:a16="http://schemas.microsoft.com/office/drawing/2014/main" id="{FC3B15D8-6620-4BBA-8AA5-C1DA26A077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4198DD-F4D5-4F69-9302-E64CC4A5456E}"/>
              </a:ext>
            </a:extLst>
          </p:cNvPr>
          <p:cNvSpPr>
            <a:spLocks noGrp="1"/>
          </p:cNvSpPr>
          <p:nvPr>
            <p:ph type="sldNum" sz="quarter" idx="12"/>
          </p:nvPr>
        </p:nvSpPr>
        <p:spPr/>
        <p:txBody>
          <a:bodyPr/>
          <a:lstStyle/>
          <a:p>
            <a:fld id="{A379F3C1-4EF8-4CDA-A0C6-6787A14B3BF4}" type="slidenum">
              <a:rPr lang="en-US" smtClean="0"/>
              <a:t>‹#›</a:t>
            </a:fld>
            <a:endParaRPr lang="en-US"/>
          </a:p>
        </p:txBody>
      </p:sp>
    </p:spTree>
    <p:extLst>
      <p:ext uri="{BB962C8B-B14F-4D97-AF65-F5344CB8AC3E}">
        <p14:creationId xmlns:p14="http://schemas.microsoft.com/office/powerpoint/2010/main" val="2200990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8382F-B1D5-48EA-BF6C-CA1297CA44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B7720B-559E-4E13-905E-A225A39566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7C788-3F72-4546-AD95-BFD88CC16E62}"/>
              </a:ext>
            </a:extLst>
          </p:cNvPr>
          <p:cNvSpPr>
            <a:spLocks noGrp="1"/>
          </p:cNvSpPr>
          <p:nvPr>
            <p:ph type="dt" sz="half" idx="10"/>
          </p:nvPr>
        </p:nvSpPr>
        <p:spPr/>
        <p:txBody>
          <a:bodyPr/>
          <a:lstStyle/>
          <a:p>
            <a:fld id="{F4B40630-BF9B-46A1-B28B-746D4685D3ED}" type="datetimeFigureOut">
              <a:rPr lang="en-US" smtClean="0"/>
              <a:t>13.9.2023</a:t>
            </a:fld>
            <a:endParaRPr lang="en-US"/>
          </a:p>
        </p:txBody>
      </p:sp>
      <p:sp>
        <p:nvSpPr>
          <p:cNvPr id="5" name="Footer Placeholder 4">
            <a:extLst>
              <a:ext uri="{FF2B5EF4-FFF2-40B4-BE49-F238E27FC236}">
                <a16:creationId xmlns:a16="http://schemas.microsoft.com/office/drawing/2014/main" id="{80CDF884-5E2B-401C-B392-5F17DF255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940849-7A02-4300-8BB4-81DC6D427E63}"/>
              </a:ext>
            </a:extLst>
          </p:cNvPr>
          <p:cNvSpPr>
            <a:spLocks noGrp="1"/>
          </p:cNvSpPr>
          <p:nvPr>
            <p:ph type="sldNum" sz="quarter" idx="12"/>
          </p:nvPr>
        </p:nvSpPr>
        <p:spPr/>
        <p:txBody>
          <a:bodyPr/>
          <a:lstStyle/>
          <a:p>
            <a:fld id="{A379F3C1-4EF8-4CDA-A0C6-6787A14B3BF4}" type="slidenum">
              <a:rPr lang="en-US" smtClean="0"/>
              <a:t>‹#›</a:t>
            </a:fld>
            <a:endParaRPr lang="en-US"/>
          </a:p>
        </p:txBody>
      </p:sp>
    </p:spTree>
    <p:extLst>
      <p:ext uri="{BB962C8B-B14F-4D97-AF65-F5344CB8AC3E}">
        <p14:creationId xmlns:p14="http://schemas.microsoft.com/office/powerpoint/2010/main" val="22918970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3BD3B-D076-49F3-A70F-FDCFD6A0DDA5}"/>
              </a:ext>
            </a:extLst>
          </p:cNvPr>
          <p:cNvSpPr>
            <a:spLocks noGrp="1"/>
          </p:cNvSpPr>
          <p:nvPr>
            <p:ph type="title"/>
          </p:nvPr>
        </p:nvSpPr>
        <p:spPr>
          <a:xfrm>
            <a:off x="623888" y="1424782"/>
            <a:ext cx="7886700" cy="2377281"/>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D6BEEB4-A80F-4E94-8890-521D8818BDD1}"/>
              </a:ext>
            </a:extLst>
          </p:cNvPr>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44FACB-406A-482B-8B27-7AFD208E9A6B}"/>
              </a:ext>
            </a:extLst>
          </p:cNvPr>
          <p:cNvSpPr>
            <a:spLocks noGrp="1"/>
          </p:cNvSpPr>
          <p:nvPr>
            <p:ph type="dt" sz="half" idx="10"/>
          </p:nvPr>
        </p:nvSpPr>
        <p:spPr/>
        <p:txBody>
          <a:bodyPr/>
          <a:lstStyle/>
          <a:p>
            <a:fld id="{F4B40630-BF9B-46A1-B28B-746D4685D3ED}" type="datetimeFigureOut">
              <a:rPr lang="en-US" smtClean="0"/>
              <a:t>13.9.2023</a:t>
            </a:fld>
            <a:endParaRPr lang="en-US"/>
          </a:p>
        </p:txBody>
      </p:sp>
      <p:sp>
        <p:nvSpPr>
          <p:cNvPr id="5" name="Footer Placeholder 4">
            <a:extLst>
              <a:ext uri="{FF2B5EF4-FFF2-40B4-BE49-F238E27FC236}">
                <a16:creationId xmlns:a16="http://schemas.microsoft.com/office/drawing/2014/main" id="{2CC494D4-C192-4417-9614-076258213C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0C5A45-5C71-4D18-80E0-0509E01AE3EB}"/>
              </a:ext>
            </a:extLst>
          </p:cNvPr>
          <p:cNvSpPr>
            <a:spLocks noGrp="1"/>
          </p:cNvSpPr>
          <p:nvPr>
            <p:ph type="sldNum" sz="quarter" idx="12"/>
          </p:nvPr>
        </p:nvSpPr>
        <p:spPr/>
        <p:txBody>
          <a:bodyPr/>
          <a:lstStyle/>
          <a:p>
            <a:fld id="{A379F3C1-4EF8-4CDA-A0C6-6787A14B3BF4}" type="slidenum">
              <a:rPr lang="en-US" smtClean="0"/>
              <a:t>‹#›</a:t>
            </a:fld>
            <a:endParaRPr lang="en-US"/>
          </a:p>
        </p:txBody>
      </p:sp>
    </p:spTree>
    <p:extLst>
      <p:ext uri="{BB962C8B-B14F-4D97-AF65-F5344CB8AC3E}">
        <p14:creationId xmlns:p14="http://schemas.microsoft.com/office/powerpoint/2010/main" val="40853548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6C0A4-F811-45F8-80FA-0283C0A346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698F26-9B80-46D0-9416-15C1F179531D}"/>
              </a:ext>
            </a:extLst>
          </p:cNvPr>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9AE0B2-0235-40DF-9134-F8B75D8FC0D3}"/>
              </a:ext>
            </a:extLst>
          </p:cNvPr>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14A2AA-ED89-4024-9046-E1E12F93B31F}"/>
              </a:ext>
            </a:extLst>
          </p:cNvPr>
          <p:cNvSpPr>
            <a:spLocks noGrp="1"/>
          </p:cNvSpPr>
          <p:nvPr>
            <p:ph type="dt" sz="half" idx="10"/>
          </p:nvPr>
        </p:nvSpPr>
        <p:spPr/>
        <p:txBody>
          <a:bodyPr/>
          <a:lstStyle/>
          <a:p>
            <a:fld id="{F4B40630-BF9B-46A1-B28B-746D4685D3ED}" type="datetimeFigureOut">
              <a:rPr lang="en-US" smtClean="0"/>
              <a:t>13.9.2023</a:t>
            </a:fld>
            <a:endParaRPr lang="en-US"/>
          </a:p>
        </p:txBody>
      </p:sp>
      <p:sp>
        <p:nvSpPr>
          <p:cNvPr id="6" name="Footer Placeholder 5">
            <a:extLst>
              <a:ext uri="{FF2B5EF4-FFF2-40B4-BE49-F238E27FC236}">
                <a16:creationId xmlns:a16="http://schemas.microsoft.com/office/drawing/2014/main" id="{E1147377-86F7-486E-8302-740B78E4F5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976342-4244-4E26-95F3-E01966CDD254}"/>
              </a:ext>
            </a:extLst>
          </p:cNvPr>
          <p:cNvSpPr>
            <a:spLocks noGrp="1"/>
          </p:cNvSpPr>
          <p:nvPr>
            <p:ph type="sldNum" sz="quarter" idx="12"/>
          </p:nvPr>
        </p:nvSpPr>
        <p:spPr/>
        <p:txBody>
          <a:bodyPr/>
          <a:lstStyle/>
          <a:p>
            <a:fld id="{A379F3C1-4EF8-4CDA-A0C6-6787A14B3BF4}" type="slidenum">
              <a:rPr lang="en-US" smtClean="0"/>
              <a:t>‹#›</a:t>
            </a:fld>
            <a:endParaRPr lang="en-US"/>
          </a:p>
        </p:txBody>
      </p:sp>
    </p:spTree>
    <p:extLst>
      <p:ext uri="{BB962C8B-B14F-4D97-AF65-F5344CB8AC3E}">
        <p14:creationId xmlns:p14="http://schemas.microsoft.com/office/powerpoint/2010/main" val="26290966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DB411-467B-4E94-827F-964AB756DB69}"/>
              </a:ext>
            </a:extLst>
          </p:cNvPr>
          <p:cNvSpPr>
            <a:spLocks noGrp="1"/>
          </p:cNvSpPr>
          <p:nvPr>
            <p:ph type="title"/>
          </p:nvPr>
        </p:nvSpPr>
        <p:spPr>
          <a:xfrm>
            <a:off x="629841" y="304271"/>
            <a:ext cx="7886700" cy="1104636"/>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0F0D02-D4BF-41E0-B4EE-A39030D41BE9}"/>
              </a:ext>
            </a:extLst>
          </p:cNvPr>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733D0BF-7F1F-4EC6-A431-37E3F3AD200A}"/>
              </a:ext>
            </a:extLst>
          </p:cNvPr>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62B3C1-732A-46B7-89D2-F4560BC781F4}"/>
              </a:ext>
            </a:extLst>
          </p:cNvPr>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418B251-C9B2-42DD-9038-644750A737CF}"/>
              </a:ext>
            </a:extLst>
          </p:cNvPr>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D4BA93-E90F-4E2A-B439-6E0602C4164E}"/>
              </a:ext>
            </a:extLst>
          </p:cNvPr>
          <p:cNvSpPr>
            <a:spLocks noGrp="1"/>
          </p:cNvSpPr>
          <p:nvPr>
            <p:ph type="dt" sz="half" idx="10"/>
          </p:nvPr>
        </p:nvSpPr>
        <p:spPr/>
        <p:txBody>
          <a:bodyPr/>
          <a:lstStyle/>
          <a:p>
            <a:fld id="{F4B40630-BF9B-46A1-B28B-746D4685D3ED}" type="datetimeFigureOut">
              <a:rPr lang="en-US" smtClean="0"/>
              <a:t>13.9.2023</a:t>
            </a:fld>
            <a:endParaRPr lang="en-US"/>
          </a:p>
        </p:txBody>
      </p:sp>
      <p:sp>
        <p:nvSpPr>
          <p:cNvPr id="8" name="Footer Placeholder 7">
            <a:extLst>
              <a:ext uri="{FF2B5EF4-FFF2-40B4-BE49-F238E27FC236}">
                <a16:creationId xmlns:a16="http://schemas.microsoft.com/office/drawing/2014/main" id="{847DEBE1-8B69-4D12-A799-6511E6AFE1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6C9A34-8EA6-44C4-AD93-FCFC95B57B24}"/>
              </a:ext>
            </a:extLst>
          </p:cNvPr>
          <p:cNvSpPr>
            <a:spLocks noGrp="1"/>
          </p:cNvSpPr>
          <p:nvPr>
            <p:ph type="sldNum" sz="quarter" idx="12"/>
          </p:nvPr>
        </p:nvSpPr>
        <p:spPr/>
        <p:txBody>
          <a:bodyPr/>
          <a:lstStyle/>
          <a:p>
            <a:fld id="{A379F3C1-4EF8-4CDA-A0C6-6787A14B3BF4}" type="slidenum">
              <a:rPr lang="en-US" smtClean="0"/>
              <a:t>‹#›</a:t>
            </a:fld>
            <a:endParaRPr lang="en-US"/>
          </a:p>
        </p:txBody>
      </p:sp>
    </p:spTree>
    <p:extLst>
      <p:ext uri="{BB962C8B-B14F-4D97-AF65-F5344CB8AC3E}">
        <p14:creationId xmlns:p14="http://schemas.microsoft.com/office/powerpoint/2010/main" val="30142561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628-F5AC-43C9-96A0-89F49BA710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D1E916-8B13-47B4-A9A0-E66139EF0539}"/>
              </a:ext>
            </a:extLst>
          </p:cNvPr>
          <p:cNvSpPr>
            <a:spLocks noGrp="1"/>
          </p:cNvSpPr>
          <p:nvPr>
            <p:ph type="dt" sz="half" idx="10"/>
          </p:nvPr>
        </p:nvSpPr>
        <p:spPr/>
        <p:txBody>
          <a:bodyPr/>
          <a:lstStyle/>
          <a:p>
            <a:fld id="{F4B40630-BF9B-46A1-B28B-746D4685D3ED}" type="datetimeFigureOut">
              <a:rPr lang="en-US" smtClean="0"/>
              <a:t>13.9.2023</a:t>
            </a:fld>
            <a:endParaRPr lang="en-US"/>
          </a:p>
        </p:txBody>
      </p:sp>
      <p:sp>
        <p:nvSpPr>
          <p:cNvPr id="4" name="Footer Placeholder 3">
            <a:extLst>
              <a:ext uri="{FF2B5EF4-FFF2-40B4-BE49-F238E27FC236}">
                <a16:creationId xmlns:a16="http://schemas.microsoft.com/office/drawing/2014/main" id="{6CCF779C-F7DD-4719-8C46-85766F7E67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51A054-4487-4724-AAD9-F11AD7165895}"/>
              </a:ext>
            </a:extLst>
          </p:cNvPr>
          <p:cNvSpPr>
            <a:spLocks noGrp="1"/>
          </p:cNvSpPr>
          <p:nvPr>
            <p:ph type="sldNum" sz="quarter" idx="12"/>
          </p:nvPr>
        </p:nvSpPr>
        <p:spPr/>
        <p:txBody>
          <a:bodyPr/>
          <a:lstStyle/>
          <a:p>
            <a:fld id="{A379F3C1-4EF8-4CDA-A0C6-6787A14B3BF4}" type="slidenum">
              <a:rPr lang="en-US" smtClean="0"/>
              <a:t>‹#›</a:t>
            </a:fld>
            <a:endParaRPr lang="en-US"/>
          </a:p>
        </p:txBody>
      </p:sp>
    </p:spTree>
    <p:extLst>
      <p:ext uri="{BB962C8B-B14F-4D97-AF65-F5344CB8AC3E}">
        <p14:creationId xmlns:p14="http://schemas.microsoft.com/office/powerpoint/2010/main" val="5575197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ADE60E-0087-4C43-8327-60E5E8F3C6BC}"/>
              </a:ext>
            </a:extLst>
          </p:cNvPr>
          <p:cNvSpPr>
            <a:spLocks noGrp="1"/>
          </p:cNvSpPr>
          <p:nvPr>
            <p:ph type="dt" sz="half" idx="10"/>
          </p:nvPr>
        </p:nvSpPr>
        <p:spPr/>
        <p:txBody>
          <a:bodyPr/>
          <a:lstStyle/>
          <a:p>
            <a:fld id="{F4B40630-BF9B-46A1-B28B-746D4685D3ED}" type="datetimeFigureOut">
              <a:rPr lang="en-US" smtClean="0"/>
              <a:t>13.9.2023</a:t>
            </a:fld>
            <a:endParaRPr lang="en-US"/>
          </a:p>
        </p:txBody>
      </p:sp>
      <p:sp>
        <p:nvSpPr>
          <p:cNvPr id="3" name="Footer Placeholder 2">
            <a:extLst>
              <a:ext uri="{FF2B5EF4-FFF2-40B4-BE49-F238E27FC236}">
                <a16:creationId xmlns:a16="http://schemas.microsoft.com/office/drawing/2014/main" id="{80AC51AB-5D24-422E-BF43-FE4A8935AC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FC34D7-0802-4686-9FC3-215981162919}"/>
              </a:ext>
            </a:extLst>
          </p:cNvPr>
          <p:cNvSpPr>
            <a:spLocks noGrp="1"/>
          </p:cNvSpPr>
          <p:nvPr>
            <p:ph type="sldNum" sz="quarter" idx="12"/>
          </p:nvPr>
        </p:nvSpPr>
        <p:spPr/>
        <p:txBody>
          <a:bodyPr/>
          <a:lstStyle/>
          <a:p>
            <a:fld id="{A379F3C1-4EF8-4CDA-A0C6-6787A14B3BF4}" type="slidenum">
              <a:rPr lang="en-US" smtClean="0"/>
              <a:t>‹#›</a:t>
            </a:fld>
            <a:endParaRPr lang="en-US"/>
          </a:p>
        </p:txBody>
      </p:sp>
    </p:spTree>
    <p:extLst>
      <p:ext uri="{BB962C8B-B14F-4D97-AF65-F5344CB8AC3E}">
        <p14:creationId xmlns:p14="http://schemas.microsoft.com/office/powerpoint/2010/main" val="2761687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Body slide - 1 wide column">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2353" y="215948"/>
            <a:ext cx="8492897" cy="1110638"/>
          </a:xfrm>
          <a:prstGeom prst="rect">
            <a:avLst/>
          </a:prstGeom>
        </p:spPr>
        <p:txBody>
          <a:bodyPr lIns="0" tIns="0" rIns="0" bIns="0"/>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 </a:t>
            </a:r>
          </a:p>
        </p:txBody>
      </p:sp>
      <p:sp>
        <p:nvSpPr>
          <p:cNvPr id="13" name="Text Placeholder 3"/>
          <p:cNvSpPr>
            <a:spLocks noGrp="1"/>
          </p:cNvSpPr>
          <p:nvPr>
            <p:ph type="body" sz="half" idx="11" hasCustomPrompt="1"/>
          </p:nvPr>
        </p:nvSpPr>
        <p:spPr>
          <a:xfrm>
            <a:off x="292353" y="1563761"/>
            <a:ext cx="8492897" cy="3388289"/>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 typeface="Arial" panose="020B0604020202020204" pitchFamily="34" charset="0"/>
              <a:buNone/>
              <a:tabLst/>
              <a:defRPr sz="2100" b="1" baseline="0">
                <a:solidFill>
                  <a:schemeClr val="tx1"/>
                </a:solidFill>
              </a:defRPr>
            </a:lvl1pPr>
            <a:lvl2pPr marL="628589" indent="-271437">
              <a:buFont typeface="Arial" panose="020B0604020202020204" pitchFamily="34" charset="0"/>
              <a:buChar char="•"/>
              <a:defRPr sz="2100"/>
            </a:lvl2pPr>
            <a:lvl3pPr marL="804783" indent="-176195">
              <a:buFont typeface="Arial" panose="020B0604020202020204" pitchFamily="34" charset="0"/>
              <a:buChar char="•"/>
              <a:defRPr sz="16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2" name="Päivämäärän paikkamerkki 1">
            <a:extLst>
              <a:ext uri="{FF2B5EF4-FFF2-40B4-BE49-F238E27FC236}">
                <a16:creationId xmlns:a16="http://schemas.microsoft.com/office/drawing/2014/main" id="{4C366827-B13F-41D2-9BB1-86D6952FE74F}"/>
              </a:ext>
            </a:extLst>
          </p:cNvPr>
          <p:cNvSpPr>
            <a:spLocks noGrp="1"/>
          </p:cNvSpPr>
          <p:nvPr>
            <p:ph type="dt" sz="half" idx="12"/>
          </p:nvPr>
        </p:nvSpPr>
        <p:spPr/>
        <p:txBody>
          <a:bodyPr/>
          <a:lstStyle/>
          <a:p>
            <a:r>
              <a:rPr lang="fi-FI"/>
              <a:t>dd.mm.yyyy</a:t>
            </a:r>
            <a:endParaRPr lang="en-US" dirty="0"/>
          </a:p>
        </p:txBody>
      </p:sp>
      <p:sp>
        <p:nvSpPr>
          <p:cNvPr id="3" name="Alatunnisteen paikkamerkki 2">
            <a:extLst>
              <a:ext uri="{FF2B5EF4-FFF2-40B4-BE49-F238E27FC236}">
                <a16:creationId xmlns:a16="http://schemas.microsoft.com/office/drawing/2014/main" id="{B081CECA-2419-49BC-A865-E26F838DFBF9}"/>
              </a:ext>
            </a:extLst>
          </p:cNvPr>
          <p:cNvSpPr>
            <a:spLocks noGrp="1"/>
          </p:cNvSpPr>
          <p:nvPr>
            <p:ph type="ftr" sz="quarter" idx="13"/>
          </p:nvPr>
        </p:nvSpPr>
        <p:spPr/>
        <p:txBody>
          <a:bodyPr/>
          <a:lstStyle/>
          <a:p>
            <a:r>
              <a:rPr lang="fi-FI" dirty="0" err="1"/>
              <a:t>Your</a:t>
            </a:r>
            <a:r>
              <a:rPr lang="fi-FI" dirty="0"/>
              <a:t> text </a:t>
            </a:r>
            <a:r>
              <a:rPr lang="fi-FI" dirty="0" err="1"/>
              <a:t>here</a:t>
            </a:r>
            <a:endParaRPr lang="fi-FI" dirty="0"/>
          </a:p>
        </p:txBody>
      </p:sp>
      <p:sp>
        <p:nvSpPr>
          <p:cNvPr id="4" name="Dian numeron paikkamerkki 3">
            <a:extLst>
              <a:ext uri="{FF2B5EF4-FFF2-40B4-BE49-F238E27FC236}">
                <a16:creationId xmlns:a16="http://schemas.microsoft.com/office/drawing/2014/main" id="{75CA6814-F1E3-4289-929D-E2AEACCAF6C2}"/>
              </a:ext>
            </a:extLst>
          </p:cNvPr>
          <p:cNvSpPr>
            <a:spLocks noGrp="1"/>
          </p:cNvSpPr>
          <p:nvPr>
            <p:ph type="sldNum" sz="quarter" idx="14"/>
          </p:nvPr>
        </p:nvSpPr>
        <p:spPr/>
        <p:txBody>
          <a:bodyPr/>
          <a:lstStyle/>
          <a:p>
            <a:fld id="{28F7F04C-F568-F649-A2AE-EA61C66B69B4}" type="slidenum">
              <a:rPr lang="en-US" smtClean="0"/>
              <a:pPr/>
              <a:t>‹#›</a:t>
            </a:fld>
            <a:endParaRPr lang="en-US" dirty="0"/>
          </a:p>
        </p:txBody>
      </p:sp>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23410"/>
            <a:ext cx="2073704" cy="856800"/>
          </a:xfrm>
          <a:prstGeom prst="rect">
            <a:avLst/>
          </a:prstGeom>
        </p:spPr>
      </p:pic>
    </p:spTree>
    <p:extLst>
      <p:ext uri="{BB962C8B-B14F-4D97-AF65-F5344CB8AC3E}">
        <p14:creationId xmlns:p14="http://schemas.microsoft.com/office/powerpoint/2010/main" val="1497419491"/>
      </p:ext>
    </p:extLst>
  </p:cSld>
  <p:clrMapOvr>
    <a:masterClrMapping/>
  </p:clrMapOvr>
  <p:extLst>
    <p:ext uri="{DCECCB84-F9BA-43D5-87BE-67443E8EF086}">
      <p15:sldGuideLst xmlns:p15="http://schemas.microsoft.com/office/powerpoint/2012/main">
        <p15:guide id="4" pos="5534" userDrawn="1">
          <p15:clr>
            <a:srgbClr val="FBAE40"/>
          </p15:clr>
        </p15:guide>
        <p15:guide id="5" orient="horz" pos="363" userDrawn="1">
          <p15:clr>
            <a:srgbClr val="FBAE40"/>
          </p15:clr>
        </p15:guide>
        <p15:guide id="6" pos="2795" userDrawn="1">
          <p15:clr>
            <a:srgbClr val="FBAE40"/>
          </p15:clr>
        </p15:guide>
        <p15:guide id="7" pos="2965" userDrawn="1">
          <p15:clr>
            <a:srgbClr val="FBAE40"/>
          </p15:clr>
        </p15:guide>
        <p15:guide id="8" orient="horz" pos="341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582E2-D861-4CBE-A903-11D9EA1C6433}"/>
              </a:ext>
            </a:extLst>
          </p:cNvPr>
          <p:cNvSpPr>
            <a:spLocks noGrp="1"/>
          </p:cNvSpPr>
          <p:nvPr>
            <p:ph type="title"/>
          </p:nvPr>
        </p:nvSpPr>
        <p:spPr>
          <a:xfrm>
            <a:off x="629841" y="381000"/>
            <a:ext cx="2949178" cy="13335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71D7332-0D11-4B34-ADCF-8B4A4B2342A2}"/>
              </a:ext>
            </a:extLst>
          </p:cNvPr>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FF8A5E-425F-4FB7-8F17-480781FF17B8}"/>
              </a:ext>
            </a:extLst>
          </p:cNvPr>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27EED18-A45B-400A-9F29-2896929636E5}"/>
              </a:ext>
            </a:extLst>
          </p:cNvPr>
          <p:cNvSpPr>
            <a:spLocks noGrp="1"/>
          </p:cNvSpPr>
          <p:nvPr>
            <p:ph type="dt" sz="half" idx="10"/>
          </p:nvPr>
        </p:nvSpPr>
        <p:spPr/>
        <p:txBody>
          <a:bodyPr/>
          <a:lstStyle/>
          <a:p>
            <a:fld id="{F4B40630-BF9B-46A1-B28B-746D4685D3ED}" type="datetimeFigureOut">
              <a:rPr lang="en-US" smtClean="0"/>
              <a:t>13.9.2023</a:t>
            </a:fld>
            <a:endParaRPr lang="en-US"/>
          </a:p>
        </p:txBody>
      </p:sp>
      <p:sp>
        <p:nvSpPr>
          <p:cNvPr id="6" name="Footer Placeholder 5">
            <a:extLst>
              <a:ext uri="{FF2B5EF4-FFF2-40B4-BE49-F238E27FC236}">
                <a16:creationId xmlns:a16="http://schemas.microsoft.com/office/drawing/2014/main" id="{4CCB7761-9B45-4CA5-9A0C-EC42FB94F7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A78B1B-C4B1-4B15-A7E4-FFCE3B431B4F}"/>
              </a:ext>
            </a:extLst>
          </p:cNvPr>
          <p:cNvSpPr>
            <a:spLocks noGrp="1"/>
          </p:cNvSpPr>
          <p:nvPr>
            <p:ph type="sldNum" sz="quarter" idx="12"/>
          </p:nvPr>
        </p:nvSpPr>
        <p:spPr/>
        <p:txBody>
          <a:bodyPr/>
          <a:lstStyle/>
          <a:p>
            <a:fld id="{A379F3C1-4EF8-4CDA-A0C6-6787A14B3BF4}" type="slidenum">
              <a:rPr lang="en-US" smtClean="0"/>
              <a:t>‹#›</a:t>
            </a:fld>
            <a:endParaRPr lang="en-US"/>
          </a:p>
        </p:txBody>
      </p:sp>
    </p:spTree>
    <p:extLst>
      <p:ext uri="{BB962C8B-B14F-4D97-AF65-F5344CB8AC3E}">
        <p14:creationId xmlns:p14="http://schemas.microsoft.com/office/powerpoint/2010/main" val="27979372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1123A-2BF4-432B-BB73-D4CFC7BC0DF5}"/>
              </a:ext>
            </a:extLst>
          </p:cNvPr>
          <p:cNvSpPr>
            <a:spLocks noGrp="1"/>
          </p:cNvSpPr>
          <p:nvPr>
            <p:ph type="title"/>
          </p:nvPr>
        </p:nvSpPr>
        <p:spPr>
          <a:xfrm>
            <a:off x="629841" y="381000"/>
            <a:ext cx="2949178" cy="13335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3C77B1D-3FA5-4A83-A8D0-1685EF77EB18}"/>
              </a:ext>
            </a:extLst>
          </p:cNvPr>
          <p:cNvSpPr>
            <a:spLocks noGrp="1"/>
          </p:cNvSpPr>
          <p:nvPr>
            <p:ph type="pic" idx="1"/>
          </p:nvPr>
        </p:nvSpPr>
        <p:spPr>
          <a:xfrm>
            <a:off x="3887391" y="822855"/>
            <a:ext cx="4629150" cy="406135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BA1DD02-86ED-47B7-80AE-CC3E2F29553C}"/>
              </a:ext>
            </a:extLst>
          </p:cNvPr>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9E82F71-7085-473E-8DE5-BE8EE69CC42A}"/>
              </a:ext>
            </a:extLst>
          </p:cNvPr>
          <p:cNvSpPr>
            <a:spLocks noGrp="1"/>
          </p:cNvSpPr>
          <p:nvPr>
            <p:ph type="dt" sz="half" idx="10"/>
          </p:nvPr>
        </p:nvSpPr>
        <p:spPr/>
        <p:txBody>
          <a:bodyPr/>
          <a:lstStyle/>
          <a:p>
            <a:fld id="{F4B40630-BF9B-46A1-B28B-746D4685D3ED}" type="datetimeFigureOut">
              <a:rPr lang="en-US" smtClean="0"/>
              <a:t>13.9.2023</a:t>
            </a:fld>
            <a:endParaRPr lang="en-US"/>
          </a:p>
        </p:txBody>
      </p:sp>
      <p:sp>
        <p:nvSpPr>
          <p:cNvPr id="6" name="Footer Placeholder 5">
            <a:extLst>
              <a:ext uri="{FF2B5EF4-FFF2-40B4-BE49-F238E27FC236}">
                <a16:creationId xmlns:a16="http://schemas.microsoft.com/office/drawing/2014/main" id="{A4207F59-5943-4E6C-A330-D0B05DD7DE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134515-866D-422D-99DC-E6EE29395808}"/>
              </a:ext>
            </a:extLst>
          </p:cNvPr>
          <p:cNvSpPr>
            <a:spLocks noGrp="1"/>
          </p:cNvSpPr>
          <p:nvPr>
            <p:ph type="sldNum" sz="quarter" idx="12"/>
          </p:nvPr>
        </p:nvSpPr>
        <p:spPr/>
        <p:txBody>
          <a:bodyPr/>
          <a:lstStyle/>
          <a:p>
            <a:fld id="{A379F3C1-4EF8-4CDA-A0C6-6787A14B3BF4}" type="slidenum">
              <a:rPr lang="en-US" smtClean="0"/>
              <a:t>‹#›</a:t>
            </a:fld>
            <a:endParaRPr lang="en-US"/>
          </a:p>
        </p:txBody>
      </p:sp>
    </p:spTree>
    <p:extLst>
      <p:ext uri="{BB962C8B-B14F-4D97-AF65-F5344CB8AC3E}">
        <p14:creationId xmlns:p14="http://schemas.microsoft.com/office/powerpoint/2010/main" val="5794443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B17AB-AA24-4D44-BE14-6023647E50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FA28C1-8D14-4AAF-B4D3-BC6EAB3B93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05343C-0C55-4A7F-AE62-390E52240914}"/>
              </a:ext>
            </a:extLst>
          </p:cNvPr>
          <p:cNvSpPr>
            <a:spLocks noGrp="1"/>
          </p:cNvSpPr>
          <p:nvPr>
            <p:ph type="dt" sz="half" idx="10"/>
          </p:nvPr>
        </p:nvSpPr>
        <p:spPr/>
        <p:txBody>
          <a:bodyPr/>
          <a:lstStyle/>
          <a:p>
            <a:fld id="{F4B40630-BF9B-46A1-B28B-746D4685D3ED}" type="datetimeFigureOut">
              <a:rPr lang="en-US" smtClean="0"/>
              <a:t>13.9.2023</a:t>
            </a:fld>
            <a:endParaRPr lang="en-US"/>
          </a:p>
        </p:txBody>
      </p:sp>
      <p:sp>
        <p:nvSpPr>
          <p:cNvPr id="5" name="Footer Placeholder 4">
            <a:extLst>
              <a:ext uri="{FF2B5EF4-FFF2-40B4-BE49-F238E27FC236}">
                <a16:creationId xmlns:a16="http://schemas.microsoft.com/office/drawing/2014/main" id="{9A4D569F-0CB2-4A0E-83F7-ABF320081F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5478AE-2B91-499D-93CB-14787BA4C186}"/>
              </a:ext>
            </a:extLst>
          </p:cNvPr>
          <p:cNvSpPr>
            <a:spLocks noGrp="1"/>
          </p:cNvSpPr>
          <p:nvPr>
            <p:ph type="sldNum" sz="quarter" idx="12"/>
          </p:nvPr>
        </p:nvSpPr>
        <p:spPr/>
        <p:txBody>
          <a:bodyPr/>
          <a:lstStyle/>
          <a:p>
            <a:fld id="{A379F3C1-4EF8-4CDA-A0C6-6787A14B3BF4}" type="slidenum">
              <a:rPr lang="en-US" smtClean="0"/>
              <a:t>‹#›</a:t>
            </a:fld>
            <a:endParaRPr lang="en-US"/>
          </a:p>
        </p:txBody>
      </p:sp>
    </p:spTree>
    <p:extLst>
      <p:ext uri="{BB962C8B-B14F-4D97-AF65-F5344CB8AC3E}">
        <p14:creationId xmlns:p14="http://schemas.microsoft.com/office/powerpoint/2010/main" val="8969123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327574-EEA8-47B7-9F30-DA42F6BD3A54}"/>
              </a:ext>
            </a:extLst>
          </p:cNvPr>
          <p:cNvSpPr>
            <a:spLocks noGrp="1"/>
          </p:cNvSpPr>
          <p:nvPr>
            <p:ph type="title" orient="vert"/>
          </p:nvPr>
        </p:nvSpPr>
        <p:spPr>
          <a:xfrm>
            <a:off x="6543675" y="304271"/>
            <a:ext cx="1971675" cy="484319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8244CF-AD02-473F-9C98-564D6955D075}"/>
              </a:ext>
            </a:extLst>
          </p:cNvPr>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8B6C0E-F9F4-4740-A1C9-3054670E3EC7}"/>
              </a:ext>
            </a:extLst>
          </p:cNvPr>
          <p:cNvSpPr>
            <a:spLocks noGrp="1"/>
          </p:cNvSpPr>
          <p:nvPr>
            <p:ph type="dt" sz="half" idx="10"/>
          </p:nvPr>
        </p:nvSpPr>
        <p:spPr/>
        <p:txBody>
          <a:bodyPr/>
          <a:lstStyle/>
          <a:p>
            <a:fld id="{F4B40630-BF9B-46A1-B28B-746D4685D3ED}" type="datetimeFigureOut">
              <a:rPr lang="en-US" smtClean="0"/>
              <a:t>13.9.2023</a:t>
            </a:fld>
            <a:endParaRPr lang="en-US"/>
          </a:p>
        </p:txBody>
      </p:sp>
      <p:sp>
        <p:nvSpPr>
          <p:cNvPr id="5" name="Footer Placeholder 4">
            <a:extLst>
              <a:ext uri="{FF2B5EF4-FFF2-40B4-BE49-F238E27FC236}">
                <a16:creationId xmlns:a16="http://schemas.microsoft.com/office/drawing/2014/main" id="{03599951-EE4D-4CE2-BC37-611501426C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67EA08-80A3-4659-8778-10AA77E4B100}"/>
              </a:ext>
            </a:extLst>
          </p:cNvPr>
          <p:cNvSpPr>
            <a:spLocks noGrp="1"/>
          </p:cNvSpPr>
          <p:nvPr>
            <p:ph type="sldNum" sz="quarter" idx="12"/>
          </p:nvPr>
        </p:nvSpPr>
        <p:spPr/>
        <p:txBody>
          <a:bodyPr/>
          <a:lstStyle/>
          <a:p>
            <a:fld id="{A379F3C1-4EF8-4CDA-A0C6-6787A14B3BF4}" type="slidenum">
              <a:rPr lang="en-US" smtClean="0"/>
              <a:t>‹#›</a:t>
            </a:fld>
            <a:endParaRPr lang="en-US"/>
          </a:p>
        </p:txBody>
      </p:sp>
    </p:spTree>
    <p:extLst>
      <p:ext uri="{BB962C8B-B14F-4D97-AF65-F5344CB8AC3E}">
        <p14:creationId xmlns:p14="http://schemas.microsoft.com/office/powerpoint/2010/main" val="4021362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Body slide with Subheadline">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2353" y="215947"/>
            <a:ext cx="8492897" cy="1110638"/>
          </a:xfrm>
          <a:prstGeom prst="rect">
            <a:avLst/>
          </a:prstGeom>
        </p:spPr>
        <p:txBody>
          <a:bodyPr lIns="0" tIns="0" rIns="0" bIns="0"/>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 </a:t>
            </a:r>
          </a:p>
        </p:txBody>
      </p:sp>
      <p:sp>
        <p:nvSpPr>
          <p:cNvPr id="13" name="Text Placeholder 3"/>
          <p:cNvSpPr>
            <a:spLocks noGrp="1"/>
          </p:cNvSpPr>
          <p:nvPr>
            <p:ph type="body" sz="half" idx="11" hasCustomPrompt="1"/>
          </p:nvPr>
        </p:nvSpPr>
        <p:spPr>
          <a:xfrm>
            <a:off x="292353" y="2433703"/>
            <a:ext cx="8492897" cy="2510647"/>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 typeface="Arial" panose="020B0604020202020204" pitchFamily="34" charset="0"/>
              <a:buNone/>
              <a:tabLst/>
              <a:defRPr sz="2100" b="1" baseline="0">
                <a:solidFill>
                  <a:schemeClr val="tx1"/>
                </a:solidFill>
              </a:defRPr>
            </a:lvl1pPr>
            <a:lvl2pPr marL="628589" indent="-271437">
              <a:buFont typeface="Arial" panose="020B0604020202020204" pitchFamily="34" charset="0"/>
              <a:buChar char="•"/>
              <a:defRPr sz="2100"/>
            </a:lvl2pPr>
            <a:lvl3pPr marL="804783" indent="-176195">
              <a:buFont typeface="Arial" panose="020B0604020202020204" pitchFamily="34" charset="0"/>
              <a:buChar char="•"/>
              <a:defRPr sz="16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7" name="Text Placeholder 3"/>
          <p:cNvSpPr>
            <a:spLocks noGrp="1"/>
          </p:cNvSpPr>
          <p:nvPr>
            <p:ph type="body" sz="half" idx="12" hasCustomPrompt="1"/>
          </p:nvPr>
        </p:nvSpPr>
        <p:spPr>
          <a:xfrm>
            <a:off x="292353" y="1517578"/>
            <a:ext cx="8492897" cy="720946"/>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Tx/>
              <a:buNone/>
              <a:tabLst/>
              <a:defRPr sz="28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Sub Headline</a:t>
            </a:r>
          </a:p>
          <a:p>
            <a:pPr lvl="0"/>
            <a:endParaRPr lang="en-US" dirty="0"/>
          </a:p>
        </p:txBody>
      </p:sp>
      <p:sp>
        <p:nvSpPr>
          <p:cNvPr id="2" name="Päivämäärän paikkamerkki 1">
            <a:extLst>
              <a:ext uri="{FF2B5EF4-FFF2-40B4-BE49-F238E27FC236}">
                <a16:creationId xmlns:a16="http://schemas.microsoft.com/office/drawing/2014/main" id="{15F98E76-565B-438E-BE24-AF36CE784A61}"/>
              </a:ext>
            </a:extLst>
          </p:cNvPr>
          <p:cNvSpPr>
            <a:spLocks noGrp="1"/>
          </p:cNvSpPr>
          <p:nvPr>
            <p:ph type="dt" sz="half" idx="13"/>
          </p:nvPr>
        </p:nvSpPr>
        <p:spPr/>
        <p:txBody>
          <a:bodyPr/>
          <a:lstStyle/>
          <a:p>
            <a:r>
              <a:rPr lang="fi-FI"/>
              <a:t>dd.mm.yyyy</a:t>
            </a:r>
            <a:endParaRPr lang="en-US" dirty="0"/>
          </a:p>
        </p:txBody>
      </p:sp>
      <p:sp>
        <p:nvSpPr>
          <p:cNvPr id="3" name="Alatunnisteen paikkamerkki 2">
            <a:extLst>
              <a:ext uri="{FF2B5EF4-FFF2-40B4-BE49-F238E27FC236}">
                <a16:creationId xmlns:a16="http://schemas.microsoft.com/office/drawing/2014/main" id="{0477500B-A8BC-45B6-BA85-A082FC8528F3}"/>
              </a:ext>
            </a:extLst>
          </p:cNvPr>
          <p:cNvSpPr>
            <a:spLocks noGrp="1"/>
          </p:cNvSpPr>
          <p:nvPr>
            <p:ph type="ftr" sz="quarter" idx="14"/>
          </p:nvPr>
        </p:nvSpPr>
        <p:spPr/>
        <p:txBody>
          <a:bodyPr/>
          <a:lstStyle/>
          <a:p>
            <a:r>
              <a:rPr lang="fi-FI" dirty="0" err="1"/>
              <a:t>Your</a:t>
            </a:r>
            <a:r>
              <a:rPr lang="fi-FI" dirty="0"/>
              <a:t> text </a:t>
            </a:r>
            <a:r>
              <a:rPr lang="fi-FI" dirty="0" err="1"/>
              <a:t>here</a:t>
            </a:r>
            <a:endParaRPr lang="fi-FI" dirty="0"/>
          </a:p>
        </p:txBody>
      </p:sp>
      <p:sp>
        <p:nvSpPr>
          <p:cNvPr id="4" name="Dian numeron paikkamerkki 3">
            <a:extLst>
              <a:ext uri="{FF2B5EF4-FFF2-40B4-BE49-F238E27FC236}">
                <a16:creationId xmlns:a16="http://schemas.microsoft.com/office/drawing/2014/main" id="{4A736A4D-A5BC-4E4F-9FD0-C4BC6EEC989C}"/>
              </a:ext>
            </a:extLst>
          </p:cNvPr>
          <p:cNvSpPr>
            <a:spLocks noGrp="1"/>
          </p:cNvSpPr>
          <p:nvPr>
            <p:ph type="sldNum" sz="quarter" idx="15"/>
          </p:nvPr>
        </p:nvSpPr>
        <p:spPr/>
        <p:txBody>
          <a:bodyPr/>
          <a:lstStyle/>
          <a:p>
            <a:fld id="{28F7F04C-F568-F649-A2AE-EA61C66B69B4}" type="slidenum">
              <a:rPr lang="en-US" smtClean="0"/>
              <a:pPr/>
              <a:t>‹#›</a:t>
            </a:fld>
            <a:endParaRPr lang="en-US" dirty="0"/>
          </a:p>
        </p:txBody>
      </p:sp>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23410"/>
            <a:ext cx="2073704" cy="856800"/>
          </a:xfrm>
          <a:prstGeom prst="rect">
            <a:avLst/>
          </a:prstGeom>
        </p:spPr>
      </p:pic>
    </p:spTree>
    <p:extLst>
      <p:ext uri="{BB962C8B-B14F-4D97-AF65-F5344CB8AC3E}">
        <p14:creationId xmlns:p14="http://schemas.microsoft.com/office/powerpoint/2010/main" val="1164578354"/>
      </p:ext>
    </p:extLst>
  </p:cSld>
  <p:clrMapOvr>
    <a:masterClrMapping/>
  </p:clrMapOvr>
  <p:extLst>
    <p:ext uri="{DCECCB84-F9BA-43D5-87BE-67443E8EF086}">
      <p15:sldGuideLst xmlns:p15="http://schemas.microsoft.com/office/powerpoint/2012/main">
        <p15:guide id="4" pos="5534" userDrawn="1">
          <p15:clr>
            <a:srgbClr val="FBAE40"/>
          </p15:clr>
        </p15:guide>
        <p15:guide id="5" orient="horz" pos="363" userDrawn="1">
          <p15:clr>
            <a:srgbClr val="FBAE40"/>
          </p15:clr>
        </p15:guide>
        <p15:guide id="6" pos="2795" userDrawn="1">
          <p15:clr>
            <a:srgbClr val="FBAE40"/>
          </p15:clr>
        </p15:guide>
        <p15:guide id="7" pos="2965" userDrawn="1">
          <p15:clr>
            <a:srgbClr val="FBAE40"/>
          </p15:clr>
        </p15:guide>
        <p15:guide id="8" orient="horz" pos="341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Body slide - 2 text columns ">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2905" y="214300"/>
            <a:ext cx="8497093" cy="1129216"/>
          </a:xfrm>
          <a:prstGeom prst="rect">
            <a:avLst/>
          </a:prstGeom>
        </p:spPr>
        <p:txBody>
          <a:bodyPr lIns="0" tIns="0" rIns="0" bIns="0" anchor="t"/>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a:t>
            </a:r>
          </a:p>
        </p:txBody>
      </p:sp>
      <p:sp>
        <p:nvSpPr>
          <p:cNvPr id="13" name="Text Placeholder 3"/>
          <p:cNvSpPr>
            <a:spLocks noGrp="1"/>
          </p:cNvSpPr>
          <p:nvPr>
            <p:ph type="body" sz="half" idx="11" hasCustomPrompt="1"/>
          </p:nvPr>
        </p:nvSpPr>
        <p:spPr>
          <a:xfrm>
            <a:off x="287339" y="1681893"/>
            <a:ext cx="4150122" cy="3262458"/>
          </a:xfrm>
          <a:prstGeom prst="rect">
            <a:avLst/>
          </a:prstGeom>
        </p:spPr>
        <p:txBody>
          <a:bodyPr lIns="0" tIns="0" rIns="0" bIns="0"/>
          <a:lstStyle>
            <a:lvl1pPr marL="342866" marR="0" indent="-342866" algn="l" defTabSz="685733" rtl="0" eaLnBrk="1" fontAlgn="auto" latinLnBrk="0" hangingPunct="1">
              <a:lnSpc>
                <a:spcPct val="100000"/>
              </a:lnSpc>
              <a:spcBef>
                <a:spcPts val="750"/>
              </a:spcBef>
              <a:spcAft>
                <a:spcPts val="0"/>
              </a:spcAft>
              <a:buClrTx/>
              <a:buSzTx/>
              <a:buFont typeface="Arial" panose="020B0604020202020204" pitchFamily="34" charset="0"/>
              <a:buChar char="•"/>
              <a:tabLst/>
              <a:defRPr sz="2100" b="1" baseline="0">
                <a:solidFill>
                  <a:schemeClr val="tx1"/>
                </a:solidFill>
              </a:defRPr>
            </a:lvl1pPr>
            <a:lvl2pPr marL="628589" indent="-285720">
              <a:buFont typeface="Arial" panose="020B0604020202020204" pitchFamily="34" charset="0"/>
              <a:buChar char="•"/>
              <a:defRPr sz="2100"/>
            </a:lvl2pPr>
            <a:lvl3pPr marL="804783" indent="-176195">
              <a:buFont typeface="Arial" panose="020B0604020202020204" pitchFamily="34" charset="0"/>
              <a:buChar char="•"/>
              <a:defRPr sz="16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21" name="Text Placeholder 3"/>
          <p:cNvSpPr>
            <a:spLocks noGrp="1"/>
          </p:cNvSpPr>
          <p:nvPr>
            <p:ph type="body" sz="half" idx="12" hasCustomPrompt="1"/>
          </p:nvPr>
        </p:nvSpPr>
        <p:spPr>
          <a:xfrm>
            <a:off x="4706541" y="1681893"/>
            <a:ext cx="4078684" cy="3262458"/>
          </a:xfrm>
          <a:prstGeom prst="rect">
            <a:avLst/>
          </a:prstGeom>
        </p:spPr>
        <p:txBody>
          <a:bodyPr lIns="0" tIns="0" rIns="0" bIns="0"/>
          <a:lstStyle>
            <a:lvl1pPr marL="342866" marR="0" indent="-342866" algn="l" defTabSz="685733" rtl="0" eaLnBrk="1" fontAlgn="auto" latinLnBrk="0" hangingPunct="1">
              <a:lnSpc>
                <a:spcPct val="100000"/>
              </a:lnSpc>
              <a:spcBef>
                <a:spcPts val="750"/>
              </a:spcBef>
              <a:spcAft>
                <a:spcPts val="0"/>
              </a:spcAft>
              <a:buClrTx/>
              <a:buSzTx/>
              <a:buFont typeface="Arial" panose="020B0604020202020204" pitchFamily="34" charset="0"/>
              <a:buChar char="•"/>
              <a:tabLst/>
              <a:defRPr sz="2100" b="1" baseline="0">
                <a:solidFill>
                  <a:schemeClr val="tx1"/>
                </a:solidFill>
              </a:defRPr>
            </a:lvl1pPr>
            <a:lvl2pPr marL="628589" indent="-285720">
              <a:buFont typeface="Arial" panose="020B0604020202020204" pitchFamily="34" charset="0"/>
              <a:buChar char="•"/>
              <a:defRPr sz="2100"/>
            </a:lvl2pPr>
            <a:lvl3pPr marL="804783" indent="-176195">
              <a:buFont typeface="Arial" panose="020B0604020202020204" pitchFamily="34" charset="0"/>
              <a:buChar char="•"/>
              <a:defRPr sz="16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3" name="Päivämäärän paikkamerkki 2">
            <a:extLst>
              <a:ext uri="{FF2B5EF4-FFF2-40B4-BE49-F238E27FC236}">
                <a16:creationId xmlns:a16="http://schemas.microsoft.com/office/drawing/2014/main" id="{0ACE9B33-D0C7-4AF1-A02A-1559773A78AC}"/>
              </a:ext>
            </a:extLst>
          </p:cNvPr>
          <p:cNvSpPr>
            <a:spLocks noGrp="1"/>
          </p:cNvSpPr>
          <p:nvPr>
            <p:ph type="dt" sz="half" idx="13"/>
          </p:nvPr>
        </p:nvSpPr>
        <p:spPr/>
        <p:txBody>
          <a:bodyPr/>
          <a:lstStyle/>
          <a:p>
            <a:r>
              <a:rPr lang="fi-FI"/>
              <a:t>dd.mm.yyyy</a:t>
            </a:r>
            <a:endParaRPr lang="en-US" dirty="0"/>
          </a:p>
        </p:txBody>
      </p:sp>
      <p:sp>
        <p:nvSpPr>
          <p:cNvPr id="4" name="Alatunnisteen paikkamerkki 3">
            <a:extLst>
              <a:ext uri="{FF2B5EF4-FFF2-40B4-BE49-F238E27FC236}">
                <a16:creationId xmlns:a16="http://schemas.microsoft.com/office/drawing/2014/main" id="{8F7430A1-7AEB-4722-97B3-51719F60574B}"/>
              </a:ext>
            </a:extLst>
          </p:cNvPr>
          <p:cNvSpPr>
            <a:spLocks noGrp="1"/>
          </p:cNvSpPr>
          <p:nvPr>
            <p:ph type="ftr" sz="quarter" idx="14"/>
          </p:nvPr>
        </p:nvSpPr>
        <p:spPr/>
        <p:txBody>
          <a:bodyPr/>
          <a:lstStyle/>
          <a:p>
            <a:r>
              <a:rPr lang="fi-FI" dirty="0" err="1"/>
              <a:t>Your</a:t>
            </a:r>
            <a:r>
              <a:rPr lang="fi-FI" dirty="0"/>
              <a:t> text </a:t>
            </a:r>
            <a:r>
              <a:rPr lang="fi-FI" dirty="0" err="1"/>
              <a:t>here</a:t>
            </a:r>
            <a:endParaRPr lang="fi-FI" dirty="0"/>
          </a:p>
        </p:txBody>
      </p:sp>
      <p:sp>
        <p:nvSpPr>
          <p:cNvPr id="5" name="Dian numeron paikkamerkki 4">
            <a:extLst>
              <a:ext uri="{FF2B5EF4-FFF2-40B4-BE49-F238E27FC236}">
                <a16:creationId xmlns:a16="http://schemas.microsoft.com/office/drawing/2014/main" id="{75B56DD1-CE07-4F8B-9EEB-5CFC86C5CCF2}"/>
              </a:ext>
            </a:extLst>
          </p:cNvPr>
          <p:cNvSpPr>
            <a:spLocks noGrp="1"/>
          </p:cNvSpPr>
          <p:nvPr>
            <p:ph type="sldNum" sz="quarter" idx="15"/>
          </p:nvPr>
        </p:nvSpPr>
        <p:spPr/>
        <p:txBody>
          <a:bodyPr/>
          <a:lstStyle/>
          <a:p>
            <a:fld id="{28F7F04C-F568-F649-A2AE-EA61C66B69B4}" type="slidenum">
              <a:rPr lang="en-US" smtClean="0"/>
              <a:pPr/>
              <a:t>‹#›</a:t>
            </a:fld>
            <a:endParaRPr lang="en-US" dirty="0"/>
          </a:p>
        </p:txBody>
      </p:sp>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23410"/>
            <a:ext cx="2073704" cy="856800"/>
          </a:xfrm>
          <a:prstGeom prst="rect">
            <a:avLst/>
          </a:prstGeom>
        </p:spPr>
      </p:pic>
    </p:spTree>
  </p:cSld>
  <p:clrMapOvr>
    <a:masterClrMapping/>
  </p:clrMapOvr>
  <p:extLst>
    <p:ext uri="{DCECCB84-F9BA-43D5-87BE-67443E8EF086}">
      <p15:sldGuideLst xmlns:p15="http://schemas.microsoft.com/office/powerpoint/2012/main">
        <p15:guide id="4" pos="5534" userDrawn="1">
          <p15:clr>
            <a:srgbClr val="FBAE40"/>
          </p15:clr>
        </p15:guide>
        <p15:guide id="5" orient="horz" pos="3410" userDrawn="1">
          <p15:clr>
            <a:srgbClr val="FBAE40"/>
          </p15:clr>
        </p15:guide>
        <p15:guide id="6" pos="2795" userDrawn="1">
          <p15:clr>
            <a:srgbClr val="FBAE40"/>
          </p15:clr>
        </p15:guide>
        <p15:guide id="7" pos="2965" userDrawn="1">
          <p15:clr>
            <a:srgbClr val="FBAE40"/>
          </p15:clr>
        </p15:guide>
        <p15:guide id="8" pos="181" userDrawn="1">
          <p15:clr>
            <a:srgbClr val="FBAE40"/>
          </p15:clr>
        </p15:guide>
        <p15:guide id="9" orient="horz" pos="94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Body slide - Black text - Image">
    <p:spTree>
      <p:nvGrpSpPr>
        <p:cNvPr id="1" name=""/>
        <p:cNvGrpSpPr/>
        <p:nvPr/>
      </p:nvGrpSpPr>
      <p:grpSpPr>
        <a:xfrm>
          <a:off x="0" y="0"/>
          <a:ext cx="0" cy="0"/>
          <a:chOff x="0" y="0"/>
          <a:chExt cx="0" cy="0"/>
        </a:xfrm>
      </p:grpSpPr>
      <p:sp>
        <p:nvSpPr>
          <p:cNvPr id="8" name="Picture Placeholder 2"/>
          <p:cNvSpPr>
            <a:spLocks noGrp="1"/>
          </p:cNvSpPr>
          <p:nvPr>
            <p:ph type="pic" idx="11" hasCustomPrompt="1"/>
          </p:nvPr>
        </p:nvSpPr>
        <p:spPr>
          <a:xfrm>
            <a:off x="4710816" y="0"/>
            <a:ext cx="4433207" cy="5715000"/>
          </a:xfrm>
          <a:prstGeom prst="rect">
            <a:avLst/>
          </a:prstGeom>
        </p:spPr>
        <p:txBody>
          <a:bodyPr/>
          <a:lstStyle>
            <a:lvl1pPr marL="0" indent="0">
              <a:buNone/>
              <a:defRPr sz="2400" b="1" baseline="0">
                <a:solidFill>
                  <a:schemeClr val="bg1">
                    <a:lumMod val="85000"/>
                    <a:alpha val="62000"/>
                  </a:schemeClr>
                </a:solidFill>
              </a:defRPr>
            </a:lvl1pPr>
            <a:lvl2pPr marL="342866" indent="0">
              <a:buNone/>
              <a:defRPr sz="2100"/>
            </a:lvl2pPr>
            <a:lvl3pPr marL="685733" indent="0">
              <a:buNone/>
              <a:defRPr sz="1800"/>
            </a:lvl3pPr>
            <a:lvl4pPr marL="1028598" indent="0">
              <a:buNone/>
              <a:defRPr sz="1500"/>
            </a:lvl4pPr>
            <a:lvl5pPr marL="1371465" indent="0">
              <a:buNone/>
              <a:defRPr sz="1500"/>
            </a:lvl5pPr>
            <a:lvl6pPr marL="1714330" indent="0">
              <a:buNone/>
              <a:defRPr sz="1500"/>
            </a:lvl6pPr>
            <a:lvl7pPr marL="2057195" indent="0">
              <a:buNone/>
              <a:defRPr sz="1500"/>
            </a:lvl7pPr>
            <a:lvl8pPr marL="2400060" indent="0">
              <a:buNone/>
              <a:defRPr sz="1500"/>
            </a:lvl8pPr>
            <a:lvl9pPr marL="2742930" indent="0">
              <a:buNone/>
              <a:defRPr sz="1500"/>
            </a:lvl9pPr>
          </a:lstStyle>
          <a:p>
            <a:r>
              <a:rPr lang="fi-FI" dirty="0" err="1"/>
              <a:t>Click</a:t>
            </a:r>
            <a:r>
              <a:rPr lang="fi-FI" dirty="0"/>
              <a:t> </a:t>
            </a:r>
            <a:r>
              <a:rPr lang="fi-FI" dirty="0" err="1"/>
              <a:t>icon</a:t>
            </a:r>
            <a:r>
              <a:rPr lang="fi-FI" dirty="0"/>
              <a:t> to </a:t>
            </a:r>
            <a:r>
              <a:rPr lang="fi-FI" dirty="0" err="1"/>
              <a:t>add</a:t>
            </a:r>
            <a:r>
              <a:rPr lang="fi-FI" dirty="0"/>
              <a:t> image</a:t>
            </a:r>
            <a:br>
              <a:rPr lang="fi-FI" dirty="0"/>
            </a:br>
            <a:br>
              <a:rPr lang="fi-FI" dirty="0"/>
            </a:br>
            <a:r>
              <a:rPr lang="fi-FI" dirty="0" err="1"/>
              <a:t>Fit</a:t>
            </a:r>
            <a:r>
              <a:rPr lang="fi-FI" dirty="0"/>
              <a:t> the image to </a:t>
            </a:r>
            <a:r>
              <a:rPr lang="fi-FI" dirty="0" err="1"/>
              <a:t>frame</a:t>
            </a:r>
            <a:r>
              <a:rPr lang="fi-FI" dirty="0"/>
              <a:t> </a:t>
            </a:r>
            <a:br>
              <a:rPr lang="fi-FI" dirty="0"/>
            </a:br>
            <a:r>
              <a:rPr lang="fi-FI" dirty="0" err="1"/>
              <a:t>by</a:t>
            </a:r>
            <a:r>
              <a:rPr lang="fi-FI" dirty="0"/>
              <a:t> </a:t>
            </a:r>
            <a:r>
              <a:rPr lang="fi-FI" dirty="0" err="1"/>
              <a:t>choosing</a:t>
            </a:r>
            <a:r>
              <a:rPr lang="fi-FI" dirty="0"/>
              <a:t>: </a:t>
            </a:r>
            <a:br>
              <a:rPr lang="fi-FI" dirty="0"/>
            </a:br>
            <a:r>
              <a:rPr lang="fi-FI" dirty="0" err="1"/>
              <a:t>crop</a:t>
            </a:r>
            <a:r>
              <a:rPr lang="fi-FI" dirty="0"/>
              <a:t>&gt;</a:t>
            </a:r>
            <a:r>
              <a:rPr lang="fi-FI" dirty="0" err="1"/>
              <a:t>fit</a:t>
            </a:r>
            <a:r>
              <a:rPr lang="fi-FI" dirty="0"/>
              <a:t> / rajaa&gt;sovita</a:t>
            </a:r>
            <a:endParaRPr lang="en-US" dirty="0"/>
          </a:p>
        </p:txBody>
      </p:sp>
      <p:sp>
        <p:nvSpPr>
          <p:cNvPr id="4" name="Text Placeholder 3"/>
          <p:cNvSpPr>
            <a:spLocks noGrp="1"/>
          </p:cNvSpPr>
          <p:nvPr>
            <p:ph type="body" sz="half" idx="2" hasCustomPrompt="1"/>
          </p:nvPr>
        </p:nvSpPr>
        <p:spPr>
          <a:xfrm>
            <a:off x="287363" y="1693836"/>
            <a:ext cx="4052221" cy="3250514"/>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Tx/>
              <a:buNone/>
              <a:tabLst/>
              <a:defRPr lang="en-GB" sz="2100" b="1" smtClean="0"/>
            </a:lvl1pPr>
            <a:lvl2pPr marL="342866" indent="0">
              <a:buFontTx/>
              <a:buNone/>
              <a:defRPr sz="2100"/>
            </a:lvl2pPr>
            <a:lvl3pPr marL="628589" indent="0">
              <a:buFontTx/>
              <a:buNone/>
              <a:defRPr sz="16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Your text here</a:t>
            </a:r>
          </a:p>
        </p:txBody>
      </p:sp>
      <p:sp>
        <p:nvSpPr>
          <p:cNvPr id="11" name="Text Placeholder 3"/>
          <p:cNvSpPr>
            <a:spLocks noGrp="1"/>
          </p:cNvSpPr>
          <p:nvPr>
            <p:ph type="body" sz="half" idx="10" hasCustomPrompt="1"/>
          </p:nvPr>
        </p:nvSpPr>
        <p:spPr>
          <a:xfrm>
            <a:off x="287363" y="223017"/>
            <a:ext cx="4052221" cy="1157194"/>
          </a:xfrm>
          <a:prstGeom prst="rect">
            <a:avLst/>
          </a:prstGeom>
        </p:spPr>
        <p:txBody>
          <a:bodyPr lIns="0" tIns="0" rIns="0" bIns="0"/>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a:t>
            </a:r>
          </a:p>
        </p:txBody>
      </p:sp>
      <p:sp>
        <p:nvSpPr>
          <p:cNvPr id="6" name="Päivämäärän paikkamerkki 5"/>
          <p:cNvSpPr>
            <a:spLocks noGrp="1"/>
          </p:cNvSpPr>
          <p:nvPr>
            <p:ph type="dt" sz="half" idx="12"/>
          </p:nvPr>
        </p:nvSpPr>
        <p:spPr/>
        <p:txBody>
          <a:bodyPr/>
          <a:lstStyle/>
          <a:p>
            <a:r>
              <a:rPr lang="fi-FI"/>
              <a:t>dd.mm.yyyy</a:t>
            </a:r>
            <a:endParaRPr lang="en-US" dirty="0"/>
          </a:p>
        </p:txBody>
      </p:sp>
      <p:sp>
        <p:nvSpPr>
          <p:cNvPr id="9" name="Alatunnisteen paikkamerkki 8"/>
          <p:cNvSpPr>
            <a:spLocks noGrp="1"/>
          </p:cNvSpPr>
          <p:nvPr>
            <p:ph type="ftr" sz="quarter" idx="13"/>
          </p:nvPr>
        </p:nvSpPr>
        <p:spPr/>
        <p:txBody>
          <a:bodyPr/>
          <a:lstStyle/>
          <a:p>
            <a:r>
              <a:rPr lang="fi-FI" dirty="0" err="1"/>
              <a:t>Your</a:t>
            </a:r>
            <a:r>
              <a:rPr lang="fi-FI" dirty="0"/>
              <a:t> text </a:t>
            </a:r>
            <a:r>
              <a:rPr lang="fi-FI" dirty="0" err="1"/>
              <a:t>here</a:t>
            </a:r>
            <a:endParaRPr lang="fi-FI" dirty="0"/>
          </a:p>
        </p:txBody>
      </p:sp>
      <p:sp>
        <p:nvSpPr>
          <p:cNvPr id="10" name="Dian numeron paikkamerkki 9"/>
          <p:cNvSpPr>
            <a:spLocks noGrp="1"/>
          </p:cNvSpPr>
          <p:nvPr>
            <p:ph type="sldNum" sz="quarter" idx="14"/>
          </p:nvPr>
        </p:nvSpPr>
        <p:spPr/>
        <p:txBody>
          <a:bodyPr/>
          <a:lstStyle/>
          <a:p>
            <a:fld id="{28F7F04C-F568-F649-A2AE-EA61C66B69B4}" type="slidenum">
              <a:rPr lang="en-US" smtClean="0"/>
              <a:pPr/>
              <a:t>‹#›</a:t>
            </a:fld>
            <a:endParaRPr lang="en-US" dirty="0"/>
          </a:p>
        </p:txBody>
      </p:sp>
      <p:pic>
        <p:nvPicPr>
          <p:cNvPr id="13" name="Kuva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23410"/>
            <a:ext cx="2073704" cy="856800"/>
          </a:xfrm>
          <a:prstGeom prst="rect">
            <a:avLst/>
          </a:prstGeom>
        </p:spPr>
      </p:pic>
    </p:spTree>
    <p:extLst>
      <p:ext uri="{BB962C8B-B14F-4D97-AF65-F5344CB8AC3E}">
        <p14:creationId xmlns:p14="http://schemas.microsoft.com/office/powerpoint/2010/main" val="4106515586"/>
      </p:ext>
    </p:extLst>
  </p:cSld>
  <p:clrMapOvr>
    <a:masterClrMapping/>
  </p:clrMapOvr>
  <p:extLst>
    <p:ext uri="{DCECCB84-F9BA-43D5-87BE-67443E8EF086}">
      <p15:sldGuideLst xmlns:p15="http://schemas.microsoft.com/office/powerpoint/2012/main">
        <p15:guide id="1" orient="horz" pos="341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6" name="Picture Placeholder 2"/>
          <p:cNvSpPr>
            <a:spLocks noGrp="1"/>
          </p:cNvSpPr>
          <p:nvPr>
            <p:ph type="pic" idx="11" hasCustomPrompt="1"/>
          </p:nvPr>
        </p:nvSpPr>
        <p:spPr>
          <a:xfrm>
            <a:off x="4710816" y="0"/>
            <a:ext cx="4433207" cy="5715000"/>
          </a:xfrm>
          <a:prstGeom prst="rect">
            <a:avLst/>
          </a:prstGeom>
        </p:spPr>
        <p:txBody>
          <a:bodyPr/>
          <a:lstStyle>
            <a:lvl1pPr marL="0" marR="0" indent="0" algn="l" defTabSz="685733" rtl="0" eaLnBrk="1" fontAlgn="auto" latinLnBrk="0" hangingPunct="1">
              <a:lnSpc>
                <a:spcPct val="90000"/>
              </a:lnSpc>
              <a:spcBef>
                <a:spcPts val="750"/>
              </a:spcBef>
              <a:spcAft>
                <a:spcPts val="0"/>
              </a:spcAft>
              <a:buClrTx/>
              <a:buSzTx/>
              <a:buFont typeface="Arial"/>
              <a:buNone/>
              <a:tabLst/>
              <a:defRPr sz="2400" b="1" baseline="0">
                <a:solidFill>
                  <a:schemeClr val="bg1">
                    <a:alpha val="62000"/>
                  </a:schemeClr>
                </a:solidFill>
              </a:defRPr>
            </a:lvl1pPr>
            <a:lvl2pPr marL="342866" indent="0">
              <a:buNone/>
              <a:defRPr sz="2100"/>
            </a:lvl2pPr>
            <a:lvl3pPr marL="685733" indent="0">
              <a:buNone/>
              <a:defRPr sz="1800"/>
            </a:lvl3pPr>
            <a:lvl4pPr marL="1028598" indent="0">
              <a:buNone/>
              <a:defRPr sz="1500"/>
            </a:lvl4pPr>
            <a:lvl5pPr marL="1371465" indent="0">
              <a:buNone/>
              <a:defRPr sz="1500"/>
            </a:lvl5pPr>
            <a:lvl6pPr marL="1714330" indent="0">
              <a:buNone/>
              <a:defRPr sz="1500"/>
            </a:lvl6pPr>
            <a:lvl7pPr marL="2057195" indent="0">
              <a:buNone/>
              <a:defRPr sz="1500"/>
            </a:lvl7pPr>
            <a:lvl8pPr marL="2400060" indent="0">
              <a:buNone/>
              <a:defRPr sz="1500"/>
            </a:lvl8pPr>
            <a:lvl9pPr marL="2742930" indent="0">
              <a:buNone/>
              <a:defRPr sz="1500"/>
            </a:lvl9pPr>
          </a:lstStyle>
          <a:p>
            <a:r>
              <a:rPr lang="en-US" dirty="0"/>
              <a:t>Click icon to add image.</a:t>
            </a:r>
            <a:br>
              <a:rPr lang="en-US" dirty="0"/>
            </a:br>
            <a:br>
              <a:rPr lang="en-US" dirty="0"/>
            </a:br>
            <a:r>
              <a:rPr lang="fi-FI" dirty="0" err="1"/>
              <a:t>Fit</a:t>
            </a:r>
            <a:r>
              <a:rPr lang="fi-FI" dirty="0"/>
              <a:t> </a:t>
            </a:r>
            <a:r>
              <a:rPr lang="fi-FI" dirty="0" err="1"/>
              <a:t>the</a:t>
            </a:r>
            <a:r>
              <a:rPr lang="fi-FI" dirty="0"/>
              <a:t> image to </a:t>
            </a:r>
            <a:r>
              <a:rPr lang="fi-FI" dirty="0" err="1"/>
              <a:t>frame</a:t>
            </a:r>
            <a:r>
              <a:rPr lang="fi-FI" dirty="0"/>
              <a:t> </a:t>
            </a:r>
            <a:br>
              <a:rPr lang="fi-FI" dirty="0"/>
            </a:br>
            <a:r>
              <a:rPr lang="fi-FI" dirty="0" err="1"/>
              <a:t>by</a:t>
            </a:r>
            <a:r>
              <a:rPr lang="fi-FI" dirty="0"/>
              <a:t> </a:t>
            </a:r>
            <a:r>
              <a:rPr lang="fi-FI" dirty="0" err="1"/>
              <a:t>choosing</a:t>
            </a:r>
            <a:r>
              <a:rPr lang="fi-FI" dirty="0"/>
              <a:t>: </a:t>
            </a:r>
            <a:br>
              <a:rPr lang="fi-FI" dirty="0"/>
            </a:br>
            <a:r>
              <a:rPr lang="fi-FI" dirty="0" err="1"/>
              <a:t>crop</a:t>
            </a:r>
            <a:r>
              <a:rPr lang="fi-FI" dirty="0"/>
              <a:t>&gt;</a:t>
            </a:r>
            <a:r>
              <a:rPr lang="fi-FI" dirty="0" err="1"/>
              <a:t>fit</a:t>
            </a:r>
            <a:r>
              <a:rPr lang="fi-FI" dirty="0"/>
              <a:t> / rajaa&gt;sovita</a:t>
            </a:r>
            <a:endParaRPr lang="en-US" dirty="0"/>
          </a:p>
        </p:txBody>
      </p:sp>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a:t>dd.mm.yyyy</a:t>
            </a:r>
            <a:endParaRPr lang="en-US" dirty="0"/>
          </a:p>
        </p:txBody>
      </p:sp>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sp>
        <p:nvSpPr>
          <p:cNvPr id="9"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76797"/>
            <a:ext cx="4218160" cy="4186208"/>
          </a:xfrm>
          <a:prstGeom prst="rect">
            <a:avLst/>
          </a:prstGeom>
        </p:spPr>
        <p:txBody>
          <a:bodyPr lIns="0" tIns="0" rIns="0" bIns="0"/>
          <a:lstStyle>
            <a:lvl1pPr marL="0" indent="0">
              <a:lnSpc>
                <a:spcPct val="100000"/>
              </a:lnSpc>
              <a:buNone/>
              <a:defRPr sz="3300" b="1">
                <a:solidFill>
                  <a:schemeClr val="bg1"/>
                </a:solidFill>
              </a:defRPr>
            </a:lvl1pPr>
          </a:lstStyle>
          <a:p>
            <a:r>
              <a:rPr lang="fi-FI" dirty="0"/>
              <a:t>Lorem </a:t>
            </a:r>
            <a:r>
              <a:rPr lang="fi-FI" dirty="0" err="1"/>
              <a:t>ipsum</a:t>
            </a:r>
            <a:r>
              <a:rPr lang="fi-FI" dirty="0"/>
              <a:t> </a:t>
            </a:r>
            <a:r>
              <a:rPr lang="fi-FI" dirty="0" err="1"/>
              <a:t>dolor</a:t>
            </a:r>
            <a:r>
              <a:rPr lang="fi-FI" dirty="0"/>
              <a:t> </a:t>
            </a:r>
            <a:r>
              <a:rPr lang="fi-FI" dirty="0" err="1"/>
              <a:t>sit</a:t>
            </a:r>
            <a:r>
              <a:rPr lang="fi-FI" dirty="0"/>
              <a:t> amet, </a:t>
            </a:r>
            <a:r>
              <a:rPr lang="fi-FI" dirty="0" err="1"/>
              <a:t>consectetur</a:t>
            </a:r>
            <a:r>
              <a:rPr lang="fi-FI" dirty="0"/>
              <a:t> adipiscing elit. </a:t>
            </a:r>
            <a:r>
              <a:rPr lang="fi-FI" dirty="0" err="1"/>
              <a:t>Maecenas</a:t>
            </a:r>
            <a:r>
              <a:rPr lang="fi-FI" dirty="0"/>
              <a:t> </a:t>
            </a:r>
            <a:r>
              <a:rPr lang="fi-FI" dirty="0" err="1"/>
              <a:t>velit</a:t>
            </a:r>
            <a:r>
              <a:rPr lang="fi-FI" dirty="0"/>
              <a:t> </a:t>
            </a:r>
            <a:r>
              <a:rPr lang="fi-FI" dirty="0" err="1"/>
              <a:t>velit</a:t>
            </a:r>
            <a:r>
              <a:rPr lang="fi-FI" dirty="0"/>
              <a:t>, </a:t>
            </a:r>
            <a:r>
              <a:rPr lang="fi-FI" dirty="0" err="1"/>
              <a:t>consequat</a:t>
            </a:r>
            <a:r>
              <a:rPr lang="fi-FI" dirty="0"/>
              <a:t> </a:t>
            </a:r>
            <a:r>
              <a:rPr lang="fi-FI" dirty="0" err="1"/>
              <a:t>eget</a:t>
            </a:r>
            <a:r>
              <a:rPr lang="fi-FI" dirty="0"/>
              <a:t> </a:t>
            </a:r>
            <a:r>
              <a:rPr lang="fi-FI" dirty="0" err="1"/>
              <a:t>ullamcorper</a:t>
            </a:r>
            <a:r>
              <a:rPr lang="fi-FI" dirty="0"/>
              <a:t> a, </a:t>
            </a:r>
            <a:r>
              <a:rPr lang="fi-FI" dirty="0" err="1"/>
              <a:t>maximus</a:t>
            </a:r>
            <a:r>
              <a:rPr lang="fi-FI" dirty="0"/>
              <a:t> </a:t>
            </a:r>
            <a:r>
              <a:rPr lang="fi-FI" dirty="0" err="1"/>
              <a:t>ac</a:t>
            </a:r>
            <a:r>
              <a:rPr lang="fi-FI" dirty="0"/>
              <a:t> ex.</a:t>
            </a:r>
          </a:p>
        </p:txBody>
      </p:sp>
      <p:pic>
        <p:nvPicPr>
          <p:cNvPr id="13" name="Kuva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21491"/>
            <a:ext cx="1991440" cy="856800"/>
          </a:xfrm>
          <a:prstGeom prst="rect">
            <a:avLst/>
          </a:prstGeom>
        </p:spPr>
      </p:pic>
    </p:spTree>
    <p:extLst>
      <p:ext uri="{BB962C8B-B14F-4D97-AF65-F5344CB8AC3E}">
        <p14:creationId xmlns:p14="http://schemas.microsoft.com/office/powerpoint/2010/main" val="36241607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Divider - Red">
    <p:spTree>
      <p:nvGrpSpPr>
        <p:cNvPr id="1" name=""/>
        <p:cNvGrpSpPr/>
        <p:nvPr/>
      </p:nvGrpSpPr>
      <p:grpSpPr>
        <a:xfrm>
          <a:off x="0" y="0"/>
          <a:ext cx="0" cy="0"/>
          <a:chOff x="0" y="0"/>
          <a:chExt cx="0" cy="0"/>
        </a:xfrm>
      </p:grpSpPr>
      <p:sp>
        <p:nvSpPr>
          <p:cNvPr id="5" name="Rectangle 4"/>
          <p:cNvSpPr/>
          <p:nvPr userDrawn="1"/>
        </p:nvSpPr>
        <p:spPr>
          <a:xfrm>
            <a:off x="-1066"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Text Placeholder 3"/>
          <p:cNvSpPr>
            <a:spLocks noGrp="1"/>
          </p:cNvSpPr>
          <p:nvPr>
            <p:ph type="body" sz="half" idx="11" hasCustomPrompt="1"/>
          </p:nvPr>
        </p:nvSpPr>
        <p:spPr>
          <a:xfrm>
            <a:off x="755662" y="1954930"/>
            <a:ext cx="7669159" cy="1502517"/>
          </a:xfrm>
          <a:prstGeom prst="rect">
            <a:avLst/>
          </a:prstGeom>
        </p:spPr>
        <p:txBody>
          <a:bodyPr lIns="0" rIns="0"/>
          <a:lstStyle>
            <a:lvl1pPr marL="0" indent="0" algn="l">
              <a:lnSpc>
                <a:spcPct val="100000"/>
              </a:lnSpc>
              <a:spcBef>
                <a:spcPts val="0"/>
              </a:spcBef>
              <a:buNone/>
              <a:defRPr sz="4000" b="1" baseline="0">
                <a:solidFill>
                  <a:schemeClr val="bg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Divider – Headline</a:t>
            </a:r>
          </a:p>
        </p:txBody>
      </p:sp>
      <p:sp>
        <p:nvSpPr>
          <p:cNvPr id="2" name="Päivämäärän paikkamerkki 1">
            <a:extLst>
              <a:ext uri="{FF2B5EF4-FFF2-40B4-BE49-F238E27FC236}">
                <a16:creationId xmlns:a16="http://schemas.microsoft.com/office/drawing/2014/main" id="{37C6C481-D72C-4B89-AA19-AC91EB21FEFA}"/>
              </a:ext>
            </a:extLst>
          </p:cNvPr>
          <p:cNvSpPr>
            <a:spLocks noGrp="1"/>
          </p:cNvSpPr>
          <p:nvPr>
            <p:ph type="dt" sz="half" idx="12"/>
          </p:nvPr>
        </p:nvSpPr>
        <p:spPr/>
        <p:txBody>
          <a:bodyPr/>
          <a:lstStyle>
            <a:lvl1pPr>
              <a:defRPr>
                <a:solidFill>
                  <a:srgbClr val="FFFFFF"/>
                </a:solidFill>
              </a:defRPr>
            </a:lvl1pPr>
          </a:lstStyle>
          <a:p>
            <a:r>
              <a:rPr lang="fi-FI"/>
              <a:t>dd.mm.yyyy</a:t>
            </a:r>
            <a:endParaRPr lang="en-US" dirty="0"/>
          </a:p>
        </p:txBody>
      </p:sp>
      <p:sp>
        <p:nvSpPr>
          <p:cNvPr id="3" name="Alatunnisteen paikkamerkki 2">
            <a:extLst>
              <a:ext uri="{FF2B5EF4-FFF2-40B4-BE49-F238E27FC236}">
                <a16:creationId xmlns:a16="http://schemas.microsoft.com/office/drawing/2014/main" id="{2A81A4FB-6563-4C02-8A9B-51D830F1EAB1}"/>
              </a:ext>
            </a:extLst>
          </p:cNvPr>
          <p:cNvSpPr>
            <a:spLocks noGrp="1"/>
          </p:cNvSpPr>
          <p:nvPr>
            <p:ph type="ftr" sz="quarter" idx="13"/>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sp>
        <p:nvSpPr>
          <p:cNvPr id="4" name="Dian numeron paikkamerkki 3">
            <a:extLst>
              <a:ext uri="{FF2B5EF4-FFF2-40B4-BE49-F238E27FC236}">
                <a16:creationId xmlns:a16="http://schemas.microsoft.com/office/drawing/2014/main" id="{1F6A7C93-158F-48BA-8E95-EC2109A4B4DE}"/>
              </a:ext>
            </a:extLst>
          </p:cNvPr>
          <p:cNvSpPr>
            <a:spLocks noGrp="1"/>
          </p:cNvSpPr>
          <p:nvPr>
            <p:ph type="sldNum" sz="quarter" idx="14"/>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21491"/>
            <a:ext cx="1991440" cy="856800"/>
          </a:xfrm>
          <a:prstGeom prst="rect">
            <a:avLst/>
          </a:prstGeom>
        </p:spPr>
      </p:pic>
    </p:spTree>
    <p:extLst>
      <p:ext uri="{BB962C8B-B14F-4D97-AF65-F5344CB8AC3E}">
        <p14:creationId xmlns:p14="http://schemas.microsoft.com/office/powerpoint/2010/main" val="380354955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Body slide - Text - Red title left">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287339" y="2906565"/>
            <a:ext cx="3015456" cy="1827938"/>
          </a:xfrm>
          <a:prstGeom prst="rect">
            <a:avLst/>
          </a:prstGeom>
        </p:spPr>
        <p:txBody>
          <a:bodyPr lIns="0" tIns="0" rIns="0" bIns="0"/>
          <a:lstStyle>
            <a:lvl1pPr marL="0" indent="0">
              <a:lnSpc>
                <a:spcPct val="100000"/>
              </a:lnSpc>
              <a:spcBef>
                <a:spcPts val="0"/>
              </a:spcBef>
              <a:buNone/>
              <a:defRPr sz="2800" b="1" i="0" baseline="0">
                <a:solidFill>
                  <a:schemeClr val="tx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Sub Headline</a:t>
            </a:r>
          </a:p>
        </p:txBody>
      </p:sp>
      <p:sp>
        <p:nvSpPr>
          <p:cNvPr id="11" name="Text Placeholder 3"/>
          <p:cNvSpPr>
            <a:spLocks noGrp="1"/>
          </p:cNvSpPr>
          <p:nvPr>
            <p:ph type="body" sz="half" idx="10" hasCustomPrompt="1"/>
          </p:nvPr>
        </p:nvSpPr>
        <p:spPr>
          <a:xfrm>
            <a:off x="287339" y="445949"/>
            <a:ext cx="3015456" cy="1942188"/>
          </a:xfrm>
          <a:prstGeom prst="rect">
            <a:avLst/>
          </a:prstGeom>
        </p:spPr>
        <p:txBody>
          <a:bodyPr lIns="0" tIns="0" rIns="0" bIns="0"/>
          <a:lstStyle>
            <a:lvl1pPr marL="0" indent="0">
              <a:lnSpc>
                <a:spcPct val="100000"/>
              </a:lnSpc>
              <a:buNone/>
              <a:defRPr sz="4000" b="1" baseline="0">
                <a:solidFill>
                  <a:schemeClr val="tx2"/>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a:t>
            </a:r>
          </a:p>
        </p:txBody>
      </p:sp>
      <p:sp>
        <p:nvSpPr>
          <p:cNvPr id="21" name="Text Placeholder 3"/>
          <p:cNvSpPr>
            <a:spLocks noGrp="1"/>
          </p:cNvSpPr>
          <p:nvPr>
            <p:ph type="body" sz="half" idx="12" hasCustomPrompt="1"/>
          </p:nvPr>
        </p:nvSpPr>
        <p:spPr>
          <a:xfrm>
            <a:off x="3654029" y="515218"/>
            <a:ext cx="5130402" cy="4219286"/>
          </a:xfrm>
          <a:prstGeom prst="rect">
            <a:avLst/>
          </a:prstGeom>
        </p:spPr>
        <p:txBody>
          <a:bodyPr wrap="square" lIns="0" tIns="0" rIns="0" bIns="0"/>
          <a:lstStyle>
            <a:lvl1pPr marL="0" marR="0" indent="0" algn="l" defTabSz="685733" rtl="0" eaLnBrk="1" fontAlgn="auto" latinLnBrk="0" hangingPunct="1">
              <a:lnSpc>
                <a:spcPct val="100000"/>
              </a:lnSpc>
              <a:spcBef>
                <a:spcPts val="750"/>
              </a:spcBef>
              <a:spcAft>
                <a:spcPts val="0"/>
              </a:spcAft>
              <a:buClrTx/>
              <a:buSzTx/>
              <a:buFontTx/>
              <a:buNone/>
              <a:tabLst/>
              <a:defRPr lang="en-US" sz="2100" b="1" kern="1200" dirty="0">
                <a:solidFill>
                  <a:schemeClr val="tx1"/>
                </a:solidFill>
                <a:latin typeface="+mn-lt"/>
                <a:ea typeface="+mn-ea"/>
                <a:cs typeface="+mn-cs"/>
              </a:defRPr>
            </a:lvl1pPr>
            <a:lvl2pPr marL="342866" indent="0">
              <a:buFontTx/>
              <a:buNone/>
              <a:defRPr sz="2100"/>
            </a:lvl2pPr>
            <a:lvl3pPr marL="628589" indent="0">
              <a:buFontTx/>
              <a:buNone/>
              <a:defRPr sz="16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Your text here</a:t>
            </a:r>
          </a:p>
        </p:txBody>
      </p:sp>
      <p:sp>
        <p:nvSpPr>
          <p:cNvPr id="6" name="Slide Number Placeholder 5">
            <a:extLst>
              <a:ext uri="{FF2B5EF4-FFF2-40B4-BE49-F238E27FC236}">
                <a16:creationId xmlns:a16="http://schemas.microsoft.com/office/drawing/2014/main" id="{479062E6-8B0E-4DB4-8209-4E7EB4F3FAA8}"/>
              </a:ext>
            </a:extLst>
          </p:cNvPr>
          <p:cNvSpPr>
            <a:spLocks noGrp="1"/>
          </p:cNvSpPr>
          <p:nvPr>
            <p:ph type="sldNum" sz="quarter" idx="4"/>
          </p:nvPr>
        </p:nvSpPr>
        <p:spPr>
          <a:xfrm>
            <a:off x="6678800" y="5387368"/>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8" name="Date Placeholder 3">
            <a:extLst>
              <a:ext uri="{FF2B5EF4-FFF2-40B4-BE49-F238E27FC236}">
                <a16:creationId xmlns:a16="http://schemas.microsoft.com/office/drawing/2014/main" id="{5DE37A55-AE2A-40CC-8240-F6FD4F5BD0F6}"/>
              </a:ext>
            </a:extLst>
          </p:cNvPr>
          <p:cNvSpPr>
            <a:spLocks noGrp="1"/>
          </p:cNvSpPr>
          <p:nvPr>
            <p:ph type="dt" sz="half" idx="13"/>
          </p:nvPr>
        </p:nvSpPr>
        <p:spPr>
          <a:xfrm>
            <a:off x="6678800" y="5191935"/>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fi-FI"/>
              <a:t>dd.mm.yyyy</a:t>
            </a:r>
            <a:endParaRPr lang="en-US" dirty="0"/>
          </a:p>
        </p:txBody>
      </p:sp>
      <p:sp>
        <p:nvSpPr>
          <p:cNvPr id="9" name="Alatunnisteen paikkamerkki 1">
            <a:extLst>
              <a:ext uri="{FF2B5EF4-FFF2-40B4-BE49-F238E27FC236}">
                <a16:creationId xmlns:a16="http://schemas.microsoft.com/office/drawing/2014/main" id="{AD81B084-A59A-450A-B69B-00DEBAF84E34}"/>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fi-FI" dirty="0" err="1"/>
              <a:t>Your</a:t>
            </a:r>
            <a:r>
              <a:rPr lang="fi-FI" dirty="0"/>
              <a:t> text </a:t>
            </a:r>
            <a:r>
              <a:rPr lang="fi-FI" dirty="0" err="1"/>
              <a:t>here</a:t>
            </a:r>
            <a:endParaRPr lang="fi-FI" dirty="0"/>
          </a:p>
        </p:txBody>
      </p:sp>
      <p:pic>
        <p:nvPicPr>
          <p:cNvPr id="12" name="Kuva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23410"/>
            <a:ext cx="2073704" cy="856800"/>
          </a:xfrm>
          <a:prstGeom prst="rect">
            <a:avLst/>
          </a:prstGeom>
        </p:spPr>
      </p:pic>
    </p:spTree>
  </p:cSld>
  <p:clrMapOvr>
    <a:masterClrMapping/>
  </p:clrMapOvr>
  <p:extLst>
    <p:ext uri="{DCECCB84-F9BA-43D5-87BE-67443E8EF086}">
      <p15:sldGuideLst xmlns:p15="http://schemas.microsoft.com/office/powerpoint/2012/main">
        <p15:guide id="1" pos="2081" userDrawn="1">
          <p15:clr>
            <a:srgbClr val="FBAE40"/>
          </p15:clr>
        </p15:guide>
        <p15:guide id="2" pos="2302" userDrawn="1">
          <p15:clr>
            <a:srgbClr val="FBAE40"/>
          </p15:clr>
        </p15:guide>
        <p15:guide id="3" pos="553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678800" y="5387368"/>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4" name="Date Placeholder 3"/>
          <p:cNvSpPr>
            <a:spLocks noGrp="1"/>
          </p:cNvSpPr>
          <p:nvPr>
            <p:ph type="dt" sz="half" idx="2"/>
          </p:nvPr>
        </p:nvSpPr>
        <p:spPr>
          <a:xfrm>
            <a:off x="6678800" y="5191935"/>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fi-FI"/>
              <a:t>dd.mm.yyyy</a:t>
            </a:r>
            <a:endParaRPr lang="en-US" dirty="0"/>
          </a:p>
        </p:txBody>
      </p:sp>
      <p:sp>
        <p:nvSpPr>
          <p:cNvPr id="2" name="Alatunnisteen paikkamerkki 1">
            <a:extLst>
              <a:ext uri="{FF2B5EF4-FFF2-40B4-BE49-F238E27FC236}">
                <a16:creationId xmlns:a16="http://schemas.microsoft.com/office/drawing/2014/main" id="{1C150BC1-EEBC-48B9-AEAE-962A54F46FC4}"/>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fi-FI" dirty="0" err="1"/>
              <a:t>Your</a:t>
            </a:r>
            <a:r>
              <a:rPr lang="fi-FI" dirty="0"/>
              <a:t> text </a:t>
            </a:r>
            <a:r>
              <a:rPr lang="fi-FI" dirty="0" err="1"/>
              <a:t>here</a:t>
            </a:r>
            <a:endParaRPr lang="fi-FI" dirty="0"/>
          </a:p>
        </p:txBody>
      </p:sp>
    </p:spTree>
    <p:extLst>
      <p:ext uri="{BB962C8B-B14F-4D97-AF65-F5344CB8AC3E}">
        <p14:creationId xmlns:p14="http://schemas.microsoft.com/office/powerpoint/2010/main" val="1833754440"/>
      </p:ext>
    </p:extLst>
  </p:cSld>
  <p:clrMap bg1="lt1" tx1="dk1" bg2="lt2" tx2="dk2" accent1="accent1" accent2="accent2" accent3="accent3" accent4="accent4" accent5="accent5" accent6="accent6" hlink="hlink" folHlink="folHlink"/>
  <p:sldLayoutIdLst>
    <p:sldLayoutId id="2147483667" r:id="rId1"/>
    <p:sldLayoutId id="2147483650" r:id="rId2"/>
    <p:sldLayoutId id="2147483704" r:id="rId3"/>
    <p:sldLayoutId id="2147483708" r:id="rId4"/>
    <p:sldLayoutId id="2147483707" r:id="rId5"/>
    <p:sldLayoutId id="2147483694" r:id="rId6"/>
    <p:sldLayoutId id="2147483695" r:id="rId7"/>
    <p:sldLayoutId id="2147483702" r:id="rId8"/>
    <p:sldLayoutId id="2147483678" r:id="rId9"/>
    <p:sldLayoutId id="2147483705" r:id="rId10"/>
    <p:sldLayoutId id="2147483701" r:id="rId11"/>
    <p:sldLayoutId id="2147483697" r:id="rId12"/>
    <p:sldLayoutId id="2147483703" r:id="rId13"/>
    <p:sldLayoutId id="2147483691" r:id="rId14"/>
    <p:sldLayoutId id="2147483699" r:id="rId15"/>
    <p:sldLayoutId id="2147483679" r:id="rId16"/>
    <p:sldLayoutId id="2147483709" r:id="rId17"/>
    <p:sldLayoutId id="2147483710" r:id="rId18"/>
    <p:sldLayoutId id="2147483711" r:id="rId19"/>
    <p:sldLayoutId id="2147483712" r:id="rId20"/>
    <p:sldLayoutId id="2147483713" r:id="rId21"/>
    <p:sldLayoutId id="2147483714" r:id="rId22"/>
  </p:sldLayoutIdLst>
  <p:hf sldNum="0" hdr="0" ftr="0" dt="0"/>
  <p:txStyles>
    <p:titleStyle>
      <a:lvl1pPr algn="l" defTabSz="685733" rtl="0" eaLnBrk="1" latinLnBrk="0" hangingPunct="1">
        <a:lnSpc>
          <a:spcPct val="90000"/>
        </a:lnSpc>
        <a:spcBef>
          <a:spcPct val="0"/>
        </a:spcBef>
        <a:buNone/>
        <a:defRPr sz="3300" kern="1200" baseline="0">
          <a:solidFill>
            <a:schemeClr val="tx1"/>
          </a:solidFill>
          <a:latin typeface="+mj-lt"/>
          <a:ea typeface="+mj-ea"/>
          <a:cs typeface="+mj-cs"/>
        </a:defRPr>
      </a:lvl1pPr>
    </p:titleStyle>
    <p:bodyStyle>
      <a:lvl1pPr marL="171435" indent="-171435" algn="l" defTabSz="685733"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00" indent="-171435" algn="l" defTabSz="685733"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160" indent="-171435" algn="l" defTabSz="685733"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030" indent="-171435" algn="l" defTabSz="685733"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2895" indent="-171435" algn="l" defTabSz="685733"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766" indent="-171435" algn="l" defTabSz="68573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26" indent="-171435" algn="l" defTabSz="68573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494" indent="-171435" algn="l" defTabSz="68573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360" indent="-171435" algn="l" defTabSz="685733"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33" rtl="0" eaLnBrk="1" latinLnBrk="0" hangingPunct="1">
        <a:defRPr sz="1350" kern="1200">
          <a:solidFill>
            <a:schemeClr val="tx1"/>
          </a:solidFill>
          <a:latin typeface="+mn-lt"/>
          <a:ea typeface="+mn-ea"/>
          <a:cs typeface="+mn-cs"/>
        </a:defRPr>
      </a:lvl1pPr>
      <a:lvl2pPr marL="342866" algn="l" defTabSz="685733" rtl="0" eaLnBrk="1" latinLnBrk="0" hangingPunct="1">
        <a:defRPr sz="1350" kern="1200">
          <a:solidFill>
            <a:schemeClr val="tx1"/>
          </a:solidFill>
          <a:latin typeface="+mn-lt"/>
          <a:ea typeface="+mn-ea"/>
          <a:cs typeface="+mn-cs"/>
        </a:defRPr>
      </a:lvl2pPr>
      <a:lvl3pPr marL="685733" algn="l" defTabSz="685733" rtl="0" eaLnBrk="1" latinLnBrk="0" hangingPunct="1">
        <a:defRPr sz="1350" kern="1200">
          <a:solidFill>
            <a:schemeClr val="tx1"/>
          </a:solidFill>
          <a:latin typeface="+mn-lt"/>
          <a:ea typeface="+mn-ea"/>
          <a:cs typeface="+mn-cs"/>
        </a:defRPr>
      </a:lvl3pPr>
      <a:lvl4pPr marL="1028598" algn="l" defTabSz="685733" rtl="0" eaLnBrk="1" latinLnBrk="0" hangingPunct="1">
        <a:defRPr sz="1350" kern="1200">
          <a:solidFill>
            <a:schemeClr val="tx1"/>
          </a:solidFill>
          <a:latin typeface="+mn-lt"/>
          <a:ea typeface="+mn-ea"/>
          <a:cs typeface="+mn-cs"/>
        </a:defRPr>
      </a:lvl4pPr>
      <a:lvl5pPr marL="1371465" algn="l" defTabSz="685733" rtl="0" eaLnBrk="1" latinLnBrk="0" hangingPunct="1">
        <a:defRPr sz="1350" kern="1200">
          <a:solidFill>
            <a:schemeClr val="tx1"/>
          </a:solidFill>
          <a:latin typeface="+mn-lt"/>
          <a:ea typeface="+mn-ea"/>
          <a:cs typeface="+mn-cs"/>
        </a:defRPr>
      </a:lvl5pPr>
      <a:lvl6pPr marL="1714330" algn="l" defTabSz="685733" rtl="0" eaLnBrk="1" latinLnBrk="0" hangingPunct="1">
        <a:defRPr sz="1350" kern="1200">
          <a:solidFill>
            <a:schemeClr val="tx1"/>
          </a:solidFill>
          <a:latin typeface="+mn-lt"/>
          <a:ea typeface="+mn-ea"/>
          <a:cs typeface="+mn-cs"/>
        </a:defRPr>
      </a:lvl6pPr>
      <a:lvl7pPr marL="2057195" algn="l" defTabSz="685733" rtl="0" eaLnBrk="1" latinLnBrk="0" hangingPunct="1">
        <a:defRPr sz="1350" kern="1200">
          <a:solidFill>
            <a:schemeClr val="tx1"/>
          </a:solidFill>
          <a:latin typeface="+mn-lt"/>
          <a:ea typeface="+mn-ea"/>
          <a:cs typeface="+mn-cs"/>
        </a:defRPr>
      </a:lvl7pPr>
      <a:lvl8pPr marL="2400060" algn="l" defTabSz="685733" rtl="0" eaLnBrk="1" latinLnBrk="0" hangingPunct="1">
        <a:defRPr sz="1350" kern="1200">
          <a:solidFill>
            <a:schemeClr val="tx1"/>
          </a:solidFill>
          <a:latin typeface="+mn-lt"/>
          <a:ea typeface="+mn-ea"/>
          <a:cs typeface="+mn-cs"/>
        </a:defRPr>
      </a:lvl8pPr>
      <a:lvl9pPr marL="2742930" algn="l" defTabSz="68573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1" userDrawn="1">
          <p15:clr>
            <a:srgbClr val="F26B43"/>
          </p15:clr>
        </p15:guide>
        <p15:guide id="3" orient="horz" pos="36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6498BB-7ECA-45DA-BFB6-0ABE739F9D7D}"/>
              </a:ext>
            </a:extLst>
          </p:cNvPr>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2D1DDD-1220-4EA1-B677-C6321A5EEB71}"/>
              </a:ext>
            </a:extLst>
          </p:cNvPr>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A860BC-FAA3-4335-8C8B-757B5AA06038}"/>
              </a:ext>
            </a:extLst>
          </p:cNvPr>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F4B40630-BF9B-46A1-B28B-746D4685D3ED}" type="datetimeFigureOut">
              <a:rPr lang="en-US" smtClean="0"/>
              <a:t>13.9.2023</a:t>
            </a:fld>
            <a:endParaRPr lang="en-US"/>
          </a:p>
        </p:txBody>
      </p:sp>
      <p:sp>
        <p:nvSpPr>
          <p:cNvPr id="5" name="Footer Placeholder 4">
            <a:extLst>
              <a:ext uri="{FF2B5EF4-FFF2-40B4-BE49-F238E27FC236}">
                <a16:creationId xmlns:a16="http://schemas.microsoft.com/office/drawing/2014/main" id="{38D481C6-3BD2-4954-8D2B-519BED995141}"/>
              </a:ext>
            </a:extLst>
          </p:cNvPr>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99A278-3BA9-4287-977E-98DE07E54B0B}"/>
              </a:ext>
            </a:extLst>
          </p:cNvPr>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A379F3C1-4EF8-4CDA-A0C6-6787A14B3BF4}" type="slidenum">
              <a:rPr lang="en-US" smtClean="0"/>
              <a:t>‹#›</a:t>
            </a:fld>
            <a:endParaRPr lang="en-US"/>
          </a:p>
        </p:txBody>
      </p:sp>
    </p:spTree>
    <p:extLst>
      <p:ext uri="{BB962C8B-B14F-4D97-AF65-F5344CB8AC3E}">
        <p14:creationId xmlns:p14="http://schemas.microsoft.com/office/powerpoint/2010/main" val="77693206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arjo-riitta.diehl@aalto.fi" TargetMode="Externa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hyperlink" Target="mailto:marjo-riitta.diehl@aalto.fi" TargetMode="Externa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hyperlink" Target="mailto:marjo-riitta.diehl@aalto.fi" TargetMode="Externa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mailto:perttu.kahari@aalto.fi" TargetMode="External"/><Relationship Id="rId4" Type="http://schemas.openxmlformats.org/officeDocument/2006/relationships/hyperlink" Target="mailto:alexei.koveshnikov@aalto.fi"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8.jpg"/><Relationship Id="rId7" Type="http://schemas.openxmlformats.org/officeDocument/2006/relationships/hyperlink" Target="https://som.yale.edu/story/2022/over-1000-companies-have-curtailed-operations-russia-some-remain"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mailto:iiris.saittakari@aalto.fi" TargetMode="External"/><Relationship Id="rId5" Type="http://schemas.openxmlformats.org/officeDocument/2006/relationships/hyperlink" Target="mailto:alexei.koveshnikov@aalto.fi" TargetMode="External"/><Relationship Id="rId10" Type="http://schemas.openxmlformats.org/officeDocument/2006/relationships/image" Target="../media/image21.png"/><Relationship Id="rId4" Type="http://schemas.openxmlformats.org/officeDocument/2006/relationships/hyperlink" Target="https://pixabay.com/en/russia-moscow-church-st-basile-1199331/" TargetMode="External"/><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D63D9-6FE4-446C-B189-7B64BF949910}"/>
              </a:ext>
            </a:extLst>
          </p:cNvPr>
          <p:cNvSpPr>
            <a:spLocks noGrp="1"/>
          </p:cNvSpPr>
          <p:nvPr>
            <p:ph type="title"/>
          </p:nvPr>
        </p:nvSpPr>
        <p:spPr/>
        <p:txBody>
          <a:bodyPr>
            <a:normAutofit/>
          </a:bodyPr>
          <a:lstStyle/>
          <a:p>
            <a:r>
              <a:rPr lang="en-US" sz="1500" b="1" dirty="0">
                <a:solidFill>
                  <a:schemeClr val="accent1">
                    <a:lumMod val="50000"/>
                  </a:schemeClr>
                </a:solidFill>
                <a:latin typeface="Times New Roman" panose="02020603050405020304" pitchFamily="18" charset="0"/>
              </a:rPr>
              <a:t>Micro-Management – Does It Have a Bad Name for a Reason? </a:t>
            </a:r>
            <a:br>
              <a:rPr lang="en-US" sz="1500" b="1" dirty="0">
                <a:solidFill>
                  <a:schemeClr val="accent1">
                    <a:lumMod val="50000"/>
                  </a:schemeClr>
                </a:solidFill>
                <a:latin typeface="Times New Roman" panose="02020603050405020304" pitchFamily="18" charset="0"/>
              </a:rPr>
            </a:br>
            <a:r>
              <a:rPr lang="en-US" sz="1500" b="1" dirty="0">
                <a:solidFill>
                  <a:srgbClr val="000000"/>
                </a:solidFill>
                <a:latin typeface="Times New Roman" panose="02020603050405020304" pitchFamily="18" charset="0"/>
              </a:rPr>
              <a:t>Supervisor: Marjo-Riitta Diehl, Associate Professor, Organization and Management</a:t>
            </a:r>
            <a:br>
              <a:rPr lang="en-US" sz="1500" b="1" dirty="0">
                <a:solidFill>
                  <a:srgbClr val="000000"/>
                </a:solidFill>
                <a:latin typeface="Times New Roman" panose="02020603050405020304" pitchFamily="18" charset="0"/>
              </a:rPr>
            </a:br>
            <a:r>
              <a:rPr lang="en-US" sz="1500" b="1" dirty="0">
                <a:solidFill>
                  <a:srgbClr val="000000"/>
                </a:solidFill>
                <a:latin typeface="Times New Roman" panose="02020603050405020304" pitchFamily="18" charset="0"/>
                <a:hlinkClick r:id="rId2"/>
              </a:rPr>
              <a:t>marjo-riitta.diehl@aalto.fi</a:t>
            </a:r>
            <a:br>
              <a:rPr lang="en-US" sz="1500" b="1" dirty="0">
                <a:solidFill>
                  <a:srgbClr val="000000"/>
                </a:solidFill>
                <a:latin typeface="Times New Roman" panose="02020603050405020304" pitchFamily="18" charset="0"/>
              </a:rPr>
            </a:br>
            <a:endParaRPr lang="en-US" sz="1500" dirty="0">
              <a:solidFill>
                <a:schemeClr val="accent1">
                  <a:lumMod val="50000"/>
                </a:schemeClr>
              </a:solidFill>
            </a:endParaRPr>
          </a:p>
        </p:txBody>
      </p:sp>
      <p:sp>
        <p:nvSpPr>
          <p:cNvPr id="3" name="Content Placeholder 2">
            <a:extLst>
              <a:ext uri="{FF2B5EF4-FFF2-40B4-BE49-F238E27FC236}">
                <a16:creationId xmlns:a16="http://schemas.microsoft.com/office/drawing/2014/main" id="{D4E94849-07C7-4745-AF8D-83EA0884CEA1}"/>
              </a:ext>
            </a:extLst>
          </p:cNvPr>
          <p:cNvSpPr>
            <a:spLocks noGrp="1"/>
          </p:cNvSpPr>
          <p:nvPr>
            <p:ph idx="1"/>
          </p:nvPr>
        </p:nvSpPr>
        <p:spPr>
          <a:xfrm>
            <a:off x="628651" y="1410891"/>
            <a:ext cx="8222456" cy="1552575"/>
          </a:xfrm>
        </p:spPr>
        <p:txBody>
          <a:bodyPr>
            <a:normAutofit lnSpcReduction="10000"/>
          </a:bodyPr>
          <a:lstStyle/>
          <a:p>
            <a:pPr marL="0" indent="0">
              <a:buNone/>
            </a:pPr>
            <a:r>
              <a:rPr lang="nb-NO" sz="1350" dirty="0">
                <a:latin typeface="Calibri" panose="020F0502020204030204" pitchFamily="34" charset="0"/>
                <a:ea typeface="Cambria" panose="02040503050406030204" pitchFamily="18" charset="0"/>
                <a:cs typeface="Calibri" panose="020F0502020204030204" pitchFamily="34" charset="0"/>
              </a:rPr>
              <a:t>Micromanagement is commonly regarded a pathology of leadership, equated with obsession with detail, pedantic control and abuse of authority. The phenomenon of micromanagementis widely regarded a major problem in popular leadership and management discourse. Yet, micromanagement has not been a topic for systematic academic research. This is inriguing, especially as the negative categorization of micromanagement stands sharply against reports that many successful leaders are at times even obsessive with their attention to detail. At the same, there is a strong empahsis on contextual understanding, compassion, care and trust in th management literature, suggesting that leadership is not only about strategic visioning and the big picture. Research is thus needed to fully capture and critically assess the phenomenon of micro-management. </a:t>
            </a:r>
            <a:endParaRPr lang="en-US" sz="135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1CE5916A-AF68-AEB1-6FE3-8557546117B1}"/>
              </a:ext>
            </a:extLst>
          </p:cNvPr>
          <p:cNvSpPr txBox="1"/>
          <p:nvPr/>
        </p:nvSpPr>
        <p:spPr>
          <a:xfrm>
            <a:off x="742950" y="3065249"/>
            <a:ext cx="3429000" cy="2585323"/>
          </a:xfrm>
          <a:prstGeom prst="rect">
            <a:avLst/>
          </a:prstGeom>
          <a:noFill/>
        </p:spPr>
        <p:txBody>
          <a:bodyPr wrap="square">
            <a:spAutoFit/>
          </a:bodyPr>
          <a:lstStyle/>
          <a:p>
            <a:r>
              <a:rPr lang="en-US" b="1" dirty="0">
                <a:solidFill>
                  <a:prstClr val="black"/>
                </a:solidFill>
                <a:latin typeface="Calibri" panose="020F0502020204030204"/>
              </a:rPr>
              <a:t>Possible research questions:</a:t>
            </a:r>
          </a:p>
          <a:p>
            <a:r>
              <a:rPr lang="en-US" dirty="0">
                <a:solidFill>
                  <a:prstClr val="black"/>
                </a:solidFill>
                <a:latin typeface="Calibri" panose="020F0502020204030204"/>
              </a:rPr>
              <a:t>-How do managers perceive micro-management? </a:t>
            </a:r>
          </a:p>
          <a:p>
            <a:r>
              <a:rPr lang="en-US" dirty="0">
                <a:solidFill>
                  <a:prstClr val="black"/>
                </a:solidFill>
                <a:latin typeface="Calibri" panose="020F0502020204030204"/>
              </a:rPr>
              <a:t>-What are the possible benefits and downsides of micro-management? </a:t>
            </a:r>
          </a:p>
          <a:p>
            <a:r>
              <a:rPr lang="en-US" dirty="0">
                <a:solidFill>
                  <a:prstClr val="black"/>
                </a:solidFill>
                <a:latin typeface="Calibri" panose="020F0502020204030204"/>
              </a:rPr>
              <a:t>-Can micro-management be equaled with caring for employees and their work versus control? If so, when?   </a:t>
            </a:r>
          </a:p>
          <a:p>
            <a:r>
              <a:rPr lang="en-US" dirty="0">
                <a:solidFill>
                  <a:prstClr val="black"/>
                </a:solidFill>
                <a:latin typeface="Calibri" panose="020F0502020204030204"/>
              </a:rPr>
              <a:t>-How do employees experience micro-management? </a:t>
            </a:r>
          </a:p>
          <a:p>
            <a:endParaRPr lang="en-US" dirty="0">
              <a:solidFill>
                <a:prstClr val="black"/>
              </a:solidFill>
              <a:latin typeface="Calibri" panose="020F0502020204030204"/>
            </a:endParaRPr>
          </a:p>
          <a:p>
            <a:endParaRPr lang="en-US" dirty="0">
              <a:solidFill>
                <a:prstClr val="black"/>
              </a:solidFill>
              <a:latin typeface="Calibri" panose="020F0502020204030204"/>
            </a:endParaRPr>
          </a:p>
        </p:txBody>
      </p:sp>
      <p:sp>
        <p:nvSpPr>
          <p:cNvPr id="7" name="TextBox 6">
            <a:extLst>
              <a:ext uri="{FF2B5EF4-FFF2-40B4-BE49-F238E27FC236}">
                <a16:creationId xmlns:a16="http://schemas.microsoft.com/office/drawing/2014/main" id="{F470E1E3-3AC1-6736-AE99-FFEDE76FE870}"/>
              </a:ext>
            </a:extLst>
          </p:cNvPr>
          <p:cNvSpPr txBox="1"/>
          <p:nvPr/>
        </p:nvSpPr>
        <p:spPr>
          <a:xfrm>
            <a:off x="4800600" y="3065248"/>
            <a:ext cx="3714750" cy="1962076"/>
          </a:xfrm>
          <a:prstGeom prst="rect">
            <a:avLst/>
          </a:prstGeom>
          <a:noFill/>
        </p:spPr>
        <p:txBody>
          <a:bodyPr wrap="square">
            <a:spAutoFit/>
          </a:bodyPr>
          <a:lstStyle/>
          <a:p>
            <a:r>
              <a:rPr lang="en-US" b="1" dirty="0">
                <a:solidFill>
                  <a:prstClr val="black"/>
                </a:solidFill>
                <a:latin typeface="Calibri" panose="020F0502020204030204"/>
              </a:rPr>
              <a:t>What is on offer for you:</a:t>
            </a:r>
          </a:p>
          <a:p>
            <a:r>
              <a:rPr lang="en-US" dirty="0">
                <a:solidFill>
                  <a:prstClr val="black"/>
                </a:solidFill>
                <a:latin typeface="Calibri" panose="020F0502020204030204"/>
              </a:rPr>
              <a:t>-A supervisor who is truly into the topic and excited about it! </a:t>
            </a:r>
          </a:p>
          <a:p>
            <a:r>
              <a:rPr lang="en-US" dirty="0">
                <a:solidFill>
                  <a:prstClr val="black"/>
                </a:solidFill>
                <a:latin typeface="Calibri" panose="020F0502020204030204"/>
              </a:rPr>
              <a:t>-Preliminary interview-guide is available </a:t>
            </a:r>
          </a:p>
          <a:p>
            <a:r>
              <a:rPr lang="en-US" dirty="0">
                <a:solidFill>
                  <a:prstClr val="black"/>
                </a:solidFill>
                <a:latin typeface="Calibri" panose="020F0502020204030204"/>
              </a:rPr>
              <a:t>-Financial support can be considered depending on the exact research plan. </a:t>
            </a:r>
          </a:p>
          <a:p>
            <a:r>
              <a:rPr lang="en-US" dirty="0">
                <a:solidFill>
                  <a:prstClr val="black"/>
                </a:solidFill>
                <a:latin typeface="Calibri" panose="020F0502020204030204"/>
              </a:rPr>
              <a:t>-If more students join, a possibility to join forces in gathering data and learning together! </a:t>
            </a:r>
          </a:p>
          <a:p>
            <a:endParaRPr lang="en-US" dirty="0">
              <a:solidFill>
                <a:prstClr val="black"/>
              </a:solidFill>
              <a:latin typeface="Calibri" panose="020F0502020204030204"/>
            </a:endParaRPr>
          </a:p>
        </p:txBody>
      </p:sp>
    </p:spTree>
    <p:extLst>
      <p:ext uri="{BB962C8B-B14F-4D97-AF65-F5344CB8AC3E}">
        <p14:creationId xmlns:p14="http://schemas.microsoft.com/office/powerpoint/2010/main" val="4088235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D63D9-6FE4-446C-B189-7B64BF949910}"/>
              </a:ext>
            </a:extLst>
          </p:cNvPr>
          <p:cNvSpPr>
            <a:spLocks noGrp="1"/>
          </p:cNvSpPr>
          <p:nvPr>
            <p:ph type="title"/>
          </p:nvPr>
        </p:nvSpPr>
        <p:spPr/>
        <p:txBody>
          <a:bodyPr>
            <a:normAutofit fontScale="90000"/>
          </a:bodyPr>
          <a:lstStyle/>
          <a:p>
            <a:r>
              <a:rPr lang="en-US" sz="1500" b="1" dirty="0">
                <a:solidFill>
                  <a:schemeClr val="accent1">
                    <a:lumMod val="50000"/>
                  </a:schemeClr>
                </a:solidFill>
                <a:latin typeface="Times New Roman" panose="02020603050405020304" pitchFamily="18" charset="0"/>
              </a:rPr>
              <a:t>Women and Networking – What Motivates Women to Network and What Are the Outcomes of Networking? </a:t>
            </a:r>
            <a:br>
              <a:rPr lang="en-US" sz="1500" b="1" dirty="0">
                <a:solidFill>
                  <a:schemeClr val="accent1">
                    <a:lumMod val="50000"/>
                  </a:schemeClr>
                </a:solidFill>
                <a:latin typeface="Times New Roman" panose="02020603050405020304" pitchFamily="18" charset="0"/>
              </a:rPr>
            </a:br>
            <a:r>
              <a:rPr lang="en-US" sz="1500" b="1" dirty="0">
                <a:solidFill>
                  <a:srgbClr val="000000"/>
                </a:solidFill>
                <a:latin typeface="Times New Roman" panose="02020603050405020304" pitchFamily="18" charset="0"/>
              </a:rPr>
              <a:t>Supervisor: Marjo-Riitta Diehl, Associate Professor, Organization and Management</a:t>
            </a:r>
            <a:br>
              <a:rPr lang="en-US" sz="1500" b="1" dirty="0">
                <a:solidFill>
                  <a:srgbClr val="000000"/>
                </a:solidFill>
                <a:latin typeface="Times New Roman" panose="02020603050405020304" pitchFamily="18" charset="0"/>
              </a:rPr>
            </a:br>
            <a:r>
              <a:rPr lang="en-US" sz="1500" b="1" dirty="0">
                <a:solidFill>
                  <a:srgbClr val="000000"/>
                </a:solidFill>
                <a:latin typeface="Times New Roman" panose="02020603050405020304" pitchFamily="18" charset="0"/>
                <a:hlinkClick r:id="rId2"/>
              </a:rPr>
              <a:t>marjo-riitta.diehl@aalto.fi</a:t>
            </a:r>
            <a:br>
              <a:rPr lang="en-US" sz="1500" b="1" dirty="0">
                <a:solidFill>
                  <a:srgbClr val="000000"/>
                </a:solidFill>
                <a:latin typeface="Times New Roman" panose="02020603050405020304" pitchFamily="18" charset="0"/>
              </a:rPr>
            </a:br>
            <a:endParaRPr lang="en-US" sz="1500" dirty="0">
              <a:solidFill>
                <a:schemeClr val="accent1">
                  <a:lumMod val="50000"/>
                </a:schemeClr>
              </a:solidFill>
            </a:endParaRPr>
          </a:p>
        </p:txBody>
      </p:sp>
      <p:sp>
        <p:nvSpPr>
          <p:cNvPr id="3" name="Content Placeholder 2">
            <a:extLst>
              <a:ext uri="{FF2B5EF4-FFF2-40B4-BE49-F238E27FC236}">
                <a16:creationId xmlns:a16="http://schemas.microsoft.com/office/drawing/2014/main" id="{D4E94849-07C7-4745-AF8D-83EA0884CEA1}"/>
              </a:ext>
            </a:extLst>
          </p:cNvPr>
          <p:cNvSpPr>
            <a:spLocks noGrp="1"/>
          </p:cNvSpPr>
          <p:nvPr>
            <p:ph idx="1"/>
          </p:nvPr>
        </p:nvSpPr>
        <p:spPr>
          <a:xfrm>
            <a:off x="628650" y="1469231"/>
            <a:ext cx="7886700" cy="1552575"/>
          </a:xfrm>
        </p:spPr>
        <p:txBody>
          <a:bodyPr>
            <a:normAutofit/>
          </a:bodyPr>
          <a:lstStyle/>
          <a:p>
            <a:pPr marL="0" indent="0">
              <a:buNone/>
            </a:pPr>
            <a:r>
              <a:rPr lang="en-US" sz="1350" dirty="0">
                <a:solidFill>
                  <a:srgbClr val="000000"/>
                </a:solidFill>
                <a:ea typeface="Times New Roman" panose="02020603050405020304" pitchFamily="18" charset="0"/>
              </a:rPr>
              <a:t>In order to offer a “solution” to gender inequality, a burgeoning number of women-only networking events around the world encourage women to connect with one another for the purposes of career progress. However, the phenomena of Queen Bee and Imposter Syndrome often discussed in popular press cast doubts over women’s willingness and even their perceived ability to network with other women. This MSc project contributes to an existing project and data collection effort on the theme women and networking. </a:t>
            </a:r>
            <a:r>
              <a:rPr lang="en-US" sz="1350" b="1" dirty="0">
                <a:solidFill>
                  <a:srgbClr val="000000"/>
                </a:solidFill>
                <a:ea typeface="Times New Roman" panose="02020603050405020304" pitchFamily="18" charset="0"/>
              </a:rPr>
              <a:t>Quantitative skills and willingness to reach out to female leaders are needed.  Hints for literature and the online survey for data collection are provided. </a:t>
            </a:r>
            <a:endParaRPr lang="en-US" sz="1350" b="1" dirty="0"/>
          </a:p>
        </p:txBody>
      </p:sp>
      <p:sp>
        <p:nvSpPr>
          <p:cNvPr id="6" name="TextBox 5">
            <a:extLst>
              <a:ext uri="{FF2B5EF4-FFF2-40B4-BE49-F238E27FC236}">
                <a16:creationId xmlns:a16="http://schemas.microsoft.com/office/drawing/2014/main" id="{5F264964-43F9-4263-A0EB-B5C1C9127698}"/>
              </a:ext>
            </a:extLst>
          </p:cNvPr>
          <p:cNvSpPr txBox="1"/>
          <p:nvPr/>
        </p:nvSpPr>
        <p:spPr>
          <a:xfrm>
            <a:off x="4800600" y="2861652"/>
            <a:ext cx="3714750" cy="2169825"/>
          </a:xfrm>
          <a:prstGeom prst="rect">
            <a:avLst/>
          </a:prstGeom>
          <a:noFill/>
        </p:spPr>
        <p:txBody>
          <a:bodyPr wrap="square">
            <a:spAutoFit/>
          </a:bodyPr>
          <a:lstStyle/>
          <a:p>
            <a:r>
              <a:rPr lang="en-US" b="1" dirty="0">
                <a:solidFill>
                  <a:prstClr val="black"/>
                </a:solidFill>
                <a:latin typeface="Calibri" panose="020F0502020204030204"/>
              </a:rPr>
              <a:t>What is on offer for you? </a:t>
            </a:r>
          </a:p>
          <a:p>
            <a:r>
              <a:rPr lang="en-US" dirty="0">
                <a:solidFill>
                  <a:prstClr val="black"/>
                </a:solidFill>
                <a:latin typeface="Calibri" panose="020F0502020204030204"/>
              </a:rPr>
              <a:t>-a supervisor who is truly into the topic and excited about it!</a:t>
            </a:r>
          </a:p>
          <a:p>
            <a:r>
              <a:rPr lang="en-US" dirty="0">
                <a:solidFill>
                  <a:prstClr val="black"/>
                </a:solidFill>
                <a:latin typeface="Calibri" panose="020F0502020204030204"/>
              </a:rPr>
              <a:t>-readily </a:t>
            </a:r>
            <a:r>
              <a:rPr lang="en-US" b="1" dirty="0">
                <a:solidFill>
                  <a:prstClr val="black"/>
                </a:solidFill>
                <a:latin typeface="Calibri" panose="020F0502020204030204"/>
              </a:rPr>
              <a:t>implementable online questionnaire </a:t>
            </a:r>
            <a:r>
              <a:rPr lang="en-US" dirty="0">
                <a:solidFill>
                  <a:prstClr val="black"/>
                </a:solidFill>
                <a:latin typeface="Calibri" panose="020F0502020204030204"/>
              </a:rPr>
              <a:t>exists. </a:t>
            </a:r>
          </a:p>
          <a:p>
            <a:r>
              <a:rPr lang="en-US" dirty="0">
                <a:solidFill>
                  <a:prstClr val="black"/>
                </a:solidFill>
                <a:latin typeface="Calibri" panose="020F0502020204030204"/>
              </a:rPr>
              <a:t>-financial support can be considered depending on the exact research plan. </a:t>
            </a:r>
          </a:p>
          <a:p>
            <a:r>
              <a:rPr lang="en-US" dirty="0">
                <a:solidFill>
                  <a:prstClr val="black"/>
                </a:solidFill>
                <a:latin typeface="Calibri" panose="020F0502020204030204"/>
              </a:rPr>
              <a:t>-if more students join, a possibility to join forces in gathering data and learning together! </a:t>
            </a:r>
          </a:p>
          <a:p>
            <a:endParaRPr lang="en-US" dirty="0">
              <a:solidFill>
                <a:prstClr val="black"/>
              </a:solidFill>
              <a:latin typeface="Calibri" panose="020F0502020204030204"/>
            </a:endParaRPr>
          </a:p>
        </p:txBody>
      </p:sp>
      <p:sp>
        <p:nvSpPr>
          <p:cNvPr id="8" name="TextBox 7">
            <a:extLst>
              <a:ext uri="{FF2B5EF4-FFF2-40B4-BE49-F238E27FC236}">
                <a16:creationId xmlns:a16="http://schemas.microsoft.com/office/drawing/2014/main" id="{7F963E3D-CB64-4328-4478-29C70271A115}"/>
              </a:ext>
            </a:extLst>
          </p:cNvPr>
          <p:cNvSpPr txBox="1"/>
          <p:nvPr/>
        </p:nvSpPr>
        <p:spPr>
          <a:xfrm>
            <a:off x="814388" y="2857500"/>
            <a:ext cx="3429000" cy="2793072"/>
          </a:xfrm>
          <a:prstGeom prst="rect">
            <a:avLst/>
          </a:prstGeom>
          <a:noFill/>
        </p:spPr>
        <p:txBody>
          <a:bodyPr wrap="square">
            <a:spAutoFit/>
          </a:bodyPr>
          <a:lstStyle/>
          <a:p>
            <a:r>
              <a:rPr lang="en-US" b="1" dirty="0">
                <a:solidFill>
                  <a:prstClr val="black"/>
                </a:solidFill>
                <a:latin typeface="Calibri" panose="020F0502020204030204"/>
              </a:rPr>
              <a:t>Possible research questions:</a:t>
            </a:r>
          </a:p>
          <a:p>
            <a:r>
              <a:rPr lang="en-US" dirty="0">
                <a:solidFill>
                  <a:prstClr val="black"/>
                </a:solidFill>
                <a:latin typeface="Calibri" panose="020F0502020204030204"/>
              </a:rPr>
              <a:t>-What motivates women to engage in women-only networking? </a:t>
            </a:r>
          </a:p>
          <a:p>
            <a:r>
              <a:rPr lang="en-US" dirty="0">
                <a:solidFill>
                  <a:prstClr val="black"/>
                </a:solidFill>
                <a:latin typeface="Calibri" panose="020F0502020204030204"/>
              </a:rPr>
              <a:t>-What benefits do women perceive to receive from women-only networking? </a:t>
            </a:r>
          </a:p>
          <a:p>
            <a:r>
              <a:rPr lang="en-US" dirty="0">
                <a:solidFill>
                  <a:prstClr val="black"/>
                </a:solidFill>
                <a:latin typeface="Calibri" panose="020F0502020204030204"/>
              </a:rPr>
              <a:t>-How does imposter symptom influence women’s willingness to support other women?</a:t>
            </a:r>
          </a:p>
          <a:p>
            <a:r>
              <a:rPr lang="en-US" dirty="0">
                <a:solidFill>
                  <a:prstClr val="black"/>
                </a:solidFill>
                <a:latin typeface="Calibri" panose="020F0502020204030204"/>
              </a:rPr>
              <a:t>-Do Queen Bees exist and how do they approach women-only networking?  </a:t>
            </a:r>
          </a:p>
          <a:p>
            <a:r>
              <a:rPr lang="en-US" dirty="0">
                <a:solidFill>
                  <a:prstClr val="black"/>
                </a:solidFill>
                <a:latin typeface="Calibri" panose="020F0502020204030204"/>
              </a:rPr>
              <a:t>-How does women’s family demands influence their networking and consequently their careers? </a:t>
            </a:r>
          </a:p>
        </p:txBody>
      </p:sp>
    </p:spTree>
    <p:extLst>
      <p:ext uri="{BB962C8B-B14F-4D97-AF65-F5344CB8AC3E}">
        <p14:creationId xmlns:p14="http://schemas.microsoft.com/office/powerpoint/2010/main" val="1874740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D63D9-6FE4-446C-B189-7B64BF949910}"/>
              </a:ext>
            </a:extLst>
          </p:cNvPr>
          <p:cNvSpPr>
            <a:spLocks noGrp="1"/>
          </p:cNvSpPr>
          <p:nvPr>
            <p:ph type="title"/>
          </p:nvPr>
        </p:nvSpPr>
        <p:spPr/>
        <p:txBody>
          <a:bodyPr>
            <a:normAutofit/>
          </a:bodyPr>
          <a:lstStyle/>
          <a:p>
            <a:r>
              <a:rPr lang="en-US" sz="1500" b="1" dirty="0">
                <a:solidFill>
                  <a:schemeClr val="accent1">
                    <a:lumMod val="50000"/>
                  </a:schemeClr>
                </a:solidFill>
                <a:latin typeface="Times New Roman" panose="02020603050405020304" pitchFamily="18" charset="0"/>
              </a:rPr>
              <a:t>Women-Only Networking in Business: How Does Homophily-By-Choice Work?</a:t>
            </a:r>
            <a:br>
              <a:rPr lang="en-US" sz="1500" b="1" dirty="0">
                <a:solidFill>
                  <a:srgbClr val="000000"/>
                </a:solidFill>
                <a:latin typeface="Times New Roman" panose="02020603050405020304" pitchFamily="18" charset="0"/>
              </a:rPr>
            </a:br>
            <a:r>
              <a:rPr lang="en-US" sz="1350" b="1" dirty="0">
                <a:solidFill>
                  <a:srgbClr val="000000"/>
                </a:solidFill>
                <a:latin typeface="Times New Roman" panose="02020603050405020304" pitchFamily="18" charset="0"/>
              </a:rPr>
              <a:t>Supervisor: Marjo-Riitta Diehl, Associate Professor, Organization and Management</a:t>
            </a:r>
            <a:br>
              <a:rPr lang="en-US" sz="1350" b="1" dirty="0">
                <a:solidFill>
                  <a:srgbClr val="000000"/>
                </a:solidFill>
                <a:latin typeface="Times New Roman" panose="02020603050405020304" pitchFamily="18" charset="0"/>
              </a:rPr>
            </a:br>
            <a:r>
              <a:rPr lang="en-US" sz="1350" b="1" dirty="0">
                <a:solidFill>
                  <a:srgbClr val="000000"/>
                </a:solidFill>
                <a:latin typeface="Times New Roman" panose="02020603050405020304" pitchFamily="18" charset="0"/>
                <a:hlinkClick r:id="rId2"/>
              </a:rPr>
              <a:t>marjo-riitta.diehl@aalto.fi</a:t>
            </a:r>
            <a:br>
              <a:rPr lang="en-US" sz="1350" b="1" dirty="0">
                <a:solidFill>
                  <a:srgbClr val="000000"/>
                </a:solidFill>
                <a:latin typeface="Times New Roman" panose="02020603050405020304" pitchFamily="18" charset="0"/>
              </a:rPr>
            </a:br>
            <a:r>
              <a:rPr lang="en-US" sz="1350" b="1" dirty="0">
                <a:solidFill>
                  <a:srgbClr val="000000"/>
                </a:solidFill>
                <a:latin typeface="Times New Roman" panose="02020603050405020304" pitchFamily="18" charset="0"/>
              </a:rPr>
              <a:t>  </a:t>
            </a:r>
            <a:endParaRPr lang="en-US" sz="1350" dirty="0"/>
          </a:p>
        </p:txBody>
      </p:sp>
      <p:sp>
        <p:nvSpPr>
          <p:cNvPr id="3" name="Content Placeholder 2">
            <a:extLst>
              <a:ext uri="{FF2B5EF4-FFF2-40B4-BE49-F238E27FC236}">
                <a16:creationId xmlns:a16="http://schemas.microsoft.com/office/drawing/2014/main" id="{D4E94849-07C7-4745-AF8D-83EA0884CEA1}"/>
              </a:ext>
            </a:extLst>
          </p:cNvPr>
          <p:cNvSpPr>
            <a:spLocks noGrp="1"/>
          </p:cNvSpPr>
          <p:nvPr>
            <p:ph idx="1"/>
          </p:nvPr>
        </p:nvSpPr>
        <p:spPr>
          <a:xfrm>
            <a:off x="628650" y="1450486"/>
            <a:ext cx="8043863" cy="1825229"/>
          </a:xfrm>
        </p:spPr>
        <p:txBody>
          <a:bodyPr>
            <a:normAutofit fontScale="92500" lnSpcReduction="10000"/>
          </a:bodyPr>
          <a:lstStyle/>
          <a:p>
            <a:pPr marL="0" indent="0">
              <a:buNone/>
            </a:pPr>
            <a:r>
              <a:rPr lang="en-US" sz="1425" dirty="0">
                <a:solidFill>
                  <a:srgbClr val="000000"/>
                </a:solidFill>
                <a:ea typeface="Times New Roman" panose="02020603050405020304" pitchFamily="18" charset="0"/>
              </a:rPr>
              <a:t>In order to offer a “solution” to gender inequality, a burgeoning number of women-only networking events around the world encourage women to connect with one another for the purposes of career progress. However, women-only networking has also been criticized as mere “pink washing” and corporate promotion, which throws female solidarity and support into question. A key challenge is to create benefits from a networking setting purposefully created to tap into individuals’ tendency to associate with similar others, a phenomenon named h</a:t>
            </a:r>
            <a:r>
              <a:rPr lang="en-US" sz="1425" dirty="0"/>
              <a:t>omophily. Such a tendency of humans to associate with similar others is a well documented social phenomena yet how it functions in the context of women-only networking remains a puzzle and forms the underlying question of this research. </a:t>
            </a:r>
          </a:p>
          <a:p>
            <a:pPr marL="0" indent="0">
              <a:buNone/>
            </a:pPr>
            <a:r>
              <a:rPr lang="en-US" sz="1425" dirty="0"/>
              <a:t>More than one thesis can be conducted on the topic. Methodology can be qualitative or quantitative. </a:t>
            </a:r>
          </a:p>
          <a:p>
            <a:pPr marL="0" indent="0">
              <a:buNone/>
            </a:pPr>
            <a:r>
              <a:rPr lang="en-US" sz="1425" dirty="0"/>
              <a:t>Please note that I am open to supervising also other topics related to gender and careers / leadership. </a:t>
            </a:r>
          </a:p>
          <a:p>
            <a:pPr marL="0" indent="0">
              <a:buNone/>
            </a:pPr>
            <a:endParaRPr lang="en-US" sz="1350" dirty="0"/>
          </a:p>
          <a:p>
            <a:pPr marL="0" indent="0">
              <a:buNone/>
            </a:pPr>
            <a:endParaRPr lang="en-US" sz="1350" dirty="0"/>
          </a:p>
        </p:txBody>
      </p:sp>
      <p:sp>
        <p:nvSpPr>
          <p:cNvPr id="4" name="TextBox 3">
            <a:extLst>
              <a:ext uri="{FF2B5EF4-FFF2-40B4-BE49-F238E27FC236}">
                <a16:creationId xmlns:a16="http://schemas.microsoft.com/office/drawing/2014/main" id="{3E50BCBC-3F35-A210-78EF-F26AB2644361}"/>
              </a:ext>
            </a:extLst>
          </p:cNvPr>
          <p:cNvSpPr txBox="1"/>
          <p:nvPr/>
        </p:nvSpPr>
        <p:spPr>
          <a:xfrm>
            <a:off x="4514850" y="3172435"/>
            <a:ext cx="4157663" cy="2377574"/>
          </a:xfrm>
          <a:prstGeom prst="rect">
            <a:avLst/>
          </a:prstGeom>
          <a:noFill/>
        </p:spPr>
        <p:txBody>
          <a:bodyPr wrap="square">
            <a:spAutoFit/>
          </a:bodyPr>
          <a:lstStyle/>
          <a:p>
            <a:r>
              <a:rPr lang="en-US" b="1" dirty="0">
                <a:solidFill>
                  <a:prstClr val="black"/>
                </a:solidFill>
                <a:latin typeface="Calibri" panose="020F0502020204030204"/>
              </a:rPr>
              <a:t>What is on offer for you:</a:t>
            </a:r>
          </a:p>
          <a:p>
            <a:r>
              <a:rPr lang="en-US" dirty="0">
                <a:solidFill>
                  <a:prstClr val="black"/>
                </a:solidFill>
                <a:latin typeface="Calibri" panose="020F0502020204030204"/>
              </a:rPr>
              <a:t>-a supervisor who is truly into the topic and excited about it! </a:t>
            </a:r>
          </a:p>
          <a:p>
            <a:r>
              <a:rPr lang="en-US" dirty="0">
                <a:solidFill>
                  <a:prstClr val="black"/>
                </a:solidFill>
                <a:latin typeface="Calibri" panose="020F0502020204030204"/>
              </a:rPr>
              <a:t>-a basic questionnaire for interviews is available, adjustment done on the basis of fine-tuning and specific interest. Also leads for interviewees are available. </a:t>
            </a:r>
          </a:p>
          <a:p>
            <a:r>
              <a:rPr lang="en-US" dirty="0">
                <a:solidFill>
                  <a:prstClr val="black"/>
                </a:solidFill>
                <a:latin typeface="Calibri" panose="020F0502020204030204"/>
              </a:rPr>
              <a:t>-financial support can be considered depending on the exact research plan. </a:t>
            </a:r>
          </a:p>
          <a:p>
            <a:r>
              <a:rPr lang="en-US" dirty="0">
                <a:solidFill>
                  <a:prstClr val="black"/>
                </a:solidFill>
                <a:latin typeface="Calibri" panose="020F0502020204030204"/>
              </a:rPr>
              <a:t>-if more students join, a possibility to join forces in gathering data and learning together! </a:t>
            </a:r>
          </a:p>
          <a:p>
            <a:endParaRPr lang="en-US" dirty="0">
              <a:solidFill>
                <a:prstClr val="black"/>
              </a:solidFill>
              <a:latin typeface="Calibri" panose="020F0502020204030204"/>
            </a:endParaRPr>
          </a:p>
        </p:txBody>
      </p:sp>
      <p:sp>
        <p:nvSpPr>
          <p:cNvPr id="7" name="TextBox 6">
            <a:extLst>
              <a:ext uri="{FF2B5EF4-FFF2-40B4-BE49-F238E27FC236}">
                <a16:creationId xmlns:a16="http://schemas.microsoft.com/office/drawing/2014/main" id="{B7DB8CD4-B342-6F6E-A973-89537D07D177}"/>
              </a:ext>
            </a:extLst>
          </p:cNvPr>
          <p:cNvSpPr txBox="1"/>
          <p:nvPr/>
        </p:nvSpPr>
        <p:spPr>
          <a:xfrm>
            <a:off x="707231" y="3172434"/>
            <a:ext cx="3729038" cy="2377574"/>
          </a:xfrm>
          <a:prstGeom prst="rect">
            <a:avLst/>
          </a:prstGeom>
          <a:noFill/>
        </p:spPr>
        <p:txBody>
          <a:bodyPr wrap="square">
            <a:spAutoFit/>
          </a:bodyPr>
          <a:lstStyle/>
          <a:p>
            <a:r>
              <a:rPr lang="en-US" b="1" dirty="0">
                <a:solidFill>
                  <a:prstClr val="black"/>
                </a:solidFill>
                <a:latin typeface="Calibri" panose="020F0502020204030204"/>
              </a:rPr>
              <a:t>Possible research questions:</a:t>
            </a:r>
          </a:p>
          <a:p>
            <a:r>
              <a:rPr lang="en-US" dirty="0">
                <a:solidFill>
                  <a:prstClr val="black"/>
                </a:solidFill>
                <a:latin typeface="Calibri" panose="020F0502020204030204"/>
              </a:rPr>
              <a:t>-how does women-only networking compare to men-only networking? </a:t>
            </a:r>
          </a:p>
          <a:p>
            <a:r>
              <a:rPr lang="en-US" dirty="0">
                <a:solidFill>
                  <a:prstClr val="black"/>
                </a:solidFill>
                <a:latin typeface="Calibri" panose="020F0502020204030204"/>
              </a:rPr>
              <a:t>-how does women-only networking and the homophily it implies affect the way how women make sense of their work and career? </a:t>
            </a:r>
          </a:p>
          <a:p>
            <a:r>
              <a:rPr lang="en-US" dirty="0">
                <a:solidFill>
                  <a:prstClr val="black"/>
                </a:solidFill>
                <a:latin typeface="Calibri" panose="020F0502020204030204"/>
              </a:rPr>
              <a:t>-how does women-only networking function on-line? What are the benefits and downsides of women-only on-line networking? For example, the case of Mothers in Business Community. </a:t>
            </a:r>
          </a:p>
          <a:p>
            <a:endParaRPr lang="en-US" dirty="0">
              <a:solidFill>
                <a:prstClr val="black"/>
              </a:solidFill>
              <a:latin typeface="Calibri" panose="020F0502020204030204"/>
            </a:endParaRPr>
          </a:p>
        </p:txBody>
      </p:sp>
    </p:spTree>
    <p:extLst>
      <p:ext uri="{BB962C8B-B14F-4D97-AF65-F5344CB8AC3E}">
        <p14:creationId xmlns:p14="http://schemas.microsoft.com/office/powerpoint/2010/main" val="2676384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a:extLst>
              <a:ext uri="{FF2B5EF4-FFF2-40B4-BE49-F238E27FC236}">
                <a16:creationId xmlns:a16="http://schemas.microsoft.com/office/drawing/2014/main" id="{CE3B0EBF-F739-3246-B7F3-97100D2DCF9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7850" r="9997"/>
          <a:stretch/>
        </p:blipFill>
        <p:spPr>
          <a:xfrm>
            <a:off x="0" y="0"/>
            <a:ext cx="3107342" cy="5714283"/>
          </a:xfrm>
          <a:prstGeom prst="rect">
            <a:avLst/>
          </a:prstGeom>
        </p:spPr>
      </p:pic>
      <p:sp>
        <p:nvSpPr>
          <p:cNvPr id="8" name="Text Placeholder 7"/>
          <p:cNvSpPr>
            <a:spLocks noGrp="1"/>
          </p:cNvSpPr>
          <p:nvPr>
            <p:ph type="body" sz="half" idx="2"/>
          </p:nvPr>
        </p:nvSpPr>
        <p:spPr>
          <a:xfrm>
            <a:off x="3371007" y="1021556"/>
            <a:ext cx="5619646" cy="4390416"/>
          </a:xfrm>
          <a:ln w="9525">
            <a:noFill/>
          </a:ln>
        </p:spPr>
        <p:txBody>
          <a:bodyPr/>
          <a:lstStyle/>
          <a:p>
            <a:pPr>
              <a:spcBef>
                <a:spcPts val="0"/>
              </a:spcBef>
            </a:pPr>
            <a:r>
              <a:rPr lang="fi-FI" sz="1200" dirty="0" err="1"/>
              <a:t>Phenomenon</a:t>
            </a:r>
            <a:endParaRPr lang="fi-FI" sz="1200" dirty="0"/>
          </a:p>
          <a:p>
            <a:pPr marL="285750" indent="-285750">
              <a:spcBef>
                <a:spcPts val="0"/>
              </a:spcBef>
              <a:buFont typeface="Arial" panose="020B0604020202020204" pitchFamily="34" charset="0"/>
              <a:buChar char="•"/>
            </a:pPr>
            <a:r>
              <a:rPr lang="fi-FI" sz="1200" b="0" dirty="0" err="1"/>
              <a:t>Modern</a:t>
            </a:r>
            <a:r>
              <a:rPr lang="fi-FI" sz="1200" b="0" dirty="0"/>
              <a:t> </a:t>
            </a:r>
            <a:r>
              <a:rPr lang="fi-FI" sz="1200" b="0" dirty="0" err="1"/>
              <a:t>universities</a:t>
            </a:r>
            <a:r>
              <a:rPr lang="fi-FI" sz="1200" b="0" dirty="0"/>
              <a:t>, as </a:t>
            </a:r>
            <a:r>
              <a:rPr lang="fi-FI" sz="1200" b="0" dirty="0" err="1"/>
              <a:t>knowledge-intensive</a:t>
            </a:r>
            <a:r>
              <a:rPr lang="fi-FI" sz="1200" b="0" dirty="0"/>
              <a:t> </a:t>
            </a:r>
            <a:r>
              <a:rPr lang="fi-FI" sz="1200" b="0" dirty="0" err="1"/>
              <a:t>workplaces</a:t>
            </a:r>
            <a:r>
              <a:rPr lang="fi-FI" sz="1200" b="0" dirty="0"/>
              <a:t>, </a:t>
            </a:r>
            <a:r>
              <a:rPr lang="fi-FI" sz="1200" b="0" dirty="0" err="1"/>
              <a:t>are</a:t>
            </a:r>
            <a:r>
              <a:rPr lang="fi-FI" sz="1200" b="0" dirty="0"/>
              <a:t> </a:t>
            </a:r>
            <a:r>
              <a:rPr lang="fi-FI" sz="1200" b="0" dirty="0" err="1"/>
              <a:t>increasingly</a:t>
            </a:r>
            <a:r>
              <a:rPr lang="fi-FI" sz="1200" b="0" dirty="0"/>
              <a:t> </a:t>
            </a:r>
            <a:r>
              <a:rPr lang="fi-FI" sz="1200" b="0" dirty="0" err="1"/>
              <a:t>subject</a:t>
            </a:r>
            <a:r>
              <a:rPr lang="fi-FI" sz="1200" b="0" dirty="0"/>
              <a:t> to </a:t>
            </a:r>
            <a:r>
              <a:rPr lang="fi-FI" sz="1200" b="0" dirty="0" err="1"/>
              <a:t>managerialism</a:t>
            </a:r>
            <a:r>
              <a:rPr lang="fi-FI" sz="1200" b="0" dirty="0"/>
              <a:t> – </a:t>
            </a:r>
            <a:r>
              <a:rPr lang="fi-FI" sz="1200" b="0" dirty="0" err="1"/>
              <a:t>they</a:t>
            </a:r>
            <a:r>
              <a:rPr lang="fi-FI" sz="1200" b="0" dirty="0"/>
              <a:t> </a:t>
            </a:r>
            <a:r>
              <a:rPr lang="fi-FI" sz="1200" b="0" dirty="0" err="1"/>
              <a:t>are</a:t>
            </a:r>
            <a:r>
              <a:rPr lang="fi-FI" sz="1200" b="0" dirty="0"/>
              <a:t> </a:t>
            </a:r>
            <a:r>
              <a:rPr lang="fi-FI" sz="1200" b="0" dirty="0" err="1"/>
              <a:t>continuously</a:t>
            </a:r>
            <a:r>
              <a:rPr lang="fi-FI" sz="1200" b="0" dirty="0"/>
              <a:t> </a:t>
            </a:r>
            <a:r>
              <a:rPr lang="fi-FI" sz="1200" b="0" dirty="0" err="1"/>
              <a:t>ranked</a:t>
            </a:r>
            <a:r>
              <a:rPr lang="fi-FI" sz="1200" b="0" dirty="0"/>
              <a:t> and </a:t>
            </a:r>
            <a:r>
              <a:rPr lang="fi-FI" sz="1200" b="0" dirty="0" err="1"/>
              <a:t>evaluated</a:t>
            </a:r>
            <a:r>
              <a:rPr lang="fi-FI" sz="1200" b="0" dirty="0"/>
              <a:t> </a:t>
            </a:r>
          </a:p>
          <a:p>
            <a:pPr marL="285750" indent="-285750">
              <a:spcBef>
                <a:spcPts val="0"/>
              </a:spcBef>
              <a:buFont typeface="Arial" panose="020B0604020202020204" pitchFamily="34" charset="0"/>
              <a:buChar char="•"/>
            </a:pPr>
            <a:r>
              <a:rPr lang="en-US" sz="1200" b="0" dirty="0"/>
              <a:t>Most of this burden falls on the shoulders of middle managers – academics who become unit or department heads </a:t>
            </a:r>
          </a:p>
          <a:p>
            <a:pPr marL="285750" indent="-285750">
              <a:spcBef>
                <a:spcPts val="0"/>
              </a:spcBef>
              <a:buFont typeface="Arial" panose="020B0604020202020204" pitchFamily="34" charset="0"/>
              <a:buChar char="•"/>
            </a:pPr>
            <a:r>
              <a:rPr lang="en-US" sz="1200" b="0" dirty="0"/>
              <a:t>These middle managers are “sandwiched” between the university’s top leadership and the faculty</a:t>
            </a:r>
          </a:p>
          <a:p>
            <a:pPr marL="285750" indent="-285750">
              <a:spcBef>
                <a:spcPts val="0"/>
              </a:spcBef>
              <a:buFont typeface="Arial" panose="020B0604020202020204" pitchFamily="34" charset="0"/>
              <a:buChar char="•"/>
            </a:pPr>
            <a:r>
              <a:rPr lang="en-US" sz="1200" b="0" dirty="0"/>
              <a:t>The ability to effectively function in this ‘sandwiched’ position depends on how middle managers perceive their role and are willing to translate various agendas (e.g. ‘sustainability’ agenda) from top to down</a:t>
            </a:r>
          </a:p>
          <a:p>
            <a:pPr marL="285750" indent="-285750">
              <a:spcBef>
                <a:spcPts val="0"/>
              </a:spcBef>
              <a:buFont typeface="Arial" panose="020B0604020202020204" pitchFamily="34" charset="0"/>
              <a:buChar char="•"/>
            </a:pPr>
            <a:endParaRPr lang="en-US" sz="1200" b="0" dirty="0"/>
          </a:p>
          <a:p>
            <a:pPr>
              <a:spcBef>
                <a:spcPts val="0"/>
              </a:spcBef>
            </a:pPr>
            <a:r>
              <a:rPr lang="en-US" sz="1200" dirty="0"/>
              <a:t>Project</a:t>
            </a:r>
          </a:p>
          <a:p>
            <a:pPr marL="265113" indent="-265113">
              <a:spcBef>
                <a:spcPts val="0"/>
              </a:spcBef>
              <a:buFont typeface="Arial" panose="020B0604020202020204" pitchFamily="34" charset="0"/>
              <a:buChar char="•"/>
            </a:pPr>
            <a:r>
              <a:rPr lang="en-US" sz="1200" b="0" dirty="0"/>
              <a:t>Qualitative research</a:t>
            </a:r>
          </a:p>
          <a:p>
            <a:pPr marL="265113" indent="-265113">
              <a:spcBef>
                <a:spcPts val="0"/>
              </a:spcBef>
              <a:buFont typeface="Arial" panose="020B0604020202020204" pitchFamily="34" charset="0"/>
              <a:buChar char="•"/>
            </a:pPr>
            <a:r>
              <a:rPr lang="en-US" sz="1200" b="0" dirty="0"/>
              <a:t>Data collection is to be carried out as soon as possible (12-15 interviews)</a:t>
            </a:r>
          </a:p>
          <a:p>
            <a:pPr marL="265113" indent="-265113">
              <a:spcBef>
                <a:spcPts val="0"/>
              </a:spcBef>
              <a:buFont typeface="Arial" panose="020B0604020202020204" pitchFamily="34" charset="0"/>
              <a:buChar char="•"/>
            </a:pPr>
            <a:r>
              <a:rPr lang="en-US" sz="1200" b="0" dirty="0"/>
              <a:t>Funding available (2,000€ per thesis)</a:t>
            </a:r>
          </a:p>
          <a:p>
            <a:pPr marL="265113" indent="-265113">
              <a:spcBef>
                <a:spcPts val="0"/>
              </a:spcBef>
              <a:buFont typeface="Arial" panose="020B0604020202020204" pitchFamily="34" charset="0"/>
              <a:buChar char="•"/>
            </a:pPr>
            <a:r>
              <a:rPr lang="en-US" sz="1200" b="0" dirty="0"/>
              <a:t>Research project lead by Alexei </a:t>
            </a:r>
            <a:r>
              <a:rPr lang="en-US" sz="1200" b="0" dirty="0" err="1"/>
              <a:t>Koveshnikov</a:t>
            </a:r>
            <a:r>
              <a:rPr lang="en-US" sz="1200" b="0" dirty="0"/>
              <a:t> and </a:t>
            </a:r>
            <a:r>
              <a:rPr lang="en-US" sz="1200" b="0" dirty="0" err="1"/>
              <a:t>Perttu</a:t>
            </a:r>
            <a:r>
              <a:rPr lang="en-US" sz="1200" b="0" dirty="0"/>
              <a:t> </a:t>
            </a:r>
            <a:r>
              <a:rPr lang="en-US" sz="1200" b="0" dirty="0" err="1"/>
              <a:t>Kähäri</a:t>
            </a:r>
            <a:endParaRPr lang="en-US" sz="1200" b="0" dirty="0"/>
          </a:p>
          <a:p>
            <a:pPr marL="265113" indent="-265113">
              <a:spcBef>
                <a:spcPts val="0"/>
              </a:spcBef>
              <a:buFont typeface="Arial" panose="020B0604020202020204" pitchFamily="34" charset="0"/>
              <a:buChar char="•"/>
            </a:pPr>
            <a:endParaRPr lang="en-US" sz="1200" b="0" dirty="0"/>
          </a:p>
          <a:p>
            <a:pPr>
              <a:spcBef>
                <a:spcPts val="0"/>
              </a:spcBef>
            </a:pPr>
            <a:r>
              <a:rPr lang="en-US" sz="1200" dirty="0"/>
              <a:t>Your task</a:t>
            </a:r>
          </a:p>
          <a:p>
            <a:pPr marL="266700" indent="-266700">
              <a:spcBef>
                <a:spcPts val="0"/>
              </a:spcBef>
              <a:buFont typeface="Arial" panose="020B0604020202020204" pitchFamily="34" charset="0"/>
              <a:buChar char="•"/>
            </a:pPr>
            <a:r>
              <a:rPr lang="en-US" sz="1200" b="0" dirty="0"/>
              <a:t>Together with the project lead develop qualitative instruments to be used for data collection</a:t>
            </a:r>
          </a:p>
          <a:p>
            <a:pPr marL="266700" indent="-266700">
              <a:spcBef>
                <a:spcPts val="0"/>
              </a:spcBef>
              <a:buFont typeface="Arial" panose="020B0604020202020204" pitchFamily="34" charset="0"/>
              <a:buChar char="•"/>
            </a:pPr>
            <a:r>
              <a:rPr lang="en-US" sz="1200" b="0" dirty="0"/>
              <a:t>Conduct and analyze qualitative interviews with middle managers in Finnish universities (approx. 12-15 interviews)</a:t>
            </a:r>
          </a:p>
          <a:p>
            <a:pPr marL="895350" indent="-895350">
              <a:spcBef>
                <a:spcPts val="0"/>
              </a:spcBef>
            </a:pPr>
            <a:endParaRPr lang="en-US" sz="1200" dirty="0"/>
          </a:p>
          <a:p>
            <a:pPr marL="895350" indent="-895350">
              <a:spcBef>
                <a:spcPts val="0"/>
              </a:spcBef>
            </a:pPr>
            <a:r>
              <a:rPr lang="en-US" sz="1200" dirty="0"/>
              <a:t>Contact us: 	Alexei </a:t>
            </a:r>
            <a:r>
              <a:rPr lang="en-US" sz="1200" b="0" dirty="0">
                <a:hlinkClick r:id="rId4"/>
              </a:rPr>
              <a:t>alexei.koveshnikov@aalto.fi</a:t>
            </a:r>
            <a:endParaRPr lang="en-US" sz="1200" b="0" dirty="0"/>
          </a:p>
          <a:p>
            <a:pPr marL="895350" indent="-895350">
              <a:spcBef>
                <a:spcPts val="0"/>
              </a:spcBef>
            </a:pPr>
            <a:r>
              <a:rPr lang="en-US" sz="1200" dirty="0"/>
              <a:t>	Perttu </a:t>
            </a:r>
            <a:r>
              <a:rPr lang="en-US" sz="1200" b="0" dirty="0">
                <a:hlinkClick r:id="rId5"/>
              </a:rPr>
              <a:t>perttu.kahari@aalto.fi</a:t>
            </a:r>
            <a:endParaRPr lang="en-US" sz="1200" b="0" dirty="0"/>
          </a:p>
          <a:p>
            <a:pPr marL="895350" indent="-895350">
              <a:spcBef>
                <a:spcPts val="0"/>
              </a:spcBef>
            </a:pPr>
            <a:endParaRPr lang="en-US" sz="1200" b="0" dirty="0"/>
          </a:p>
        </p:txBody>
      </p:sp>
      <p:sp>
        <p:nvSpPr>
          <p:cNvPr id="9" name="Text Placeholder 8"/>
          <p:cNvSpPr>
            <a:spLocks noGrp="1"/>
          </p:cNvSpPr>
          <p:nvPr>
            <p:ph type="body" sz="half" idx="10"/>
          </p:nvPr>
        </p:nvSpPr>
        <p:spPr>
          <a:xfrm>
            <a:off x="3371006" y="227765"/>
            <a:ext cx="5400854" cy="902614"/>
          </a:xfrm>
        </p:spPr>
        <p:txBody>
          <a:bodyPr/>
          <a:lstStyle/>
          <a:p>
            <a:r>
              <a:rPr lang="en-US" sz="2000" dirty="0"/>
              <a:t>Middle managers in knowledge-intensive workplaces: roles and identities </a:t>
            </a:r>
            <a:endParaRPr lang="fi-FI" sz="2000" dirty="0"/>
          </a:p>
        </p:txBody>
      </p:sp>
      <p:sp>
        <p:nvSpPr>
          <p:cNvPr id="2" name="Rectangle 1">
            <a:extLst>
              <a:ext uri="{FF2B5EF4-FFF2-40B4-BE49-F238E27FC236}">
                <a16:creationId xmlns:a16="http://schemas.microsoft.com/office/drawing/2014/main" id="{DBDC010B-7CA0-DC4C-863B-DD17E383C07C}"/>
              </a:ext>
            </a:extLst>
          </p:cNvPr>
          <p:cNvSpPr/>
          <p:nvPr/>
        </p:nvSpPr>
        <p:spPr>
          <a:xfrm>
            <a:off x="0" y="0"/>
            <a:ext cx="3107342" cy="571500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Picture 11">
            <a:extLst>
              <a:ext uri="{FF2B5EF4-FFF2-40B4-BE49-F238E27FC236}">
                <a16:creationId xmlns:a16="http://schemas.microsoft.com/office/drawing/2014/main" id="{02932C8C-AA15-7C44-B86D-01BFADDF8B8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 y="4765839"/>
            <a:ext cx="2201131" cy="947018"/>
          </a:xfrm>
          <a:prstGeom prst="rect">
            <a:avLst/>
          </a:prstGeom>
        </p:spPr>
      </p:pic>
    </p:spTree>
    <p:extLst>
      <p:ext uri="{BB962C8B-B14F-4D97-AF65-F5344CB8AC3E}">
        <p14:creationId xmlns:p14="http://schemas.microsoft.com/office/powerpoint/2010/main" val="3145231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colorful domed building with many domes&#10;&#10;Description automatically generated with medium confidence">
            <a:extLst>
              <a:ext uri="{FF2B5EF4-FFF2-40B4-BE49-F238E27FC236}">
                <a16:creationId xmlns:a16="http://schemas.microsoft.com/office/drawing/2014/main" id="{51523298-5BCB-744D-C3BF-056F5C2981D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31586" y="285751"/>
            <a:ext cx="6811933" cy="4502167"/>
          </a:xfrm>
          <a:prstGeom prst="rect">
            <a:avLst/>
          </a:prstGeom>
        </p:spPr>
      </p:pic>
      <p:sp>
        <p:nvSpPr>
          <p:cNvPr id="13" name="Rectangle 12">
            <a:extLst>
              <a:ext uri="{FF2B5EF4-FFF2-40B4-BE49-F238E27FC236}">
                <a16:creationId xmlns:a16="http://schemas.microsoft.com/office/drawing/2014/main" id="{E6616DC6-67F1-F307-77D6-A4D89B677647}"/>
              </a:ext>
            </a:extLst>
          </p:cNvPr>
          <p:cNvSpPr/>
          <p:nvPr/>
        </p:nvSpPr>
        <p:spPr>
          <a:xfrm>
            <a:off x="-22509" y="285751"/>
            <a:ext cx="7014613" cy="4568711"/>
          </a:xfrm>
          <a:prstGeom prst="rect">
            <a:avLst/>
          </a:prstGeom>
          <a:solidFill>
            <a:schemeClr val="bg1">
              <a:lumMod val="9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ext Placeholder 8">
            <a:extLst>
              <a:ext uri="{FF2B5EF4-FFF2-40B4-BE49-F238E27FC236}">
                <a16:creationId xmlns:a16="http://schemas.microsoft.com/office/drawing/2014/main" id="{BA8E5E3B-B766-33B3-F315-19E7A1C91543}"/>
              </a:ext>
            </a:extLst>
          </p:cNvPr>
          <p:cNvSpPr>
            <a:spLocks noGrp="1"/>
          </p:cNvSpPr>
          <p:nvPr>
            <p:ph type="body" sz="half" idx="11"/>
          </p:nvPr>
        </p:nvSpPr>
        <p:spPr>
          <a:xfrm>
            <a:off x="292329" y="927084"/>
            <a:ext cx="6572250" cy="3649595"/>
          </a:xfrm>
        </p:spPr>
        <p:txBody>
          <a:bodyPr/>
          <a:lstStyle/>
          <a:p>
            <a:r>
              <a:rPr lang="en-US" sz="1100" b="0" dirty="0"/>
              <a:t>Finnish firms have a long history in doing business in Russia. Even though the signs were there, the Russian invasion of Ukraine took Finnish companies by a surprise. Western stakeholders immediately started to put pressure on companies to leave from Russia. For example, Jukka Moisio, the CEO of Nokian </a:t>
            </a:r>
            <a:r>
              <a:rPr lang="en-US" sz="1100" b="0" dirty="0" err="1"/>
              <a:t>Tyres</a:t>
            </a:r>
            <a:r>
              <a:rPr lang="en-US" sz="1100" b="0" dirty="0"/>
              <a:t> got a text message saying “your coffee cup has Ukrainian blood” (HS, 2 April 2023). Media and other third parties, including Yale</a:t>
            </a:r>
            <a:r>
              <a:rPr lang="en-US" sz="1100" b="0" baseline="30000" dirty="0"/>
              <a:t>1</a:t>
            </a:r>
            <a:r>
              <a:rPr lang="en-US" sz="1100" b="0" dirty="0"/>
              <a:t>, also updated lists of companies leaving and staying in Russia, putting companies’ actions to further scrutiny. </a:t>
            </a:r>
          </a:p>
          <a:p>
            <a:r>
              <a:rPr lang="en-US" sz="1100" b="0" dirty="0"/>
              <a:t>However, leaving Russia is easier said than done. The full disengagement options mean that the firm has to either find a buyer that meets ethical concerns, sell operations to a highest bidder, or liquidate its Russian operations (Meyer &amp; Estrin, 2023). Whereas selling operations may hand the Russian operations over to the hostile government, liquidation means that the local employees in Russia loose their jobs and are possibly even imprisoned up to 15 years. In all of the options, significant financial losses are likely to occur. In addition, there is a constant threat of </a:t>
            </a:r>
            <a:r>
              <a:rPr lang="en-US" sz="1100" b="0"/>
              <a:t>asset expropriation </a:t>
            </a:r>
            <a:r>
              <a:rPr lang="en-US" sz="1100" b="0" dirty="0"/>
              <a:t>by the Russian government. Western firms operating in Russia thus have had to balance the challenges and financial losses related to leaving Russia with the stakeholder pressures coming from their Western customers, employees, and other stakeholders. </a:t>
            </a:r>
          </a:p>
          <a:p>
            <a:r>
              <a:rPr lang="en-US" sz="1100" b="0" dirty="0"/>
              <a:t>In this thesis, you get to dive deeper into these topics both theoretically and empirically. Research is conducted via 10-12 interviews with practitioners involved in the disengagement activities of Finnish firms from Russia. We have also collected readers’ comments from Helsingin Sanomat (in Finnish) that could be analyzed in the thesis work in addition to the interviews. There is a </a:t>
            </a:r>
            <a:r>
              <a:rPr lang="en-US" sz="1100" dirty="0"/>
              <a:t>2000€ grant compensation </a:t>
            </a:r>
            <a:r>
              <a:rPr lang="en-US" sz="1100" b="0" dirty="0"/>
              <a:t>paid after thesis completion. Knowledge of Finnish or Russian is a merit but the work will be done in English. </a:t>
            </a:r>
          </a:p>
          <a:p>
            <a:r>
              <a:rPr lang="en-US" sz="1100" dirty="0"/>
              <a:t>Interested in hearing more? Contact </a:t>
            </a:r>
            <a:r>
              <a:rPr lang="en-US" sz="1100" dirty="0">
                <a:hlinkClick r:id="rId5"/>
              </a:rPr>
              <a:t>alexei.koveshnikov@aalto.fi</a:t>
            </a:r>
            <a:r>
              <a:rPr lang="en-US" sz="1100" dirty="0"/>
              <a:t> &amp; </a:t>
            </a:r>
            <a:r>
              <a:rPr lang="en-US" sz="1100" dirty="0">
                <a:hlinkClick r:id="rId6"/>
              </a:rPr>
              <a:t>iiris.saittakari@aalto.fi</a:t>
            </a:r>
            <a:r>
              <a:rPr lang="en-US" sz="1100" dirty="0"/>
              <a:t>.</a:t>
            </a:r>
          </a:p>
          <a:p>
            <a:endParaRPr lang="en-US" sz="1100" dirty="0"/>
          </a:p>
          <a:p>
            <a:endParaRPr lang="en-US" sz="1100" b="0" dirty="0"/>
          </a:p>
        </p:txBody>
      </p:sp>
      <p:sp>
        <p:nvSpPr>
          <p:cNvPr id="10" name="TextBox 9">
            <a:extLst>
              <a:ext uri="{FF2B5EF4-FFF2-40B4-BE49-F238E27FC236}">
                <a16:creationId xmlns:a16="http://schemas.microsoft.com/office/drawing/2014/main" id="{267A01BE-BFC5-7A9D-BA45-50E685DFF19B}"/>
              </a:ext>
            </a:extLst>
          </p:cNvPr>
          <p:cNvSpPr txBox="1"/>
          <p:nvPr/>
        </p:nvSpPr>
        <p:spPr>
          <a:xfrm>
            <a:off x="1874849" y="4854461"/>
            <a:ext cx="4852610" cy="215444"/>
          </a:xfrm>
          <a:prstGeom prst="rect">
            <a:avLst/>
          </a:prstGeom>
          <a:noFill/>
        </p:spPr>
        <p:txBody>
          <a:bodyPr wrap="none" rtlCol="0">
            <a:spAutoFit/>
          </a:bodyPr>
          <a:lstStyle/>
          <a:p>
            <a:r>
              <a:rPr lang="en-US" sz="800" baseline="30000" dirty="0"/>
              <a:t>1</a:t>
            </a:r>
            <a:r>
              <a:rPr lang="en-US" sz="800" dirty="0"/>
              <a:t> </a:t>
            </a:r>
            <a:r>
              <a:rPr lang="en-US" sz="800" dirty="0">
                <a:hlinkClick r:id="rId7"/>
              </a:rPr>
              <a:t>https://som.yale.edu/story/2022/over-1000-companies-have-curtailed-operations-russia-some-remain</a:t>
            </a:r>
            <a:endParaRPr lang="en-US" sz="800" dirty="0"/>
          </a:p>
        </p:txBody>
      </p:sp>
      <p:pic>
        <p:nvPicPr>
          <p:cNvPr id="19" name="Picture 18">
            <a:extLst>
              <a:ext uri="{FF2B5EF4-FFF2-40B4-BE49-F238E27FC236}">
                <a16:creationId xmlns:a16="http://schemas.microsoft.com/office/drawing/2014/main" id="{FB77B85B-8ED0-710E-76B8-16C73ECB86E0}"/>
              </a:ext>
            </a:extLst>
          </p:cNvPr>
          <p:cNvPicPr>
            <a:picLocks noChangeAspect="1"/>
          </p:cNvPicPr>
          <p:nvPr/>
        </p:nvPicPr>
        <p:blipFill>
          <a:blip r:embed="rId8"/>
          <a:stretch>
            <a:fillRect/>
          </a:stretch>
        </p:blipFill>
        <p:spPr>
          <a:xfrm>
            <a:off x="7097611" y="760492"/>
            <a:ext cx="1992362" cy="2910127"/>
          </a:xfrm>
          <a:prstGeom prst="rect">
            <a:avLst/>
          </a:prstGeom>
        </p:spPr>
      </p:pic>
      <p:pic>
        <p:nvPicPr>
          <p:cNvPr id="21" name="Picture 20">
            <a:extLst>
              <a:ext uri="{FF2B5EF4-FFF2-40B4-BE49-F238E27FC236}">
                <a16:creationId xmlns:a16="http://schemas.microsoft.com/office/drawing/2014/main" id="{9E6DF138-5004-0D91-8398-D8F85678FA2B}"/>
              </a:ext>
            </a:extLst>
          </p:cNvPr>
          <p:cNvPicPr>
            <a:picLocks noChangeAspect="1"/>
          </p:cNvPicPr>
          <p:nvPr/>
        </p:nvPicPr>
        <p:blipFill>
          <a:blip r:embed="rId9"/>
          <a:stretch>
            <a:fillRect/>
          </a:stretch>
        </p:blipFill>
        <p:spPr>
          <a:xfrm>
            <a:off x="7089143" y="3665519"/>
            <a:ext cx="2000831" cy="1757739"/>
          </a:xfrm>
          <a:prstGeom prst="rect">
            <a:avLst/>
          </a:prstGeom>
        </p:spPr>
      </p:pic>
      <p:sp>
        <p:nvSpPr>
          <p:cNvPr id="22" name="Rectangle 21">
            <a:extLst>
              <a:ext uri="{FF2B5EF4-FFF2-40B4-BE49-F238E27FC236}">
                <a16:creationId xmlns:a16="http://schemas.microsoft.com/office/drawing/2014/main" id="{AF23A4AA-3290-95A0-9310-3B1B72F51F35}"/>
              </a:ext>
            </a:extLst>
          </p:cNvPr>
          <p:cNvSpPr/>
          <p:nvPr/>
        </p:nvSpPr>
        <p:spPr>
          <a:xfrm>
            <a:off x="7097611" y="744662"/>
            <a:ext cx="873760" cy="13208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 name="Rectangle 25">
            <a:extLst>
              <a:ext uri="{FF2B5EF4-FFF2-40B4-BE49-F238E27FC236}">
                <a16:creationId xmlns:a16="http://schemas.microsoft.com/office/drawing/2014/main" id="{AED095F0-28F6-67D6-8BB4-5A715C686B1C}"/>
              </a:ext>
            </a:extLst>
          </p:cNvPr>
          <p:cNvSpPr/>
          <p:nvPr/>
        </p:nvSpPr>
        <p:spPr>
          <a:xfrm>
            <a:off x="8125465" y="387716"/>
            <a:ext cx="964509" cy="5789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Rectangle 22">
            <a:extLst>
              <a:ext uri="{FF2B5EF4-FFF2-40B4-BE49-F238E27FC236}">
                <a16:creationId xmlns:a16="http://schemas.microsoft.com/office/drawing/2014/main" id="{D07FD036-1FFF-9037-3E54-CA9B144B703C}"/>
              </a:ext>
            </a:extLst>
          </p:cNvPr>
          <p:cNvSpPr/>
          <p:nvPr/>
        </p:nvSpPr>
        <p:spPr>
          <a:xfrm>
            <a:off x="7089142" y="3695978"/>
            <a:ext cx="873760" cy="13208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ext Placeholder 7">
            <a:extLst>
              <a:ext uri="{FF2B5EF4-FFF2-40B4-BE49-F238E27FC236}">
                <a16:creationId xmlns:a16="http://schemas.microsoft.com/office/drawing/2014/main" id="{14CF586C-D0A1-AF74-5B4C-A96D0048113F}"/>
              </a:ext>
            </a:extLst>
          </p:cNvPr>
          <p:cNvSpPr>
            <a:spLocks noGrp="1"/>
          </p:cNvSpPr>
          <p:nvPr>
            <p:ph type="body" sz="half" idx="10"/>
          </p:nvPr>
        </p:nvSpPr>
        <p:spPr/>
        <p:txBody>
          <a:bodyPr/>
          <a:lstStyle/>
          <a:p>
            <a:r>
              <a:rPr lang="en-US" sz="2800" dirty="0"/>
              <a:t>Finnish firms disengaging from Russia</a:t>
            </a:r>
            <a:endParaRPr lang="fi-FI" sz="2800" dirty="0"/>
          </a:p>
        </p:txBody>
      </p:sp>
      <p:pic>
        <p:nvPicPr>
          <p:cNvPr id="11" name="Picture 2" descr="Helsingin Sanomat – Logos Download">
            <a:extLst>
              <a:ext uri="{FF2B5EF4-FFF2-40B4-BE49-F238E27FC236}">
                <a16:creationId xmlns:a16="http://schemas.microsoft.com/office/drawing/2014/main" id="{60AD0848-BCAB-8C6F-9847-C5C512F78EB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63135" y="549823"/>
            <a:ext cx="427597" cy="287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309634"/>
      </p:ext>
    </p:extLst>
  </p:cSld>
  <p:clrMapOvr>
    <a:masterClrMapping/>
  </p:clrMapOvr>
</p:sld>
</file>

<file path=ppt/theme/theme1.xml><?xml version="1.0" encoding="utf-8"?>
<a:theme xmlns:a="http://schemas.openxmlformats.org/drawingml/2006/main" name="Office-teema">
  <a:themeElements>
    <a:clrScheme name="Mukautettu 5">
      <a:dk1>
        <a:sysClr val="windowText" lastClr="000000"/>
      </a:dk1>
      <a:lt1>
        <a:sysClr val="window" lastClr="FFFFFF"/>
      </a:lt1>
      <a:dk2>
        <a:srgbClr val="78BE20"/>
      </a:dk2>
      <a:lt2>
        <a:srgbClr val="AED879"/>
      </a:lt2>
      <a:accent1>
        <a:srgbClr val="0C0C0C"/>
      </a:accent1>
      <a:accent2>
        <a:srgbClr val="595959"/>
      </a:accent2>
      <a:accent3>
        <a:srgbClr val="A5A5A5"/>
      </a:accent3>
      <a:accent4>
        <a:srgbClr val="D8D8D8"/>
      </a:accent4>
      <a:accent5>
        <a:srgbClr val="F2F2F2"/>
      </a:accent5>
      <a:accent6>
        <a:srgbClr val="FFFFF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lto_BIZ_1610_EN.potx" id="{7C017439-5F38-4F72-9DDA-0E4E091206CF}" vid="{7F772D11-0CFD-4DE9-8EF1-3AB8060ADA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Aalto_BIZ_1610_EN</Template>
  <TotalTime>837</TotalTime>
  <Words>1473</Words>
  <Application>Microsoft Office PowerPoint</Application>
  <PresentationFormat>On-screen Show (16:10)</PresentationFormat>
  <Paragraphs>65</Paragraphs>
  <Slides>5</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vt:i4>
      </vt:variant>
    </vt:vector>
  </HeadingPairs>
  <TitlesOfParts>
    <vt:vector size="12" baseType="lpstr">
      <vt:lpstr>arial</vt:lpstr>
      <vt:lpstr>arial</vt:lpstr>
      <vt:lpstr>Calibri</vt:lpstr>
      <vt:lpstr>Calibri Light</vt:lpstr>
      <vt:lpstr>Times New Roman</vt:lpstr>
      <vt:lpstr>Office-teema</vt:lpstr>
      <vt:lpstr>Office Theme</vt:lpstr>
      <vt:lpstr>Micro-Management – Does It Have a Bad Name for a Reason?  Supervisor: Marjo-Riitta Diehl, Associate Professor, Organization and Management marjo-riitta.diehl@aalto.fi </vt:lpstr>
      <vt:lpstr>Women and Networking – What Motivates Women to Network and What Are the Outcomes of Networking?  Supervisor: Marjo-Riitta Diehl, Associate Professor, Organization and Management marjo-riitta.diehl@aalto.fi </vt:lpstr>
      <vt:lpstr>Women-Only Networking in Business: How Does Homophily-By-Choice Work? Supervisor: Marjo-Riitta Diehl, Associate Professor, Organization and Management marjo-riitta.diehl@aalto.fi   </vt:lpstr>
      <vt:lpstr>PowerPoint Presentation</vt:lpstr>
      <vt:lpstr>PowerPoint Presentation</vt:lpstr>
    </vt:vector>
  </TitlesOfParts>
  <Company>Aalto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Huhtamaa Eevi</dc:creator>
  <cp:lastModifiedBy>Yang Baolin</cp:lastModifiedBy>
  <cp:revision>39</cp:revision>
  <dcterms:created xsi:type="dcterms:W3CDTF">2019-04-09T10:27:19Z</dcterms:created>
  <dcterms:modified xsi:type="dcterms:W3CDTF">2023-09-13T11:55:03Z</dcterms:modified>
</cp:coreProperties>
</file>