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9" r:id="rId10"/>
    <p:sldId id="271" r:id="rId11"/>
    <p:sldId id="261" r:id="rId12"/>
    <p:sldId id="262" r:id="rId13"/>
    <p:sldId id="263" r:id="rId14"/>
    <p:sldId id="264" r:id="rId15"/>
    <p:sldId id="265" r:id="rId16"/>
    <p:sldId id="270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871A75-BB7B-4F4A-8F66-8C9321689A67}" v="3" dt="2021-11-16T13:52:12.8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mppinen Julia" userId="ecfd4383-cb34-40a4-93e8-50f50b3dc836" providerId="ADAL" clId="{3D871A75-BB7B-4F4A-8F66-8C9321689A67}"/>
    <pc:docChg chg="custSel modSld">
      <pc:chgData name="Kemppinen Julia" userId="ecfd4383-cb34-40a4-93e8-50f50b3dc836" providerId="ADAL" clId="{3D871A75-BB7B-4F4A-8F66-8C9321689A67}" dt="2021-11-17T10:45:40.840" v="52" actId="5793"/>
      <pc:docMkLst>
        <pc:docMk/>
      </pc:docMkLst>
      <pc:sldChg chg="modSp mod">
        <pc:chgData name="Kemppinen Julia" userId="ecfd4383-cb34-40a4-93e8-50f50b3dc836" providerId="ADAL" clId="{3D871A75-BB7B-4F4A-8F66-8C9321689A67}" dt="2021-11-17T10:45:40.840" v="52" actId="5793"/>
        <pc:sldMkLst>
          <pc:docMk/>
          <pc:sldMk cId="4074468609" sldId="267"/>
        </pc:sldMkLst>
        <pc:spChg chg="mod">
          <ac:chgData name="Kemppinen Julia" userId="ecfd4383-cb34-40a4-93e8-50f50b3dc836" providerId="ADAL" clId="{3D871A75-BB7B-4F4A-8F66-8C9321689A67}" dt="2021-11-17T10:45:40.840" v="52" actId="5793"/>
          <ac:spMkLst>
            <pc:docMk/>
            <pc:sldMk cId="4074468609" sldId="267"/>
            <ac:spMk id="3" creationId="{3BDF5CE8-9E0F-4AC5-9AE4-621BC410C04D}"/>
          </ac:spMkLst>
        </pc:spChg>
      </pc:sldChg>
      <pc:sldChg chg="addSp modSp mod">
        <pc:chgData name="Kemppinen Julia" userId="ecfd4383-cb34-40a4-93e8-50f50b3dc836" providerId="ADAL" clId="{3D871A75-BB7B-4F4A-8F66-8C9321689A67}" dt="2021-11-16T13:56:08.628" v="48" actId="20577"/>
        <pc:sldMkLst>
          <pc:docMk/>
          <pc:sldMk cId="2318619922" sldId="274"/>
        </pc:sldMkLst>
        <pc:spChg chg="mod">
          <ac:chgData name="Kemppinen Julia" userId="ecfd4383-cb34-40a4-93e8-50f50b3dc836" providerId="ADAL" clId="{3D871A75-BB7B-4F4A-8F66-8C9321689A67}" dt="2021-11-16T13:56:08.628" v="48" actId="20577"/>
          <ac:spMkLst>
            <pc:docMk/>
            <pc:sldMk cId="2318619922" sldId="274"/>
            <ac:spMk id="2" creationId="{A1A7DC1E-AF06-4349-8227-7132262AA410}"/>
          </ac:spMkLst>
        </pc:spChg>
        <pc:picChg chg="add mod">
          <ac:chgData name="Kemppinen Julia" userId="ecfd4383-cb34-40a4-93e8-50f50b3dc836" providerId="ADAL" clId="{3D871A75-BB7B-4F4A-8F66-8C9321689A67}" dt="2021-11-16T13:56:00.954" v="42" actId="14100"/>
          <ac:picMkLst>
            <pc:docMk/>
            <pc:sldMk cId="2318619922" sldId="274"/>
            <ac:picMk id="5" creationId="{E845EBCD-06E1-47C2-B183-0673E343729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8652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155460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751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3260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101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9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5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34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3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70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6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2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2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873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55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37D9D-116A-4557-98E6-0533BB205358}" type="datetimeFigureOut">
              <a:rPr lang="en-US" smtClean="0"/>
              <a:t>17.11.2021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34C17FDD-1567-41B9-A254-F6DE2439A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64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3915B-38E9-424F-B9B0-51D9D99B8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59529" y="2085788"/>
            <a:ext cx="6884895" cy="1496649"/>
          </a:xfrm>
        </p:spPr>
        <p:txBody>
          <a:bodyPr anchor="b">
            <a:normAutofit/>
          </a:bodyPr>
          <a:lstStyle/>
          <a:p>
            <a:r>
              <a:rPr lang="en-US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Oppitunti 18.11.21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CA397F-F906-4A17-BFEF-B248701CB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3948056"/>
            <a:ext cx="6096000" cy="830134"/>
          </a:xfrm>
        </p:spPr>
        <p:txBody>
          <a:bodyPr anchor="t">
            <a:normAutofit/>
          </a:bodyPr>
          <a:lstStyle/>
          <a:p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Suomi 1 klo 16.15-17.45</a:t>
            </a:r>
          </a:p>
        </p:txBody>
      </p:sp>
    </p:spTree>
    <p:extLst>
      <p:ext uri="{BB962C8B-B14F-4D97-AF65-F5344CB8AC3E}">
        <p14:creationId xmlns:p14="http://schemas.microsoft.com/office/powerpoint/2010/main" val="1391881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9A63A-FEA1-478A-8331-12FAF1188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519" y="978097"/>
            <a:ext cx="10187233" cy="20947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C31F8F-20BD-4DC4-88C1-33EB72B129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693" y="3785193"/>
            <a:ext cx="9839347" cy="23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641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0D7DEE-ADE0-4FAA-8267-D7F9C95C3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520" y="127463"/>
            <a:ext cx="7051040" cy="673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0676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6B2BE-0C3A-491F-9D91-080F55B34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80753"/>
            <a:ext cx="9572452" cy="925033"/>
          </a:xfrm>
        </p:spPr>
        <p:txBody>
          <a:bodyPr>
            <a:normAutofit fontScale="90000"/>
          </a:bodyPr>
          <a:lstStyle/>
          <a:p>
            <a:r>
              <a:rPr lang="en-US" dirty="0"/>
              <a:t>Tee kysymyksiä. Käytä kysymyssanoja sivulla 26.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85D1DDF-F877-4F04-B4E2-1DBE466F6A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947" y="1632891"/>
            <a:ext cx="5462053" cy="4331974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34F9E21-5066-4FFC-BC65-059E2C1737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33" y="1254642"/>
            <a:ext cx="3634845" cy="494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159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3F1CB6-431D-4EFB-9889-5167A200D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2633"/>
          </a:xfrm>
        </p:spPr>
        <p:txBody>
          <a:bodyPr/>
          <a:lstStyle/>
          <a:p>
            <a:r>
              <a:rPr lang="en-US" dirty="0"/>
              <a:t>-KO?/-KÖ?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435418-0360-46B0-BFBE-FC530579D7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4801" y="1716540"/>
            <a:ext cx="7464056" cy="4980198"/>
          </a:xfrm>
        </p:spPr>
      </p:pic>
    </p:spTree>
    <p:extLst>
      <p:ext uri="{BB962C8B-B14F-4D97-AF65-F5344CB8AC3E}">
        <p14:creationId xmlns:p14="http://schemas.microsoft.com/office/powerpoint/2010/main" val="1808936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1029ED5-F105-4DD2-99C8-1E4422817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D621E68-BF28-4A1C-B1A2-4E55E139E7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E8BBE4D-F0DF-49B9-B75A-99DAC53ACA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E0F07DDC-34A6-46A1-9DE9-2BBE2931A5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EB2BF9-B8DB-45B9-86EA-D197B5B1AE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08B5BB34-3801-4E70-A981-FE007635E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38432A75-2CEB-463C-A8F2-ABB50A79F4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E7E850B8-C050-4597-8BEB-113FEC9A2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24ACC798-9CEC-4B6F-A8DD-F8E6FCCCF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1D58A8C6-1294-4CD9-89BC-F1E981A524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32F2ED6-6143-46C4-A641-72D42732B6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5C9652B3-A450-4ED6-8FBF-F536BA60B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2222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AAA42A-F911-428C-898F-EF05FBE34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920" b="1"/>
          <a:stretch/>
        </p:blipFill>
        <p:spPr>
          <a:xfrm>
            <a:off x="568452" y="571500"/>
            <a:ext cx="1105509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63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641C1-B9CC-478F-AD24-33677C1122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205"/>
          </a:xfrm>
        </p:spPr>
        <p:txBody>
          <a:bodyPr/>
          <a:lstStyle/>
          <a:p>
            <a:r>
              <a:rPr lang="en-US" dirty="0"/>
              <a:t>Muodosta –ko/-kö –kysymykset.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3821ADD-3985-44F4-9495-6D80C1227D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271" y="2007813"/>
            <a:ext cx="7775903" cy="330846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E9AC361-FDB9-4E50-9F89-FF29CA1D7E84}"/>
              </a:ext>
            </a:extLst>
          </p:cNvPr>
          <p:cNvSpPr txBox="1"/>
          <p:nvPr/>
        </p:nvSpPr>
        <p:spPr>
          <a:xfrm>
            <a:off x="8282764" y="1669796"/>
            <a:ext cx="364696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Kysymykset: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842476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DDD8D-103D-4F5B-BC8D-60029E312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04260"/>
          </a:xfrm>
        </p:spPr>
        <p:txBody>
          <a:bodyPr>
            <a:normAutofit/>
          </a:bodyPr>
          <a:lstStyle/>
          <a:p>
            <a:r>
              <a:rPr lang="en-US" dirty="0"/>
              <a:t>PARITEHTÄVÄ 1: </a:t>
            </a:r>
            <a:br>
              <a:rPr lang="en-US" dirty="0"/>
            </a:br>
            <a:r>
              <a:rPr lang="en-US" sz="3200" dirty="0"/>
              <a:t>KERRO ITSESTÄSI/TELL ABOUT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40FA83-0576-4039-AE76-4769CCC72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41451"/>
            <a:ext cx="8596668" cy="3999911"/>
          </a:xfrm>
        </p:spPr>
        <p:txBody>
          <a:bodyPr>
            <a:normAutofit fontScale="92500" lnSpcReduction="10000"/>
          </a:bodyPr>
          <a:lstStyle/>
          <a:p>
            <a:r>
              <a:rPr lang="fi-FI" sz="2400" dirty="0"/>
              <a:t>Kuka sinä olet?</a:t>
            </a:r>
          </a:p>
          <a:p>
            <a:r>
              <a:rPr lang="fi-FI" sz="2400" dirty="0"/>
              <a:t>Missä sinä asut?</a:t>
            </a:r>
          </a:p>
          <a:p>
            <a:r>
              <a:rPr lang="fi-FI" sz="2400" dirty="0"/>
              <a:t>Minkä maalainen sinä olet?</a:t>
            </a:r>
          </a:p>
          <a:p>
            <a:r>
              <a:rPr lang="fi-FI" sz="2400" dirty="0"/>
              <a:t>Mitä kieltä sinä puhut?</a:t>
            </a:r>
          </a:p>
          <a:p>
            <a:r>
              <a:rPr lang="fi-FI" sz="2400" dirty="0"/>
              <a:t>Puhutko sinä suomea?</a:t>
            </a:r>
          </a:p>
          <a:p>
            <a:r>
              <a:rPr lang="fi-FI" sz="2400" dirty="0"/>
              <a:t>Onko sinulla perhe? / Millainen sinun perhe on?</a:t>
            </a:r>
          </a:p>
          <a:p>
            <a:r>
              <a:rPr lang="fi-FI" sz="2400" dirty="0"/>
              <a:t>Onko sinulla lapsia?</a:t>
            </a:r>
          </a:p>
          <a:p>
            <a:r>
              <a:rPr lang="fi-FI" sz="2400" dirty="0"/>
              <a:t>Onko sinulla suomalaisia ystäviä?</a:t>
            </a:r>
          </a:p>
          <a:p>
            <a:r>
              <a:rPr lang="fi-FI" sz="2400" dirty="0"/>
              <a:t>Millainen sinä olet?</a:t>
            </a:r>
          </a:p>
          <a:p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371742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9F684-C457-4F5A-8459-CA79E2831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PARITEHTÄVÄ 2</a:t>
            </a:r>
            <a:br>
              <a:rPr lang="en-US" dirty="0"/>
            </a:br>
            <a:r>
              <a:rPr lang="en-US" dirty="0"/>
              <a:t>Tee kysymyksiä. / Ask and answer!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29D118-377B-4FCF-8FE0-AB74E1290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2394351"/>
            <a:ext cx="4331616" cy="385404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951C2D-47C1-4A61-8E9A-D1D78282A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98658"/>
            <a:ext cx="4261602" cy="3854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9650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E6019-7ADD-4D0E-BD50-CFE30E37B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0102"/>
          </a:xfrm>
        </p:spPr>
        <p:txBody>
          <a:bodyPr/>
          <a:lstStyle/>
          <a:p>
            <a:r>
              <a:rPr lang="en-US" dirty="0"/>
              <a:t>Kysymyksiä Maijasta: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D0629-34C5-4D7A-8837-899D346B15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39703"/>
            <a:ext cx="8596668" cy="4701660"/>
          </a:xfrm>
        </p:spPr>
        <p:txBody>
          <a:bodyPr>
            <a:normAutofit/>
          </a:bodyPr>
          <a:lstStyle/>
          <a:p>
            <a:r>
              <a:rPr lang="en-US" sz="2400" b="1" dirty="0"/>
              <a:t>Kuka on Hannu Lahtela</a:t>
            </a:r>
            <a:r>
              <a:rPr lang="en-US" sz="2400" dirty="0"/>
              <a:t>? Hän on Maijan mies.</a:t>
            </a:r>
          </a:p>
          <a:p>
            <a:r>
              <a:rPr lang="fi-FI" sz="2400" b="1" noProof="1"/>
              <a:t>Missä Maija asuu</a:t>
            </a:r>
            <a:r>
              <a:rPr lang="fi-FI" sz="2400" noProof="1"/>
              <a:t>? Hän asuu Vaasassa.</a:t>
            </a:r>
          </a:p>
          <a:p>
            <a:r>
              <a:rPr lang="fi-FI" sz="2400" b="1" noProof="1"/>
              <a:t>Mikä on Maijan puhelinnumero</a:t>
            </a:r>
            <a:r>
              <a:rPr lang="fi-FI" sz="2400" noProof="1"/>
              <a:t>? Se on 05023415827.</a:t>
            </a:r>
          </a:p>
          <a:p>
            <a:r>
              <a:rPr lang="fi-FI" sz="2400" b="1" noProof="1"/>
              <a:t>Kenen osoite on Puistotie 14 E 140</a:t>
            </a:r>
            <a:r>
              <a:rPr lang="fi-FI" sz="2400" noProof="1"/>
              <a:t>? Se on Maijan osoite.</a:t>
            </a:r>
          </a:p>
          <a:p>
            <a:r>
              <a:rPr lang="fi-FI" sz="2400" b="1" noProof="1"/>
              <a:t>Onko Maijalla koira</a:t>
            </a:r>
            <a:r>
              <a:rPr lang="fi-FI" sz="2400" noProof="1"/>
              <a:t>? Kyllä, hänellä on koira.</a:t>
            </a:r>
          </a:p>
          <a:p>
            <a:r>
              <a:rPr lang="fi-FI" sz="2400" b="1" noProof="1"/>
              <a:t>Onko Maijalla lapsia</a:t>
            </a:r>
            <a:r>
              <a:rPr lang="fi-FI" sz="2400" noProof="1"/>
              <a:t>? Kyllä, Maijalla on tyttö.</a:t>
            </a:r>
          </a:p>
          <a:p>
            <a:r>
              <a:rPr lang="fi-FI" sz="2400" b="1" noProof="1"/>
              <a:t>Kuka on Sanna Lahtela</a:t>
            </a:r>
            <a:r>
              <a:rPr lang="fi-FI" sz="2400" noProof="1"/>
              <a:t>? Hän on Maijan tyttö.</a:t>
            </a:r>
          </a:p>
          <a:p>
            <a:r>
              <a:rPr lang="fi-FI" sz="2400" b="1" noProof="1"/>
              <a:t>Onko Maijalla sähköpostiosoite</a:t>
            </a:r>
            <a:r>
              <a:rPr lang="fi-FI" sz="2400" noProof="1"/>
              <a:t>? Kyllä.</a:t>
            </a:r>
          </a:p>
          <a:p>
            <a:r>
              <a:rPr lang="fi-FI" sz="2400" b="1" noProof="1"/>
              <a:t>Mikä Maijan sähköpostiosoite on</a:t>
            </a:r>
            <a:r>
              <a:rPr lang="fi-FI" sz="2400" noProof="1"/>
              <a:t>? Se on ml445@viesti.fi</a:t>
            </a:r>
          </a:p>
        </p:txBody>
      </p:sp>
    </p:spTree>
    <p:extLst>
      <p:ext uri="{BB962C8B-B14F-4D97-AF65-F5344CB8AC3E}">
        <p14:creationId xmlns:p14="http://schemas.microsoft.com/office/powerpoint/2010/main" val="2202424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7DC1E-AF06-4349-8227-7132262AA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27815"/>
          </a:xfrm>
        </p:spPr>
        <p:txBody>
          <a:bodyPr>
            <a:normAutofit fontScale="90000"/>
          </a:bodyPr>
          <a:lstStyle/>
          <a:p>
            <a:r>
              <a:rPr lang="en-US" dirty="0"/>
              <a:t>Kappale 5 </a:t>
            </a:r>
            <a:br>
              <a:rPr lang="en-US" dirty="0"/>
            </a:br>
            <a:r>
              <a:rPr lang="en-US"/>
              <a:t>Tässä kaupungissa, s.73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31F77-0087-49E5-94F2-6601523124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7415"/>
            <a:ext cx="8596668" cy="4403948"/>
          </a:xfrm>
        </p:spPr>
        <p:txBody>
          <a:bodyPr>
            <a:normAutofit/>
          </a:bodyPr>
          <a:lstStyle/>
          <a:p>
            <a:endParaRPr lang="fi-FI" sz="2800" dirty="0"/>
          </a:p>
          <a:p>
            <a:endParaRPr lang="en-US" sz="2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45EBCD-06E1-47C2-B183-0673E3437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839036"/>
            <a:ext cx="6616601" cy="48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9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A2AAE-6370-4666-B9D8-AE8109D42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3" y="853223"/>
            <a:ext cx="8959893" cy="888360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LAUSEET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80A976-B22A-4002-B872-8D63F6C2D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2001520"/>
            <a:ext cx="8959892" cy="3595345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Minä olen Julia. </a:t>
            </a:r>
          </a:p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Helsinki on kaunis kaupunki.</a:t>
            </a:r>
          </a:p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Te puhutte englanti</a:t>
            </a:r>
            <a:r>
              <a:rPr lang="fi-FI" sz="4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hyvin.</a:t>
            </a:r>
          </a:p>
          <a:p>
            <a:pPr>
              <a:lnSpc>
                <a:spcPct val="100000"/>
              </a:lnSpc>
            </a:pPr>
            <a:r>
              <a:rPr lang="fi-FI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Oskar herää aikaisin.</a:t>
            </a:r>
          </a:p>
          <a:p>
            <a:endParaRPr lang="fi-FI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47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46697-0B31-4590-8F7D-3B1FE2011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54" y="965679"/>
            <a:ext cx="8959893" cy="590911"/>
          </a:xfrm>
        </p:spPr>
        <p:txBody>
          <a:bodyPr anchor="b">
            <a:norm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Muodosta lauseet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4604B-CA8B-43E1-A9E8-AD03FCCC3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5" y="2158584"/>
            <a:ext cx="8959892" cy="4404776"/>
          </a:xfrm>
        </p:spPr>
        <p:txBody>
          <a:bodyPr anchor="t">
            <a:normAutofit/>
          </a:bodyPr>
          <a:lstStyle/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OLET – OPISKELIJA – SINÄ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AHKERA – ON – LAURA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ILOINEN – PETRI – MIES – ON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HEIKKI – AAMULLA – NUKKUU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HERÄÄ - SEITSEMÄN – MARTTA – KELLO</a:t>
            </a:r>
          </a:p>
          <a:p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– TÄNÄÄN – MINULLA – VAPAAPÄIVÄ</a:t>
            </a:r>
          </a:p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7762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648AF-E2DD-4E6F-8828-B8F706AFC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0829" y="818789"/>
            <a:ext cx="8959893" cy="590911"/>
          </a:xfrm>
        </p:spPr>
        <p:txBody>
          <a:bodyPr anchor="b">
            <a:normAutofit/>
          </a:bodyPr>
          <a:lstStyle/>
          <a:p>
            <a:pPr algn="ctr"/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Minä 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…/Minu</a:t>
            </a:r>
            <a:r>
              <a:rPr lang="en-US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4D81E-0E61-4003-B5D9-131B89E89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054" y="1778000"/>
            <a:ext cx="8959892" cy="4298950"/>
          </a:xfrm>
        </p:spPr>
        <p:txBody>
          <a:bodyPr anchor="t">
            <a:norm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Minä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olen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opettaja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Sinä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olet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ahkera opiskelija.</a:t>
            </a: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Minu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kirja. Sinul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 on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kynä.</a:t>
            </a:r>
          </a:p>
          <a:p>
            <a:pPr marL="0" indent="0">
              <a:buNone/>
            </a:pPr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Sinä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olet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illalla kurssilla. Minä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olen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aamulla kotona.</a:t>
            </a: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Sinu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illalla kurssi. Minu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 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aamulla kokous.</a:t>
            </a:r>
          </a:p>
          <a:p>
            <a:endParaRPr lang="fi-FI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Marja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hauska ihminen. Pekka 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väsynyt.</a:t>
            </a:r>
          </a:p>
          <a:p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Marja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sisko. Peka</a:t>
            </a:r>
            <a:r>
              <a:rPr lang="fi-FI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lla on</a:t>
            </a:r>
            <a:r>
              <a:rPr lang="fi-FI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kiire.</a:t>
            </a:r>
          </a:p>
          <a:p>
            <a:endParaRPr lang="fi-FI" sz="19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57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31BC06-B166-48B7-9AB9-D078BB1F7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/>
          <a:lstStyle/>
          <a:p>
            <a:r>
              <a:rPr lang="fi-FI" dirty="0"/>
              <a:t>Muodosta lauseet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3D6048-9DC6-4DF9-BE24-6B285370F5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86561"/>
            <a:ext cx="8596668" cy="43548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800" dirty="0"/>
              <a:t>MINÄ – OLLA – HELSINGISSÄ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TERHI – OLLA – KAKSI – LASTA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MUMMO – OLLA – HYVÄLLÄ – TUULELLA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SANNI – OLLA – NAIMISISSA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VESA – OLLA – PALJON – TÖITÄ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LEILA – OLLA – KIIREINEN – PÄIVÄ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TIINA – OLLA – ILOINEN - LAPSI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73477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FF263-E893-4254-B303-9735C9BDC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6940"/>
          </a:xfrm>
        </p:spPr>
        <p:txBody>
          <a:bodyPr/>
          <a:lstStyle/>
          <a:p>
            <a:r>
              <a:rPr lang="en-US" dirty="0"/>
              <a:t>Genetiivi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58467-9285-4A09-AF17-85B68BA13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5639"/>
            <a:ext cx="8596668" cy="4754822"/>
          </a:xfrm>
        </p:spPr>
        <p:txBody>
          <a:bodyPr>
            <a:normAutofit/>
          </a:bodyPr>
          <a:lstStyle/>
          <a:p>
            <a:r>
              <a:rPr lang="en-US" sz="2800" dirty="0"/>
              <a:t>MINÄ – MINU</a:t>
            </a:r>
            <a:r>
              <a:rPr lang="en-US" sz="2800" b="1" u="sng" dirty="0"/>
              <a:t>N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b="1" dirty="0"/>
              <a:t>Minun</a:t>
            </a:r>
            <a:r>
              <a:rPr lang="en-US" sz="2800" dirty="0"/>
              <a:t> puhelinnumero(ni) on 04078656564.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fi-FI" sz="2800" dirty="0"/>
              <a:t>SINÄ – SINU</a:t>
            </a:r>
            <a:r>
              <a:rPr lang="fi-FI" sz="2800" b="1" u="sng" dirty="0"/>
              <a:t>N</a:t>
            </a:r>
            <a:r>
              <a:rPr lang="fi-FI" sz="2800" dirty="0"/>
              <a:t> </a:t>
            </a:r>
          </a:p>
          <a:p>
            <a:pPr marL="0" indent="0">
              <a:buNone/>
            </a:pPr>
            <a:r>
              <a:rPr lang="fi-FI" sz="2800" b="1" dirty="0"/>
              <a:t>Sinun</a:t>
            </a:r>
            <a:r>
              <a:rPr lang="fi-FI" sz="2800" dirty="0"/>
              <a:t> koti(si) on kaunis.</a:t>
            </a:r>
          </a:p>
          <a:p>
            <a:pPr marL="0" indent="0">
              <a:buNone/>
            </a:pPr>
            <a:endParaRPr lang="fi-FI" sz="2800" dirty="0"/>
          </a:p>
          <a:p>
            <a:r>
              <a:rPr lang="fi-FI" sz="2800" dirty="0"/>
              <a:t>HÄN – HÄNE</a:t>
            </a:r>
            <a:r>
              <a:rPr lang="fi-FI" sz="2800" b="1" u="sng" dirty="0"/>
              <a:t>N</a:t>
            </a:r>
          </a:p>
          <a:p>
            <a:pPr marL="0" indent="0">
              <a:buNone/>
            </a:pPr>
            <a:r>
              <a:rPr lang="fi-FI" sz="2800" b="1" dirty="0"/>
              <a:t>Hänen</a:t>
            </a:r>
            <a:r>
              <a:rPr lang="fi-FI" sz="2800" dirty="0"/>
              <a:t> ystävä(nsä) asuu Helsingissä.</a:t>
            </a:r>
          </a:p>
          <a:p>
            <a:pPr marL="0" indent="0">
              <a:buNone/>
            </a:pPr>
            <a:endParaRPr lang="fi-FI" sz="2800" dirty="0"/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2428639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A09C21-AF52-422C-8032-654BDDAB1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6307"/>
          </a:xfrm>
        </p:spPr>
        <p:txBody>
          <a:bodyPr/>
          <a:lstStyle/>
          <a:p>
            <a:r>
              <a:rPr lang="en-US" dirty="0"/>
              <a:t>Genetiivi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F5CE8-9E0F-4AC5-9AE4-621BC410C0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16149"/>
            <a:ext cx="8596668" cy="4425213"/>
          </a:xfrm>
        </p:spPr>
        <p:txBody>
          <a:bodyPr>
            <a:normAutofit/>
          </a:bodyPr>
          <a:lstStyle/>
          <a:p>
            <a:r>
              <a:rPr lang="en-US" sz="2800" dirty="0"/>
              <a:t>ME – MEIDÄ</a:t>
            </a:r>
            <a:r>
              <a:rPr lang="en-US" sz="2800" b="1" dirty="0"/>
              <a:t>N</a:t>
            </a:r>
          </a:p>
          <a:p>
            <a:pPr marL="0" indent="0">
              <a:buNone/>
            </a:pPr>
            <a:r>
              <a:rPr lang="en-US" sz="2800" dirty="0"/>
              <a:t>Meidän äiti(mme) on töissä.</a:t>
            </a:r>
          </a:p>
          <a:p>
            <a:r>
              <a:rPr lang="en-US" sz="2800" dirty="0"/>
              <a:t>TE </a:t>
            </a:r>
            <a:r>
              <a:rPr lang="fi-FI" sz="2800" dirty="0"/>
              <a:t>– TEIDÄ</a:t>
            </a:r>
            <a:r>
              <a:rPr lang="fi-FI" sz="2800" b="1" dirty="0"/>
              <a:t>N</a:t>
            </a:r>
          </a:p>
          <a:p>
            <a:pPr marL="0" indent="0">
              <a:buNone/>
            </a:pPr>
            <a:r>
              <a:rPr lang="fi-FI" sz="2800" dirty="0"/>
              <a:t>Teidän mummo(nne) on iloinen.</a:t>
            </a:r>
          </a:p>
          <a:p>
            <a:r>
              <a:rPr lang="fi-FI" sz="2800" dirty="0"/>
              <a:t>HE – HEIDÄ</a:t>
            </a:r>
            <a:r>
              <a:rPr lang="fi-FI" sz="2800" b="1" dirty="0"/>
              <a:t>N</a:t>
            </a:r>
          </a:p>
          <a:p>
            <a:pPr marL="0" indent="0">
              <a:buNone/>
            </a:pPr>
            <a:r>
              <a:rPr lang="fi-FI" sz="2800" dirty="0"/>
              <a:t>Heidän isä(nsä) on insinööri.</a:t>
            </a:r>
          </a:p>
          <a:p>
            <a:r>
              <a:rPr lang="fi-FI" sz="2800" dirty="0"/>
              <a:t>SIMO – SIMO</a:t>
            </a:r>
            <a:r>
              <a:rPr lang="fi-FI" sz="2800" b="1" dirty="0"/>
              <a:t>N</a:t>
            </a:r>
          </a:p>
          <a:p>
            <a:pPr marL="0" indent="0">
              <a:buNone/>
            </a:pPr>
            <a:r>
              <a:rPr lang="fi-FI" sz="2800" dirty="0"/>
              <a:t>Simo</a:t>
            </a:r>
            <a:r>
              <a:rPr lang="fi-FI" sz="2800" b="1" dirty="0"/>
              <a:t>n</a:t>
            </a:r>
            <a:r>
              <a:rPr lang="fi-FI" sz="2800" dirty="0"/>
              <a:t> työ on mielenkiintoinen.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4468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DC3EA-88EA-4D38-96D3-4996D50A9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98205"/>
          </a:xfrm>
        </p:spPr>
        <p:txBody>
          <a:bodyPr/>
          <a:lstStyle/>
          <a:p>
            <a:r>
              <a:rPr lang="en-US" dirty="0"/>
              <a:t>Kirjoita genetiivit.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D665B-51C0-4009-BC1B-7D7D9A2BA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6461"/>
            <a:ext cx="8596668" cy="4670423"/>
          </a:xfrm>
        </p:spPr>
        <p:txBody>
          <a:bodyPr>
            <a:normAutofit/>
          </a:bodyPr>
          <a:lstStyle/>
          <a:p>
            <a:r>
              <a:rPr lang="fi-FI" sz="2800" dirty="0"/>
              <a:t>Tämä on (Timo) ________ ystävä Laura.</a:t>
            </a:r>
          </a:p>
          <a:p>
            <a:r>
              <a:rPr lang="fi-FI" sz="2800" dirty="0"/>
              <a:t>(Laura) __________ äiti asuu ulkomailla.</a:t>
            </a:r>
          </a:p>
          <a:p>
            <a:r>
              <a:rPr lang="fi-FI" sz="2800" dirty="0"/>
              <a:t>Tämä on (naapuri) ___________ koira.</a:t>
            </a:r>
          </a:p>
          <a:p>
            <a:r>
              <a:rPr lang="fi-FI" sz="2800" dirty="0"/>
              <a:t>(Lääkäri) ________ työ on tärkeä.</a:t>
            </a:r>
          </a:p>
          <a:p>
            <a:r>
              <a:rPr lang="fi-FI" sz="2800" dirty="0"/>
              <a:t>(Erik) _________ puhelinnumero on 05078787.</a:t>
            </a:r>
          </a:p>
          <a:p>
            <a:r>
              <a:rPr lang="fi-FI" sz="2800" dirty="0"/>
              <a:t>(Oscar) __________ osoite on Osoitekatu 23A 5.</a:t>
            </a:r>
          </a:p>
          <a:p>
            <a:r>
              <a:rPr lang="fi-FI" sz="2800" dirty="0"/>
              <a:t>(Kissa) _______ nimi on Mirri.</a:t>
            </a:r>
          </a:p>
          <a:p>
            <a:r>
              <a:rPr lang="fi-FI" sz="2800" dirty="0"/>
              <a:t>(Kahvi) __________ hinta on 5 euroa.</a:t>
            </a:r>
          </a:p>
          <a:p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1666209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9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5" name="Rectangle 20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94A0BA-7524-4AEA-90F0-66C94E924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434" y="1131994"/>
            <a:ext cx="9819009" cy="459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47452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186</TotalTime>
  <Words>509</Words>
  <Application>Microsoft Office PowerPoint</Application>
  <PresentationFormat>Widescreen</PresentationFormat>
  <Paragraphs>91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Trebuchet MS</vt:lpstr>
      <vt:lpstr>Wingdings 3</vt:lpstr>
      <vt:lpstr>Facet</vt:lpstr>
      <vt:lpstr>Oppitunti 18.11.21</vt:lpstr>
      <vt:lpstr>LAUSEET</vt:lpstr>
      <vt:lpstr>Muodosta lauseet.</vt:lpstr>
      <vt:lpstr>Minä olen…/Minulla on…</vt:lpstr>
      <vt:lpstr>Muodosta lauseet</vt:lpstr>
      <vt:lpstr>Genetiivi 1</vt:lpstr>
      <vt:lpstr>Genetiivi 2</vt:lpstr>
      <vt:lpstr>Kirjoita genetiivit.</vt:lpstr>
      <vt:lpstr>PowerPoint Presentation</vt:lpstr>
      <vt:lpstr>PowerPoint Presentation</vt:lpstr>
      <vt:lpstr>PowerPoint Presentation</vt:lpstr>
      <vt:lpstr>Tee kysymyksiä. Käytä kysymyssanoja sivulla 26.</vt:lpstr>
      <vt:lpstr>-KO?/-KÖ?</vt:lpstr>
      <vt:lpstr>PowerPoint Presentation</vt:lpstr>
      <vt:lpstr>Muodosta –ko/-kö –kysymykset.</vt:lpstr>
      <vt:lpstr>PARITEHTÄVÄ 1:  KERRO ITSESTÄSI/TELL ABOUT YOURSELF</vt:lpstr>
      <vt:lpstr>PARITEHTÄVÄ 2 Tee kysymyksiä. / Ask and answer!</vt:lpstr>
      <vt:lpstr>Kysymyksiä Maijasta:</vt:lpstr>
      <vt:lpstr>Kappale 5  Tässä kaupungissa, s.73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Oppitunti 18.11.21</dc:title>
  <dc:creator>Kemppinen Julia</dc:creator>
  <cp:lastModifiedBy>Kemppinen Julia</cp:lastModifiedBy>
  <cp:revision>20</cp:revision>
  <dcterms:created xsi:type="dcterms:W3CDTF">2021-11-16T10:50:05Z</dcterms:created>
  <dcterms:modified xsi:type="dcterms:W3CDTF">2021-11-17T10:45:44Z</dcterms:modified>
</cp:coreProperties>
</file>