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01" r:id="rId2"/>
    <p:sldId id="764" r:id="rId3"/>
    <p:sldId id="771" r:id="rId4"/>
    <p:sldId id="337" r:id="rId5"/>
    <p:sldId id="766" r:id="rId6"/>
    <p:sldId id="278" r:id="rId7"/>
    <p:sldId id="275" r:id="rId8"/>
    <p:sldId id="292" r:id="rId9"/>
    <p:sldId id="338" r:id="rId10"/>
    <p:sldId id="316" r:id="rId11"/>
    <p:sldId id="293" r:id="rId12"/>
    <p:sldId id="267" r:id="rId13"/>
    <p:sldId id="774" r:id="rId14"/>
    <p:sldId id="286" r:id="rId15"/>
    <p:sldId id="303" r:id="rId16"/>
    <p:sldId id="350" r:id="rId17"/>
    <p:sldId id="346" r:id="rId18"/>
    <p:sldId id="800" r:id="rId19"/>
  </p:sldIdLst>
  <p:sldSz cx="10080625" cy="7559675"/>
  <p:notesSz cx="6742113" cy="98742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0">
          <p15:clr>
            <a:srgbClr val="A4A3A4"/>
          </p15:clr>
        </p15:guide>
        <p15:guide id="2" pos="19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CC00"/>
    <a:srgbClr val="CC0000"/>
    <a:srgbClr val="EAB200"/>
    <a:srgbClr val="9933FF"/>
    <a:srgbClr val="0066F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7ABB0-4349-4A23-AC37-ED43157F3C57}" v="271" dt="2023-04-13T11:52:1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9158" autoAdjust="0"/>
  </p:normalViewPr>
  <p:slideViewPr>
    <p:cSldViewPr>
      <p:cViewPr varScale="1">
        <p:scale>
          <a:sx n="89" d="100"/>
          <a:sy n="89" d="100"/>
        </p:scale>
        <p:origin x="916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0"/>
        <p:guide pos="19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sila Topias" userId="6cc8b095-00fa-4910-aff6-f63b95a2e6cc" providerId="ADAL" clId="{46F7ABB0-4349-4A23-AC37-ED43157F3C57}"/>
    <pc:docChg chg="undo custSel addSld delSld modSld sldOrd">
      <pc:chgData name="Jussila Topias" userId="6cc8b095-00fa-4910-aff6-f63b95a2e6cc" providerId="ADAL" clId="{46F7ABB0-4349-4A23-AC37-ED43157F3C57}" dt="2023-04-13T11:52:13.693" v="2117"/>
      <pc:docMkLst>
        <pc:docMk/>
      </pc:docMkLst>
      <pc:sldChg chg="addSp delSp modSp mod ord">
        <pc:chgData name="Jussila Topias" userId="6cc8b095-00fa-4910-aff6-f63b95a2e6cc" providerId="ADAL" clId="{46F7ABB0-4349-4A23-AC37-ED43157F3C57}" dt="2023-04-13T11:34:16.558" v="2098" actId="20577"/>
        <pc:sldMkLst>
          <pc:docMk/>
          <pc:sldMk cId="0" sldId="267"/>
        </pc:sldMkLst>
        <pc:spChg chg="add mod">
          <ac:chgData name="Jussila Topias" userId="6cc8b095-00fa-4910-aff6-f63b95a2e6cc" providerId="ADAL" clId="{46F7ABB0-4349-4A23-AC37-ED43157F3C57}" dt="2023-04-13T11:34:16.558" v="2098" actId="20577"/>
          <ac:spMkLst>
            <pc:docMk/>
            <pc:sldMk cId="0" sldId="267"/>
            <ac:spMk id="2" creationId="{EF0CD140-1C6B-BEF1-1560-CA504E72369C}"/>
          </ac:spMkLst>
        </pc:spChg>
        <pc:spChg chg="del mod">
          <ac:chgData name="Jussila Topias" userId="6cc8b095-00fa-4910-aff6-f63b95a2e6cc" providerId="ADAL" clId="{46F7ABB0-4349-4A23-AC37-ED43157F3C57}" dt="2023-04-13T08:47:58.253" v="157" actId="478"/>
          <ac:spMkLst>
            <pc:docMk/>
            <pc:sldMk cId="0" sldId="267"/>
            <ac:spMk id="29699" creationId="{DC09B0AC-DFBE-91B0-E4FB-076A88939058}"/>
          </ac:spMkLst>
        </pc:spChg>
      </pc:sldChg>
      <pc:sldChg chg="addSp delSp modSp del">
        <pc:chgData name="Jussila Topias" userId="6cc8b095-00fa-4910-aff6-f63b95a2e6cc" providerId="ADAL" clId="{46F7ABB0-4349-4A23-AC37-ED43157F3C57}" dt="2023-04-13T11:15:09.109" v="1884" actId="47"/>
        <pc:sldMkLst>
          <pc:docMk/>
          <pc:sldMk cId="0" sldId="270"/>
        </pc:sldMkLst>
        <pc:picChg chg="add del mod">
          <ac:chgData name="Jussila Topias" userId="6cc8b095-00fa-4910-aff6-f63b95a2e6cc" providerId="ADAL" clId="{46F7ABB0-4349-4A23-AC37-ED43157F3C57}" dt="2023-04-13T11:15:06.371" v="1883" actId="478"/>
          <ac:picMkLst>
            <pc:docMk/>
            <pc:sldMk cId="0" sldId="270"/>
            <ac:picMk id="2" creationId="{426E1565-DFC8-1444-F616-C758260EB35D}"/>
          </ac:picMkLst>
        </pc:picChg>
        <pc:picChg chg="del">
          <ac:chgData name="Jussila Topias" userId="6cc8b095-00fa-4910-aff6-f63b95a2e6cc" providerId="ADAL" clId="{46F7ABB0-4349-4A23-AC37-ED43157F3C57}" dt="2023-04-13T11:13:38.334" v="1881" actId="21"/>
          <ac:picMkLst>
            <pc:docMk/>
            <pc:sldMk cId="0" sldId="270"/>
            <ac:picMk id="23554" creationId="{E14B554B-FEAA-972E-F29C-051AF731BF08}"/>
          </ac:picMkLst>
        </pc:picChg>
      </pc:sldChg>
      <pc:sldChg chg="modSp">
        <pc:chgData name="Jussila Topias" userId="6cc8b095-00fa-4910-aff6-f63b95a2e6cc" providerId="ADAL" clId="{46F7ABB0-4349-4A23-AC37-ED43157F3C57}" dt="2023-04-13T11:28:33.861" v="2034" actId="14100"/>
        <pc:sldMkLst>
          <pc:docMk/>
          <pc:sldMk cId="0" sldId="275"/>
        </pc:sldMkLst>
        <pc:picChg chg="mod">
          <ac:chgData name="Jussila Topias" userId="6cc8b095-00fa-4910-aff6-f63b95a2e6cc" providerId="ADAL" clId="{46F7ABB0-4349-4A23-AC37-ED43157F3C57}" dt="2023-04-13T11:28:33.861" v="2034" actId="14100"/>
          <ac:picMkLst>
            <pc:docMk/>
            <pc:sldMk cId="0" sldId="275"/>
            <ac:picMk id="21508" creationId="{8D6B79A3-C4EA-4A40-CDB4-E74F8389C63A}"/>
          </ac:picMkLst>
        </pc:picChg>
      </pc:sldChg>
      <pc:sldChg chg="addSp delSp modSp mod modAnim">
        <pc:chgData name="Jussila Topias" userId="6cc8b095-00fa-4910-aff6-f63b95a2e6cc" providerId="ADAL" clId="{46F7ABB0-4349-4A23-AC37-ED43157F3C57}" dt="2023-04-13T11:52:13.693" v="2117"/>
        <pc:sldMkLst>
          <pc:docMk/>
          <pc:sldMk cId="0" sldId="278"/>
        </pc:sldMkLst>
        <pc:spChg chg="mod">
          <ac:chgData name="Jussila Topias" userId="6cc8b095-00fa-4910-aff6-f63b95a2e6cc" providerId="ADAL" clId="{46F7ABB0-4349-4A23-AC37-ED43157F3C57}" dt="2023-04-13T11:28:08.006" v="2033" actId="208"/>
          <ac:spMkLst>
            <pc:docMk/>
            <pc:sldMk cId="0" sldId="278"/>
            <ac:spMk id="5" creationId="{0E97B217-AE86-4F91-61F8-B4872A8FC398}"/>
          </ac:spMkLst>
        </pc:spChg>
        <pc:grpChg chg="add mod">
          <ac:chgData name="Jussila Topias" userId="6cc8b095-00fa-4910-aff6-f63b95a2e6cc" providerId="ADAL" clId="{46F7ABB0-4349-4A23-AC37-ED43157F3C57}" dt="2023-04-13T11:28:01.183" v="2032" actId="1076"/>
          <ac:grpSpMkLst>
            <pc:docMk/>
            <pc:sldMk cId="0" sldId="278"/>
            <ac:grpSpMk id="3" creationId="{33B54FA2-3121-98E7-4553-F79156E2F9CE}"/>
          </ac:grpSpMkLst>
        </pc:grpChg>
        <pc:picChg chg="add del mod">
          <ac:chgData name="Jussila Topias" userId="6cc8b095-00fa-4910-aff6-f63b95a2e6cc" providerId="ADAL" clId="{46F7ABB0-4349-4A23-AC37-ED43157F3C57}" dt="2023-04-13T10:56:25.946" v="1494"/>
          <ac:picMkLst>
            <pc:docMk/>
            <pc:sldMk cId="0" sldId="278"/>
            <ac:picMk id="2" creationId="{BC89E9AC-E78D-589C-5D88-A40026E23799}"/>
          </ac:picMkLst>
        </pc:picChg>
        <pc:picChg chg="mod">
          <ac:chgData name="Jussila Topias" userId="6cc8b095-00fa-4910-aff6-f63b95a2e6cc" providerId="ADAL" clId="{46F7ABB0-4349-4A23-AC37-ED43157F3C57}" dt="2023-04-13T11:28:01.183" v="2032" actId="1076"/>
          <ac:picMkLst>
            <pc:docMk/>
            <pc:sldMk cId="0" sldId="278"/>
            <ac:picMk id="4" creationId="{D274268D-FC35-A2CD-F26A-4943B35031C7}"/>
          </ac:picMkLst>
        </pc:picChg>
        <pc:picChg chg="add del">
          <ac:chgData name="Jussila Topias" userId="6cc8b095-00fa-4910-aff6-f63b95a2e6cc" providerId="ADAL" clId="{46F7ABB0-4349-4A23-AC37-ED43157F3C57}" dt="2023-04-13T11:27:24.339" v="2027" actId="478"/>
          <ac:picMkLst>
            <pc:docMk/>
            <pc:sldMk cId="0" sldId="278"/>
            <ac:picMk id="20485" creationId="{CD10F00F-9C08-32A6-5DD6-C34AB56D8914}"/>
          </ac:picMkLst>
        </pc:picChg>
      </pc:sldChg>
      <pc:sldChg chg="modSp mod ord">
        <pc:chgData name="Jussila Topias" userId="6cc8b095-00fa-4910-aff6-f63b95a2e6cc" providerId="ADAL" clId="{46F7ABB0-4349-4A23-AC37-ED43157F3C57}" dt="2023-04-13T11:11:23.937" v="1880" actId="115"/>
        <pc:sldMkLst>
          <pc:docMk/>
          <pc:sldMk cId="0" sldId="286"/>
        </pc:sldMkLst>
        <pc:spChg chg="mod">
          <ac:chgData name="Jussila Topias" userId="6cc8b095-00fa-4910-aff6-f63b95a2e6cc" providerId="ADAL" clId="{46F7ABB0-4349-4A23-AC37-ED43157F3C57}" dt="2023-04-13T11:11:23.937" v="1880" actId="115"/>
          <ac:spMkLst>
            <pc:docMk/>
            <pc:sldMk cId="0" sldId="286"/>
            <ac:spMk id="24579" creationId="{7CB1E6D3-47B5-42EF-960D-E165400BA7AD}"/>
          </ac:spMkLst>
        </pc:spChg>
        <pc:picChg chg="mod">
          <ac:chgData name="Jussila Topias" userId="6cc8b095-00fa-4910-aff6-f63b95a2e6cc" providerId="ADAL" clId="{46F7ABB0-4349-4A23-AC37-ED43157F3C57}" dt="2023-04-13T09:48:09.276" v="1262" actId="1076"/>
          <ac:picMkLst>
            <pc:docMk/>
            <pc:sldMk cId="0" sldId="286"/>
            <ac:picMk id="32770" creationId="{8515CE2F-7B04-58C3-274D-6ED41BA3A536}"/>
          </ac:picMkLst>
        </pc:picChg>
      </pc:sldChg>
      <pc:sldChg chg="addSp delSp modSp mod">
        <pc:chgData name="Jussila Topias" userId="6cc8b095-00fa-4910-aff6-f63b95a2e6cc" providerId="ADAL" clId="{46F7ABB0-4349-4A23-AC37-ED43157F3C57}" dt="2023-04-13T11:31:13.683" v="2049" actId="207"/>
        <pc:sldMkLst>
          <pc:docMk/>
          <pc:sldMk cId="0" sldId="292"/>
        </pc:sldMkLst>
        <pc:spChg chg="mod">
          <ac:chgData name="Jussila Topias" userId="6cc8b095-00fa-4910-aff6-f63b95a2e6cc" providerId="ADAL" clId="{46F7ABB0-4349-4A23-AC37-ED43157F3C57}" dt="2023-04-13T11:31:13.683" v="2049" actId="207"/>
          <ac:spMkLst>
            <pc:docMk/>
            <pc:sldMk cId="0" sldId="292"/>
            <ac:spMk id="2" creationId="{8D952EE5-2F6A-010A-9CA2-20BB1ECF227D}"/>
          </ac:spMkLst>
        </pc:spChg>
        <pc:spChg chg="add mod">
          <ac:chgData name="Jussila Topias" userId="6cc8b095-00fa-4910-aff6-f63b95a2e6cc" providerId="ADAL" clId="{46F7ABB0-4349-4A23-AC37-ED43157F3C57}" dt="2023-04-13T11:29:01.868" v="2035" actId="108"/>
          <ac:spMkLst>
            <pc:docMk/>
            <pc:sldMk cId="0" sldId="292"/>
            <ac:spMk id="5" creationId="{CCFAF913-43F9-F22E-152A-73B12DF8A1F7}"/>
          </ac:spMkLst>
        </pc:spChg>
        <pc:spChg chg="add mod">
          <ac:chgData name="Jussila Topias" userId="6cc8b095-00fa-4910-aff6-f63b95a2e6cc" providerId="ADAL" clId="{46F7ABB0-4349-4A23-AC37-ED43157F3C57}" dt="2023-04-13T11:29:33.624" v="2036" actId="207"/>
          <ac:spMkLst>
            <pc:docMk/>
            <pc:sldMk cId="0" sldId="292"/>
            <ac:spMk id="6" creationId="{5706399F-F918-B21A-9F09-098671DFFCFC}"/>
          </ac:spMkLst>
        </pc:spChg>
        <pc:spChg chg="add mod">
          <ac:chgData name="Jussila Topias" userId="6cc8b095-00fa-4910-aff6-f63b95a2e6cc" providerId="ADAL" clId="{46F7ABB0-4349-4A23-AC37-ED43157F3C57}" dt="2023-04-13T11:06:52.769" v="1780" actId="1076"/>
          <ac:spMkLst>
            <pc:docMk/>
            <pc:sldMk cId="0" sldId="292"/>
            <ac:spMk id="7" creationId="{B7B93570-2C5E-7332-C072-555AEBE4A073}"/>
          </ac:spMkLst>
        </pc:spChg>
        <pc:spChg chg="add mod ord">
          <ac:chgData name="Jussila Topias" userId="6cc8b095-00fa-4910-aff6-f63b95a2e6cc" providerId="ADAL" clId="{46F7ABB0-4349-4A23-AC37-ED43157F3C57}" dt="2023-04-13T11:29:43.751" v="2037" actId="207"/>
          <ac:spMkLst>
            <pc:docMk/>
            <pc:sldMk cId="0" sldId="292"/>
            <ac:spMk id="8" creationId="{B7C7BF84-8B9D-E93F-1958-484AEEF449C4}"/>
          </ac:spMkLst>
        </pc:spChg>
        <pc:spChg chg="add mod">
          <ac:chgData name="Jussila Topias" userId="6cc8b095-00fa-4910-aff6-f63b95a2e6cc" providerId="ADAL" clId="{46F7ABB0-4349-4A23-AC37-ED43157F3C57}" dt="2023-04-13T11:06:52.769" v="1780" actId="1076"/>
          <ac:spMkLst>
            <pc:docMk/>
            <pc:sldMk cId="0" sldId="292"/>
            <ac:spMk id="9" creationId="{74295FD0-3E6B-4AE8-1729-3631CEB12E7F}"/>
          </ac:spMkLst>
        </pc:spChg>
        <pc:spChg chg="add mod">
          <ac:chgData name="Jussila Topias" userId="6cc8b095-00fa-4910-aff6-f63b95a2e6cc" providerId="ADAL" clId="{46F7ABB0-4349-4A23-AC37-ED43157F3C57}" dt="2023-04-13T11:06:52.769" v="1780" actId="1076"/>
          <ac:spMkLst>
            <pc:docMk/>
            <pc:sldMk cId="0" sldId="292"/>
            <ac:spMk id="10" creationId="{1E7468BE-0191-AAAA-4ED0-F29E2DC093BC}"/>
          </ac:spMkLst>
        </pc:spChg>
        <pc:spChg chg="add mod">
          <ac:chgData name="Jussila Topias" userId="6cc8b095-00fa-4910-aff6-f63b95a2e6cc" providerId="ADAL" clId="{46F7ABB0-4349-4A23-AC37-ED43157F3C57}" dt="2023-04-13T11:06:52.769" v="1780" actId="1076"/>
          <ac:spMkLst>
            <pc:docMk/>
            <pc:sldMk cId="0" sldId="292"/>
            <ac:spMk id="11" creationId="{FFA2A941-9421-531E-A39E-3E83945F66C8}"/>
          </ac:spMkLst>
        </pc:spChg>
        <pc:spChg chg="del mod">
          <ac:chgData name="Jussila Topias" userId="6cc8b095-00fa-4910-aff6-f63b95a2e6cc" providerId="ADAL" clId="{46F7ABB0-4349-4A23-AC37-ED43157F3C57}" dt="2023-04-13T10:19:05.778" v="1486" actId="478"/>
          <ac:spMkLst>
            <pc:docMk/>
            <pc:sldMk cId="0" sldId="292"/>
            <ac:spMk id="22532" creationId="{373347E5-E201-F728-63F5-7C8FC3454D24}"/>
          </ac:spMkLst>
        </pc:spChg>
        <pc:spChg chg="del mod">
          <ac:chgData name="Jussila Topias" userId="6cc8b095-00fa-4910-aff6-f63b95a2e6cc" providerId="ADAL" clId="{46F7ABB0-4349-4A23-AC37-ED43157F3C57}" dt="2023-04-13T10:19:05.778" v="1486" actId="478"/>
          <ac:spMkLst>
            <pc:docMk/>
            <pc:sldMk cId="0" sldId="292"/>
            <ac:spMk id="22533" creationId="{D7EFF2C6-7B04-D124-7094-CD0728709CF4}"/>
          </ac:spMkLst>
        </pc:spChg>
        <pc:spChg chg="del mod">
          <ac:chgData name="Jussila Topias" userId="6cc8b095-00fa-4910-aff6-f63b95a2e6cc" providerId="ADAL" clId="{46F7ABB0-4349-4A23-AC37-ED43157F3C57}" dt="2023-04-13T10:19:05.778" v="1486" actId="478"/>
          <ac:spMkLst>
            <pc:docMk/>
            <pc:sldMk cId="0" sldId="292"/>
            <ac:spMk id="22534" creationId="{EFFF2F7B-1D57-E0F7-7AFE-3116C29C958C}"/>
          </ac:spMkLst>
        </pc:spChg>
        <pc:spChg chg="del mod">
          <ac:chgData name="Jussila Topias" userId="6cc8b095-00fa-4910-aff6-f63b95a2e6cc" providerId="ADAL" clId="{46F7ABB0-4349-4A23-AC37-ED43157F3C57}" dt="2023-04-13T10:19:05.778" v="1486" actId="478"/>
          <ac:spMkLst>
            <pc:docMk/>
            <pc:sldMk cId="0" sldId="292"/>
            <ac:spMk id="22535" creationId="{197CE5D5-91CE-7111-0529-0A586215F29C}"/>
          </ac:spMkLst>
        </pc:spChg>
        <pc:grpChg chg="add mod">
          <ac:chgData name="Jussila Topias" userId="6cc8b095-00fa-4910-aff6-f63b95a2e6cc" providerId="ADAL" clId="{46F7ABB0-4349-4A23-AC37-ED43157F3C57}" dt="2023-04-13T11:06:52.769" v="1780" actId="1076"/>
          <ac:grpSpMkLst>
            <pc:docMk/>
            <pc:sldMk cId="0" sldId="292"/>
            <ac:grpSpMk id="12" creationId="{AC9FB49A-688C-D3FB-07FB-815830A34F68}"/>
          </ac:grpSpMkLst>
        </pc:grpChg>
        <pc:picChg chg="add del mod">
          <ac:chgData name="Jussila Topias" userId="6cc8b095-00fa-4910-aff6-f63b95a2e6cc" providerId="ADAL" clId="{46F7ABB0-4349-4A23-AC37-ED43157F3C57}" dt="2023-04-13T10:57:53.496" v="1495" actId="478"/>
          <ac:picMkLst>
            <pc:docMk/>
            <pc:sldMk cId="0" sldId="292"/>
            <ac:picMk id="3" creationId="{320FE885-E31D-3F31-7D46-662AD838848E}"/>
          </ac:picMkLst>
        </pc:picChg>
        <pc:picChg chg="add mod">
          <ac:chgData name="Jussila Topias" userId="6cc8b095-00fa-4910-aff6-f63b95a2e6cc" providerId="ADAL" clId="{46F7ABB0-4349-4A23-AC37-ED43157F3C57}" dt="2023-04-13T11:06:52.769" v="1780" actId="1076"/>
          <ac:picMkLst>
            <pc:docMk/>
            <pc:sldMk cId="0" sldId="292"/>
            <ac:picMk id="4" creationId="{84B6E0D9-D2F2-9882-3195-BB90C57B0F87}"/>
          </ac:picMkLst>
        </pc:picChg>
        <pc:picChg chg="del mod">
          <ac:chgData name="Jussila Topias" userId="6cc8b095-00fa-4910-aff6-f63b95a2e6cc" providerId="ADAL" clId="{46F7ABB0-4349-4A23-AC37-ED43157F3C57}" dt="2023-04-13T10:17:43.882" v="1477" actId="478"/>
          <ac:picMkLst>
            <pc:docMk/>
            <pc:sldMk cId="0" sldId="292"/>
            <ac:picMk id="22531" creationId="{EEDCD448-F90F-5751-CEDB-180B796B72FE}"/>
          </ac:picMkLst>
        </pc:picChg>
      </pc:sldChg>
      <pc:sldChg chg="addSp delSp modSp mod ord">
        <pc:chgData name="Jussila Topias" userId="6cc8b095-00fa-4910-aff6-f63b95a2e6cc" providerId="ADAL" clId="{46F7ABB0-4349-4A23-AC37-ED43157F3C57}" dt="2023-04-13T11:34:13.075" v="2094" actId="20577"/>
        <pc:sldMkLst>
          <pc:docMk/>
          <pc:sldMk cId="0" sldId="293"/>
        </pc:sldMkLst>
        <pc:spChg chg="add mod">
          <ac:chgData name="Jussila Topias" userId="6cc8b095-00fa-4910-aff6-f63b95a2e6cc" providerId="ADAL" clId="{46F7ABB0-4349-4A23-AC37-ED43157F3C57}" dt="2023-04-13T11:34:13.075" v="2094" actId="20577"/>
          <ac:spMkLst>
            <pc:docMk/>
            <pc:sldMk cId="0" sldId="293"/>
            <ac:spMk id="2" creationId="{41E5ACDB-273B-77D9-1F3C-125E4FBC7ACD}"/>
          </ac:spMkLst>
        </pc:spChg>
        <pc:spChg chg="add mod">
          <ac:chgData name="Jussila Topias" userId="6cc8b095-00fa-4910-aff6-f63b95a2e6cc" providerId="ADAL" clId="{46F7ABB0-4349-4A23-AC37-ED43157F3C57}" dt="2023-04-13T11:33:56.985" v="2090" actId="20577"/>
          <ac:spMkLst>
            <pc:docMk/>
            <pc:sldMk cId="0" sldId="293"/>
            <ac:spMk id="3" creationId="{EE725FC1-B3E9-F6F8-AF22-F81064DFB1EE}"/>
          </ac:spMkLst>
        </pc:spChg>
        <pc:spChg chg="add mod">
          <ac:chgData name="Jussila Topias" userId="6cc8b095-00fa-4910-aff6-f63b95a2e6cc" providerId="ADAL" clId="{46F7ABB0-4349-4A23-AC37-ED43157F3C57}" dt="2023-04-13T11:33:12.079" v="2085" actId="1076"/>
          <ac:spMkLst>
            <pc:docMk/>
            <pc:sldMk cId="0" sldId="293"/>
            <ac:spMk id="5" creationId="{85ED3A4D-82B7-B5C2-E38A-A2AF7ACF83AA}"/>
          </ac:spMkLst>
        </pc:spChg>
        <pc:spChg chg="del mod">
          <ac:chgData name="Jussila Topias" userId="6cc8b095-00fa-4910-aff6-f63b95a2e6cc" providerId="ADAL" clId="{46F7ABB0-4349-4A23-AC37-ED43157F3C57}" dt="2023-04-13T09:07:28.106" v="438" actId="21"/>
          <ac:spMkLst>
            <pc:docMk/>
            <pc:sldMk cId="0" sldId="293"/>
            <ac:spMk id="25603" creationId="{88F4D5DE-0F05-1D44-F4E2-EA1FF00D69FD}"/>
          </ac:spMkLst>
        </pc:spChg>
        <pc:spChg chg="add del mod">
          <ac:chgData name="Jussila Topias" userId="6cc8b095-00fa-4910-aff6-f63b95a2e6cc" providerId="ADAL" clId="{46F7ABB0-4349-4A23-AC37-ED43157F3C57}" dt="2023-04-13T08:46:06.428" v="136" actId="478"/>
          <ac:spMkLst>
            <pc:docMk/>
            <pc:sldMk cId="0" sldId="293"/>
            <ac:spMk id="25605" creationId="{A47E9566-1A62-D6E1-99F1-A6620884B853}"/>
          </ac:spMkLst>
        </pc:spChg>
        <pc:spChg chg="mod">
          <ac:chgData name="Jussila Topias" userId="6cc8b095-00fa-4910-aff6-f63b95a2e6cc" providerId="ADAL" clId="{46F7ABB0-4349-4A23-AC37-ED43157F3C57}" dt="2023-04-13T09:16:17.837" v="661" actId="1076"/>
          <ac:spMkLst>
            <pc:docMk/>
            <pc:sldMk cId="0" sldId="293"/>
            <ac:spMk id="25607" creationId="{118B0FD4-DA1B-124E-1790-28651ACB5919}"/>
          </ac:spMkLst>
        </pc:spChg>
        <pc:picChg chg="add mod">
          <ac:chgData name="Jussila Topias" userId="6cc8b095-00fa-4910-aff6-f63b95a2e6cc" providerId="ADAL" clId="{46F7ABB0-4349-4A23-AC37-ED43157F3C57}" dt="2023-04-13T11:33:12.079" v="2085" actId="1076"/>
          <ac:picMkLst>
            <pc:docMk/>
            <pc:sldMk cId="0" sldId="293"/>
            <ac:picMk id="4" creationId="{EC354B83-76DE-84D4-A661-CBD2B39C4469}"/>
          </ac:picMkLst>
        </pc:picChg>
        <pc:picChg chg="del">
          <ac:chgData name="Jussila Topias" userId="6cc8b095-00fa-4910-aff6-f63b95a2e6cc" providerId="ADAL" clId="{46F7ABB0-4349-4A23-AC37-ED43157F3C57}" dt="2023-04-13T09:07:10.584" v="432" actId="21"/>
          <ac:picMkLst>
            <pc:docMk/>
            <pc:sldMk cId="0" sldId="293"/>
            <ac:picMk id="25602" creationId="{C53601BE-B2A3-A8F8-45D8-599AC2E1F6D1}"/>
          </ac:picMkLst>
        </pc:picChg>
        <pc:picChg chg="del mod">
          <ac:chgData name="Jussila Topias" userId="6cc8b095-00fa-4910-aff6-f63b95a2e6cc" providerId="ADAL" clId="{46F7ABB0-4349-4A23-AC37-ED43157F3C57}" dt="2023-04-13T09:08:05.499" v="445" actId="21"/>
          <ac:picMkLst>
            <pc:docMk/>
            <pc:sldMk cId="0" sldId="293"/>
            <ac:picMk id="25604" creationId="{AFE5067E-EF68-469B-B5A7-BCC5F43ACB79}"/>
          </ac:picMkLst>
        </pc:picChg>
        <pc:picChg chg="mod">
          <ac:chgData name="Jussila Topias" userId="6cc8b095-00fa-4910-aff6-f63b95a2e6cc" providerId="ADAL" clId="{46F7ABB0-4349-4A23-AC37-ED43157F3C57}" dt="2023-04-13T09:16:17.837" v="661" actId="1076"/>
          <ac:picMkLst>
            <pc:docMk/>
            <pc:sldMk cId="0" sldId="293"/>
            <ac:picMk id="25606" creationId="{BB076DE0-B2E3-BF81-6015-9B9D6E072F86}"/>
          </ac:picMkLst>
        </pc:picChg>
        <pc:picChg chg="mod">
          <ac:chgData name="Jussila Topias" userId="6cc8b095-00fa-4910-aff6-f63b95a2e6cc" providerId="ADAL" clId="{46F7ABB0-4349-4A23-AC37-ED43157F3C57}" dt="2023-04-13T09:16:17.837" v="661" actId="1076"/>
          <ac:picMkLst>
            <pc:docMk/>
            <pc:sldMk cId="0" sldId="293"/>
            <ac:picMk id="25608" creationId="{51716781-B328-DCD7-E813-74D558C67642}"/>
          </ac:picMkLst>
        </pc:picChg>
      </pc:sldChg>
      <pc:sldChg chg="ord">
        <pc:chgData name="Jussila Topias" userId="6cc8b095-00fa-4910-aff6-f63b95a2e6cc" providerId="ADAL" clId="{46F7ABB0-4349-4A23-AC37-ED43157F3C57}" dt="2023-04-13T09:24:33.536" v="957"/>
        <pc:sldMkLst>
          <pc:docMk/>
          <pc:sldMk cId="0" sldId="303"/>
        </pc:sldMkLst>
      </pc:sldChg>
      <pc:sldChg chg="ord">
        <pc:chgData name="Jussila Topias" userId="6cc8b095-00fa-4910-aff6-f63b95a2e6cc" providerId="ADAL" clId="{46F7ABB0-4349-4A23-AC37-ED43157F3C57}" dt="2023-04-13T08:55:33.014" v="387"/>
        <pc:sldMkLst>
          <pc:docMk/>
          <pc:sldMk cId="0" sldId="316"/>
        </pc:sldMkLst>
      </pc:sldChg>
      <pc:sldChg chg="addSp modSp mod modAnim">
        <pc:chgData name="Jussila Topias" userId="6cc8b095-00fa-4910-aff6-f63b95a2e6cc" providerId="ADAL" clId="{46F7ABB0-4349-4A23-AC37-ED43157F3C57}" dt="2023-04-13T11:50:16.381" v="2116"/>
        <pc:sldMkLst>
          <pc:docMk/>
          <pc:sldMk cId="0" sldId="337"/>
        </pc:sldMkLst>
        <pc:spChg chg="mod">
          <ac:chgData name="Jussila Topias" userId="6cc8b095-00fa-4910-aff6-f63b95a2e6cc" providerId="ADAL" clId="{46F7ABB0-4349-4A23-AC37-ED43157F3C57}" dt="2023-04-13T08:58:48.832" v="405" actId="1076"/>
          <ac:spMkLst>
            <pc:docMk/>
            <pc:sldMk cId="0" sldId="337"/>
            <ac:spMk id="2" creationId="{C4F4F505-ED35-F275-84B4-912420665D6F}"/>
          </ac:spMkLst>
        </pc:spChg>
        <pc:spChg chg="add mod">
          <ac:chgData name="Jussila Topias" userId="6cc8b095-00fa-4910-aff6-f63b95a2e6cc" providerId="ADAL" clId="{46F7ABB0-4349-4A23-AC37-ED43157F3C57}" dt="2023-04-13T09:00:17.169" v="425" actId="1076"/>
          <ac:spMkLst>
            <pc:docMk/>
            <pc:sldMk cId="0" sldId="337"/>
            <ac:spMk id="3" creationId="{C20EBFC7-5293-A9F5-BC37-ABCDFA98777D}"/>
          </ac:spMkLst>
        </pc:spChg>
        <pc:spChg chg="mod">
          <ac:chgData name="Jussila Topias" userId="6cc8b095-00fa-4910-aff6-f63b95a2e6cc" providerId="ADAL" clId="{46F7ABB0-4349-4A23-AC37-ED43157F3C57}" dt="2023-04-13T09:00:10.867" v="424" actId="1076"/>
          <ac:spMkLst>
            <pc:docMk/>
            <pc:sldMk cId="0" sldId="337"/>
            <ac:spMk id="6" creationId="{B0A4A7C8-4DAC-5D97-8F8E-3EDAEAD1CD0D}"/>
          </ac:spMkLst>
        </pc:spChg>
        <pc:spChg chg="mod">
          <ac:chgData name="Jussila Topias" userId="6cc8b095-00fa-4910-aff6-f63b95a2e6cc" providerId="ADAL" clId="{46F7ABB0-4349-4A23-AC37-ED43157F3C57}" dt="2023-04-13T08:58:55.577" v="407" actId="1076"/>
          <ac:spMkLst>
            <pc:docMk/>
            <pc:sldMk cId="0" sldId="337"/>
            <ac:spMk id="15363" creationId="{01FD5922-12A3-91A9-C2DD-0C251326AEC1}"/>
          </ac:spMkLst>
        </pc:spChg>
        <pc:grpChg chg="add mod">
          <ac:chgData name="Jussila Topias" userId="6cc8b095-00fa-4910-aff6-f63b95a2e6cc" providerId="ADAL" clId="{46F7ABB0-4349-4A23-AC37-ED43157F3C57}" dt="2023-04-13T09:00:10.867" v="424" actId="1076"/>
          <ac:grpSpMkLst>
            <pc:docMk/>
            <pc:sldMk cId="0" sldId="337"/>
            <ac:grpSpMk id="4" creationId="{DDA41F2D-5AC3-E8B1-EC33-E63FF271F71B}"/>
          </ac:grpSpMkLst>
        </pc:grpChg>
        <pc:picChg chg="mod">
          <ac:chgData name="Jussila Topias" userId="6cc8b095-00fa-4910-aff6-f63b95a2e6cc" providerId="ADAL" clId="{46F7ABB0-4349-4A23-AC37-ED43157F3C57}" dt="2023-04-13T09:00:10.867" v="424" actId="1076"/>
          <ac:picMkLst>
            <pc:docMk/>
            <pc:sldMk cId="0" sldId="337"/>
            <ac:picMk id="5" creationId="{36E191E1-D85E-626D-FF2D-D0621C454E31}"/>
          </ac:picMkLst>
        </pc:picChg>
        <pc:picChg chg="mod">
          <ac:chgData name="Jussila Topias" userId="6cc8b095-00fa-4910-aff6-f63b95a2e6cc" providerId="ADAL" clId="{46F7ABB0-4349-4A23-AC37-ED43157F3C57}" dt="2023-04-13T08:58:51.887" v="406" actId="1076"/>
          <ac:picMkLst>
            <pc:docMk/>
            <pc:sldMk cId="0" sldId="337"/>
            <ac:picMk id="15362" creationId="{7BC799F0-4388-C8BD-E82B-477A3D16A61C}"/>
          </ac:picMkLst>
        </pc:picChg>
      </pc:sldChg>
      <pc:sldChg chg="addSp delSp modSp mod ord">
        <pc:chgData name="Jussila Topias" userId="6cc8b095-00fa-4910-aff6-f63b95a2e6cc" providerId="ADAL" clId="{46F7ABB0-4349-4A23-AC37-ED43157F3C57}" dt="2023-04-13T11:31:54.496" v="2056" actId="20577"/>
        <pc:sldMkLst>
          <pc:docMk/>
          <pc:sldMk cId="0" sldId="338"/>
        </pc:sldMkLst>
        <pc:spChg chg="add mod">
          <ac:chgData name="Jussila Topias" userId="6cc8b095-00fa-4910-aff6-f63b95a2e6cc" providerId="ADAL" clId="{46F7ABB0-4349-4A23-AC37-ED43157F3C57}" dt="2023-04-13T08:54:20.316" v="376"/>
          <ac:spMkLst>
            <pc:docMk/>
            <pc:sldMk cId="0" sldId="338"/>
            <ac:spMk id="2" creationId="{21EF9D9B-175B-FF1C-10EC-77C4A02E0C74}"/>
          </ac:spMkLst>
        </pc:spChg>
        <pc:spChg chg="mod">
          <ac:chgData name="Jussila Topias" userId="6cc8b095-00fa-4910-aff6-f63b95a2e6cc" providerId="ADAL" clId="{46F7ABB0-4349-4A23-AC37-ED43157F3C57}" dt="2023-04-13T11:31:54.496" v="2056" actId="20577"/>
          <ac:spMkLst>
            <pc:docMk/>
            <pc:sldMk cId="0" sldId="338"/>
            <ac:spMk id="11" creationId="{EB31A80C-0395-1F1D-F103-D19518FFBDC5}"/>
          </ac:spMkLst>
        </pc:spChg>
        <pc:spChg chg="del">
          <ac:chgData name="Jussila Topias" userId="6cc8b095-00fa-4910-aff6-f63b95a2e6cc" providerId="ADAL" clId="{46F7ABB0-4349-4A23-AC37-ED43157F3C57}" dt="2023-04-13T08:54:17.927" v="375" actId="21"/>
          <ac:spMkLst>
            <pc:docMk/>
            <pc:sldMk cId="0" sldId="338"/>
            <ac:spMk id="14" creationId="{3E24E09B-F58C-1B64-49F2-F834F0F14CC4}"/>
          </ac:spMkLst>
        </pc:spChg>
        <pc:spChg chg="mod">
          <ac:chgData name="Jussila Topias" userId="6cc8b095-00fa-4910-aff6-f63b95a2e6cc" providerId="ADAL" clId="{46F7ABB0-4349-4A23-AC37-ED43157F3C57}" dt="2023-04-13T08:55:20.947" v="383" actId="1076"/>
          <ac:spMkLst>
            <pc:docMk/>
            <pc:sldMk cId="0" sldId="338"/>
            <ac:spMk id="26627" creationId="{CC2B67AE-3838-38BE-4C71-BB06DEEACD64}"/>
          </ac:spMkLst>
        </pc:spChg>
        <pc:spChg chg="del">
          <ac:chgData name="Jussila Topias" userId="6cc8b095-00fa-4910-aff6-f63b95a2e6cc" providerId="ADAL" clId="{46F7ABB0-4349-4A23-AC37-ED43157F3C57}" dt="2023-04-13T08:55:10.983" v="382" actId="478"/>
          <ac:spMkLst>
            <pc:docMk/>
            <pc:sldMk cId="0" sldId="338"/>
            <ac:spMk id="26630" creationId="{881BD4F7-092C-84DC-1771-BD21FBC575A5}"/>
          </ac:spMkLst>
        </pc:spChg>
        <pc:picChg chg="mod">
          <ac:chgData name="Jussila Topias" userId="6cc8b095-00fa-4910-aff6-f63b95a2e6cc" providerId="ADAL" clId="{46F7ABB0-4349-4A23-AC37-ED43157F3C57}" dt="2023-04-13T08:55:25.029" v="385" actId="1076"/>
          <ac:picMkLst>
            <pc:docMk/>
            <pc:sldMk cId="0" sldId="338"/>
            <ac:picMk id="26626" creationId="{6E43A4EE-C766-76A5-5D4C-45EFDA237E40}"/>
          </ac:picMkLst>
        </pc:picChg>
        <pc:picChg chg="del">
          <ac:chgData name="Jussila Topias" userId="6cc8b095-00fa-4910-aff6-f63b95a2e6cc" providerId="ADAL" clId="{46F7ABB0-4349-4A23-AC37-ED43157F3C57}" dt="2023-04-13T08:54:49.611" v="378" actId="21"/>
          <ac:picMkLst>
            <pc:docMk/>
            <pc:sldMk cId="0" sldId="338"/>
            <ac:picMk id="26628" creationId="{0BF4B5F1-E264-4BE1-D960-51D2F80466E0}"/>
          </ac:picMkLst>
        </pc:picChg>
      </pc:sldChg>
      <pc:sldChg chg="ord">
        <pc:chgData name="Jussila Topias" userId="6cc8b095-00fa-4910-aff6-f63b95a2e6cc" providerId="ADAL" clId="{46F7ABB0-4349-4A23-AC37-ED43157F3C57}" dt="2023-04-13T09:24:51.826" v="961"/>
        <pc:sldMkLst>
          <pc:docMk/>
          <pc:sldMk cId="0" sldId="346"/>
        </pc:sldMkLst>
      </pc:sldChg>
      <pc:sldChg chg="addSp delSp modSp mod ord">
        <pc:chgData name="Jussila Topias" userId="6cc8b095-00fa-4910-aff6-f63b95a2e6cc" providerId="ADAL" clId="{46F7ABB0-4349-4A23-AC37-ED43157F3C57}" dt="2023-04-13T10:01:34.405" v="1344" actId="20577"/>
        <pc:sldMkLst>
          <pc:docMk/>
          <pc:sldMk cId="0" sldId="350"/>
        </pc:sldMkLst>
        <pc:spChg chg="add 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" creationId="{6C8FF024-BC6F-83AD-1C1D-CC7C2804E3BB}"/>
          </ac:spMkLst>
        </pc:spChg>
        <pc:spChg chg="mod">
          <ac:chgData name="Jussila Topias" userId="6cc8b095-00fa-4910-aff6-f63b95a2e6cc" providerId="ADAL" clId="{46F7ABB0-4349-4A23-AC37-ED43157F3C57}" dt="2023-04-13T10:00:48.022" v="1334" actId="1036"/>
          <ac:spMkLst>
            <pc:docMk/>
            <pc:sldMk cId="0" sldId="350"/>
            <ac:spMk id="14" creationId="{13A9C6DF-2AD5-61A8-22E7-D399E15A1D9F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17" creationId="{130B2338-0A46-2F3A-6DD4-2B855868B5EE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18" creationId="{1E5CD4A3-0105-7C2A-7DC6-A32BE9CE17D8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19" creationId="{E20835C9-5AAA-7051-3499-46DCE9FBA47C}"/>
          </ac:spMkLst>
        </pc:spChg>
        <pc:spChg chg="add 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0" creationId="{A674A256-5671-DB6C-B109-4B2EC4C36040}"/>
          </ac:spMkLst>
        </pc:spChg>
        <pc:spChg chg="add 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1" creationId="{04AFD2FA-54FE-433E-17CE-47CEAE7195F2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2" creationId="{F0BCD019-E671-4BCB-3C2B-0EA398F9542B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3" creationId="{F57E44B4-000A-A807-98EB-6C24AD0A64D5}"/>
          </ac:spMkLst>
        </pc:spChg>
        <pc:spChg chg="del">
          <ac:chgData name="Jussila Topias" userId="6cc8b095-00fa-4910-aff6-f63b95a2e6cc" providerId="ADAL" clId="{46F7ABB0-4349-4A23-AC37-ED43157F3C57}" dt="2023-04-13T09:57:50.045" v="1309" actId="478"/>
          <ac:spMkLst>
            <pc:docMk/>
            <pc:sldMk cId="0" sldId="350"/>
            <ac:spMk id="24" creationId="{2FCEBF98-CA64-974E-6E40-D5B9C850D893}"/>
          </ac:spMkLst>
        </pc:spChg>
        <pc:spChg chg="add del">
          <ac:chgData name="Jussila Topias" userId="6cc8b095-00fa-4910-aff6-f63b95a2e6cc" providerId="ADAL" clId="{46F7ABB0-4349-4A23-AC37-ED43157F3C57}" dt="2023-04-13T09:58:52.068" v="1320" actId="478"/>
          <ac:spMkLst>
            <pc:docMk/>
            <pc:sldMk cId="0" sldId="350"/>
            <ac:spMk id="35842" creationId="{6DC0E833-5BFC-A2A9-C578-7F938003E8DD}"/>
          </ac:spMkLst>
        </pc:spChg>
        <pc:spChg chg="add del">
          <ac:chgData name="Jussila Topias" userId="6cc8b095-00fa-4910-aff6-f63b95a2e6cc" providerId="ADAL" clId="{46F7ABB0-4349-4A23-AC37-ED43157F3C57}" dt="2023-04-13T09:58:53.200" v="1321" actId="478"/>
          <ac:spMkLst>
            <pc:docMk/>
            <pc:sldMk cId="0" sldId="350"/>
            <ac:spMk id="35843" creationId="{63321E63-9FA7-E3A1-C39B-12B7E9514EA6}"/>
          </ac:spMkLst>
        </pc:spChg>
        <pc:spChg chg="mod">
          <ac:chgData name="Jussila Topias" userId="6cc8b095-00fa-4910-aff6-f63b95a2e6cc" providerId="ADAL" clId="{46F7ABB0-4349-4A23-AC37-ED43157F3C57}" dt="2023-04-13T10:01:34.405" v="1344" actId="20577"/>
          <ac:spMkLst>
            <pc:docMk/>
            <pc:sldMk cId="0" sldId="350"/>
            <ac:spMk id="35846" creationId="{3EDBE078-BFBF-C8E0-0069-F8C5C475E0C9}"/>
          </ac:spMkLst>
        </pc:spChg>
        <pc:spChg chg="mod">
          <ac:chgData name="Jussila Topias" userId="6cc8b095-00fa-4910-aff6-f63b95a2e6cc" providerId="ADAL" clId="{46F7ABB0-4349-4A23-AC37-ED43157F3C57}" dt="2023-04-13T10:01:04.159" v="1338" actId="1076"/>
          <ac:spMkLst>
            <pc:docMk/>
            <pc:sldMk cId="0" sldId="350"/>
            <ac:spMk id="35852" creationId="{015C4A0A-E7BE-B97E-C8BF-DD078FEF31D4}"/>
          </ac:spMkLst>
        </pc:spChg>
        <pc:grpChg chg="add mod">
          <ac:chgData name="Jussila Topias" userId="6cc8b095-00fa-4910-aff6-f63b95a2e6cc" providerId="ADAL" clId="{46F7ABB0-4349-4A23-AC37-ED43157F3C57}" dt="2023-04-13T10:00:48.022" v="1334" actId="1036"/>
          <ac:grpSpMkLst>
            <pc:docMk/>
            <pc:sldMk cId="0" sldId="350"/>
            <ac:grpSpMk id="3" creationId="{525A339F-F61D-EB1D-2DE8-EF7C547738B3}"/>
          </ac:grpSpMkLst>
        </pc:grpChg>
        <pc:grpChg chg="add mod">
          <ac:chgData name="Jussila Topias" userId="6cc8b095-00fa-4910-aff6-f63b95a2e6cc" providerId="ADAL" clId="{46F7ABB0-4349-4A23-AC37-ED43157F3C57}" dt="2023-04-13T09:54:21.426" v="1266" actId="164"/>
          <ac:grpSpMkLst>
            <pc:docMk/>
            <pc:sldMk cId="0" sldId="350"/>
            <ac:grpSpMk id="4" creationId="{F5D563C7-2BE7-B27B-70AF-40B5F7F19761}"/>
          </ac:grpSpMkLst>
        </pc:grpChg>
        <pc:grpChg chg="add mod">
          <ac:chgData name="Jussila Topias" userId="6cc8b095-00fa-4910-aff6-f63b95a2e6cc" providerId="ADAL" clId="{46F7ABB0-4349-4A23-AC37-ED43157F3C57}" dt="2023-04-13T10:00:48.022" v="1334" actId="1036"/>
          <ac:grpSpMkLst>
            <pc:docMk/>
            <pc:sldMk cId="0" sldId="350"/>
            <ac:grpSpMk id="5" creationId="{D85D6BCE-EB27-BE5E-F629-7AE962E8C330}"/>
          </ac:grpSpMkLst>
        </pc:grpChg>
        <pc:grpChg chg="add del mod">
          <ac:chgData name="Jussila Topias" userId="6cc8b095-00fa-4910-aff6-f63b95a2e6cc" providerId="ADAL" clId="{46F7ABB0-4349-4A23-AC37-ED43157F3C57}" dt="2023-04-13T10:00:48.022" v="1334" actId="1036"/>
          <ac:grpSpMkLst>
            <pc:docMk/>
            <pc:sldMk cId="0" sldId="350"/>
            <ac:grpSpMk id="6" creationId="{81492114-E42C-7014-1501-DAD309EBF2A2}"/>
          </ac:grpSpMkLst>
        </pc:grpChg>
        <pc:picChg chg="mod">
          <ac:chgData name="Jussila Topias" userId="6cc8b095-00fa-4910-aff6-f63b95a2e6cc" providerId="ADAL" clId="{46F7ABB0-4349-4A23-AC37-ED43157F3C57}" dt="2023-04-13T10:00:48.022" v="1334" actId="1036"/>
          <ac:picMkLst>
            <pc:docMk/>
            <pc:sldMk cId="0" sldId="350"/>
            <ac:picMk id="35844" creationId="{07321212-1DD4-AB13-343B-EDB45FD540C3}"/>
          </ac:picMkLst>
        </pc:picChg>
        <pc:picChg chg="mod">
          <ac:chgData name="Jussila Topias" userId="6cc8b095-00fa-4910-aff6-f63b95a2e6cc" providerId="ADAL" clId="{46F7ABB0-4349-4A23-AC37-ED43157F3C57}" dt="2023-04-13T10:00:48.022" v="1334" actId="1036"/>
          <ac:picMkLst>
            <pc:docMk/>
            <pc:sldMk cId="0" sldId="350"/>
            <ac:picMk id="35845" creationId="{8E4441FB-6924-3F15-32FD-CD62A43F00FD}"/>
          </ac:picMkLst>
        </pc:picChg>
        <pc:cxnChg chg="mod">
          <ac:chgData name="Jussila Topias" userId="6cc8b095-00fa-4910-aff6-f63b95a2e6cc" providerId="ADAL" clId="{46F7ABB0-4349-4A23-AC37-ED43157F3C57}" dt="2023-04-13T10:00:48.022" v="1334" actId="1036"/>
          <ac:cxnSpMkLst>
            <pc:docMk/>
            <pc:sldMk cId="0" sldId="350"/>
            <ac:cxnSpMk id="9" creationId="{437EFB6A-29ED-5B4F-F2C2-443209B28141}"/>
          </ac:cxnSpMkLst>
        </pc:cxnChg>
        <pc:cxnChg chg="mod">
          <ac:chgData name="Jussila Topias" userId="6cc8b095-00fa-4910-aff6-f63b95a2e6cc" providerId="ADAL" clId="{46F7ABB0-4349-4A23-AC37-ED43157F3C57}" dt="2023-04-13T10:00:48.022" v="1334" actId="1036"/>
          <ac:cxnSpMkLst>
            <pc:docMk/>
            <pc:sldMk cId="0" sldId="350"/>
            <ac:cxnSpMk id="11" creationId="{36CBED2B-3A46-2FC5-40F1-7EE99616E1AB}"/>
          </ac:cxnSpMkLst>
        </pc:cxnChg>
        <pc:cxnChg chg="mod">
          <ac:chgData name="Jussila Topias" userId="6cc8b095-00fa-4910-aff6-f63b95a2e6cc" providerId="ADAL" clId="{46F7ABB0-4349-4A23-AC37-ED43157F3C57}" dt="2023-04-13T10:00:48.022" v="1334" actId="1036"/>
          <ac:cxnSpMkLst>
            <pc:docMk/>
            <pc:sldMk cId="0" sldId="350"/>
            <ac:cxnSpMk id="13" creationId="{92AF57A2-D900-2F81-7EF5-3300E492A25D}"/>
          </ac:cxnSpMkLst>
        </pc:cxnChg>
        <pc:cxnChg chg="mod">
          <ac:chgData name="Jussila Topias" userId="6cc8b095-00fa-4910-aff6-f63b95a2e6cc" providerId="ADAL" clId="{46F7ABB0-4349-4A23-AC37-ED43157F3C57}" dt="2023-04-13T10:00:48.022" v="1334" actId="1036"/>
          <ac:cxnSpMkLst>
            <pc:docMk/>
            <pc:sldMk cId="0" sldId="350"/>
            <ac:cxnSpMk id="15" creationId="{FC2B3BCC-4869-0DFF-7106-3E73E32FDDBC}"/>
          </ac:cxnSpMkLst>
        </pc:cxnChg>
      </pc:sldChg>
      <pc:sldChg chg="modSp mod">
        <pc:chgData name="Jussila Topias" userId="6cc8b095-00fa-4910-aff6-f63b95a2e6cc" providerId="ADAL" clId="{46F7ABB0-4349-4A23-AC37-ED43157F3C57}" dt="2023-04-13T08:19:02.832" v="1" actId="115"/>
        <pc:sldMkLst>
          <pc:docMk/>
          <pc:sldMk cId="0" sldId="764"/>
        </pc:sldMkLst>
        <pc:spChg chg="mod">
          <ac:chgData name="Jussila Topias" userId="6cc8b095-00fa-4910-aff6-f63b95a2e6cc" providerId="ADAL" clId="{46F7ABB0-4349-4A23-AC37-ED43157F3C57}" dt="2023-04-13T08:19:02.832" v="1" actId="115"/>
          <ac:spMkLst>
            <pc:docMk/>
            <pc:sldMk cId="0" sldId="764"/>
            <ac:spMk id="4" creationId="{2792EFD8-7C41-023E-93C3-E11CB2FF49E8}"/>
          </ac:spMkLst>
        </pc:spChg>
      </pc:sldChg>
      <pc:sldChg chg="ord">
        <pc:chgData name="Jussila Topias" userId="6cc8b095-00fa-4910-aff6-f63b95a2e6cc" providerId="ADAL" clId="{46F7ABB0-4349-4A23-AC37-ED43157F3C57}" dt="2023-04-13T08:21:00.853" v="3"/>
        <pc:sldMkLst>
          <pc:docMk/>
          <pc:sldMk cId="0" sldId="771"/>
        </pc:sldMkLst>
      </pc:sldChg>
      <pc:sldChg chg="addSp modSp mod ord">
        <pc:chgData name="Jussila Topias" userId="6cc8b095-00fa-4910-aff6-f63b95a2e6cc" providerId="ADAL" clId="{46F7ABB0-4349-4A23-AC37-ED43157F3C57}" dt="2023-04-13T09:36:47.108" v="1242" actId="20577"/>
        <pc:sldMkLst>
          <pc:docMk/>
          <pc:sldMk cId="0" sldId="774"/>
        </pc:sldMkLst>
        <pc:spChg chg="add mod">
          <ac:chgData name="Jussila Topias" userId="6cc8b095-00fa-4910-aff6-f63b95a2e6cc" providerId="ADAL" clId="{46F7ABB0-4349-4A23-AC37-ED43157F3C57}" dt="2023-04-13T09:28:10.582" v="1121" actId="207"/>
          <ac:spMkLst>
            <pc:docMk/>
            <pc:sldMk cId="0" sldId="774"/>
            <ac:spMk id="2" creationId="{D8DB5EAA-31FC-C0F0-1A87-909103E9CBAD}"/>
          </ac:spMkLst>
        </pc:spChg>
        <pc:spChg chg="add mod">
          <ac:chgData name="Jussila Topias" userId="6cc8b095-00fa-4910-aff6-f63b95a2e6cc" providerId="ADAL" clId="{46F7ABB0-4349-4A23-AC37-ED43157F3C57}" dt="2023-04-13T09:26:18.894" v="1067" actId="1076"/>
          <ac:spMkLst>
            <pc:docMk/>
            <pc:sldMk cId="0" sldId="774"/>
            <ac:spMk id="3" creationId="{CB43AF2C-9615-F234-3802-15B7D129E873}"/>
          </ac:spMkLst>
        </pc:spChg>
        <pc:spChg chg="add mod">
          <ac:chgData name="Jussila Topias" userId="6cc8b095-00fa-4910-aff6-f63b95a2e6cc" providerId="ADAL" clId="{46F7ABB0-4349-4A23-AC37-ED43157F3C57}" dt="2023-04-13T09:36:47.108" v="1242" actId="20577"/>
          <ac:spMkLst>
            <pc:docMk/>
            <pc:sldMk cId="0" sldId="774"/>
            <ac:spMk id="4" creationId="{C97CAE61-EAA8-3C59-8FF5-5AED703EDE63}"/>
          </ac:spMkLst>
        </pc:spChg>
        <pc:picChg chg="mod">
          <ac:chgData name="Jussila Topias" userId="6cc8b095-00fa-4910-aff6-f63b95a2e6cc" providerId="ADAL" clId="{46F7ABB0-4349-4A23-AC37-ED43157F3C57}" dt="2023-04-13T09:25:55.573" v="1038" actId="1076"/>
          <ac:picMkLst>
            <pc:docMk/>
            <pc:sldMk cId="0" sldId="774"/>
            <ac:picMk id="31746" creationId="{497AB4F6-494A-3806-71C4-7C3B963593C6}"/>
          </ac:picMkLst>
        </pc:picChg>
        <pc:picChg chg="mod">
          <ac:chgData name="Jussila Topias" userId="6cc8b095-00fa-4910-aff6-f63b95a2e6cc" providerId="ADAL" clId="{46F7ABB0-4349-4A23-AC37-ED43157F3C57}" dt="2023-04-13T09:25:55.573" v="1038" actId="1076"/>
          <ac:picMkLst>
            <pc:docMk/>
            <pc:sldMk cId="0" sldId="774"/>
            <ac:picMk id="31747" creationId="{A5EF6742-7DC3-09FB-8016-4ACC3090D4FE}"/>
          </ac:picMkLst>
        </pc:picChg>
      </pc:sldChg>
      <pc:sldChg chg="del">
        <pc:chgData name="Jussila Topias" userId="6cc8b095-00fa-4910-aff6-f63b95a2e6cc" providerId="ADAL" clId="{46F7ABB0-4349-4A23-AC37-ED43157F3C57}" dt="2023-04-13T11:24:00.546" v="2017" actId="47"/>
        <pc:sldMkLst>
          <pc:docMk/>
          <pc:sldMk cId="0" sldId="797"/>
        </pc:sldMkLst>
      </pc:sldChg>
      <pc:sldChg chg="addSp delSp modSp new del mod ord">
        <pc:chgData name="Jussila Topias" userId="6cc8b095-00fa-4910-aff6-f63b95a2e6cc" providerId="ADAL" clId="{46F7ABB0-4349-4A23-AC37-ED43157F3C57}" dt="2023-04-13T10:23:09.335" v="1492" actId="47"/>
        <pc:sldMkLst>
          <pc:docMk/>
          <pc:sldMk cId="2879718877" sldId="798"/>
        </pc:sldMkLst>
        <pc:spChg chg="add mod topLvl">
          <ac:chgData name="Jussila Topias" userId="6cc8b095-00fa-4910-aff6-f63b95a2e6cc" providerId="ADAL" clId="{46F7ABB0-4349-4A23-AC37-ED43157F3C57}" dt="2023-04-13T08:58:26.893" v="402" actId="164"/>
          <ac:spMkLst>
            <pc:docMk/>
            <pc:sldMk cId="2879718877" sldId="798"/>
            <ac:spMk id="4" creationId="{B01D1476-9BBC-D072-7065-F238481A7C8A}"/>
          </ac:spMkLst>
        </pc:spChg>
        <pc:grpChg chg="add del mod">
          <ac:chgData name="Jussila Topias" userId="6cc8b095-00fa-4910-aff6-f63b95a2e6cc" providerId="ADAL" clId="{46F7ABB0-4349-4A23-AC37-ED43157F3C57}" dt="2023-04-13T08:58:01.506" v="399" actId="165"/>
          <ac:grpSpMkLst>
            <pc:docMk/>
            <pc:sldMk cId="2879718877" sldId="798"/>
            <ac:grpSpMk id="5" creationId="{AB2FA932-516D-A68B-A3EE-D14F05F7BC48}"/>
          </ac:grpSpMkLst>
        </pc:grpChg>
        <pc:grpChg chg="add del mod">
          <ac:chgData name="Jussila Topias" userId="6cc8b095-00fa-4910-aff6-f63b95a2e6cc" providerId="ADAL" clId="{46F7ABB0-4349-4A23-AC37-ED43157F3C57}" dt="2023-04-13T09:01:42.829" v="426" actId="478"/>
          <ac:grpSpMkLst>
            <pc:docMk/>
            <pc:sldMk cId="2879718877" sldId="798"/>
            <ac:grpSpMk id="6" creationId="{1E39E7BB-A2D1-10B1-48A9-70179661C30D}"/>
          </ac:grpSpMkLst>
        </pc:grpChg>
        <pc:picChg chg="add del mod">
          <ac:chgData name="Jussila Topias" userId="6cc8b095-00fa-4910-aff6-f63b95a2e6cc" providerId="ADAL" clId="{46F7ABB0-4349-4A23-AC37-ED43157F3C57}" dt="2023-04-13T10:20:47.463" v="1490" actId="478"/>
          <ac:picMkLst>
            <pc:docMk/>
            <pc:sldMk cId="2879718877" sldId="798"/>
            <ac:picMk id="2" creationId="{EFB6B692-C540-8BBE-DE2F-913D66098DF3}"/>
          </ac:picMkLst>
        </pc:picChg>
        <pc:picChg chg="add mod topLvl">
          <ac:chgData name="Jussila Topias" userId="6cc8b095-00fa-4910-aff6-f63b95a2e6cc" providerId="ADAL" clId="{46F7ABB0-4349-4A23-AC37-ED43157F3C57}" dt="2023-04-13T08:58:26.893" v="402" actId="164"/>
          <ac:picMkLst>
            <pc:docMk/>
            <pc:sldMk cId="2879718877" sldId="798"/>
            <ac:picMk id="3" creationId="{BC42FD7A-7A7C-AB3F-DF9A-C5C7308EE679}"/>
          </ac:picMkLst>
        </pc:picChg>
        <pc:picChg chg="add del mod">
          <ac:chgData name="Jussila Topias" userId="6cc8b095-00fa-4910-aff6-f63b95a2e6cc" providerId="ADAL" clId="{46F7ABB0-4349-4A23-AC37-ED43157F3C57}" dt="2023-04-13T10:23:05.639" v="1491" actId="478"/>
          <ac:picMkLst>
            <pc:docMk/>
            <pc:sldMk cId="2879718877" sldId="798"/>
            <ac:picMk id="7" creationId="{8E20F4BA-EB5F-0C77-532D-D19CBFB32F0E}"/>
          </ac:picMkLst>
        </pc:picChg>
        <pc:picChg chg="add del mod">
          <ac:chgData name="Jussila Topias" userId="6cc8b095-00fa-4910-aff6-f63b95a2e6cc" providerId="ADAL" clId="{46F7ABB0-4349-4A23-AC37-ED43157F3C57}" dt="2023-04-13T10:16:52.571" v="1468" actId="21"/>
          <ac:picMkLst>
            <pc:docMk/>
            <pc:sldMk cId="2879718877" sldId="798"/>
            <ac:picMk id="8" creationId="{7DFE1905-8922-54A6-BFF9-F477B252BE17}"/>
          </ac:picMkLst>
        </pc:picChg>
      </pc:sldChg>
      <pc:sldChg chg="addSp delSp modSp new del">
        <pc:chgData name="Jussila Topias" userId="6cc8b095-00fa-4910-aff6-f63b95a2e6cc" providerId="ADAL" clId="{46F7ABB0-4349-4A23-AC37-ED43157F3C57}" dt="2023-04-13T10:10:40.699" v="1433" actId="47"/>
        <pc:sldMkLst>
          <pc:docMk/>
          <pc:sldMk cId="284044528" sldId="799"/>
        </pc:sldMkLst>
        <pc:spChg chg="del">
          <ac:chgData name="Jussila Topias" userId="6cc8b095-00fa-4910-aff6-f63b95a2e6cc" providerId="ADAL" clId="{46F7ABB0-4349-4A23-AC37-ED43157F3C57}" dt="2023-04-13T09:07:15.655" v="434" actId="478"/>
          <ac:spMkLst>
            <pc:docMk/>
            <pc:sldMk cId="284044528" sldId="799"/>
            <ac:spMk id="2" creationId="{3DF2911C-EF9A-677F-328E-47CECDDC9C47}"/>
          </ac:spMkLst>
        </pc:spChg>
        <pc:spChg chg="del">
          <ac:chgData name="Jussila Topias" userId="6cc8b095-00fa-4910-aff6-f63b95a2e6cc" providerId="ADAL" clId="{46F7ABB0-4349-4A23-AC37-ED43157F3C57}" dt="2023-04-13T09:07:18.427" v="435" actId="478"/>
          <ac:spMkLst>
            <pc:docMk/>
            <pc:sldMk cId="284044528" sldId="799"/>
            <ac:spMk id="3" creationId="{610816EF-6E5C-79DD-1DED-1D842E23E587}"/>
          </ac:spMkLst>
        </pc:spChg>
        <pc:spChg chg="del">
          <ac:chgData name="Jussila Topias" userId="6cc8b095-00fa-4910-aff6-f63b95a2e6cc" providerId="ADAL" clId="{46F7ABB0-4349-4A23-AC37-ED43157F3C57}" dt="2023-04-13T09:07:20.500" v="436" actId="478"/>
          <ac:spMkLst>
            <pc:docMk/>
            <pc:sldMk cId="284044528" sldId="799"/>
            <ac:spMk id="4" creationId="{3F28DCE6-05DC-2E37-D487-162A3A1A57A1}"/>
          </ac:spMkLst>
        </pc:spChg>
        <pc:spChg chg="add del mod">
          <ac:chgData name="Jussila Topias" userId="6cc8b095-00fa-4910-aff6-f63b95a2e6cc" providerId="ADAL" clId="{46F7ABB0-4349-4A23-AC37-ED43157F3C57}" dt="2023-04-13T09:15:18.498" v="653" actId="21"/>
          <ac:spMkLst>
            <pc:docMk/>
            <pc:sldMk cId="284044528" sldId="799"/>
            <ac:spMk id="6" creationId="{DE1311FC-625B-A2E4-8840-92A2361B5D1F}"/>
          </ac:spMkLst>
        </pc:spChg>
        <pc:picChg chg="add del mod">
          <ac:chgData name="Jussila Topias" userId="6cc8b095-00fa-4910-aff6-f63b95a2e6cc" providerId="ADAL" clId="{46F7ABB0-4349-4A23-AC37-ED43157F3C57}" dt="2023-04-13T09:15:18.498" v="653" actId="21"/>
          <ac:picMkLst>
            <pc:docMk/>
            <pc:sldMk cId="284044528" sldId="799"/>
            <ac:picMk id="5" creationId="{66427D15-320E-7A5B-20B6-F0CF66C025A3}"/>
          </ac:picMkLst>
        </pc:picChg>
        <pc:picChg chg="add del mod">
          <ac:chgData name="Jussila Topias" userId="6cc8b095-00fa-4910-aff6-f63b95a2e6cc" providerId="ADAL" clId="{46F7ABB0-4349-4A23-AC37-ED43157F3C57}" dt="2023-04-13T09:08:31.957" v="448" actId="21"/>
          <ac:picMkLst>
            <pc:docMk/>
            <pc:sldMk cId="284044528" sldId="799"/>
            <ac:picMk id="7" creationId="{32054883-3848-6D36-9C4B-AEDC1039D17A}"/>
          </ac:picMkLst>
        </pc:picChg>
      </pc:sldChg>
      <pc:sldChg chg="addSp delSp modSp add mod delAnim modAnim">
        <pc:chgData name="Jussila Topias" userId="6cc8b095-00fa-4910-aff6-f63b95a2e6cc" providerId="ADAL" clId="{46F7ABB0-4349-4A23-AC37-ED43157F3C57}" dt="2023-04-13T11:40:10.412" v="2111" actId="20577"/>
        <pc:sldMkLst>
          <pc:docMk/>
          <pc:sldMk cId="10289540" sldId="800"/>
        </pc:sldMkLst>
        <pc:spChg chg="add mod">
          <ac:chgData name="Jussila Topias" userId="6cc8b095-00fa-4910-aff6-f63b95a2e6cc" providerId="ADAL" clId="{46F7ABB0-4349-4A23-AC37-ED43157F3C57}" dt="2023-04-13T11:40:10.412" v="2111" actId="20577"/>
          <ac:spMkLst>
            <pc:docMk/>
            <pc:sldMk cId="10289540" sldId="800"/>
            <ac:spMk id="2" creationId="{74AFF43A-D419-AA6E-4F9C-23472E062A90}"/>
          </ac:spMkLst>
        </pc:spChg>
        <pc:spChg chg="del topLvl">
          <ac:chgData name="Jussila Topias" userId="6cc8b095-00fa-4910-aff6-f63b95a2e6cc" providerId="ADAL" clId="{46F7ABB0-4349-4A23-AC37-ED43157F3C57}" dt="2023-04-13T10:04:15.022" v="1377" actId="478"/>
          <ac:spMkLst>
            <pc:docMk/>
            <pc:sldMk cId="10289540" sldId="800"/>
            <ac:spMk id="22" creationId="{71DEEE51-7C62-427C-B344-7FB496D23253}"/>
          </ac:spMkLst>
        </pc:spChg>
        <pc:spChg chg="del mod topLvl">
          <ac:chgData name="Jussila Topias" userId="6cc8b095-00fa-4910-aff6-f63b95a2e6cc" providerId="ADAL" clId="{46F7ABB0-4349-4A23-AC37-ED43157F3C57}" dt="2023-04-13T10:08:12.346" v="1418" actId="478"/>
          <ac:spMkLst>
            <pc:docMk/>
            <pc:sldMk cId="10289540" sldId="800"/>
            <ac:spMk id="23" creationId="{A06C354B-2F8A-4FB6-AD80-D26A8308B988}"/>
          </ac:spMkLst>
        </pc:spChg>
        <pc:spChg chg="mod">
          <ac:chgData name="Jussila Topias" userId="6cc8b095-00fa-4910-aff6-f63b95a2e6cc" providerId="ADAL" clId="{46F7ABB0-4349-4A23-AC37-ED43157F3C57}" dt="2023-04-13T10:05:48.559" v="1392" actId="1076"/>
          <ac:spMkLst>
            <pc:docMk/>
            <pc:sldMk cId="10289540" sldId="800"/>
            <ac:spMk id="29" creationId="{373D8B8B-AB3E-4B53-A0D7-AD7526B9F7D9}"/>
          </ac:spMkLst>
        </pc:spChg>
        <pc:grpChg chg="del">
          <ac:chgData name="Jussila Topias" userId="6cc8b095-00fa-4910-aff6-f63b95a2e6cc" providerId="ADAL" clId="{46F7ABB0-4349-4A23-AC37-ED43157F3C57}" dt="2023-04-13T10:04:12.798" v="1376" actId="478"/>
          <ac:grpSpMkLst>
            <pc:docMk/>
            <pc:sldMk cId="10289540" sldId="800"/>
            <ac:grpSpMk id="20" creationId="{762D75F6-FC0F-48D8-A16A-5E93E11B8A64}"/>
          </ac:grpSpMkLst>
        </pc:grpChg>
        <pc:grpChg chg="del mod topLvl">
          <ac:chgData name="Jussila Topias" userId="6cc8b095-00fa-4910-aff6-f63b95a2e6cc" providerId="ADAL" clId="{46F7ABB0-4349-4A23-AC37-ED43157F3C57}" dt="2023-04-13T10:05:38.510" v="1389" actId="165"/>
          <ac:grpSpMkLst>
            <pc:docMk/>
            <pc:sldMk cId="10289540" sldId="800"/>
            <ac:grpSpMk id="21" creationId="{C269966C-D981-4946-9A80-5A2A986DA559}"/>
          </ac:grpSpMkLst>
        </pc:grpChg>
        <pc:grpChg chg="del">
          <ac:chgData name="Jussila Topias" userId="6cc8b095-00fa-4910-aff6-f63b95a2e6cc" providerId="ADAL" clId="{46F7ABB0-4349-4A23-AC37-ED43157F3C57}" dt="2023-04-13T10:04:15.022" v="1377" actId="478"/>
          <ac:grpSpMkLst>
            <pc:docMk/>
            <pc:sldMk cId="10289540" sldId="800"/>
            <ac:grpSpMk id="24" creationId="{3DB5B6E7-6791-4E62-B135-AD59A2840A29}"/>
          </ac:grpSpMkLst>
        </pc:grpChg>
        <pc:grpChg chg="del mod topLvl">
          <ac:chgData name="Jussila Topias" userId="6cc8b095-00fa-4910-aff6-f63b95a2e6cc" providerId="ADAL" clId="{46F7ABB0-4349-4A23-AC37-ED43157F3C57}" dt="2023-04-13T10:05:35.197" v="1388" actId="165"/>
          <ac:grpSpMkLst>
            <pc:docMk/>
            <pc:sldMk cId="10289540" sldId="800"/>
            <ac:grpSpMk id="25" creationId="{F90F02C6-E63C-4CC6-B276-64B320CB09D9}"/>
          </ac:grpSpMkLst>
        </pc:grpChg>
        <pc:grpChg chg="del">
          <ac:chgData name="Jussila Topias" userId="6cc8b095-00fa-4910-aff6-f63b95a2e6cc" providerId="ADAL" clId="{46F7ABB0-4349-4A23-AC37-ED43157F3C57}" dt="2023-04-13T10:05:00.330" v="1383" actId="165"/>
          <ac:grpSpMkLst>
            <pc:docMk/>
            <pc:sldMk cId="10289540" sldId="800"/>
            <ac:grpSpMk id="27" creationId="{04CA7D3E-F8D0-4DEC-8DE0-6F4CB7029EB1}"/>
          </ac:grpSpMkLst>
        </pc:grpChg>
        <pc:picChg chg="mod">
          <ac:chgData name="Jussila Topias" userId="6cc8b095-00fa-4910-aff6-f63b95a2e6cc" providerId="ADAL" clId="{46F7ABB0-4349-4A23-AC37-ED43157F3C57}" dt="2023-04-13T10:08:32.553" v="1422" actId="1076"/>
          <ac:picMkLst>
            <pc:docMk/>
            <pc:sldMk cId="10289540" sldId="800"/>
            <ac:picMk id="5" creationId="{B49AC200-AD85-4A1B-BFC4-C2C1A2778854}"/>
          </ac:picMkLst>
        </pc:picChg>
        <pc:picChg chg="del">
          <ac:chgData name="Jussila Topias" userId="6cc8b095-00fa-4910-aff6-f63b95a2e6cc" providerId="ADAL" clId="{46F7ABB0-4349-4A23-AC37-ED43157F3C57}" dt="2023-04-13T10:04:12.798" v="1376" actId="478"/>
          <ac:picMkLst>
            <pc:docMk/>
            <pc:sldMk cId="10289540" sldId="800"/>
            <ac:picMk id="7" creationId="{D46C9C8C-A7C1-47AB-8141-87166BDFB7AF}"/>
          </ac:picMkLst>
        </pc:picChg>
        <pc:picChg chg="mod topLvl">
          <ac:chgData name="Jussila Topias" userId="6cc8b095-00fa-4910-aff6-f63b95a2e6cc" providerId="ADAL" clId="{46F7ABB0-4349-4A23-AC37-ED43157F3C57}" dt="2023-04-13T10:08:39.980" v="1424" actId="1076"/>
          <ac:picMkLst>
            <pc:docMk/>
            <pc:sldMk cId="10289540" sldId="800"/>
            <ac:picMk id="9" creationId="{068A91C1-30E6-4096-8FEB-DB0B391DD1FA}"/>
          </ac:picMkLst>
        </pc:picChg>
        <pc:picChg chg="del mod topLvl">
          <ac:chgData name="Jussila Topias" userId="6cc8b095-00fa-4910-aff6-f63b95a2e6cc" providerId="ADAL" clId="{46F7ABB0-4349-4A23-AC37-ED43157F3C57}" dt="2023-04-13T10:07:53.935" v="1413" actId="478"/>
          <ac:picMkLst>
            <pc:docMk/>
            <pc:sldMk cId="10289540" sldId="800"/>
            <ac:picMk id="15" creationId="{A3764766-5399-4F53-93BD-F99753D3C7F9}"/>
          </ac:picMkLst>
        </pc:picChg>
        <pc:picChg chg="mod topLvl">
          <ac:chgData name="Jussila Topias" userId="6cc8b095-00fa-4910-aff6-f63b95a2e6cc" providerId="ADAL" clId="{46F7ABB0-4349-4A23-AC37-ED43157F3C57}" dt="2023-04-13T10:08:28.021" v="1420" actId="1076"/>
          <ac:picMkLst>
            <pc:docMk/>
            <pc:sldMk cId="10289540" sldId="800"/>
            <ac:picMk id="17" creationId="{CB8F9013-10D0-4701-8966-ADB5F7D32345}"/>
          </ac:picMkLst>
        </pc:picChg>
        <pc:picChg chg="mod topLvl">
          <ac:chgData name="Jussila Topias" userId="6cc8b095-00fa-4910-aff6-f63b95a2e6cc" providerId="ADAL" clId="{46F7ABB0-4349-4A23-AC37-ED43157F3C57}" dt="2023-04-13T10:10:14.579" v="1430" actId="1076"/>
          <ac:picMkLst>
            <pc:docMk/>
            <pc:sldMk cId="10289540" sldId="800"/>
            <ac:picMk id="26" creationId="{19FC81E6-37A5-4F3D-B043-08D1572F2957}"/>
          </ac:picMkLst>
        </pc:picChg>
        <pc:cxnChg chg="add mod">
          <ac:chgData name="Jussila Topias" userId="6cc8b095-00fa-4910-aff6-f63b95a2e6cc" providerId="ADAL" clId="{46F7ABB0-4349-4A23-AC37-ED43157F3C57}" dt="2023-04-13T11:34:53.733" v="2101" actId="14100"/>
          <ac:cxnSpMkLst>
            <pc:docMk/>
            <pc:sldMk cId="10289540" sldId="800"/>
            <ac:cxnSpMk id="4" creationId="{5B935B5D-AB61-CA46-7F83-1ED0C5F80519}"/>
          </ac:cxnSpMkLst>
        </pc:cxnChg>
        <pc:cxnChg chg="add mod">
          <ac:chgData name="Jussila Topias" userId="6cc8b095-00fa-4910-aff6-f63b95a2e6cc" providerId="ADAL" clId="{46F7ABB0-4349-4A23-AC37-ED43157F3C57}" dt="2023-04-13T11:34:43.059" v="2099" actId="14100"/>
          <ac:cxnSpMkLst>
            <pc:docMk/>
            <pc:sldMk cId="10289540" sldId="800"/>
            <ac:cxnSpMk id="10" creationId="{E632C3ED-50AC-FB7E-93B0-6564CF96B2BF}"/>
          </ac:cxnSpMkLst>
        </pc:cxnChg>
        <pc:cxnChg chg="add mod">
          <ac:chgData name="Jussila Topias" userId="6cc8b095-00fa-4910-aff6-f63b95a2e6cc" providerId="ADAL" clId="{46F7ABB0-4349-4A23-AC37-ED43157F3C57}" dt="2023-04-13T10:10:23.122" v="1432" actId="108"/>
          <ac:cxnSpMkLst>
            <pc:docMk/>
            <pc:sldMk cId="10289540" sldId="800"/>
            <ac:cxnSpMk id="12" creationId="{74A951E6-8490-3772-E9B3-CF00F3A10E83}"/>
          </ac:cxnSpMkLst>
        </pc:cxnChg>
      </pc:sldChg>
      <pc:sldChg chg="new del">
        <pc:chgData name="Jussila Topias" userId="6cc8b095-00fa-4910-aff6-f63b95a2e6cc" providerId="ADAL" clId="{46F7ABB0-4349-4A23-AC37-ED43157F3C57}" dt="2023-04-13T09:53:31.621" v="1263" actId="47"/>
        <pc:sldMkLst>
          <pc:docMk/>
          <pc:sldMk cId="431337106" sldId="800"/>
        </pc:sldMkLst>
      </pc:sldChg>
      <pc:sldChg chg="addSp delSp modSp add mod">
        <pc:chgData name="Jussila Topias" userId="6cc8b095-00fa-4910-aff6-f63b95a2e6cc" providerId="ADAL" clId="{46F7ABB0-4349-4A23-AC37-ED43157F3C57}" dt="2023-04-13T11:41:01.631" v="2112" actId="20577"/>
        <pc:sldMkLst>
          <pc:docMk/>
          <pc:sldMk cId="0" sldId="801"/>
        </pc:sldMkLst>
        <pc:spChg chg="add del mod">
          <ac:chgData name="Jussila Topias" userId="6cc8b095-00fa-4910-aff6-f63b95a2e6cc" providerId="ADAL" clId="{46F7ABB0-4349-4A23-AC37-ED43157F3C57}" dt="2023-04-13T11:23:10.152" v="2016" actId="478"/>
          <ac:spMkLst>
            <pc:docMk/>
            <pc:sldMk cId="0" sldId="801"/>
            <ac:spMk id="2" creationId="{2E7415E7-A523-BF88-EA90-81ECFE4BA074}"/>
          </ac:spMkLst>
        </pc:spChg>
        <pc:spChg chg="add mod">
          <ac:chgData name="Jussila Topias" userId="6cc8b095-00fa-4910-aff6-f63b95a2e6cc" providerId="ADAL" clId="{46F7ABB0-4349-4A23-AC37-ED43157F3C57}" dt="2023-04-13T11:22:37.119" v="1890" actId="14100"/>
          <ac:spMkLst>
            <pc:docMk/>
            <pc:sldMk cId="0" sldId="801"/>
            <ac:spMk id="3" creationId="{30F7855F-9CE9-AA28-E5C0-4CD06722F5B8}"/>
          </ac:spMkLst>
        </pc:spChg>
        <pc:spChg chg="mod">
          <ac:chgData name="Jussila Topias" userId="6cc8b095-00fa-4910-aff6-f63b95a2e6cc" providerId="ADAL" clId="{46F7ABB0-4349-4A23-AC37-ED43157F3C57}" dt="2023-04-13T11:41:01.631" v="2112" actId="20577"/>
          <ac:spMkLst>
            <pc:docMk/>
            <pc:sldMk cId="0" sldId="801"/>
            <ac:spMk id="5122" creationId="{42CC4A05-00C3-808B-1C82-53A484D32E9C}"/>
          </ac:spMkLst>
        </pc:spChg>
      </pc:sldChg>
    </pc:docChg>
  </pc:docChgLst>
  <pc:docChgLst>
    <pc:chgData name="Jussila Topias" userId="6cc8b095-00fa-4910-aff6-f63b95a2e6cc" providerId="ADAL" clId="{609205A9-D919-4DF4-9480-E68CBAD68D93}"/>
    <pc:docChg chg="undo custSel addSld delSld modSld sldOrd">
      <pc:chgData name="Jussila Topias" userId="6cc8b095-00fa-4910-aff6-f63b95a2e6cc" providerId="ADAL" clId="{609205A9-D919-4DF4-9480-E68CBAD68D93}" dt="2023-04-04T10:25:50.651" v="162" actId="1076"/>
      <pc:docMkLst>
        <pc:docMk/>
      </pc:docMkLst>
      <pc:sldChg chg="del">
        <pc:chgData name="Jussila Topias" userId="6cc8b095-00fa-4910-aff6-f63b95a2e6cc" providerId="ADAL" clId="{609205A9-D919-4DF4-9480-E68CBAD68D93}" dt="2023-04-04T10:22:59.353" v="153" actId="47"/>
        <pc:sldMkLst>
          <pc:docMk/>
          <pc:sldMk cId="0" sldId="258"/>
        </pc:sldMkLst>
      </pc:sldChg>
      <pc:sldChg chg="del">
        <pc:chgData name="Jussila Topias" userId="6cc8b095-00fa-4910-aff6-f63b95a2e6cc" providerId="ADAL" clId="{609205A9-D919-4DF4-9480-E68CBAD68D93}" dt="2023-04-04T10:23:15.006" v="154" actId="47"/>
        <pc:sldMkLst>
          <pc:docMk/>
          <pc:sldMk cId="0" sldId="259"/>
        </pc:sldMkLst>
      </pc:sldChg>
      <pc:sldChg chg="del">
        <pc:chgData name="Jussila Topias" userId="6cc8b095-00fa-4910-aff6-f63b95a2e6cc" providerId="ADAL" clId="{609205A9-D919-4DF4-9480-E68CBAD68D93}" dt="2023-04-04T10:07:15.864" v="2" actId="47"/>
        <pc:sldMkLst>
          <pc:docMk/>
          <pc:sldMk cId="0" sldId="261"/>
        </pc:sldMkLst>
      </pc:sldChg>
      <pc:sldChg chg="del">
        <pc:chgData name="Jussila Topias" userId="6cc8b095-00fa-4910-aff6-f63b95a2e6cc" providerId="ADAL" clId="{609205A9-D919-4DF4-9480-E68CBAD68D93}" dt="2023-04-04T10:07:12.215" v="1" actId="47"/>
        <pc:sldMkLst>
          <pc:docMk/>
          <pc:sldMk cId="0" sldId="272"/>
        </pc:sldMkLst>
      </pc:sldChg>
      <pc:sldChg chg="modSp mod">
        <pc:chgData name="Jussila Topias" userId="6cc8b095-00fa-4910-aff6-f63b95a2e6cc" providerId="ADAL" clId="{609205A9-D919-4DF4-9480-E68CBAD68D93}" dt="2023-04-04T10:25:07.147" v="159" actId="1076"/>
        <pc:sldMkLst>
          <pc:docMk/>
          <pc:sldMk cId="0" sldId="278"/>
        </pc:sldMkLst>
        <pc:picChg chg="mod">
          <ac:chgData name="Jussila Topias" userId="6cc8b095-00fa-4910-aff6-f63b95a2e6cc" providerId="ADAL" clId="{609205A9-D919-4DF4-9480-E68CBAD68D93}" dt="2023-04-04T10:25:05.452" v="158" actId="1076"/>
          <ac:picMkLst>
            <pc:docMk/>
            <pc:sldMk cId="0" sldId="278"/>
            <ac:picMk id="20482" creationId="{90E8E0B1-9779-85B3-7BBF-4B860A6132D1}"/>
          </ac:picMkLst>
        </pc:picChg>
        <pc:picChg chg="mod">
          <ac:chgData name="Jussila Topias" userId="6cc8b095-00fa-4910-aff6-f63b95a2e6cc" providerId="ADAL" clId="{609205A9-D919-4DF4-9480-E68CBAD68D93}" dt="2023-04-04T10:25:07.147" v="159" actId="1076"/>
          <ac:picMkLst>
            <pc:docMk/>
            <pc:sldMk cId="0" sldId="278"/>
            <ac:picMk id="20485" creationId="{CD10F00F-9C08-32A6-5DD6-C34AB56D8914}"/>
          </ac:picMkLst>
        </pc:picChg>
      </pc:sldChg>
      <pc:sldChg chg="del">
        <pc:chgData name="Jussila Topias" userId="6cc8b095-00fa-4910-aff6-f63b95a2e6cc" providerId="ADAL" clId="{609205A9-D919-4DF4-9480-E68CBAD68D93}" dt="2023-04-04T10:07:05.296" v="0" actId="47"/>
        <pc:sldMkLst>
          <pc:docMk/>
          <pc:sldMk cId="0" sldId="282"/>
        </pc:sldMkLst>
      </pc:sldChg>
      <pc:sldChg chg="modSp">
        <pc:chgData name="Jussila Topias" userId="6cc8b095-00fa-4910-aff6-f63b95a2e6cc" providerId="ADAL" clId="{609205A9-D919-4DF4-9480-E68CBAD68D93}" dt="2023-04-04T10:25:50.651" v="162" actId="1076"/>
        <pc:sldMkLst>
          <pc:docMk/>
          <pc:sldMk cId="0" sldId="293"/>
        </pc:sldMkLst>
        <pc:spChg chg="mod">
          <ac:chgData name="Jussila Topias" userId="6cc8b095-00fa-4910-aff6-f63b95a2e6cc" providerId="ADAL" clId="{609205A9-D919-4DF4-9480-E68CBAD68D93}" dt="2023-04-04T10:25:50.651" v="162" actId="1076"/>
          <ac:spMkLst>
            <pc:docMk/>
            <pc:sldMk cId="0" sldId="293"/>
            <ac:spMk id="25603" creationId="{88F4D5DE-0F05-1D44-F4E2-EA1FF00D69FD}"/>
          </ac:spMkLst>
        </pc:spChg>
        <pc:picChg chg="mod">
          <ac:chgData name="Jussila Topias" userId="6cc8b095-00fa-4910-aff6-f63b95a2e6cc" providerId="ADAL" clId="{609205A9-D919-4DF4-9480-E68CBAD68D93}" dt="2023-04-04T10:25:48.732" v="161" actId="1076"/>
          <ac:picMkLst>
            <pc:docMk/>
            <pc:sldMk cId="0" sldId="293"/>
            <ac:picMk id="25602" creationId="{C53601BE-B2A3-A8F8-45D8-599AC2E1F6D1}"/>
          </ac:picMkLst>
        </pc:picChg>
        <pc:picChg chg="mod">
          <ac:chgData name="Jussila Topias" userId="6cc8b095-00fa-4910-aff6-f63b95a2e6cc" providerId="ADAL" clId="{609205A9-D919-4DF4-9480-E68CBAD68D93}" dt="2023-04-04T10:25:38.339" v="160" actId="1076"/>
          <ac:picMkLst>
            <pc:docMk/>
            <pc:sldMk cId="0" sldId="293"/>
            <ac:picMk id="25608" creationId="{51716781-B328-DCD7-E813-74D558C67642}"/>
          </ac:picMkLst>
        </pc:picChg>
      </pc:sldChg>
      <pc:sldChg chg="addSp modSp add del mod ord">
        <pc:chgData name="Jussila Topias" userId="6cc8b095-00fa-4910-aff6-f63b95a2e6cc" providerId="ADAL" clId="{609205A9-D919-4DF4-9480-E68CBAD68D93}" dt="2023-04-04T10:23:35.081" v="156"/>
        <pc:sldMkLst>
          <pc:docMk/>
          <pc:sldMk cId="0" sldId="337"/>
        </pc:sldMkLst>
        <pc:spChg chg="add mod">
          <ac:chgData name="Jussila Topias" userId="6cc8b095-00fa-4910-aff6-f63b95a2e6cc" providerId="ADAL" clId="{609205A9-D919-4DF4-9480-E68CBAD68D93}" dt="2023-04-04T10:22:23.508" v="150" actId="404"/>
          <ac:spMkLst>
            <pc:docMk/>
            <pc:sldMk cId="0" sldId="337"/>
            <ac:spMk id="2" creationId="{C4F4F505-ED35-F275-84B4-912420665D6F}"/>
          </ac:spMkLst>
        </pc:spChg>
        <pc:spChg chg="mod">
          <ac:chgData name="Jussila Topias" userId="6cc8b095-00fa-4910-aff6-f63b95a2e6cc" providerId="ADAL" clId="{609205A9-D919-4DF4-9480-E68CBAD68D93}" dt="2023-04-04T10:22:33.290" v="152" actId="1076"/>
          <ac:spMkLst>
            <pc:docMk/>
            <pc:sldMk cId="0" sldId="337"/>
            <ac:spMk id="15363" creationId="{01FD5922-12A3-91A9-C2DD-0C251326AEC1}"/>
          </ac:spMkLst>
        </pc:spChg>
        <pc:picChg chg="mod">
          <ac:chgData name="Jussila Topias" userId="6cc8b095-00fa-4910-aff6-f63b95a2e6cc" providerId="ADAL" clId="{609205A9-D919-4DF4-9480-E68CBAD68D93}" dt="2023-04-04T10:22:30.899" v="151" actId="1076"/>
          <ac:picMkLst>
            <pc:docMk/>
            <pc:sldMk cId="0" sldId="337"/>
            <ac:picMk id="15362" creationId="{7BC799F0-4388-C8BD-E82B-477A3D16A61C}"/>
          </ac:picMkLst>
        </pc:picChg>
      </pc:sldChg>
      <pc:sldChg chg="addSp modSp mod">
        <pc:chgData name="Jussila Topias" userId="6cc8b095-00fa-4910-aff6-f63b95a2e6cc" providerId="ADAL" clId="{609205A9-D919-4DF4-9480-E68CBAD68D93}" dt="2023-04-04T10:18:37.534" v="98" actId="115"/>
        <pc:sldMkLst>
          <pc:docMk/>
          <pc:sldMk cId="0" sldId="764"/>
        </pc:sldMkLst>
        <pc:spChg chg="mod">
          <ac:chgData name="Jussila Topias" userId="6cc8b095-00fa-4910-aff6-f63b95a2e6cc" providerId="ADAL" clId="{609205A9-D919-4DF4-9480-E68CBAD68D93}" dt="2023-04-04T10:18:37.534" v="98" actId="115"/>
          <ac:spMkLst>
            <pc:docMk/>
            <pc:sldMk cId="0" sldId="764"/>
            <ac:spMk id="4" creationId="{2792EFD8-7C41-023E-93C3-E11CB2FF49E8}"/>
          </ac:spMkLst>
        </pc:spChg>
        <pc:picChg chg="add mod">
          <ac:chgData name="Jussila Topias" userId="6cc8b095-00fa-4910-aff6-f63b95a2e6cc" providerId="ADAL" clId="{609205A9-D919-4DF4-9480-E68CBAD68D93}" dt="2023-04-04T10:17:27.199" v="93" actId="14100"/>
          <ac:picMkLst>
            <pc:docMk/>
            <pc:sldMk cId="0" sldId="764"/>
            <ac:picMk id="2" creationId="{B892E1D1-5214-6BC9-5CB8-7FFED1D2C897}"/>
          </ac:picMkLst>
        </pc:picChg>
      </pc:sldChg>
      <pc:sldChg chg="del">
        <pc:chgData name="Jussila Topias" userId="6cc8b095-00fa-4910-aff6-f63b95a2e6cc" providerId="ADAL" clId="{609205A9-D919-4DF4-9480-E68CBAD68D93}" dt="2023-04-04T10:07:58.702" v="4" actId="47"/>
        <pc:sldMkLst>
          <pc:docMk/>
          <pc:sldMk cId="0" sldId="765"/>
        </pc:sldMkLst>
      </pc:sldChg>
      <pc:sldChg chg="modSp mod">
        <pc:chgData name="Jussila Topias" userId="6cc8b095-00fa-4910-aff6-f63b95a2e6cc" providerId="ADAL" clId="{609205A9-D919-4DF4-9480-E68CBAD68D93}" dt="2023-04-04T10:23:53.075" v="157" actId="1076"/>
        <pc:sldMkLst>
          <pc:docMk/>
          <pc:sldMk cId="0" sldId="766"/>
        </pc:sldMkLst>
        <pc:spChg chg="mod">
          <ac:chgData name="Jussila Topias" userId="6cc8b095-00fa-4910-aff6-f63b95a2e6cc" providerId="ADAL" clId="{609205A9-D919-4DF4-9480-E68CBAD68D93}" dt="2023-04-04T10:23:53.075" v="157" actId="1076"/>
          <ac:spMkLst>
            <pc:docMk/>
            <pc:sldMk cId="0" sldId="766"/>
            <ac:spMk id="12" creationId="{63E8B6B2-F812-83EA-F5F4-6B46BA390968}"/>
          </ac:spMkLst>
        </pc:spChg>
      </pc:sldChg>
      <pc:sldChg chg="modSp mod">
        <pc:chgData name="Jussila Topias" userId="6cc8b095-00fa-4910-aff6-f63b95a2e6cc" providerId="ADAL" clId="{609205A9-D919-4DF4-9480-E68CBAD68D93}" dt="2023-04-04T10:16:44.920" v="81" actId="1076"/>
        <pc:sldMkLst>
          <pc:docMk/>
          <pc:sldMk cId="0" sldId="771"/>
        </pc:sldMkLst>
        <pc:spChg chg="mod">
          <ac:chgData name="Jussila Topias" userId="6cc8b095-00fa-4910-aff6-f63b95a2e6cc" providerId="ADAL" clId="{609205A9-D919-4DF4-9480-E68CBAD68D93}" dt="2023-04-04T10:16:44.920" v="81" actId="1076"/>
          <ac:spMkLst>
            <pc:docMk/>
            <pc:sldMk cId="0" sldId="771"/>
            <ac:spMk id="8194" creationId="{407BA87C-73D6-FD95-5E3A-6D7797AAA3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29AC73-988C-C5B2-095E-978951E06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87636" tIns="43818" rIns="87636" bIns="43818" rtlCol="0"/>
          <a:lstStyle>
            <a:lvl1pPr algn="l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3D057-46D7-EFC8-F855-0B11395EFA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87636" tIns="43818" rIns="87636" bIns="43818" rtlCol="0"/>
          <a:lstStyle>
            <a:lvl1pPr algn="r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C4F9C48-29E6-4D63-A8AC-C1EB27242975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C6FBE-9157-8B90-E876-9C69D4DADA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5300"/>
          </a:xfrm>
          <a:prstGeom prst="rect">
            <a:avLst/>
          </a:prstGeom>
        </p:spPr>
        <p:txBody>
          <a:bodyPr vert="horz" lIns="87636" tIns="43818" rIns="87636" bIns="43818" rtlCol="0" anchor="b"/>
          <a:lstStyle>
            <a:lvl1pPr algn="l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75E8F-C284-26CE-30DA-0348414318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8950"/>
            <a:ext cx="2921000" cy="495300"/>
          </a:xfrm>
          <a:prstGeom prst="rect">
            <a:avLst/>
          </a:prstGeom>
        </p:spPr>
        <p:txBody>
          <a:bodyPr vert="horz" wrap="square" lIns="87636" tIns="43818" rIns="87636" bIns="438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EEF9F-2325-469C-814B-5AD2C9DB57B6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6BF1BDC-BEBF-A6B9-BD6C-0148AD2405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49300"/>
            <a:ext cx="4935538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9CD23E4-00EC-FD97-B9A1-A14E86F679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91063"/>
            <a:ext cx="5391150" cy="4440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i-FI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1B1873-863F-013A-FD07-50446515B6A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94059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35970" algn="l"/>
                <a:tab pos="1271941" algn="l"/>
                <a:tab pos="1906390" algn="l"/>
                <a:tab pos="254236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73F4203-EF82-B2F3-F8A4-0E25975BEF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4763" y="0"/>
            <a:ext cx="292576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394059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35970" algn="l"/>
                <a:tab pos="1271941" algn="l"/>
                <a:tab pos="1906390" algn="l"/>
                <a:tab pos="254236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40A5281-C0E1-6FFE-771A-FA59A2BC2F3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8950"/>
            <a:ext cx="29241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394059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35970" algn="l"/>
                <a:tab pos="1271941" algn="l"/>
                <a:tab pos="1906390" algn="l"/>
                <a:tab pos="254236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339839A-BA13-E2E5-4261-FF54C680F1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8950"/>
            <a:ext cx="292576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3937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FC6D77-E731-4AAB-89B8-4F7461031933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E88598F9-6603-F524-FCD9-7A62930D61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A72A8B-8DCD-40FE-BD1E-49BC38CDC111}" type="slidenum">
              <a:rPr lang="en-GB" altLang="fi-FI" smtClean="0"/>
              <a:pPr>
                <a:spcBef>
                  <a:spcPct val="0"/>
                </a:spcBef>
              </a:pPr>
              <a:t>9</a:t>
            </a:fld>
            <a:endParaRPr lang="en-GB" altLang="fi-FI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9F57B60C-3538-3029-1E99-6D9EF198A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9300"/>
            <a:ext cx="4940300" cy="3705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D8DB5188-59AD-656B-8E75-C8233EDDB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688" y="4691063"/>
            <a:ext cx="5392737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301" tIns="40150" rIns="80301" bIns="40150" anchor="ctr"/>
          <a:lstStyle/>
          <a:p>
            <a:endParaRPr lang="en-US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35A06A82-FDC1-38AE-5F89-E49F4E03CE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3937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133D17-6B7B-4235-AECF-DA28860BA644}" type="slidenum">
              <a:rPr lang="en-GB" altLang="fi-FI" smtClean="0"/>
              <a:pPr>
                <a:spcBef>
                  <a:spcPct val="0"/>
                </a:spcBef>
              </a:pPr>
              <a:t>12</a:t>
            </a:fld>
            <a:endParaRPr lang="en-GB" altLang="fi-FI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1657980-8ED3-19BD-E93D-F9DCFA318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9300"/>
            <a:ext cx="4940300" cy="3705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E450682-5C0A-6BFF-767D-E61EE6FC4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688" y="4691063"/>
            <a:ext cx="5392737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301" tIns="40150" rIns="80301" bIns="40150" anchor="ctr"/>
          <a:lstStyle/>
          <a:p>
            <a:endParaRPr lang="en-US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ADA6EC8-93A2-9ED8-F9FB-7BCA207724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5013" indent="-282575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1888" indent="-223838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84325" indent="-223838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8350" indent="-223838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5550" indent="-22383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2750" indent="-22383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9950" indent="-22383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150" indent="-22383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0" algn="l"/>
                <a:tab pos="1271588" algn="l"/>
                <a:tab pos="1905000" algn="l"/>
                <a:tab pos="25415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</a:pPr>
            <a:fld id="{E89C564F-D1D8-4408-B313-C291B87DC162}" type="slidenum">
              <a:rPr lang="ja-JP" altLang="en-GB" smtClean="0">
                <a:solidFill>
                  <a:schemeClr val="tx1"/>
                </a:solidFill>
              </a:rPr>
              <a:pPr hangingPunct="1">
                <a:spcBef>
                  <a:spcPct val="0"/>
                </a:spcBef>
              </a:pPr>
              <a:t>15</a:t>
            </a:fld>
            <a:endParaRPr lang="en-GB" altLang="ja-JP">
              <a:solidFill>
                <a:schemeClr val="tx1"/>
              </a:solidFill>
            </a:endParaRPr>
          </a:p>
        </p:txBody>
      </p:sp>
      <p:sp>
        <p:nvSpPr>
          <p:cNvPr id="34819" name="スライド イメージ プレースホルダ 1">
            <a:extLst>
              <a:ext uri="{FF2B5EF4-FFF2-40B4-BE49-F238E27FC236}">
                <a16:creationId xmlns:a16="http://schemas.microsoft.com/office/drawing/2014/main" id="{04AD18C2-B3F7-8F6E-3679-5C44E1CE9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717550"/>
            <a:ext cx="4770438" cy="3579813"/>
          </a:xfrm>
        </p:spPr>
      </p:sp>
      <p:sp>
        <p:nvSpPr>
          <p:cNvPr id="34820" name="ノート プレースホルダ 2">
            <a:extLst>
              <a:ext uri="{FF2B5EF4-FFF2-40B4-BE49-F238E27FC236}">
                <a16:creationId xmlns:a16="http://schemas.microsoft.com/office/drawing/2014/main" id="{F1A8FCD7-8751-2BEE-3C66-B21D3904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4535488"/>
            <a:ext cx="5805488" cy="429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0" tIns="45329" rIns="90660" bIns="45329"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61445" name="スライド番号プレースホルダ 3">
            <a:extLst>
              <a:ext uri="{FF2B5EF4-FFF2-40B4-BE49-F238E27FC236}">
                <a16:creationId xmlns:a16="http://schemas.microsoft.com/office/drawing/2014/main" id="{452D2918-526A-8259-E8D9-45C2773095C2}"/>
              </a:ext>
            </a:extLst>
          </p:cNvPr>
          <p:cNvSpPr txBox="1">
            <a:spLocks noGrp="1"/>
          </p:cNvSpPr>
          <p:nvPr/>
        </p:nvSpPr>
        <p:spPr bwMode="auto">
          <a:xfrm>
            <a:off x="4111625" y="9072563"/>
            <a:ext cx="3143250" cy="476250"/>
          </a:xfrm>
          <a:prstGeom prst="rect">
            <a:avLst/>
          </a:prstGeom>
          <a:noFill/>
          <a:ln>
            <a:noFill/>
          </a:ln>
        </p:spPr>
        <p:txBody>
          <a:bodyPr lIns="90660" tIns="45329" rIns="90660" bIns="4532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75CE643-136F-43E5-AC46-11D7D96E170B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kumimoji="1" lang="en-US" altLang="ja-JP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939D5-03E4-C682-0EF1-42F4F829DA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3197A-98ED-FD65-304A-56DBBBA096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12033-8051-FBD7-3681-75A7F60034C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8EDB-3E04-44AE-BF9B-A92BCC6D4AC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5916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72C71-1AAE-5B33-355A-619107506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F7C5D-CFEF-5889-9B59-E97C160515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F1CD-5596-CBA7-932C-A99AB129A5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0C45-FB66-4F3E-9ED5-F6E99C469B1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69113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FD912-9CCC-E219-DD28-6541D6D0F5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C601A-109E-5C49-CAF6-C485FBC931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48F3F-E676-AD3B-A2B2-055CFE47B9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C90F-B0DA-4BD3-8816-0B5C8B67878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70674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71344" y="6773945"/>
            <a:ext cx="1694656" cy="420643"/>
          </a:xfrm>
        </p:spPr>
        <p:txBody>
          <a:bodyPr tIns="0"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0983" indent="-11374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0983" indent="-103245">
              <a:buFont typeface="Symbol" pitchFamily="18" charset="2"/>
              <a:buNone/>
              <a:defRPr sz="1000"/>
            </a:lvl3pPr>
            <a:lvl4pPr marL="300983" indent="-103245">
              <a:defRPr sz="1000"/>
            </a:lvl4pPr>
            <a:lvl5pPr marL="300983" indent="-103245">
              <a:buFont typeface="Symbol" pitchFamily="18" charset="2"/>
              <a:buChar char="-"/>
              <a:defRPr sz="1000"/>
            </a:lvl5pPr>
            <a:lvl6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69" y="6773945"/>
            <a:ext cx="1877219" cy="420643"/>
          </a:xfrm>
        </p:spPr>
        <p:txBody>
          <a:bodyPr tIns="0"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0983" indent="-11374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0983" indent="-103245">
              <a:buFont typeface="Symbol" pitchFamily="18" charset="2"/>
              <a:buNone/>
              <a:defRPr sz="1000"/>
            </a:lvl3pPr>
            <a:lvl4pPr marL="300983" indent="-103245">
              <a:defRPr sz="1000"/>
            </a:lvl4pPr>
            <a:lvl5pPr marL="300983" indent="-103245">
              <a:buFont typeface="Symbol" pitchFamily="18" charset="2"/>
              <a:buChar char="-"/>
              <a:defRPr sz="1000"/>
            </a:lvl5pPr>
            <a:lvl6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589" indent="-10317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C944D-64E9-0827-B184-5B484AF164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6C47-BDC7-4EC5-B41A-A61C56BE5DEA}" type="datetime1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889D6-43BC-2452-4CAD-A55BEC1DF3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C1FD-FAE0-FC20-3E7C-A2D5A81517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2CEA-3CBB-4E06-8696-C634DD4A4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FAC6B4EF-E899-F625-303B-8E1351518279}"/>
              </a:ext>
            </a:extLst>
          </p:cNvPr>
          <p:cNvCxnSpPr/>
          <p:nvPr userDrawn="1"/>
        </p:nvCxnSpPr>
        <p:spPr>
          <a:xfrm>
            <a:off x="515938" y="6445250"/>
            <a:ext cx="9048750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1">
            <a:extLst>
              <a:ext uri="{FF2B5EF4-FFF2-40B4-BE49-F238E27FC236}">
                <a16:creationId xmlns:a16="http://schemas.microsoft.com/office/drawing/2014/main" id="{19A065AC-A164-3346-265C-AF50AAC97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234113"/>
            <a:ext cx="24876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283" y="350686"/>
            <a:ext cx="9048061" cy="13181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969" b="1" spc="-11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16284" y="1668832"/>
            <a:ext cx="9048060" cy="4412896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2315" b="1">
                <a:latin typeface="+mj-lt"/>
              </a:defRPr>
            </a:lvl1pPr>
            <a:lvl2pPr marL="261930" indent="-234150">
              <a:buFont typeface="Arial"/>
              <a:buChar char="•"/>
              <a:defRPr sz="2205">
                <a:latin typeface="Georgia"/>
              </a:defRPr>
            </a:lvl2pPr>
            <a:lvl3pPr marL="507986" indent="-253993">
              <a:buFont typeface="Lucida Grande"/>
              <a:buChar char="-"/>
              <a:defRPr sz="1764" i="1">
                <a:latin typeface="Georgia"/>
                <a:cs typeface="Georgia"/>
              </a:defRPr>
            </a:lvl3pPr>
            <a:lvl4pPr marL="873101" indent="-214307">
              <a:buFont typeface="Arial"/>
              <a:buChar char="•"/>
              <a:defRPr sz="1543" baseline="0">
                <a:latin typeface="Georgia"/>
              </a:defRPr>
            </a:lvl4pPr>
            <a:lvl5pPr marL="1198529" indent="-252009">
              <a:buFont typeface="Courier New"/>
              <a:buChar char="o"/>
              <a:defRPr sz="143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7195437D-6956-43C1-21A6-ACDFEFA1D2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52F7-8671-4981-B98C-5AEEAFDC9562}" type="datetime1">
              <a:rPr lang="fi-FI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656346F5-2106-80CE-A98C-2F18580963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26267F34-92F0-3BFF-7856-C20112B53B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FA8F-CB23-4336-99DA-8F42A12D1F82}" type="slidenum">
              <a:rPr lang="fi-FI" altLang="LID4096"/>
              <a:pPr>
                <a:defRPr/>
              </a:pPr>
              <a:t>‹#›</a:t>
            </a:fld>
            <a:endParaRPr lang="fi-FI" altLang="LID4096"/>
          </a:p>
        </p:txBody>
      </p:sp>
    </p:spTree>
    <p:extLst>
      <p:ext uri="{BB962C8B-B14F-4D97-AF65-F5344CB8AC3E}">
        <p14:creationId xmlns:p14="http://schemas.microsoft.com/office/powerpoint/2010/main" val="312517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22300" y="285651"/>
            <a:ext cx="9362829" cy="1469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10" b="1" baseline="0">
                <a:solidFill>
                  <a:schemeClr val="tx1"/>
                </a:solidFill>
              </a:defRPr>
            </a:lvl1pPr>
            <a:lvl2pPr marL="377967" indent="0">
              <a:buNone/>
              <a:defRPr sz="1159"/>
            </a:lvl2pPr>
            <a:lvl3pPr marL="755933" indent="0">
              <a:buNone/>
              <a:defRPr sz="992"/>
            </a:lvl3pPr>
            <a:lvl4pPr marL="1133899" indent="0">
              <a:buNone/>
              <a:defRPr sz="828"/>
            </a:lvl4pPr>
            <a:lvl5pPr marL="1511866" indent="0">
              <a:buNone/>
              <a:defRPr sz="828"/>
            </a:lvl5pPr>
            <a:lvl6pPr marL="1889831" indent="0">
              <a:buNone/>
              <a:defRPr sz="828"/>
            </a:lvl6pPr>
            <a:lvl7pPr marL="2267794" indent="0">
              <a:buNone/>
              <a:defRPr sz="828"/>
            </a:lvl7pPr>
            <a:lvl8pPr marL="2645760" indent="0">
              <a:buNone/>
              <a:defRPr sz="828"/>
            </a:lvl8pPr>
            <a:lvl9pPr marL="3023731" indent="0">
              <a:buNone/>
              <a:defRPr sz="828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2300" y="2068509"/>
            <a:ext cx="9362829" cy="44819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55933" rtl="0" eaLnBrk="1" fontAlgn="auto" latinLnBrk="0" hangingPunct="1">
              <a:lnSpc>
                <a:spcPct val="100000"/>
              </a:lnSpc>
              <a:spcBef>
                <a:spcPts val="82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15" b="1" baseline="0">
                <a:solidFill>
                  <a:schemeClr val="tx1"/>
                </a:solidFill>
              </a:defRPr>
            </a:lvl1pPr>
            <a:lvl2pPr marL="692940" indent="-299226">
              <a:buFont typeface="Arial" panose="020B0604020202020204" pitchFamily="34" charset="0"/>
              <a:buChar char="•"/>
              <a:defRPr sz="2315"/>
            </a:lvl2pPr>
            <a:lvl3pPr marL="887171" indent="-194232">
              <a:buFont typeface="Arial" panose="020B0604020202020204" pitchFamily="34" charset="0"/>
              <a:buChar char="•"/>
              <a:defRPr sz="1764"/>
            </a:lvl3pPr>
            <a:lvl4pPr marL="1133899" indent="0">
              <a:buNone/>
              <a:defRPr sz="828"/>
            </a:lvl4pPr>
            <a:lvl5pPr marL="1511866" indent="0">
              <a:buNone/>
              <a:defRPr sz="828"/>
            </a:lvl5pPr>
            <a:lvl6pPr marL="1889831" indent="0">
              <a:buNone/>
              <a:defRPr sz="828"/>
            </a:lvl6pPr>
            <a:lvl7pPr marL="2267794" indent="0">
              <a:buNone/>
              <a:defRPr sz="828"/>
            </a:lvl7pPr>
            <a:lvl8pPr marL="2645760" indent="0">
              <a:buNone/>
              <a:defRPr sz="828"/>
            </a:lvl8pPr>
            <a:lvl9pPr marL="3023731" indent="0">
              <a:buNone/>
              <a:defRPr sz="828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8636"/>
            <a:ext cx="2308554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6">
          <p15:clr>
            <a:srgbClr val="FBAE40"/>
          </p15:clr>
        </p15:guide>
        <p15:guide id="7" pos="2966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7777F-EAC4-88F8-B2AB-F831443754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38345-B495-6D09-B4FA-9341D49CC0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47222-F79E-D10E-2A92-4D72F31584A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97439-B47C-4A1A-B622-A055F47BD61A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4296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EBA2-FD69-AF31-75F2-CCC9446DDB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794B5-B60D-7426-F476-AF5D78733A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B32F0-1D7B-5658-54E7-08DB7488CB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0674-4B8D-4749-A35B-C773C36BB8F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8048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D4945D-BB00-C7C8-0045-B92DB7CF1D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CDC26A-979D-AC47-284D-F7DF7558B0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6D08E6-2687-36FD-9264-BD7411461B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319C-B580-43D5-B30C-59BAC660FCBB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6429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4E0792-3F38-7A51-CF7C-CB69956AAC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A8242B-6F23-6B64-1341-C384098801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3ABA227-B1B1-BA9B-DC99-120C19C06F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18D6-B964-4205-935B-600A66C109C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8220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E6DA9F-7C53-1C09-7B1A-853A5D62E8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9D3E8-E076-BF46-2FD3-6ED2E4AD44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60E1F4-8BC6-0973-1091-D5A025F3AF5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1810-CB81-420F-8890-8EB4708CAC78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58911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EB324AD-1ACF-1D71-74B2-5C739C8E50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1D4D92-F74C-1CFC-F87F-BF1E741303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09E6F0-175D-4CF1-4E9C-CAB455C565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17C0F-0A21-4726-AA42-170FC3FAADC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60593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8A62A5-8B8C-1E35-279C-FCFC154B0B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948907-5C5D-087B-4202-407E6D0A6E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8CF059-1438-2AEA-31B7-43432BCC69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8617-0913-4915-BCB7-EC1B663AE6D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1925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A87E3A-45BD-1140-8B4F-48453D959D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389F9A-C16B-9FD5-B3E1-81A675BBEA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031C43-F991-D863-210B-2584BF606D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195A-4FAA-44A2-B002-C1A78509F69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94452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E2B049D-D53D-F18A-5D9C-BD1CC22BE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87FC2E3-B901-3BAF-9E18-2BBF5CEF7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BE0EB9-AFFC-B051-FC90-D711141E0E3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9B0A43-745E-C021-4AFF-1C99265871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554CEA-48FD-51F6-E06C-EEB8CAF8B4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E0964B-4F1D-4341-80A9-770BC81A9434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ommons.wikimedia.org/wiki/Special:MyLanguage/Commons:Reusing_content_outside_Wikimedia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?subject=Refraction%20internal%20reflection%20diagram&amp;body=https%3A%2F%2Fcommons.wikimedia.org%2Fwiki%2FFile%3ARefraction_internal_reflection_diagram.svg%0A%0ALasse%20Havelund%20%2F%20CC%20BY-SA%20(https%3A%2F%2Fcreativecommons.org%2Flicenses%2Fby-sa%2F3.0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upload.wikimedia.org/wikipedia/commons/f/fd/Refraction_internal_reflection_diagram.svg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url?sa=i&amp;rct=j&amp;q=&amp;esrc=s&amp;source=images&amp;cd=&amp;ved=2ahUKEwjfr8vutJnlAhVmo4sKHd02BdgQjRx6BAgBEAQ&amp;url=https%3A%2F%2Fwww.researchgate.net%2Ffigure%2Fa-Scheme-of-XRR-measurement-geometry-b-Example-of-XRR-spectrum-for-an-as-deposited_fig8_314088424&amp;psig=AOvVaw2kTaF3KOZfPbWWVO2nfRU_&amp;ust=1571061535741052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oogle.fi/url?sa=i&amp;rct=j&amp;q=&amp;esrc=s&amp;source=images&amp;cd=&amp;ved=2ahUKEwjfr8vutJnlAhVmo4sKHd02BdgQjRx6BAgBEAQ&amp;url=https%3A%2F%2Fwww.researchgate.net%2Ffigure%2Fa-Scheme-of-XRR-measurement-geometry-b-Example-of-XRR-spectrum-for-an-as-deposited_fig8_314088424&amp;psig=AOvVaw2kTaF3KOZfPbWWVO2nfRU_&amp;ust=157106153574105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42CC4A05-00C3-808B-1C82-53A484D3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32" y="153142"/>
            <a:ext cx="6752960" cy="7253389"/>
          </a:xfrm>
          <a:prstGeom prst="rect">
            <a:avLst/>
          </a:prstGeom>
          <a:noFill/>
          <a:ln w="730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lIns="82665" tIns="42986" rIns="82665" bIns="42986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1" dirty="0">
              <a:ea typeface="MS PGothic" panose="020B060007020508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ja-JP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SCHEDULE</a:t>
            </a:r>
            <a:endParaRPr lang="en-US" altLang="ja-JP" sz="20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735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599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Date		Topic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69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69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	Wed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01.03.	Lec-1: Introduction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2.	Mon	06.03.	Lec-2: Crystal Chemistry &amp; Tolerance parameter 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3.	Mon	06.03.	EXERCISE 1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4.	Wed	08.03.	Lec-3: Crystal Chemistry &amp; BVS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5.	Fri	10.03.	Lec-4: Symmetry &amp; Point Groups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6.	Mon	13.03.	EXERCISE 2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7.	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15.03.	Lec-5: 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Crystallography &amp;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Space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Groups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i-FI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(Linda)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8.	Fri	17.03. 	Lec-6: XRD &amp; Reciprocal lattice </a:t>
            </a:r>
            <a:r>
              <a:rPr lang="fi-FI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(Linda)</a:t>
            </a:r>
            <a:endParaRPr lang="en-US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9.	Mon	20.03.	</a:t>
            </a:r>
            <a:r>
              <a:rPr lang="en-US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EXERCISE 3 </a:t>
            </a:r>
            <a:r>
              <a:rPr lang="fi-FI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(Linda)</a:t>
            </a:r>
            <a:endParaRPr lang="en-US" altLang="ja-JP" sz="1400" b="1" dirty="0">
              <a:solidFill>
                <a:srgbClr val="00B05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10.     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Fri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31.03.	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Lec-7: Rietveld </a:t>
            </a:r>
            <a:r>
              <a:rPr lang="fi-FI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(Linda)</a:t>
            </a:r>
            <a:endParaRPr lang="en-US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11.      Mon	03.04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fi-FI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EXERCISE 4: </a:t>
            </a:r>
            <a:r>
              <a:rPr lang="fi-FI" altLang="ja-JP" sz="1400" b="1" dirty="0" err="1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Rietveld</a:t>
            </a:r>
            <a:r>
              <a:rPr lang="fi-FI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i-FI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(Linda)</a:t>
            </a:r>
            <a:endParaRPr lang="fi-FI" altLang="ja-JP" sz="1400" b="1" dirty="0">
              <a:solidFill>
                <a:srgbClr val="00B05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solidFill>
                  <a:srgbClr val="00B0F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12.     </a:t>
            </a:r>
            <a:r>
              <a:rPr lang="fi-FI" altLang="ja-JP" sz="1400" b="1" dirty="0" err="1">
                <a:solidFill>
                  <a:srgbClr val="00B0F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</a:t>
            </a:r>
            <a:r>
              <a:rPr lang="fi-FI" altLang="ja-JP" sz="1400" b="1" dirty="0">
                <a:solidFill>
                  <a:srgbClr val="00B0F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12.04.	Lec-8: ND &amp; GI-XRD</a:t>
            </a:r>
            <a:endParaRPr lang="en-US" altLang="ja-JP" sz="1400" b="1" dirty="0">
              <a:solidFill>
                <a:srgbClr val="00B0F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13.    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Fri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14.04.	Lec-9: XRR </a:t>
            </a:r>
            <a:r>
              <a:rPr lang="fi-FI" altLang="ja-JP" sz="1400" b="1" dirty="0">
                <a:solidFill>
                  <a:srgbClr val="9933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(Topias) at 12.15-14 (Ke4)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14.    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Mon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17.04.	</a:t>
            </a:r>
            <a:r>
              <a:rPr lang="fi-FI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EXERCISE 5: XRR</a:t>
            </a:r>
            <a:r>
              <a:rPr lang="en-US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rgbClr val="9933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(Topias)</a:t>
            </a:r>
            <a:endParaRPr lang="fi-FI" altLang="ja-JP" sz="1400" b="1" dirty="0">
              <a:solidFill>
                <a:srgbClr val="9933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15.    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19.04.	Lec-10: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Synchrotron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radiation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&amp; XAS &amp; EXAFS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buFontTx/>
              <a:buAutoNum type="arabicPeriod" startAt="16"/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Fri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21.04.	</a:t>
            </a:r>
            <a:r>
              <a:rPr lang="en-US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Mössbauer</a:t>
            </a:r>
            <a:endParaRPr lang="en-US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buFontTx/>
              <a:buAutoNum type="arabicPeriod" startAt="16"/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Fri	21.04.	</a:t>
            </a:r>
            <a:r>
              <a:rPr lang="en-US" altLang="ja-JP" sz="1400" b="1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EXERCISE 6</a:t>
            </a:r>
            <a:endParaRPr lang="en-US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buFontTx/>
              <a:buAutoNum type="arabicPeriod" startAt="16"/>
              <a:defRPr/>
            </a:pP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Fri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28.04.	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Seminars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EELS, XPS, FTIR,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Raman</a:t>
            </a:r>
            <a:endParaRPr lang="fi-FI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buFontTx/>
              <a:buAutoNum type="arabicPeriod" startAt="19"/>
              <a:defRPr/>
            </a:pP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	03.05.	Seminars: ED, HRTEM, SEM, AFM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buFontTx/>
              <a:buAutoNum type="arabicPeriod" startAt="19"/>
              <a:defRPr/>
            </a:pPr>
            <a:r>
              <a:rPr lang="en-US" altLang="ja-JP" sz="1400" b="1" dirty="0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	10.05.	ADDITIONAL DISCUSSION/QUESTION POSSIBILITY</a:t>
            </a:r>
          </a:p>
          <a:p>
            <a:pPr eaLnBrk="1" fontAlgn="auto" hangingPunct="1">
              <a:spcBef>
                <a:spcPts val="0"/>
              </a:spcBef>
              <a:spcAft>
                <a:spcPts val="661"/>
              </a:spcAft>
              <a:defRPr/>
            </a:pP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EXAM: 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Wednesday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fi-FI" altLang="ja-JP" sz="14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</a:t>
            </a:r>
            <a:r>
              <a:rPr lang="fi-FI" altLang="ja-JP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17th</a:t>
            </a:r>
            <a:endParaRPr lang="en-US" altLang="ja-JP" sz="1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0F7855F-9CE9-AA28-E5C0-4CD06722F5B8}"/>
              </a:ext>
            </a:extLst>
          </p:cNvPr>
          <p:cNvSpPr/>
          <p:nvPr/>
        </p:nvSpPr>
        <p:spPr bwMode="auto">
          <a:xfrm>
            <a:off x="150415" y="4596630"/>
            <a:ext cx="1361506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877F-C9C7-1F63-FB03-52B5B9AFF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50838"/>
            <a:ext cx="4092575" cy="5492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EXAMPLE: </a:t>
            </a:r>
            <a:r>
              <a:rPr lang="en-US" sz="2800" dirty="0" err="1"/>
              <a:t>ZnO</a:t>
            </a:r>
            <a:r>
              <a:rPr lang="en-US" sz="2800" dirty="0"/>
              <a:t> thin film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2AE4A-E204-257A-B74B-BEDCC30F1A6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051" y="3258877"/>
            <a:ext cx="8532271" cy="6064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669E0-EA0A-63BE-0017-19635C4A04E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03369" y="4335524"/>
            <a:ext cx="6416628" cy="10911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9B981-1AE4-055F-8010-2D66E1F999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7" y="1885216"/>
            <a:ext cx="3677160" cy="8122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EDD37-40C0-2D82-FA66-6D51D48352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64758" y="2062432"/>
            <a:ext cx="1899110" cy="63530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pic>
        <p:nvPicPr>
          <p:cNvPr id="28679" name="Picture 2">
            <a:extLst>
              <a:ext uri="{FF2B5EF4-FFF2-40B4-BE49-F238E27FC236}">
                <a16:creationId xmlns:a16="http://schemas.microsoft.com/office/drawing/2014/main" id="{228DE9F4-1968-6EB0-B4FE-D74F0EB85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11788"/>
            <a:ext cx="362743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2">
            <a:extLst>
              <a:ext uri="{FF2B5EF4-FFF2-40B4-BE49-F238E27FC236}">
                <a16:creationId xmlns:a16="http://schemas.microsoft.com/office/drawing/2014/main" id="{E5E08B79-1FEA-A654-4911-45063E0B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6550025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i-FI" sz="1400"/>
              <a:t>Critical angle: 0.333</a:t>
            </a:r>
            <a:r>
              <a:rPr lang="en-US" altLang="fi-FI" sz="1400" baseline="30000"/>
              <a:t> o</a:t>
            </a:r>
            <a:endParaRPr lang="fi-FI" altLang="fi-FI" sz="1400" baseline="3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7">
            <a:extLst>
              <a:ext uri="{FF2B5EF4-FFF2-40B4-BE49-F238E27FC236}">
                <a16:creationId xmlns:a16="http://schemas.microsoft.com/office/drawing/2014/main" id="{BB076DE0-B2E3-BF81-6015-9B9D6E07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3347789"/>
            <a:ext cx="34972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2">
            <a:extLst>
              <a:ext uri="{FF2B5EF4-FFF2-40B4-BE49-F238E27FC236}">
                <a16:creationId xmlns:a16="http://schemas.microsoft.com/office/drawing/2014/main" id="{118B0FD4-DA1B-124E-1790-28651ACB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670" y="6187848"/>
            <a:ext cx="250348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 b="1" dirty="0"/>
              <a:t>300 </a:t>
            </a:r>
            <a:r>
              <a:rPr lang="fi-FI" altLang="en-US" sz="2000" b="1" dirty="0" err="1"/>
              <a:t>nm</a:t>
            </a:r>
            <a:r>
              <a:rPr lang="fi-FI" altLang="en-US" sz="2000" b="1" dirty="0"/>
              <a:t> </a:t>
            </a:r>
            <a:r>
              <a:rPr lang="fi-FI" altLang="en-US" sz="2000" b="1" dirty="0" err="1"/>
              <a:t>thick</a:t>
            </a:r>
            <a:r>
              <a:rPr lang="fi-FI" altLang="en-US" sz="2000" b="1" dirty="0"/>
              <a:t> </a:t>
            </a:r>
            <a:r>
              <a:rPr lang="fi-FI" altLang="en-US" sz="2000" b="1" dirty="0" err="1"/>
              <a:t>film</a:t>
            </a:r>
            <a:endParaRPr lang="fi-FI" altLang="en-US" sz="2000" b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 b="1" dirty="0"/>
              <a:t>is </a:t>
            </a:r>
            <a:r>
              <a:rPr lang="fi-FI" altLang="en-US" sz="2000" b="1" dirty="0" err="1"/>
              <a:t>already</a:t>
            </a:r>
            <a:r>
              <a:rPr lang="fi-FI" altLang="en-US" sz="2000" b="1" dirty="0"/>
              <a:t> </a:t>
            </a:r>
            <a:r>
              <a:rPr lang="fi-FI" altLang="en-US" sz="2000" b="1" dirty="0" err="1"/>
              <a:t>too</a:t>
            </a:r>
            <a:r>
              <a:rPr lang="fi-FI" altLang="en-US" sz="2000" b="1" dirty="0"/>
              <a:t> </a:t>
            </a:r>
            <a:r>
              <a:rPr lang="fi-FI" altLang="en-US" sz="2000" b="1" dirty="0" err="1"/>
              <a:t>thick</a:t>
            </a:r>
            <a:endParaRPr lang="fi-FI" altLang="en-US" sz="2000" b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 b="1" dirty="0"/>
              <a:t>for XRR</a:t>
            </a:r>
            <a:endParaRPr lang="en-US" altLang="en-US" sz="2000" b="1" dirty="0"/>
          </a:p>
        </p:txBody>
      </p:sp>
      <p:pic>
        <p:nvPicPr>
          <p:cNvPr id="25608" name="Picture 3">
            <a:extLst>
              <a:ext uri="{FF2B5EF4-FFF2-40B4-BE49-F238E27FC236}">
                <a16:creationId xmlns:a16="http://schemas.microsoft.com/office/drawing/2014/main" id="{51716781-B328-DCD7-E813-74D558C6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427208"/>
            <a:ext cx="3497263" cy="27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5ACDB-273B-77D9-1F3C-125E4FBC7ACD}"/>
              </a:ext>
            </a:extLst>
          </p:cNvPr>
          <p:cNvSpPr txBox="1"/>
          <p:nvPr/>
        </p:nvSpPr>
        <p:spPr>
          <a:xfrm>
            <a:off x="503808" y="25144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i-FI" sz="2800" b="1" dirty="0">
                <a:solidFill>
                  <a:srgbClr val="DC2300"/>
                </a:solidFill>
                <a:latin typeface="+mn-lt"/>
              </a:rPr>
              <a:t>Film Thickness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25FC1-B3E9-F6F8-AF22-F81064DFB1EE}"/>
              </a:ext>
            </a:extLst>
          </p:cNvPr>
          <p:cNvSpPr txBox="1"/>
          <p:nvPr/>
        </p:nvSpPr>
        <p:spPr>
          <a:xfrm>
            <a:off x="647824" y="834474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Larger the distance between fringes,</a:t>
            </a:r>
          </a:p>
          <a:p>
            <a:r>
              <a:rPr lang="en-US" dirty="0">
                <a:solidFill>
                  <a:srgbClr val="C00000"/>
                </a:solidFill>
              </a:rPr>
              <a:t>smaller the film thickness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Measurable thickness range 1 – 200 nm (ideally)</a:t>
            </a:r>
          </a:p>
          <a:p>
            <a:r>
              <a:rPr lang="en-US" dirty="0"/>
              <a:t>For rough, crystalline samples maximum thickness ~100 nm or slightly above</a:t>
            </a:r>
          </a:p>
          <a:p>
            <a:endParaRPr lang="en-US" dirty="0"/>
          </a:p>
          <a:p>
            <a:r>
              <a:rPr lang="en-US" dirty="0"/>
              <a:t>Fringes “merge” together with higher film thickness</a:t>
            </a:r>
          </a:p>
          <a:p>
            <a:r>
              <a:rPr lang="en-US" dirty="0"/>
              <a:t>Roughness decreases the quality of the fringes</a:t>
            </a:r>
          </a:p>
          <a:p>
            <a:pPr marL="285750"/>
            <a:endParaRPr lang="en-US" dirty="0"/>
          </a:p>
        </p:txBody>
      </p:sp>
      <p:pic>
        <p:nvPicPr>
          <p:cNvPr id="4" name="Kuva 17" descr="C:\Users\EA\Desktop\Työt\Thermoelectricity project\Project LSCO\IGOR-kuvat\x03 XRR - Thickness to evaluate roughness v4.jpg">
            <a:extLst>
              <a:ext uri="{FF2B5EF4-FFF2-40B4-BE49-F238E27FC236}">
                <a16:creationId xmlns:a16="http://schemas.microsoft.com/office/drawing/2014/main" id="{EC354B83-76DE-84D4-A661-CBD2B39C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933207"/>
            <a:ext cx="53419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5ED3A4D-82B7-B5C2-E38A-A2AF7ACF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742" y="3555382"/>
            <a:ext cx="3429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 b="1" dirty="0"/>
              <a:t>(</a:t>
            </a:r>
            <a:r>
              <a:rPr lang="fi-FI" altLang="en-US" sz="2000" b="1" dirty="0" err="1"/>
              <a:t>La,Sr</a:t>
            </a:r>
            <a:r>
              <a:rPr lang="fi-FI" altLang="en-US" sz="2000" b="1" dirty="0"/>
              <a:t>)CoO</a:t>
            </a:r>
            <a:r>
              <a:rPr lang="fi-FI" altLang="en-US" sz="2000" b="1" baseline="-25000" dirty="0"/>
              <a:t>3</a:t>
            </a:r>
            <a:r>
              <a:rPr lang="fi-FI" altLang="en-US" sz="2000" b="1" dirty="0"/>
              <a:t> ALD </a:t>
            </a:r>
            <a:r>
              <a:rPr lang="fi-FI" altLang="en-US" sz="2000" b="1" dirty="0" err="1"/>
              <a:t>thin</a:t>
            </a:r>
            <a:r>
              <a:rPr lang="fi-FI" altLang="en-US" sz="2000" b="1" dirty="0"/>
              <a:t> </a:t>
            </a:r>
            <a:r>
              <a:rPr lang="fi-FI" altLang="en-US" sz="2000" b="1" dirty="0" err="1"/>
              <a:t>films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7FBD2DF9-967A-00FA-17FF-5CB532C1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625"/>
            <a:ext cx="5375275" cy="3694113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1">
            <a:extLst>
              <a:ext uri="{FF2B5EF4-FFF2-40B4-BE49-F238E27FC236}">
                <a16:creationId xmlns:a16="http://schemas.microsoft.com/office/drawing/2014/main" id="{0B0DB81B-355E-CC18-233E-C4892505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73063"/>
            <a:ext cx="5219700" cy="1655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pic>
        <p:nvPicPr>
          <p:cNvPr id="29701" name="Picture 2">
            <a:extLst>
              <a:ext uri="{FF2B5EF4-FFF2-40B4-BE49-F238E27FC236}">
                <a16:creationId xmlns:a16="http://schemas.microsoft.com/office/drawing/2014/main" id="{EAAC34C3-E5A6-E215-E778-C0AEF4FC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401638"/>
            <a:ext cx="3886200" cy="155575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2">
            <a:extLst>
              <a:ext uri="{FF2B5EF4-FFF2-40B4-BE49-F238E27FC236}">
                <a16:creationId xmlns:a16="http://schemas.microsoft.com/office/drawing/2014/main" id="{887BDB6A-E6B0-53B9-B97E-607BB1B3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400550"/>
            <a:ext cx="5580062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2" descr="http://structure.ifs.hr/images/stories/Slike/Si_XRR.jpg">
            <a:extLst>
              <a:ext uri="{FF2B5EF4-FFF2-40B4-BE49-F238E27FC236}">
                <a16:creationId xmlns:a16="http://schemas.microsoft.com/office/drawing/2014/main" id="{AFE164F2-E994-AB95-A720-F91A23F3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95363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2">
            <a:extLst>
              <a:ext uri="{FF2B5EF4-FFF2-40B4-BE49-F238E27FC236}">
                <a16:creationId xmlns:a16="http://schemas.microsoft.com/office/drawing/2014/main" id="{FC3F91D5-4881-6695-DFE2-09A797F15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5075238"/>
            <a:ext cx="1144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n-US" b="1">
                <a:solidFill>
                  <a:srgbClr val="FF6600"/>
                </a:solidFill>
              </a:rPr>
              <a:t>σ</a:t>
            </a:r>
            <a:r>
              <a:rPr lang="en-US" altLang="en-US" b="1">
                <a:solidFill>
                  <a:srgbClr val="FF6600"/>
                </a:solidFill>
              </a:rPr>
              <a:t> = 0 nm</a:t>
            </a:r>
            <a:endParaRPr lang="fi-FI" altLang="fi-FI"/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93BB13C2-5EC0-3D29-23CF-84044B7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6372225"/>
            <a:ext cx="11445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n-US" b="1">
                <a:solidFill>
                  <a:srgbClr val="FF6600"/>
                </a:solidFill>
              </a:rPr>
              <a:t>σ</a:t>
            </a:r>
            <a:r>
              <a:rPr lang="en-US" altLang="en-US" b="1">
                <a:solidFill>
                  <a:srgbClr val="FF6600"/>
                </a:solidFill>
              </a:rPr>
              <a:t> = 1 nm</a:t>
            </a:r>
            <a:endParaRPr lang="fi-FI" altLang="fi-FI"/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4CD7B649-332D-6BAE-3A73-F9CCBB16F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4492625"/>
            <a:ext cx="20431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Thickness 60 nm</a:t>
            </a:r>
            <a:endParaRPr lang="fi-FI" alt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15084-E658-766E-11D8-ACBE7B66C2BC}"/>
              </a:ext>
            </a:extLst>
          </p:cNvPr>
          <p:cNvSpPr/>
          <p:nvPr/>
        </p:nvSpPr>
        <p:spPr>
          <a:xfrm>
            <a:off x="225425" y="6119813"/>
            <a:ext cx="1746250" cy="396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4D2774-E992-5F26-8EC9-ED23DDCAEE31}"/>
              </a:ext>
            </a:extLst>
          </p:cNvPr>
          <p:cNvCxnSpPr/>
          <p:nvPr/>
        </p:nvCxnSpPr>
        <p:spPr>
          <a:xfrm>
            <a:off x="328613" y="5678488"/>
            <a:ext cx="712787" cy="441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CF72C-F43A-8B23-F2DF-B1A307645BB8}"/>
              </a:ext>
            </a:extLst>
          </p:cNvPr>
          <p:cNvCxnSpPr/>
          <p:nvPr/>
        </p:nvCxnSpPr>
        <p:spPr>
          <a:xfrm flipV="1">
            <a:off x="1041400" y="5697538"/>
            <a:ext cx="600075" cy="422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BE8435D-D9F5-EC16-B5CB-B5C52DF2A545}"/>
              </a:ext>
            </a:extLst>
          </p:cNvPr>
          <p:cNvSpPr/>
          <p:nvPr/>
        </p:nvSpPr>
        <p:spPr>
          <a:xfrm>
            <a:off x="2098675" y="6116638"/>
            <a:ext cx="1746250" cy="396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176AC4-651B-9E65-46F0-1C5CA31CA9B9}"/>
              </a:ext>
            </a:extLst>
          </p:cNvPr>
          <p:cNvSpPr/>
          <p:nvPr/>
        </p:nvSpPr>
        <p:spPr>
          <a:xfrm>
            <a:off x="2098675" y="6116638"/>
            <a:ext cx="1746250" cy="76200"/>
          </a:xfrm>
          <a:prstGeom prst="rect">
            <a:avLst/>
          </a:prstGeom>
          <a:pattFill prst="sphere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5F61A-B150-E934-F488-6126ECB43A0A}"/>
              </a:ext>
            </a:extLst>
          </p:cNvPr>
          <p:cNvCxnSpPr/>
          <p:nvPr/>
        </p:nvCxnSpPr>
        <p:spPr>
          <a:xfrm>
            <a:off x="2179638" y="5641975"/>
            <a:ext cx="652462" cy="434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FD915-67CF-A133-D893-AD40E70A8E13}"/>
              </a:ext>
            </a:extLst>
          </p:cNvPr>
          <p:cNvCxnSpPr/>
          <p:nvPr/>
        </p:nvCxnSpPr>
        <p:spPr>
          <a:xfrm flipV="1">
            <a:off x="2832100" y="5688013"/>
            <a:ext cx="603250" cy="350837"/>
          </a:xfrm>
          <a:prstGeom prst="straightConnector1">
            <a:avLst/>
          </a:prstGeom>
          <a:ln>
            <a:solidFill>
              <a:schemeClr val="accent1">
                <a:alpha val="41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607FF4-8AD7-4534-90C6-AC2AA6C00D5D}"/>
              </a:ext>
            </a:extLst>
          </p:cNvPr>
          <p:cNvCxnSpPr/>
          <p:nvPr/>
        </p:nvCxnSpPr>
        <p:spPr>
          <a:xfrm flipV="1">
            <a:off x="2832100" y="5962650"/>
            <a:ext cx="1330325" cy="120650"/>
          </a:xfrm>
          <a:prstGeom prst="straightConnector1">
            <a:avLst/>
          </a:prstGeom>
          <a:ln>
            <a:solidFill>
              <a:schemeClr val="accent3">
                <a:alpha val="41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11839E-E3CC-99E5-8825-0913E98622AA}"/>
              </a:ext>
            </a:extLst>
          </p:cNvPr>
          <p:cNvCxnSpPr/>
          <p:nvPr/>
        </p:nvCxnSpPr>
        <p:spPr>
          <a:xfrm flipV="1">
            <a:off x="2832100" y="5451475"/>
            <a:ext cx="139700" cy="568325"/>
          </a:xfrm>
          <a:prstGeom prst="straightConnector1">
            <a:avLst/>
          </a:prstGeom>
          <a:ln>
            <a:solidFill>
              <a:schemeClr val="accent3">
                <a:alpha val="41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17ED60-8CE9-B819-7ADA-BC45292892EE}"/>
              </a:ext>
            </a:extLst>
          </p:cNvPr>
          <p:cNvCxnSpPr/>
          <p:nvPr/>
        </p:nvCxnSpPr>
        <p:spPr>
          <a:xfrm flipV="1">
            <a:off x="2814638" y="5872163"/>
            <a:ext cx="871537" cy="180975"/>
          </a:xfrm>
          <a:prstGeom prst="straightConnector1">
            <a:avLst/>
          </a:prstGeom>
          <a:ln>
            <a:solidFill>
              <a:schemeClr val="accent3">
                <a:alpha val="41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51893E-6933-A6A5-48BE-3D3AC6500B2A}"/>
              </a:ext>
            </a:extLst>
          </p:cNvPr>
          <p:cNvCxnSpPr/>
          <p:nvPr/>
        </p:nvCxnSpPr>
        <p:spPr>
          <a:xfrm flipV="1">
            <a:off x="2814638" y="5641975"/>
            <a:ext cx="0" cy="411163"/>
          </a:xfrm>
          <a:prstGeom prst="straightConnector1">
            <a:avLst/>
          </a:prstGeom>
          <a:ln>
            <a:solidFill>
              <a:schemeClr val="accent3">
                <a:alpha val="41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1BA488-1080-A60D-B0D4-0DAA60ADAE83}"/>
              </a:ext>
            </a:extLst>
          </p:cNvPr>
          <p:cNvSpPr txBox="1"/>
          <p:nvPr/>
        </p:nvSpPr>
        <p:spPr>
          <a:xfrm>
            <a:off x="534988" y="6567488"/>
            <a:ext cx="1054100" cy="3397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i-FI" sz="2205" b="1" dirty="0" err="1"/>
              <a:t>Smooth</a:t>
            </a:r>
            <a:endParaRPr lang="en-US" sz="2205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E575EE-BAA0-7E6A-226C-40F78C60B3C7}"/>
              </a:ext>
            </a:extLst>
          </p:cNvPr>
          <p:cNvSpPr txBox="1"/>
          <p:nvPr/>
        </p:nvSpPr>
        <p:spPr>
          <a:xfrm>
            <a:off x="2392363" y="6550025"/>
            <a:ext cx="896937" cy="3397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i-FI" sz="2205" b="1" dirty="0" err="1"/>
              <a:t>Rough</a:t>
            </a:r>
            <a:endParaRPr lang="en-US" sz="2205" b="1" dirty="0"/>
          </a:p>
        </p:txBody>
      </p:sp>
      <p:sp>
        <p:nvSpPr>
          <p:cNvPr id="29720" name="TextBox 25">
            <a:extLst>
              <a:ext uri="{FF2B5EF4-FFF2-40B4-BE49-F238E27FC236}">
                <a16:creationId xmlns:a16="http://schemas.microsoft.com/office/drawing/2014/main" id="{8ED87CB3-9CC8-FC05-41F2-C5E3582B0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134225"/>
            <a:ext cx="4141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b="1" dirty="0" err="1"/>
              <a:t>Rough</a:t>
            </a:r>
            <a:r>
              <a:rPr lang="fi-FI" altLang="fi-FI" b="1" dirty="0"/>
              <a:t> </a:t>
            </a:r>
            <a:r>
              <a:rPr lang="fi-FI" altLang="fi-FI" b="1" dirty="0" err="1"/>
              <a:t>interfaces</a:t>
            </a:r>
            <a:r>
              <a:rPr lang="fi-FI" altLang="fi-FI" b="1" dirty="0"/>
              <a:t> </a:t>
            </a:r>
            <a:r>
              <a:rPr lang="fi-FI" altLang="fi-FI" b="1" dirty="0" err="1"/>
              <a:t>cause</a:t>
            </a:r>
            <a:r>
              <a:rPr lang="fi-FI" altLang="fi-FI" b="1" dirty="0"/>
              <a:t> </a:t>
            </a:r>
            <a:r>
              <a:rPr lang="fi-FI" altLang="fi-FI" b="1" dirty="0" err="1"/>
              <a:t>intensity</a:t>
            </a:r>
            <a:r>
              <a:rPr lang="fi-FI" altLang="fi-FI" b="1" dirty="0"/>
              <a:t> </a:t>
            </a:r>
            <a:r>
              <a:rPr lang="fi-FI" altLang="fi-FI" b="1" dirty="0" err="1"/>
              <a:t>loss</a:t>
            </a:r>
            <a:endParaRPr lang="en-US" altLang="fi-FI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CD140-1C6B-BEF1-1560-CA504E72369C}"/>
              </a:ext>
            </a:extLst>
          </p:cNvPr>
          <p:cNvSpPr txBox="1"/>
          <p:nvPr/>
        </p:nvSpPr>
        <p:spPr>
          <a:xfrm>
            <a:off x="287784" y="238909"/>
            <a:ext cx="428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i-FI" sz="2800" b="1" dirty="0">
                <a:solidFill>
                  <a:srgbClr val="00CC00"/>
                </a:solidFill>
                <a:latin typeface="+mn-lt"/>
              </a:rPr>
              <a:t>Surface roughness</a:t>
            </a:r>
          </a:p>
          <a:p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497AB4F6-494A-3806-71C4-7C3B9635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1763613"/>
            <a:ext cx="44640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>
            <a:extLst>
              <a:ext uri="{FF2B5EF4-FFF2-40B4-BE49-F238E27FC236}">
                <a16:creationId xmlns:a16="http://schemas.microsoft.com/office/drawing/2014/main" id="{A5EF6742-7DC3-09FB-8016-4ACC3090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56" y="1792981"/>
            <a:ext cx="4400961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B5EAA-31FC-C0F0-1A87-909103E9CBAD}"/>
              </a:ext>
            </a:extLst>
          </p:cNvPr>
          <p:cNvSpPr txBox="1"/>
          <p:nvPr/>
        </p:nvSpPr>
        <p:spPr>
          <a:xfrm>
            <a:off x="435272" y="755501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FF"/>
                </a:solidFill>
              </a:rPr>
              <a:t>Interface roughness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3AF2C-9615-F234-3802-15B7D129E873}"/>
              </a:ext>
            </a:extLst>
          </p:cNvPr>
          <p:cNvSpPr txBox="1"/>
          <p:nvPr/>
        </p:nvSpPr>
        <p:spPr>
          <a:xfrm>
            <a:off x="463549" y="53361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intensity drop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CAE61-EAA8-3C59-8FF5-5AED703EDE63}"/>
              </a:ext>
            </a:extLst>
          </p:cNvPr>
          <p:cNvSpPr txBox="1"/>
          <p:nvPr/>
        </p:nvSpPr>
        <p:spPr>
          <a:xfrm>
            <a:off x="5184056" y="5336900"/>
            <a:ext cx="385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Oscillation amplitude drop 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No clear film-substrate-interface for clean interference (oscillation) 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O\Personer\PerAnders\Eu-lagdelt\XRR Model data.jpg">
            <a:extLst>
              <a:ext uri="{FF2B5EF4-FFF2-40B4-BE49-F238E27FC236}">
                <a16:creationId xmlns:a16="http://schemas.microsoft.com/office/drawing/2014/main" id="{8515CE2F-7B04-58C3-274D-6ED41BA3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8809" r="11101" b="1984"/>
          <a:stretch>
            <a:fillRect/>
          </a:stretch>
        </p:blipFill>
        <p:spPr bwMode="auto">
          <a:xfrm>
            <a:off x="5184328" y="3779837"/>
            <a:ext cx="46561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4579" name="TekstSylinder 4">
            <a:extLst>
              <a:ext uri="{FF2B5EF4-FFF2-40B4-BE49-F238E27FC236}">
                <a16:creationId xmlns:a16="http://schemas.microsoft.com/office/drawing/2014/main" id="{7CB1E6D3-47B5-42EF-960D-E165400B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31418"/>
            <a:ext cx="9937750" cy="1240552"/>
          </a:xfrm>
          <a:prstGeom prst="rect">
            <a:avLst/>
          </a:prstGeom>
          <a:ln>
            <a:noFill/>
          </a:ln>
        </p:spPr>
        <p:txBody>
          <a:bodyPr lIns="100794" tIns="50397" rIns="100794" bIns="50397">
            <a:spAutoFit/>
          </a:bodyPr>
          <a:lstStyle>
            <a:lvl1pPr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nb-NO" altLang="en-US" sz="2800" b="1" dirty="0">
                <a:solidFill>
                  <a:srgbClr val="9933FF"/>
                </a:solidFill>
                <a:latin typeface="+mn-lt"/>
              </a:rPr>
              <a:t>Superlattices </a:t>
            </a:r>
            <a:r>
              <a:rPr lang="nb-NO" altLang="en-US" sz="2800" b="1" dirty="0">
                <a:solidFill>
                  <a:srgbClr val="9933FF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nb-NO" altLang="en-US" sz="2800" b="1" u="sng" dirty="0">
                <a:solidFill>
                  <a:srgbClr val="9933FF"/>
                </a:solidFill>
                <a:latin typeface="+mn-lt"/>
                <a:sym typeface="Wingdings" panose="05000000000000000000" pitchFamily="2" charset="2"/>
              </a:rPr>
              <a:t>periodicity</a:t>
            </a:r>
            <a:r>
              <a:rPr lang="nb-NO" altLang="en-US" sz="2800" b="1" dirty="0">
                <a:solidFill>
                  <a:srgbClr val="9933FF"/>
                </a:solidFill>
                <a:latin typeface="+mn-lt"/>
                <a:sym typeface="Wingdings" panose="05000000000000000000" pitchFamily="2" charset="2"/>
              </a:rPr>
              <a:t> in XRR</a:t>
            </a:r>
            <a:endParaRPr lang="nb-NO" altLang="en-US" sz="2800" b="1" dirty="0">
              <a:solidFill>
                <a:srgbClr val="9933FF"/>
              </a:solidFill>
              <a:latin typeface="+mn-lt"/>
            </a:endParaRPr>
          </a:p>
          <a:p>
            <a:pPr eaLnBrk="1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nb-NO" altLang="en-US" sz="1800" b="1" dirty="0">
                <a:solidFill>
                  <a:schemeClr val="tx1"/>
                </a:solidFill>
                <a:latin typeface="+mn-lt"/>
              </a:rPr>
              <a:t>ALD-grown superlattice: Eu</a:t>
            </a:r>
            <a:r>
              <a:rPr lang="nb-NO" altLang="en-US" sz="1800" b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nb-NO" altLang="en-US" sz="1800" b="1" dirty="0">
                <a:solidFill>
                  <a:schemeClr val="tx1"/>
                </a:solidFill>
                <a:latin typeface="+mn-lt"/>
              </a:rPr>
              <a:t>O</a:t>
            </a:r>
            <a:r>
              <a:rPr lang="nb-NO" altLang="en-US" sz="1800" b="1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nb-NO" altLang="en-US" sz="1800" b="1" dirty="0">
                <a:solidFill>
                  <a:schemeClr val="tx1"/>
                </a:solidFill>
                <a:latin typeface="+mn-lt"/>
              </a:rPr>
              <a:t> and TiO</a:t>
            </a:r>
            <a:r>
              <a:rPr lang="nb-NO" altLang="en-US" sz="1800" b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nb-NO" altLang="en-US" sz="1800" b="1" dirty="0">
                <a:solidFill>
                  <a:schemeClr val="tx1"/>
                </a:solidFill>
                <a:latin typeface="+mn-lt"/>
              </a:rPr>
              <a:t> layers grown on top of each other with different frequencies: in the XRR pattern you can see clear (more intense) superlattice peaks.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F43155FE-0C61-25C3-7E2B-9B3A40B2C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9388"/>
            <a:ext cx="203200" cy="3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73" name="Picture 3" descr="Defining layers">
            <a:extLst>
              <a:ext uri="{FF2B5EF4-FFF2-40B4-BE49-F238E27FC236}">
                <a16:creationId xmlns:a16="http://schemas.microsoft.com/office/drawing/2014/main" id="{9224B192-9DE8-F316-4FFA-150043FE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33525"/>
            <a:ext cx="59769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kstSylinder 5">
            <a:extLst>
              <a:ext uri="{FF2B5EF4-FFF2-40B4-BE49-F238E27FC236}">
                <a16:creationId xmlns:a16="http://schemas.microsoft.com/office/drawing/2014/main" id="{D2A369FB-2F84-125B-1576-E7B5CC259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075238"/>
            <a:ext cx="3498850" cy="1287462"/>
          </a:xfrm>
          <a:prstGeom prst="rect">
            <a:avLst/>
          </a:prstGeom>
          <a:noFill/>
          <a:ln>
            <a:noFill/>
          </a:ln>
        </p:spPr>
        <p:txBody>
          <a:bodyPr lIns="100794" tIns="50397" rIns="100794" bIns="50397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Superlayer thicknesses: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10N =   7.5 Å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20N = 15.9 Å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50N = 29.1 Å </a:t>
            </a:r>
          </a:p>
        </p:txBody>
      </p:sp>
      <p:pic>
        <p:nvPicPr>
          <p:cNvPr id="32775" name="Picture 2" descr="Layer thickness illustration">
            <a:extLst>
              <a:ext uri="{FF2B5EF4-FFF2-40B4-BE49-F238E27FC236}">
                <a16:creationId xmlns:a16="http://schemas.microsoft.com/office/drawing/2014/main" id="{DCAF455A-8CB8-E17D-EFF0-8C7E328D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638300"/>
            <a:ext cx="36671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FE14199-755D-3037-D650-78420EFFF76D}"/>
              </a:ext>
            </a:extLst>
          </p:cNvPr>
          <p:cNvSpPr/>
          <p:nvPr/>
        </p:nvSpPr>
        <p:spPr bwMode="auto">
          <a:xfrm>
            <a:off x="71438" y="5924550"/>
            <a:ext cx="3254375" cy="158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lIns="99208" tIns="51588" rIns="99208" bIns="51588"/>
          <a:lstStyle/>
          <a:p>
            <a:pPr>
              <a:defRPr/>
            </a:pPr>
            <a:endParaRPr lang="en-US"/>
          </a:p>
        </p:txBody>
      </p:sp>
      <p:sp>
        <p:nvSpPr>
          <p:cNvPr id="33795" name="Rectangle 26">
            <a:extLst>
              <a:ext uri="{FF2B5EF4-FFF2-40B4-BE49-F238E27FC236}">
                <a16:creationId xmlns:a16="http://schemas.microsoft.com/office/drawing/2014/main" id="{1B49BDE6-0904-950D-DEE3-366741EC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5443538"/>
            <a:ext cx="2778125" cy="485775"/>
          </a:xfrm>
          <a:prstGeom prst="rect">
            <a:avLst/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796" name="Rectangle 27">
            <a:extLst>
              <a:ext uri="{FF2B5EF4-FFF2-40B4-BE49-F238E27FC236}">
                <a16:creationId xmlns:a16="http://schemas.microsoft.com/office/drawing/2014/main" id="{4C981833-0F9E-82CC-EE13-A82743A0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5343525"/>
            <a:ext cx="2768600" cy="85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797" name="Rectangle 28">
            <a:extLst>
              <a:ext uri="{FF2B5EF4-FFF2-40B4-BE49-F238E27FC236}">
                <a16:creationId xmlns:a16="http://schemas.microsoft.com/office/drawing/2014/main" id="{D3072A27-B6EA-5909-2947-34DA14D75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4849813"/>
            <a:ext cx="2778125" cy="487362"/>
          </a:xfrm>
          <a:prstGeom prst="rect">
            <a:avLst/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798" name="Rectangle 29">
            <a:extLst>
              <a:ext uri="{FF2B5EF4-FFF2-40B4-BE49-F238E27FC236}">
                <a16:creationId xmlns:a16="http://schemas.microsoft.com/office/drawing/2014/main" id="{3E181C2E-8825-0C5D-54D2-01F950FE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4751388"/>
            <a:ext cx="2768600" cy="85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799" name="Rectangle 30">
            <a:extLst>
              <a:ext uri="{FF2B5EF4-FFF2-40B4-BE49-F238E27FC236}">
                <a16:creationId xmlns:a16="http://schemas.microsoft.com/office/drawing/2014/main" id="{C4FB190B-2170-8545-16C1-61673871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267200"/>
            <a:ext cx="2778125" cy="488950"/>
          </a:xfrm>
          <a:prstGeom prst="rect">
            <a:avLst/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800" name="Rectangle 31">
            <a:extLst>
              <a:ext uri="{FF2B5EF4-FFF2-40B4-BE49-F238E27FC236}">
                <a16:creationId xmlns:a16="http://schemas.microsoft.com/office/drawing/2014/main" id="{FD53AF04-FFCF-9ACB-1236-D0064123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170363"/>
            <a:ext cx="2768600" cy="85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cxnSp>
        <p:nvCxnSpPr>
          <p:cNvPr id="33801" name="Straight Arrow Connector 32">
            <a:extLst>
              <a:ext uri="{FF2B5EF4-FFF2-40B4-BE49-F238E27FC236}">
                <a16:creationId xmlns:a16="http://schemas.microsoft.com/office/drawing/2014/main" id="{8D88D000-8CFF-966D-B3D1-87EB47CAB2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0163" y="3863975"/>
            <a:ext cx="0" cy="19415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2" name="Isosceles Triangle 33">
            <a:extLst>
              <a:ext uri="{FF2B5EF4-FFF2-40B4-BE49-F238E27FC236}">
                <a16:creationId xmlns:a16="http://schemas.microsoft.com/office/drawing/2014/main" id="{BDA8A930-B52A-4E3B-C751-FF3F732DE1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52688" y="5767388"/>
            <a:ext cx="236537" cy="157162"/>
          </a:xfrm>
          <a:prstGeom prst="triangle">
            <a:avLst>
              <a:gd name="adj" fmla="val 5706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19468" name="TextBox 34">
            <a:extLst>
              <a:ext uri="{FF2B5EF4-FFF2-40B4-BE49-F238E27FC236}">
                <a16:creationId xmlns:a16="http://schemas.microsoft.com/office/drawing/2014/main" id="{8929822B-C269-EC22-885A-AB7D9CBE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3489325"/>
            <a:ext cx="1428750" cy="3635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altLang="en-US" sz="1764" b="1">
                <a:latin typeface="Arial" charset="0"/>
                <a:cs typeface="Arial" charset="0"/>
              </a:rPr>
              <a:t>ELECTRON</a:t>
            </a:r>
            <a:endParaRPr lang="en-US" altLang="en-US" sz="1764" b="1">
              <a:latin typeface="Arial" charset="0"/>
              <a:cs typeface="Arial" charset="0"/>
            </a:endParaRPr>
          </a:p>
        </p:txBody>
      </p:sp>
      <p:sp>
        <p:nvSpPr>
          <p:cNvPr id="19469" name="TextBox 35">
            <a:extLst>
              <a:ext uri="{FF2B5EF4-FFF2-40B4-BE49-F238E27FC236}">
                <a16:creationId xmlns:a16="http://schemas.microsoft.com/office/drawing/2014/main" id="{AE67AD44-D4F5-5266-6CC8-4065E171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3482975"/>
            <a:ext cx="1177925" cy="365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altLang="en-US" sz="1764" b="1">
                <a:latin typeface="Arial" charset="0"/>
                <a:cs typeface="Arial" charset="0"/>
              </a:rPr>
              <a:t>PHONON</a:t>
            </a:r>
            <a:endParaRPr lang="en-US" altLang="en-US" sz="1764" b="1">
              <a:latin typeface="Arial" charset="0"/>
              <a:cs typeface="Arial" charset="0"/>
            </a:endParaRPr>
          </a:p>
        </p:txBody>
      </p:sp>
      <p:sp>
        <p:nvSpPr>
          <p:cNvPr id="33805" name="Freeform 36">
            <a:extLst>
              <a:ext uri="{FF2B5EF4-FFF2-40B4-BE49-F238E27FC236}">
                <a16:creationId xmlns:a16="http://schemas.microsoft.com/office/drawing/2014/main" id="{1E763843-ECE2-9180-B24B-A021E4CA0C8D}"/>
              </a:ext>
            </a:extLst>
          </p:cNvPr>
          <p:cNvSpPr>
            <a:spLocks/>
          </p:cNvSpPr>
          <p:nvPr/>
        </p:nvSpPr>
        <p:spPr bwMode="auto">
          <a:xfrm>
            <a:off x="708025" y="3892550"/>
            <a:ext cx="452438" cy="1428750"/>
          </a:xfrm>
          <a:custGeom>
            <a:avLst/>
            <a:gdLst>
              <a:gd name="T0" fmla="*/ 2041384 w 411750"/>
              <a:gd name="T1" fmla="*/ 0 h 1295400"/>
              <a:gd name="T2" fmla="*/ 388838 w 411750"/>
              <a:gd name="T3" fmla="*/ 2897239 h 1295400"/>
              <a:gd name="T4" fmla="*/ 0 w 411750"/>
              <a:gd name="T5" fmla="*/ 3755690 h 1295400"/>
              <a:gd name="T6" fmla="*/ 0 w 411750"/>
              <a:gd name="T7" fmla="*/ 3755690 h 1295400"/>
              <a:gd name="T8" fmla="*/ 5249232 w 411750"/>
              <a:gd name="T9" fmla="*/ 10945148 h 1295400"/>
              <a:gd name="T10" fmla="*/ 874878 w 411750"/>
              <a:gd name="T11" fmla="*/ 18241926 h 1295400"/>
              <a:gd name="T12" fmla="*/ 874878 w 411750"/>
              <a:gd name="T13" fmla="*/ 18241926 h 1295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1750" h="1295400">
                <a:moveTo>
                  <a:pt x="160020" y="0"/>
                </a:moveTo>
                <a:cubicBezTo>
                  <a:pt x="108585" y="80645"/>
                  <a:pt x="57150" y="161290"/>
                  <a:pt x="30480" y="205740"/>
                </a:cubicBezTo>
                <a:cubicBezTo>
                  <a:pt x="3810" y="250190"/>
                  <a:pt x="0" y="266700"/>
                  <a:pt x="0" y="266700"/>
                </a:cubicBezTo>
                <a:cubicBezTo>
                  <a:pt x="68580" y="351790"/>
                  <a:pt x="400050" y="605790"/>
                  <a:pt x="411480" y="777240"/>
                </a:cubicBezTo>
                <a:cubicBezTo>
                  <a:pt x="422910" y="948690"/>
                  <a:pt x="68580" y="1295400"/>
                  <a:pt x="68580" y="12954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208" tIns="51588" rIns="99208" bIns="51588"/>
          <a:lstStyle/>
          <a:p>
            <a:endParaRPr lang="en-GB"/>
          </a:p>
        </p:txBody>
      </p:sp>
      <p:sp>
        <p:nvSpPr>
          <p:cNvPr id="33806" name="Explosion 1 37">
            <a:extLst>
              <a:ext uri="{FF2B5EF4-FFF2-40B4-BE49-F238E27FC236}">
                <a16:creationId xmlns:a16="http://schemas.microsoft.com/office/drawing/2014/main" id="{AF7937FF-8A10-2C6B-1FCB-4C2F2D55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606925"/>
            <a:ext cx="366712" cy="366713"/>
          </a:xfrm>
          <a:prstGeom prst="irregularSeal1">
            <a:avLst/>
          </a:prstGeom>
          <a:solidFill>
            <a:srgbClr val="CC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33807" name="Explosion 1 38">
            <a:extLst>
              <a:ext uri="{FF2B5EF4-FFF2-40B4-BE49-F238E27FC236}">
                <a16:creationId xmlns:a16="http://schemas.microsoft.com/office/drawing/2014/main" id="{757E60C6-377D-13E7-E370-82C1326E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5200650"/>
            <a:ext cx="366712" cy="365125"/>
          </a:xfrm>
          <a:prstGeom prst="irregularSeal1">
            <a:avLst/>
          </a:prstGeom>
          <a:solidFill>
            <a:srgbClr val="CC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9208" tIns="51588" rIns="99208" bIns="51588"/>
          <a:lstStyle/>
          <a:p>
            <a:endParaRPr lang="en-US" altLang="fi-FI"/>
          </a:p>
        </p:txBody>
      </p:sp>
      <p:sp>
        <p:nvSpPr>
          <p:cNvPr id="19473" name="TextBox 39">
            <a:extLst>
              <a:ext uri="{FF2B5EF4-FFF2-40B4-BE49-F238E27FC236}">
                <a16:creationId xmlns:a16="http://schemas.microsoft.com/office/drawing/2014/main" id="{6C6B896D-8D17-4560-419F-D3C22A9C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608513"/>
            <a:ext cx="1038225" cy="363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altLang="en-US" sz="1764" b="1">
                <a:solidFill>
                  <a:srgbClr val="33CC33"/>
                </a:solidFill>
                <a:latin typeface="Arial" charset="0"/>
                <a:cs typeface="Arial" charset="0"/>
              </a:rPr>
              <a:t>Organic</a:t>
            </a:r>
            <a:endParaRPr lang="en-US" altLang="en-US" sz="1764" b="1">
              <a:solidFill>
                <a:srgbClr val="33CC33"/>
              </a:solidFill>
              <a:latin typeface="Arial" charset="0"/>
              <a:cs typeface="Arial" charset="0"/>
            </a:endParaRPr>
          </a:p>
        </p:txBody>
      </p:sp>
      <p:sp>
        <p:nvSpPr>
          <p:cNvPr id="19474" name="TextBox 41">
            <a:extLst>
              <a:ext uri="{FF2B5EF4-FFF2-40B4-BE49-F238E27FC236}">
                <a16:creationId xmlns:a16="http://schemas.microsoft.com/office/drawing/2014/main" id="{680757FF-5C7F-0A92-9DB1-9EBB32AF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16488"/>
            <a:ext cx="812800" cy="363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altLang="en-US" sz="1764" b="1">
                <a:solidFill>
                  <a:srgbClr val="0000FF"/>
                </a:solidFill>
                <a:latin typeface="Arial" charset="0"/>
                <a:cs typeface="Arial" charset="0"/>
              </a:rPr>
              <a:t>Oxide</a:t>
            </a:r>
            <a:endParaRPr lang="en-US" altLang="en-US" sz="1764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444C7-94B5-4B7A-69C5-5C59342CE6F4}"/>
              </a:ext>
            </a:extLst>
          </p:cNvPr>
          <p:cNvSpPr txBox="1"/>
          <p:nvPr/>
        </p:nvSpPr>
        <p:spPr>
          <a:xfrm>
            <a:off x="3467100" y="6556375"/>
            <a:ext cx="6073775" cy="908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764" dirty="0"/>
              <a:t>J.-P. </a:t>
            </a:r>
            <a:r>
              <a:rPr lang="en-US" sz="1764" dirty="0" err="1"/>
              <a:t>Niemelä</a:t>
            </a:r>
            <a:r>
              <a:rPr lang="en-US" sz="1764" dirty="0"/>
              <a:t>, A.J. </a:t>
            </a:r>
            <a:r>
              <a:rPr lang="en-US" sz="1764" dirty="0" err="1"/>
              <a:t>Karttunen</a:t>
            </a:r>
            <a:r>
              <a:rPr lang="en-US" sz="1764" dirty="0"/>
              <a:t> &amp; M. Karppinen,</a:t>
            </a:r>
          </a:p>
          <a:p>
            <a:pPr algn="r">
              <a:defRPr/>
            </a:pPr>
            <a:r>
              <a:rPr lang="en-US" sz="1764" dirty="0"/>
              <a:t>Inorganic-organic </a:t>
            </a:r>
            <a:r>
              <a:rPr lang="en-US" sz="1764" dirty="0" err="1"/>
              <a:t>superlattice</a:t>
            </a:r>
            <a:r>
              <a:rPr lang="en-US" sz="1764" dirty="0"/>
              <a:t> thin films for </a:t>
            </a:r>
            <a:r>
              <a:rPr lang="en-US" sz="1764" dirty="0" err="1"/>
              <a:t>thermoelectrics</a:t>
            </a:r>
            <a:r>
              <a:rPr lang="en-US" sz="1764" dirty="0"/>
              <a:t>,</a:t>
            </a:r>
          </a:p>
          <a:p>
            <a:pPr algn="r">
              <a:defRPr/>
            </a:pPr>
            <a:r>
              <a:rPr lang="en-US" sz="1764" i="1" dirty="0"/>
              <a:t>J. Mater. Chem. C</a:t>
            </a:r>
            <a:r>
              <a:rPr lang="en-US" sz="1764" dirty="0"/>
              <a:t> </a:t>
            </a:r>
            <a:r>
              <a:rPr lang="en-US" sz="1764" b="1" dirty="0"/>
              <a:t>3</a:t>
            </a:r>
            <a:r>
              <a:rPr lang="en-US" sz="1764" dirty="0"/>
              <a:t>, 10349 (2015).</a:t>
            </a:r>
            <a:endParaRPr lang="en-US" sz="1764" dirty="0">
              <a:cs typeface="Arial" panose="020B06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45CFD148-5EA4-81B9-6F89-ABC286EB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250825"/>
            <a:ext cx="9902825" cy="265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323"/>
              </a:spcAft>
              <a:buClrTx/>
              <a:buSzTx/>
              <a:buFont typeface="Wingdings" pitchFamily="2" charset="2"/>
              <a:buNone/>
              <a:defRPr/>
            </a:pPr>
            <a:r>
              <a:rPr lang="fi-FI" altLang="en-US" sz="2646" b="1" dirty="0">
                <a:solidFill>
                  <a:srgbClr val="C00000"/>
                </a:solidFill>
                <a:latin typeface="Arial" charset="0"/>
                <a:cs typeface="Arial" charset="0"/>
              </a:rPr>
              <a:t>EXAMPLE: THERMOELECTRIC MATERIALS</a:t>
            </a:r>
          </a:p>
          <a:p>
            <a:pPr indent="-277780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i-FI" altLang="en-US" sz="1984" b="1" dirty="0" err="1">
                <a:latin typeface="Arial" charset="0"/>
                <a:cs typeface="Arial" charset="0"/>
              </a:rPr>
              <a:t>High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electrical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conductivity</a:t>
            </a:r>
            <a:r>
              <a:rPr lang="fi-FI" altLang="en-US" sz="1984" b="1" dirty="0">
                <a:latin typeface="Arial" charset="0"/>
                <a:cs typeface="Arial" charset="0"/>
              </a:rPr>
              <a:t> &amp;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Low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thermal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conductivity</a:t>
            </a:r>
            <a:endParaRPr lang="fi-FI" altLang="en-US" sz="1984" b="1" dirty="0">
              <a:latin typeface="Arial" charset="0"/>
              <a:cs typeface="Arial" charset="0"/>
            </a:endParaRPr>
          </a:p>
          <a:p>
            <a:pPr indent="27778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altLang="en-US" sz="1984" b="1" dirty="0">
                <a:latin typeface="Arial" charset="0"/>
                <a:cs typeface="Arial" charset="0"/>
              </a:rPr>
              <a:t>→ Difficult combination to be achieved with conventional materials</a:t>
            </a:r>
            <a:endParaRPr lang="fi-FI" altLang="en-US" sz="1984" b="1" dirty="0">
              <a:latin typeface="Arial" charset="0"/>
              <a:cs typeface="Arial" charset="0"/>
            </a:endParaRPr>
          </a:p>
          <a:p>
            <a:pPr indent="-277780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i-FI" altLang="en-US" sz="1984" b="1" dirty="0">
                <a:latin typeface="Arial" charset="0"/>
                <a:cs typeface="Arial" charset="0"/>
              </a:rPr>
              <a:t>ALD/MLD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thin-film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technology</a:t>
            </a:r>
            <a:r>
              <a:rPr lang="fi-FI" altLang="en-US" sz="1984" b="1" dirty="0">
                <a:latin typeface="Arial" charset="0"/>
                <a:cs typeface="Arial" charset="0"/>
              </a:rPr>
              <a:t> →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nanoscale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>
                <a:solidFill>
                  <a:srgbClr val="FF0000"/>
                </a:solidFill>
                <a:latin typeface="Arial" charset="0"/>
                <a:cs typeface="Arial" charset="0"/>
              </a:rPr>
              <a:t>SUPERLATTICE (SL)</a:t>
            </a:r>
            <a:r>
              <a:rPr lang="fi-FI" altLang="en-US" sz="1984" b="1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fi-FI" altLang="en-US" sz="1984" b="1" dirty="0">
                <a:latin typeface="Arial" charset="0"/>
                <a:cs typeface="Arial" charset="0"/>
              </a:rPr>
              <a:t>    -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thermoelectric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oxide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layers</a:t>
            </a:r>
            <a:r>
              <a:rPr lang="fi-FI" altLang="en-US" sz="1984" b="1" dirty="0">
                <a:latin typeface="Arial" charset="0"/>
                <a:cs typeface="Arial" charset="0"/>
              </a:rPr>
              <a:t> (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ZnO</a:t>
            </a:r>
            <a:r>
              <a:rPr lang="fi-FI" altLang="en-US" sz="1984" b="1" dirty="0">
                <a:latin typeface="Arial" charset="0"/>
                <a:cs typeface="Arial" charset="0"/>
              </a:rPr>
              <a:t>)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by</a:t>
            </a:r>
            <a:r>
              <a:rPr lang="fi-FI" altLang="en-US" sz="1984" b="1" dirty="0">
                <a:latin typeface="Arial" charset="0"/>
                <a:cs typeface="Arial" charset="0"/>
              </a:rPr>
              <a:t> ALD &amp;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organic</a:t>
            </a:r>
            <a:r>
              <a:rPr lang="fi-FI" altLang="en-US" sz="1984" b="1" dirty="0">
                <a:latin typeface="Arial" charset="0"/>
                <a:cs typeface="Arial" charset="0"/>
              </a:rPr>
              <a:t> (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benzene</a:t>
            </a:r>
            <a:r>
              <a:rPr lang="fi-FI" altLang="en-US" sz="1984" b="1" dirty="0">
                <a:latin typeface="Arial" charset="0"/>
                <a:cs typeface="Arial" charset="0"/>
              </a:rPr>
              <a:t>)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layers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by</a:t>
            </a:r>
            <a:r>
              <a:rPr lang="fi-FI" altLang="en-US" sz="1984" b="1" dirty="0">
                <a:latin typeface="Arial" charset="0"/>
                <a:cs typeface="Arial" charset="0"/>
              </a:rPr>
              <a:t> MLD</a:t>
            </a:r>
          </a:p>
          <a:p>
            <a:pPr marL="293983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defRPr/>
            </a:pPr>
            <a:r>
              <a:rPr lang="fi-FI" altLang="en-US" sz="1984" b="1" dirty="0">
                <a:latin typeface="Arial" charset="0"/>
                <a:cs typeface="Arial" charset="0"/>
              </a:rPr>
              <a:t>-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thermal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conductivity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decreases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but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electrical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conductivity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remains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the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same</a:t>
            </a:r>
            <a:endParaRPr lang="fi-FI" altLang="en-US" sz="1984" b="1" dirty="0">
              <a:latin typeface="Arial" charset="0"/>
              <a:cs typeface="Arial" charset="0"/>
            </a:endParaRPr>
          </a:p>
          <a:p>
            <a:pPr indent="-2772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i-FI" altLang="en-US" sz="1984" b="1" dirty="0">
                <a:latin typeface="Arial" charset="0"/>
                <a:cs typeface="Arial" charset="0"/>
              </a:rPr>
              <a:t>XRR: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we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can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see</a:t>
            </a:r>
            <a:r>
              <a:rPr lang="fi-FI" altLang="en-US" sz="1984" b="1" dirty="0">
                <a:latin typeface="Arial" charset="0"/>
                <a:cs typeface="Arial" charset="0"/>
              </a:rPr>
              <a:t> SL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peaks</a:t>
            </a:r>
            <a:r>
              <a:rPr lang="fi-FI" altLang="en-US" sz="1984" b="1" dirty="0">
                <a:latin typeface="Arial" charset="0"/>
                <a:cs typeface="Arial" charset="0"/>
              </a:rPr>
              <a:t> as an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indication</a:t>
            </a:r>
            <a:r>
              <a:rPr lang="fi-FI" altLang="en-US" sz="1984" b="1" dirty="0">
                <a:latin typeface="Arial" charset="0"/>
                <a:cs typeface="Arial" charset="0"/>
              </a:rPr>
              <a:t> of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the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regular</a:t>
            </a:r>
            <a:r>
              <a:rPr lang="fi-FI" altLang="en-US" sz="1984" b="1" dirty="0">
                <a:latin typeface="Arial" charset="0"/>
                <a:cs typeface="Arial" charset="0"/>
              </a:rPr>
              <a:t>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ordered</a:t>
            </a:r>
            <a:r>
              <a:rPr lang="fi-FI" altLang="en-US" sz="1984" b="1" dirty="0">
                <a:latin typeface="Arial" charset="0"/>
                <a:cs typeface="Arial" charset="0"/>
              </a:rPr>
              <a:t> SL </a:t>
            </a:r>
            <a:r>
              <a:rPr lang="fi-FI" altLang="en-US" sz="1984" b="1" dirty="0" err="1">
                <a:latin typeface="Arial" charset="0"/>
                <a:cs typeface="Arial" charset="0"/>
              </a:rPr>
              <a:t>structure</a:t>
            </a:r>
            <a:endParaRPr lang="fi-FI" altLang="en-US" sz="1984" b="1" dirty="0">
              <a:latin typeface="Arial" charset="0"/>
              <a:cs typeface="Arial" charset="0"/>
            </a:endParaRPr>
          </a:p>
        </p:txBody>
      </p:sp>
      <p:pic>
        <p:nvPicPr>
          <p:cNvPr id="33812" name="Picture 3">
            <a:extLst>
              <a:ext uri="{FF2B5EF4-FFF2-40B4-BE49-F238E27FC236}">
                <a16:creationId xmlns:a16="http://schemas.microsoft.com/office/drawing/2014/main" id="{73A0038E-9EC1-33DB-F281-3115276A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667125"/>
            <a:ext cx="332898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E9248315-AC47-7E00-5D27-ED6838F3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8" y="4116388"/>
            <a:ext cx="1831975" cy="43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5" b="1" dirty="0">
                <a:latin typeface="Arial" charset="0"/>
                <a:cs typeface="Arial" charset="0"/>
              </a:rPr>
              <a:t>XRR</a:t>
            </a:r>
            <a:endParaRPr lang="fi-FI" altLang="en-US" sz="2205" b="1" dirty="0">
              <a:latin typeface="Arial" charset="0"/>
              <a:cs typeface="Arial" charset="0"/>
            </a:endParaRPr>
          </a:p>
        </p:txBody>
      </p:sp>
      <p:grpSp>
        <p:nvGrpSpPr>
          <p:cNvPr id="33814" name="Group 6">
            <a:extLst>
              <a:ext uri="{FF2B5EF4-FFF2-40B4-BE49-F238E27FC236}">
                <a16:creationId xmlns:a16="http://schemas.microsoft.com/office/drawing/2014/main" id="{83CC44A9-1903-C643-D02B-9243D2BF4BA6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3667125"/>
            <a:ext cx="2000250" cy="2532063"/>
            <a:chOff x="2002910" y="2302350"/>
            <a:chExt cx="2879500" cy="3229558"/>
          </a:xfrm>
        </p:grpSpPr>
        <p:grpSp>
          <p:nvGrpSpPr>
            <p:cNvPr id="33815" name="Group 7">
              <a:extLst>
                <a:ext uri="{FF2B5EF4-FFF2-40B4-BE49-F238E27FC236}">
                  <a16:creationId xmlns:a16="http://schemas.microsoft.com/office/drawing/2014/main" id="{A985B248-659B-7EDC-D784-BED189448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2910" y="2302350"/>
              <a:ext cx="2700675" cy="3181481"/>
              <a:chOff x="2002910" y="2302350"/>
              <a:chExt cx="2700675" cy="3181481"/>
            </a:xfrm>
          </p:grpSpPr>
          <p:grpSp>
            <p:nvGrpSpPr>
              <p:cNvPr id="34394" name="Group 586">
                <a:extLst>
                  <a:ext uri="{FF2B5EF4-FFF2-40B4-BE49-F238E27FC236}">
                    <a16:creationId xmlns:a16="http://schemas.microsoft.com/office/drawing/2014/main" id="{FE6EC91C-9514-B39C-D0E4-E1D79FB3E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910" y="2315418"/>
                <a:ext cx="1401483" cy="3168413"/>
                <a:chOff x="2002910" y="2315418"/>
                <a:chExt cx="1401483" cy="3168413"/>
              </a:xfrm>
            </p:grpSpPr>
            <p:sp>
              <p:nvSpPr>
                <p:cNvPr id="755" name="Oval 737">
                  <a:extLst>
                    <a:ext uri="{FF2B5EF4-FFF2-40B4-BE49-F238E27FC236}">
                      <a16:creationId xmlns:a16="http://schemas.microsoft.com/office/drawing/2014/main" id="{3E1DE24F-400C-082F-374E-16F55D2CA29D}"/>
                    </a:ext>
                  </a:extLst>
                </p:cNvPr>
                <p:cNvSpPr/>
                <p:nvPr/>
              </p:nvSpPr>
              <p:spPr>
                <a:xfrm>
                  <a:off x="2729641" y="3741984"/>
                  <a:ext cx="141690" cy="147810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56" name="Oval 738">
                  <a:extLst>
                    <a:ext uri="{FF2B5EF4-FFF2-40B4-BE49-F238E27FC236}">
                      <a16:creationId xmlns:a16="http://schemas.microsoft.com/office/drawing/2014/main" id="{DE248F97-BFC9-F373-C54B-F4C238D756E5}"/>
                    </a:ext>
                  </a:extLst>
                </p:cNvPr>
                <p:cNvSpPr/>
                <p:nvPr/>
              </p:nvSpPr>
              <p:spPr>
                <a:xfrm>
                  <a:off x="3061011" y="3741984"/>
                  <a:ext cx="143976" cy="143760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57" name="Oval 739">
                  <a:extLst>
                    <a:ext uri="{FF2B5EF4-FFF2-40B4-BE49-F238E27FC236}">
                      <a16:creationId xmlns:a16="http://schemas.microsoft.com/office/drawing/2014/main" id="{652B77F1-56BF-AF65-92AD-9C9333C22FD4}"/>
                    </a:ext>
                  </a:extLst>
                </p:cNvPr>
                <p:cNvSpPr/>
                <p:nvPr/>
              </p:nvSpPr>
              <p:spPr>
                <a:xfrm>
                  <a:off x="2894184" y="3756157"/>
                  <a:ext cx="143974" cy="14173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58" name="Oval 740">
                  <a:extLst>
                    <a:ext uri="{FF2B5EF4-FFF2-40B4-BE49-F238E27FC236}">
                      <a16:creationId xmlns:a16="http://schemas.microsoft.com/office/drawing/2014/main" id="{6A57D478-591D-5737-127C-C474288C06A1}"/>
                    </a:ext>
                  </a:extLst>
                </p:cNvPr>
                <p:cNvSpPr/>
                <p:nvPr/>
              </p:nvSpPr>
              <p:spPr>
                <a:xfrm>
                  <a:off x="3225554" y="3741984"/>
                  <a:ext cx="141690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grpSp>
              <p:nvGrpSpPr>
                <p:cNvPr id="34549" name="Group 741">
                  <a:extLst>
                    <a:ext uri="{FF2B5EF4-FFF2-40B4-BE49-F238E27FC236}">
                      <a16:creationId xmlns:a16="http://schemas.microsoft.com/office/drawing/2014/main" id="{0C4EAD1E-ADF5-3E22-D1C1-B808B54C2B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2910" y="2616281"/>
                  <a:ext cx="1368204" cy="991181"/>
                  <a:chOff x="2002910" y="2616281"/>
                  <a:chExt cx="1368204" cy="991181"/>
                </a:xfrm>
              </p:grpSpPr>
              <p:sp>
                <p:nvSpPr>
                  <p:cNvPr id="864" name="Oval 846">
                    <a:extLst>
                      <a:ext uri="{FF2B5EF4-FFF2-40B4-BE49-F238E27FC236}">
                        <a16:creationId xmlns:a16="http://schemas.microsoft.com/office/drawing/2014/main" id="{DE6E98B4-97AB-85EF-15D7-29950F35FFDB}"/>
                      </a:ext>
                    </a:extLst>
                  </p:cNvPr>
                  <p:cNvSpPr/>
                  <p:nvPr/>
                </p:nvSpPr>
                <p:spPr>
                  <a:xfrm>
                    <a:off x="3202700" y="3262105"/>
                    <a:ext cx="143976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5" name="Oval 847">
                    <a:extLst>
                      <a:ext uri="{FF2B5EF4-FFF2-40B4-BE49-F238E27FC236}">
                        <a16:creationId xmlns:a16="http://schemas.microsoft.com/office/drawing/2014/main" id="{08554E04-28A6-A53E-E9EC-066D147C0067}"/>
                      </a:ext>
                    </a:extLst>
                  </p:cNvPr>
                  <p:cNvSpPr/>
                  <p:nvPr/>
                </p:nvSpPr>
                <p:spPr>
                  <a:xfrm>
                    <a:off x="3191274" y="3405867"/>
                    <a:ext cx="143974" cy="1214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6" name="Oval 848">
                    <a:extLst>
                      <a:ext uri="{FF2B5EF4-FFF2-40B4-BE49-F238E27FC236}">
                        <a16:creationId xmlns:a16="http://schemas.microsoft.com/office/drawing/2014/main" id="{DD487D50-A1A0-A316-F677-530C9045D828}"/>
                      </a:ext>
                    </a:extLst>
                  </p:cNvPr>
                  <p:cNvSpPr/>
                  <p:nvPr/>
                </p:nvSpPr>
                <p:spPr>
                  <a:xfrm>
                    <a:off x="2729641" y="3266155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7" name="Oval 849">
                    <a:extLst>
                      <a:ext uri="{FF2B5EF4-FFF2-40B4-BE49-F238E27FC236}">
                        <a16:creationId xmlns:a16="http://schemas.microsoft.com/office/drawing/2014/main" id="{DDF83781-6D9B-B1F3-3254-BB616D827E5B}"/>
                      </a:ext>
                    </a:extLst>
                  </p:cNvPr>
                  <p:cNvSpPr/>
                  <p:nvPr/>
                </p:nvSpPr>
                <p:spPr>
                  <a:xfrm>
                    <a:off x="2722784" y="3409917"/>
                    <a:ext cx="143976" cy="1214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8" name="Hexagon 850">
                    <a:extLst>
                      <a:ext uri="{FF2B5EF4-FFF2-40B4-BE49-F238E27FC236}">
                        <a16:creationId xmlns:a16="http://schemas.microsoft.com/office/drawing/2014/main" id="{BAC19F5C-1FCA-9EE7-AE51-24BC58D8DF0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35825" y="2862875"/>
                    <a:ext cx="317895" cy="290236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9" name="Oval 851">
                    <a:extLst>
                      <a:ext uri="{FF2B5EF4-FFF2-40B4-BE49-F238E27FC236}">
                        <a16:creationId xmlns:a16="http://schemas.microsoft.com/office/drawing/2014/main" id="{2D008600-E9C5-EB2F-6169-57FA3BFE2A4B}"/>
                      </a:ext>
                    </a:extLst>
                  </p:cNvPr>
                  <p:cNvSpPr/>
                  <p:nvPr/>
                </p:nvSpPr>
                <p:spPr>
                  <a:xfrm>
                    <a:off x="2699931" y="2895617"/>
                    <a:ext cx="189682" cy="22475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70" name="Straight Connector 852">
                    <a:extLst>
                      <a:ext uri="{FF2B5EF4-FFF2-40B4-BE49-F238E27FC236}">
                        <a16:creationId xmlns:a16="http://schemas.microsoft.com/office/drawing/2014/main" id="{7491B227-A0F8-2A79-0914-F8967B3A2A8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3629" y="2737682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53">
                    <a:extLst>
                      <a:ext uri="{FF2B5EF4-FFF2-40B4-BE49-F238E27FC236}">
                        <a16:creationId xmlns:a16="http://schemas.microsoft.com/office/drawing/2014/main" id="{C65D7E3E-3947-A043-9079-160672AD155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3629" y="3166940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2" name="Hexagon 854">
                    <a:extLst>
                      <a:ext uri="{FF2B5EF4-FFF2-40B4-BE49-F238E27FC236}">
                        <a16:creationId xmlns:a16="http://schemas.microsoft.com/office/drawing/2014/main" id="{4FAA3ADB-DD90-AA58-601F-D41BFF368B3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53614" y="2876718"/>
                    <a:ext cx="319919" cy="260526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73" name="Oval 855">
                    <a:extLst>
                      <a:ext uri="{FF2B5EF4-FFF2-40B4-BE49-F238E27FC236}">
                        <a16:creationId xmlns:a16="http://schemas.microsoft.com/office/drawing/2014/main" id="{7734BFCC-D4DA-BB79-0F65-C7693BEBFA2A}"/>
                      </a:ext>
                    </a:extLst>
                  </p:cNvPr>
                  <p:cNvSpPr/>
                  <p:nvPr/>
                </p:nvSpPr>
                <p:spPr>
                  <a:xfrm>
                    <a:off x="3006163" y="2893591"/>
                    <a:ext cx="191967" cy="22677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74" name="Straight Connector 856">
                    <a:extLst>
                      <a:ext uri="{FF2B5EF4-FFF2-40B4-BE49-F238E27FC236}">
                        <a16:creationId xmlns:a16="http://schemas.microsoft.com/office/drawing/2014/main" id="{B89251DD-557D-E575-0ABA-0C4B6F2D7C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99862" y="2735657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57">
                    <a:extLst>
                      <a:ext uri="{FF2B5EF4-FFF2-40B4-BE49-F238E27FC236}">
                        <a16:creationId xmlns:a16="http://schemas.microsoft.com/office/drawing/2014/main" id="{B5F5C08D-2BAD-9055-6451-539DC190471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99862" y="3166940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6" name="Oval 858">
                    <a:extLst>
                      <a:ext uri="{FF2B5EF4-FFF2-40B4-BE49-F238E27FC236}">
                        <a16:creationId xmlns:a16="http://schemas.microsoft.com/office/drawing/2014/main" id="{AEEFD949-2F1B-EC82-F023-755EE3CB992E}"/>
                      </a:ext>
                    </a:extLst>
                  </p:cNvPr>
                  <p:cNvSpPr/>
                  <p:nvPr/>
                </p:nvSpPr>
                <p:spPr>
                  <a:xfrm>
                    <a:off x="3038157" y="3262105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77" name="Oval 859">
                    <a:extLst>
                      <a:ext uri="{FF2B5EF4-FFF2-40B4-BE49-F238E27FC236}">
                        <a16:creationId xmlns:a16="http://schemas.microsoft.com/office/drawing/2014/main" id="{ACA7A3FB-67D7-C8FB-CF99-D0C12CAD19B0}"/>
                      </a:ext>
                    </a:extLst>
                  </p:cNvPr>
                  <p:cNvSpPr/>
                  <p:nvPr/>
                </p:nvSpPr>
                <p:spPr>
                  <a:xfrm>
                    <a:off x="3029016" y="3405867"/>
                    <a:ext cx="143976" cy="1235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78" name="Oval 860">
                    <a:extLst>
                      <a:ext uri="{FF2B5EF4-FFF2-40B4-BE49-F238E27FC236}">
                        <a16:creationId xmlns:a16="http://schemas.microsoft.com/office/drawing/2014/main" id="{71221F9A-67B4-C7B8-95CE-79DFA8E0EA97}"/>
                      </a:ext>
                    </a:extLst>
                  </p:cNvPr>
                  <p:cNvSpPr/>
                  <p:nvPr/>
                </p:nvSpPr>
                <p:spPr>
                  <a:xfrm>
                    <a:off x="2898754" y="3276280"/>
                    <a:ext cx="11883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79" name="Oval 861">
                    <a:extLst>
                      <a:ext uri="{FF2B5EF4-FFF2-40B4-BE49-F238E27FC236}">
                        <a16:creationId xmlns:a16="http://schemas.microsoft.com/office/drawing/2014/main" id="{7C1FD8E3-46BE-8A43-356E-FB51A54D2238}"/>
                      </a:ext>
                    </a:extLst>
                  </p:cNvPr>
                  <p:cNvSpPr/>
                  <p:nvPr/>
                </p:nvSpPr>
                <p:spPr>
                  <a:xfrm>
                    <a:off x="2889613" y="3422065"/>
                    <a:ext cx="118836" cy="11946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0" name="Oval 862">
                    <a:extLst>
                      <a:ext uri="{FF2B5EF4-FFF2-40B4-BE49-F238E27FC236}">
                        <a16:creationId xmlns:a16="http://schemas.microsoft.com/office/drawing/2014/main" id="{CF64D6A6-9E70-BB7B-EC7C-C136FA530E43}"/>
                      </a:ext>
                    </a:extLst>
                  </p:cNvPr>
                  <p:cNvSpPr/>
                  <p:nvPr/>
                </p:nvSpPr>
                <p:spPr>
                  <a:xfrm>
                    <a:off x="2713643" y="2589871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1" name="Oval 863">
                    <a:extLst>
                      <a:ext uri="{FF2B5EF4-FFF2-40B4-BE49-F238E27FC236}">
                        <a16:creationId xmlns:a16="http://schemas.microsoft.com/office/drawing/2014/main" id="{1461B256-E0B8-5651-A818-CCDF2631806E}"/>
                      </a:ext>
                    </a:extLst>
                  </p:cNvPr>
                  <p:cNvSpPr/>
                  <p:nvPr/>
                </p:nvSpPr>
                <p:spPr>
                  <a:xfrm>
                    <a:off x="3019875" y="2587847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2" name="Oval 864">
                    <a:extLst>
                      <a:ext uri="{FF2B5EF4-FFF2-40B4-BE49-F238E27FC236}">
                        <a16:creationId xmlns:a16="http://schemas.microsoft.com/office/drawing/2014/main" id="{D2D9F073-78E1-4ADF-D183-BBFC047B4778}"/>
                      </a:ext>
                    </a:extLst>
                  </p:cNvPr>
                  <p:cNvSpPr/>
                  <p:nvPr/>
                </p:nvSpPr>
                <p:spPr>
                  <a:xfrm>
                    <a:off x="2878185" y="2612145"/>
                    <a:ext cx="116552" cy="1397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3" name="Oval 865">
                    <a:extLst>
                      <a:ext uri="{FF2B5EF4-FFF2-40B4-BE49-F238E27FC236}">
                        <a16:creationId xmlns:a16="http://schemas.microsoft.com/office/drawing/2014/main" id="{236CB638-E04E-458E-7F24-139CC2FF3F9C}"/>
                      </a:ext>
                    </a:extLst>
                  </p:cNvPr>
                  <p:cNvSpPr/>
                  <p:nvPr/>
                </p:nvSpPr>
                <p:spPr>
                  <a:xfrm>
                    <a:off x="3184418" y="2587847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4" name="Oval 866">
                    <a:extLst>
                      <a:ext uri="{FF2B5EF4-FFF2-40B4-BE49-F238E27FC236}">
                        <a16:creationId xmlns:a16="http://schemas.microsoft.com/office/drawing/2014/main" id="{A2D58CA4-8B3D-83CD-013F-F1FCE04F01E5}"/>
                      </a:ext>
                    </a:extLst>
                  </p:cNvPr>
                  <p:cNvSpPr/>
                  <p:nvPr/>
                </p:nvSpPr>
                <p:spPr>
                  <a:xfrm>
                    <a:off x="2571953" y="3420040"/>
                    <a:ext cx="141690" cy="1214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5" name="Oval 867">
                    <a:extLst>
                      <a:ext uri="{FF2B5EF4-FFF2-40B4-BE49-F238E27FC236}">
                        <a16:creationId xmlns:a16="http://schemas.microsoft.com/office/drawing/2014/main" id="{D0E689C7-E682-F1A3-7E62-F4D3B3395975}"/>
                      </a:ext>
                    </a:extLst>
                  </p:cNvPr>
                  <p:cNvSpPr/>
                  <p:nvPr/>
                </p:nvSpPr>
                <p:spPr>
                  <a:xfrm>
                    <a:off x="2076040" y="3422065"/>
                    <a:ext cx="141690" cy="1214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6" name="Oval 868">
                    <a:extLst>
                      <a:ext uri="{FF2B5EF4-FFF2-40B4-BE49-F238E27FC236}">
                        <a16:creationId xmlns:a16="http://schemas.microsoft.com/office/drawing/2014/main" id="{A001C1C9-88B5-A7AB-1007-B0E3B83AD31B}"/>
                      </a:ext>
                    </a:extLst>
                  </p:cNvPr>
                  <p:cNvSpPr/>
                  <p:nvPr/>
                </p:nvSpPr>
                <p:spPr>
                  <a:xfrm>
                    <a:off x="2405126" y="3422065"/>
                    <a:ext cx="146260" cy="11946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7" name="Oval 869">
                    <a:extLst>
                      <a:ext uri="{FF2B5EF4-FFF2-40B4-BE49-F238E27FC236}">
                        <a16:creationId xmlns:a16="http://schemas.microsoft.com/office/drawing/2014/main" id="{E4B9DC61-26BF-B83E-9B84-1897264C1496}"/>
                      </a:ext>
                    </a:extLst>
                  </p:cNvPr>
                  <p:cNvSpPr/>
                  <p:nvPr/>
                </p:nvSpPr>
                <p:spPr>
                  <a:xfrm>
                    <a:off x="2242867" y="3434214"/>
                    <a:ext cx="141690" cy="1214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8" name="Hexagon 870">
                    <a:extLst>
                      <a:ext uri="{FF2B5EF4-FFF2-40B4-BE49-F238E27FC236}">
                        <a16:creationId xmlns:a16="http://schemas.microsoft.com/office/drawing/2014/main" id="{4A5E00C1-37F6-019C-625D-F590BCF3583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6926" y="2875155"/>
                    <a:ext cx="319919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89" name="Oval 871">
                    <a:extLst>
                      <a:ext uri="{FF2B5EF4-FFF2-40B4-BE49-F238E27FC236}">
                        <a16:creationId xmlns:a16="http://schemas.microsoft.com/office/drawing/2014/main" id="{3A004876-8B36-3709-45EA-BEA6E882459C}"/>
                      </a:ext>
                    </a:extLst>
                  </p:cNvPr>
                  <p:cNvSpPr/>
                  <p:nvPr/>
                </p:nvSpPr>
                <p:spPr>
                  <a:xfrm>
                    <a:off x="2050901" y="2907766"/>
                    <a:ext cx="191967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90" name="Straight Connector 872">
                    <a:extLst>
                      <a:ext uri="{FF2B5EF4-FFF2-40B4-BE49-F238E27FC236}">
                        <a16:creationId xmlns:a16="http://schemas.microsoft.com/office/drawing/2014/main" id="{A300C66C-5092-F996-4166-65430E74529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4600" y="2751855"/>
                    <a:ext cx="0" cy="1073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73">
                    <a:extLst>
                      <a:ext uri="{FF2B5EF4-FFF2-40B4-BE49-F238E27FC236}">
                        <a16:creationId xmlns:a16="http://schemas.microsoft.com/office/drawing/2014/main" id="{6BBDF27D-299D-38C6-DE47-D863C6E8CE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4600" y="3179089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2" name="Hexagon 874">
                    <a:extLst>
                      <a:ext uri="{FF2B5EF4-FFF2-40B4-BE49-F238E27FC236}">
                        <a16:creationId xmlns:a16="http://schemas.microsoft.com/office/drawing/2014/main" id="{283CC90F-172C-10E0-0BC7-2A37C68529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19439" y="2871986"/>
                    <a:ext cx="319919" cy="290236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93" name="Oval 875">
                    <a:extLst>
                      <a:ext uri="{FF2B5EF4-FFF2-40B4-BE49-F238E27FC236}">
                        <a16:creationId xmlns:a16="http://schemas.microsoft.com/office/drawing/2014/main" id="{0C95F9DF-BE12-0E50-AE77-32C161FE708D}"/>
                      </a:ext>
                    </a:extLst>
                  </p:cNvPr>
                  <p:cNvSpPr/>
                  <p:nvPr/>
                </p:nvSpPr>
                <p:spPr>
                  <a:xfrm>
                    <a:off x="2382272" y="2907766"/>
                    <a:ext cx="191967" cy="22070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94" name="Straight Connector 876">
                    <a:extLst>
                      <a:ext uri="{FF2B5EF4-FFF2-40B4-BE49-F238E27FC236}">
                        <a16:creationId xmlns:a16="http://schemas.microsoft.com/office/drawing/2014/main" id="{937C54AF-3F04-5D86-2163-A50E336A91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80540" y="2747806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77">
                    <a:extLst>
                      <a:ext uri="{FF2B5EF4-FFF2-40B4-BE49-F238E27FC236}">
                        <a16:creationId xmlns:a16="http://schemas.microsoft.com/office/drawing/2014/main" id="{D6CACF38-5014-DDD5-AFFF-C32642FE33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80540" y="3177064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6" name="Oval 878">
                    <a:extLst>
                      <a:ext uri="{FF2B5EF4-FFF2-40B4-BE49-F238E27FC236}">
                        <a16:creationId xmlns:a16="http://schemas.microsoft.com/office/drawing/2014/main" id="{DAE5FCCE-0522-91F9-2694-2706AD087190}"/>
                      </a:ext>
                    </a:extLst>
                  </p:cNvPr>
                  <p:cNvSpPr/>
                  <p:nvPr/>
                </p:nvSpPr>
                <p:spPr>
                  <a:xfrm>
                    <a:off x="2064613" y="2606070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97" name="Oval 879">
                    <a:extLst>
                      <a:ext uri="{FF2B5EF4-FFF2-40B4-BE49-F238E27FC236}">
                        <a16:creationId xmlns:a16="http://schemas.microsoft.com/office/drawing/2014/main" id="{8B04C2BB-61AE-B5CA-859E-FFE1A6A4F01F}"/>
                      </a:ext>
                    </a:extLst>
                  </p:cNvPr>
                  <p:cNvSpPr/>
                  <p:nvPr/>
                </p:nvSpPr>
                <p:spPr>
                  <a:xfrm>
                    <a:off x="2398269" y="2604045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98" name="Oval 880">
                    <a:extLst>
                      <a:ext uri="{FF2B5EF4-FFF2-40B4-BE49-F238E27FC236}">
                        <a16:creationId xmlns:a16="http://schemas.microsoft.com/office/drawing/2014/main" id="{1EEB40FB-4635-ADEB-3522-874F91C31062}"/>
                      </a:ext>
                    </a:extLst>
                  </p:cNvPr>
                  <p:cNvSpPr/>
                  <p:nvPr/>
                </p:nvSpPr>
                <p:spPr>
                  <a:xfrm>
                    <a:off x="2231442" y="2622268"/>
                    <a:ext cx="143974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99" name="Oval 881">
                    <a:extLst>
                      <a:ext uri="{FF2B5EF4-FFF2-40B4-BE49-F238E27FC236}">
                        <a16:creationId xmlns:a16="http://schemas.microsoft.com/office/drawing/2014/main" id="{98431DE5-5DC1-5266-59F0-F7464EF9A1D5}"/>
                      </a:ext>
                    </a:extLst>
                  </p:cNvPr>
                  <p:cNvSpPr/>
                  <p:nvPr/>
                </p:nvSpPr>
                <p:spPr>
                  <a:xfrm>
                    <a:off x="2560527" y="2604045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900" name="Oval 882">
                    <a:extLst>
                      <a:ext uri="{FF2B5EF4-FFF2-40B4-BE49-F238E27FC236}">
                        <a16:creationId xmlns:a16="http://schemas.microsoft.com/office/drawing/2014/main" id="{8E749189-9A78-8CB4-B82D-9B683D6600B0}"/>
                      </a:ext>
                    </a:extLst>
                  </p:cNvPr>
                  <p:cNvSpPr/>
                  <p:nvPr/>
                </p:nvSpPr>
                <p:spPr>
                  <a:xfrm>
                    <a:off x="2576524" y="3278304"/>
                    <a:ext cx="14169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901" name="Oval 883">
                    <a:extLst>
                      <a:ext uri="{FF2B5EF4-FFF2-40B4-BE49-F238E27FC236}">
                        <a16:creationId xmlns:a16="http://schemas.microsoft.com/office/drawing/2014/main" id="{689FF4A4-CAE0-F42A-22E5-83B59CC962A3}"/>
                      </a:ext>
                    </a:extLst>
                  </p:cNvPr>
                  <p:cNvSpPr/>
                  <p:nvPr/>
                </p:nvSpPr>
                <p:spPr>
                  <a:xfrm>
                    <a:off x="2080611" y="3282353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902" name="Oval 884">
                    <a:extLst>
                      <a:ext uri="{FF2B5EF4-FFF2-40B4-BE49-F238E27FC236}">
                        <a16:creationId xmlns:a16="http://schemas.microsoft.com/office/drawing/2014/main" id="{3972B375-D7DB-EB60-25FE-B89D685EF420}"/>
                      </a:ext>
                    </a:extLst>
                  </p:cNvPr>
                  <p:cNvSpPr/>
                  <p:nvPr/>
                </p:nvSpPr>
                <p:spPr>
                  <a:xfrm>
                    <a:off x="2411981" y="3278304"/>
                    <a:ext cx="143976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903" name="Oval 885">
                    <a:extLst>
                      <a:ext uri="{FF2B5EF4-FFF2-40B4-BE49-F238E27FC236}">
                        <a16:creationId xmlns:a16="http://schemas.microsoft.com/office/drawing/2014/main" id="{929040DA-CAB0-82BF-706D-205FADC414A9}"/>
                      </a:ext>
                    </a:extLst>
                  </p:cNvPr>
                  <p:cNvSpPr/>
                  <p:nvPr/>
                </p:nvSpPr>
                <p:spPr>
                  <a:xfrm>
                    <a:off x="2249724" y="3290453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550" name="Group 742">
                  <a:extLst>
                    <a:ext uri="{FF2B5EF4-FFF2-40B4-BE49-F238E27FC236}">
                      <a16:creationId xmlns:a16="http://schemas.microsoft.com/office/drawing/2014/main" id="{8701FF08-4151-CBEC-FECB-562D25077D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2175" y="2315418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848" name="Oval 830">
                    <a:extLst>
                      <a:ext uri="{FF2B5EF4-FFF2-40B4-BE49-F238E27FC236}">
                        <a16:creationId xmlns:a16="http://schemas.microsoft.com/office/drawing/2014/main" id="{73B4366C-BD9E-816F-496A-2CA2CD37CDAF}"/>
                      </a:ext>
                    </a:extLst>
                  </p:cNvPr>
                  <p:cNvSpPr/>
                  <p:nvPr/>
                </p:nvSpPr>
                <p:spPr>
                  <a:xfrm>
                    <a:off x="2713642" y="2474458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9" name="Oval 831">
                    <a:extLst>
                      <a:ext uri="{FF2B5EF4-FFF2-40B4-BE49-F238E27FC236}">
                        <a16:creationId xmlns:a16="http://schemas.microsoft.com/office/drawing/2014/main" id="{2CA159F1-FFF9-2795-2B08-EFD12E279A58}"/>
                      </a:ext>
                    </a:extLst>
                  </p:cNvPr>
                  <p:cNvSpPr/>
                  <p:nvPr/>
                </p:nvSpPr>
                <p:spPr>
                  <a:xfrm>
                    <a:off x="2978739" y="2470409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0" name="Oval 832">
                    <a:extLst>
                      <a:ext uri="{FF2B5EF4-FFF2-40B4-BE49-F238E27FC236}">
                        <a16:creationId xmlns:a16="http://schemas.microsoft.com/office/drawing/2014/main" id="{FA593028-644A-B83D-98F2-D4E4A8C401AE}"/>
                      </a:ext>
                    </a:extLst>
                  </p:cNvPr>
                  <p:cNvSpPr/>
                  <p:nvPr/>
                </p:nvSpPr>
                <p:spPr>
                  <a:xfrm>
                    <a:off x="2882756" y="2484582"/>
                    <a:ext cx="77701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1" name="Oval 833">
                    <a:extLst>
                      <a:ext uri="{FF2B5EF4-FFF2-40B4-BE49-F238E27FC236}">
                        <a16:creationId xmlns:a16="http://schemas.microsoft.com/office/drawing/2014/main" id="{B98DC010-8DBD-BD12-50E0-1E412DD37FE4}"/>
                      </a:ext>
                    </a:extLst>
                  </p:cNvPr>
                  <p:cNvSpPr/>
                  <p:nvPr/>
                </p:nvSpPr>
                <p:spPr>
                  <a:xfrm>
                    <a:off x="3143282" y="2470409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2" name="Oval 834">
                    <a:extLst>
                      <a:ext uri="{FF2B5EF4-FFF2-40B4-BE49-F238E27FC236}">
                        <a16:creationId xmlns:a16="http://schemas.microsoft.com/office/drawing/2014/main" id="{83D32C49-3328-6E86-137E-3D682BC8C419}"/>
                      </a:ext>
                    </a:extLst>
                  </p:cNvPr>
                  <p:cNvSpPr/>
                  <p:nvPr/>
                </p:nvSpPr>
                <p:spPr>
                  <a:xfrm>
                    <a:off x="2706787" y="2316524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3" name="Oval 835">
                    <a:extLst>
                      <a:ext uri="{FF2B5EF4-FFF2-40B4-BE49-F238E27FC236}">
                        <a16:creationId xmlns:a16="http://schemas.microsoft.com/office/drawing/2014/main" id="{16C48918-5419-6A85-E523-05F46F04E2D7}"/>
                      </a:ext>
                    </a:extLst>
                  </p:cNvPr>
                  <p:cNvSpPr/>
                  <p:nvPr/>
                </p:nvSpPr>
                <p:spPr>
                  <a:xfrm>
                    <a:off x="2976454" y="2312474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4" name="Oval 836">
                    <a:extLst>
                      <a:ext uri="{FF2B5EF4-FFF2-40B4-BE49-F238E27FC236}">
                        <a16:creationId xmlns:a16="http://schemas.microsoft.com/office/drawing/2014/main" id="{24A72CF0-1695-0A04-4A70-1ED8C849BEBA}"/>
                      </a:ext>
                    </a:extLst>
                  </p:cNvPr>
                  <p:cNvSpPr/>
                  <p:nvPr/>
                </p:nvSpPr>
                <p:spPr>
                  <a:xfrm>
                    <a:off x="2871330" y="2334746"/>
                    <a:ext cx="82271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5" name="Oval 837">
                    <a:extLst>
                      <a:ext uri="{FF2B5EF4-FFF2-40B4-BE49-F238E27FC236}">
                        <a16:creationId xmlns:a16="http://schemas.microsoft.com/office/drawing/2014/main" id="{33E4FE22-9336-988F-037D-0A30C72D7D0C}"/>
                      </a:ext>
                    </a:extLst>
                  </p:cNvPr>
                  <p:cNvSpPr/>
                  <p:nvPr/>
                </p:nvSpPr>
                <p:spPr>
                  <a:xfrm>
                    <a:off x="3138711" y="2312474"/>
                    <a:ext cx="143976" cy="14781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6" name="Oval 838">
                    <a:extLst>
                      <a:ext uri="{FF2B5EF4-FFF2-40B4-BE49-F238E27FC236}">
                        <a16:creationId xmlns:a16="http://schemas.microsoft.com/office/drawing/2014/main" id="{C87E1829-D70A-4DB4-65A1-7236996E4274}"/>
                      </a:ext>
                    </a:extLst>
                  </p:cNvPr>
                  <p:cNvSpPr/>
                  <p:nvPr/>
                </p:nvSpPr>
                <p:spPr>
                  <a:xfrm>
                    <a:off x="2066898" y="2488631"/>
                    <a:ext cx="143974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7" name="Oval 839">
                    <a:extLst>
                      <a:ext uri="{FF2B5EF4-FFF2-40B4-BE49-F238E27FC236}">
                        <a16:creationId xmlns:a16="http://schemas.microsoft.com/office/drawing/2014/main" id="{78BD1D03-4E85-7CEF-CD43-385B9F87E7C5}"/>
                      </a:ext>
                    </a:extLst>
                  </p:cNvPr>
                  <p:cNvSpPr/>
                  <p:nvPr/>
                </p:nvSpPr>
                <p:spPr>
                  <a:xfrm>
                    <a:off x="2398268" y="2484582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8" name="Oval 840">
                    <a:extLst>
                      <a:ext uri="{FF2B5EF4-FFF2-40B4-BE49-F238E27FC236}">
                        <a16:creationId xmlns:a16="http://schemas.microsoft.com/office/drawing/2014/main" id="{C98F8DA1-1B01-550E-1511-48552ED77098}"/>
                      </a:ext>
                    </a:extLst>
                  </p:cNvPr>
                  <p:cNvSpPr/>
                  <p:nvPr/>
                </p:nvSpPr>
                <p:spPr>
                  <a:xfrm>
                    <a:off x="2233726" y="2496730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59" name="Oval 841">
                    <a:extLst>
                      <a:ext uri="{FF2B5EF4-FFF2-40B4-BE49-F238E27FC236}">
                        <a16:creationId xmlns:a16="http://schemas.microsoft.com/office/drawing/2014/main" id="{5B830D1A-DEBF-8C4A-1A42-C47FE0EA7406}"/>
                      </a:ext>
                    </a:extLst>
                  </p:cNvPr>
                  <p:cNvSpPr/>
                  <p:nvPr/>
                </p:nvSpPr>
                <p:spPr>
                  <a:xfrm>
                    <a:off x="2560527" y="2486607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0" name="Oval 842">
                    <a:extLst>
                      <a:ext uri="{FF2B5EF4-FFF2-40B4-BE49-F238E27FC236}">
                        <a16:creationId xmlns:a16="http://schemas.microsoft.com/office/drawing/2014/main" id="{CF386979-F1B6-7867-5AA0-7119EA4243D3}"/>
                      </a:ext>
                    </a:extLst>
                  </p:cNvPr>
                  <p:cNvSpPr/>
                  <p:nvPr/>
                </p:nvSpPr>
                <p:spPr>
                  <a:xfrm>
                    <a:off x="2062328" y="2330697"/>
                    <a:ext cx="143974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1" name="Oval 843">
                    <a:extLst>
                      <a:ext uri="{FF2B5EF4-FFF2-40B4-BE49-F238E27FC236}">
                        <a16:creationId xmlns:a16="http://schemas.microsoft.com/office/drawing/2014/main" id="{E5CA6F31-EB2A-14B4-6A7B-E4E318886F3C}"/>
                      </a:ext>
                    </a:extLst>
                  </p:cNvPr>
                  <p:cNvSpPr/>
                  <p:nvPr/>
                </p:nvSpPr>
                <p:spPr>
                  <a:xfrm>
                    <a:off x="2395984" y="2328673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2" name="Oval 844">
                    <a:extLst>
                      <a:ext uri="{FF2B5EF4-FFF2-40B4-BE49-F238E27FC236}">
                        <a16:creationId xmlns:a16="http://schemas.microsoft.com/office/drawing/2014/main" id="{1D29A8E4-EAAD-592A-78F1-B294227CB80A}"/>
                      </a:ext>
                    </a:extLst>
                  </p:cNvPr>
                  <p:cNvSpPr/>
                  <p:nvPr/>
                </p:nvSpPr>
                <p:spPr>
                  <a:xfrm>
                    <a:off x="2224584" y="2348921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63" name="Oval 845">
                    <a:extLst>
                      <a:ext uri="{FF2B5EF4-FFF2-40B4-BE49-F238E27FC236}">
                        <a16:creationId xmlns:a16="http://schemas.microsoft.com/office/drawing/2014/main" id="{37780ECE-0C56-6112-CD17-7970D33CB68B}"/>
                      </a:ext>
                    </a:extLst>
                  </p:cNvPr>
                  <p:cNvSpPr/>
                  <p:nvPr/>
                </p:nvSpPr>
                <p:spPr>
                  <a:xfrm>
                    <a:off x="2555956" y="2328673"/>
                    <a:ext cx="143974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sp>
              <p:nvSpPr>
                <p:cNvPr id="761" name="Oval 743">
                  <a:extLst>
                    <a:ext uri="{FF2B5EF4-FFF2-40B4-BE49-F238E27FC236}">
                      <a16:creationId xmlns:a16="http://schemas.microsoft.com/office/drawing/2014/main" id="{77CE4E13-EE49-7599-6F65-426020E2E411}"/>
                    </a:ext>
                  </a:extLst>
                </p:cNvPr>
                <p:cNvSpPr/>
                <p:nvPr/>
              </p:nvSpPr>
              <p:spPr>
                <a:xfrm>
                  <a:off x="2080611" y="3758182"/>
                  <a:ext cx="143974" cy="14173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2" name="Oval 744">
                  <a:extLst>
                    <a:ext uri="{FF2B5EF4-FFF2-40B4-BE49-F238E27FC236}">
                      <a16:creationId xmlns:a16="http://schemas.microsoft.com/office/drawing/2014/main" id="{1465984B-C10A-9DAF-08AB-A9B917F04E6C}"/>
                    </a:ext>
                  </a:extLst>
                </p:cNvPr>
                <p:cNvSpPr/>
                <p:nvPr/>
              </p:nvSpPr>
              <p:spPr>
                <a:xfrm>
                  <a:off x="2414267" y="3756157"/>
                  <a:ext cx="143974" cy="14173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3" name="Oval 745">
                  <a:extLst>
                    <a:ext uri="{FF2B5EF4-FFF2-40B4-BE49-F238E27FC236}">
                      <a16:creationId xmlns:a16="http://schemas.microsoft.com/office/drawing/2014/main" id="{0CDE6596-8F0D-76A5-A2AF-1FEF69FBBE57}"/>
                    </a:ext>
                  </a:extLst>
                </p:cNvPr>
                <p:cNvSpPr/>
                <p:nvPr/>
              </p:nvSpPr>
              <p:spPr>
                <a:xfrm>
                  <a:off x="2249724" y="3768306"/>
                  <a:ext cx="143974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4" name="Oval 746">
                  <a:extLst>
                    <a:ext uri="{FF2B5EF4-FFF2-40B4-BE49-F238E27FC236}">
                      <a16:creationId xmlns:a16="http://schemas.microsoft.com/office/drawing/2014/main" id="{AA06DA09-B4C4-E549-7939-AB497248C6A2}"/>
                    </a:ext>
                  </a:extLst>
                </p:cNvPr>
                <p:cNvSpPr/>
                <p:nvPr/>
              </p:nvSpPr>
              <p:spPr>
                <a:xfrm>
                  <a:off x="2576524" y="3756157"/>
                  <a:ext cx="143976" cy="143762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5" name="Oval 747">
                  <a:extLst>
                    <a:ext uri="{FF2B5EF4-FFF2-40B4-BE49-F238E27FC236}">
                      <a16:creationId xmlns:a16="http://schemas.microsoft.com/office/drawing/2014/main" id="{1B3DBE09-006E-B409-ADA2-01452044257E}"/>
                    </a:ext>
                  </a:extLst>
                </p:cNvPr>
                <p:cNvSpPr/>
                <p:nvPr/>
              </p:nvSpPr>
              <p:spPr>
                <a:xfrm>
                  <a:off x="2078325" y="3600248"/>
                  <a:ext cx="141690" cy="143760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6" name="Oval 748">
                  <a:extLst>
                    <a:ext uri="{FF2B5EF4-FFF2-40B4-BE49-F238E27FC236}">
                      <a16:creationId xmlns:a16="http://schemas.microsoft.com/office/drawing/2014/main" id="{61066BA9-40D4-8E32-C11D-C5EE4152F9F2}"/>
                    </a:ext>
                  </a:extLst>
                </p:cNvPr>
                <p:cNvSpPr/>
                <p:nvPr/>
              </p:nvSpPr>
              <p:spPr>
                <a:xfrm>
                  <a:off x="2407410" y="3596198"/>
                  <a:ext cx="143976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7" name="Oval 749">
                  <a:extLst>
                    <a:ext uri="{FF2B5EF4-FFF2-40B4-BE49-F238E27FC236}">
                      <a16:creationId xmlns:a16="http://schemas.microsoft.com/office/drawing/2014/main" id="{955048E3-02AE-D0FD-4816-A20E467B0F25}"/>
                    </a:ext>
                  </a:extLst>
                </p:cNvPr>
                <p:cNvSpPr/>
                <p:nvPr/>
              </p:nvSpPr>
              <p:spPr>
                <a:xfrm>
                  <a:off x="2240583" y="3618470"/>
                  <a:ext cx="143974" cy="14173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8" name="Oval 750">
                  <a:extLst>
                    <a:ext uri="{FF2B5EF4-FFF2-40B4-BE49-F238E27FC236}">
                      <a16:creationId xmlns:a16="http://schemas.microsoft.com/office/drawing/2014/main" id="{37DF0717-0CB8-3ABC-BBE2-CBB55D617AB4}"/>
                    </a:ext>
                  </a:extLst>
                </p:cNvPr>
                <p:cNvSpPr/>
                <p:nvPr/>
              </p:nvSpPr>
              <p:spPr>
                <a:xfrm>
                  <a:off x="2574239" y="3596198"/>
                  <a:ext cx="141690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69" name="Oval 751">
                  <a:extLst>
                    <a:ext uri="{FF2B5EF4-FFF2-40B4-BE49-F238E27FC236}">
                      <a16:creationId xmlns:a16="http://schemas.microsoft.com/office/drawing/2014/main" id="{62598E9D-98E3-7026-D25C-F3D1F9BCE556}"/>
                    </a:ext>
                  </a:extLst>
                </p:cNvPr>
                <p:cNvSpPr/>
                <p:nvPr/>
              </p:nvSpPr>
              <p:spPr>
                <a:xfrm>
                  <a:off x="2720500" y="3586074"/>
                  <a:ext cx="148545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70" name="Oval 752">
                  <a:extLst>
                    <a:ext uri="{FF2B5EF4-FFF2-40B4-BE49-F238E27FC236}">
                      <a16:creationId xmlns:a16="http://schemas.microsoft.com/office/drawing/2014/main" id="{8A01C6AF-B4A9-C9DB-9710-C41A343D6494}"/>
                    </a:ext>
                  </a:extLst>
                </p:cNvPr>
                <p:cNvSpPr/>
                <p:nvPr/>
              </p:nvSpPr>
              <p:spPr>
                <a:xfrm>
                  <a:off x="3056440" y="3584049"/>
                  <a:ext cx="143976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71" name="Oval 753">
                  <a:extLst>
                    <a:ext uri="{FF2B5EF4-FFF2-40B4-BE49-F238E27FC236}">
                      <a16:creationId xmlns:a16="http://schemas.microsoft.com/office/drawing/2014/main" id="{1C1FED84-111B-6146-3389-9E9D6251E3F1}"/>
                    </a:ext>
                  </a:extLst>
                </p:cNvPr>
                <p:cNvSpPr/>
                <p:nvPr/>
              </p:nvSpPr>
              <p:spPr>
                <a:xfrm>
                  <a:off x="2887327" y="3602272"/>
                  <a:ext cx="143976" cy="147811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772" name="Oval 754">
                  <a:extLst>
                    <a:ext uri="{FF2B5EF4-FFF2-40B4-BE49-F238E27FC236}">
                      <a16:creationId xmlns:a16="http://schemas.microsoft.com/office/drawing/2014/main" id="{A36F9761-FAFA-6F50-EB88-2B43F6E8E718}"/>
                    </a:ext>
                  </a:extLst>
                </p:cNvPr>
                <p:cNvSpPr/>
                <p:nvPr/>
              </p:nvSpPr>
              <p:spPr>
                <a:xfrm>
                  <a:off x="3218699" y="3584049"/>
                  <a:ext cx="143974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grpSp>
              <p:nvGrpSpPr>
                <p:cNvPr id="34563" name="Group 755">
                  <a:extLst>
                    <a:ext uri="{FF2B5EF4-FFF2-40B4-BE49-F238E27FC236}">
                      <a16:creationId xmlns:a16="http://schemas.microsoft.com/office/drawing/2014/main" id="{B776DABA-AD7A-A603-E193-A796182894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86354" y="3888529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832" name="Oval 814">
                    <a:extLst>
                      <a:ext uri="{FF2B5EF4-FFF2-40B4-BE49-F238E27FC236}">
                        <a16:creationId xmlns:a16="http://schemas.microsoft.com/office/drawing/2014/main" id="{6A6CB647-A882-2723-36AF-5E81F089ED60}"/>
                      </a:ext>
                    </a:extLst>
                  </p:cNvPr>
                  <p:cNvSpPr/>
                  <p:nvPr/>
                </p:nvSpPr>
                <p:spPr>
                  <a:xfrm>
                    <a:off x="2714602" y="2474618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3" name="Oval 815">
                    <a:extLst>
                      <a:ext uri="{FF2B5EF4-FFF2-40B4-BE49-F238E27FC236}">
                        <a16:creationId xmlns:a16="http://schemas.microsoft.com/office/drawing/2014/main" id="{C188ACA2-C51B-213E-D336-0E2DE91A9C2B}"/>
                      </a:ext>
                    </a:extLst>
                  </p:cNvPr>
                  <p:cNvSpPr/>
                  <p:nvPr/>
                </p:nvSpPr>
                <p:spPr>
                  <a:xfrm>
                    <a:off x="3043688" y="2468544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4" name="Oval 816">
                    <a:extLst>
                      <a:ext uri="{FF2B5EF4-FFF2-40B4-BE49-F238E27FC236}">
                        <a16:creationId xmlns:a16="http://schemas.microsoft.com/office/drawing/2014/main" id="{73ECB220-35C8-EFC6-B4D0-3FE547855DF6}"/>
                      </a:ext>
                    </a:extLst>
                  </p:cNvPr>
                  <p:cNvSpPr/>
                  <p:nvPr/>
                </p:nvSpPr>
                <p:spPr>
                  <a:xfrm>
                    <a:off x="2883716" y="2484742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5" name="Oval 817">
                    <a:extLst>
                      <a:ext uri="{FF2B5EF4-FFF2-40B4-BE49-F238E27FC236}">
                        <a16:creationId xmlns:a16="http://schemas.microsoft.com/office/drawing/2014/main" id="{589A08E4-5F71-71A9-3E1C-B0BB6A20E638}"/>
                      </a:ext>
                    </a:extLst>
                  </p:cNvPr>
                  <p:cNvSpPr/>
                  <p:nvPr/>
                </p:nvSpPr>
                <p:spPr>
                  <a:xfrm>
                    <a:off x="3208231" y="2468544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6" name="Oval 818">
                    <a:extLst>
                      <a:ext uri="{FF2B5EF4-FFF2-40B4-BE49-F238E27FC236}">
                        <a16:creationId xmlns:a16="http://schemas.microsoft.com/office/drawing/2014/main" id="{24B0F69C-5068-4DA2-415A-02BF94AB1C86}"/>
                      </a:ext>
                    </a:extLst>
                  </p:cNvPr>
                  <p:cNvSpPr/>
                  <p:nvPr/>
                </p:nvSpPr>
                <p:spPr>
                  <a:xfrm>
                    <a:off x="2707746" y="2316683"/>
                    <a:ext cx="14626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7" name="Oval 819">
                    <a:extLst>
                      <a:ext uri="{FF2B5EF4-FFF2-40B4-BE49-F238E27FC236}">
                        <a16:creationId xmlns:a16="http://schemas.microsoft.com/office/drawing/2014/main" id="{BFFFA47A-95D2-BFF1-BD4C-E8F5E31CD7B8}"/>
                      </a:ext>
                    </a:extLst>
                  </p:cNvPr>
                  <p:cNvSpPr/>
                  <p:nvPr/>
                </p:nvSpPr>
                <p:spPr>
                  <a:xfrm>
                    <a:off x="3039117" y="2314659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8" name="Oval 820">
                    <a:extLst>
                      <a:ext uri="{FF2B5EF4-FFF2-40B4-BE49-F238E27FC236}">
                        <a16:creationId xmlns:a16="http://schemas.microsoft.com/office/drawing/2014/main" id="{F4E4BF5E-E864-A95F-C9C1-6994FEEFAD47}"/>
                      </a:ext>
                    </a:extLst>
                  </p:cNvPr>
                  <p:cNvSpPr/>
                  <p:nvPr/>
                </p:nvSpPr>
                <p:spPr>
                  <a:xfrm>
                    <a:off x="2872289" y="2334907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9" name="Oval 821">
                    <a:extLst>
                      <a:ext uri="{FF2B5EF4-FFF2-40B4-BE49-F238E27FC236}">
                        <a16:creationId xmlns:a16="http://schemas.microsoft.com/office/drawing/2014/main" id="{FB8EC09A-3380-6B83-4BF3-9FE4EE71CC5E}"/>
                      </a:ext>
                    </a:extLst>
                  </p:cNvPr>
                  <p:cNvSpPr/>
                  <p:nvPr/>
                </p:nvSpPr>
                <p:spPr>
                  <a:xfrm>
                    <a:off x="3203660" y="2314659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0" name="Oval 822">
                    <a:extLst>
                      <a:ext uri="{FF2B5EF4-FFF2-40B4-BE49-F238E27FC236}">
                        <a16:creationId xmlns:a16="http://schemas.microsoft.com/office/drawing/2014/main" id="{E07AC53B-4DD1-F611-1031-F6BEFB9D2B86}"/>
                      </a:ext>
                    </a:extLst>
                  </p:cNvPr>
                  <p:cNvSpPr/>
                  <p:nvPr/>
                </p:nvSpPr>
                <p:spPr>
                  <a:xfrm>
                    <a:off x="2040433" y="2484742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1" name="Oval 823">
                    <a:extLst>
                      <a:ext uri="{FF2B5EF4-FFF2-40B4-BE49-F238E27FC236}">
                        <a16:creationId xmlns:a16="http://schemas.microsoft.com/office/drawing/2014/main" id="{A7E043C2-E2D8-A284-EC89-9B0BF395B369}"/>
                      </a:ext>
                    </a:extLst>
                  </p:cNvPr>
                  <p:cNvSpPr/>
                  <p:nvPr/>
                </p:nvSpPr>
                <p:spPr>
                  <a:xfrm>
                    <a:off x="2374089" y="2484742"/>
                    <a:ext cx="166829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2" name="Oval 824">
                    <a:extLst>
                      <a:ext uri="{FF2B5EF4-FFF2-40B4-BE49-F238E27FC236}">
                        <a16:creationId xmlns:a16="http://schemas.microsoft.com/office/drawing/2014/main" id="{F8DA3E81-D4F9-7F0C-B70C-EE87072FA729}"/>
                      </a:ext>
                    </a:extLst>
                  </p:cNvPr>
                  <p:cNvSpPr/>
                  <p:nvPr/>
                </p:nvSpPr>
                <p:spPr>
                  <a:xfrm>
                    <a:off x="2207262" y="2496891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3" name="Oval 825">
                    <a:extLst>
                      <a:ext uri="{FF2B5EF4-FFF2-40B4-BE49-F238E27FC236}">
                        <a16:creationId xmlns:a16="http://schemas.microsoft.com/office/drawing/2014/main" id="{14D82339-CE4F-3131-AE26-29B8191A45B3}"/>
                      </a:ext>
                    </a:extLst>
                  </p:cNvPr>
                  <p:cNvSpPr/>
                  <p:nvPr/>
                </p:nvSpPr>
                <p:spPr>
                  <a:xfrm>
                    <a:off x="2561485" y="2484742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4" name="Oval 826">
                    <a:extLst>
                      <a:ext uri="{FF2B5EF4-FFF2-40B4-BE49-F238E27FC236}">
                        <a16:creationId xmlns:a16="http://schemas.microsoft.com/office/drawing/2014/main" id="{9A0E1294-5B07-3BE8-F643-78DFBB267852}"/>
                      </a:ext>
                    </a:extLst>
                  </p:cNvPr>
                  <p:cNvSpPr/>
                  <p:nvPr/>
                </p:nvSpPr>
                <p:spPr>
                  <a:xfrm>
                    <a:off x="2035863" y="2328832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5" name="Oval 827">
                    <a:extLst>
                      <a:ext uri="{FF2B5EF4-FFF2-40B4-BE49-F238E27FC236}">
                        <a16:creationId xmlns:a16="http://schemas.microsoft.com/office/drawing/2014/main" id="{59D22A7F-4D8B-F74D-4EF0-0A75AACFC270}"/>
                      </a:ext>
                    </a:extLst>
                  </p:cNvPr>
                  <p:cNvSpPr/>
                  <p:nvPr/>
                </p:nvSpPr>
                <p:spPr>
                  <a:xfrm>
                    <a:off x="2369519" y="2326808"/>
                    <a:ext cx="169113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6" name="Oval 828">
                    <a:extLst>
                      <a:ext uri="{FF2B5EF4-FFF2-40B4-BE49-F238E27FC236}">
                        <a16:creationId xmlns:a16="http://schemas.microsoft.com/office/drawing/2014/main" id="{2CE02214-10EE-879D-CAEE-6FA7750F6B5C}"/>
                      </a:ext>
                    </a:extLst>
                  </p:cNvPr>
                  <p:cNvSpPr/>
                  <p:nvPr/>
                </p:nvSpPr>
                <p:spPr>
                  <a:xfrm>
                    <a:off x="2202691" y="2345030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47" name="Oval 829">
                    <a:extLst>
                      <a:ext uri="{FF2B5EF4-FFF2-40B4-BE49-F238E27FC236}">
                        <a16:creationId xmlns:a16="http://schemas.microsoft.com/office/drawing/2014/main" id="{95F57FA8-FE91-F8BA-C828-717A329CAE27}"/>
                      </a:ext>
                    </a:extLst>
                  </p:cNvPr>
                  <p:cNvSpPr/>
                  <p:nvPr/>
                </p:nvSpPr>
                <p:spPr>
                  <a:xfrm>
                    <a:off x="2556915" y="2326808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564" name="Group 756">
                  <a:extLst>
                    <a:ext uri="{FF2B5EF4-FFF2-40B4-BE49-F238E27FC236}">
                      <a16:creationId xmlns:a16="http://schemas.microsoft.com/office/drawing/2014/main" id="{B42398E1-31DB-E082-DF4F-49DC74BDE4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92698" y="4191787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816" name="Oval 798">
                    <a:extLst>
                      <a:ext uri="{FF2B5EF4-FFF2-40B4-BE49-F238E27FC236}">
                        <a16:creationId xmlns:a16="http://schemas.microsoft.com/office/drawing/2014/main" id="{241FF55C-D069-4F5D-CD09-85C152DC3835}"/>
                      </a:ext>
                    </a:extLst>
                  </p:cNvPr>
                  <p:cNvSpPr/>
                  <p:nvPr/>
                </p:nvSpPr>
                <p:spPr>
                  <a:xfrm>
                    <a:off x="2712830" y="2475079"/>
                    <a:ext cx="146260" cy="11743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7" name="Oval 799">
                    <a:extLst>
                      <a:ext uri="{FF2B5EF4-FFF2-40B4-BE49-F238E27FC236}">
                        <a16:creationId xmlns:a16="http://schemas.microsoft.com/office/drawing/2014/main" id="{33769AD2-F1E0-19F3-823E-6CDB933F3E3B}"/>
                      </a:ext>
                    </a:extLst>
                  </p:cNvPr>
                  <p:cNvSpPr/>
                  <p:nvPr/>
                </p:nvSpPr>
                <p:spPr>
                  <a:xfrm>
                    <a:off x="2991639" y="2471030"/>
                    <a:ext cx="132548" cy="11946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8" name="Oval 800">
                    <a:extLst>
                      <a:ext uri="{FF2B5EF4-FFF2-40B4-BE49-F238E27FC236}">
                        <a16:creationId xmlns:a16="http://schemas.microsoft.com/office/drawing/2014/main" id="{93F91763-03B2-A733-0999-537F9068095C}"/>
                      </a:ext>
                    </a:extLst>
                  </p:cNvPr>
                  <p:cNvSpPr/>
                  <p:nvPr/>
                </p:nvSpPr>
                <p:spPr>
                  <a:xfrm>
                    <a:off x="2881944" y="2483179"/>
                    <a:ext cx="109695" cy="11946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9" name="Oval 801">
                    <a:extLst>
                      <a:ext uri="{FF2B5EF4-FFF2-40B4-BE49-F238E27FC236}">
                        <a16:creationId xmlns:a16="http://schemas.microsoft.com/office/drawing/2014/main" id="{09F945A4-0004-7A44-ACC7-83D445BB964C}"/>
                      </a:ext>
                    </a:extLst>
                  </p:cNvPr>
                  <p:cNvSpPr/>
                  <p:nvPr/>
                </p:nvSpPr>
                <p:spPr>
                  <a:xfrm>
                    <a:off x="3144754" y="2471030"/>
                    <a:ext cx="141690" cy="11946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0" name="Oval 802">
                    <a:extLst>
                      <a:ext uri="{FF2B5EF4-FFF2-40B4-BE49-F238E27FC236}">
                        <a16:creationId xmlns:a16="http://schemas.microsoft.com/office/drawing/2014/main" id="{2B9ACC68-C518-394D-21CB-2A000D868C7F}"/>
                      </a:ext>
                    </a:extLst>
                  </p:cNvPr>
                  <p:cNvSpPr/>
                  <p:nvPr/>
                </p:nvSpPr>
                <p:spPr>
                  <a:xfrm>
                    <a:off x="2708260" y="2317145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1" name="Oval 803">
                    <a:extLst>
                      <a:ext uri="{FF2B5EF4-FFF2-40B4-BE49-F238E27FC236}">
                        <a16:creationId xmlns:a16="http://schemas.microsoft.com/office/drawing/2014/main" id="{FAA8BE2B-9DCB-B6CE-FD4F-0345F57FF160}"/>
                      </a:ext>
                    </a:extLst>
                  </p:cNvPr>
                  <p:cNvSpPr/>
                  <p:nvPr/>
                </p:nvSpPr>
                <p:spPr>
                  <a:xfrm>
                    <a:off x="2991639" y="2315121"/>
                    <a:ext cx="127978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2" name="Oval 804">
                    <a:extLst>
                      <a:ext uri="{FF2B5EF4-FFF2-40B4-BE49-F238E27FC236}">
                        <a16:creationId xmlns:a16="http://schemas.microsoft.com/office/drawing/2014/main" id="{800D340D-443D-E9BB-C72D-A8C3CABD6020}"/>
                      </a:ext>
                    </a:extLst>
                  </p:cNvPr>
                  <p:cNvSpPr/>
                  <p:nvPr/>
                </p:nvSpPr>
                <p:spPr>
                  <a:xfrm>
                    <a:off x="2870516" y="2335369"/>
                    <a:ext cx="121123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3" name="Oval 805">
                    <a:extLst>
                      <a:ext uri="{FF2B5EF4-FFF2-40B4-BE49-F238E27FC236}">
                        <a16:creationId xmlns:a16="http://schemas.microsoft.com/office/drawing/2014/main" id="{AF8ABE10-E8BA-8C70-8CF0-912000C54C50}"/>
                      </a:ext>
                    </a:extLst>
                  </p:cNvPr>
                  <p:cNvSpPr/>
                  <p:nvPr/>
                </p:nvSpPr>
                <p:spPr>
                  <a:xfrm>
                    <a:off x="3137899" y="2315121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4" name="Oval 806">
                    <a:extLst>
                      <a:ext uri="{FF2B5EF4-FFF2-40B4-BE49-F238E27FC236}">
                        <a16:creationId xmlns:a16="http://schemas.microsoft.com/office/drawing/2014/main" id="{C1B88419-2950-6FB3-5009-F96E721163C6}"/>
                      </a:ext>
                    </a:extLst>
                  </p:cNvPr>
                  <p:cNvSpPr/>
                  <p:nvPr/>
                </p:nvSpPr>
                <p:spPr>
                  <a:xfrm>
                    <a:off x="2063800" y="2489254"/>
                    <a:ext cx="146260" cy="11338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5" name="Oval 807">
                    <a:extLst>
                      <a:ext uri="{FF2B5EF4-FFF2-40B4-BE49-F238E27FC236}">
                        <a16:creationId xmlns:a16="http://schemas.microsoft.com/office/drawing/2014/main" id="{D6FBF1E8-CDE0-A9B8-E274-FE7EE69C7BBF}"/>
                      </a:ext>
                    </a:extLst>
                  </p:cNvPr>
                  <p:cNvSpPr/>
                  <p:nvPr/>
                </p:nvSpPr>
                <p:spPr>
                  <a:xfrm>
                    <a:off x="2397457" y="2483179"/>
                    <a:ext cx="141690" cy="11946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6" name="Oval 808">
                    <a:extLst>
                      <a:ext uri="{FF2B5EF4-FFF2-40B4-BE49-F238E27FC236}">
                        <a16:creationId xmlns:a16="http://schemas.microsoft.com/office/drawing/2014/main" id="{7AD58B63-5F26-3C65-D003-1051ED9CE104}"/>
                      </a:ext>
                    </a:extLst>
                  </p:cNvPr>
                  <p:cNvSpPr/>
                  <p:nvPr/>
                </p:nvSpPr>
                <p:spPr>
                  <a:xfrm>
                    <a:off x="2232914" y="2499377"/>
                    <a:ext cx="143974" cy="11541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7" name="Oval 809">
                    <a:extLst>
                      <a:ext uri="{FF2B5EF4-FFF2-40B4-BE49-F238E27FC236}">
                        <a16:creationId xmlns:a16="http://schemas.microsoft.com/office/drawing/2014/main" id="{0082249D-635D-A12B-CBA9-F8C541E6508D}"/>
                      </a:ext>
                    </a:extLst>
                  </p:cNvPr>
                  <p:cNvSpPr/>
                  <p:nvPr/>
                </p:nvSpPr>
                <p:spPr>
                  <a:xfrm>
                    <a:off x="2561999" y="2485204"/>
                    <a:ext cx="143974" cy="11743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8" name="Oval 810">
                    <a:extLst>
                      <a:ext uri="{FF2B5EF4-FFF2-40B4-BE49-F238E27FC236}">
                        <a16:creationId xmlns:a16="http://schemas.microsoft.com/office/drawing/2014/main" id="{AEBC6F83-660E-F7FD-1790-1F8C2414D96B}"/>
                      </a:ext>
                    </a:extLst>
                  </p:cNvPr>
                  <p:cNvSpPr/>
                  <p:nvPr/>
                </p:nvSpPr>
                <p:spPr>
                  <a:xfrm>
                    <a:off x="2061514" y="2331319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29" name="Oval 811">
                    <a:extLst>
                      <a:ext uri="{FF2B5EF4-FFF2-40B4-BE49-F238E27FC236}">
                        <a16:creationId xmlns:a16="http://schemas.microsoft.com/office/drawing/2014/main" id="{B4F94CDC-FE1F-23E5-87B8-E71F7F8E3AE9}"/>
                      </a:ext>
                    </a:extLst>
                  </p:cNvPr>
                  <p:cNvSpPr/>
                  <p:nvPr/>
                </p:nvSpPr>
                <p:spPr>
                  <a:xfrm>
                    <a:off x="2392886" y="2327270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0" name="Oval 812">
                    <a:extLst>
                      <a:ext uri="{FF2B5EF4-FFF2-40B4-BE49-F238E27FC236}">
                        <a16:creationId xmlns:a16="http://schemas.microsoft.com/office/drawing/2014/main" id="{08FFF79A-971E-1419-3A1C-0973A5CC901C}"/>
                      </a:ext>
                    </a:extLst>
                  </p:cNvPr>
                  <p:cNvSpPr/>
                  <p:nvPr/>
                </p:nvSpPr>
                <p:spPr>
                  <a:xfrm>
                    <a:off x="2226057" y="2349542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31" name="Oval 813">
                    <a:extLst>
                      <a:ext uri="{FF2B5EF4-FFF2-40B4-BE49-F238E27FC236}">
                        <a16:creationId xmlns:a16="http://schemas.microsoft.com/office/drawing/2014/main" id="{2CC3B4E9-E6DA-436C-465F-7C8CE62DFD79}"/>
                      </a:ext>
                    </a:extLst>
                  </p:cNvPr>
                  <p:cNvSpPr/>
                  <p:nvPr/>
                </p:nvSpPr>
                <p:spPr>
                  <a:xfrm>
                    <a:off x="2557429" y="2327270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565" name="Group 757">
                  <a:extLst>
                    <a:ext uri="{FF2B5EF4-FFF2-40B4-BE49-F238E27FC236}">
                      <a16:creationId xmlns:a16="http://schemas.microsoft.com/office/drawing/2014/main" id="{5DFD194A-0D8B-46DD-7C50-8817286AA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36189" y="4492650"/>
                  <a:ext cx="1368204" cy="991181"/>
                  <a:chOff x="2002910" y="2616281"/>
                  <a:chExt cx="1368204" cy="991181"/>
                </a:xfrm>
              </p:grpSpPr>
              <p:sp>
                <p:nvSpPr>
                  <p:cNvPr id="776" name="Oval 758">
                    <a:extLst>
                      <a:ext uri="{FF2B5EF4-FFF2-40B4-BE49-F238E27FC236}">
                        <a16:creationId xmlns:a16="http://schemas.microsoft.com/office/drawing/2014/main" id="{6E2B342D-DB57-C944-8D68-9211507906CE}"/>
                      </a:ext>
                    </a:extLst>
                  </p:cNvPr>
                  <p:cNvSpPr/>
                  <p:nvPr/>
                </p:nvSpPr>
                <p:spPr>
                  <a:xfrm>
                    <a:off x="3226555" y="3228306"/>
                    <a:ext cx="146260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77" name="Oval 759">
                    <a:extLst>
                      <a:ext uri="{FF2B5EF4-FFF2-40B4-BE49-F238E27FC236}">
                        <a16:creationId xmlns:a16="http://schemas.microsoft.com/office/drawing/2014/main" id="{BC6CE12C-BF8F-7180-0A37-E06FFE8A465A}"/>
                      </a:ext>
                    </a:extLst>
                  </p:cNvPr>
                  <p:cNvSpPr/>
                  <p:nvPr/>
                </p:nvSpPr>
                <p:spPr>
                  <a:xfrm>
                    <a:off x="3217414" y="3368018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78" name="Oval 760">
                    <a:extLst>
                      <a:ext uri="{FF2B5EF4-FFF2-40B4-BE49-F238E27FC236}">
                        <a16:creationId xmlns:a16="http://schemas.microsoft.com/office/drawing/2014/main" id="{DFF34904-8ABC-8455-63C5-A9525EF02670}"/>
                      </a:ext>
                    </a:extLst>
                  </p:cNvPr>
                  <p:cNvSpPr/>
                  <p:nvPr/>
                </p:nvSpPr>
                <p:spPr>
                  <a:xfrm>
                    <a:off x="2730641" y="3228306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79" name="Oval 761">
                    <a:extLst>
                      <a:ext uri="{FF2B5EF4-FFF2-40B4-BE49-F238E27FC236}">
                        <a16:creationId xmlns:a16="http://schemas.microsoft.com/office/drawing/2014/main" id="{70E2863B-0357-F13B-B560-362E91A23F63}"/>
                      </a:ext>
                    </a:extLst>
                  </p:cNvPr>
                  <p:cNvSpPr/>
                  <p:nvPr/>
                </p:nvSpPr>
                <p:spPr>
                  <a:xfrm>
                    <a:off x="2719215" y="3372067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80" name="Hexagon 762">
                    <a:extLst>
                      <a:ext uri="{FF2B5EF4-FFF2-40B4-BE49-F238E27FC236}">
                        <a16:creationId xmlns:a16="http://schemas.microsoft.com/office/drawing/2014/main" id="{376DCA00-1E15-4C73-6490-F215586C50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24548" y="2813007"/>
                    <a:ext cx="340167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81" name="Oval 763">
                    <a:extLst>
                      <a:ext uri="{FF2B5EF4-FFF2-40B4-BE49-F238E27FC236}">
                        <a16:creationId xmlns:a16="http://schemas.microsoft.com/office/drawing/2014/main" id="{152B8A28-1979-3DBC-DD1C-E3948089D7A1}"/>
                      </a:ext>
                    </a:extLst>
                  </p:cNvPr>
                  <p:cNvSpPr/>
                  <p:nvPr/>
                </p:nvSpPr>
                <p:spPr>
                  <a:xfrm>
                    <a:off x="2698647" y="2833470"/>
                    <a:ext cx="189682" cy="22475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82" name="Straight Connector 764">
                    <a:extLst>
                      <a:ext uri="{FF2B5EF4-FFF2-40B4-BE49-F238E27FC236}">
                        <a16:creationId xmlns:a16="http://schemas.microsoft.com/office/drawing/2014/main" id="{6B241F05-87E8-C235-F159-DAE8EFF5EB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2345" y="2675535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65">
                    <a:extLst>
                      <a:ext uri="{FF2B5EF4-FFF2-40B4-BE49-F238E27FC236}">
                        <a16:creationId xmlns:a16="http://schemas.microsoft.com/office/drawing/2014/main" id="{890EB8CE-CE2E-6849-905F-7BDF2DA5922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2345" y="3127065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4" name="Hexagon 766">
                    <a:extLst>
                      <a:ext uri="{FF2B5EF4-FFF2-40B4-BE49-F238E27FC236}">
                        <a16:creationId xmlns:a16="http://schemas.microsoft.com/office/drawing/2014/main" id="{64367EF2-0B6B-1945-0991-D0CE857582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55918" y="2810982"/>
                    <a:ext cx="340167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85" name="Oval 767">
                    <a:extLst>
                      <a:ext uri="{FF2B5EF4-FFF2-40B4-BE49-F238E27FC236}">
                        <a16:creationId xmlns:a16="http://schemas.microsoft.com/office/drawing/2014/main" id="{05742996-C9C7-FC22-15BD-782EDFAD4BC6}"/>
                      </a:ext>
                    </a:extLst>
                  </p:cNvPr>
                  <p:cNvSpPr/>
                  <p:nvPr/>
                </p:nvSpPr>
                <p:spPr>
                  <a:xfrm>
                    <a:off x="3030018" y="2831444"/>
                    <a:ext cx="191967" cy="22475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86" name="Straight Connector 768">
                    <a:extLst>
                      <a:ext uri="{FF2B5EF4-FFF2-40B4-BE49-F238E27FC236}">
                        <a16:creationId xmlns:a16="http://schemas.microsoft.com/office/drawing/2014/main" id="{7D113C28-7052-BD47-F1F5-842A6F4AA2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6001" y="2673510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69">
                    <a:extLst>
                      <a:ext uri="{FF2B5EF4-FFF2-40B4-BE49-F238E27FC236}">
                        <a16:creationId xmlns:a16="http://schemas.microsoft.com/office/drawing/2014/main" id="{9EBB7BEB-05EB-62CA-1036-904C244989B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6001" y="3125041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8" name="Oval 770">
                    <a:extLst>
                      <a:ext uri="{FF2B5EF4-FFF2-40B4-BE49-F238E27FC236}">
                        <a16:creationId xmlns:a16="http://schemas.microsoft.com/office/drawing/2014/main" id="{E266BA06-3B16-5897-42A1-98ED83313975}"/>
                      </a:ext>
                    </a:extLst>
                  </p:cNvPr>
                  <p:cNvSpPr/>
                  <p:nvPr/>
                </p:nvSpPr>
                <p:spPr>
                  <a:xfrm>
                    <a:off x="3062013" y="3228306"/>
                    <a:ext cx="146260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89" name="Oval 771">
                    <a:extLst>
                      <a:ext uri="{FF2B5EF4-FFF2-40B4-BE49-F238E27FC236}">
                        <a16:creationId xmlns:a16="http://schemas.microsoft.com/office/drawing/2014/main" id="{67003182-513E-7FC7-FED6-C3A7A813D35B}"/>
                      </a:ext>
                    </a:extLst>
                  </p:cNvPr>
                  <p:cNvSpPr/>
                  <p:nvPr/>
                </p:nvSpPr>
                <p:spPr>
                  <a:xfrm>
                    <a:off x="3055156" y="3368018"/>
                    <a:ext cx="143976" cy="14781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0" name="Oval 772">
                    <a:extLst>
                      <a:ext uri="{FF2B5EF4-FFF2-40B4-BE49-F238E27FC236}">
                        <a16:creationId xmlns:a16="http://schemas.microsoft.com/office/drawing/2014/main" id="{DED43465-ABEF-C590-AD9D-35EEFEE2BEBD}"/>
                      </a:ext>
                    </a:extLst>
                  </p:cNvPr>
                  <p:cNvSpPr/>
                  <p:nvPr/>
                </p:nvSpPr>
                <p:spPr>
                  <a:xfrm>
                    <a:off x="2897470" y="3238430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1" name="Oval 773">
                    <a:extLst>
                      <a:ext uri="{FF2B5EF4-FFF2-40B4-BE49-F238E27FC236}">
                        <a16:creationId xmlns:a16="http://schemas.microsoft.com/office/drawing/2014/main" id="{7E6E6F95-65E7-6C13-5D57-2F4E5D916AE5}"/>
                      </a:ext>
                    </a:extLst>
                  </p:cNvPr>
                  <p:cNvSpPr/>
                  <p:nvPr/>
                </p:nvSpPr>
                <p:spPr>
                  <a:xfrm>
                    <a:off x="2888329" y="3384216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2" name="Oval 774">
                    <a:extLst>
                      <a:ext uri="{FF2B5EF4-FFF2-40B4-BE49-F238E27FC236}">
                        <a16:creationId xmlns:a16="http://schemas.microsoft.com/office/drawing/2014/main" id="{AE231B31-703B-E8F3-D4EF-8A86DEE98C79}"/>
                      </a:ext>
                    </a:extLst>
                  </p:cNvPr>
                  <p:cNvSpPr/>
                  <p:nvPr/>
                </p:nvSpPr>
                <p:spPr>
                  <a:xfrm>
                    <a:off x="2712358" y="2529750"/>
                    <a:ext cx="14854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3" name="Oval 775">
                    <a:extLst>
                      <a:ext uri="{FF2B5EF4-FFF2-40B4-BE49-F238E27FC236}">
                        <a16:creationId xmlns:a16="http://schemas.microsoft.com/office/drawing/2014/main" id="{965BEB35-BE51-5188-9F1D-057A72820CCB}"/>
                      </a:ext>
                    </a:extLst>
                  </p:cNvPr>
                  <p:cNvSpPr/>
                  <p:nvPr/>
                </p:nvSpPr>
                <p:spPr>
                  <a:xfrm>
                    <a:off x="3046015" y="2527724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4" name="Oval 776">
                    <a:extLst>
                      <a:ext uri="{FF2B5EF4-FFF2-40B4-BE49-F238E27FC236}">
                        <a16:creationId xmlns:a16="http://schemas.microsoft.com/office/drawing/2014/main" id="{8CBFEE49-8DE0-01D0-CC28-0752ED62F4ED}"/>
                      </a:ext>
                    </a:extLst>
                  </p:cNvPr>
                  <p:cNvSpPr/>
                  <p:nvPr/>
                </p:nvSpPr>
                <p:spPr>
                  <a:xfrm>
                    <a:off x="2879187" y="2547972"/>
                    <a:ext cx="14169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5" name="Oval 777">
                    <a:extLst>
                      <a:ext uri="{FF2B5EF4-FFF2-40B4-BE49-F238E27FC236}">
                        <a16:creationId xmlns:a16="http://schemas.microsoft.com/office/drawing/2014/main" id="{416F362E-47D5-0F19-B02C-7AEEE95D8F6A}"/>
                      </a:ext>
                    </a:extLst>
                  </p:cNvPr>
                  <p:cNvSpPr/>
                  <p:nvPr/>
                </p:nvSpPr>
                <p:spPr>
                  <a:xfrm>
                    <a:off x="3208273" y="2527724"/>
                    <a:ext cx="143974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6" name="Oval 778">
                    <a:extLst>
                      <a:ext uri="{FF2B5EF4-FFF2-40B4-BE49-F238E27FC236}">
                        <a16:creationId xmlns:a16="http://schemas.microsoft.com/office/drawing/2014/main" id="{44310423-497A-CFFF-D6D6-C7898DE7E267}"/>
                      </a:ext>
                    </a:extLst>
                  </p:cNvPr>
                  <p:cNvSpPr/>
                  <p:nvPr/>
                </p:nvSpPr>
                <p:spPr>
                  <a:xfrm>
                    <a:off x="2568384" y="3384216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7" name="Oval 779">
                    <a:extLst>
                      <a:ext uri="{FF2B5EF4-FFF2-40B4-BE49-F238E27FC236}">
                        <a16:creationId xmlns:a16="http://schemas.microsoft.com/office/drawing/2014/main" id="{DF01BE97-7724-FF00-7FAD-6C4A40DEF67D}"/>
                      </a:ext>
                    </a:extLst>
                  </p:cNvPr>
                  <p:cNvSpPr/>
                  <p:nvPr/>
                </p:nvSpPr>
                <p:spPr>
                  <a:xfrm>
                    <a:off x="2077041" y="3386240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8" name="Oval 780">
                    <a:extLst>
                      <a:ext uri="{FF2B5EF4-FFF2-40B4-BE49-F238E27FC236}">
                        <a16:creationId xmlns:a16="http://schemas.microsoft.com/office/drawing/2014/main" id="{C49C3534-11D3-FBC7-B10B-44E4E6970234}"/>
                      </a:ext>
                    </a:extLst>
                  </p:cNvPr>
                  <p:cNvSpPr/>
                  <p:nvPr/>
                </p:nvSpPr>
                <p:spPr>
                  <a:xfrm>
                    <a:off x="2406126" y="3384216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99" name="Oval 781">
                    <a:extLst>
                      <a:ext uri="{FF2B5EF4-FFF2-40B4-BE49-F238E27FC236}">
                        <a16:creationId xmlns:a16="http://schemas.microsoft.com/office/drawing/2014/main" id="{B04A184F-C4D2-48E8-96F4-F9CE09F3F7B6}"/>
                      </a:ext>
                    </a:extLst>
                  </p:cNvPr>
                  <p:cNvSpPr/>
                  <p:nvPr/>
                </p:nvSpPr>
                <p:spPr>
                  <a:xfrm>
                    <a:off x="2243869" y="3396365"/>
                    <a:ext cx="141690" cy="21057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00" name="Hexagon 782">
                    <a:extLst>
                      <a:ext uri="{FF2B5EF4-FFF2-40B4-BE49-F238E27FC236}">
                        <a16:creationId xmlns:a16="http://schemas.microsoft.com/office/drawing/2014/main" id="{779A30A9-9029-376E-7244-BF7F6CA7BE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77803" y="2827181"/>
                    <a:ext cx="340167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01" name="Oval 783">
                    <a:extLst>
                      <a:ext uri="{FF2B5EF4-FFF2-40B4-BE49-F238E27FC236}">
                        <a16:creationId xmlns:a16="http://schemas.microsoft.com/office/drawing/2014/main" id="{5B99E0EE-888F-D716-B629-2F42B10ABBE1}"/>
                      </a:ext>
                    </a:extLst>
                  </p:cNvPr>
                  <p:cNvSpPr/>
                  <p:nvPr/>
                </p:nvSpPr>
                <p:spPr>
                  <a:xfrm>
                    <a:off x="2051903" y="2847643"/>
                    <a:ext cx="191967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02" name="Straight Connector 784">
                    <a:extLst>
                      <a:ext uri="{FF2B5EF4-FFF2-40B4-BE49-F238E27FC236}">
                        <a16:creationId xmlns:a16="http://schemas.microsoft.com/office/drawing/2014/main" id="{5E646B70-E0D2-2805-1FBC-AFBCA98E30A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5600" y="2687684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85">
                    <a:extLst>
                      <a:ext uri="{FF2B5EF4-FFF2-40B4-BE49-F238E27FC236}">
                        <a16:creationId xmlns:a16="http://schemas.microsoft.com/office/drawing/2014/main" id="{DF1A080E-801D-69EA-5D3E-A95FF3A666A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5600" y="3141240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4" name="Hexagon 786">
                    <a:extLst>
                      <a:ext uri="{FF2B5EF4-FFF2-40B4-BE49-F238E27FC236}">
                        <a16:creationId xmlns:a16="http://schemas.microsoft.com/office/drawing/2014/main" id="{21677772-3B4F-AED4-084A-F96B6A7529E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09174" y="2825155"/>
                    <a:ext cx="340167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05" name="Oval 787">
                    <a:extLst>
                      <a:ext uri="{FF2B5EF4-FFF2-40B4-BE49-F238E27FC236}">
                        <a16:creationId xmlns:a16="http://schemas.microsoft.com/office/drawing/2014/main" id="{5D63EB8A-0A84-F6A3-A035-EF1165068307}"/>
                      </a:ext>
                    </a:extLst>
                  </p:cNvPr>
                  <p:cNvSpPr/>
                  <p:nvPr/>
                </p:nvSpPr>
                <p:spPr>
                  <a:xfrm>
                    <a:off x="2383273" y="2845619"/>
                    <a:ext cx="189682" cy="22475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806" name="Straight Connector 788">
                    <a:extLst>
                      <a:ext uri="{FF2B5EF4-FFF2-40B4-BE49-F238E27FC236}">
                        <a16:creationId xmlns:a16="http://schemas.microsoft.com/office/drawing/2014/main" id="{A1F329F7-94D0-707B-B977-280F001D6D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76972" y="2685659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89">
                    <a:extLst>
                      <a:ext uri="{FF2B5EF4-FFF2-40B4-BE49-F238E27FC236}">
                        <a16:creationId xmlns:a16="http://schemas.microsoft.com/office/drawing/2014/main" id="{0B0576E6-0C3F-1D9A-7F31-1961A3F0399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76972" y="3139214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8" name="Oval 790">
                    <a:extLst>
                      <a:ext uri="{FF2B5EF4-FFF2-40B4-BE49-F238E27FC236}">
                        <a16:creationId xmlns:a16="http://schemas.microsoft.com/office/drawing/2014/main" id="{7EC9938C-2A79-2F17-CAE8-FEC6A726BA28}"/>
                      </a:ext>
                    </a:extLst>
                  </p:cNvPr>
                  <p:cNvSpPr/>
                  <p:nvPr/>
                </p:nvSpPr>
                <p:spPr>
                  <a:xfrm>
                    <a:off x="2065615" y="2543923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09" name="Oval 791">
                    <a:extLst>
                      <a:ext uri="{FF2B5EF4-FFF2-40B4-BE49-F238E27FC236}">
                        <a16:creationId xmlns:a16="http://schemas.microsoft.com/office/drawing/2014/main" id="{F2388705-D280-75F6-CCF9-1D5313468785}"/>
                      </a:ext>
                    </a:extLst>
                  </p:cNvPr>
                  <p:cNvSpPr/>
                  <p:nvPr/>
                </p:nvSpPr>
                <p:spPr>
                  <a:xfrm>
                    <a:off x="2396985" y="2539873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0" name="Oval 792">
                    <a:extLst>
                      <a:ext uri="{FF2B5EF4-FFF2-40B4-BE49-F238E27FC236}">
                        <a16:creationId xmlns:a16="http://schemas.microsoft.com/office/drawing/2014/main" id="{C9AA6E5A-7DD1-0F17-8E5D-A625DD88D07D}"/>
                      </a:ext>
                    </a:extLst>
                  </p:cNvPr>
                  <p:cNvSpPr/>
                  <p:nvPr/>
                </p:nvSpPr>
                <p:spPr>
                  <a:xfrm>
                    <a:off x="2230158" y="2560121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1" name="Oval 793">
                    <a:extLst>
                      <a:ext uri="{FF2B5EF4-FFF2-40B4-BE49-F238E27FC236}">
                        <a16:creationId xmlns:a16="http://schemas.microsoft.com/office/drawing/2014/main" id="{54ABAED3-FE81-6E1F-DCC8-6084A6798A84}"/>
                      </a:ext>
                    </a:extLst>
                  </p:cNvPr>
                  <p:cNvSpPr/>
                  <p:nvPr/>
                </p:nvSpPr>
                <p:spPr>
                  <a:xfrm>
                    <a:off x="2561528" y="2539873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2" name="Oval 794">
                    <a:extLst>
                      <a:ext uri="{FF2B5EF4-FFF2-40B4-BE49-F238E27FC236}">
                        <a16:creationId xmlns:a16="http://schemas.microsoft.com/office/drawing/2014/main" id="{42227A7B-E15F-0E52-9F86-4E8B400F2F51}"/>
                      </a:ext>
                    </a:extLst>
                  </p:cNvPr>
                  <p:cNvSpPr/>
                  <p:nvPr/>
                </p:nvSpPr>
                <p:spPr>
                  <a:xfrm>
                    <a:off x="2575240" y="3240454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3" name="Oval 795">
                    <a:extLst>
                      <a:ext uri="{FF2B5EF4-FFF2-40B4-BE49-F238E27FC236}">
                        <a16:creationId xmlns:a16="http://schemas.microsoft.com/office/drawing/2014/main" id="{3676E720-223F-4089-A577-871699015A85}"/>
                      </a:ext>
                    </a:extLst>
                  </p:cNvPr>
                  <p:cNvSpPr/>
                  <p:nvPr/>
                </p:nvSpPr>
                <p:spPr>
                  <a:xfrm>
                    <a:off x="2079327" y="3242480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4" name="Oval 796">
                    <a:extLst>
                      <a:ext uri="{FF2B5EF4-FFF2-40B4-BE49-F238E27FC236}">
                        <a16:creationId xmlns:a16="http://schemas.microsoft.com/office/drawing/2014/main" id="{5E820ADF-37E8-24F4-1B31-9058A81FDC5F}"/>
                      </a:ext>
                    </a:extLst>
                  </p:cNvPr>
                  <p:cNvSpPr/>
                  <p:nvPr/>
                </p:nvSpPr>
                <p:spPr>
                  <a:xfrm>
                    <a:off x="2412983" y="3240454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815" name="Oval 797">
                    <a:extLst>
                      <a:ext uri="{FF2B5EF4-FFF2-40B4-BE49-F238E27FC236}">
                        <a16:creationId xmlns:a16="http://schemas.microsoft.com/office/drawing/2014/main" id="{D0FEBFAB-9605-76ED-5FE7-61852762B213}"/>
                      </a:ext>
                    </a:extLst>
                  </p:cNvPr>
                  <p:cNvSpPr/>
                  <p:nvPr/>
                </p:nvSpPr>
                <p:spPr>
                  <a:xfrm>
                    <a:off x="2248440" y="3256653"/>
                    <a:ext cx="143974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</p:grpSp>
          <p:grpSp>
            <p:nvGrpSpPr>
              <p:cNvPr id="34395" name="Group 587">
                <a:extLst>
                  <a:ext uri="{FF2B5EF4-FFF2-40B4-BE49-F238E27FC236}">
                    <a16:creationId xmlns:a16="http://schemas.microsoft.com/office/drawing/2014/main" id="{05EA5A18-0F49-E790-FB3B-E32C8AF8A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2102" y="2302350"/>
                <a:ext cx="1401483" cy="3168413"/>
                <a:chOff x="2002910" y="2315418"/>
                <a:chExt cx="1401483" cy="3168413"/>
              </a:xfrm>
            </p:grpSpPr>
            <p:sp>
              <p:nvSpPr>
                <p:cNvPr id="606" name="Oval 588">
                  <a:extLst>
                    <a:ext uri="{FF2B5EF4-FFF2-40B4-BE49-F238E27FC236}">
                      <a16:creationId xmlns:a16="http://schemas.microsoft.com/office/drawing/2014/main" id="{3A377FAD-6236-448C-1C02-ADC8A3EDCE54}"/>
                    </a:ext>
                  </a:extLst>
                </p:cNvPr>
                <p:cNvSpPr/>
                <p:nvPr/>
              </p:nvSpPr>
              <p:spPr>
                <a:xfrm>
                  <a:off x="2730794" y="3744928"/>
                  <a:ext cx="141690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07" name="Oval 589">
                  <a:extLst>
                    <a:ext uri="{FF2B5EF4-FFF2-40B4-BE49-F238E27FC236}">
                      <a16:creationId xmlns:a16="http://schemas.microsoft.com/office/drawing/2014/main" id="{DF247407-E936-B770-7E90-53FCA73FE149}"/>
                    </a:ext>
                  </a:extLst>
                </p:cNvPr>
                <p:cNvSpPr/>
                <p:nvPr/>
              </p:nvSpPr>
              <p:spPr>
                <a:xfrm>
                  <a:off x="3062166" y="3742904"/>
                  <a:ext cx="143974" cy="143760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08" name="Oval 590">
                  <a:extLst>
                    <a:ext uri="{FF2B5EF4-FFF2-40B4-BE49-F238E27FC236}">
                      <a16:creationId xmlns:a16="http://schemas.microsoft.com/office/drawing/2014/main" id="{922AC5AD-81E4-9526-1C0D-66735AA989AE}"/>
                    </a:ext>
                  </a:extLst>
                </p:cNvPr>
                <p:cNvSpPr/>
                <p:nvPr/>
              </p:nvSpPr>
              <p:spPr>
                <a:xfrm>
                  <a:off x="2895337" y="3757077"/>
                  <a:ext cx="146260" cy="14173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09" name="Oval 591">
                  <a:extLst>
                    <a:ext uri="{FF2B5EF4-FFF2-40B4-BE49-F238E27FC236}">
                      <a16:creationId xmlns:a16="http://schemas.microsoft.com/office/drawing/2014/main" id="{E8D1458F-B225-25A7-B0C4-5B9572607212}"/>
                    </a:ext>
                  </a:extLst>
                </p:cNvPr>
                <p:cNvSpPr/>
                <p:nvPr/>
              </p:nvSpPr>
              <p:spPr>
                <a:xfrm>
                  <a:off x="3224422" y="3742904"/>
                  <a:ext cx="143976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grpSp>
              <p:nvGrpSpPr>
                <p:cNvPr id="34400" name="Group 592">
                  <a:extLst>
                    <a:ext uri="{FF2B5EF4-FFF2-40B4-BE49-F238E27FC236}">
                      <a16:creationId xmlns:a16="http://schemas.microsoft.com/office/drawing/2014/main" id="{2D509DBC-B50D-C991-086D-55A82ABF9C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2910" y="2616281"/>
                  <a:ext cx="1368204" cy="991181"/>
                  <a:chOff x="2002910" y="2616281"/>
                  <a:chExt cx="1368204" cy="991181"/>
                </a:xfrm>
              </p:grpSpPr>
              <p:sp>
                <p:nvSpPr>
                  <p:cNvPr id="715" name="Oval 697">
                    <a:extLst>
                      <a:ext uri="{FF2B5EF4-FFF2-40B4-BE49-F238E27FC236}">
                        <a16:creationId xmlns:a16="http://schemas.microsoft.com/office/drawing/2014/main" id="{3DD89B23-3085-A198-E1C7-B36BEED689A8}"/>
                      </a:ext>
                    </a:extLst>
                  </p:cNvPr>
                  <p:cNvSpPr/>
                  <p:nvPr/>
                </p:nvSpPr>
                <p:spPr>
                  <a:xfrm>
                    <a:off x="3228993" y="3289348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6" name="Oval 698">
                    <a:extLst>
                      <a:ext uri="{FF2B5EF4-FFF2-40B4-BE49-F238E27FC236}">
                        <a16:creationId xmlns:a16="http://schemas.microsoft.com/office/drawing/2014/main" id="{7809ACEB-62F3-FB19-4C60-AF14E7370A49}"/>
                      </a:ext>
                    </a:extLst>
                  </p:cNvPr>
                  <p:cNvSpPr/>
                  <p:nvPr/>
                </p:nvSpPr>
                <p:spPr>
                  <a:xfrm>
                    <a:off x="3217567" y="3433108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7" name="Oval 699">
                    <a:extLst>
                      <a:ext uri="{FF2B5EF4-FFF2-40B4-BE49-F238E27FC236}">
                        <a16:creationId xmlns:a16="http://schemas.microsoft.com/office/drawing/2014/main" id="{97641985-449C-FFAF-8FA1-241002F6498F}"/>
                      </a:ext>
                    </a:extLst>
                  </p:cNvPr>
                  <p:cNvSpPr/>
                  <p:nvPr/>
                </p:nvSpPr>
                <p:spPr>
                  <a:xfrm>
                    <a:off x="2730794" y="3295422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8" name="Oval 700">
                    <a:extLst>
                      <a:ext uri="{FF2B5EF4-FFF2-40B4-BE49-F238E27FC236}">
                        <a16:creationId xmlns:a16="http://schemas.microsoft.com/office/drawing/2014/main" id="{400A68E0-A989-D075-7DDF-8AA2DC3C46E3}"/>
                      </a:ext>
                    </a:extLst>
                  </p:cNvPr>
                  <p:cNvSpPr/>
                  <p:nvPr/>
                </p:nvSpPr>
                <p:spPr>
                  <a:xfrm>
                    <a:off x="2721652" y="3437158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9" name="Hexagon 701">
                    <a:extLst>
                      <a:ext uri="{FF2B5EF4-FFF2-40B4-BE49-F238E27FC236}">
                        <a16:creationId xmlns:a16="http://schemas.microsoft.com/office/drawing/2014/main" id="{3D9A4C77-8845-B687-B5C3-416EBF87AE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39134" y="2892272"/>
                    <a:ext cx="315869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20" name="Oval 702">
                    <a:extLst>
                      <a:ext uri="{FF2B5EF4-FFF2-40B4-BE49-F238E27FC236}">
                        <a16:creationId xmlns:a16="http://schemas.microsoft.com/office/drawing/2014/main" id="{F457F43C-8A8A-ED70-F55B-B50CFF9FFDD4}"/>
                      </a:ext>
                    </a:extLst>
                  </p:cNvPr>
                  <p:cNvSpPr/>
                  <p:nvPr/>
                </p:nvSpPr>
                <p:spPr>
                  <a:xfrm>
                    <a:off x="2701085" y="2924884"/>
                    <a:ext cx="189681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21" name="Straight Connector 703">
                    <a:extLst>
                      <a:ext uri="{FF2B5EF4-FFF2-40B4-BE49-F238E27FC236}">
                        <a16:creationId xmlns:a16="http://schemas.microsoft.com/office/drawing/2014/main" id="{4E574071-45BC-C201-0CD7-E72928298BD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4782" y="2766949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04">
                    <a:extLst>
                      <a:ext uri="{FF2B5EF4-FFF2-40B4-BE49-F238E27FC236}">
                        <a16:creationId xmlns:a16="http://schemas.microsoft.com/office/drawing/2014/main" id="{2BF9F2FD-B50E-3772-C463-261D3540718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94782" y="3194182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3" name="Hexagon 705">
                    <a:extLst>
                      <a:ext uri="{FF2B5EF4-FFF2-40B4-BE49-F238E27FC236}">
                        <a16:creationId xmlns:a16="http://schemas.microsoft.com/office/drawing/2014/main" id="{CDF7289B-CE61-BDF1-3B40-49FFF5D74A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68350" y="2892403"/>
                    <a:ext cx="317893" cy="285664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24" name="Oval 706">
                    <a:extLst>
                      <a:ext uri="{FF2B5EF4-FFF2-40B4-BE49-F238E27FC236}">
                        <a16:creationId xmlns:a16="http://schemas.microsoft.com/office/drawing/2014/main" id="{16585060-12B8-CF32-4A47-F4F1621B2154}"/>
                      </a:ext>
                    </a:extLst>
                  </p:cNvPr>
                  <p:cNvSpPr/>
                  <p:nvPr/>
                </p:nvSpPr>
                <p:spPr>
                  <a:xfrm>
                    <a:off x="3032455" y="2922858"/>
                    <a:ext cx="189682" cy="22475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25" name="Straight Connector 707">
                    <a:extLst>
                      <a:ext uri="{FF2B5EF4-FFF2-40B4-BE49-F238E27FC236}">
                        <a16:creationId xmlns:a16="http://schemas.microsoft.com/office/drawing/2014/main" id="{EA918DE3-AE28-71F2-5040-9A609B112E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6154" y="2764924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08">
                    <a:extLst>
                      <a:ext uri="{FF2B5EF4-FFF2-40B4-BE49-F238E27FC236}">
                        <a16:creationId xmlns:a16="http://schemas.microsoft.com/office/drawing/2014/main" id="{FCC0D624-492D-3DC3-91CD-4C9D9B7F418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6154" y="3194182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7" name="Oval 709">
                    <a:extLst>
                      <a:ext uri="{FF2B5EF4-FFF2-40B4-BE49-F238E27FC236}">
                        <a16:creationId xmlns:a16="http://schemas.microsoft.com/office/drawing/2014/main" id="{3DB0044E-430B-D20A-D00B-73CD4F6A7CFC}"/>
                      </a:ext>
                    </a:extLst>
                  </p:cNvPr>
                  <p:cNvSpPr/>
                  <p:nvPr/>
                </p:nvSpPr>
                <p:spPr>
                  <a:xfrm>
                    <a:off x="3064450" y="3289348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28" name="Oval 710">
                    <a:extLst>
                      <a:ext uri="{FF2B5EF4-FFF2-40B4-BE49-F238E27FC236}">
                        <a16:creationId xmlns:a16="http://schemas.microsoft.com/office/drawing/2014/main" id="{6885C2D8-BC90-33F6-848D-41BD8CFECD14}"/>
                      </a:ext>
                    </a:extLst>
                  </p:cNvPr>
                  <p:cNvSpPr/>
                  <p:nvPr/>
                </p:nvSpPr>
                <p:spPr>
                  <a:xfrm>
                    <a:off x="3053024" y="3433108"/>
                    <a:ext cx="146260" cy="1478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29" name="Oval 711">
                    <a:extLst>
                      <a:ext uri="{FF2B5EF4-FFF2-40B4-BE49-F238E27FC236}">
                        <a16:creationId xmlns:a16="http://schemas.microsoft.com/office/drawing/2014/main" id="{9314157A-6589-4940-7B46-DD321562457E}"/>
                      </a:ext>
                    </a:extLst>
                  </p:cNvPr>
                  <p:cNvSpPr/>
                  <p:nvPr/>
                </p:nvSpPr>
                <p:spPr>
                  <a:xfrm>
                    <a:off x="2899907" y="3303521"/>
                    <a:ext cx="143976" cy="1478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0" name="Oval 712">
                    <a:extLst>
                      <a:ext uri="{FF2B5EF4-FFF2-40B4-BE49-F238E27FC236}">
                        <a16:creationId xmlns:a16="http://schemas.microsoft.com/office/drawing/2014/main" id="{97F10981-F21B-B788-D4A8-349429195AE9}"/>
                      </a:ext>
                    </a:extLst>
                  </p:cNvPr>
                  <p:cNvSpPr/>
                  <p:nvPr/>
                </p:nvSpPr>
                <p:spPr>
                  <a:xfrm>
                    <a:off x="2890766" y="3451332"/>
                    <a:ext cx="143976" cy="1397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1" name="Oval 713">
                    <a:extLst>
                      <a:ext uri="{FF2B5EF4-FFF2-40B4-BE49-F238E27FC236}">
                        <a16:creationId xmlns:a16="http://schemas.microsoft.com/office/drawing/2014/main" id="{7B120917-6CF7-ED55-F67D-1F4EE5F8C7D8}"/>
                      </a:ext>
                    </a:extLst>
                  </p:cNvPr>
                  <p:cNvSpPr/>
                  <p:nvPr/>
                </p:nvSpPr>
                <p:spPr>
                  <a:xfrm>
                    <a:off x="2714797" y="2619138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2" name="Oval 714">
                    <a:extLst>
                      <a:ext uri="{FF2B5EF4-FFF2-40B4-BE49-F238E27FC236}">
                        <a16:creationId xmlns:a16="http://schemas.microsoft.com/office/drawing/2014/main" id="{BD7ACC5D-5189-7377-1C45-BC45DE32EA8A}"/>
                      </a:ext>
                    </a:extLst>
                  </p:cNvPr>
                  <p:cNvSpPr/>
                  <p:nvPr/>
                </p:nvSpPr>
                <p:spPr>
                  <a:xfrm>
                    <a:off x="3046167" y="2617114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3" name="Oval 715">
                    <a:extLst>
                      <a:ext uri="{FF2B5EF4-FFF2-40B4-BE49-F238E27FC236}">
                        <a16:creationId xmlns:a16="http://schemas.microsoft.com/office/drawing/2014/main" id="{E77206BC-79F1-816F-2751-CFE620AA5B4A}"/>
                      </a:ext>
                    </a:extLst>
                  </p:cNvPr>
                  <p:cNvSpPr/>
                  <p:nvPr/>
                </p:nvSpPr>
                <p:spPr>
                  <a:xfrm>
                    <a:off x="2879340" y="2639386"/>
                    <a:ext cx="141690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4" name="Oval 716">
                    <a:extLst>
                      <a:ext uri="{FF2B5EF4-FFF2-40B4-BE49-F238E27FC236}">
                        <a16:creationId xmlns:a16="http://schemas.microsoft.com/office/drawing/2014/main" id="{40BE9F42-B095-D653-F1A1-89EC3D6B6F6C}"/>
                      </a:ext>
                    </a:extLst>
                  </p:cNvPr>
                  <p:cNvSpPr/>
                  <p:nvPr/>
                </p:nvSpPr>
                <p:spPr>
                  <a:xfrm>
                    <a:off x="3210710" y="2617114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5" name="Oval 717">
                    <a:extLst>
                      <a:ext uri="{FF2B5EF4-FFF2-40B4-BE49-F238E27FC236}">
                        <a16:creationId xmlns:a16="http://schemas.microsoft.com/office/drawing/2014/main" id="{F3005126-5418-BC3F-0227-574B60BA5258}"/>
                      </a:ext>
                    </a:extLst>
                  </p:cNvPr>
                  <p:cNvSpPr/>
                  <p:nvPr/>
                </p:nvSpPr>
                <p:spPr>
                  <a:xfrm>
                    <a:off x="2570821" y="3449307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6" name="Oval 718">
                    <a:extLst>
                      <a:ext uri="{FF2B5EF4-FFF2-40B4-BE49-F238E27FC236}">
                        <a16:creationId xmlns:a16="http://schemas.microsoft.com/office/drawing/2014/main" id="{FF46B8DF-F7A9-8162-9F84-8FDE583E6670}"/>
                      </a:ext>
                    </a:extLst>
                  </p:cNvPr>
                  <p:cNvSpPr/>
                  <p:nvPr/>
                </p:nvSpPr>
                <p:spPr>
                  <a:xfrm>
                    <a:off x="2077193" y="3451332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7" name="Oval 719">
                    <a:extLst>
                      <a:ext uri="{FF2B5EF4-FFF2-40B4-BE49-F238E27FC236}">
                        <a16:creationId xmlns:a16="http://schemas.microsoft.com/office/drawing/2014/main" id="{984890B7-48AD-7BA3-1CB2-7309476BE4B4}"/>
                      </a:ext>
                    </a:extLst>
                  </p:cNvPr>
                  <p:cNvSpPr/>
                  <p:nvPr/>
                </p:nvSpPr>
                <p:spPr>
                  <a:xfrm>
                    <a:off x="2406279" y="3451332"/>
                    <a:ext cx="146260" cy="1397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8" name="Oval 720">
                    <a:extLst>
                      <a:ext uri="{FF2B5EF4-FFF2-40B4-BE49-F238E27FC236}">
                        <a16:creationId xmlns:a16="http://schemas.microsoft.com/office/drawing/2014/main" id="{EE3DD25E-84AB-F6F8-B7A8-03F34DCE0755}"/>
                      </a:ext>
                    </a:extLst>
                  </p:cNvPr>
                  <p:cNvSpPr/>
                  <p:nvPr/>
                </p:nvSpPr>
                <p:spPr>
                  <a:xfrm>
                    <a:off x="2244022" y="3461456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39" name="Hexagon 721">
                    <a:extLst>
                      <a:ext uri="{FF2B5EF4-FFF2-40B4-BE49-F238E27FC236}">
                        <a16:creationId xmlns:a16="http://schemas.microsoft.com/office/drawing/2014/main" id="{129A6EA4-CF7A-6120-56CE-27723F3F88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93662" y="2907980"/>
                    <a:ext cx="317893" cy="278809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40" name="Oval 722">
                    <a:extLst>
                      <a:ext uri="{FF2B5EF4-FFF2-40B4-BE49-F238E27FC236}">
                        <a16:creationId xmlns:a16="http://schemas.microsoft.com/office/drawing/2014/main" id="{6E60B54A-C93C-B3AF-FF7A-5BF60670E25F}"/>
                      </a:ext>
                    </a:extLst>
                  </p:cNvPr>
                  <p:cNvSpPr/>
                  <p:nvPr/>
                </p:nvSpPr>
                <p:spPr>
                  <a:xfrm>
                    <a:off x="2052055" y="2935007"/>
                    <a:ext cx="191967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41" name="Straight Connector 723">
                    <a:extLst>
                      <a:ext uri="{FF2B5EF4-FFF2-40B4-BE49-F238E27FC236}">
                        <a16:creationId xmlns:a16="http://schemas.microsoft.com/office/drawing/2014/main" id="{C296B4EB-CD38-4C97-AE44-3F4684FA00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5753" y="2777073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24">
                    <a:extLst>
                      <a:ext uri="{FF2B5EF4-FFF2-40B4-BE49-F238E27FC236}">
                        <a16:creationId xmlns:a16="http://schemas.microsoft.com/office/drawing/2014/main" id="{4A86BCDA-EB50-0F61-CDDE-DC89E039887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45753" y="3206331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3" name="Hexagon 725">
                    <a:extLst>
                      <a:ext uri="{FF2B5EF4-FFF2-40B4-BE49-F238E27FC236}">
                        <a16:creationId xmlns:a16="http://schemas.microsoft.com/office/drawing/2014/main" id="{0829611D-A6B4-112B-AFD3-5D06BB4B82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21605" y="2900242"/>
                    <a:ext cx="317895" cy="290234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44" name="Oval 726">
                    <a:extLst>
                      <a:ext uri="{FF2B5EF4-FFF2-40B4-BE49-F238E27FC236}">
                        <a16:creationId xmlns:a16="http://schemas.microsoft.com/office/drawing/2014/main" id="{CE979054-5420-E7EB-77A0-E47D744E1262}"/>
                      </a:ext>
                    </a:extLst>
                  </p:cNvPr>
                  <p:cNvSpPr/>
                  <p:nvPr/>
                </p:nvSpPr>
                <p:spPr>
                  <a:xfrm>
                    <a:off x="2383426" y="2935007"/>
                    <a:ext cx="191967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745" name="Straight Connector 727">
                    <a:extLst>
                      <a:ext uri="{FF2B5EF4-FFF2-40B4-BE49-F238E27FC236}">
                        <a16:creationId xmlns:a16="http://schemas.microsoft.com/office/drawing/2014/main" id="{9568CB7C-BF59-FAF8-7344-BECC16089B7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79409" y="2777073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28">
                    <a:extLst>
                      <a:ext uri="{FF2B5EF4-FFF2-40B4-BE49-F238E27FC236}">
                        <a16:creationId xmlns:a16="http://schemas.microsoft.com/office/drawing/2014/main" id="{2DBE23B2-8095-741D-2E0D-115D74736D2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79409" y="3204306"/>
                    <a:ext cx="0" cy="1093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7" name="Oval 729">
                    <a:extLst>
                      <a:ext uri="{FF2B5EF4-FFF2-40B4-BE49-F238E27FC236}">
                        <a16:creationId xmlns:a16="http://schemas.microsoft.com/office/drawing/2014/main" id="{7C57A92B-2F5A-CB60-4B4E-673A857853BE}"/>
                      </a:ext>
                    </a:extLst>
                  </p:cNvPr>
                  <p:cNvSpPr/>
                  <p:nvPr/>
                </p:nvSpPr>
                <p:spPr>
                  <a:xfrm>
                    <a:off x="2065767" y="2633312"/>
                    <a:ext cx="148545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48" name="Oval 730">
                    <a:extLst>
                      <a:ext uri="{FF2B5EF4-FFF2-40B4-BE49-F238E27FC236}">
                        <a16:creationId xmlns:a16="http://schemas.microsoft.com/office/drawing/2014/main" id="{A7D06488-F725-B8DD-91B0-36DB6A1FF2B4}"/>
                      </a:ext>
                    </a:extLst>
                  </p:cNvPr>
                  <p:cNvSpPr/>
                  <p:nvPr/>
                </p:nvSpPr>
                <p:spPr>
                  <a:xfrm>
                    <a:off x="2399424" y="2631287"/>
                    <a:ext cx="14169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49" name="Oval 731">
                    <a:extLst>
                      <a:ext uri="{FF2B5EF4-FFF2-40B4-BE49-F238E27FC236}">
                        <a16:creationId xmlns:a16="http://schemas.microsoft.com/office/drawing/2014/main" id="{B3134BD2-1C47-D0FA-2B63-91928EFB8DD7}"/>
                      </a:ext>
                    </a:extLst>
                  </p:cNvPr>
                  <p:cNvSpPr/>
                  <p:nvPr/>
                </p:nvSpPr>
                <p:spPr>
                  <a:xfrm>
                    <a:off x="2232595" y="2649511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50" name="Oval 732">
                    <a:extLst>
                      <a:ext uri="{FF2B5EF4-FFF2-40B4-BE49-F238E27FC236}">
                        <a16:creationId xmlns:a16="http://schemas.microsoft.com/office/drawing/2014/main" id="{1E36918E-B415-C19B-27E3-A4D68628EF1D}"/>
                      </a:ext>
                    </a:extLst>
                  </p:cNvPr>
                  <p:cNvSpPr/>
                  <p:nvPr/>
                </p:nvSpPr>
                <p:spPr>
                  <a:xfrm>
                    <a:off x="2561680" y="2631287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51" name="Oval 733">
                    <a:extLst>
                      <a:ext uri="{FF2B5EF4-FFF2-40B4-BE49-F238E27FC236}">
                        <a16:creationId xmlns:a16="http://schemas.microsoft.com/office/drawing/2014/main" id="{9503A136-7F03-70A2-896C-2254AE4D92A7}"/>
                      </a:ext>
                    </a:extLst>
                  </p:cNvPr>
                  <p:cNvSpPr/>
                  <p:nvPr/>
                </p:nvSpPr>
                <p:spPr>
                  <a:xfrm>
                    <a:off x="2577678" y="3305547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52" name="Oval 734">
                    <a:extLst>
                      <a:ext uri="{FF2B5EF4-FFF2-40B4-BE49-F238E27FC236}">
                        <a16:creationId xmlns:a16="http://schemas.microsoft.com/office/drawing/2014/main" id="{91A38725-49AF-A6E8-900B-4286C6CB86BA}"/>
                      </a:ext>
                    </a:extLst>
                  </p:cNvPr>
                  <p:cNvSpPr/>
                  <p:nvPr/>
                </p:nvSpPr>
                <p:spPr>
                  <a:xfrm>
                    <a:off x="2081764" y="3311620"/>
                    <a:ext cx="143976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53" name="Oval 735">
                    <a:extLst>
                      <a:ext uri="{FF2B5EF4-FFF2-40B4-BE49-F238E27FC236}">
                        <a16:creationId xmlns:a16="http://schemas.microsoft.com/office/drawing/2014/main" id="{0071469E-E026-BBAE-A169-2C6603CFEE09}"/>
                      </a:ext>
                    </a:extLst>
                  </p:cNvPr>
                  <p:cNvSpPr/>
                  <p:nvPr/>
                </p:nvSpPr>
                <p:spPr>
                  <a:xfrm>
                    <a:off x="2413135" y="3305547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54" name="Oval 736">
                    <a:extLst>
                      <a:ext uri="{FF2B5EF4-FFF2-40B4-BE49-F238E27FC236}">
                        <a16:creationId xmlns:a16="http://schemas.microsoft.com/office/drawing/2014/main" id="{096AB3EC-78BF-FC65-BAD8-9148D1CE1BA3}"/>
                      </a:ext>
                    </a:extLst>
                  </p:cNvPr>
                  <p:cNvSpPr/>
                  <p:nvPr/>
                </p:nvSpPr>
                <p:spPr>
                  <a:xfrm>
                    <a:off x="2250877" y="3319719"/>
                    <a:ext cx="143976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401" name="Group 593">
                  <a:extLst>
                    <a:ext uri="{FF2B5EF4-FFF2-40B4-BE49-F238E27FC236}">
                      <a16:creationId xmlns:a16="http://schemas.microsoft.com/office/drawing/2014/main" id="{EB27CC25-6161-A996-22CA-8F06925092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2175" y="2315418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699" name="Oval 681">
                    <a:extLst>
                      <a:ext uri="{FF2B5EF4-FFF2-40B4-BE49-F238E27FC236}">
                        <a16:creationId xmlns:a16="http://schemas.microsoft.com/office/drawing/2014/main" id="{4042AA55-3D64-38EE-1970-E0F45B460120}"/>
                      </a:ext>
                    </a:extLst>
                  </p:cNvPr>
                  <p:cNvSpPr/>
                  <p:nvPr/>
                </p:nvSpPr>
                <p:spPr>
                  <a:xfrm>
                    <a:off x="2739934" y="2475378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0" name="Oval 682">
                    <a:extLst>
                      <a:ext uri="{FF2B5EF4-FFF2-40B4-BE49-F238E27FC236}">
                        <a16:creationId xmlns:a16="http://schemas.microsoft.com/office/drawing/2014/main" id="{D389F1DC-3195-F4D1-D7DD-A7D4D02AFAC8}"/>
                      </a:ext>
                    </a:extLst>
                  </p:cNvPr>
                  <p:cNvSpPr/>
                  <p:nvPr/>
                </p:nvSpPr>
                <p:spPr>
                  <a:xfrm>
                    <a:off x="3069020" y="2471328"/>
                    <a:ext cx="82271" cy="14781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1" name="Oval 683">
                    <a:extLst>
                      <a:ext uri="{FF2B5EF4-FFF2-40B4-BE49-F238E27FC236}">
                        <a16:creationId xmlns:a16="http://schemas.microsoft.com/office/drawing/2014/main" id="{1F4CB0E5-D88C-6687-8DB7-6478DDF8BBBF}"/>
                      </a:ext>
                    </a:extLst>
                  </p:cNvPr>
                  <p:cNvSpPr/>
                  <p:nvPr/>
                </p:nvSpPr>
                <p:spPr>
                  <a:xfrm>
                    <a:off x="2909048" y="2485501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2" name="Oval 684">
                    <a:extLst>
                      <a:ext uri="{FF2B5EF4-FFF2-40B4-BE49-F238E27FC236}">
                        <a16:creationId xmlns:a16="http://schemas.microsoft.com/office/drawing/2014/main" id="{87E939AB-7372-392D-4D10-B06816C3BBE4}"/>
                      </a:ext>
                    </a:extLst>
                  </p:cNvPr>
                  <p:cNvSpPr/>
                  <p:nvPr/>
                </p:nvSpPr>
                <p:spPr>
                  <a:xfrm>
                    <a:off x="3169574" y="2471328"/>
                    <a:ext cx="141690" cy="14781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3" name="Oval 685">
                    <a:extLst>
                      <a:ext uri="{FF2B5EF4-FFF2-40B4-BE49-F238E27FC236}">
                        <a16:creationId xmlns:a16="http://schemas.microsoft.com/office/drawing/2014/main" id="{A03F095F-6DF2-6CA7-6E3A-1615F4FED552}"/>
                      </a:ext>
                    </a:extLst>
                  </p:cNvPr>
                  <p:cNvSpPr/>
                  <p:nvPr/>
                </p:nvSpPr>
                <p:spPr>
                  <a:xfrm>
                    <a:off x="2733079" y="2317443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4" name="Oval 686">
                    <a:extLst>
                      <a:ext uri="{FF2B5EF4-FFF2-40B4-BE49-F238E27FC236}">
                        <a16:creationId xmlns:a16="http://schemas.microsoft.com/office/drawing/2014/main" id="{D38A9EDD-AF3C-667D-7E80-662AC49C6C46}"/>
                      </a:ext>
                    </a:extLst>
                  </p:cNvPr>
                  <p:cNvSpPr/>
                  <p:nvPr/>
                </p:nvSpPr>
                <p:spPr>
                  <a:xfrm>
                    <a:off x="3066736" y="2315418"/>
                    <a:ext cx="77701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5" name="Oval 687">
                    <a:extLst>
                      <a:ext uri="{FF2B5EF4-FFF2-40B4-BE49-F238E27FC236}">
                        <a16:creationId xmlns:a16="http://schemas.microsoft.com/office/drawing/2014/main" id="{DC00921E-10F5-9353-DB32-F3E1026886A8}"/>
                      </a:ext>
                    </a:extLst>
                  </p:cNvPr>
                  <p:cNvSpPr/>
                  <p:nvPr/>
                </p:nvSpPr>
                <p:spPr>
                  <a:xfrm>
                    <a:off x="2897622" y="2335666"/>
                    <a:ext cx="146260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6" name="Oval 688">
                    <a:extLst>
                      <a:ext uri="{FF2B5EF4-FFF2-40B4-BE49-F238E27FC236}">
                        <a16:creationId xmlns:a16="http://schemas.microsoft.com/office/drawing/2014/main" id="{6339A916-6A25-9963-5107-4AFB5D12E5BE}"/>
                      </a:ext>
                    </a:extLst>
                  </p:cNvPr>
                  <p:cNvSpPr/>
                  <p:nvPr/>
                </p:nvSpPr>
                <p:spPr>
                  <a:xfrm>
                    <a:off x="3165003" y="2315418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7" name="Oval 689">
                    <a:extLst>
                      <a:ext uri="{FF2B5EF4-FFF2-40B4-BE49-F238E27FC236}">
                        <a16:creationId xmlns:a16="http://schemas.microsoft.com/office/drawing/2014/main" id="{CCE894BB-9AAC-EEFD-8204-487D59FA3935}"/>
                      </a:ext>
                    </a:extLst>
                  </p:cNvPr>
                  <p:cNvSpPr/>
                  <p:nvPr/>
                </p:nvSpPr>
                <p:spPr>
                  <a:xfrm>
                    <a:off x="2090904" y="2489551"/>
                    <a:ext cx="146260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8" name="Oval 690">
                    <a:extLst>
                      <a:ext uri="{FF2B5EF4-FFF2-40B4-BE49-F238E27FC236}">
                        <a16:creationId xmlns:a16="http://schemas.microsoft.com/office/drawing/2014/main" id="{A57E55F0-E614-7918-5D3B-7B21855B9907}"/>
                      </a:ext>
                    </a:extLst>
                  </p:cNvPr>
                  <p:cNvSpPr/>
                  <p:nvPr/>
                </p:nvSpPr>
                <p:spPr>
                  <a:xfrm>
                    <a:off x="2424561" y="2485501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09" name="Oval 691">
                    <a:extLst>
                      <a:ext uri="{FF2B5EF4-FFF2-40B4-BE49-F238E27FC236}">
                        <a16:creationId xmlns:a16="http://schemas.microsoft.com/office/drawing/2014/main" id="{1B824FBB-B8D4-14FA-8A16-3E5FC890BB56}"/>
                      </a:ext>
                    </a:extLst>
                  </p:cNvPr>
                  <p:cNvSpPr/>
                  <p:nvPr/>
                </p:nvSpPr>
                <p:spPr>
                  <a:xfrm>
                    <a:off x="2262304" y="2499675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0" name="Oval 692">
                    <a:extLst>
                      <a:ext uri="{FF2B5EF4-FFF2-40B4-BE49-F238E27FC236}">
                        <a16:creationId xmlns:a16="http://schemas.microsoft.com/office/drawing/2014/main" id="{EB518A0E-6D3D-51FC-86F9-6F8E46D7647F}"/>
                      </a:ext>
                    </a:extLst>
                  </p:cNvPr>
                  <p:cNvSpPr/>
                  <p:nvPr/>
                </p:nvSpPr>
                <p:spPr>
                  <a:xfrm>
                    <a:off x="2586819" y="2487527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1" name="Oval 693">
                    <a:extLst>
                      <a:ext uri="{FF2B5EF4-FFF2-40B4-BE49-F238E27FC236}">
                        <a16:creationId xmlns:a16="http://schemas.microsoft.com/office/drawing/2014/main" id="{CF1F9E01-C869-12A9-791E-0844A9B95112}"/>
                      </a:ext>
                    </a:extLst>
                  </p:cNvPr>
                  <p:cNvSpPr/>
                  <p:nvPr/>
                </p:nvSpPr>
                <p:spPr>
                  <a:xfrm>
                    <a:off x="2088620" y="2331616"/>
                    <a:ext cx="143974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2" name="Oval 694">
                    <a:extLst>
                      <a:ext uri="{FF2B5EF4-FFF2-40B4-BE49-F238E27FC236}">
                        <a16:creationId xmlns:a16="http://schemas.microsoft.com/office/drawing/2014/main" id="{ACD7BFBA-09EF-01F3-60C9-AF5F9A3A46DC}"/>
                      </a:ext>
                    </a:extLst>
                  </p:cNvPr>
                  <p:cNvSpPr/>
                  <p:nvPr/>
                </p:nvSpPr>
                <p:spPr>
                  <a:xfrm>
                    <a:off x="2419990" y="2329592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3" name="Oval 695">
                    <a:extLst>
                      <a:ext uri="{FF2B5EF4-FFF2-40B4-BE49-F238E27FC236}">
                        <a16:creationId xmlns:a16="http://schemas.microsoft.com/office/drawing/2014/main" id="{729ED62C-7FBB-2615-16BE-FC9F8D07F884}"/>
                      </a:ext>
                    </a:extLst>
                  </p:cNvPr>
                  <p:cNvSpPr/>
                  <p:nvPr/>
                </p:nvSpPr>
                <p:spPr>
                  <a:xfrm>
                    <a:off x="2253163" y="2349840"/>
                    <a:ext cx="143974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714" name="Oval 696">
                    <a:extLst>
                      <a:ext uri="{FF2B5EF4-FFF2-40B4-BE49-F238E27FC236}">
                        <a16:creationId xmlns:a16="http://schemas.microsoft.com/office/drawing/2014/main" id="{7E5A41AD-DF05-85D7-7ED1-6C09481DE975}"/>
                      </a:ext>
                    </a:extLst>
                  </p:cNvPr>
                  <p:cNvSpPr/>
                  <p:nvPr/>
                </p:nvSpPr>
                <p:spPr>
                  <a:xfrm>
                    <a:off x="2582248" y="2329592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sp>
              <p:nvSpPr>
                <p:cNvPr id="612" name="Oval 594">
                  <a:extLst>
                    <a:ext uri="{FF2B5EF4-FFF2-40B4-BE49-F238E27FC236}">
                      <a16:creationId xmlns:a16="http://schemas.microsoft.com/office/drawing/2014/main" id="{F33908D1-8BE6-94FD-6185-10D9E70F203B}"/>
                    </a:ext>
                  </a:extLst>
                </p:cNvPr>
                <p:cNvSpPr/>
                <p:nvPr/>
              </p:nvSpPr>
              <p:spPr>
                <a:xfrm>
                  <a:off x="2081764" y="3757077"/>
                  <a:ext cx="143976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3" name="Oval 595">
                  <a:extLst>
                    <a:ext uri="{FF2B5EF4-FFF2-40B4-BE49-F238E27FC236}">
                      <a16:creationId xmlns:a16="http://schemas.microsoft.com/office/drawing/2014/main" id="{C1435524-CB38-6BED-C071-092531732C27}"/>
                    </a:ext>
                  </a:extLst>
                </p:cNvPr>
                <p:cNvSpPr/>
                <p:nvPr/>
              </p:nvSpPr>
              <p:spPr>
                <a:xfrm>
                  <a:off x="2415420" y="3757077"/>
                  <a:ext cx="141690" cy="14173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4" name="Oval 596">
                  <a:extLst>
                    <a:ext uri="{FF2B5EF4-FFF2-40B4-BE49-F238E27FC236}">
                      <a16:creationId xmlns:a16="http://schemas.microsoft.com/office/drawing/2014/main" id="{00FC1162-7E43-1513-493C-BA1962FB83D1}"/>
                    </a:ext>
                  </a:extLst>
                </p:cNvPr>
                <p:cNvSpPr/>
                <p:nvPr/>
              </p:nvSpPr>
              <p:spPr>
                <a:xfrm>
                  <a:off x="2250877" y="3769225"/>
                  <a:ext cx="141690" cy="145786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5" name="Oval 597">
                  <a:extLst>
                    <a:ext uri="{FF2B5EF4-FFF2-40B4-BE49-F238E27FC236}">
                      <a16:creationId xmlns:a16="http://schemas.microsoft.com/office/drawing/2014/main" id="{1E8C3E58-FDDD-024D-5B8D-46D3F4C05F4D}"/>
                    </a:ext>
                  </a:extLst>
                </p:cNvPr>
                <p:cNvSpPr/>
                <p:nvPr/>
              </p:nvSpPr>
              <p:spPr>
                <a:xfrm>
                  <a:off x="2577678" y="3757077"/>
                  <a:ext cx="143974" cy="143762"/>
                </a:xfrm>
                <a:prstGeom prst="ellipse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6" name="Oval 598">
                  <a:extLst>
                    <a:ext uri="{FF2B5EF4-FFF2-40B4-BE49-F238E27FC236}">
                      <a16:creationId xmlns:a16="http://schemas.microsoft.com/office/drawing/2014/main" id="{A1392AF8-81F7-EE34-BE15-45DFB0CEBDA6}"/>
                    </a:ext>
                  </a:extLst>
                </p:cNvPr>
                <p:cNvSpPr/>
                <p:nvPr/>
              </p:nvSpPr>
              <p:spPr>
                <a:xfrm>
                  <a:off x="2079479" y="3601168"/>
                  <a:ext cx="141690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7" name="Oval 599">
                  <a:extLst>
                    <a:ext uri="{FF2B5EF4-FFF2-40B4-BE49-F238E27FC236}">
                      <a16:creationId xmlns:a16="http://schemas.microsoft.com/office/drawing/2014/main" id="{B1057325-BA37-7D94-81EE-B1B2085F7327}"/>
                    </a:ext>
                  </a:extLst>
                </p:cNvPr>
                <p:cNvSpPr/>
                <p:nvPr/>
              </p:nvSpPr>
              <p:spPr>
                <a:xfrm>
                  <a:off x="2406279" y="3599142"/>
                  <a:ext cx="146260" cy="143762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8" name="Oval 600">
                  <a:extLst>
                    <a:ext uri="{FF2B5EF4-FFF2-40B4-BE49-F238E27FC236}">
                      <a16:creationId xmlns:a16="http://schemas.microsoft.com/office/drawing/2014/main" id="{B0928CCD-E27D-AC92-2EE3-6BBFB58AC562}"/>
                    </a:ext>
                  </a:extLst>
                </p:cNvPr>
                <p:cNvSpPr/>
                <p:nvPr/>
              </p:nvSpPr>
              <p:spPr>
                <a:xfrm>
                  <a:off x="2239451" y="3619390"/>
                  <a:ext cx="146260" cy="143762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19" name="Oval 601">
                  <a:extLst>
                    <a:ext uri="{FF2B5EF4-FFF2-40B4-BE49-F238E27FC236}">
                      <a16:creationId xmlns:a16="http://schemas.microsoft.com/office/drawing/2014/main" id="{C597EDF3-131F-06E2-374A-70E62C9D181F}"/>
                    </a:ext>
                  </a:extLst>
                </p:cNvPr>
                <p:cNvSpPr/>
                <p:nvPr/>
              </p:nvSpPr>
              <p:spPr>
                <a:xfrm>
                  <a:off x="2573108" y="3599142"/>
                  <a:ext cx="143974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20" name="Oval 602">
                  <a:extLst>
                    <a:ext uri="{FF2B5EF4-FFF2-40B4-BE49-F238E27FC236}">
                      <a16:creationId xmlns:a16="http://schemas.microsoft.com/office/drawing/2014/main" id="{03A76EE9-5652-933C-62D9-5EF79AD11A49}"/>
                    </a:ext>
                  </a:extLst>
                </p:cNvPr>
                <p:cNvSpPr/>
                <p:nvPr/>
              </p:nvSpPr>
              <p:spPr>
                <a:xfrm>
                  <a:off x="2723939" y="3589019"/>
                  <a:ext cx="146260" cy="14173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21" name="Oval 603">
                  <a:extLst>
                    <a:ext uri="{FF2B5EF4-FFF2-40B4-BE49-F238E27FC236}">
                      <a16:creationId xmlns:a16="http://schemas.microsoft.com/office/drawing/2014/main" id="{0D2D474B-374F-329E-DAD8-615B799749BE}"/>
                    </a:ext>
                  </a:extLst>
                </p:cNvPr>
                <p:cNvSpPr/>
                <p:nvPr/>
              </p:nvSpPr>
              <p:spPr>
                <a:xfrm>
                  <a:off x="3057595" y="3586993"/>
                  <a:ext cx="143974" cy="143762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22" name="Oval 604">
                  <a:extLst>
                    <a:ext uri="{FF2B5EF4-FFF2-40B4-BE49-F238E27FC236}">
                      <a16:creationId xmlns:a16="http://schemas.microsoft.com/office/drawing/2014/main" id="{37EDD360-BC0C-0895-2A78-56B37C169307}"/>
                    </a:ext>
                  </a:extLst>
                </p:cNvPr>
                <p:cNvSpPr/>
                <p:nvPr/>
              </p:nvSpPr>
              <p:spPr>
                <a:xfrm>
                  <a:off x="2888481" y="3605217"/>
                  <a:ext cx="143974" cy="145786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sp>
              <p:nvSpPr>
                <p:cNvPr id="623" name="Oval 605">
                  <a:extLst>
                    <a:ext uri="{FF2B5EF4-FFF2-40B4-BE49-F238E27FC236}">
                      <a16:creationId xmlns:a16="http://schemas.microsoft.com/office/drawing/2014/main" id="{F60B8B58-9988-633C-D896-8A3281F4A9A9}"/>
                    </a:ext>
                  </a:extLst>
                </p:cNvPr>
                <p:cNvSpPr/>
                <p:nvPr/>
              </p:nvSpPr>
              <p:spPr>
                <a:xfrm>
                  <a:off x="3219852" y="3586993"/>
                  <a:ext cx="143976" cy="143762"/>
                </a:xfrm>
                <a:prstGeom prst="ellipse">
                  <a:avLst/>
                </a:prstGeom>
                <a:gradFill>
                  <a:gsLst>
                    <a:gs pos="0">
                      <a:srgbClr val="E54B1B"/>
                    </a:gs>
                    <a:gs pos="45000">
                      <a:srgbClr val="FF0000"/>
                    </a:gs>
                    <a:gs pos="70000">
                      <a:srgbClr val="C000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i-FI"/>
                </a:p>
              </p:txBody>
            </p:sp>
            <p:grpSp>
              <p:nvGrpSpPr>
                <p:cNvPr id="34414" name="Group 606">
                  <a:extLst>
                    <a:ext uri="{FF2B5EF4-FFF2-40B4-BE49-F238E27FC236}">
                      <a16:creationId xmlns:a16="http://schemas.microsoft.com/office/drawing/2014/main" id="{57C51681-4D64-3B1C-425A-961D4451A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86354" y="3888529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683" name="Oval 665">
                    <a:extLst>
                      <a:ext uri="{FF2B5EF4-FFF2-40B4-BE49-F238E27FC236}">
                        <a16:creationId xmlns:a16="http://schemas.microsoft.com/office/drawing/2014/main" id="{8DBDF127-B16D-76E8-291A-ED78CB3DEAD9}"/>
                      </a:ext>
                    </a:extLst>
                  </p:cNvPr>
                  <p:cNvSpPr/>
                  <p:nvPr/>
                </p:nvSpPr>
                <p:spPr>
                  <a:xfrm>
                    <a:off x="2713471" y="2467438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4" name="Oval 666">
                    <a:extLst>
                      <a:ext uri="{FF2B5EF4-FFF2-40B4-BE49-F238E27FC236}">
                        <a16:creationId xmlns:a16="http://schemas.microsoft.com/office/drawing/2014/main" id="{0700C352-75DA-028F-EE51-51BC72DE92C6}"/>
                      </a:ext>
                    </a:extLst>
                  </p:cNvPr>
                  <p:cNvSpPr/>
                  <p:nvPr/>
                </p:nvSpPr>
                <p:spPr>
                  <a:xfrm>
                    <a:off x="3044841" y="2465414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5" name="Oval 667">
                    <a:extLst>
                      <a:ext uri="{FF2B5EF4-FFF2-40B4-BE49-F238E27FC236}">
                        <a16:creationId xmlns:a16="http://schemas.microsoft.com/office/drawing/2014/main" id="{1D3A94C8-C648-0BC4-479D-9496684223F8}"/>
                      </a:ext>
                    </a:extLst>
                  </p:cNvPr>
                  <p:cNvSpPr/>
                  <p:nvPr/>
                </p:nvSpPr>
                <p:spPr>
                  <a:xfrm>
                    <a:off x="2882584" y="2475537"/>
                    <a:ext cx="143974" cy="1478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6" name="Oval 668">
                    <a:extLst>
                      <a:ext uri="{FF2B5EF4-FFF2-40B4-BE49-F238E27FC236}">
                        <a16:creationId xmlns:a16="http://schemas.microsoft.com/office/drawing/2014/main" id="{A27E8085-9D8B-649E-84CF-8DBF7C1F92D9}"/>
                      </a:ext>
                    </a:extLst>
                  </p:cNvPr>
                  <p:cNvSpPr/>
                  <p:nvPr/>
                </p:nvSpPr>
                <p:spPr>
                  <a:xfrm>
                    <a:off x="3211670" y="2465414"/>
                    <a:ext cx="14169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7" name="Oval 669">
                    <a:extLst>
                      <a:ext uri="{FF2B5EF4-FFF2-40B4-BE49-F238E27FC236}">
                        <a16:creationId xmlns:a16="http://schemas.microsoft.com/office/drawing/2014/main" id="{702C5FB9-F05D-9DD7-A9FD-341BBB2EA37C}"/>
                      </a:ext>
                    </a:extLst>
                  </p:cNvPr>
                  <p:cNvSpPr/>
                  <p:nvPr/>
                </p:nvSpPr>
                <p:spPr>
                  <a:xfrm>
                    <a:off x="2708900" y="2315579"/>
                    <a:ext cx="143974" cy="1397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8" name="Oval 670">
                    <a:extLst>
                      <a:ext uri="{FF2B5EF4-FFF2-40B4-BE49-F238E27FC236}">
                        <a16:creationId xmlns:a16="http://schemas.microsoft.com/office/drawing/2014/main" id="{80B65CC7-47F2-6E14-A49C-94B4C6FA6CA6}"/>
                      </a:ext>
                    </a:extLst>
                  </p:cNvPr>
                  <p:cNvSpPr/>
                  <p:nvPr/>
                </p:nvSpPr>
                <p:spPr>
                  <a:xfrm>
                    <a:off x="3040270" y="2315579"/>
                    <a:ext cx="143976" cy="133637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9" name="Oval 671">
                    <a:extLst>
                      <a:ext uri="{FF2B5EF4-FFF2-40B4-BE49-F238E27FC236}">
                        <a16:creationId xmlns:a16="http://schemas.microsoft.com/office/drawing/2014/main" id="{7970C2DB-7EF0-93E4-0056-4A8EE1E2BCD6}"/>
                      </a:ext>
                    </a:extLst>
                  </p:cNvPr>
                  <p:cNvSpPr/>
                  <p:nvPr/>
                </p:nvSpPr>
                <p:spPr>
                  <a:xfrm>
                    <a:off x="2873443" y="2335827"/>
                    <a:ext cx="143974" cy="1376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0" name="Oval 672">
                    <a:extLst>
                      <a:ext uri="{FF2B5EF4-FFF2-40B4-BE49-F238E27FC236}">
                        <a16:creationId xmlns:a16="http://schemas.microsoft.com/office/drawing/2014/main" id="{19365FC2-CADF-BB61-EB00-6C9B2A53B619}"/>
                      </a:ext>
                    </a:extLst>
                  </p:cNvPr>
                  <p:cNvSpPr/>
                  <p:nvPr/>
                </p:nvSpPr>
                <p:spPr>
                  <a:xfrm>
                    <a:off x="3202529" y="2315579"/>
                    <a:ext cx="146260" cy="1376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1" name="Oval 673">
                    <a:extLst>
                      <a:ext uri="{FF2B5EF4-FFF2-40B4-BE49-F238E27FC236}">
                        <a16:creationId xmlns:a16="http://schemas.microsoft.com/office/drawing/2014/main" id="{3EEF1CF9-6C6E-0AF1-EF58-BC949105A616}"/>
                      </a:ext>
                    </a:extLst>
                  </p:cNvPr>
                  <p:cNvSpPr/>
                  <p:nvPr/>
                </p:nvSpPr>
                <p:spPr>
                  <a:xfrm>
                    <a:off x="2066725" y="2481612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2" name="Oval 674">
                    <a:extLst>
                      <a:ext uri="{FF2B5EF4-FFF2-40B4-BE49-F238E27FC236}">
                        <a16:creationId xmlns:a16="http://schemas.microsoft.com/office/drawing/2014/main" id="{29E574B0-960A-CEA3-C22B-9168FA7C03DF}"/>
                      </a:ext>
                    </a:extLst>
                  </p:cNvPr>
                  <p:cNvSpPr/>
                  <p:nvPr/>
                </p:nvSpPr>
                <p:spPr>
                  <a:xfrm>
                    <a:off x="2400382" y="2475537"/>
                    <a:ext cx="141690" cy="1478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3" name="Oval 675">
                    <a:extLst>
                      <a:ext uri="{FF2B5EF4-FFF2-40B4-BE49-F238E27FC236}">
                        <a16:creationId xmlns:a16="http://schemas.microsoft.com/office/drawing/2014/main" id="{C653130D-AF09-F47C-6CA6-4792479A29F5}"/>
                      </a:ext>
                    </a:extLst>
                  </p:cNvPr>
                  <p:cNvSpPr/>
                  <p:nvPr/>
                </p:nvSpPr>
                <p:spPr>
                  <a:xfrm>
                    <a:off x="2233554" y="2493761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4" name="Oval 676">
                    <a:extLst>
                      <a:ext uri="{FF2B5EF4-FFF2-40B4-BE49-F238E27FC236}">
                        <a16:creationId xmlns:a16="http://schemas.microsoft.com/office/drawing/2014/main" id="{A68B5C5A-607C-CB7B-D55F-5B7D038286D0}"/>
                      </a:ext>
                    </a:extLst>
                  </p:cNvPr>
                  <p:cNvSpPr/>
                  <p:nvPr/>
                </p:nvSpPr>
                <p:spPr>
                  <a:xfrm>
                    <a:off x="2560354" y="2477563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5" name="Oval 677">
                    <a:extLst>
                      <a:ext uri="{FF2B5EF4-FFF2-40B4-BE49-F238E27FC236}">
                        <a16:creationId xmlns:a16="http://schemas.microsoft.com/office/drawing/2014/main" id="{F08A97F5-A598-6D87-651C-81C6D2FB32DE}"/>
                      </a:ext>
                    </a:extLst>
                  </p:cNvPr>
                  <p:cNvSpPr/>
                  <p:nvPr/>
                </p:nvSpPr>
                <p:spPr>
                  <a:xfrm>
                    <a:off x="2059870" y="2331777"/>
                    <a:ext cx="146260" cy="1356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6" name="Oval 678">
                    <a:extLst>
                      <a:ext uri="{FF2B5EF4-FFF2-40B4-BE49-F238E27FC236}">
                        <a16:creationId xmlns:a16="http://schemas.microsoft.com/office/drawing/2014/main" id="{1C5604A4-321D-B3FC-2117-5C7B1312A90B}"/>
                      </a:ext>
                    </a:extLst>
                  </p:cNvPr>
                  <p:cNvSpPr/>
                  <p:nvPr/>
                </p:nvSpPr>
                <p:spPr>
                  <a:xfrm>
                    <a:off x="2395811" y="2325702"/>
                    <a:ext cx="143976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7" name="Oval 679">
                    <a:extLst>
                      <a:ext uri="{FF2B5EF4-FFF2-40B4-BE49-F238E27FC236}">
                        <a16:creationId xmlns:a16="http://schemas.microsoft.com/office/drawing/2014/main" id="{C570A65F-6C88-BD7B-98B9-88EAE8D7F95E}"/>
                      </a:ext>
                    </a:extLst>
                  </p:cNvPr>
                  <p:cNvSpPr/>
                  <p:nvPr/>
                </p:nvSpPr>
                <p:spPr>
                  <a:xfrm>
                    <a:off x="2226698" y="2347976"/>
                    <a:ext cx="143976" cy="1356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98" name="Oval 680">
                    <a:extLst>
                      <a:ext uri="{FF2B5EF4-FFF2-40B4-BE49-F238E27FC236}">
                        <a16:creationId xmlns:a16="http://schemas.microsoft.com/office/drawing/2014/main" id="{013C3CDA-BB95-9624-5D68-7DFE044C65D2}"/>
                      </a:ext>
                    </a:extLst>
                  </p:cNvPr>
                  <p:cNvSpPr/>
                  <p:nvPr/>
                </p:nvSpPr>
                <p:spPr>
                  <a:xfrm>
                    <a:off x="2558069" y="2325702"/>
                    <a:ext cx="141690" cy="13971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415" name="Group 607">
                  <a:extLst>
                    <a:ext uri="{FF2B5EF4-FFF2-40B4-BE49-F238E27FC236}">
                      <a16:creationId xmlns:a16="http://schemas.microsoft.com/office/drawing/2014/main" id="{57E627A5-0AE0-3550-F64B-4E3E02C8F4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92698" y="4191787"/>
                  <a:ext cx="1291104" cy="327765"/>
                  <a:chOff x="2062175" y="2315418"/>
                  <a:chExt cx="1291104" cy="327765"/>
                </a:xfrm>
              </p:grpSpPr>
              <p:sp>
                <p:nvSpPr>
                  <p:cNvPr id="667" name="Oval 649">
                    <a:extLst>
                      <a:ext uri="{FF2B5EF4-FFF2-40B4-BE49-F238E27FC236}">
                        <a16:creationId xmlns:a16="http://schemas.microsoft.com/office/drawing/2014/main" id="{B00EEAD2-5D6B-0DFF-6DDC-4845679BC5F3}"/>
                      </a:ext>
                    </a:extLst>
                  </p:cNvPr>
                  <p:cNvSpPr/>
                  <p:nvPr/>
                </p:nvSpPr>
                <p:spPr>
                  <a:xfrm>
                    <a:off x="2713983" y="2475999"/>
                    <a:ext cx="143976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8" name="Oval 650">
                    <a:extLst>
                      <a:ext uri="{FF2B5EF4-FFF2-40B4-BE49-F238E27FC236}">
                        <a16:creationId xmlns:a16="http://schemas.microsoft.com/office/drawing/2014/main" id="{75138F3E-C3F7-B559-556F-2FB10032C17D}"/>
                      </a:ext>
                    </a:extLst>
                  </p:cNvPr>
                  <p:cNvSpPr/>
                  <p:nvPr/>
                </p:nvSpPr>
                <p:spPr>
                  <a:xfrm>
                    <a:off x="3045355" y="2471949"/>
                    <a:ext cx="79985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9" name="Oval 651">
                    <a:extLst>
                      <a:ext uri="{FF2B5EF4-FFF2-40B4-BE49-F238E27FC236}">
                        <a16:creationId xmlns:a16="http://schemas.microsoft.com/office/drawing/2014/main" id="{695BF600-9737-D96F-0B73-A0B10926C3FD}"/>
                      </a:ext>
                    </a:extLst>
                  </p:cNvPr>
                  <p:cNvSpPr/>
                  <p:nvPr/>
                </p:nvSpPr>
                <p:spPr>
                  <a:xfrm>
                    <a:off x="2883097" y="2486124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0" name="Oval 652">
                    <a:extLst>
                      <a:ext uri="{FF2B5EF4-FFF2-40B4-BE49-F238E27FC236}">
                        <a16:creationId xmlns:a16="http://schemas.microsoft.com/office/drawing/2014/main" id="{7C1BB498-3598-967E-1D5C-077BDA2D2DFF}"/>
                      </a:ext>
                    </a:extLst>
                  </p:cNvPr>
                  <p:cNvSpPr/>
                  <p:nvPr/>
                </p:nvSpPr>
                <p:spPr>
                  <a:xfrm>
                    <a:off x="3143623" y="2471949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1" name="Oval 653">
                    <a:extLst>
                      <a:ext uri="{FF2B5EF4-FFF2-40B4-BE49-F238E27FC236}">
                        <a16:creationId xmlns:a16="http://schemas.microsoft.com/office/drawing/2014/main" id="{CF569B82-4DA1-A14A-110A-37365BBCF729}"/>
                      </a:ext>
                    </a:extLst>
                  </p:cNvPr>
                  <p:cNvSpPr/>
                  <p:nvPr/>
                </p:nvSpPr>
                <p:spPr>
                  <a:xfrm>
                    <a:off x="2709413" y="2320090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2" name="Oval 654">
                    <a:extLst>
                      <a:ext uri="{FF2B5EF4-FFF2-40B4-BE49-F238E27FC236}">
                        <a16:creationId xmlns:a16="http://schemas.microsoft.com/office/drawing/2014/main" id="{8FE28320-CDA2-EC43-1AE8-6B55569B8699}"/>
                      </a:ext>
                    </a:extLst>
                  </p:cNvPr>
                  <p:cNvSpPr/>
                  <p:nvPr/>
                </p:nvSpPr>
                <p:spPr>
                  <a:xfrm>
                    <a:off x="3040784" y="2318065"/>
                    <a:ext cx="79985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3" name="Oval 655">
                    <a:extLst>
                      <a:ext uri="{FF2B5EF4-FFF2-40B4-BE49-F238E27FC236}">
                        <a16:creationId xmlns:a16="http://schemas.microsoft.com/office/drawing/2014/main" id="{78DF2E93-3DF8-07B2-6B27-D28E101FC803}"/>
                      </a:ext>
                    </a:extLst>
                  </p:cNvPr>
                  <p:cNvSpPr/>
                  <p:nvPr/>
                </p:nvSpPr>
                <p:spPr>
                  <a:xfrm>
                    <a:off x="2871671" y="2338313"/>
                    <a:ext cx="14626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4" name="Oval 656">
                    <a:extLst>
                      <a:ext uri="{FF2B5EF4-FFF2-40B4-BE49-F238E27FC236}">
                        <a16:creationId xmlns:a16="http://schemas.microsoft.com/office/drawing/2014/main" id="{2FB13FA6-890A-B5BB-5CC1-1D7E03153CFF}"/>
                      </a:ext>
                    </a:extLst>
                  </p:cNvPr>
                  <p:cNvSpPr/>
                  <p:nvPr/>
                </p:nvSpPr>
                <p:spPr>
                  <a:xfrm>
                    <a:off x="3139052" y="2318065"/>
                    <a:ext cx="143976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5" name="Oval 657">
                    <a:extLst>
                      <a:ext uri="{FF2B5EF4-FFF2-40B4-BE49-F238E27FC236}">
                        <a16:creationId xmlns:a16="http://schemas.microsoft.com/office/drawing/2014/main" id="{028D63CB-27B4-0A37-267E-EF2C10881929}"/>
                      </a:ext>
                    </a:extLst>
                  </p:cNvPr>
                  <p:cNvSpPr/>
                  <p:nvPr/>
                </p:nvSpPr>
                <p:spPr>
                  <a:xfrm>
                    <a:off x="2037530" y="2490173"/>
                    <a:ext cx="173684" cy="13971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6" name="Oval 658">
                    <a:extLst>
                      <a:ext uri="{FF2B5EF4-FFF2-40B4-BE49-F238E27FC236}">
                        <a16:creationId xmlns:a16="http://schemas.microsoft.com/office/drawing/2014/main" id="{1D4F1ABE-6077-59F7-54CC-C14C0FC4DC79}"/>
                      </a:ext>
                    </a:extLst>
                  </p:cNvPr>
                  <p:cNvSpPr/>
                  <p:nvPr/>
                </p:nvSpPr>
                <p:spPr>
                  <a:xfrm>
                    <a:off x="2398610" y="2486124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7" name="Oval 659">
                    <a:extLst>
                      <a:ext uri="{FF2B5EF4-FFF2-40B4-BE49-F238E27FC236}">
                        <a16:creationId xmlns:a16="http://schemas.microsoft.com/office/drawing/2014/main" id="{17F64793-AD2D-04C3-EACA-11A0CB838678}"/>
                      </a:ext>
                    </a:extLst>
                  </p:cNvPr>
                  <p:cNvSpPr/>
                  <p:nvPr/>
                </p:nvSpPr>
                <p:spPr>
                  <a:xfrm>
                    <a:off x="2234067" y="2500297"/>
                    <a:ext cx="141690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8" name="Oval 660">
                    <a:extLst>
                      <a:ext uri="{FF2B5EF4-FFF2-40B4-BE49-F238E27FC236}">
                        <a16:creationId xmlns:a16="http://schemas.microsoft.com/office/drawing/2014/main" id="{82D47F45-33EF-DAD5-8FF8-64F4BE90894E}"/>
                      </a:ext>
                    </a:extLst>
                  </p:cNvPr>
                  <p:cNvSpPr/>
                  <p:nvPr/>
                </p:nvSpPr>
                <p:spPr>
                  <a:xfrm>
                    <a:off x="2563152" y="2488148"/>
                    <a:ext cx="143976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79" name="Oval 661">
                    <a:extLst>
                      <a:ext uri="{FF2B5EF4-FFF2-40B4-BE49-F238E27FC236}">
                        <a16:creationId xmlns:a16="http://schemas.microsoft.com/office/drawing/2014/main" id="{80D97A77-916A-8E20-259B-BF6BED2830E9}"/>
                      </a:ext>
                    </a:extLst>
                  </p:cNvPr>
                  <p:cNvSpPr/>
                  <p:nvPr/>
                </p:nvSpPr>
                <p:spPr>
                  <a:xfrm>
                    <a:off x="2035245" y="2332239"/>
                    <a:ext cx="169113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0" name="Oval 662">
                    <a:extLst>
                      <a:ext uri="{FF2B5EF4-FFF2-40B4-BE49-F238E27FC236}">
                        <a16:creationId xmlns:a16="http://schemas.microsoft.com/office/drawing/2014/main" id="{F4959ABA-2187-0775-F686-874AC1AA8078}"/>
                      </a:ext>
                    </a:extLst>
                  </p:cNvPr>
                  <p:cNvSpPr/>
                  <p:nvPr/>
                </p:nvSpPr>
                <p:spPr>
                  <a:xfrm>
                    <a:off x="2391754" y="2330213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1" name="Oval 663">
                    <a:extLst>
                      <a:ext uri="{FF2B5EF4-FFF2-40B4-BE49-F238E27FC236}">
                        <a16:creationId xmlns:a16="http://schemas.microsoft.com/office/drawing/2014/main" id="{095FCA69-B65B-432C-B25D-250C89F96F9D}"/>
                      </a:ext>
                    </a:extLst>
                  </p:cNvPr>
                  <p:cNvSpPr/>
                  <p:nvPr/>
                </p:nvSpPr>
                <p:spPr>
                  <a:xfrm>
                    <a:off x="2224926" y="2350461"/>
                    <a:ext cx="146260" cy="1437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82" name="Oval 664">
                    <a:extLst>
                      <a:ext uri="{FF2B5EF4-FFF2-40B4-BE49-F238E27FC236}">
                        <a16:creationId xmlns:a16="http://schemas.microsoft.com/office/drawing/2014/main" id="{B2127739-3AAD-CD78-24E8-BC04ED01C654}"/>
                      </a:ext>
                    </a:extLst>
                  </p:cNvPr>
                  <p:cNvSpPr/>
                  <p:nvPr/>
                </p:nvSpPr>
                <p:spPr>
                  <a:xfrm>
                    <a:off x="2556297" y="2330213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34416" name="Group 608">
                  <a:extLst>
                    <a:ext uri="{FF2B5EF4-FFF2-40B4-BE49-F238E27FC236}">
                      <a16:creationId xmlns:a16="http://schemas.microsoft.com/office/drawing/2014/main" id="{F5CDCD54-3138-7FC4-7BD6-365BEC932D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36189" y="4492650"/>
                  <a:ext cx="1368204" cy="991181"/>
                  <a:chOff x="2002910" y="2616281"/>
                  <a:chExt cx="1368204" cy="991181"/>
                </a:xfrm>
              </p:grpSpPr>
              <p:sp>
                <p:nvSpPr>
                  <p:cNvPr id="627" name="Oval 609">
                    <a:extLst>
                      <a:ext uri="{FF2B5EF4-FFF2-40B4-BE49-F238E27FC236}">
                        <a16:creationId xmlns:a16="http://schemas.microsoft.com/office/drawing/2014/main" id="{3C83E364-FD79-B9E6-2C8A-2144FF2ED7E2}"/>
                      </a:ext>
                    </a:extLst>
                  </p:cNvPr>
                  <p:cNvSpPr/>
                  <p:nvPr/>
                </p:nvSpPr>
                <p:spPr>
                  <a:xfrm>
                    <a:off x="3227708" y="3227201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28" name="Oval 610">
                    <a:extLst>
                      <a:ext uri="{FF2B5EF4-FFF2-40B4-BE49-F238E27FC236}">
                        <a16:creationId xmlns:a16="http://schemas.microsoft.com/office/drawing/2014/main" id="{493470BE-5FFD-D88E-9B7F-0609E7FE003B}"/>
                      </a:ext>
                    </a:extLst>
                  </p:cNvPr>
                  <p:cNvSpPr/>
                  <p:nvPr/>
                </p:nvSpPr>
                <p:spPr>
                  <a:xfrm>
                    <a:off x="3218567" y="3370961"/>
                    <a:ext cx="143976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29" name="Oval 611">
                    <a:extLst>
                      <a:ext uri="{FF2B5EF4-FFF2-40B4-BE49-F238E27FC236}">
                        <a16:creationId xmlns:a16="http://schemas.microsoft.com/office/drawing/2014/main" id="{F4E63991-7E1C-0805-2F38-5B8268067772}"/>
                      </a:ext>
                    </a:extLst>
                  </p:cNvPr>
                  <p:cNvSpPr/>
                  <p:nvPr/>
                </p:nvSpPr>
                <p:spPr>
                  <a:xfrm>
                    <a:off x="2756933" y="3227201"/>
                    <a:ext cx="121122" cy="14781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30" name="Oval 612">
                    <a:extLst>
                      <a:ext uri="{FF2B5EF4-FFF2-40B4-BE49-F238E27FC236}">
                        <a16:creationId xmlns:a16="http://schemas.microsoft.com/office/drawing/2014/main" id="{18FBC660-4F7A-B8D8-2559-857E59CFEACB}"/>
                      </a:ext>
                    </a:extLst>
                  </p:cNvPr>
                  <p:cNvSpPr/>
                  <p:nvPr/>
                </p:nvSpPr>
                <p:spPr>
                  <a:xfrm>
                    <a:off x="2745507" y="3375011"/>
                    <a:ext cx="132548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31" name="Hexagon 613">
                    <a:extLst>
                      <a:ext uri="{FF2B5EF4-FFF2-40B4-BE49-F238E27FC236}">
                        <a16:creationId xmlns:a16="http://schemas.microsoft.com/office/drawing/2014/main" id="{04D1044C-61EB-FFA4-DE99-A57FC1A444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48263" y="2836491"/>
                    <a:ext cx="317893" cy="265097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32" name="Oval 614">
                    <a:extLst>
                      <a:ext uri="{FF2B5EF4-FFF2-40B4-BE49-F238E27FC236}">
                        <a16:creationId xmlns:a16="http://schemas.microsoft.com/office/drawing/2014/main" id="{0381FBBD-35E5-A9F0-9787-F1DEB69C6C4B}"/>
                      </a:ext>
                    </a:extLst>
                  </p:cNvPr>
                  <p:cNvSpPr/>
                  <p:nvPr/>
                </p:nvSpPr>
                <p:spPr>
                  <a:xfrm>
                    <a:off x="2724939" y="2856662"/>
                    <a:ext cx="164543" cy="22475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633" name="Straight Connector 615">
                    <a:extLst>
                      <a:ext uri="{FF2B5EF4-FFF2-40B4-BE49-F238E27FC236}">
                        <a16:creationId xmlns:a16="http://schemas.microsoft.com/office/drawing/2014/main" id="{9DDDB1C6-85C2-7679-C1E3-7D0CC4656E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18638" y="2698727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Straight Connector 616">
                    <a:extLst>
                      <a:ext uri="{FF2B5EF4-FFF2-40B4-BE49-F238E27FC236}">
                        <a16:creationId xmlns:a16="http://schemas.microsoft.com/office/drawing/2014/main" id="{C66E34AE-7C86-6C51-8FE8-BA6555560D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18638" y="3127985"/>
                    <a:ext cx="0" cy="11541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5" name="Hexagon 617">
                    <a:extLst>
                      <a:ext uri="{FF2B5EF4-FFF2-40B4-BE49-F238E27FC236}">
                        <a16:creationId xmlns:a16="http://schemas.microsoft.com/office/drawing/2014/main" id="{395C66DA-B050-627C-7F8C-A48F534BE04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69350" y="2824181"/>
                    <a:ext cx="317895" cy="285665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36" name="Oval 618">
                    <a:extLst>
                      <a:ext uri="{FF2B5EF4-FFF2-40B4-BE49-F238E27FC236}">
                        <a16:creationId xmlns:a16="http://schemas.microsoft.com/office/drawing/2014/main" id="{B2933677-18D6-BB6F-FEAB-3ABA468A83F3}"/>
                      </a:ext>
                    </a:extLst>
                  </p:cNvPr>
                  <p:cNvSpPr/>
                  <p:nvPr/>
                </p:nvSpPr>
                <p:spPr>
                  <a:xfrm>
                    <a:off x="3033457" y="2854637"/>
                    <a:ext cx="189681" cy="22475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637" name="Straight Connector 619">
                    <a:extLst>
                      <a:ext uri="{FF2B5EF4-FFF2-40B4-BE49-F238E27FC236}">
                        <a16:creationId xmlns:a16="http://schemas.microsoft.com/office/drawing/2014/main" id="{2CC98ABD-486C-C356-EF76-45D6FBF4A96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7155" y="2696703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8" name="Straight Connector 620">
                    <a:extLst>
                      <a:ext uri="{FF2B5EF4-FFF2-40B4-BE49-F238E27FC236}">
                        <a16:creationId xmlns:a16="http://schemas.microsoft.com/office/drawing/2014/main" id="{07AE4483-E98A-091C-91ED-A52C0AD7A46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27155" y="3125961"/>
                    <a:ext cx="0" cy="1154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9" name="Oval 621">
                    <a:extLst>
                      <a:ext uri="{FF2B5EF4-FFF2-40B4-BE49-F238E27FC236}">
                        <a16:creationId xmlns:a16="http://schemas.microsoft.com/office/drawing/2014/main" id="{BD27026D-5843-CA2D-C143-9CDDF6D38071}"/>
                      </a:ext>
                    </a:extLst>
                  </p:cNvPr>
                  <p:cNvSpPr/>
                  <p:nvPr/>
                </p:nvSpPr>
                <p:spPr>
                  <a:xfrm>
                    <a:off x="3063166" y="3227201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0" name="Oval 622">
                    <a:extLst>
                      <a:ext uri="{FF2B5EF4-FFF2-40B4-BE49-F238E27FC236}">
                        <a16:creationId xmlns:a16="http://schemas.microsoft.com/office/drawing/2014/main" id="{13D56830-3659-D47F-2D5A-781ECC7DBC73}"/>
                      </a:ext>
                    </a:extLst>
                  </p:cNvPr>
                  <p:cNvSpPr/>
                  <p:nvPr/>
                </p:nvSpPr>
                <p:spPr>
                  <a:xfrm>
                    <a:off x="3054024" y="3370961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1" name="Oval 623">
                    <a:extLst>
                      <a:ext uri="{FF2B5EF4-FFF2-40B4-BE49-F238E27FC236}">
                        <a16:creationId xmlns:a16="http://schemas.microsoft.com/office/drawing/2014/main" id="{D7D6A147-C09D-8FF1-83EB-4AC611301352}"/>
                      </a:ext>
                    </a:extLst>
                  </p:cNvPr>
                  <p:cNvSpPr/>
                  <p:nvPr/>
                </p:nvSpPr>
                <p:spPr>
                  <a:xfrm>
                    <a:off x="2898623" y="3241374"/>
                    <a:ext cx="14626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2" name="Oval 624">
                    <a:extLst>
                      <a:ext uri="{FF2B5EF4-FFF2-40B4-BE49-F238E27FC236}">
                        <a16:creationId xmlns:a16="http://schemas.microsoft.com/office/drawing/2014/main" id="{1FE1DB3F-C5A1-691C-8D03-EC50949E369B}"/>
                      </a:ext>
                    </a:extLst>
                  </p:cNvPr>
                  <p:cNvSpPr/>
                  <p:nvPr/>
                </p:nvSpPr>
                <p:spPr>
                  <a:xfrm>
                    <a:off x="2889482" y="3385136"/>
                    <a:ext cx="143976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3" name="Oval 625">
                    <a:extLst>
                      <a:ext uri="{FF2B5EF4-FFF2-40B4-BE49-F238E27FC236}">
                        <a16:creationId xmlns:a16="http://schemas.microsoft.com/office/drawing/2014/main" id="{F71E3E1A-2437-DF22-534A-14F4371EDF65}"/>
                      </a:ext>
                    </a:extLst>
                  </p:cNvPr>
                  <p:cNvSpPr/>
                  <p:nvPr/>
                </p:nvSpPr>
                <p:spPr>
                  <a:xfrm>
                    <a:off x="2740937" y="2552941"/>
                    <a:ext cx="137119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4" name="Oval 626">
                    <a:extLst>
                      <a:ext uri="{FF2B5EF4-FFF2-40B4-BE49-F238E27FC236}">
                        <a16:creationId xmlns:a16="http://schemas.microsoft.com/office/drawing/2014/main" id="{49075E38-7082-540E-23B7-6A03EDBE2F63}"/>
                      </a:ext>
                    </a:extLst>
                  </p:cNvPr>
                  <p:cNvSpPr/>
                  <p:nvPr/>
                </p:nvSpPr>
                <p:spPr>
                  <a:xfrm>
                    <a:off x="3047169" y="2550917"/>
                    <a:ext cx="141690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5" name="Oval 627">
                    <a:extLst>
                      <a:ext uri="{FF2B5EF4-FFF2-40B4-BE49-F238E27FC236}">
                        <a16:creationId xmlns:a16="http://schemas.microsoft.com/office/drawing/2014/main" id="{C15CBD00-6974-0B63-5056-88B72CAA7513}"/>
                      </a:ext>
                    </a:extLst>
                  </p:cNvPr>
                  <p:cNvSpPr/>
                  <p:nvPr/>
                </p:nvSpPr>
                <p:spPr>
                  <a:xfrm>
                    <a:off x="2880340" y="2571165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6" name="Oval 628">
                    <a:extLst>
                      <a:ext uri="{FF2B5EF4-FFF2-40B4-BE49-F238E27FC236}">
                        <a16:creationId xmlns:a16="http://schemas.microsoft.com/office/drawing/2014/main" id="{A6C9C652-E321-A5C7-708A-1758D41A7425}"/>
                      </a:ext>
                    </a:extLst>
                  </p:cNvPr>
                  <p:cNvSpPr/>
                  <p:nvPr/>
                </p:nvSpPr>
                <p:spPr>
                  <a:xfrm>
                    <a:off x="3207141" y="2550917"/>
                    <a:ext cx="146260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7" name="Oval 629">
                    <a:extLst>
                      <a:ext uri="{FF2B5EF4-FFF2-40B4-BE49-F238E27FC236}">
                        <a16:creationId xmlns:a16="http://schemas.microsoft.com/office/drawing/2014/main" id="{F01AC4B8-F4C0-E144-EE9C-348A28D94BBD}"/>
                      </a:ext>
                    </a:extLst>
                  </p:cNvPr>
                  <p:cNvSpPr/>
                  <p:nvPr/>
                </p:nvSpPr>
                <p:spPr>
                  <a:xfrm>
                    <a:off x="2594677" y="3385136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8" name="Oval 630">
                    <a:extLst>
                      <a:ext uri="{FF2B5EF4-FFF2-40B4-BE49-F238E27FC236}">
                        <a16:creationId xmlns:a16="http://schemas.microsoft.com/office/drawing/2014/main" id="{71933BE2-388D-2695-4B80-CA9465EE0E51}"/>
                      </a:ext>
                    </a:extLst>
                  </p:cNvPr>
                  <p:cNvSpPr/>
                  <p:nvPr/>
                </p:nvSpPr>
                <p:spPr>
                  <a:xfrm>
                    <a:off x="2101048" y="3389185"/>
                    <a:ext cx="143974" cy="1417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49" name="Oval 631">
                    <a:extLst>
                      <a:ext uri="{FF2B5EF4-FFF2-40B4-BE49-F238E27FC236}">
                        <a16:creationId xmlns:a16="http://schemas.microsoft.com/office/drawing/2014/main" id="{A7E89ADD-452A-029A-E67E-44E3EEF60A7C}"/>
                      </a:ext>
                    </a:extLst>
                  </p:cNvPr>
                  <p:cNvSpPr/>
                  <p:nvPr/>
                </p:nvSpPr>
                <p:spPr>
                  <a:xfrm>
                    <a:off x="2430134" y="3385136"/>
                    <a:ext cx="14626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50" name="Oval 632">
                    <a:extLst>
                      <a:ext uri="{FF2B5EF4-FFF2-40B4-BE49-F238E27FC236}">
                        <a16:creationId xmlns:a16="http://schemas.microsoft.com/office/drawing/2014/main" id="{6EA3211E-282B-AAA0-6856-6AC1DC360CB0}"/>
                      </a:ext>
                    </a:extLst>
                  </p:cNvPr>
                  <p:cNvSpPr/>
                  <p:nvPr/>
                </p:nvSpPr>
                <p:spPr>
                  <a:xfrm>
                    <a:off x="2270162" y="3399309"/>
                    <a:ext cx="141690" cy="14376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51" name="Hexagon 633">
                    <a:extLst>
                      <a:ext uri="{FF2B5EF4-FFF2-40B4-BE49-F238E27FC236}">
                        <a16:creationId xmlns:a16="http://schemas.microsoft.com/office/drawing/2014/main" id="{5DD19348-D747-CCAB-B04A-0A6FE564B3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13207" y="2839237"/>
                    <a:ext cx="321943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52" name="Oval 634">
                    <a:extLst>
                      <a:ext uri="{FF2B5EF4-FFF2-40B4-BE49-F238E27FC236}">
                        <a16:creationId xmlns:a16="http://schemas.microsoft.com/office/drawing/2014/main" id="{8BC3F30C-C7E4-BC97-8D00-C32656CC9570}"/>
                      </a:ext>
                    </a:extLst>
                  </p:cNvPr>
                  <p:cNvSpPr/>
                  <p:nvPr/>
                </p:nvSpPr>
                <p:spPr>
                  <a:xfrm>
                    <a:off x="2078195" y="2872860"/>
                    <a:ext cx="191967" cy="22272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653" name="Straight Connector 635">
                    <a:extLst>
                      <a:ext uri="{FF2B5EF4-FFF2-40B4-BE49-F238E27FC236}">
                        <a16:creationId xmlns:a16="http://schemas.microsoft.com/office/drawing/2014/main" id="{634885F4-5523-D8F5-7DE3-AB52CE39824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71892" y="2710876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36">
                    <a:extLst>
                      <a:ext uri="{FF2B5EF4-FFF2-40B4-BE49-F238E27FC236}">
                        <a16:creationId xmlns:a16="http://schemas.microsoft.com/office/drawing/2014/main" id="{7E2F8886-DE37-EF72-6DB4-A42523E913D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71892" y="3144184"/>
                    <a:ext cx="0" cy="111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5" name="Hexagon 637">
                    <a:extLst>
                      <a:ext uri="{FF2B5EF4-FFF2-40B4-BE49-F238E27FC236}">
                        <a16:creationId xmlns:a16="http://schemas.microsoft.com/office/drawing/2014/main" id="{15804B30-B4E0-C540-FB46-0D8DCE9A48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45590" y="2838225"/>
                    <a:ext cx="319919" cy="287950"/>
                  </a:xfrm>
                  <a:prstGeom prst="hexagon">
                    <a:avLst/>
                  </a:prstGeom>
                  <a:gradFill>
                    <a:gsLst>
                      <a:gs pos="0">
                        <a:srgbClr val="0BF559"/>
                      </a:gs>
                      <a:gs pos="45000">
                        <a:srgbClr val="00B050"/>
                      </a:gs>
                      <a:gs pos="70000">
                        <a:srgbClr val="30904E"/>
                      </a:gs>
                      <a:gs pos="100000">
                        <a:srgbClr val="1E3824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56" name="Oval 638">
                    <a:extLst>
                      <a:ext uri="{FF2B5EF4-FFF2-40B4-BE49-F238E27FC236}">
                        <a16:creationId xmlns:a16="http://schemas.microsoft.com/office/drawing/2014/main" id="{4B23B0F1-384D-EBF6-86A0-B4A4423143D3}"/>
                      </a:ext>
                    </a:extLst>
                  </p:cNvPr>
                  <p:cNvSpPr/>
                  <p:nvPr/>
                </p:nvSpPr>
                <p:spPr>
                  <a:xfrm>
                    <a:off x="2409565" y="2868810"/>
                    <a:ext cx="189682" cy="22475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cxnSp>
                <p:nvCxnSpPr>
                  <p:cNvPr id="657" name="Straight Connector 639">
                    <a:extLst>
                      <a:ext uri="{FF2B5EF4-FFF2-40B4-BE49-F238E27FC236}">
                        <a16:creationId xmlns:a16="http://schemas.microsoft.com/office/drawing/2014/main" id="{C7E35065-0AE8-7307-87CC-D3F3FBD470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03264" y="2708852"/>
                    <a:ext cx="0" cy="1133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40">
                    <a:extLst>
                      <a:ext uri="{FF2B5EF4-FFF2-40B4-BE49-F238E27FC236}">
                        <a16:creationId xmlns:a16="http://schemas.microsoft.com/office/drawing/2014/main" id="{86C807DD-C916-D4B6-9C2F-D4088F397D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03264" y="3142159"/>
                    <a:ext cx="0" cy="1113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9" name="Oval 641">
                    <a:extLst>
                      <a:ext uri="{FF2B5EF4-FFF2-40B4-BE49-F238E27FC236}">
                        <a16:creationId xmlns:a16="http://schemas.microsoft.com/office/drawing/2014/main" id="{AED439F1-D7A9-5087-51D4-6CA125900276}"/>
                      </a:ext>
                    </a:extLst>
                  </p:cNvPr>
                  <p:cNvSpPr/>
                  <p:nvPr/>
                </p:nvSpPr>
                <p:spPr>
                  <a:xfrm>
                    <a:off x="2091907" y="2567116"/>
                    <a:ext cx="143974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0" name="Oval 642">
                    <a:extLst>
                      <a:ext uri="{FF2B5EF4-FFF2-40B4-BE49-F238E27FC236}">
                        <a16:creationId xmlns:a16="http://schemas.microsoft.com/office/drawing/2014/main" id="{966101CF-9B27-506E-1DE2-08756F7832EB}"/>
                      </a:ext>
                    </a:extLst>
                  </p:cNvPr>
                  <p:cNvSpPr/>
                  <p:nvPr/>
                </p:nvSpPr>
                <p:spPr>
                  <a:xfrm>
                    <a:off x="2423277" y="2563066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1" name="Oval 643">
                    <a:extLst>
                      <a:ext uri="{FF2B5EF4-FFF2-40B4-BE49-F238E27FC236}">
                        <a16:creationId xmlns:a16="http://schemas.microsoft.com/office/drawing/2014/main" id="{2F69C164-0877-6B83-765E-91717780E565}"/>
                      </a:ext>
                    </a:extLst>
                  </p:cNvPr>
                  <p:cNvSpPr/>
                  <p:nvPr/>
                </p:nvSpPr>
                <p:spPr>
                  <a:xfrm>
                    <a:off x="2256450" y="2583314"/>
                    <a:ext cx="143974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2" name="Oval 644">
                    <a:extLst>
                      <a:ext uri="{FF2B5EF4-FFF2-40B4-BE49-F238E27FC236}">
                        <a16:creationId xmlns:a16="http://schemas.microsoft.com/office/drawing/2014/main" id="{F51841B9-480A-DD4C-6287-E382471BA859}"/>
                      </a:ext>
                    </a:extLst>
                  </p:cNvPr>
                  <p:cNvSpPr/>
                  <p:nvPr/>
                </p:nvSpPr>
                <p:spPr>
                  <a:xfrm>
                    <a:off x="2587820" y="2563066"/>
                    <a:ext cx="143976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3" name="Oval 645">
                    <a:extLst>
                      <a:ext uri="{FF2B5EF4-FFF2-40B4-BE49-F238E27FC236}">
                        <a16:creationId xmlns:a16="http://schemas.microsoft.com/office/drawing/2014/main" id="{93FDD452-9F90-5FC0-EE2F-1F57F8719F2C}"/>
                      </a:ext>
                    </a:extLst>
                  </p:cNvPr>
                  <p:cNvSpPr/>
                  <p:nvPr/>
                </p:nvSpPr>
                <p:spPr>
                  <a:xfrm>
                    <a:off x="2601532" y="3243399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4" name="Oval 646">
                    <a:extLst>
                      <a:ext uri="{FF2B5EF4-FFF2-40B4-BE49-F238E27FC236}">
                        <a16:creationId xmlns:a16="http://schemas.microsoft.com/office/drawing/2014/main" id="{88D60793-9193-9970-D681-2C8C5804C5BC}"/>
                      </a:ext>
                    </a:extLst>
                  </p:cNvPr>
                  <p:cNvSpPr/>
                  <p:nvPr/>
                </p:nvSpPr>
                <p:spPr>
                  <a:xfrm>
                    <a:off x="2105619" y="3245424"/>
                    <a:ext cx="143974" cy="1457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5" name="Oval 647">
                    <a:extLst>
                      <a:ext uri="{FF2B5EF4-FFF2-40B4-BE49-F238E27FC236}">
                        <a16:creationId xmlns:a16="http://schemas.microsoft.com/office/drawing/2014/main" id="{0F7A50FC-945C-687F-FCDA-CDAE74DB7E7F}"/>
                      </a:ext>
                    </a:extLst>
                  </p:cNvPr>
                  <p:cNvSpPr/>
                  <p:nvPr/>
                </p:nvSpPr>
                <p:spPr>
                  <a:xfrm>
                    <a:off x="2439275" y="3243399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  <p:sp>
                <p:nvSpPr>
                  <p:cNvPr id="666" name="Oval 648">
                    <a:extLst>
                      <a:ext uri="{FF2B5EF4-FFF2-40B4-BE49-F238E27FC236}">
                        <a16:creationId xmlns:a16="http://schemas.microsoft.com/office/drawing/2014/main" id="{405C6C5D-EF42-1437-68A2-1E07A2D4F33F}"/>
                      </a:ext>
                    </a:extLst>
                  </p:cNvPr>
                  <p:cNvSpPr/>
                  <p:nvPr/>
                </p:nvSpPr>
                <p:spPr>
                  <a:xfrm>
                    <a:off x="2277017" y="3255548"/>
                    <a:ext cx="141690" cy="143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54B1B"/>
                      </a:gs>
                      <a:gs pos="45000">
                        <a:srgbClr val="FF0000"/>
                      </a:gs>
                      <a:gs pos="70000">
                        <a:srgbClr val="C00000"/>
                      </a:gs>
                      <a:gs pos="100000">
                        <a:srgbClr val="4D0808"/>
                      </a:gs>
                    </a:gsLst>
                    <a:lin ang="27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i-FI"/>
                  </a:p>
                </p:txBody>
              </p:sp>
            </p:grpSp>
          </p:grpSp>
        </p:grpSp>
        <p:grpSp>
          <p:nvGrpSpPr>
            <p:cNvPr id="33816" name="Group 8">
              <a:extLst>
                <a:ext uri="{FF2B5EF4-FFF2-40B4-BE49-F238E27FC236}">
                  <a16:creationId xmlns:a16="http://schemas.microsoft.com/office/drawing/2014/main" id="{0E81420D-CF2B-B0CF-E8AB-B5524515F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153" y="2327558"/>
              <a:ext cx="2700675" cy="3181481"/>
              <a:chOff x="5868144" y="1986846"/>
              <a:chExt cx="2700675" cy="3181481"/>
            </a:xfrm>
          </p:grpSpPr>
          <p:sp>
            <p:nvSpPr>
              <p:cNvPr id="316" name="Oval 298">
                <a:extLst>
                  <a:ext uri="{FF2B5EF4-FFF2-40B4-BE49-F238E27FC236}">
                    <a16:creationId xmlns:a16="http://schemas.microsoft.com/office/drawing/2014/main" id="{883F5A45-7DED-996E-E48B-B1C480BC4422}"/>
                  </a:ext>
                </a:extLst>
              </p:cNvPr>
              <p:cNvSpPr/>
              <p:nvPr/>
            </p:nvSpPr>
            <p:spPr>
              <a:xfrm>
                <a:off x="6592045" y="3429619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7" name="Oval 299">
                <a:extLst>
                  <a:ext uri="{FF2B5EF4-FFF2-40B4-BE49-F238E27FC236}">
                    <a16:creationId xmlns:a16="http://schemas.microsoft.com/office/drawing/2014/main" id="{DF1A9687-79A3-5AFD-6E45-D57A7702C84D}"/>
                  </a:ext>
                </a:extLst>
              </p:cNvPr>
              <p:cNvSpPr/>
              <p:nvPr/>
            </p:nvSpPr>
            <p:spPr>
              <a:xfrm>
                <a:off x="6925701" y="3423544"/>
                <a:ext cx="143974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8" name="Oval 300">
                <a:extLst>
                  <a:ext uri="{FF2B5EF4-FFF2-40B4-BE49-F238E27FC236}">
                    <a16:creationId xmlns:a16="http://schemas.microsoft.com/office/drawing/2014/main" id="{F956669B-5C3E-134D-9889-D85FF21D894E}"/>
                  </a:ext>
                </a:extLst>
              </p:cNvPr>
              <p:cNvSpPr/>
              <p:nvPr/>
            </p:nvSpPr>
            <p:spPr>
              <a:xfrm>
                <a:off x="6763443" y="3439743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9" name="Oval 301">
                <a:extLst>
                  <a:ext uri="{FF2B5EF4-FFF2-40B4-BE49-F238E27FC236}">
                    <a16:creationId xmlns:a16="http://schemas.microsoft.com/office/drawing/2014/main" id="{06F48D1A-0B3A-2ADF-DD2A-D6AA16E1F39A}"/>
                  </a:ext>
                </a:extLst>
              </p:cNvPr>
              <p:cNvSpPr/>
              <p:nvPr/>
            </p:nvSpPr>
            <p:spPr>
              <a:xfrm>
                <a:off x="7087958" y="342759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0" name="Oval 302">
                <a:extLst>
                  <a:ext uri="{FF2B5EF4-FFF2-40B4-BE49-F238E27FC236}">
                    <a16:creationId xmlns:a16="http://schemas.microsoft.com/office/drawing/2014/main" id="{AB6585B8-2D17-FC13-0665-6E3975A38B68}"/>
                  </a:ext>
                </a:extLst>
              </p:cNvPr>
              <p:cNvSpPr/>
              <p:nvPr/>
            </p:nvSpPr>
            <p:spPr>
              <a:xfrm>
                <a:off x="7090244" y="297606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1" name="Oval 303">
                <a:extLst>
                  <a:ext uri="{FF2B5EF4-FFF2-40B4-BE49-F238E27FC236}">
                    <a16:creationId xmlns:a16="http://schemas.microsoft.com/office/drawing/2014/main" id="{33E621A1-4DEB-8A8B-2FEC-0489AF273C59}"/>
                  </a:ext>
                </a:extLst>
              </p:cNvPr>
              <p:cNvSpPr/>
              <p:nvPr/>
            </p:nvSpPr>
            <p:spPr>
              <a:xfrm>
                <a:off x="7083387" y="3117800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2" name="Oval 304">
                <a:extLst>
                  <a:ext uri="{FF2B5EF4-FFF2-40B4-BE49-F238E27FC236}">
                    <a16:creationId xmlns:a16="http://schemas.microsoft.com/office/drawing/2014/main" id="{4830CCB9-EF9B-147E-2FA8-FC2E22905D3D}"/>
                  </a:ext>
                </a:extLst>
              </p:cNvPr>
              <p:cNvSpPr/>
              <p:nvPr/>
            </p:nvSpPr>
            <p:spPr>
              <a:xfrm>
                <a:off x="6598900" y="2978088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3" name="Oval 305">
                <a:extLst>
                  <a:ext uri="{FF2B5EF4-FFF2-40B4-BE49-F238E27FC236}">
                    <a16:creationId xmlns:a16="http://schemas.microsoft.com/office/drawing/2014/main" id="{768575BF-6AF1-2639-A4B0-F62775E3BCC9}"/>
                  </a:ext>
                </a:extLst>
              </p:cNvPr>
              <p:cNvSpPr/>
              <p:nvPr/>
            </p:nvSpPr>
            <p:spPr>
              <a:xfrm>
                <a:off x="6587474" y="3123874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4" name="Hexagon 306">
                <a:extLst>
                  <a:ext uri="{FF2B5EF4-FFF2-40B4-BE49-F238E27FC236}">
                    <a16:creationId xmlns:a16="http://schemas.microsoft.com/office/drawing/2014/main" id="{B94FF9DA-7748-4345-D278-DBAC7E3C3B19}"/>
                  </a:ext>
                </a:extLst>
              </p:cNvPr>
              <p:cNvSpPr/>
              <p:nvPr/>
            </p:nvSpPr>
            <p:spPr>
              <a:xfrm rot="16200000">
                <a:off x="6498360" y="2574939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5" name="Oval 307">
                <a:extLst>
                  <a:ext uri="{FF2B5EF4-FFF2-40B4-BE49-F238E27FC236}">
                    <a16:creationId xmlns:a16="http://schemas.microsoft.com/office/drawing/2014/main" id="{36BF7C2E-D0BD-D024-F925-A4F4700D85CE}"/>
                  </a:ext>
                </a:extLst>
              </p:cNvPr>
              <p:cNvSpPr/>
              <p:nvPr/>
            </p:nvSpPr>
            <p:spPr>
              <a:xfrm>
                <a:off x="6562335" y="2607550"/>
                <a:ext cx="191967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26" name="Straight Connector 308">
                <a:extLst>
                  <a:ext uri="{FF2B5EF4-FFF2-40B4-BE49-F238E27FC236}">
                    <a16:creationId xmlns:a16="http://schemas.microsoft.com/office/drawing/2014/main" id="{C31CD64D-AE89-1D06-5543-B5E976F6E6CA}"/>
                  </a:ext>
                </a:extLst>
              </p:cNvPr>
              <p:cNvCxnSpPr/>
              <p:nvPr/>
            </p:nvCxnSpPr>
            <p:spPr>
              <a:xfrm flipV="1">
                <a:off x="6658318" y="2447590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09">
                <a:extLst>
                  <a:ext uri="{FF2B5EF4-FFF2-40B4-BE49-F238E27FC236}">
                    <a16:creationId xmlns:a16="http://schemas.microsoft.com/office/drawing/2014/main" id="{B6F2F570-038B-B733-4D67-B0CE90D21869}"/>
                  </a:ext>
                </a:extLst>
              </p:cNvPr>
              <p:cNvCxnSpPr/>
              <p:nvPr/>
            </p:nvCxnSpPr>
            <p:spPr>
              <a:xfrm flipV="1">
                <a:off x="6658318" y="2878873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" name="Hexagon 310">
                <a:extLst>
                  <a:ext uri="{FF2B5EF4-FFF2-40B4-BE49-F238E27FC236}">
                    <a16:creationId xmlns:a16="http://schemas.microsoft.com/office/drawing/2014/main" id="{0E3FD861-5046-D775-B235-DE9C90B7691A}"/>
                  </a:ext>
                </a:extLst>
              </p:cNvPr>
              <p:cNvSpPr/>
              <p:nvPr/>
            </p:nvSpPr>
            <p:spPr>
              <a:xfrm rot="16200000">
                <a:off x="6830873" y="2571771"/>
                <a:ext cx="319919" cy="290236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9" name="Oval 311">
                <a:extLst>
                  <a:ext uri="{FF2B5EF4-FFF2-40B4-BE49-F238E27FC236}">
                    <a16:creationId xmlns:a16="http://schemas.microsoft.com/office/drawing/2014/main" id="{5966C800-34E1-097E-9544-73AA6B4984A9}"/>
                  </a:ext>
                </a:extLst>
              </p:cNvPr>
              <p:cNvSpPr/>
              <p:nvPr/>
            </p:nvSpPr>
            <p:spPr>
              <a:xfrm>
                <a:off x="6893707" y="2605524"/>
                <a:ext cx="194251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30" name="Straight Connector 312">
                <a:extLst>
                  <a:ext uri="{FF2B5EF4-FFF2-40B4-BE49-F238E27FC236}">
                    <a16:creationId xmlns:a16="http://schemas.microsoft.com/office/drawing/2014/main" id="{F27D8824-1A0F-5FCD-4225-6722F5D51883}"/>
                  </a:ext>
                </a:extLst>
              </p:cNvPr>
              <p:cNvCxnSpPr/>
              <p:nvPr/>
            </p:nvCxnSpPr>
            <p:spPr>
              <a:xfrm flipV="1">
                <a:off x="6989690" y="2445566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13">
                <a:extLst>
                  <a:ext uri="{FF2B5EF4-FFF2-40B4-BE49-F238E27FC236}">
                    <a16:creationId xmlns:a16="http://schemas.microsoft.com/office/drawing/2014/main" id="{795F3201-6EE6-9CBB-2C4A-6590A2BDDA12}"/>
                  </a:ext>
                </a:extLst>
              </p:cNvPr>
              <p:cNvCxnSpPr/>
              <p:nvPr/>
            </p:nvCxnSpPr>
            <p:spPr>
              <a:xfrm flipV="1">
                <a:off x="6989690" y="2876848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Oval 314">
                <a:extLst>
                  <a:ext uri="{FF2B5EF4-FFF2-40B4-BE49-F238E27FC236}">
                    <a16:creationId xmlns:a16="http://schemas.microsoft.com/office/drawing/2014/main" id="{D7266FE6-1015-5471-C096-92E63E71019E}"/>
                  </a:ext>
                </a:extLst>
              </p:cNvPr>
              <p:cNvSpPr/>
              <p:nvPr/>
            </p:nvSpPr>
            <p:spPr>
              <a:xfrm>
                <a:off x="6930272" y="2976064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3" name="Oval 315">
                <a:extLst>
                  <a:ext uri="{FF2B5EF4-FFF2-40B4-BE49-F238E27FC236}">
                    <a16:creationId xmlns:a16="http://schemas.microsoft.com/office/drawing/2014/main" id="{55910CEA-4F55-CB22-B7D8-EEF9CCCC363A}"/>
                  </a:ext>
                </a:extLst>
              </p:cNvPr>
              <p:cNvSpPr/>
              <p:nvPr/>
            </p:nvSpPr>
            <p:spPr>
              <a:xfrm>
                <a:off x="6918844" y="3119824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4" name="Oval 316">
                <a:extLst>
                  <a:ext uri="{FF2B5EF4-FFF2-40B4-BE49-F238E27FC236}">
                    <a16:creationId xmlns:a16="http://schemas.microsoft.com/office/drawing/2014/main" id="{8D61004A-A8D4-DB50-C86E-8C4AFA3BA15E}"/>
                  </a:ext>
                </a:extLst>
              </p:cNvPr>
              <p:cNvSpPr/>
              <p:nvPr/>
            </p:nvSpPr>
            <p:spPr>
              <a:xfrm>
                <a:off x="6765729" y="2988212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5" name="Oval 317">
                <a:extLst>
                  <a:ext uri="{FF2B5EF4-FFF2-40B4-BE49-F238E27FC236}">
                    <a16:creationId xmlns:a16="http://schemas.microsoft.com/office/drawing/2014/main" id="{A0ABA302-0A37-DDB7-487B-4BC14FCA8DDE}"/>
                  </a:ext>
                </a:extLst>
              </p:cNvPr>
              <p:cNvSpPr/>
              <p:nvPr/>
            </p:nvSpPr>
            <p:spPr>
              <a:xfrm>
                <a:off x="6754302" y="3133998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6" name="Oval 318">
                <a:extLst>
                  <a:ext uri="{FF2B5EF4-FFF2-40B4-BE49-F238E27FC236}">
                    <a16:creationId xmlns:a16="http://schemas.microsoft.com/office/drawing/2014/main" id="{98DA9EDF-5B1A-EE4C-2B6C-F31E7D5D8D3C}"/>
                  </a:ext>
                </a:extLst>
              </p:cNvPr>
              <p:cNvSpPr/>
              <p:nvPr/>
            </p:nvSpPr>
            <p:spPr>
              <a:xfrm>
                <a:off x="6576047" y="230180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7" name="Oval 319">
                <a:extLst>
                  <a:ext uri="{FF2B5EF4-FFF2-40B4-BE49-F238E27FC236}">
                    <a16:creationId xmlns:a16="http://schemas.microsoft.com/office/drawing/2014/main" id="{CEC1CE3D-D325-FC81-9EE8-1D0D3D0110C2}"/>
                  </a:ext>
                </a:extLst>
              </p:cNvPr>
              <p:cNvSpPr/>
              <p:nvPr/>
            </p:nvSpPr>
            <p:spPr>
              <a:xfrm>
                <a:off x="6909703" y="229978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8" name="Oval 320">
                <a:extLst>
                  <a:ext uri="{FF2B5EF4-FFF2-40B4-BE49-F238E27FC236}">
                    <a16:creationId xmlns:a16="http://schemas.microsoft.com/office/drawing/2014/main" id="{7CFCF9D3-3B9D-2F4C-A018-E23BFFB74DF3}"/>
                  </a:ext>
                </a:extLst>
              </p:cNvPr>
              <p:cNvSpPr/>
              <p:nvPr/>
            </p:nvSpPr>
            <p:spPr>
              <a:xfrm>
                <a:off x="6742876" y="2315979"/>
                <a:ext cx="146260" cy="14781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9" name="Oval 321">
                <a:extLst>
                  <a:ext uri="{FF2B5EF4-FFF2-40B4-BE49-F238E27FC236}">
                    <a16:creationId xmlns:a16="http://schemas.microsoft.com/office/drawing/2014/main" id="{0130F9E6-FE23-57F8-2512-CD9CC701C774}"/>
                  </a:ext>
                </a:extLst>
              </p:cNvPr>
              <p:cNvSpPr/>
              <p:nvPr/>
            </p:nvSpPr>
            <p:spPr>
              <a:xfrm>
                <a:off x="7074246" y="2299780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0" name="Oval 322">
                <a:extLst>
                  <a:ext uri="{FF2B5EF4-FFF2-40B4-BE49-F238E27FC236}">
                    <a16:creationId xmlns:a16="http://schemas.microsoft.com/office/drawing/2014/main" id="{ED6BF47E-90C1-C33B-8B04-51C8B9B6E377}"/>
                  </a:ext>
                </a:extLst>
              </p:cNvPr>
              <p:cNvSpPr/>
              <p:nvPr/>
            </p:nvSpPr>
            <p:spPr>
              <a:xfrm>
                <a:off x="6434357" y="3133998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1" name="Oval 323">
                <a:extLst>
                  <a:ext uri="{FF2B5EF4-FFF2-40B4-BE49-F238E27FC236}">
                    <a16:creationId xmlns:a16="http://schemas.microsoft.com/office/drawing/2014/main" id="{CA69FE2F-4D76-B24E-7E3D-AC7717AD6DC1}"/>
                  </a:ext>
                </a:extLst>
              </p:cNvPr>
              <p:cNvSpPr/>
              <p:nvPr/>
            </p:nvSpPr>
            <p:spPr>
              <a:xfrm>
                <a:off x="5938444" y="3133998"/>
                <a:ext cx="146260" cy="14781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2" name="Oval 324">
                <a:extLst>
                  <a:ext uri="{FF2B5EF4-FFF2-40B4-BE49-F238E27FC236}">
                    <a16:creationId xmlns:a16="http://schemas.microsoft.com/office/drawing/2014/main" id="{D4495B1F-8AF4-A091-CBED-C30CCF5866CE}"/>
                  </a:ext>
                </a:extLst>
              </p:cNvPr>
              <p:cNvSpPr/>
              <p:nvPr/>
            </p:nvSpPr>
            <p:spPr>
              <a:xfrm>
                <a:off x="6272100" y="3133998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3" name="Oval 325">
                <a:extLst>
                  <a:ext uri="{FF2B5EF4-FFF2-40B4-BE49-F238E27FC236}">
                    <a16:creationId xmlns:a16="http://schemas.microsoft.com/office/drawing/2014/main" id="{22AAFF4D-EF62-9120-D6E2-136E2917BB2E}"/>
                  </a:ext>
                </a:extLst>
              </p:cNvPr>
              <p:cNvSpPr/>
              <p:nvPr/>
            </p:nvSpPr>
            <p:spPr>
              <a:xfrm>
                <a:off x="6107557" y="3146147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4" name="Hexagon 326">
                <a:extLst>
                  <a:ext uri="{FF2B5EF4-FFF2-40B4-BE49-F238E27FC236}">
                    <a16:creationId xmlns:a16="http://schemas.microsoft.com/office/drawing/2014/main" id="{552B3536-6805-2E22-A559-A57F03B9C2BA}"/>
                  </a:ext>
                </a:extLst>
              </p:cNvPr>
              <p:cNvSpPr/>
              <p:nvPr/>
            </p:nvSpPr>
            <p:spPr>
              <a:xfrm rot="16200000">
                <a:off x="5852627" y="2586075"/>
                <a:ext cx="317893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5" name="Oval 327">
                <a:extLst>
                  <a:ext uri="{FF2B5EF4-FFF2-40B4-BE49-F238E27FC236}">
                    <a16:creationId xmlns:a16="http://schemas.microsoft.com/office/drawing/2014/main" id="{86B431D9-BCA0-8DAF-7A9C-B4F66CBAE689}"/>
                  </a:ext>
                </a:extLst>
              </p:cNvPr>
              <p:cNvSpPr/>
              <p:nvPr/>
            </p:nvSpPr>
            <p:spPr>
              <a:xfrm>
                <a:off x="5915591" y="2617673"/>
                <a:ext cx="191967" cy="2247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46" name="Straight Connector 328">
                <a:extLst>
                  <a:ext uri="{FF2B5EF4-FFF2-40B4-BE49-F238E27FC236}">
                    <a16:creationId xmlns:a16="http://schemas.microsoft.com/office/drawing/2014/main" id="{AF1BF190-483E-B210-5C50-D06F7BFA4B60}"/>
                  </a:ext>
                </a:extLst>
              </p:cNvPr>
              <p:cNvCxnSpPr/>
              <p:nvPr/>
            </p:nvCxnSpPr>
            <p:spPr>
              <a:xfrm flipV="1">
                <a:off x="6011574" y="2459739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29">
                <a:extLst>
                  <a:ext uri="{FF2B5EF4-FFF2-40B4-BE49-F238E27FC236}">
                    <a16:creationId xmlns:a16="http://schemas.microsoft.com/office/drawing/2014/main" id="{DFC6D664-B025-392C-ABDA-5661C5288110}"/>
                  </a:ext>
                </a:extLst>
              </p:cNvPr>
              <p:cNvCxnSpPr/>
              <p:nvPr/>
            </p:nvCxnSpPr>
            <p:spPr>
              <a:xfrm flipV="1">
                <a:off x="6011574" y="2888997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Hexagon 330">
                <a:extLst>
                  <a:ext uri="{FF2B5EF4-FFF2-40B4-BE49-F238E27FC236}">
                    <a16:creationId xmlns:a16="http://schemas.microsoft.com/office/drawing/2014/main" id="{19397A03-4FF4-D6B1-3BB0-0B50E185BD30}"/>
                  </a:ext>
                </a:extLst>
              </p:cNvPr>
              <p:cNvSpPr/>
              <p:nvPr/>
            </p:nvSpPr>
            <p:spPr>
              <a:xfrm rot="16200000">
                <a:off x="6183999" y="2584050"/>
                <a:ext cx="317894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9" name="Oval 331">
                <a:extLst>
                  <a:ext uri="{FF2B5EF4-FFF2-40B4-BE49-F238E27FC236}">
                    <a16:creationId xmlns:a16="http://schemas.microsoft.com/office/drawing/2014/main" id="{ADE1A234-F4E0-4BF7-064B-636B54C4EA8D}"/>
                  </a:ext>
                </a:extLst>
              </p:cNvPr>
              <p:cNvSpPr/>
              <p:nvPr/>
            </p:nvSpPr>
            <p:spPr>
              <a:xfrm>
                <a:off x="6246961" y="2615649"/>
                <a:ext cx="191967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50" name="Straight Connector 332">
                <a:extLst>
                  <a:ext uri="{FF2B5EF4-FFF2-40B4-BE49-F238E27FC236}">
                    <a16:creationId xmlns:a16="http://schemas.microsoft.com/office/drawing/2014/main" id="{A03E7AE1-0267-EFC8-5909-EE51D014FF0D}"/>
                  </a:ext>
                </a:extLst>
              </p:cNvPr>
              <p:cNvCxnSpPr/>
              <p:nvPr/>
            </p:nvCxnSpPr>
            <p:spPr>
              <a:xfrm flipV="1">
                <a:off x="6342944" y="2457715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33">
                <a:extLst>
                  <a:ext uri="{FF2B5EF4-FFF2-40B4-BE49-F238E27FC236}">
                    <a16:creationId xmlns:a16="http://schemas.microsoft.com/office/drawing/2014/main" id="{BFF69E7A-1612-6C8E-713C-0A229946B15D}"/>
                  </a:ext>
                </a:extLst>
              </p:cNvPr>
              <p:cNvCxnSpPr/>
              <p:nvPr/>
            </p:nvCxnSpPr>
            <p:spPr>
              <a:xfrm flipV="1">
                <a:off x="6342944" y="2886972"/>
                <a:ext cx="0" cy="1154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Oval 334">
                <a:extLst>
                  <a:ext uri="{FF2B5EF4-FFF2-40B4-BE49-F238E27FC236}">
                    <a16:creationId xmlns:a16="http://schemas.microsoft.com/office/drawing/2014/main" id="{761FD143-3E35-0410-3542-4DAC8DDCC6C5}"/>
                  </a:ext>
                </a:extLst>
              </p:cNvPr>
              <p:cNvSpPr/>
              <p:nvPr/>
            </p:nvSpPr>
            <p:spPr>
              <a:xfrm>
                <a:off x="5929303" y="231395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3" name="Oval 335">
                <a:extLst>
                  <a:ext uri="{FF2B5EF4-FFF2-40B4-BE49-F238E27FC236}">
                    <a16:creationId xmlns:a16="http://schemas.microsoft.com/office/drawing/2014/main" id="{DB8875BF-1A3E-E0F7-1F00-4D19FE37FD23}"/>
                  </a:ext>
                </a:extLst>
              </p:cNvPr>
              <p:cNvSpPr/>
              <p:nvPr/>
            </p:nvSpPr>
            <p:spPr>
              <a:xfrm>
                <a:off x="6262959" y="2313953"/>
                <a:ext cx="143974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4" name="Oval 336">
                <a:extLst>
                  <a:ext uri="{FF2B5EF4-FFF2-40B4-BE49-F238E27FC236}">
                    <a16:creationId xmlns:a16="http://schemas.microsoft.com/office/drawing/2014/main" id="{43D05989-6F39-A953-12F2-42B7B245BD8D}"/>
                  </a:ext>
                </a:extLst>
              </p:cNvPr>
              <p:cNvSpPr/>
              <p:nvPr/>
            </p:nvSpPr>
            <p:spPr>
              <a:xfrm>
                <a:off x="6093846" y="2332177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5" name="Oval 337">
                <a:extLst>
                  <a:ext uri="{FF2B5EF4-FFF2-40B4-BE49-F238E27FC236}">
                    <a16:creationId xmlns:a16="http://schemas.microsoft.com/office/drawing/2014/main" id="{7BBE693C-404D-88A8-3D74-2E7C81F5B804}"/>
                  </a:ext>
                </a:extLst>
              </p:cNvPr>
              <p:cNvSpPr/>
              <p:nvPr/>
            </p:nvSpPr>
            <p:spPr>
              <a:xfrm>
                <a:off x="6427502" y="2313953"/>
                <a:ext cx="143974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6" name="Oval 338">
                <a:extLst>
                  <a:ext uri="{FF2B5EF4-FFF2-40B4-BE49-F238E27FC236}">
                    <a16:creationId xmlns:a16="http://schemas.microsoft.com/office/drawing/2014/main" id="{570FEF4A-9F8D-9D2F-CF40-04A5ACB247CB}"/>
                  </a:ext>
                </a:extLst>
              </p:cNvPr>
              <p:cNvSpPr/>
              <p:nvPr/>
            </p:nvSpPr>
            <p:spPr>
              <a:xfrm>
                <a:off x="6438928" y="2990237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7" name="Oval 339">
                <a:extLst>
                  <a:ext uri="{FF2B5EF4-FFF2-40B4-BE49-F238E27FC236}">
                    <a16:creationId xmlns:a16="http://schemas.microsoft.com/office/drawing/2014/main" id="{A5658343-1DBD-2F4F-7E23-9406E38A1F04}"/>
                  </a:ext>
                </a:extLst>
              </p:cNvPr>
              <p:cNvSpPr/>
              <p:nvPr/>
            </p:nvSpPr>
            <p:spPr>
              <a:xfrm>
                <a:off x="5945299" y="2994286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8" name="Oval 340">
                <a:extLst>
                  <a:ext uri="{FF2B5EF4-FFF2-40B4-BE49-F238E27FC236}">
                    <a16:creationId xmlns:a16="http://schemas.microsoft.com/office/drawing/2014/main" id="{84E60556-CE63-6101-E50C-3D1C9D427A1E}"/>
                  </a:ext>
                </a:extLst>
              </p:cNvPr>
              <p:cNvSpPr/>
              <p:nvPr/>
            </p:nvSpPr>
            <p:spPr>
              <a:xfrm>
                <a:off x="6278956" y="2990237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9" name="Oval 341">
                <a:extLst>
                  <a:ext uri="{FF2B5EF4-FFF2-40B4-BE49-F238E27FC236}">
                    <a16:creationId xmlns:a16="http://schemas.microsoft.com/office/drawing/2014/main" id="{074EBB57-E112-11A5-C5C2-00A58C8FB3CF}"/>
                  </a:ext>
                </a:extLst>
              </p:cNvPr>
              <p:cNvSpPr/>
              <p:nvPr/>
            </p:nvSpPr>
            <p:spPr>
              <a:xfrm>
                <a:off x="6114413" y="3002385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0" name="Oval 342">
                <a:extLst>
                  <a:ext uri="{FF2B5EF4-FFF2-40B4-BE49-F238E27FC236}">
                    <a16:creationId xmlns:a16="http://schemas.microsoft.com/office/drawing/2014/main" id="{0CEAB2EC-9D2F-95A4-C5FF-37AC826EE5A6}"/>
                  </a:ext>
                </a:extLst>
              </p:cNvPr>
              <p:cNvSpPr/>
              <p:nvPr/>
            </p:nvSpPr>
            <p:spPr>
              <a:xfrm>
                <a:off x="6576047" y="2156019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1" name="Oval 343">
                <a:extLst>
                  <a:ext uri="{FF2B5EF4-FFF2-40B4-BE49-F238E27FC236}">
                    <a16:creationId xmlns:a16="http://schemas.microsoft.com/office/drawing/2014/main" id="{FD875727-A717-41F5-8E63-68FF0841A6FA}"/>
                  </a:ext>
                </a:extLst>
              </p:cNvPr>
              <p:cNvSpPr/>
              <p:nvPr/>
            </p:nvSpPr>
            <p:spPr>
              <a:xfrm>
                <a:off x="6909703" y="215399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2" name="Oval 344">
                <a:extLst>
                  <a:ext uri="{FF2B5EF4-FFF2-40B4-BE49-F238E27FC236}">
                    <a16:creationId xmlns:a16="http://schemas.microsoft.com/office/drawing/2014/main" id="{7CBEE776-10A2-4F60-3FF2-E39A2EB9EEF6}"/>
                  </a:ext>
                </a:extLst>
              </p:cNvPr>
              <p:cNvSpPr/>
              <p:nvPr/>
            </p:nvSpPr>
            <p:spPr>
              <a:xfrm>
                <a:off x="6745160" y="2166143"/>
                <a:ext cx="146260" cy="14781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3" name="Oval 345">
                <a:extLst>
                  <a:ext uri="{FF2B5EF4-FFF2-40B4-BE49-F238E27FC236}">
                    <a16:creationId xmlns:a16="http://schemas.microsoft.com/office/drawing/2014/main" id="{A9B6D0B2-8FAF-CB6C-45E9-21B22AEDCDFE}"/>
                  </a:ext>
                </a:extLst>
              </p:cNvPr>
              <p:cNvSpPr/>
              <p:nvPr/>
            </p:nvSpPr>
            <p:spPr>
              <a:xfrm>
                <a:off x="7074246" y="215399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4" name="Oval 346">
                <a:extLst>
                  <a:ext uri="{FF2B5EF4-FFF2-40B4-BE49-F238E27FC236}">
                    <a16:creationId xmlns:a16="http://schemas.microsoft.com/office/drawing/2014/main" id="{B2B34973-58DD-42EE-0340-6B9018C6E266}"/>
                  </a:ext>
                </a:extLst>
              </p:cNvPr>
              <p:cNvSpPr/>
              <p:nvPr/>
            </p:nvSpPr>
            <p:spPr>
              <a:xfrm>
                <a:off x="6573762" y="1998084"/>
                <a:ext cx="143974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5" name="Oval 347">
                <a:extLst>
                  <a:ext uri="{FF2B5EF4-FFF2-40B4-BE49-F238E27FC236}">
                    <a16:creationId xmlns:a16="http://schemas.microsoft.com/office/drawing/2014/main" id="{03C4B5B4-C57C-50B1-D93A-5A447708701F}"/>
                  </a:ext>
                </a:extLst>
              </p:cNvPr>
              <p:cNvSpPr/>
              <p:nvPr/>
            </p:nvSpPr>
            <p:spPr>
              <a:xfrm>
                <a:off x="6907419" y="199808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6" name="Oval 348">
                <a:extLst>
                  <a:ext uri="{FF2B5EF4-FFF2-40B4-BE49-F238E27FC236}">
                    <a16:creationId xmlns:a16="http://schemas.microsoft.com/office/drawing/2014/main" id="{1FBBECE7-BA52-982D-B81B-E4156308E2B5}"/>
                  </a:ext>
                </a:extLst>
              </p:cNvPr>
              <p:cNvSpPr/>
              <p:nvPr/>
            </p:nvSpPr>
            <p:spPr>
              <a:xfrm>
                <a:off x="6738305" y="2016308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7" name="Oval 349">
                <a:extLst>
                  <a:ext uri="{FF2B5EF4-FFF2-40B4-BE49-F238E27FC236}">
                    <a16:creationId xmlns:a16="http://schemas.microsoft.com/office/drawing/2014/main" id="{BBA86D7B-09C1-84B8-EFAE-1195F9732FB4}"/>
                  </a:ext>
                </a:extLst>
              </p:cNvPr>
              <p:cNvSpPr/>
              <p:nvPr/>
            </p:nvSpPr>
            <p:spPr>
              <a:xfrm>
                <a:off x="7069675" y="199808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8" name="Oval 350">
                <a:extLst>
                  <a:ext uri="{FF2B5EF4-FFF2-40B4-BE49-F238E27FC236}">
                    <a16:creationId xmlns:a16="http://schemas.microsoft.com/office/drawing/2014/main" id="{E31D20DB-DFF2-E88D-AE06-22D67452148D}"/>
                  </a:ext>
                </a:extLst>
              </p:cNvPr>
              <p:cNvSpPr/>
              <p:nvPr/>
            </p:nvSpPr>
            <p:spPr>
              <a:xfrm>
                <a:off x="5929303" y="2172217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9" name="Oval 351">
                <a:extLst>
                  <a:ext uri="{FF2B5EF4-FFF2-40B4-BE49-F238E27FC236}">
                    <a16:creationId xmlns:a16="http://schemas.microsoft.com/office/drawing/2014/main" id="{7A35A0E7-DA16-E263-AFF0-4A5A785EC77E}"/>
                  </a:ext>
                </a:extLst>
              </p:cNvPr>
              <p:cNvSpPr/>
              <p:nvPr/>
            </p:nvSpPr>
            <p:spPr>
              <a:xfrm>
                <a:off x="6262959" y="2166143"/>
                <a:ext cx="143974" cy="14781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0" name="Oval 352">
                <a:extLst>
                  <a:ext uri="{FF2B5EF4-FFF2-40B4-BE49-F238E27FC236}">
                    <a16:creationId xmlns:a16="http://schemas.microsoft.com/office/drawing/2014/main" id="{0070A810-2078-C837-AC0A-4127B1F4D1C0}"/>
                  </a:ext>
                </a:extLst>
              </p:cNvPr>
              <p:cNvSpPr/>
              <p:nvPr/>
            </p:nvSpPr>
            <p:spPr>
              <a:xfrm>
                <a:off x="6098416" y="2180316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1" name="Oval 353">
                <a:extLst>
                  <a:ext uri="{FF2B5EF4-FFF2-40B4-BE49-F238E27FC236}">
                    <a16:creationId xmlns:a16="http://schemas.microsoft.com/office/drawing/2014/main" id="{0AB76A17-411D-1175-6F57-4CE07DB5AF41}"/>
                  </a:ext>
                </a:extLst>
              </p:cNvPr>
              <p:cNvSpPr/>
              <p:nvPr/>
            </p:nvSpPr>
            <p:spPr>
              <a:xfrm>
                <a:off x="6427502" y="2168167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2" name="Oval 354">
                <a:extLst>
                  <a:ext uri="{FF2B5EF4-FFF2-40B4-BE49-F238E27FC236}">
                    <a16:creationId xmlns:a16="http://schemas.microsoft.com/office/drawing/2014/main" id="{1E8B2230-16F3-2326-6646-A624E7DD995D}"/>
                  </a:ext>
                </a:extLst>
              </p:cNvPr>
              <p:cNvSpPr/>
              <p:nvPr/>
            </p:nvSpPr>
            <p:spPr>
              <a:xfrm>
                <a:off x="5924732" y="2014283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3" name="Oval 355">
                <a:extLst>
                  <a:ext uri="{FF2B5EF4-FFF2-40B4-BE49-F238E27FC236}">
                    <a16:creationId xmlns:a16="http://schemas.microsoft.com/office/drawing/2014/main" id="{6E03EC3E-0B58-DD75-FA25-B17F947267CF}"/>
                  </a:ext>
                </a:extLst>
              </p:cNvPr>
              <p:cNvSpPr/>
              <p:nvPr/>
            </p:nvSpPr>
            <p:spPr>
              <a:xfrm>
                <a:off x="6258388" y="2010233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4" name="Oval 356">
                <a:extLst>
                  <a:ext uri="{FF2B5EF4-FFF2-40B4-BE49-F238E27FC236}">
                    <a16:creationId xmlns:a16="http://schemas.microsoft.com/office/drawing/2014/main" id="{29007831-8C42-13AA-FAF1-3B6F5FBC5DA0}"/>
                  </a:ext>
                </a:extLst>
              </p:cNvPr>
              <p:cNvSpPr/>
              <p:nvPr/>
            </p:nvSpPr>
            <p:spPr>
              <a:xfrm>
                <a:off x="6089275" y="2032506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5" name="Oval 357">
                <a:extLst>
                  <a:ext uri="{FF2B5EF4-FFF2-40B4-BE49-F238E27FC236}">
                    <a16:creationId xmlns:a16="http://schemas.microsoft.com/office/drawing/2014/main" id="{CB6A6A70-F67A-69D9-1F88-36BA1640B5F2}"/>
                  </a:ext>
                </a:extLst>
              </p:cNvPr>
              <p:cNvSpPr/>
              <p:nvPr/>
            </p:nvSpPr>
            <p:spPr>
              <a:xfrm>
                <a:off x="6420645" y="201023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6" name="Oval 358">
                <a:extLst>
                  <a:ext uri="{FF2B5EF4-FFF2-40B4-BE49-F238E27FC236}">
                    <a16:creationId xmlns:a16="http://schemas.microsoft.com/office/drawing/2014/main" id="{F9CAC161-0D26-823A-2800-D10FB6706DB9}"/>
                  </a:ext>
                </a:extLst>
              </p:cNvPr>
              <p:cNvSpPr/>
              <p:nvPr/>
            </p:nvSpPr>
            <p:spPr>
              <a:xfrm>
                <a:off x="5945299" y="344176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7" name="Oval 359">
                <a:extLst>
                  <a:ext uri="{FF2B5EF4-FFF2-40B4-BE49-F238E27FC236}">
                    <a16:creationId xmlns:a16="http://schemas.microsoft.com/office/drawing/2014/main" id="{7FE47242-5586-F805-36A6-F90562E864D9}"/>
                  </a:ext>
                </a:extLst>
              </p:cNvPr>
              <p:cNvSpPr/>
              <p:nvPr/>
            </p:nvSpPr>
            <p:spPr>
              <a:xfrm>
                <a:off x="6278956" y="3439743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8" name="Oval 360">
                <a:extLst>
                  <a:ext uri="{FF2B5EF4-FFF2-40B4-BE49-F238E27FC236}">
                    <a16:creationId xmlns:a16="http://schemas.microsoft.com/office/drawing/2014/main" id="{D2D11237-0EAD-D140-531D-BC3FE202BB7C}"/>
                  </a:ext>
                </a:extLst>
              </p:cNvPr>
              <p:cNvSpPr/>
              <p:nvPr/>
            </p:nvSpPr>
            <p:spPr>
              <a:xfrm>
                <a:off x="6114413" y="3453917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9" name="Oval 361">
                <a:extLst>
                  <a:ext uri="{FF2B5EF4-FFF2-40B4-BE49-F238E27FC236}">
                    <a16:creationId xmlns:a16="http://schemas.microsoft.com/office/drawing/2014/main" id="{86838033-1F8E-DDB7-EC86-CD58D2C4D66F}"/>
                  </a:ext>
                </a:extLst>
              </p:cNvPr>
              <p:cNvSpPr/>
              <p:nvPr/>
            </p:nvSpPr>
            <p:spPr>
              <a:xfrm>
                <a:off x="6438928" y="343974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0" name="Oval 362">
                <a:extLst>
                  <a:ext uri="{FF2B5EF4-FFF2-40B4-BE49-F238E27FC236}">
                    <a16:creationId xmlns:a16="http://schemas.microsoft.com/office/drawing/2014/main" id="{2B4F1CFB-AD31-D803-D1A5-669476FA1F33}"/>
                  </a:ext>
                </a:extLst>
              </p:cNvPr>
              <p:cNvSpPr/>
              <p:nvPr/>
            </p:nvSpPr>
            <p:spPr>
              <a:xfrm>
                <a:off x="5940729" y="3285858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1" name="Oval 363">
                <a:extLst>
                  <a:ext uri="{FF2B5EF4-FFF2-40B4-BE49-F238E27FC236}">
                    <a16:creationId xmlns:a16="http://schemas.microsoft.com/office/drawing/2014/main" id="{081E5211-04A4-7BD6-F70A-3546FD47EDD9}"/>
                  </a:ext>
                </a:extLst>
              </p:cNvPr>
              <p:cNvSpPr/>
              <p:nvPr/>
            </p:nvSpPr>
            <p:spPr>
              <a:xfrm>
                <a:off x="6274385" y="328180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2" name="Oval 364">
                <a:extLst>
                  <a:ext uri="{FF2B5EF4-FFF2-40B4-BE49-F238E27FC236}">
                    <a16:creationId xmlns:a16="http://schemas.microsoft.com/office/drawing/2014/main" id="{BDAAEBD7-EEF6-15CD-ABBE-F9B136CE54AE}"/>
                  </a:ext>
                </a:extLst>
              </p:cNvPr>
              <p:cNvSpPr/>
              <p:nvPr/>
            </p:nvSpPr>
            <p:spPr>
              <a:xfrm>
                <a:off x="6105271" y="3302056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3" name="Oval 365">
                <a:extLst>
                  <a:ext uri="{FF2B5EF4-FFF2-40B4-BE49-F238E27FC236}">
                    <a16:creationId xmlns:a16="http://schemas.microsoft.com/office/drawing/2014/main" id="{3D36C1CA-1363-B7C9-3045-86C0ACD7ABE6}"/>
                  </a:ext>
                </a:extLst>
              </p:cNvPr>
              <p:cNvSpPr/>
              <p:nvPr/>
            </p:nvSpPr>
            <p:spPr>
              <a:xfrm>
                <a:off x="6436643" y="3283833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4" name="Oval 366">
                <a:extLst>
                  <a:ext uri="{FF2B5EF4-FFF2-40B4-BE49-F238E27FC236}">
                    <a16:creationId xmlns:a16="http://schemas.microsoft.com/office/drawing/2014/main" id="{7A0B4836-C8B7-CB4D-274A-6A832B6D4D2C}"/>
                  </a:ext>
                </a:extLst>
              </p:cNvPr>
              <p:cNvSpPr/>
              <p:nvPr/>
            </p:nvSpPr>
            <p:spPr>
              <a:xfrm>
                <a:off x="6589759" y="327370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5" name="Oval 367">
                <a:extLst>
                  <a:ext uri="{FF2B5EF4-FFF2-40B4-BE49-F238E27FC236}">
                    <a16:creationId xmlns:a16="http://schemas.microsoft.com/office/drawing/2014/main" id="{FF05437A-ACAC-21BD-07EB-9D9C44C549E0}"/>
                  </a:ext>
                </a:extLst>
              </p:cNvPr>
              <p:cNvSpPr/>
              <p:nvPr/>
            </p:nvSpPr>
            <p:spPr>
              <a:xfrm>
                <a:off x="6921130" y="3269659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6" name="Oval 368">
                <a:extLst>
                  <a:ext uri="{FF2B5EF4-FFF2-40B4-BE49-F238E27FC236}">
                    <a16:creationId xmlns:a16="http://schemas.microsoft.com/office/drawing/2014/main" id="{9FB08875-8924-5090-2588-8002756B9ECC}"/>
                  </a:ext>
                </a:extLst>
              </p:cNvPr>
              <p:cNvSpPr/>
              <p:nvPr/>
            </p:nvSpPr>
            <p:spPr>
              <a:xfrm>
                <a:off x="6754302" y="3289907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7" name="Oval 369">
                <a:extLst>
                  <a:ext uri="{FF2B5EF4-FFF2-40B4-BE49-F238E27FC236}">
                    <a16:creationId xmlns:a16="http://schemas.microsoft.com/office/drawing/2014/main" id="{4B29B00F-9F3D-ED44-8B3F-F122149B4860}"/>
                  </a:ext>
                </a:extLst>
              </p:cNvPr>
              <p:cNvSpPr/>
              <p:nvPr/>
            </p:nvSpPr>
            <p:spPr>
              <a:xfrm>
                <a:off x="7083387" y="326965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8" name="Oval 370">
                <a:extLst>
                  <a:ext uri="{FF2B5EF4-FFF2-40B4-BE49-F238E27FC236}">
                    <a16:creationId xmlns:a16="http://schemas.microsoft.com/office/drawing/2014/main" id="{46A0F092-D104-2EA3-404D-14D5959A4223}"/>
                  </a:ext>
                </a:extLst>
              </p:cNvPr>
              <p:cNvSpPr/>
              <p:nvPr/>
            </p:nvSpPr>
            <p:spPr>
              <a:xfrm>
                <a:off x="6601186" y="3731314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89" name="Oval 371">
                <a:extLst>
                  <a:ext uri="{FF2B5EF4-FFF2-40B4-BE49-F238E27FC236}">
                    <a16:creationId xmlns:a16="http://schemas.microsoft.com/office/drawing/2014/main" id="{66B7B8EC-E9E4-9535-02A0-4274E58014AC}"/>
                  </a:ext>
                </a:extLst>
              </p:cNvPr>
              <p:cNvSpPr/>
              <p:nvPr/>
            </p:nvSpPr>
            <p:spPr>
              <a:xfrm>
                <a:off x="6934842" y="3729290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0" name="Oval 372">
                <a:extLst>
                  <a:ext uri="{FF2B5EF4-FFF2-40B4-BE49-F238E27FC236}">
                    <a16:creationId xmlns:a16="http://schemas.microsoft.com/office/drawing/2014/main" id="{1FBB32BC-9DA7-999A-67E4-3E60281A24FB}"/>
                  </a:ext>
                </a:extLst>
              </p:cNvPr>
              <p:cNvSpPr/>
              <p:nvPr/>
            </p:nvSpPr>
            <p:spPr>
              <a:xfrm>
                <a:off x="6770299" y="374346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1" name="Oval 373">
                <a:extLst>
                  <a:ext uri="{FF2B5EF4-FFF2-40B4-BE49-F238E27FC236}">
                    <a16:creationId xmlns:a16="http://schemas.microsoft.com/office/drawing/2014/main" id="{D2158D6D-69E0-E898-D6B9-D907990155E8}"/>
                  </a:ext>
                </a:extLst>
              </p:cNvPr>
              <p:cNvSpPr/>
              <p:nvPr/>
            </p:nvSpPr>
            <p:spPr>
              <a:xfrm>
                <a:off x="7099385" y="3729290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2" name="Oval 374">
                <a:extLst>
                  <a:ext uri="{FF2B5EF4-FFF2-40B4-BE49-F238E27FC236}">
                    <a16:creationId xmlns:a16="http://schemas.microsoft.com/office/drawing/2014/main" id="{D948464E-0DE7-33D5-355A-E03348FB8DD5}"/>
                  </a:ext>
                </a:extLst>
              </p:cNvPr>
              <p:cNvSpPr/>
              <p:nvPr/>
            </p:nvSpPr>
            <p:spPr>
              <a:xfrm>
                <a:off x="6601186" y="3575405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3" name="Oval 375">
                <a:extLst>
                  <a:ext uri="{FF2B5EF4-FFF2-40B4-BE49-F238E27FC236}">
                    <a16:creationId xmlns:a16="http://schemas.microsoft.com/office/drawing/2014/main" id="{45C55531-3226-29FF-CDB5-A04F24064D4E}"/>
                  </a:ext>
                </a:extLst>
              </p:cNvPr>
              <p:cNvSpPr/>
              <p:nvPr/>
            </p:nvSpPr>
            <p:spPr>
              <a:xfrm>
                <a:off x="6932556" y="3571355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4" name="Oval 376">
                <a:extLst>
                  <a:ext uri="{FF2B5EF4-FFF2-40B4-BE49-F238E27FC236}">
                    <a16:creationId xmlns:a16="http://schemas.microsoft.com/office/drawing/2014/main" id="{1B58467E-01F2-5512-1ED6-8209B04C97E9}"/>
                  </a:ext>
                </a:extLst>
              </p:cNvPr>
              <p:cNvSpPr/>
              <p:nvPr/>
            </p:nvSpPr>
            <p:spPr>
              <a:xfrm>
                <a:off x="6763443" y="3589578"/>
                <a:ext cx="143976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5" name="Oval 377">
                <a:extLst>
                  <a:ext uri="{FF2B5EF4-FFF2-40B4-BE49-F238E27FC236}">
                    <a16:creationId xmlns:a16="http://schemas.microsoft.com/office/drawing/2014/main" id="{980C7637-1EDF-0A37-41F0-E1E60899C43B}"/>
                  </a:ext>
                </a:extLst>
              </p:cNvPr>
              <p:cNvSpPr/>
              <p:nvPr/>
            </p:nvSpPr>
            <p:spPr>
              <a:xfrm>
                <a:off x="7092528" y="3571355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6" name="Oval 378">
                <a:extLst>
                  <a:ext uri="{FF2B5EF4-FFF2-40B4-BE49-F238E27FC236}">
                    <a16:creationId xmlns:a16="http://schemas.microsoft.com/office/drawing/2014/main" id="{068D33FA-1775-F63F-BA75-F086699EACE8}"/>
                  </a:ext>
                </a:extLst>
              </p:cNvPr>
              <p:cNvSpPr/>
              <p:nvPr/>
            </p:nvSpPr>
            <p:spPr>
              <a:xfrm>
                <a:off x="5954440" y="3745488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7" name="Oval 379">
                <a:extLst>
                  <a:ext uri="{FF2B5EF4-FFF2-40B4-BE49-F238E27FC236}">
                    <a16:creationId xmlns:a16="http://schemas.microsoft.com/office/drawing/2014/main" id="{34E009D4-54BE-3EA2-EC89-944A8EBAF401}"/>
                  </a:ext>
                </a:extLst>
              </p:cNvPr>
              <p:cNvSpPr/>
              <p:nvPr/>
            </p:nvSpPr>
            <p:spPr>
              <a:xfrm>
                <a:off x="6285812" y="3743463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8" name="Oval 380">
                <a:extLst>
                  <a:ext uri="{FF2B5EF4-FFF2-40B4-BE49-F238E27FC236}">
                    <a16:creationId xmlns:a16="http://schemas.microsoft.com/office/drawing/2014/main" id="{4D9DEE36-8078-E2D7-C3A0-68132D260015}"/>
                  </a:ext>
                </a:extLst>
              </p:cNvPr>
              <p:cNvSpPr/>
              <p:nvPr/>
            </p:nvSpPr>
            <p:spPr>
              <a:xfrm>
                <a:off x="6121269" y="3755611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99" name="Oval 381">
                <a:extLst>
                  <a:ext uri="{FF2B5EF4-FFF2-40B4-BE49-F238E27FC236}">
                    <a16:creationId xmlns:a16="http://schemas.microsoft.com/office/drawing/2014/main" id="{F997D87B-7771-EBC4-17AE-521071ED6F21}"/>
                  </a:ext>
                </a:extLst>
              </p:cNvPr>
              <p:cNvSpPr/>
              <p:nvPr/>
            </p:nvSpPr>
            <p:spPr>
              <a:xfrm>
                <a:off x="6450355" y="3743463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0" name="Oval 382">
                <a:extLst>
                  <a:ext uri="{FF2B5EF4-FFF2-40B4-BE49-F238E27FC236}">
                    <a16:creationId xmlns:a16="http://schemas.microsoft.com/office/drawing/2014/main" id="{B8BDCD10-07C2-9558-C6C2-0BC0AF034134}"/>
                  </a:ext>
                </a:extLst>
              </p:cNvPr>
              <p:cNvSpPr/>
              <p:nvPr/>
            </p:nvSpPr>
            <p:spPr>
              <a:xfrm>
                <a:off x="5949870" y="358755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1" name="Oval 383">
                <a:extLst>
                  <a:ext uri="{FF2B5EF4-FFF2-40B4-BE49-F238E27FC236}">
                    <a16:creationId xmlns:a16="http://schemas.microsoft.com/office/drawing/2014/main" id="{D500EEFF-8405-F09D-9637-4A5C4C612DF5}"/>
                  </a:ext>
                </a:extLst>
              </p:cNvPr>
              <p:cNvSpPr/>
              <p:nvPr/>
            </p:nvSpPr>
            <p:spPr>
              <a:xfrm>
                <a:off x="6283526" y="3587554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2" name="Oval 384">
                <a:extLst>
                  <a:ext uri="{FF2B5EF4-FFF2-40B4-BE49-F238E27FC236}">
                    <a16:creationId xmlns:a16="http://schemas.microsoft.com/office/drawing/2014/main" id="{CA15FED6-1E90-700E-D969-CF6F924C0420}"/>
                  </a:ext>
                </a:extLst>
              </p:cNvPr>
              <p:cNvSpPr/>
              <p:nvPr/>
            </p:nvSpPr>
            <p:spPr>
              <a:xfrm>
                <a:off x="6114413" y="3605776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3" name="Oval 385">
                <a:extLst>
                  <a:ext uri="{FF2B5EF4-FFF2-40B4-BE49-F238E27FC236}">
                    <a16:creationId xmlns:a16="http://schemas.microsoft.com/office/drawing/2014/main" id="{D350C012-D77F-561B-79CC-23F898501034}"/>
                  </a:ext>
                </a:extLst>
              </p:cNvPr>
              <p:cNvSpPr/>
              <p:nvPr/>
            </p:nvSpPr>
            <p:spPr>
              <a:xfrm>
                <a:off x="6445784" y="358755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4" name="Oval 386">
                <a:extLst>
                  <a:ext uri="{FF2B5EF4-FFF2-40B4-BE49-F238E27FC236}">
                    <a16:creationId xmlns:a16="http://schemas.microsoft.com/office/drawing/2014/main" id="{64160135-6B97-8FAD-9DE2-8CAC5F7BA758}"/>
                  </a:ext>
                </a:extLst>
              </p:cNvPr>
              <p:cNvSpPr/>
              <p:nvPr/>
            </p:nvSpPr>
            <p:spPr>
              <a:xfrm>
                <a:off x="6608041" y="4037059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5" name="Oval 387">
                <a:extLst>
                  <a:ext uri="{FF2B5EF4-FFF2-40B4-BE49-F238E27FC236}">
                    <a16:creationId xmlns:a16="http://schemas.microsoft.com/office/drawing/2014/main" id="{6F2A4A54-BCDD-DBC9-5558-02160B315B22}"/>
                  </a:ext>
                </a:extLst>
              </p:cNvPr>
              <p:cNvSpPr/>
              <p:nvPr/>
            </p:nvSpPr>
            <p:spPr>
              <a:xfrm>
                <a:off x="6939413" y="403301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6" name="Oval 388">
                <a:extLst>
                  <a:ext uri="{FF2B5EF4-FFF2-40B4-BE49-F238E27FC236}">
                    <a16:creationId xmlns:a16="http://schemas.microsoft.com/office/drawing/2014/main" id="{8C4EAE98-AE02-CDA7-8D9F-82F58D09EC4F}"/>
                  </a:ext>
                </a:extLst>
              </p:cNvPr>
              <p:cNvSpPr/>
              <p:nvPr/>
            </p:nvSpPr>
            <p:spPr>
              <a:xfrm>
                <a:off x="6774870" y="404718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7" name="Oval 389">
                <a:extLst>
                  <a:ext uri="{FF2B5EF4-FFF2-40B4-BE49-F238E27FC236}">
                    <a16:creationId xmlns:a16="http://schemas.microsoft.com/office/drawing/2014/main" id="{5F9C2AE0-9680-E85B-27DF-EC624C8BD765}"/>
                  </a:ext>
                </a:extLst>
              </p:cNvPr>
              <p:cNvSpPr/>
              <p:nvPr/>
            </p:nvSpPr>
            <p:spPr>
              <a:xfrm>
                <a:off x="7106240" y="4033010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8" name="Oval 390">
                <a:extLst>
                  <a:ext uri="{FF2B5EF4-FFF2-40B4-BE49-F238E27FC236}">
                    <a16:creationId xmlns:a16="http://schemas.microsoft.com/office/drawing/2014/main" id="{D506569B-59C8-486A-EDC8-41CCECECE6DD}"/>
                  </a:ext>
                </a:extLst>
              </p:cNvPr>
              <p:cNvSpPr/>
              <p:nvPr/>
            </p:nvSpPr>
            <p:spPr>
              <a:xfrm>
                <a:off x="6603471" y="3879125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09" name="Oval 391">
                <a:extLst>
                  <a:ext uri="{FF2B5EF4-FFF2-40B4-BE49-F238E27FC236}">
                    <a16:creationId xmlns:a16="http://schemas.microsoft.com/office/drawing/2014/main" id="{5692BE2A-083E-04D4-FD6F-9336BBC9F2FA}"/>
                  </a:ext>
                </a:extLst>
              </p:cNvPr>
              <p:cNvSpPr/>
              <p:nvPr/>
            </p:nvSpPr>
            <p:spPr>
              <a:xfrm>
                <a:off x="6937127" y="3875075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0" name="Oval 392">
                <a:extLst>
                  <a:ext uri="{FF2B5EF4-FFF2-40B4-BE49-F238E27FC236}">
                    <a16:creationId xmlns:a16="http://schemas.microsoft.com/office/drawing/2014/main" id="{0E04FF89-2E79-46BD-A0B8-1D60C999D555}"/>
                  </a:ext>
                </a:extLst>
              </p:cNvPr>
              <p:cNvSpPr/>
              <p:nvPr/>
            </p:nvSpPr>
            <p:spPr>
              <a:xfrm>
                <a:off x="6768013" y="3895323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1" name="Oval 393">
                <a:extLst>
                  <a:ext uri="{FF2B5EF4-FFF2-40B4-BE49-F238E27FC236}">
                    <a16:creationId xmlns:a16="http://schemas.microsoft.com/office/drawing/2014/main" id="{E9E7EB70-E906-E003-D323-6E7513610FA4}"/>
                  </a:ext>
                </a:extLst>
              </p:cNvPr>
              <p:cNvSpPr/>
              <p:nvPr/>
            </p:nvSpPr>
            <p:spPr>
              <a:xfrm>
                <a:off x="7099385" y="3877100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2" name="Oval 394">
                <a:extLst>
                  <a:ext uri="{FF2B5EF4-FFF2-40B4-BE49-F238E27FC236}">
                    <a16:creationId xmlns:a16="http://schemas.microsoft.com/office/drawing/2014/main" id="{28700FF2-BF10-A0AB-E8CC-3547BDAF911E}"/>
                  </a:ext>
                </a:extLst>
              </p:cNvPr>
              <p:cNvSpPr/>
              <p:nvPr/>
            </p:nvSpPr>
            <p:spPr>
              <a:xfrm>
                <a:off x="5961297" y="4047183"/>
                <a:ext cx="143974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3" name="Oval 395">
                <a:extLst>
                  <a:ext uri="{FF2B5EF4-FFF2-40B4-BE49-F238E27FC236}">
                    <a16:creationId xmlns:a16="http://schemas.microsoft.com/office/drawing/2014/main" id="{9ADC6136-F367-D70C-87DE-735546815DC4}"/>
                  </a:ext>
                </a:extLst>
              </p:cNvPr>
              <p:cNvSpPr/>
              <p:nvPr/>
            </p:nvSpPr>
            <p:spPr>
              <a:xfrm>
                <a:off x="6292667" y="4047183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4" name="Oval 396">
                <a:extLst>
                  <a:ext uri="{FF2B5EF4-FFF2-40B4-BE49-F238E27FC236}">
                    <a16:creationId xmlns:a16="http://schemas.microsoft.com/office/drawing/2014/main" id="{BF43E012-AB57-A608-99AB-53A639FDEB5D}"/>
                  </a:ext>
                </a:extLst>
              </p:cNvPr>
              <p:cNvSpPr/>
              <p:nvPr/>
            </p:nvSpPr>
            <p:spPr>
              <a:xfrm>
                <a:off x="6128125" y="4059332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5" name="Oval 397">
                <a:extLst>
                  <a:ext uri="{FF2B5EF4-FFF2-40B4-BE49-F238E27FC236}">
                    <a16:creationId xmlns:a16="http://schemas.microsoft.com/office/drawing/2014/main" id="{D8C630BA-4CDF-121F-5BE3-4ACDCDD95A5F}"/>
                  </a:ext>
                </a:extLst>
              </p:cNvPr>
              <p:cNvSpPr/>
              <p:nvPr/>
            </p:nvSpPr>
            <p:spPr>
              <a:xfrm>
                <a:off x="6454926" y="404718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6" name="Oval 398">
                <a:extLst>
                  <a:ext uri="{FF2B5EF4-FFF2-40B4-BE49-F238E27FC236}">
                    <a16:creationId xmlns:a16="http://schemas.microsoft.com/office/drawing/2014/main" id="{02BCDD5C-980C-33C2-1065-025281F370C9}"/>
                  </a:ext>
                </a:extLst>
              </p:cNvPr>
              <p:cNvSpPr/>
              <p:nvPr/>
            </p:nvSpPr>
            <p:spPr>
              <a:xfrm>
                <a:off x="5956726" y="3891274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7" name="Oval 399">
                <a:extLst>
                  <a:ext uri="{FF2B5EF4-FFF2-40B4-BE49-F238E27FC236}">
                    <a16:creationId xmlns:a16="http://schemas.microsoft.com/office/drawing/2014/main" id="{26151F2F-C5DE-9055-4615-3205FADFA46C}"/>
                  </a:ext>
                </a:extLst>
              </p:cNvPr>
              <p:cNvSpPr/>
              <p:nvPr/>
            </p:nvSpPr>
            <p:spPr>
              <a:xfrm>
                <a:off x="6288097" y="3889248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8" name="Oval 400">
                <a:extLst>
                  <a:ext uri="{FF2B5EF4-FFF2-40B4-BE49-F238E27FC236}">
                    <a16:creationId xmlns:a16="http://schemas.microsoft.com/office/drawing/2014/main" id="{98D1E4DB-8CBF-775D-D311-243BBAB01BC1}"/>
                  </a:ext>
                </a:extLst>
              </p:cNvPr>
              <p:cNvSpPr/>
              <p:nvPr/>
            </p:nvSpPr>
            <p:spPr>
              <a:xfrm>
                <a:off x="6118983" y="3909496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9" name="Oval 401">
                <a:extLst>
                  <a:ext uri="{FF2B5EF4-FFF2-40B4-BE49-F238E27FC236}">
                    <a16:creationId xmlns:a16="http://schemas.microsoft.com/office/drawing/2014/main" id="{A42ED3F0-AB25-CED1-841B-501941C44C36}"/>
                  </a:ext>
                </a:extLst>
              </p:cNvPr>
              <p:cNvSpPr/>
              <p:nvPr/>
            </p:nvSpPr>
            <p:spPr>
              <a:xfrm>
                <a:off x="6452640" y="3889248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0" name="Oval 402">
                <a:extLst>
                  <a:ext uri="{FF2B5EF4-FFF2-40B4-BE49-F238E27FC236}">
                    <a16:creationId xmlns:a16="http://schemas.microsoft.com/office/drawing/2014/main" id="{83B29725-4287-2A81-A8A8-4016B17964B3}"/>
                  </a:ext>
                </a:extLst>
              </p:cNvPr>
              <p:cNvSpPr/>
              <p:nvPr/>
            </p:nvSpPr>
            <p:spPr>
              <a:xfrm>
                <a:off x="7124523" y="4855079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1" name="Oval 403">
                <a:extLst>
                  <a:ext uri="{FF2B5EF4-FFF2-40B4-BE49-F238E27FC236}">
                    <a16:creationId xmlns:a16="http://schemas.microsoft.com/office/drawing/2014/main" id="{82E8CD52-D476-FEA2-0755-1C5FBDEA550C}"/>
                  </a:ext>
                </a:extLst>
              </p:cNvPr>
              <p:cNvSpPr/>
              <p:nvPr/>
            </p:nvSpPr>
            <p:spPr>
              <a:xfrm>
                <a:off x="7115382" y="4996815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2" name="Oval 404">
                <a:extLst>
                  <a:ext uri="{FF2B5EF4-FFF2-40B4-BE49-F238E27FC236}">
                    <a16:creationId xmlns:a16="http://schemas.microsoft.com/office/drawing/2014/main" id="{84454767-1B2A-BE2D-B277-1CA90487DE58}"/>
                  </a:ext>
                </a:extLst>
              </p:cNvPr>
              <p:cNvSpPr/>
              <p:nvPr/>
            </p:nvSpPr>
            <p:spPr>
              <a:xfrm>
                <a:off x="6628610" y="4857103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3" name="Oval 405">
                <a:extLst>
                  <a:ext uri="{FF2B5EF4-FFF2-40B4-BE49-F238E27FC236}">
                    <a16:creationId xmlns:a16="http://schemas.microsoft.com/office/drawing/2014/main" id="{D8D97234-6F46-8C96-7F5E-27B00D289D6F}"/>
                  </a:ext>
                </a:extLst>
              </p:cNvPr>
              <p:cNvSpPr/>
              <p:nvPr/>
            </p:nvSpPr>
            <p:spPr>
              <a:xfrm>
                <a:off x="6619469" y="5000865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4" name="Hexagon 406">
                <a:extLst>
                  <a:ext uri="{FF2B5EF4-FFF2-40B4-BE49-F238E27FC236}">
                    <a16:creationId xmlns:a16="http://schemas.microsoft.com/office/drawing/2014/main" id="{68F1CAF8-31F2-057C-F75E-4AF5ED089DFB}"/>
                  </a:ext>
                </a:extLst>
              </p:cNvPr>
              <p:cNvSpPr/>
              <p:nvPr/>
            </p:nvSpPr>
            <p:spPr>
              <a:xfrm rot="16200000">
                <a:off x="6531496" y="4450787"/>
                <a:ext cx="319919" cy="29023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5" name="Oval 407">
                <a:extLst>
                  <a:ext uri="{FF2B5EF4-FFF2-40B4-BE49-F238E27FC236}">
                    <a16:creationId xmlns:a16="http://schemas.microsoft.com/office/drawing/2014/main" id="{1F141D4C-4C42-3E93-4D06-A650362F2502}"/>
                  </a:ext>
                </a:extLst>
              </p:cNvPr>
              <p:cNvSpPr/>
              <p:nvPr/>
            </p:nvSpPr>
            <p:spPr>
              <a:xfrm>
                <a:off x="6598900" y="4482516"/>
                <a:ext cx="189682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26" name="Straight Connector 408">
                <a:extLst>
                  <a:ext uri="{FF2B5EF4-FFF2-40B4-BE49-F238E27FC236}">
                    <a16:creationId xmlns:a16="http://schemas.microsoft.com/office/drawing/2014/main" id="{56F8B9C0-9241-4EA7-B3E3-C8BD15A7BED6}"/>
                  </a:ext>
                </a:extLst>
              </p:cNvPr>
              <p:cNvCxnSpPr/>
              <p:nvPr/>
            </p:nvCxnSpPr>
            <p:spPr>
              <a:xfrm flipV="1">
                <a:off x="6692599" y="4324581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09">
                <a:extLst>
                  <a:ext uri="{FF2B5EF4-FFF2-40B4-BE49-F238E27FC236}">
                    <a16:creationId xmlns:a16="http://schemas.microsoft.com/office/drawing/2014/main" id="{875491CD-F528-02BE-8C55-A988CB6413CF}"/>
                  </a:ext>
                </a:extLst>
              </p:cNvPr>
              <p:cNvCxnSpPr/>
              <p:nvPr/>
            </p:nvCxnSpPr>
            <p:spPr>
              <a:xfrm flipV="1">
                <a:off x="6692599" y="4755863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Hexagon 410">
                <a:extLst>
                  <a:ext uri="{FF2B5EF4-FFF2-40B4-BE49-F238E27FC236}">
                    <a16:creationId xmlns:a16="http://schemas.microsoft.com/office/drawing/2014/main" id="{EAA8FFB4-A31F-570E-E6F3-5FBCFECACA00}"/>
                  </a:ext>
                </a:extLst>
              </p:cNvPr>
              <p:cNvSpPr/>
              <p:nvPr/>
            </p:nvSpPr>
            <p:spPr>
              <a:xfrm rot="16200000">
                <a:off x="6866036" y="4449904"/>
                <a:ext cx="31586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29" name="Oval 411">
                <a:extLst>
                  <a:ext uri="{FF2B5EF4-FFF2-40B4-BE49-F238E27FC236}">
                    <a16:creationId xmlns:a16="http://schemas.microsoft.com/office/drawing/2014/main" id="{39EB3BD9-FE9C-E3F8-756D-1B9BE8BB4630}"/>
                  </a:ext>
                </a:extLst>
              </p:cNvPr>
              <p:cNvSpPr/>
              <p:nvPr/>
            </p:nvSpPr>
            <p:spPr>
              <a:xfrm>
                <a:off x="6925701" y="4482516"/>
                <a:ext cx="194251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30" name="Straight Connector 412">
                <a:extLst>
                  <a:ext uri="{FF2B5EF4-FFF2-40B4-BE49-F238E27FC236}">
                    <a16:creationId xmlns:a16="http://schemas.microsoft.com/office/drawing/2014/main" id="{C5075011-AFA1-B8F0-AC36-BC6BEDD7B8DE}"/>
                  </a:ext>
                </a:extLst>
              </p:cNvPr>
              <p:cNvCxnSpPr/>
              <p:nvPr/>
            </p:nvCxnSpPr>
            <p:spPr>
              <a:xfrm flipV="1">
                <a:off x="7026255" y="4324581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13">
                <a:extLst>
                  <a:ext uri="{FF2B5EF4-FFF2-40B4-BE49-F238E27FC236}">
                    <a16:creationId xmlns:a16="http://schemas.microsoft.com/office/drawing/2014/main" id="{57D06FC2-3399-6ECF-1F39-DDAEC9E5ED6E}"/>
                  </a:ext>
                </a:extLst>
              </p:cNvPr>
              <p:cNvCxnSpPr/>
              <p:nvPr/>
            </p:nvCxnSpPr>
            <p:spPr>
              <a:xfrm flipV="1">
                <a:off x="7026255" y="4751814"/>
                <a:ext cx="0" cy="1154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14">
                <a:extLst>
                  <a:ext uri="{FF2B5EF4-FFF2-40B4-BE49-F238E27FC236}">
                    <a16:creationId xmlns:a16="http://schemas.microsoft.com/office/drawing/2014/main" id="{CCDAA290-D7D1-5D82-D2A2-A4367E6CC0F8}"/>
                  </a:ext>
                </a:extLst>
              </p:cNvPr>
              <p:cNvSpPr/>
              <p:nvPr/>
            </p:nvSpPr>
            <p:spPr>
              <a:xfrm>
                <a:off x="6962266" y="4855079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3" name="Oval 415">
                <a:extLst>
                  <a:ext uri="{FF2B5EF4-FFF2-40B4-BE49-F238E27FC236}">
                    <a16:creationId xmlns:a16="http://schemas.microsoft.com/office/drawing/2014/main" id="{9784BC22-F270-E0FF-FEFA-7D041AD54AE0}"/>
                  </a:ext>
                </a:extLst>
              </p:cNvPr>
              <p:cNvSpPr/>
              <p:nvPr/>
            </p:nvSpPr>
            <p:spPr>
              <a:xfrm>
                <a:off x="6953125" y="4996815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4" name="Oval 416">
                <a:extLst>
                  <a:ext uri="{FF2B5EF4-FFF2-40B4-BE49-F238E27FC236}">
                    <a16:creationId xmlns:a16="http://schemas.microsoft.com/office/drawing/2014/main" id="{E83B88A4-4054-FDD0-58BD-6D8832D596EA}"/>
                  </a:ext>
                </a:extLst>
              </p:cNvPr>
              <p:cNvSpPr/>
              <p:nvPr/>
            </p:nvSpPr>
            <p:spPr>
              <a:xfrm>
                <a:off x="6797723" y="4867228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5" name="Oval 417">
                <a:extLst>
                  <a:ext uri="{FF2B5EF4-FFF2-40B4-BE49-F238E27FC236}">
                    <a16:creationId xmlns:a16="http://schemas.microsoft.com/office/drawing/2014/main" id="{4450907C-1FB4-C0B4-73DD-5F00D73A1F61}"/>
                  </a:ext>
                </a:extLst>
              </p:cNvPr>
              <p:cNvSpPr/>
              <p:nvPr/>
            </p:nvSpPr>
            <p:spPr>
              <a:xfrm>
                <a:off x="6788582" y="5010988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6" name="Oval 418">
                <a:extLst>
                  <a:ext uri="{FF2B5EF4-FFF2-40B4-BE49-F238E27FC236}">
                    <a16:creationId xmlns:a16="http://schemas.microsoft.com/office/drawing/2014/main" id="{A81B2A4D-21E0-4942-D5D2-4B1FB54888D5}"/>
                  </a:ext>
                </a:extLst>
              </p:cNvPr>
              <p:cNvSpPr/>
              <p:nvPr/>
            </p:nvSpPr>
            <p:spPr>
              <a:xfrm>
                <a:off x="6612612" y="4180820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7" name="Oval 419">
                <a:extLst>
                  <a:ext uri="{FF2B5EF4-FFF2-40B4-BE49-F238E27FC236}">
                    <a16:creationId xmlns:a16="http://schemas.microsoft.com/office/drawing/2014/main" id="{8ADEB7E4-F5C9-5A8A-88B3-FC11276F5855}"/>
                  </a:ext>
                </a:extLst>
              </p:cNvPr>
              <p:cNvSpPr/>
              <p:nvPr/>
            </p:nvSpPr>
            <p:spPr>
              <a:xfrm>
                <a:off x="6943984" y="4176770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8" name="Oval 420">
                <a:extLst>
                  <a:ext uri="{FF2B5EF4-FFF2-40B4-BE49-F238E27FC236}">
                    <a16:creationId xmlns:a16="http://schemas.microsoft.com/office/drawing/2014/main" id="{BC537F99-9623-B09C-6A4F-0179DD020FED}"/>
                  </a:ext>
                </a:extLst>
              </p:cNvPr>
              <p:cNvSpPr/>
              <p:nvPr/>
            </p:nvSpPr>
            <p:spPr>
              <a:xfrm>
                <a:off x="6774870" y="4197018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39" name="Oval 421">
                <a:extLst>
                  <a:ext uri="{FF2B5EF4-FFF2-40B4-BE49-F238E27FC236}">
                    <a16:creationId xmlns:a16="http://schemas.microsoft.com/office/drawing/2014/main" id="{56C0F986-91D4-FA07-91F1-48972242292E}"/>
                  </a:ext>
                </a:extLst>
              </p:cNvPr>
              <p:cNvSpPr/>
              <p:nvPr/>
            </p:nvSpPr>
            <p:spPr>
              <a:xfrm>
                <a:off x="7108526" y="4176770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0" name="Oval 422">
                <a:extLst>
                  <a:ext uri="{FF2B5EF4-FFF2-40B4-BE49-F238E27FC236}">
                    <a16:creationId xmlns:a16="http://schemas.microsoft.com/office/drawing/2014/main" id="{3C1B6AE1-7172-78B7-8711-B5E4FB4A5357}"/>
                  </a:ext>
                </a:extLst>
              </p:cNvPr>
              <p:cNvSpPr/>
              <p:nvPr/>
            </p:nvSpPr>
            <p:spPr>
              <a:xfrm>
                <a:off x="6466352" y="5010988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1" name="Oval 423">
                <a:extLst>
                  <a:ext uri="{FF2B5EF4-FFF2-40B4-BE49-F238E27FC236}">
                    <a16:creationId xmlns:a16="http://schemas.microsoft.com/office/drawing/2014/main" id="{46AC5648-72B0-418D-6473-9BC383B09722}"/>
                  </a:ext>
                </a:extLst>
              </p:cNvPr>
              <p:cNvSpPr/>
              <p:nvPr/>
            </p:nvSpPr>
            <p:spPr>
              <a:xfrm>
                <a:off x="5970438" y="5015038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2" name="Oval 424">
                <a:extLst>
                  <a:ext uri="{FF2B5EF4-FFF2-40B4-BE49-F238E27FC236}">
                    <a16:creationId xmlns:a16="http://schemas.microsoft.com/office/drawing/2014/main" id="{34D0DBAC-4865-1D0C-C4BB-45BD34BB3976}"/>
                  </a:ext>
                </a:extLst>
              </p:cNvPr>
              <p:cNvSpPr/>
              <p:nvPr/>
            </p:nvSpPr>
            <p:spPr>
              <a:xfrm>
                <a:off x="6304095" y="5010988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3" name="Oval 425">
                <a:extLst>
                  <a:ext uri="{FF2B5EF4-FFF2-40B4-BE49-F238E27FC236}">
                    <a16:creationId xmlns:a16="http://schemas.microsoft.com/office/drawing/2014/main" id="{B76846D3-D0F7-AC20-3C5F-4E9EACC60A31}"/>
                  </a:ext>
                </a:extLst>
              </p:cNvPr>
              <p:cNvSpPr/>
              <p:nvPr/>
            </p:nvSpPr>
            <p:spPr>
              <a:xfrm>
                <a:off x="6137266" y="5025162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4" name="Hexagon 426">
                <a:extLst>
                  <a:ext uri="{FF2B5EF4-FFF2-40B4-BE49-F238E27FC236}">
                    <a16:creationId xmlns:a16="http://schemas.microsoft.com/office/drawing/2014/main" id="{FE5658C7-A0A7-ACD0-48BD-07546F239E26}"/>
                  </a:ext>
                </a:extLst>
              </p:cNvPr>
              <p:cNvSpPr/>
              <p:nvPr/>
            </p:nvSpPr>
            <p:spPr>
              <a:xfrm rot="16200000">
                <a:off x="5884621" y="4467115"/>
                <a:ext cx="317894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5" name="Oval 427">
                <a:extLst>
                  <a:ext uri="{FF2B5EF4-FFF2-40B4-BE49-F238E27FC236}">
                    <a16:creationId xmlns:a16="http://schemas.microsoft.com/office/drawing/2014/main" id="{BA17A016-B322-BE5E-CE4E-41ED93B9DBC1}"/>
                  </a:ext>
                </a:extLst>
              </p:cNvPr>
              <p:cNvSpPr/>
              <p:nvPr/>
            </p:nvSpPr>
            <p:spPr>
              <a:xfrm>
                <a:off x="5947585" y="4498714"/>
                <a:ext cx="189681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46" name="Straight Connector 428">
                <a:extLst>
                  <a:ext uri="{FF2B5EF4-FFF2-40B4-BE49-F238E27FC236}">
                    <a16:creationId xmlns:a16="http://schemas.microsoft.com/office/drawing/2014/main" id="{083CE4E9-5C0E-C803-C288-EDCA2A857379}"/>
                  </a:ext>
                </a:extLst>
              </p:cNvPr>
              <p:cNvCxnSpPr/>
              <p:nvPr/>
            </p:nvCxnSpPr>
            <p:spPr>
              <a:xfrm flipV="1">
                <a:off x="6043569" y="4338754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29">
                <a:extLst>
                  <a:ext uri="{FF2B5EF4-FFF2-40B4-BE49-F238E27FC236}">
                    <a16:creationId xmlns:a16="http://schemas.microsoft.com/office/drawing/2014/main" id="{C66F4479-D6FF-B461-A40B-1FD4165C5AE6}"/>
                  </a:ext>
                </a:extLst>
              </p:cNvPr>
              <p:cNvCxnSpPr/>
              <p:nvPr/>
            </p:nvCxnSpPr>
            <p:spPr>
              <a:xfrm flipV="1">
                <a:off x="6043569" y="4770037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Hexagon 430">
                <a:extLst>
                  <a:ext uri="{FF2B5EF4-FFF2-40B4-BE49-F238E27FC236}">
                    <a16:creationId xmlns:a16="http://schemas.microsoft.com/office/drawing/2014/main" id="{E8344F53-35E3-F7D3-7A95-7203B72E50AB}"/>
                  </a:ext>
                </a:extLst>
              </p:cNvPr>
              <p:cNvSpPr/>
              <p:nvPr/>
            </p:nvSpPr>
            <p:spPr>
              <a:xfrm rot="16200000">
                <a:off x="6217265" y="4464078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49" name="Oval 431">
                <a:extLst>
                  <a:ext uri="{FF2B5EF4-FFF2-40B4-BE49-F238E27FC236}">
                    <a16:creationId xmlns:a16="http://schemas.microsoft.com/office/drawing/2014/main" id="{4C7C7AB9-9661-7B0E-F98E-BF74EDA4C538}"/>
                  </a:ext>
                </a:extLst>
              </p:cNvPr>
              <p:cNvSpPr/>
              <p:nvPr/>
            </p:nvSpPr>
            <p:spPr>
              <a:xfrm>
                <a:off x="6281242" y="4494665"/>
                <a:ext cx="191967" cy="2267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50" name="Straight Connector 432">
                <a:extLst>
                  <a:ext uri="{FF2B5EF4-FFF2-40B4-BE49-F238E27FC236}">
                    <a16:creationId xmlns:a16="http://schemas.microsoft.com/office/drawing/2014/main" id="{D7283D88-26FC-06C6-951D-31A33D767198}"/>
                  </a:ext>
                </a:extLst>
              </p:cNvPr>
              <p:cNvCxnSpPr/>
              <p:nvPr/>
            </p:nvCxnSpPr>
            <p:spPr>
              <a:xfrm flipV="1">
                <a:off x="6377225" y="4334705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33">
                <a:extLst>
                  <a:ext uri="{FF2B5EF4-FFF2-40B4-BE49-F238E27FC236}">
                    <a16:creationId xmlns:a16="http://schemas.microsoft.com/office/drawing/2014/main" id="{C0B3140B-9CE7-9917-0735-FD594DD7047E}"/>
                  </a:ext>
                </a:extLst>
              </p:cNvPr>
              <p:cNvCxnSpPr/>
              <p:nvPr/>
            </p:nvCxnSpPr>
            <p:spPr>
              <a:xfrm flipV="1">
                <a:off x="6377225" y="4768012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34">
                <a:extLst>
                  <a:ext uri="{FF2B5EF4-FFF2-40B4-BE49-F238E27FC236}">
                    <a16:creationId xmlns:a16="http://schemas.microsoft.com/office/drawing/2014/main" id="{1385C729-AA0B-5AD5-2D2C-C5E6ADEF43F7}"/>
                  </a:ext>
                </a:extLst>
              </p:cNvPr>
              <p:cNvSpPr/>
              <p:nvPr/>
            </p:nvSpPr>
            <p:spPr>
              <a:xfrm>
                <a:off x="5965868" y="4194994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3" name="Oval 435">
                <a:extLst>
                  <a:ext uri="{FF2B5EF4-FFF2-40B4-BE49-F238E27FC236}">
                    <a16:creationId xmlns:a16="http://schemas.microsoft.com/office/drawing/2014/main" id="{D9E09D24-9136-9A10-2A17-3D890C6F8BA3}"/>
                  </a:ext>
                </a:extLst>
              </p:cNvPr>
              <p:cNvSpPr/>
              <p:nvPr/>
            </p:nvSpPr>
            <p:spPr>
              <a:xfrm>
                <a:off x="6297238" y="4188919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4" name="Oval 436">
                <a:extLst>
                  <a:ext uri="{FF2B5EF4-FFF2-40B4-BE49-F238E27FC236}">
                    <a16:creationId xmlns:a16="http://schemas.microsoft.com/office/drawing/2014/main" id="{ED3FD710-32CF-B930-F12A-EEC96752A3E6}"/>
                  </a:ext>
                </a:extLst>
              </p:cNvPr>
              <p:cNvSpPr/>
              <p:nvPr/>
            </p:nvSpPr>
            <p:spPr>
              <a:xfrm>
                <a:off x="6128125" y="4209167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5" name="Oval 437">
                <a:extLst>
                  <a:ext uri="{FF2B5EF4-FFF2-40B4-BE49-F238E27FC236}">
                    <a16:creationId xmlns:a16="http://schemas.microsoft.com/office/drawing/2014/main" id="{FCA282B4-27CE-FE6E-F590-080CABC01A4B}"/>
                  </a:ext>
                </a:extLst>
              </p:cNvPr>
              <p:cNvSpPr/>
              <p:nvPr/>
            </p:nvSpPr>
            <p:spPr>
              <a:xfrm>
                <a:off x="6459496" y="4188919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6" name="Oval 438">
                <a:extLst>
                  <a:ext uri="{FF2B5EF4-FFF2-40B4-BE49-F238E27FC236}">
                    <a16:creationId xmlns:a16="http://schemas.microsoft.com/office/drawing/2014/main" id="{3A54DDCE-BABC-4C8A-2E00-BD1DEF7DCB83}"/>
                  </a:ext>
                </a:extLst>
              </p:cNvPr>
              <p:cNvSpPr/>
              <p:nvPr/>
            </p:nvSpPr>
            <p:spPr>
              <a:xfrm>
                <a:off x="6475493" y="4869252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7" name="Oval 439">
                <a:extLst>
                  <a:ext uri="{FF2B5EF4-FFF2-40B4-BE49-F238E27FC236}">
                    <a16:creationId xmlns:a16="http://schemas.microsoft.com/office/drawing/2014/main" id="{E055F3E0-62D9-456D-7CEE-061870FD6582}"/>
                  </a:ext>
                </a:extLst>
              </p:cNvPr>
              <p:cNvSpPr/>
              <p:nvPr/>
            </p:nvSpPr>
            <p:spPr>
              <a:xfrm>
                <a:off x="5977294" y="487127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8" name="Oval 440">
                <a:extLst>
                  <a:ext uri="{FF2B5EF4-FFF2-40B4-BE49-F238E27FC236}">
                    <a16:creationId xmlns:a16="http://schemas.microsoft.com/office/drawing/2014/main" id="{763489C2-F43D-6A01-D502-B19D8D3BE396}"/>
                  </a:ext>
                </a:extLst>
              </p:cNvPr>
              <p:cNvSpPr/>
              <p:nvPr/>
            </p:nvSpPr>
            <p:spPr>
              <a:xfrm>
                <a:off x="6310950" y="4869252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9" name="Oval 441">
                <a:extLst>
                  <a:ext uri="{FF2B5EF4-FFF2-40B4-BE49-F238E27FC236}">
                    <a16:creationId xmlns:a16="http://schemas.microsoft.com/office/drawing/2014/main" id="{9F51D6E7-C5E3-E0BE-D5EB-BF14F9089736}"/>
                  </a:ext>
                </a:extLst>
              </p:cNvPr>
              <p:cNvSpPr/>
              <p:nvPr/>
            </p:nvSpPr>
            <p:spPr>
              <a:xfrm>
                <a:off x="6146407" y="4883426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0" name="Oval 442">
                <a:extLst>
                  <a:ext uri="{FF2B5EF4-FFF2-40B4-BE49-F238E27FC236}">
                    <a16:creationId xmlns:a16="http://schemas.microsoft.com/office/drawing/2014/main" id="{9976014B-ABFF-7D1E-1FB9-CC4B05948170}"/>
                  </a:ext>
                </a:extLst>
              </p:cNvPr>
              <p:cNvSpPr/>
              <p:nvPr/>
            </p:nvSpPr>
            <p:spPr>
              <a:xfrm>
                <a:off x="7892390" y="341747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1" name="Oval 443">
                <a:extLst>
                  <a:ext uri="{FF2B5EF4-FFF2-40B4-BE49-F238E27FC236}">
                    <a16:creationId xmlns:a16="http://schemas.microsoft.com/office/drawing/2014/main" id="{3B1C45FD-4903-16C8-3FAE-B8F187DB6B26}"/>
                  </a:ext>
                </a:extLst>
              </p:cNvPr>
              <p:cNvSpPr/>
              <p:nvPr/>
            </p:nvSpPr>
            <p:spPr>
              <a:xfrm>
                <a:off x="8223761" y="3413421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2" name="Oval 444">
                <a:extLst>
                  <a:ext uri="{FF2B5EF4-FFF2-40B4-BE49-F238E27FC236}">
                    <a16:creationId xmlns:a16="http://schemas.microsoft.com/office/drawing/2014/main" id="{ABC4D98C-AA83-DBC9-C2AF-4FFAB0A652F7}"/>
                  </a:ext>
                </a:extLst>
              </p:cNvPr>
              <p:cNvSpPr/>
              <p:nvPr/>
            </p:nvSpPr>
            <p:spPr>
              <a:xfrm>
                <a:off x="8059218" y="342759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3" name="Oval 445">
                <a:extLst>
                  <a:ext uri="{FF2B5EF4-FFF2-40B4-BE49-F238E27FC236}">
                    <a16:creationId xmlns:a16="http://schemas.microsoft.com/office/drawing/2014/main" id="{C683B583-94B6-D344-D48C-F430D4F10CF2}"/>
                  </a:ext>
                </a:extLst>
              </p:cNvPr>
              <p:cNvSpPr/>
              <p:nvPr/>
            </p:nvSpPr>
            <p:spPr>
              <a:xfrm>
                <a:off x="8388304" y="3413421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4" name="Oval 446">
                <a:extLst>
                  <a:ext uri="{FF2B5EF4-FFF2-40B4-BE49-F238E27FC236}">
                    <a16:creationId xmlns:a16="http://schemas.microsoft.com/office/drawing/2014/main" id="{340DC0AB-D946-1E11-A098-9C5762E91107}"/>
                  </a:ext>
                </a:extLst>
              </p:cNvPr>
              <p:cNvSpPr/>
              <p:nvPr/>
            </p:nvSpPr>
            <p:spPr>
              <a:xfrm>
                <a:off x="8392875" y="2961889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5" name="Oval 447">
                <a:extLst>
                  <a:ext uri="{FF2B5EF4-FFF2-40B4-BE49-F238E27FC236}">
                    <a16:creationId xmlns:a16="http://schemas.microsoft.com/office/drawing/2014/main" id="{7554995D-5BF2-6FB7-7C69-B93982170D72}"/>
                  </a:ext>
                </a:extLst>
              </p:cNvPr>
              <p:cNvSpPr/>
              <p:nvPr/>
            </p:nvSpPr>
            <p:spPr>
              <a:xfrm>
                <a:off x="8381447" y="3105651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6" name="Oval 448">
                <a:extLst>
                  <a:ext uri="{FF2B5EF4-FFF2-40B4-BE49-F238E27FC236}">
                    <a16:creationId xmlns:a16="http://schemas.microsoft.com/office/drawing/2014/main" id="{047C5C06-173E-5749-DEAC-47E17FCA7929}"/>
                  </a:ext>
                </a:extLst>
              </p:cNvPr>
              <p:cNvSpPr/>
              <p:nvPr/>
            </p:nvSpPr>
            <p:spPr>
              <a:xfrm>
                <a:off x="7896960" y="2965939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7" name="Oval 449">
                <a:extLst>
                  <a:ext uri="{FF2B5EF4-FFF2-40B4-BE49-F238E27FC236}">
                    <a16:creationId xmlns:a16="http://schemas.microsoft.com/office/drawing/2014/main" id="{58B5FAA0-B868-3DD8-9284-1354015C7F14}"/>
                  </a:ext>
                </a:extLst>
              </p:cNvPr>
              <p:cNvSpPr/>
              <p:nvPr/>
            </p:nvSpPr>
            <p:spPr>
              <a:xfrm>
                <a:off x="7887819" y="3107675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8" name="Hexagon 450">
                <a:extLst>
                  <a:ext uri="{FF2B5EF4-FFF2-40B4-BE49-F238E27FC236}">
                    <a16:creationId xmlns:a16="http://schemas.microsoft.com/office/drawing/2014/main" id="{CF5B8D78-9D81-62D8-7740-78B2DA9F0326}"/>
                  </a:ext>
                </a:extLst>
              </p:cNvPr>
              <p:cNvSpPr/>
              <p:nvPr/>
            </p:nvSpPr>
            <p:spPr>
              <a:xfrm rot="16200000">
                <a:off x="7799717" y="2561777"/>
                <a:ext cx="317893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9" name="Oval 451">
                <a:extLst>
                  <a:ext uri="{FF2B5EF4-FFF2-40B4-BE49-F238E27FC236}">
                    <a16:creationId xmlns:a16="http://schemas.microsoft.com/office/drawing/2014/main" id="{115D2F42-89F2-DD5F-288B-0BFF04BCA7F6}"/>
                  </a:ext>
                </a:extLst>
              </p:cNvPr>
              <p:cNvSpPr/>
              <p:nvPr/>
            </p:nvSpPr>
            <p:spPr>
              <a:xfrm>
                <a:off x="7860395" y="2593376"/>
                <a:ext cx="194253" cy="2247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70" name="Straight Connector 452">
                <a:extLst>
                  <a:ext uri="{FF2B5EF4-FFF2-40B4-BE49-F238E27FC236}">
                    <a16:creationId xmlns:a16="http://schemas.microsoft.com/office/drawing/2014/main" id="{87E9742A-F23A-B73F-3D4E-3C986DDA92E9}"/>
                  </a:ext>
                </a:extLst>
              </p:cNvPr>
              <p:cNvCxnSpPr/>
              <p:nvPr/>
            </p:nvCxnSpPr>
            <p:spPr>
              <a:xfrm flipV="1">
                <a:off x="7958664" y="2435441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53">
                <a:extLst>
                  <a:ext uri="{FF2B5EF4-FFF2-40B4-BE49-F238E27FC236}">
                    <a16:creationId xmlns:a16="http://schemas.microsoft.com/office/drawing/2014/main" id="{7E72641C-445F-6E91-A3D4-86E9930FFC35}"/>
                  </a:ext>
                </a:extLst>
              </p:cNvPr>
              <p:cNvCxnSpPr/>
              <p:nvPr/>
            </p:nvCxnSpPr>
            <p:spPr>
              <a:xfrm flipV="1">
                <a:off x="7958664" y="2864699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2" name="Hexagon 454">
                <a:extLst>
                  <a:ext uri="{FF2B5EF4-FFF2-40B4-BE49-F238E27FC236}">
                    <a16:creationId xmlns:a16="http://schemas.microsoft.com/office/drawing/2014/main" id="{7CC6EFCF-3DA5-BD38-B16D-06522134376F}"/>
                  </a:ext>
                </a:extLst>
              </p:cNvPr>
              <p:cNvSpPr/>
              <p:nvPr/>
            </p:nvSpPr>
            <p:spPr>
              <a:xfrm rot="16200000">
                <a:off x="8132361" y="2560765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73" name="Oval 455">
                <a:extLst>
                  <a:ext uri="{FF2B5EF4-FFF2-40B4-BE49-F238E27FC236}">
                    <a16:creationId xmlns:a16="http://schemas.microsoft.com/office/drawing/2014/main" id="{57516084-A381-DBFE-3EAD-70FA393B62F1}"/>
                  </a:ext>
                </a:extLst>
              </p:cNvPr>
              <p:cNvSpPr/>
              <p:nvPr/>
            </p:nvSpPr>
            <p:spPr>
              <a:xfrm>
                <a:off x="8196337" y="2591351"/>
                <a:ext cx="191967" cy="2267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74" name="Straight Connector 456">
                <a:extLst>
                  <a:ext uri="{FF2B5EF4-FFF2-40B4-BE49-F238E27FC236}">
                    <a16:creationId xmlns:a16="http://schemas.microsoft.com/office/drawing/2014/main" id="{20BBE6AB-C288-ACFB-D6BA-EDD80A138129}"/>
                  </a:ext>
                </a:extLst>
              </p:cNvPr>
              <p:cNvCxnSpPr/>
              <p:nvPr/>
            </p:nvCxnSpPr>
            <p:spPr>
              <a:xfrm flipV="1">
                <a:off x="8290035" y="2431392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57">
                <a:extLst>
                  <a:ext uri="{FF2B5EF4-FFF2-40B4-BE49-F238E27FC236}">
                    <a16:creationId xmlns:a16="http://schemas.microsoft.com/office/drawing/2014/main" id="{FAA74FB9-7887-98C3-0AF9-E293FC3FDD2F}"/>
                  </a:ext>
                </a:extLst>
              </p:cNvPr>
              <p:cNvCxnSpPr/>
              <p:nvPr/>
            </p:nvCxnSpPr>
            <p:spPr>
              <a:xfrm flipV="1">
                <a:off x="8290035" y="2864699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Oval 458">
                <a:extLst>
                  <a:ext uri="{FF2B5EF4-FFF2-40B4-BE49-F238E27FC236}">
                    <a16:creationId xmlns:a16="http://schemas.microsoft.com/office/drawing/2014/main" id="{E686622E-6D5F-AD6D-81F2-99D2FA2322E4}"/>
                  </a:ext>
                </a:extLst>
              </p:cNvPr>
              <p:cNvSpPr/>
              <p:nvPr/>
            </p:nvSpPr>
            <p:spPr>
              <a:xfrm>
                <a:off x="8228332" y="2961889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77" name="Oval 459">
                <a:extLst>
                  <a:ext uri="{FF2B5EF4-FFF2-40B4-BE49-F238E27FC236}">
                    <a16:creationId xmlns:a16="http://schemas.microsoft.com/office/drawing/2014/main" id="{47609F52-F085-FB96-758B-EB52619C862C}"/>
                  </a:ext>
                </a:extLst>
              </p:cNvPr>
              <p:cNvSpPr/>
              <p:nvPr/>
            </p:nvSpPr>
            <p:spPr>
              <a:xfrm>
                <a:off x="8221475" y="3105651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78" name="Oval 460">
                <a:extLst>
                  <a:ext uri="{FF2B5EF4-FFF2-40B4-BE49-F238E27FC236}">
                    <a16:creationId xmlns:a16="http://schemas.microsoft.com/office/drawing/2014/main" id="{3F21B4BC-E340-4073-29CA-B4888ABBA576}"/>
                  </a:ext>
                </a:extLst>
              </p:cNvPr>
              <p:cNvSpPr/>
              <p:nvPr/>
            </p:nvSpPr>
            <p:spPr>
              <a:xfrm>
                <a:off x="8063789" y="2976064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79" name="Oval 461">
                <a:extLst>
                  <a:ext uri="{FF2B5EF4-FFF2-40B4-BE49-F238E27FC236}">
                    <a16:creationId xmlns:a16="http://schemas.microsoft.com/office/drawing/2014/main" id="{B3528378-2486-F464-3384-5584065E9B4E}"/>
                  </a:ext>
                </a:extLst>
              </p:cNvPr>
              <p:cNvSpPr/>
              <p:nvPr/>
            </p:nvSpPr>
            <p:spPr>
              <a:xfrm>
                <a:off x="8054648" y="3119824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0" name="Oval 462">
                <a:extLst>
                  <a:ext uri="{FF2B5EF4-FFF2-40B4-BE49-F238E27FC236}">
                    <a16:creationId xmlns:a16="http://schemas.microsoft.com/office/drawing/2014/main" id="{818D8518-58B8-DDCF-DE97-5A3C8DFCFC7D}"/>
                  </a:ext>
                </a:extLst>
              </p:cNvPr>
              <p:cNvSpPr/>
              <p:nvPr/>
            </p:nvSpPr>
            <p:spPr>
              <a:xfrm>
                <a:off x="7878678" y="2287631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1" name="Oval 463">
                <a:extLst>
                  <a:ext uri="{FF2B5EF4-FFF2-40B4-BE49-F238E27FC236}">
                    <a16:creationId xmlns:a16="http://schemas.microsoft.com/office/drawing/2014/main" id="{89B78970-FAF4-C59D-6FBC-2F134500C00E}"/>
                  </a:ext>
                </a:extLst>
              </p:cNvPr>
              <p:cNvSpPr/>
              <p:nvPr/>
            </p:nvSpPr>
            <p:spPr>
              <a:xfrm>
                <a:off x="8210049" y="2287631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2" name="Oval 464">
                <a:extLst>
                  <a:ext uri="{FF2B5EF4-FFF2-40B4-BE49-F238E27FC236}">
                    <a16:creationId xmlns:a16="http://schemas.microsoft.com/office/drawing/2014/main" id="{7D959572-CE06-00C6-1617-D24A5F042112}"/>
                  </a:ext>
                </a:extLst>
              </p:cNvPr>
              <p:cNvSpPr/>
              <p:nvPr/>
            </p:nvSpPr>
            <p:spPr>
              <a:xfrm>
                <a:off x="8040936" y="230585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3" name="Oval 465">
                <a:extLst>
                  <a:ext uri="{FF2B5EF4-FFF2-40B4-BE49-F238E27FC236}">
                    <a16:creationId xmlns:a16="http://schemas.microsoft.com/office/drawing/2014/main" id="{F9BE0EA3-8CB8-7FE5-B227-40F3EFEF9ACA}"/>
                  </a:ext>
                </a:extLst>
              </p:cNvPr>
              <p:cNvSpPr/>
              <p:nvPr/>
            </p:nvSpPr>
            <p:spPr>
              <a:xfrm>
                <a:off x="8374592" y="2287631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4" name="Oval 466">
                <a:extLst>
                  <a:ext uri="{FF2B5EF4-FFF2-40B4-BE49-F238E27FC236}">
                    <a16:creationId xmlns:a16="http://schemas.microsoft.com/office/drawing/2014/main" id="{5E561553-23C8-2156-32DE-798D460AA263}"/>
                  </a:ext>
                </a:extLst>
              </p:cNvPr>
              <p:cNvSpPr/>
              <p:nvPr/>
            </p:nvSpPr>
            <p:spPr>
              <a:xfrm>
                <a:off x="7734703" y="3119824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5" name="Oval 467">
                <a:extLst>
                  <a:ext uri="{FF2B5EF4-FFF2-40B4-BE49-F238E27FC236}">
                    <a16:creationId xmlns:a16="http://schemas.microsoft.com/office/drawing/2014/main" id="{FC682661-BC1A-6385-BC8C-4B0901C9993F}"/>
                  </a:ext>
                </a:extLst>
              </p:cNvPr>
              <p:cNvSpPr/>
              <p:nvPr/>
            </p:nvSpPr>
            <p:spPr>
              <a:xfrm>
                <a:off x="7238789" y="3123874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6" name="Oval 468">
                <a:extLst>
                  <a:ext uri="{FF2B5EF4-FFF2-40B4-BE49-F238E27FC236}">
                    <a16:creationId xmlns:a16="http://schemas.microsoft.com/office/drawing/2014/main" id="{8D671E8B-4115-C5BD-56CC-673CA5B143DE}"/>
                  </a:ext>
                </a:extLst>
              </p:cNvPr>
              <p:cNvSpPr/>
              <p:nvPr/>
            </p:nvSpPr>
            <p:spPr>
              <a:xfrm>
                <a:off x="7570161" y="3119824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7" name="Oval 469">
                <a:extLst>
                  <a:ext uri="{FF2B5EF4-FFF2-40B4-BE49-F238E27FC236}">
                    <a16:creationId xmlns:a16="http://schemas.microsoft.com/office/drawing/2014/main" id="{64395D79-A222-020F-E8E0-2ECB396D1BF7}"/>
                  </a:ext>
                </a:extLst>
              </p:cNvPr>
              <p:cNvSpPr/>
              <p:nvPr/>
            </p:nvSpPr>
            <p:spPr>
              <a:xfrm>
                <a:off x="7407902" y="313399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8" name="Hexagon 470">
                <a:extLst>
                  <a:ext uri="{FF2B5EF4-FFF2-40B4-BE49-F238E27FC236}">
                    <a16:creationId xmlns:a16="http://schemas.microsoft.com/office/drawing/2014/main" id="{9ACC7A9D-F8F2-1F8E-D2F6-9CF33323B47B}"/>
                  </a:ext>
                </a:extLst>
              </p:cNvPr>
              <p:cNvSpPr/>
              <p:nvPr/>
            </p:nvSpPr>
            <p:spPr>
              <a:xfrm rot="16200000">
                <a:off x="7149674" y="2572914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9" name="Oval 471">
                <a:extLst>
                  <a:ext uri="{FF2B5EF4-FFF2-40B4-BE49-F238E27FC236}">
                    <a16:creationId xmlns:a16="http://schemas.microsoft.com/office/drawing/2014/main" id="{AF1D0E69-12F3-7FAF-4F4D-D835A0F8010F}"/>
                  </a:ext>
                </a:extLst>
              </p:cNvPr>
              <p:cNvSpPr/>
              <p:nvPr/>
            </p:nvSpPr>
            <p:spPr>
              <a:xfrm>
                <a:off x="7213651" y="2605524"/>
                <a:ext cx="194251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90" name="Straight Connector 472">
                <a:extLst>
                  <a:ext uri="{FF2B5EF4-FFF2-40B4-BE49-F238E27FC236}">
                    <a16:creationId xmlns:a16="http://schemas.microsoft.com/office/drawing/2014/main" id="{FA42163F-838E-856D-7EEF-0905EECD6931}"/>
                  </a:ext>
                </a:extLst>
              </p:cNvPr>
              <p:cNvCxnSpPr/>
              <p:nvPr/>
            </p:nvCxnSpPr>
            <p:spPr>
              <a:xfrm flipV="1">
                <a:off x="7311919" y="2447590"/>
                <a:ext cx="0" cy="109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73">
                <a:extLst>
                  <a:ext uri="{FF2B5EF4-FFF2-40B4-BE49-F238E27FC236}">
                    <a16:creationId xmlns:a16="http://schemas.microsoft.com/office/drawing/2014/main" id="{D67223B6-BB08-EA56-E76C-8816134B8DB5}"/>
                  </a:ext>
                </a:extLst>
              </p:cNvPr>
              <p:cNvCxnSpPr/>
              <p:nvPr/>
            </p:nvCxnSpPr>
            <p:spPr>
              <a:xfrm flipV="1">
                <a:off x="7311919" y="2876848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Hexagon 474">
                <a:extLst>
                  <a:ext uri="{FF2B5EF4-FFF2-40B4-BE49-F238E27FC236}">
                    <a16:creationId xmlns:a16="http://schemas.microsoft.com/office/drawing/2014/main" id="{68BAD5C4-04F3-CD7A-A727-6CC99C02A28B}"/>
                  </a:ext>
                </a:extLst>
              </p:cNvPr>
              <p:cNvSpPr/>
              <p:nvPr/>
            </p:nvSpPr>
            <p:spPr>
              <a:xfrm rot="16200000">
                <a:off x="7483200" y="2570759"/>
                <a:ext cx="317894" cy="29023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93" name="Oval 475">
                <a:extLst>
                  <a:ext uri="{FF2B5EF4-FFF2-40B4-BE49-F238E27FC236}">
                    <a16:creationId xmlns:a16="http://schemas.microsoft.com/office/drawing/2014/main" id="{241D6EFA-0BE5-5385-074A-CECFA44C41EE}"/>
                  </a:ext>
                </a:extLst>
              </p:cNvPr>
              <p:cNvSpPr/>
              <p:nvPr/>
            </p:nvSpPr>
            <p:spPr>
              <a:xfrm>
                <a:off x="7545021" y="2603500"/>
                <a:ext cx="194253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94" name="Straight Connector 476">
                <a:extLst>
                  <a:ext uri="{FF2B5EF4-FFF2-40B4-BE49-F238E27FC236}">
                    <a16:creationId xmlns:a16="http://schemas.microsoft.com/office/drawing/2014/main" id="{7F26160C-9207-B870-5CEE-02E594C31EBA}"/>
                  </a:ext>
                </a:extLst>
              </p:cNvPr>
              <p:cNvCxnSpPr/>
              <p:nvPr/>
            </p:nvCxnSpPr>
            <p:spPr>
              <a:xfrm flipV="1">
                <a:off x="7643291" y="2445566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77">
                <a:extLst>
                  <a:ext uri="{FF2B5EF4-FFF2-40B4-BE49-F238E27FC236}">
                    <a16:creationId xmlns:a16="http://schemas.microsoft.com/office/drawing/2014/main" id="{0B5377E9-6C77-B581-8AD6-EFFBC55E6505}"/>
                  </a:ext>
                </a:extLst>
              </p:cNvPr>
              <p:cNvCxnSpPr/>
              <p:nvPr/>
            </p:nvCxnSpPr>
            <p:spPr>
              <a:xfrm flipV="1">
                <a:off x="7643291" y="2874824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6" name="Oval 478">
                <a:extLst>
                  <a:ext uri="{FF2B5EF4-FFF2-40B4-BE49-F238E27FC236}">
                    <a16:creationId xmlns:a16="http://schemas.microsoft.com/office/drawing/2014/main" id="{A2875435-B128-D169-E7C3-4417C4FDE121}"/>
                  </a:ext>
                </a:extLst>
              </p:cNvPr>
              <p:cNvSpPr/>
              <p:nvPr/>
            </p:nvSpPr>
            <p:spPr>
              <a:xfrm>
                <a:off x="7229648" y="230180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97" name="Oval 479">
                <a:extLst>
                  <a:ext uri="{FF2B5EF4-FFF2-40B4-BE49-F238E27FC236}">
                    <a16:creationId xmlns:a16="http://schemas.microsoft.com/office/drawing/2014/main" id="{611CEEF1-F67F-BA28-3B67-A6E925C7B447}"/>
                  </a:ext>
                </a:extLst>
              </p:cNvPr>
              <p:cNvSpPr/>
              <p:nvPr/>
            </p:nvSpPr>
            <p:spPr>
              <a:xfrm>
                <a:off x="7561019" y="229978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98" name="Oval 480">
                <a:extLst>
                  <a:ext uri="{FF2B5EF4-FFF2-40B4-BE49-F238E27FC236}">
                    <a16:creationId xmlns:a16="http://schemas.microsoft.com/office/drawing/2014/main" id="{E6D7213A-6A14-6607-2F7F-B88D4FABA5A8}"/>
                  </a:ext>
                </a:extLst>
              </p:cNvPr>
              <p:cNvSpPr/>
              <p:nvPr/>
            </p:nvSpPr>
            <p:spPr>
              <a:xfrm>
                <a:off x="7394190" y="2315979"/>
                <a:ext cx="146260" cy="14781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99" name="Oval 481">
                <a:extLst>
                  <a:ext uri="{FF2B5EF4-FFF2-40B4-BE49-F238E27FC236}">
                    <a16:creationId xmlns:a16="http://schemas.microsoft.com/office/drawing/2014/main" id="{DCF39CD0-8132-B7F5-8172-4E6E7198A92F}"/>
                  </a:ext>
                </a:extLst>
              </p:cNvPr>
              <p:cNvSpPr/>
              <p:nvPr/>
            </p:nvSpPr>
            <p:spPr>
              <a:xfrm>
                <a:off x="7725562" y="2299780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0" name="Oval 482">
                <a:extLst>
                  <a:ext uri="{FF2B5EF4-FFF2-40B4-BE49-F238E27FC236}">
                    <a16:creationId xmlns:a16="http://schemas.microsoft.com/office/drawing/2014/main" id="{37773398-3463-E3EA-CFA6-8F685F1FADBD}"/>
                  </a:ext>
                </a:extLst>
              </p:cNvPr>
              <p:cNvSpPr/>
              <p:nvPr/>
            </p:nvSpPr>
            <p:spPr>
              <a:xfrm>
                <a:off x="7739274" y="2976064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1" name="Oval 483">
                <a:extLst>
                  <a:ext uri="{FF2B5EF4-FFF2-40B4-BE49-F238E27FC236}">
                    <a16:creationId xmlns:a16="http://schemas.microsoft.com/office/drawing/2014/main" id="{60185EAA-E368-EC35-2CEE-002BEB149F88}"/>
                  </a:ext>
                </a:extLst>
              </p:cNvPr>
              <p:cNvSpPr/>
              <p:nvPr/>
            </p:nvSpPr>
            <p:spPr>
              <a:xfrm>
                <a:off x="7243359" y="2980113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2" name="Oval 484">
                <a:extLst>
                  <a:ext uri="{FF2B5EF4-FFF2-40B4-BE49-F238E27FC236}">
                    <a16:creationId xmlns:a16="http://schemas.microsoft.com/office/drawing/2014/main" id="{08D47106-A75B-C384-362C-C1EFB82531B4}"/>
                  </a:ext>
                </a:extLst>
              </p:cNvPr>
              <p:cNvSpPr/>
              <p:nvPr/>
            </p:nvSpPr>
            <p:spPr>
              <a:xfrm>
                <a:off x="7577016" y="2976064"/>
                <a:ext cx="143976" cy="14781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3" name="Oval 485">
                <a:extLst>
                  <a:ext uri="{FF2B5EF4-FFF2-40B4-BE49-F238E27FC236}">
                    <a16:creationId xmlns:a16="http://schemas.microsoft.com/office/drawing/2014/main" id="{DB07567B-F8F6-44F9-67A5-8DCA6D105F63}"/>
                  </a:ext>
                </a:extLst>
              </p:cNvPr>
              <p:cNvSpPr/>
              <p:nvPr/>
            </p:nvSpPr>
            <p:spPr>
              <a:xfrm>
                <a:off x="7412473" y="2990237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4" name="Oval 486">
                <a:extLst>
                  <a:ext uri="{FF2B5EF4-FFF2-40B4-BE49-F238E27FC236}">
                    <a16:creationId xmlns:a16="http://schemas.microsoft.com/office/drawing/2014/main" id="{446B2B6D-ECF3-FC80-A23B-718AE24101B7}"/>
                  </a:ext>
                </a:extLst>
              </p:cNvPr>
              <p:cNvSpPr/>
              <p:nvPr/>
            </p:nvSpPr>
            <p:spPr>
              <a:xfrm>
                <a:off x="7878678" y="2145895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5" name="Oval 487">
                <a:extLst>
                  <a:ext uri="{FF2B5EF4-FFF2-40B4-BE49-F238E27FC236}">
                    <a16:creationId xmlns:a16="http://schemas.microsoft.com/office/drawing/2014/main" id="{5DB9B03B-F268-EE25-CE0A-DD5645B138F3}"/>
                  </a:ext>
                </a:extLst>
              </p:cNvPr>
              <p:cNvSpPr/>
              <p:nvPr/>
            </p:nvSpPr>
            <p:spPr>
              <a:xfrm>
                <a:off x="8210049" y="2139820"/>
                <a:ext cx="14626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6" name="Oval 488">
                <a:extLst>
                  <a:ext uri="{FF2B5EF4-FFF2-40B4-BE49-F238E27FC236}">
                    <a16:creationId xmlns:a16="http://schemas.microsoft.com/office/drawing/2014/main" id="{6C74721B-2F6B-A26C-7F97-5C7952C46B72}"/>
                  </a:ext>
                </a:extLst>
              </p:cNvPr>
              <p:cNvSpPr/>
              <p:nvPr/>
            </p:nvSpPr>
            <p:spPr>
              <a:xfrm>
                <a:off x="8047791" y="215399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7" name="Oval 489">
                <a:extLst>
                  <a:ext uri="{FF2B5EF4-FFF2-40B4-BE49-F238E27FC236}">
                    <a16:creationId xmlns:a16="http://schemas.microsoft.com/office/drawing/2014/main" id="{977131E7-0FC4-0B80-DC5E-CB32A591A26C}"/>
                  </a:ext>
                </a:extLst>
              </p:cNvPr>
              <p:cNvSpPr/>
              <p:nvPr/>
            </p:nvSpPr>
            <p:spPr>
              <a:xfrm>
                <a:off x="8374592" y="2139820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8" name="Oval 490">
                <a:extLst>
                  <a:ext uri="{FF2B5EF4-FFF2-40B4-BE49-F238E27FC236}">
                    <a16:creationId xmlns:a16="http://schemas.microsoft.com/office/drawing/2014/main" id="{5F7F59A5-231C-F07B-DD9F-488CE59C870D}"/>
                  </a:ext>
                </a:extLst>
              </p:cNvPr>
              <p:cNvSpPr/>
              <p:nvPr/>
            </p:nvSpPr>
            <p:spPr>
              <a:xfrm>
                <a:off x="7874107" y="1987961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9" name="Oval 491">
                <a:extLst>
                  <a:ext uri="{FF2B5EF4-FFF2-40B4-BE49-F238E27FC236}">
                    <a16:creationId xmlns:a16="http://schemas.microsoft.com/office/drawing/2014/main" id="{D8E9E2BF-46AB-532C-589A-EC24688C74C0}"/>
                  </a:ext>
                </a:extLst>
              </p:cNvPr>
              <p:cNvSpPr/>
              <p:nvPr/>
            </p:nvSpPr>
            <p:spPr>
              <a:xfrm>
                <a:off x="8205479" y="1983911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0" name="Oval 492">
                <a:extLst>
                  <a:ext uri="{FF2B5EF4-FFF2-40B4-BE49-F238E27FC236}">
                    <a16:creationId xmlns:a16="http://schemas.microsoft.com/office/drawing/2014/main" id="{27A988BE-AD4A-3A70-B427-5AD5130F0B0E}"/>
                  </a:ext>
                </a:extLst>
              </p:cNvPr>
              <p:cNvSpPr/>
              <p:nvPr/>
            </p:nvSpPr>
            <p:spPr>
              <a:xfrm>
                <a:off x="8038650" y="2006183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1" name="Oval 493">
                <a:extLst>
                  <a:ext uri="{FF2B5EF4-FFF2-40B4-BE49-F238E27FC236}">
                    <a16:creationId xmlns:a16="http://schemas.microsoft.com/office/drawing/2014/main" id="{3C5C7950-6D89-B304-739B-298B428E9FEA}"/>
                  </a:ext>
                </a:extLst>
              </p:cNvPr>
              <p:cNvSpPr/>
              <p:nvPr/>
            </p:nvSpPr>
            <p:spPr>
              <a:xfrm>
                <a:off x="8370022" y="1983911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2" name="Oval 494">
                <a:extLst>
                  <a:ext uri="{FF2B5EF4-FFF2-40B4-BE49-F238E27FC236}">
                    <a16:creationId xmlns:a16="http://schemas.microsoft.com/office/drawing/2014/main" id="{DD7F11CB-8A08-8544-88B2-3BA036BEA922}"/>
                  </a:ext>
                </a:extLst>
              </p:cNvPr>
              <p:cNvSpPr/>
              <p:nvPr/>
            </p:nvSpPr>
            <p:spPr>
              <a:xfrm>
                <a:off x="7229648" y="2156019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3" name="Oval 495">
                <a:extLst>
                  <a:ext uri="{FF2B5EF4-FFF2-40B4-BE49-F238E27FC236}">
                    <a16:creationId xmlns:a16="http://schemas.microsoft.com/office/drawing/2014/main" id="{933D2F56-DA38-97EC-1811-924A44226B24}"/>
                  </a:ext>
                </a:extLst>
              </p:cNvPr>
              <p:cNvSpPr/>
              <p:nvPr/>
            </p:nvSpPr>
            <p:spPr>
              <a:xfrm>
                <a:off x="7561019" y="215399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4" name="Oval 496">
                <a:extLst>
                  <a:ext uri="{FF2B5EF4-FFF2-40B4-BE49-F238E27FC236}">
                    <a16:creationId xmlns:a16="http://schemas.microsoft.com/office/drawing/2014/main" id="{9547E0E4-9496-80F1-B98D-9878D59E9DA2}"/>
                  </a:ext>
                </a:extLst>
              </p:cNvPr>
              <p:cNvSpPr/>
              <p:nvPr/>
            </p:nvSpPr>
            <p:spPr>
              <a:xfrm>
                <a:off x="7398761" y="2166143"/>
                <a:ext cx="143976" cy="14781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5" name="Oval 497">
                <a:extLst>
                  <a:ext uri="{FF2B5EF4-FFF2-40B4-BE49-F238E27FC236}">
                    <a16:creationId xmlns:a16="http://schemas.microsoft.com/office/drawing/2014/main" id="{62C1ED6B-D961-DA5B-6425-DF4BD33BCC20}"/>
                  </a:ext>
                </a:extLst>
              </p:cNvPr>
              <p:cNvSpPr/>
              <p:nvPr/>
            </p:nvSpPr>
            <p:spPr>
              <a:xfrm>
                <a:off x="7725562" y="2156019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6" name="Oval 498">
                <a:extLst>
                  <a:ext uri="{FF2B5EF4-FFF2-40B4-BE49-F238E27FC236}">
                    <a16:creationId xmlns:a16="http://schemas.microsoft.com/office/drawing/2014/main" id="{7A3DF078-091A-8EA6-1416-E0CFD609D314}"/>
                  </a:ext>
                </a:extLst>
              </p:cNvPr>
              <p:cNvSpPr/>
              <p:nvPr/>
            </p:nvSpPr>
            <p:spPr>
              <a:xfrm>
                <a:off x="7225077" y="2000110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7" name="Oval 499">
                <a:extLst>
                  <a:ext uri="{FF2B5EF4-FFF2-40B4-BE49-F238E27FC236}">
                    <a16:creationId xmlns:a16="http://schemas.microsoft.com/office/drawing/2014/main" id="{7D248FE4-313A-24BA-C409-C57304F87158}"/>
                  </a:ext>
                </a:extLst>
              </p:cNvPr>
              <p:cNvSpPr/>
              <p:nvPr/>
            </p:nvSpPr>
            <p:spPr>
              <a:xfrm>
                <a:off x="7558733" y="199808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8" name="Oval 500">
                <a:extLst>
                  <a:ext uri="{FF2B5EF4-FFF2-40B4-BE49-F238E27FC236}">
                    <a16:creationId xmlns:a16="http://schemas.microsoft.com/office/drawing/2014/main" id="{3DCE262E-9295-F453-BE50-E6529377918F}"/>
                  </a:ext>
                </a:extLst>
              </p:cNvPr>
              <p:cNvSpPr/>
              <p:nvPr/>
            </p:nvSpPr>
            <p:spPr>
              <a:xfrm>
                <a:off x="7389620" y="2016308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9" name="Oval 501">
                <a:extLst>
                  <a:ext uri="{FF2B5EF4-FFF2-40B4-BE49-F238E27FC236}">
                    <a16:creationId xmlns:a16="http://schemas.microsoft.com/office/drawing/2014/main" id="{F3E9A90F-AB14-7A85-6F0D-15D2F523036B}"/>
                  </a:ext>
                </a:extLst>
              </p:cNvPr>
              <p:cNvSpPr/>
              <p:nvPr/>
            </p:nvSpPr>
            <p:spPr>
              <a:xfrm>
                <a:off x="7723276" y="1998084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0" name="Oval 502">
                <a:extLst>
                  <a:ext uri="{FF2B5EF4-FFF2-40B4-BE49-F238E27FC236}">
                    <a16:creationId xmlns:a16="http://schemas.microsoft.com/office/drawing/2014/main" id="{BEEB680E-476E-5016-F57B-16167C00D4EC}"/>
                  </a:ext>
                </a:extLst>
              </p:cNvPr>
              <p:cNvSpPr/>
              <p:nvPr/>
            </p:nvSpPr>
            <p:spPr>
              <a:xfrm>
                <a:off x="7243359" y="3429619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1" name="Oval 503">
                <a:extLst>
                  <a:ext uri="{FF2B5EF4-FFF2-40B4-BE49-F238E27FC236}">
                    <a16:creationId xmlns:a16="http://schemas.microsoft.com/office/drawing/2014/main" id="{C705ADCD-127A-2BFF-B396-EA3DD6C9B7F0}"/>
                  </a:ext>
                </a:extLst>
              </p:cNvPr>
              <p:cNvSpPr/>
              <p:nvPr/>
            </p:nvSpPr>
            <p:spPr>
              <a:xfrm>
                <a:off x="7577016" y="342759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2" name="Oval 504">
                <a:extLst>
                  <a:ext uri="{FF2B5EF4-FFF2-40B4-BE49-F238E27FC236}">
                    <a16:creationId xmlns:a16="http://schemas.microsoft.com/office/drawing/2014/main" id="{EE123566-65E6-EC59-2A56-56ADF0538F0F}"/>
                  </a:ext>
                </a:extLst>
              </p:cNvPr>
              <p:cNvSpPr/>
              <p:nvPr/>
            </p:nvSpPr>
            <p:spPr>
              <a:xfrm>
                <a:off x="7412473" y="343974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3" name="Oval 505">
                <a:extLst>
                  <a:ext uri="{FF2B5EF4-FFF2-40B4-BE49-F238E27FC236}">
                    <a16:creationId xmlns:a16="http://schemas.microsoft.com/office/drawing/2014/main" id="{9F198F6C-DD23-D96B-302F-8A6CB3098559}"/>
                  </a:ext>
                </a:extLst>
              </p:cNvPr>
              <p:cNvSpPr/>
              <p:nvPr/>
            </p:nvSpPr>
            <p:spPr>
              <a:xfrm>
                <a:off x="7741559" y="3427594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4" name="Oval 506">
                <a:extLst>
                  <a:ext uri="{FF2B5EF4-FFF2-40B4-BE49-F238E27FC236}">
                    <a16:creationId xmlns:a16="http://schemas.microsoft.com/office/drawing/2014/main" id="{CE9F7EE9-3EBF-C130-2CD8-78484FBE0F79}"/>
                  </a:ext>
                </a:extLst>
              </p:cNvPr>
              <p:cNvSpPr/>
              <p:nvPr/>
            </p:nvSpPr>
            <p:spPr>
              <a:xfrm>
                <a:off x="7241075" y="3273709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5" name="Oval 507">
                <a:extLst>
                  <a:ext uri="{FF2B5EF4-FFF2-40B4-BE49-F238E27FC236}">
                    <a16:creationId xmlns:a16="http://schemas.microsoft.com/office/drawing/2014/main" id="{E8562C9D-E941-59A2-81A3-73BD50D3FB3E}"/>
                  </a:ext>
                </a:extLst>
              </p:cNvPr>
              <p:cNvSpPr/>
              <p:nvPr/>
            </p:nvSpPr>
            <p:spPr>
              <a:xfrm>
                <a:off x="7572445" y="326965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6" name="Oval 508">
                <a:extLst>
                  <a:ext uri="{FF2B5EF4-FFF2-40B4-BE49-F238E27FC236}">
                    <a16:creationId xmlns:a16="http://schemas.microsoft.com/office/drawing/2014/main" id="{7F1ABDCF-5E92-4EA0-0E20-B5F3F8FDB94B}"/>
                  </a:ext>
                </a:extLst>
              </p:cNvPr>
              <p:cNvSpPr/>
              <p:nvPr/>
            </p:nvSpPr>
            <p:spPr>
              <a:xfrm>
                <a:off x="7405618" y="3289907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7" name="Oval 509">
                <a:extLst>
                  <a:ext uri="{FF2B5EF4-FFF2-40B4-BE49-F238E27FC236}">
                    <a16:creationId xmlns:a16="http://schemas.microsoft.com/office/drawing/2014/main" id="{869FCDBE-BFE4-651D-65CB-DA6A8849595D}"/>
                  </a:ext>
                </a:extLst>
              </p:cNvPr>
              <p:cNvSpPr/>
              <p:nvPr/>
            </p:nvSpPr>
            <p:spPr>
              <a:xfrm>
                <a:off x="7736988" y="3271685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8" name="Oval 510">
                <a:extLst>
                  <a:ext uri="{FF2B5EF4-FFF2-40B4-BE49-F238E27FC236}">
                    <a16:creationId xmlns:a16="http://schemas.microsoft.com/office/drawing/2014/main" id="{1BA3351C-19EF-5B16-FA3A-F0F0487A7279}"/>
                  </a:ext>
                </a:extLst>
              </p:cNvPr>
              <p:cNvSpPr/>
              <p:nvPr/>
            </p:nvSpPr>
            <p:spPr>
              <a:xfrm>
                <a:off x="7887819" y="3261560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9" name="Oval 511">
                <a:extLst>
                  <a:ext uri="{FF2B5EF4-FFF2-40B4-BE49-F238E27FC236}">
                    <a16:creationId xmlns:a16="http://schemas.microsoft.com/office/drawing/2014/main" id="{48A0A853-1776-B186-2907-B498FC68CF9D}"/>
                  </a:ext>
                </a:extLst>
              </p:cNvPr>
              <p:cNvSpPr/>
              <p:nvPr/>
            </p:nvSpPr>
            <p:spPr>
              <a:xfrm>
                <a:off x="8223761" y="3255486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0" name="Oval 512">
                <a:extLst>
                  <a:ext uri="{FF2B5EF4-FFF2-40B4-BE49-F238E27FC236}">
                    <a16:creationId xmlns:a16="http://schemas.microsoft.com/office/drawing/2014/main" id="{80883C54-8278-5036-395C-59F996EA1822}"/>
                  </a:ext>
                </a:extLst>
              </p:cNvPr>
              <p:cNvSpPr/>
              <p:nvPr/>
            </p:nvSpPr>
            <p:spPr>
              <a:xfrm>
                <a:off x="8054648" y="3275734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1" name="Oval 513">
                <a:extLst>
                  <a:ext uri="{FF2B5EF4-FFF2-40B4-BE49-F238E27FC236}">
                    <a16:creationId xmlns:a16="http://schemas.microsoft.com/office/drawing/2014/main" id="{957661EC-5363-C0A4-3A1D-828A71061540}"/>
                  </a:ext>
                </a:extLst>
              </p:cNvPr>
              <p:cNvSpPr/>
              <p:nvPr/>
            </p:nvSpPr>
            <p:spPr>
              <a:xfrm>
                <a:off x="8386018" y="3255486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2" name="Oval 514">
                <a:extLst>
                  <a:ext uri="{FF2B5EF4-FFF2-40B4-BE49-F238E27FC236}">
                    <a16:creationId xmlns:a16="http://schemas.microsoft.com/office/drawing/2014/main" id="{4AFF25B5-1D90-D760-A233-935DD093D03C}"/>
                  </a:ext>
                </a:extLst>
              </p:cNvPr>
              <p:cNvSpPr/>
              <p:nvPr/>
            </p:nvSpPr>
            <p:spPr>
              <a:xfrm>
                <a:off x="7903817" y="3719165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3" name="Oval 515">
                <a:extLst>
                  <a:ext uri="{FF2B5EF4-FFF2-40B4-BE49-F238E27FC236}">
                    <a16:creationId xmlns:a16="http://schemas.microsoft.com/office/drawing/2014/main" id="{31CFC2A0-2F68-25D4-F0EA-057A30894309}"/>
                  </a:ext>
                </a:extLst>
              </p:cNvPr>
              <p:cNvSpPr/>
              <p:nvPr/>
            </p:nvSpPr>
            <p:spPr>
              <a:xfrm>
                <a:off x="8235187" y="3717141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4" name="Oval 516">
                <a:extLst>
                  <a:ext uri="{FF2B5EF4-FFF2-40B4-BE49-F238E27FC236}">
                    <a16:creationId xmlns:a16="http://schemas.microsoft.com/office/drawing/2014/main" id="{3F5E9C5A-FAB2-FD74-EF53-6F17AB9B9319}"/>
                  </a:ext>
                </a:extLst>
              </p:cNvPr>
              <p:cNvSpPr/>
              <p:nvPr/>
            </p:nvSpPr>
            <p:spPr>
              <a:xfrm>
                <a:off x="8070644" y="3729290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5" name="Oval 517">
                <a:extLst>
                  <a:ext uri="{FF2B5EF4-FFF2-40B4-BE49-F238E27FC236}">
                    <a16:creationId xmlns:a16="http://schemas.microsoft.com/office/drawing/2014/main" id="{A6E462C9-9063-83F1-1B9F-B5EAD0C78E28}"/>
                  </a:ext>
                </a:extLst>
              </p:cNvPr>
              <p:cNvSpPr/>
              <p:nvPr/>
            </p:nvSpPr>
            <p:spPr>
              <a:xfrm>
                <a:off x="8395159" y="3717141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6" name="Oval 518">
                <a:extLst>
                  <a:ext uri="{FF2B5EF4-FFF2-40B4-BE49-F238E27FC236}">
                    <a16:creationId xmlns:a16="http://schemas.microsoft.com/office/drawing/2014/main" id="{20EFB074-A0BD-7C45-8C38-0A9EE8D7A8A2}"/>
                  </a:ext>
                </a:extLst>
              </p:cNvPr>
              <p:cNvSpPr/>
              <p:nvPr/>
            </p:nvSpPr>
            <p:spPr>
              <a:xfrm>
                <a:off x="7899246" y="3561231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7" name="Oval 519">
                <a:extLst>
                  <a:ext uri="{FF2B5EF4-FFF2-40B4-BE49-F238E27FC236}">
                    <a16:creationId xmlns:a16="http://schemas.microsoft.com/office/drawing/2014/main" id="{69E2C8C9-6A34-3707-B1F8-ECE1A5A5F6F8}"/>
                  </a:ext>
                </a:extLst>
              </p:cNvPr>
              <p:cNvSpPr/>
              <p:nvPr/>
            </p:nvSpPr>
            <p:spPr>
              <a:xfrm>
                <a:off x="8230617" y="3561231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8" name="Oval 520">
                <a:extLst>
                  <a:ext uri="{FF2B5EF4-FFF2-40B4-BE49-F238E27FC236}">
                    <a16:creationId xmlns:a16="http://schemas.microsoft.com/office/drawing/2014/main" id="{C0B1C4C2-3725-ABC2-3F9A-FEA098DE8F3F}"/>
                  </a:ext>
                </a:extLst>
              </p:cNvPr>
              <p:cNvSpPr/>
              <p:nvPr/>
            </p:nvSpPr>
            <p:spPr>
              <a:xfrm>
                <a:off x="8061503" y="3579454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9" name="Oval 521">
                <a:extLst>
                  <a:ext uri="{FF2B5EF4-FFF2-40B4-BE49-F238E27FC236}">
                    <a16:creationId xmlns:a16="http://schemas.microsoft.com/office/drawing/2014/main" id="{3209CB5C-7617-D06D-AA77-80B7FF16F1F4}"/>
                  </a:ext>
                </a:extLst>
              </p:cNvPr>
              <p:cNvSpPr/>
              <p:nvPr/>
            </p:nvSpPr>
            <p:spPr>
              <a:xfrm>
                <a:off x="8392875" y="3561231"/>
                <a:ext cx="148545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0" name="Oval 522">
                <a:extLst>
                  <a:ext uri="{FF2B5EF4-FFF2-40B4-BE49-F238E27FC236}">
                    <a16:creationId xmlns:a16="http://schemas.microsoft.com/office/drawing/2014/main" id="{E577863F-E0F6-8BEC-FC7C-FC4B6131F6FB}"/>
                  </a:ext>
                </a:extLst>
              </p:cNvPr>
              <p:cNvSpPr/>
              <p:nvPr/>
            </p:nvSpPr>
            <p:spPr>
              <a:xfrm>
                <a:off x="7252501" y="373131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1" name="Oval 523">
                <a:extLst>
                  <a:ext uri="{FF2B5EF4-FFF2-40B4-BE49-F238E27FC236}">
                    <a16:creationId xmlns:a16="http://schemas.microsoft.com/office/drawing/2014/main" id="{347116DF-732E-8207-7DA3-2B4C47B078C5}"/>
                  </a:ext>
                </a:extLst>
              </p:cNvPr>
              <p:cNvSpPr/>
              <p:nvPr/>
            </p:nvSpPr>
            <p:spPr>
              <a:xfrm>
                <a:off x="7588443" y="372929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2" name="Oval 524">
                <a:extLst>
                  <a:ext uri="{FF2B5EF4-FFF2-40B4-BE49-F238E27FC236}">
                    <a16:creationId xmlns:a16="http://schemas.microsoft.com/office/drawing/2014/main" id="{91031745-4078-2B74-27B4-3D7D4A2EBCD2}"/>
                  </a:ext>
                </a:extLst>
              </p:cNvPr>
              <p:cNvSpPr/>
              <p:nvPr/>
            </p:nvSpPr>
            <p:spPr>
              <a:xfrm>
                <a:off x="7423900" y="3743463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3" name="Oval 525">
                <a:extLst>
                  <a:ext uri="{FF2B5EF4-FFF2-40B4-BE49-F238E27FC236}">
                    <a16:creationId xmlns:a16="http://schemas.microsoft.com/office/drawing/2014/main" id="{87AA9D4C-8538-8B6E-E5C7-2E0F3C092E19}"/>
                  </a:ext>
                </a:extLst>
              </p:cNvPr>
              <p:cNvSpPr/>
              <p:nvPr/>
            </p:nvSpPr>
            <p:spPr>
              <a:xfrm>
                <a:off x="7750700" y="3729290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4" name="Oval 526">
                <a:extLst>
                  <a:ext uri="{FF2B5EF4-FFF2-40B4-BE49-F238E27FC236}">
                    <a16:creationId xmlns:a16="http://schemas.microsoft.com/office/drawing/2014/main" id="{B51C9797-76D2-3AA9-0E47-D91EC5C4D6F4}"/>
                  </a:ext>
                </a:extLst>
              </p:cNvPr>
              <p:cNvSpPr/>
              <p:nvPr/>
            </p:nvSpPr>
            <p:spPr>
              <a:xfrm>
                <a:off x="7252501" y="3575405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5" name="Oval 527">
                <a:extLst>
                  <a:ext uri="{FF2B5EF4-FFF2-40B4-BE49-F238E27FC236}">
                    <a16:creationId xmlns:a16="http://schemas.microsoft.com/office/drawing/2014/main" id="{7F0BCA90-6493-9E3D-03C3-33380F2A39FD}"/>
                  </a:ext>
                </a:extLst>
              </p:cNvPr>
              <p:cNvSpPr/>
              <p:nvPr/>
            </p:nvSpPr>
            <p:spPr>
              <a:xfrm>
                <a:off x="7583872" y="3571355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6" name="Oval 528">
                <a:extLst>
                  <a:ext uri="{FF2B5EF4-FFF2-40B4-BE49-F238E27FC236}">
                    <a16:creationId xmlns:a16="http://schemas.microsoft.com/office/drawing/2014/main" id="{37B34E0E-C4A5-097F-18D2-ED586C788313}"/>
                  </a:ext>
                </a:extLst>
              </p:cNvPr>
              <p:cNvSpPr/>
              <p:nvPr/>
            </p:nvSpPr>
            <p:spPr>
              <a:xfrm>
                <a:off x="7417044" y="3589578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7" name="Oval 529">
                <a:extLst>
                  <a:ext uri="{FF2B5EF4-FFF2-40B4-BE49-F238E27FC236}">
                    <a16:creationId xmlns:a16="http://schemas.microsoft.com/office/drawing/2014/main" id="{970A36D7-DDFD-3AA9-0E59-5479249171A4}"/>
                  </a:ext>
                </a:extLst>
              </p:cNvPr>
              <p:cNvSpPr/>
              <p:nvPr/>
            </p:nvSpPr>
            <p:spPr>
              <a:xfrm>
                <a:off x="7743845" y="3571355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8" name="Oval 530">
                <a:extLst>
                  <a:ext uri="{FF2B5EF4-FFF2-40B4-BE49-F238E27FC236}">
                    <a16:creationId xmlns:a16="http://schemas.microsoft.com/office/drawing/2014/main" id="{A0630803-E1A7-5DA1-4904-ABA574049F01}"/>
                  </a:ext>
                </a:extLst>
              </p:cNvPr>
              <p:cNvSpPr/>
              <p:nvPr/>
            </p:nvSpPr>
            <p:spPr>
              <a:xfrm>
                <a:off x="7908387" y="4020861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9" name="Oval 531">
                <a:extLst>
                  <a:ext uri="{FF2B5EF4-FFF2-40B4-BE49-F238E27FC236}">
                    <a16:creationId xmlns:a16="http://schemas.microsoft.com/office/drawing/2014/main" id="{A245179E-BDF6-C6FC-3D1C-FF804AD60E0E}"/>
                  </a:ext>
                </a:extLst>
              </p:cNvPr>
              <p:cNvSpPr/>
              <p:nvPr/>
            </p:nvSpPr>
            <p:spPr>
              <a:xfrm>
                <a:off x="8242044" y="4020861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0" name="Oval 532">
                <a:extLst>
                  <a:ext uri="{FF2B5EF4-FFF2-40B4-BE49-F238E27FC236}">
                    <a16:creationId xmlns:a16="http://schemas.microsoft.com/office/drawing/2014/main" id="{59EC3A7B-ACFD-CF66-DBCB-4BA2650BF4BD}"/>
                  </a:ext>
                </a:extLst>
              </p:cNvPr>
              <p:cNvSpPr/>
              <p:nvPr/>
            </p:nvSpPr>
            <p:spPr>
              <a:xfrm>
                <a:off x="8077501" y="403301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1" name="Oval 533">
                <a:extLst>
                  <a:ext uri="{FF2B5EF4-FFF2-40B4-BE49-F238E27FC236}">
                    <a16:creationId xmlns:a16="http://schemas.microsoft.com/office/drawing/2014/main" id="{E74B7F6D-EB6F-4785-63D3-54CA176268B8}"/>
                  </a:ext>
                </a:extLst>
              </p:cNvPr>
              <p:cNvSpPr/>
              <p:nvPr/>
            </p:nvSpPr>
            <p:spPr>
              <a:xfrm>
                <a:off x="8404301" y="4020861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2" name="Oval 534">
                <a:extLst>
                  <a:ext uri="{FF2B5EF4-FFF2-40B4-BE49-F238E27FC236}">
                    <a16:creationId xmlns:a16="http://schemas.microsoft.com/office/drawing/2014/main" id="{1EEB1585-9C16-7BEB-872D-D6EF66485C00}"/>
                  </a:ext>
                </a:extLst>
              </p:cNvPr>
              <p:cNvSpPr/>
              <p:nvPr/>
            </p:nvSpPr>
            <p:spPr>
              <a:xfrm>
                <a:off x="7906101" y="3864951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3" name="Oval 535">
                <a:extLst>
                  <a:ext uri="{FF2B5EF4-FFF2-40B4-BE49-F238E27FC236}">
                    <a16:creationId xmlns:a16="http://schemas.microsoft.com/office/drawing/2014/main" id="{7DA52D9B-6625-0AAC-CFA2-B95F92B174FE}"/>
                  </a:ext>
                </a:extLst>
              </p:cNvPr>
              <p:cNvSpPr/>
              <p:nvPr/>
            </p:nvSpPr>
            <p:spPr>
              <a:xfrm>
                <a:off x="8237473" y="3862927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4" name="Oval 536">
                <a:extLst>
                  <a:ext uri="{FF2B5EF4-FFF2-40B4-BE49-F238E27FC236}">
                    <a16:creationId xmlns:a16="http://schemas.microsoft.com/office/drawing/2014/main" id="{66E2BEC5-B18D-F30D-CD00-322D62FDD01F}"/>
                  </a:ext>
                </a:extLst>
              </p:cNvPr>
              <p:cNvSpPr/>
              <p:nvPr/>
            </p:nvSpPr>
            <p:spPr>
              <a:xfrm>
                <a:off x="8068360" y="3883175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5" name="Oval 537">
                <a:extLst>
                  <a:ext uri="{FF2B5EF4-FFF2-40B4-BE49-F238E27FC236}">
                    <a16:creationId xmlns:a16="http://schemas.microsoft.com/office/drawing/2014/main" id="{611AC913-D9CE-AE68-6BD8-40F06EC19667}"/>
                  </a:ext>
                </a:extLst>
              </p:cNvPr>
              <p:cNvSpPr/>
              <p:nvPr/>
            </p:nvSpPr>
            <p:spPr>
              <a:xfrm>
                <a:off x="8399730" y="3862927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6" name="Oval 538">
                <a:extLst>
                  <a:ext uri="{FF2B5EF4-FFF2-40B4-BE49-F238E27FC236}">
                    <a16:creationId xmlns:a16="http://schemas.microsoft.com/office/drawing/2014/main" id="{E716EEAD-ADD4-A1FE-12D7-1545F1CFAD24}"/>
                  </a:ext>
                </a:extLst>
              </p:cNvPr>
              <p:cNvSpPr/>
              <p:nvPr/>
            </p:nvSpPr>
            <p:spPr>
              <a:xfrm>
                <a:off x="7261642" y="4037059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7" name="Oval 539">
                <a:extLst>
                  <a:ext uri="{FF2B5EF4-FFF2-40B4-BE49-F238E27FC236}">
                    <a16:creationId xmlns:a16="http://schemas.microsoft.com/office/drawing/2014/main" id="{4D4FF99F-0F21-229D-A765-B96A1FEBA254}"/>
                  </a:ext>
                </a:extLst>
              </p:cNvPr>
              <p:cNvSpPr/>
              <p:nvPr/>
            </p:nvSpPr>
            <p:spPr>
              <a:xfrm>
                <a:off x="7593014" y="4033010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8" name="Oval 540">
                <a:extLst>
                  <a:ext uri="{FF2B5EF4-FFF2-40B4-BE49-F238E27FC236}">
                    <a16:creationId xmlns:a16="http://schemas.microsoft.com/office/drawing/2014/main" id="{8E4765E6-4856-CAF5-B43C-F4049BBAFBFE}"/>
                  </a:ext>
                </a:extLst>
              </p:cNvPr>
              <p:cNvSpPr/>
              <p:nvPr/>
            </p:nvSpPr>
            <p:spPr>
              <a:xfrm>
                <a:off x="7430755" y="4047183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9" name="Oval 541">
                <a:extLst>
                  <a:ext uri="{FF2B5EF4-FFF2-40B4-BE49-F238E27FC236}">
                    <a16:creationId xmlns:a16="http://schemas.microsoft.com/office/drawing/2014/main" id="{FEFE33A6-006C-D772-1B5B-7C9E27833013}"/>
                  </a:ext>
                </a:extLst>
              </p:cNvPr>
              <p:cNvSpPr/>
              <p:nvPr/>
            </p:nvSpPr>
            <p:spPr>
              <a:xfrm>
                <a:off x="7757557" y="4033010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0" name="Oval 542">
                <a:extLst>
                  <a:ext uri="{FF2B5EF4-FFF2-40B4-BE49-F238E27FC236}">
                    <a16:creationId xmlns:a16="http://schemas.microsoft.com/office/drawing/2014/main" id="{4E7F9EF1-AF13-899E-2080-8E10CEE3ABEA}"/>
                  </a:ext>
                </a:extLst>
              </p:cNvPr>
              <p:cNvSpPr/>
              <p:nvPr/>
            </p:nvSpPr>
            <p:spPr>
              <a:xfrm>
                <a:off x="7254787" y="3879125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1" name="Oval 543">
                <a:extLst>
                  <a:ext uri="{FF2B5EF4-FFF2-40B4-BE49-F238E27FC236}">
                    <a16:creationId xmlns:a16="http://schemas.microsoft.com/office/drawing/2014/main" id="{658288C0-D858-AE62-066E-200CB3D07776}"/>
                  </a:ext>
                </a:extLst>
              </p:cNvPr>
              <p:cNvSpPr/>
              <p:nvPr/>
            </p:nvSpPr>
            <p:spPr>
              <a:xfrm>
                <a:off x="7588443" y="3877100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2" name="Oval 544">
                <a:extLst>
                  <a:ext uri="{FF2B5EF4-FFF2-40B4-BE49-F238E27FC236}">
                    <a16:creationId xmlns:a16="http://schemas.microsoft.com/office/drawing/2014/main" id="{B4CCA5CD-C77D-2B2A-73C1-753FA53B049C}"/>
                  </a:ext>
                </a:extLst>
              </p:cNvPr>
              <p:cNvSpPr/>
              <p:nvPr/>
            </p:nvSpPr>
            <p:spPr>
              <a:xfrm>
                <a:off x="7421614" y="389532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3" name="Oval 545">
                <a:extLst>
                  <a:ext uri="{FF2B5EF4-FFF2-40B4-BE49-F238E27FC236}">
                    <a16:creationId xmlns:a16="http://schemas.microsoft.com/office/drawing/2014/main" id="{4C510811-0003-ADC7-FAC9-20A9C5591A34}"/>
                  </a:ext>
                </a:extLst>
              </p:cNvPr>
              <p:cNvSpPr/>
              <p:nvPr/>
            </p:nvSpPr>
            <p:spPr>
              <a:xfrm>
                <a:off x="7752986" y="3877100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4" name="Oval 546">
                <a:extLst>
                  <a:ext uri="{FF2B5EF4-FFF2-40B4-BE49-F238E27FC236}">
                    <a16:creationId xmlns:a16="http://schemas.microsoft.com/office/drawing/2014/main" id="{064C3E5D-7A78-B5BE-B818-6166C9CE142D}"/>
                  </a:ext>
                </a:extLst>
              </p:cNvPr>
              <p:cNvSpPr/>
              <p:nvPr/>
            </p:nvSpPr>
            <p:spPr>
              <a:xfrm>
                <a:off x="8424869" y="4840905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5" name="Oval 547">
                <a:extLst>
                  <a:ext uri="{FF2B5EF4-FFF2-40B4-BE49-F238E27FC236}">
                    <a16:creationId xmlns:a16="http://schemas.microsoft.com/office/drawing/2014/main" id="{F038AA7E-821F-00AD-4F26-17920B94902B}"/>
                  </a:ext>
                </a:extLst>
              </p:cNvPr>
              <p:cNvSpPr/>
              <p:nvPr/>
            </p:nvSpPr>
            <p:spPr>
              <a:xfrm>
                <a:off x="8418013" y="4984666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6" name="Oval 548">
                <a:extLst>
                  <a:ext uri="{FF2B5EF4-FFF2-40B4-BE49-F238E27FC236}">
                    <a16:creationId xmlns:a16="http://schemas.microsoft.com/office/drawing/2014/main" id="{14AD5816-B9BE-C98A-A736-D2CCF2FE0E5E}"/>
                  </a:ext>
                </a:extLst>
              </p:cNvPr>
              <p:cNvSpPr/>
              <p:nvPr/>
            </p:nvSpPr>
            <p:spPr>
              <a:xfrm>
                <a:off x="7931241" y="4842930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7" name="Oval 549">
                <a:extLst>
                  <a:ext uri="{FF2B5EF4-FFF2-40B4-BE49-F238E27FC236}">
                    <a16:creationId xmlns:a16="http://schemas.microsoft.com/office/drawing/2014/main" id="{63F7D568-307D-FE26-E3B7-F853D4632BD8}"/>
                  </a:ext>
                </a:extLst>
              </p:cNvPr>
              <p:cNvSpPr/>
              <p:nvPr/>
            </p:nvSpPr>
            <p:spPr>
              <a:xfrm>
                <a:off x="7919813" y="4988716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8" name="Hexagon 550">
                <a:extLst>
                  <a:ext uri="{FF2B5EF4-FFF2-40B4-BE49-F238E27FC236}">
                    <a16:creationId xmlns:a16="http://schemas.microsoft.com/office/drawing/2014/main" id="{B68882BC-6B6A-AE84-AA4F-EAFBBEED145C}"/>
                  </a:ext>
                </a:extLst>
              </p:cNvPr>
              <p:cNvSpPr/>
              <p:nvPr/>
            </p:nvSpPr>
            <p:spPr>
              <a:xfrm rot="16200000">
                <a:off x="7832855" y="4441936"/>
                <a:ext cx="317893" cy="285664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9" name="Oval 551">
                <a:extLst>
                  <a:ext uri="{FF2B5EF4-FFF2-40B4-BE49-F238E27FC236}">
                    <a16:creationId xmlns:a16="http://schemas.microsoft.com/office/drawing/2014/main" id="{643148B9-4010-5E5E-FE2F-381569ECF72E}"/>
                  </a:ext>
                </a:extLst>
              </p:cNvPr>
              <p:cNvSpPr/>
              <p:nvPr/>
            </p:nvSpPr>
            <p:spPr>
              <a:xfrm>
                <a:off x="7896960" y="4472391"/>
                <a:ext cx="189682" cy="2247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570" name="Straight Connector 552">
                <a:extLst>
                  <a:ext uri="{FF2B5EF4-FFF2-40B4-BE49-F238E27FC236}">
                    <a16:creationId xmlns:a16="http://schemas.microsoft.com/office/drawing/2014/main" id="{55C9481A-ACBB-BDB2-76B0-E6814C618D87}"/>
                  </a:ext>
                </a:extLst>
              </p:cNvPr>
              <p:cNvCxnSpPr/>
              <p:nvPr/>
            </p:nvCxnSpPr>
            <p:spPr>
              <a:xfrm flipV="1">
                <a:off x="7992944" y="4314457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53">
                <a:extLst>
                  <a:ext uri="{FF2B5EF4-FFF2-40B4-BE49-F238E27FC236}">
                    <a16:creationId xmlns:a16="http://schemas.microsoft.com/office/drawing/2014/main" id="{B9DF27A5-A365-4B78-35C7-3E3AD6E58026}"/>
                  </a:ext>
                </a:extLst>
              </p:cNvPr>
              <p:cNvCxnSpPr/>
              <p:nvPr/>
            </p:nvCxnSpPr>
            <p:spPr>
              <a:xfrm flipV="1">
                <a:off x="7992944" y="4743714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2" name="Hexagon 554">
                <a:extLst>
                  <a:ext uri="{FF2B5EF4-FFF2-40B4-BE49-F238E27FC236}">
                    <a16:creationId xmlns:a16="http://schemas.microsoft.com/office/drawing/2014/main" id="{0B315E1E-C65B-E24C-BAC6-C2F180420ABA}"/>
                  </a:ext>
                </a:extLst>
              </p:cNvPr>
              <p:cNvSpPr/>
              <p:nvPr/>
            </p:nvSpPr>
            <p:spPr>
              <a:xfrm rot="16200000">
                <a:off x="8164225" y="4437626"/>
                <a:ext cx="317894" cy="29023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73" name="Oval 555">
                <a:extLst>
                  <a:ext uri="{FF2B5EF4-FFF2-40B4-BE49-F238E27FC236}">
                    <a16:creationId xmlns:a16="http://schemas.microsoft.com/office/drawing/2014/main" id="{B6B30CAC-F965-A661-EF19-5FDC4F8C54EF}"/>
                  </a:ext>
                </a:extLst>
              </p:cNvPr>
              <p:cNvSpPr/>
              <p:nvPr/>
            </p:nvSpPr>
            <p:spPr>
              <a:xfrm>
                <a:off x="8228332" y="4470367"/>
                <a:ext cx="191967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574" name="Straight Connector 556">
                <a:extLst>
                  <a:ext uri="{FF2B5EF4-FFF2-40B4-BE49-F238E27FC236}">
                    <a16:creationId xmlns:a16="http://schemas.microsoft.com/office/drawing/2014/main" id="{C41C93F0-2A99-87B9-D9E2-ACC72A0E7CB8}"/>
                  </a:ext>
                </a:extLst>
              </p:cNvPr>
              <p:cNvCxnSpPr/>
              <p:nvPr/>
            </p:nvCxnSpPr>
            <p:spPr>
              <a:xfrm flipV="1">
                <a:off x="8324315" y="4310407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57">
                <a:extLst>
                  <a:ext uri="{FF2B5EF4-FFF2-40B4-BE49-F238E27FC236}">
                    <a16:creationId xmlns:a16="http://schemas.microsoft.com/office/drawing/2014/main" id="{F6AC5A3E-183A-82BD-C33F-BD867DBE5658}"/>
                  </a:ext>
                </a:extLst>
              </p:cNvPr>
              <p:cNvCxnSpPr/>
              <p:nvPr/>
            </p:nvCxnSpPr>
            <p:spPr>
              <a:xfrm flipV="1">
                <a:off x="8324315" y="4741690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" name="Oval 558">
                <a:extLst>
                  <a:ext uri="{FF2B5EF4-FFF2-40B4-BE49-F238E27FC236}">
                    <a16:creationId xmlns:a16="http://schemas.microsoft.com/office/drawing/2014/main" id="{4A0C5B8E-A02C-A2A8-8D9C-A64D43536723}"/>
                  </a:ext>
                </a:extLst>
              </p:cNvPr>
              <p:cNvSpPr/>
              <p:nvPr/>
            </p:nvSpPr>
            <p:spPr>
              <a:xfrm>
                <a:off x="8260326" y="4840905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77" name="Oval 559">
                <a:extLst>
                  <a:ext uri="{FF2B5EF4-FFF2-40B4-BE49-F238E27FC236}">
                    <a16:creationId xmlns:a16="http://schemas.microsoft.com/office/drawing/2014/main" id="{9E369B0F-10E9-3B8E-F856-6CFBB2C57F49}"/>
                  </a:ext>
                </a:extLst>
              </p:cNvPr>
              <p:cNvSpPr/>
              <p:nvPr/>
            </p:nvSpPr>
            <p:spPr>
              <a:xfrm>
                <a:off x="8251185" y="4984666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78" name="Oval 560">
                <a:extLst>
                  <a:ext uri="{FF2B5EF4-FFF2-40B4-BE49-F238E27FC236}">
                    <a16:creationId xmlns:a16="http://schemas.microsoft.com/office/drawing/2014/main" id="{D5DEAC87-2E1F-70FF-B2E4-D6AB58A6ABB0}"/>
                  </a:ext>
                </a:extLst>
              </p:cNvPr>
              <p:cNvSpPr/>
              <p:nvPr/>
            </p:nvSpPr>
            <p:spPr>
              <a:xfrm>
                <a:off x="8098068" y="4855079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79" name="Oval 561">
                <a:extLst>
                  <a:ext uri="{FF2B5EF4-FFF2-40B4-BE49-F238E27FC236}">
                    <a16:creationId xmlns:a16="http://schemas.microsoft.com/office/drawing/2014/main" id="{DB1E19F9-68AA-568F-0E50-FC41AB5F02DD}"/>
                  </a:ext>
                </a:extLst>
              </p:cNvPr>
              <p:cNvSpPr/>
              <p:nvPr/>
            </p:nvSpPr>
            <p:spPr>
              <a:xfrm>
                <a:off x="8086642" y="4998839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0" name="Oval 562">
                <a:extLst>
                  <a:ext uri="{FF2B5EF4-FFF2-40B4-BE49-F238E27FC236}">
                    <a16:creationId xmlns:a16="http://schemas.microsoft.com/office/drawing/2014/main" id="{BBF13471-E00E-D420-AB55-F81EC1354C8D}"/>
                  </a:ext>
                </a:extLst>
              </p:cNvPr>
              <p:cNvSpPr/>
              <p:nvPr/>
            </p:nvSpPr>
            <p:spPr>
              <a:xfrm>
                <a:off x="7910672" y="4166647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1" name="Oval 563">
                <a:extLst>
                  <a:ext uri="{FF2B5EF4-FFF2-40B4-BE49-F238E27FC236}">
                    <a16:creationId xmlns:a16="http://schemas.microsoft.com/office/drawing/2014/main" id="{14901821-6789-ACDE-C8D3-5919C0BD3088}"/>
                  </a:ext>
                </a:extLst>
              </p:cNvPr>
              <p:cNvSpPr/>
              <p:nvPr/>
            </p:nvSpPr>
            <p:spPr>
              <a:xfrm>
                <a:off x="8244328" y="4162597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2" name="Oval 564">
                <a:extLst>
                  <a:ext uri="{FF2B5EF4-FFF2-40B4-BE49-F238E27FC236}">
                    <a16:creationId xmlns:a16="http://schemas.microsoft.com/office/drawing/2014/main" id="{9BC3CDAD-76D5-82FF-DE47-BCDA91871C6A}"/>
                  </a:ext>
                </a:extLst>
              </p:cNvPr>
              <p:cNvSpPr/>
              <p:nvPr/>
            </p:nvSpPr>
            <p:spPr>
              <a:xfrm>
                <a:off x="8077501" y="4184869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3" name="Oval 565">
                <a:extLst>
                  <a:ext uri="{FF2B5EF4-FFF2-40B4-BE49-F238E27FC236}">
                    <a16:creationId xmlns:a16="http://schemas.microsoft.com/office/drawing/2014/main" id="{C81DFE66-1AEF-8D8C-EEF2-A105A5CA518F}"/>
                  </a:ext>
                </a:extLst>
              </p:cNvPr>
              <p:cNvSpPr/>
              <p:nvPr/>
            </p:nvSpPr>
            <p:spPr>
              <a:xfrm>
                <a:off x="8406587" y="4162597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4" name="Oval 566">
                <a:extLst>
                  <a:ext uri="{FF2B5EF4-FFF2-40B4-BE49-F238E27FC236}">
                    <a16:creationId xmlns:a16="http://schemas.microsoft.com/office/drawing/2014/main" id="{5EF2EA25-D49A-D7E1-2BD6-0C7CDBF9505C}"/>
                  </a:ext>
                </a:extLst>
              </p:cNvPr>
              <p:cNvSpPr/>
              <p:nvPr/>
            </p:nvSpPr>
            <p:spPr>
              <a:xfrm>
                <a:off x="7768982" y="4996815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5" name="Oval 567">
                <a:extLst>
                  <a:ext uri="{FF2B5EF4-FFF2-40B4-BE49-F238E27FC236}">
                    <a16:creationId xmlns:a16="http://schemas.microsoft.com/office/drawing/2014/main" id="{5B79416C-172D-8C93-0BC3-55C49A069797}"/>
                  </a:ext>
                </a:extLst>
              </p:cNvPr>
              <p:cNvSpPr/>
              <p:nvPr/>
            </p:nvSpPr>
            <p:spPr>
              <a:xfrm>
                <a:off x="7270783" y="5000865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6" name="Oval 568">
                <a:extLst>
                  <a:ext uri="{FF2B5EF4-FFF2-40B4-BE49-F238E27FC236}">
                    <a16:creationId xmlns:a16="http://schemas.microsoft.com/office/drawing/2014/main" id="{F7612A88-9D73-E581-5C36-41D49D77B1AD}"/>
                  </a:ext>
                </a:extLst>
              </p:cNvPr>
              <p:cNvSpPr/>
              <p:nvPr/>
            </p:nvSpPr>
            <p:spPr>
              <a:xfrm>
                <a:off x="7604440" y="4998839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7" name="Oval 569">
                <a:extLst>
                  <a:ext uri="{FF2B5EF4-FFF2-40B4-BE49-F238E27FC236}">
                    <a16:creationId xmlns:a16="http://schemas.microsoft.com/office/drawing/2014/main" id="{956B614B-D80A-9E9A-0A85-444A2CC1A1A6}"/>
                  </a:ext>
                </a:extLst>
              </p:cNvPr>
              <p:cNvSpPr/>
              <p:nvPr/>
            </p:nvSpPr>
            <p:spPr>
              <a:xfrm>
                <a:off x="7439897" y="5013014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8" name="Hexagon 570">
                <a:extLst>
                  <a:ext uri="{FF2B5EF4-FFF2-40B4-BE49-F238E27FC236}">
                    <a16:creationId xmlns:a16="http://schemas.microsoft.com/office/drawing/2014/main" id="{E90CED21-836A-CFE2-E694-3E748036A85A}"/>
                  </a:ext>
                </a:extLst>
              </p:cNvPr>
              <p:cNvSpPr/>
              <p:nvPr/>
            </p:nvSpPr>
            <p:spPr>
              <a:xfrm rot="16200000">
                <a:off x="7185096" y="4453072"/>
                <a:ext cx="319919" cy="28566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89" name="Oval 571">
                <a:extLst>
                  <a:ext uri="{FF2B5EF4-FFF2-40B4-BE49-F238E27FC236}">
                    <a16:creationId xmlns:a16="http://schemas.microsoft.com/office/drawing/2014/main" id="{E810DD19-98F0-1271-3E1F-8DC30795980F}"/>
                  </a:ext>
                </a:extLst>
              </p:cNvPr>
              <p:cNvSpPr/>
              <p:nvPr/>
            </p:nvSpPr>
            <p:spPr>
              <a:xfrm>
                <a:off x="7250216" y="4482516"/>
                <a:ext cx="189681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590" name="Straight Connector 572">
                <a:extLst>
                  <a:ext uri="{FF2B5EF4-FFF2-40B4-BE49-F238E27FC236}">
                    <a16:creationId xmlns:a16="http://schemas.microsoft.com/office/drawing/2014/main" id="{087EA675-6606-7C0C-DC87-750FEB72BE0E}"/>
                  </a:ext>
                </a:extLst>
              </p:cNvPr>
              <p:cNvCxnSpPr/>
              <p:nvPr/>
            </p:nvCxnSpPr>
            <p:spPr>
              <a:xfrm flipV="1">
                <a:off x="7343913" y="4324581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73">
                <a:extLst>
                  <a:ext uri="{FF2B5EF4-FFF2-40B4-BE49-F238E27FC236}">
                    <a16:creationId xmlns:a16="http://schemas.microsoft.com/office/drawing/2014/main" id="{11F94425-8A1F-02DF-6DDE-A98004C26894}"/>
                  </a:ext>
                </a:extLst>
              </p:cNvPr>
              <p:cNvCxnSpPr/>
              <p:nvPr/>
            </p:nvCxnSpPr>
            <p:spPr>
              <a:xfrm flipV="1">
                <a:off x="7343913" y="4755863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Hexagon 574">
                <a:extLst>
                  <a:ext uri="{FF2B5EF4-FFF2-40B4-BE49-F238E27FC236}">
                    <a16:creationId xmlns:a16="http://schemas.microsoft.com/office/drawing/2014/main" id="{CA958910-36C0-294F-CC17-746EFBDDA0F9}"/>
                  </a:ext>
                </a:extLst>
              </p:cNvPr>
              <p:cNvSpPr/>
              <p:nvPr/>
            </p:nvSpPr>
            <p:spPr>
              <a:xfrm rot="16200000">
                <a:off x="7518494" y="4451047"/>
                <a:ext cx="315869" cy="285664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93" name="Oval 575">
                <a:extLst>
                  <a:ext uri="{FF2B5EF4-FFF2-40B4-BE49-F238E27FC236}">
                    <a16:creationId xmlns:a16="http://schemas.microsoft.com/office/drawing/2014/main" id="{11F6362D-AF37-24E9-895C-9E1A50A43225}"/>
                  </a:ext>
                </a:extLst>
              </p:cNvPr>
              <p:cNvSpPr/>
              <p:nvPr/>
            </p:nvSpPr>
            <p:spPr>
              <a:xfrm>
                <a:off x="7581586" y="4482516"/>
                <a:ext cx="189682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594" name="Straight Connector 576">
                <a:extLst>
                  <a:ext uri="{FF2B5EF4-FFF2-40B4-BE49-F238E27FC236}">
                    <a16:creationId xmlns:a16="http://schemas.microsoft.com/office/drawing/2014/main" id="{E079DA8C-671C-1FA2-B116-083D5A25DD6C}"/>
                  </a:ext>
                </a:extLst>
              </p:cNvPr>
              <p:cNvCxnSpPr/>
              <p:nvPr/>
            </p:nvCxnSpPr>
            <p:spPr>
              <a:xfrm flipV="1">
                <a:off x="7677570" y="4322556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77">
                <a:extLst>
                  <a:ext uri="{FF2B5EF4-FFF2-40B4-BE49-F238E27FC236}">
                    <a16:creationId xmlns:a16="http://schemas.microsoft.com/office/drawing/2014/main" id="{7A218C12-B3E9-D29C-6EE4-EB1DA1E277E4}"/>
                  </a:ext>
                </a:extLst>
              </p:cNvPr>
              <p:cNvCxnSpPr/>
              <p:nvPr/>
            </p:nvCxnSpPr>
            <p:spPr>
              <a:xfrm flipV="1">
                <a:off x="7677570" y="4751814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Oval 578">
                <a:extLst>
                  <a:ext uri="{FF2B5EF4-FFF2-40B4-BE49-F238E27FC236}">
                    <a16:creationId xmlns:a16="http://schemas.microsoft.com/office/drawing/2014/main" id="{245CB737-7D3D-ED48-4454-E7BFA302A3AB}"/>
                  </a:ext>
                </a:extLst>
              </p:cNvPr>
              <p:cNvSpPr/>
              <p:nvPr/>
            </p:nvSpPr>
            <p:spPr>
              <a:xfrm>
                <a:off x="7263928" y="4180820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97" name="Oval 579">
                <a:extLst>
                  <a:ext uri="{FF2B5EF4-FFF2-40B4-BE49-F238E27FC236}">
                    <a16:creationId xmlns:a16="http://schemas.microsoft.com/office/drawing/2014/main" id="{6F51C337-FFE7-6302-C8D3-9042254D0DCF}"/>
                  </a:ext>
                </a:extLst>
              </p:cNvPr>
              <p:cNvSpPr/>
              <p:nvPr/>
            </p:nvSpPr>
            <p:spPr>
              <a:xfrm>
                <a:off x="7597584" y="4176770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98" name="Oval 580">
                <a:extLst>
                  <a:ext uri="{FF2B5EF4-FFF2-40B4-BE49-F238E27FC236}">
                    <a16:creationId xmlns:a16="http://schemas.microsoft.com/office/drawing/2014/main" id="{B6C37EB3-0E95-4562-07EB-84FAEB7569CC}"/>
                  </a:ext>
                </a:extLst>
              </p:cNvPr>
              <p:cNvSpPr/>
              <p:nvPr/>
            </p:nvSpPr>
            <p:spPr>
              <a:xfrm>
                <a:off x="7426185" y="419701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99" name="Oval 581">
                <a:extLst>
                  <a:ext uri="{FF2B5EF4-FFF2-40B4-BE49-F238E27FC236}">
                    <a16:creationId xmlns:a16="http://schemas.microsoft.com/office/drawing/2014/main" id="{08072D8F-CEBE-EFB7-AAFF-CA159AFC5C8E}"/>
                  </a:ext>
                </a:extLst>
              </p:cNvPr>
              <p:cNvSpPr/>
              <p:nvPr/>
            </p:nvSpPr>
            <p:spPr>
              <a:xfrm>
                <a:off x="7759841" y="4178796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00" name="Oval 582">
                <a:extLst>
                  <a:ext uri="{FF2B5EF4-FFF2-40B4-BE49-F238E27FC236}">
                    <a16:creationId xmlns:a16="http://schemas.microsoft.com/office/drawing/2014/main" id="{5BD4CEC1-0EDA-BCC0-52D1-A0F2B6F2504F}"/>
                  </a:ext>
                </a:extLst>
              </p:cNvPr>
              <p:cNvSpPr/>
              <p:nvPr/>
            </p:nvSpPr>
            <p:spPr>
              <a:xfrm>
                <a:off x="7773553" y="4857103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01" name="Oval 583">
                <a:extLst>
                  <a:ext uri="{FF2B5EF4-FFF2-40B4-BE49-F238E27FC236}">
                    <a16:creationId xmlns:a16="http://schemas.microsoft.com/office/drawing/2014/main" id="{79CD496F-FE6C-2DF1-3F62-DC898F0F7620}"/>
                  </a:ext>
                </a:extLst>
              </p:cNvPr>
              <p:cNvSpPr/>
              <p:nvPr/>
            </p:nvSpPr>
            <p:spPr>
              <a:xfrm>
                <a:off x="7279925" y="4859129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02" name="Oval 584">
                <a:extLst>
                  <a:ext uri="{FF2B5EF4-FFF2-40B4-BE49-F238E27FC236}">
                    <a16:creationId xmlns:a16="http://schemas.microsoft.com/office/drawing/2014/main" id="{1832A692-D801-39BA-7589-2E6AAB41D190}"/>
                  </a:ext>
                </a:extLst>
              </p:cNvPr>
              <p:cNvSpPr/>
              <p:nvPr/>
            </p:nvSpPr>
            <p:spPr>
              <a:xfrm>
                <a:off x="7609010" y="485710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03" name="Oval 585">
                <a:extLst>
                  <a:ext uri="{FF2B5EF4-FFF2-40B4-BE49-F238E27FC236}">
                    <a16:creationId xmlns:a16="http://schemas.microsoft.com/office/drawing/2014/main" id="{3D2B4747-0897-2504-FEA0-6F14D2DA7AB2}"/>
                  </a:ext>
                </a:extLst>
              </p:cNvPr>
              <p:cNvSpPr/>
              <p:nvPr/>
            </p:nvSpPr>
            <p:spPr>
              <a:xfrm>
                <a:off x="7449038" y="4869252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</p:grpSp>
        <p:grpSp>
          <p:nvGrpSpPr>
            <p:cNvPr id="33817" name="Group 9">
              <a:extLst>
                <a:ext uri="{FF2B5EF4-FFF2-40B4-BE49-F238E27FC236}">
                  <a16:creationId xmlns:a16="http://schemas.microsoft.com/office/drawing/2014/main" id="{6116A150-5743-C9DC-2666-4B96FAA7E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1735" y="2350427"/>
              <a:ext cx="2700675" cy="3181481"/>
              <a:chOff x="5868144" y="1986846"/>
              <a:chExt cx="2700675" cy="3181481"/>
            </a:xfrm>
          </p:grpSpPr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8E331CD2-364A-F0E1-4B34-1CD2E87CF257}"/>
                  </a:ext>
                </a:extLst>
              </p:cNvPr>
              <p:cNvSpPr/>
              <p:nvPr/>
            </p:nvSpPr>
            <p:spPr>
              <a:xfrm>
                <a:off x="6594305" y="3431048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3C942400-B57D-61A5-69A7-C0AC6CE85B10}"/>
                  </a:ext>
                </a:extLst>
              </p:cNvPr>
              <p:cNvSpPr/>
              <p:nvPr/>
            </p:nvSpPr>
            <p:spPr>
              <a:xfrm>
                <a:off x="6925675" y="3429022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F5BF7E84-77B5-20AA-AB21-31E911092D07}"/>
                  </a:ext>
                </a:extLst>
              </p:cNvPr>
              <p:cNvSpPr/>
              <p:nvPr/>
            </p:nvSpPr>
            <p:spPr>
              <a:xfrm>
                <a:off x="6761132" y="3441171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18A9413B-B2D7-8AA7-B72C-996F3E2338A1}"/>
                  </a:ext>
                </a:extLst>
              </p:cNvPr>
              <p:cNvSpPr/>
              <p:nvPr/>
            </p:nvSpPr>
            <p:spPr>
              <a:xfrm>
                <a:off x="7087933" y="3429022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EDAD07C0-2B11-3EC7-71BE-DE4965AEB57B}"/>
                  </a:ext>
                </a:extLst>
              </p:cNvPr>
              <p:cNvSpPr/>
              <p:nvPr/>
            </p:nvSpPr>
            <p:spPr>
              <a:xfrm>
                <a:off x="7092504" y="2979516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3" name="Oval 15">
                <a:extLst>
                  <a:ext uri="{FF2B5EF4-FFF2-40B4-BE49-F238E27FC236}">
                    <a16:creationId xmlns:a16="http://schemas.microsoft.com/office/drawing/2014/main" id="{185DCE21-235F-EF4A-108F-D17FAEDF131D}"/>
                  </a:ext>
                </a:extLst>
              </p:cNvPr>
              <p:cNvSpPr/>
              <p:nvPr/>
            </p:nvSpPr>
            <p:spPr>
              <a:xfrm>
                <a:off x="7083363" y="3121252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7ED98BC3-3DC8-7F26-D27A-3DA2330E43BA}"/>
                  </a:ext>
                </a:extLst>
              </p:cNvPr>
              <p:cNvSpPr/>
              <p:nvPr/>
            </p:nvSpPr>
            <p:spPr>
              <a:xfrm>
                <a:off x="6596589" y="2981542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9C24A05A-1DE8-9160-B03A-720BF658CA52}"/>
                  </a:ext>
                </a:extLst>
              </p:cNvPr>
              <p:cNvSpPr/>
              <p:nvPr/>
            </p:nvSpPr>
            <p:spPr>
              <a:xfrm>
                <a:off x="6587448" y="3125302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6" name="Hexagon 18">
                <a:extLst>
                  <a:ext uri="{FF2B5EF4-FFF2-40B4-BE49-F238E27FC236}">
                    <a16:creationId xmlns:a16="http://schemas.microsoft.com/office/drawing/2014/main" id="{A03664AC-AC56-B6B7-FE84-BC5C5FE04D93}"/>
                  </a:ext>
                </a:extLst>
              </p:cNvPr>
              <p:cNvSpPr/>
              <p:nvPr/>
            </p:nvSpPr>
            <p:spPr>
              <a:xfrm rot="16200000">
                <a:off x="6500620" y="2578392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7" name="Oval 19">
                <a:extLst>
                  <a:ext uri="{FF2B5EF4-FFF2-40B4-BE49-F238E27FC236}">
                    <a16:creationId xmlns:a16="http://schemas.microsoft.com/office/drawing/2014/main" id="{B1CD3BB9-C07F-DEF3-9750-2620924E802A}"/>
                  </a:ext>
                </a:extLst>
              </p:cNvPr>
              <p:cNvSpPr/>
              <p:nvPr/>
            </p:nvSpPr>
            <p:spPr>
              <a:xfrm>
                <a:off x="6564595" y="2611003"/>
                <a:ext cx="189682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8" name="Straight Connector 20">
                <a:extLst>
                  <a:ext uri="{FF2B5EF4-FFF2-40B4-BE49-F238E27FC236}">
                    <a16:creationId xmlns:a16="http://schemas.microsoft.com/office/drawing/2014/main" id="{BE356F0F-6701-3D2B-76C2-B6B6562D2F8C}"/>
                  </a:ext>
                </a:extLst>
              </p:cNvPr>
              <p:cNvCxnSpPr/>
              <p:nvPr/>
            </p:nvCxnSpPr>
            <p:spPr>
              <a:xfrm flipV="1">
                <a:off x="6660578" y="2449018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1">
                <a:extLst>
                  <a:ext uri="{FF2B5EF4-FFF2-40B4-BE49-F238E27FC236}">
                    <a16:creationId xmlns:a16="http://schemas.microsoft.com/office/drawing/2014/main" id="{EC882DCE-28F1-6696-91B8-36177B7EFCD7}"/>
                  </a:ext>
                </a:extLst>
              </p:cNvPr>
              <p:cNvCxnSpPr/>
              <p:nvPr/>
            </p:nvCxnSpPr>
            <p:spPr>
              <a:xfrm flipV="1">
                <a:off x="6660578" y="2882326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Hexagon 22">
                <a:extLst>
                  <a:ext uri="{FF2B5EF4-FFF2-40B4-BE49-F238E27FC236}">
                    <a16:creationId xmlns:a16="http://schemas.microsoft.com/office/drawing/2014/main" id="{C31DEE99-8562-3F86-121E-BFA2B7764764}"/>
                  </a:ext>
                </a:extLst>
              </p:cNvPr>
              <p:cNvSpPr/>
              <p:nvPr/>
            </p:nvSpPr>
            <p:spPr>
              <a:xfrm rot="16200000">
                <a:off x="6829705" y="2574342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1" name="Oval 23">
                <a:extLst>
                  <a:ext uri="{FF2B5EF4-FFF2-40B4-BE49-F238E27FC236}">
                    <a16:creationId xmlns:a16="http://schemas.microsoft.com/office/drawing/2014/main" id="{04F8A0C4-E791-B4D7-6881-A802CC332233}"/>
                  </a:ext>
                </a:extLst>
              </p:cNvPr>
              <p:cNvSpPr/>
              <p:nvPr/>
            </p:nvSpPr>
            <p:spPr>
              <a:xfrm>
                <a:off x="6895967" y="2604929"/>
                <a:ext cx="189681" cy="2267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2" name="Straight Connector 24">
                <a:extLst>
                  <a:ext uri="{FF2B5EF4-FFF2-40B4-BE49-F238E27FC236}">
                    <a16:creationId xmlns:a16="http://schemas.microsoft.com/office/drawing/2014/main" id="{3AACFBE9-45BD-3A58-3BF6-EE12BFF826D6}"/>
                  </a:ext>
                </a:extLst>
              </p:cNvPr>
              <p:cNvCxnSpPr/>
              <p:nvPr/>
            </p:nvCxnSpPr>
            <p:spPr>
              <a:xfrm flipV="1">
                <a:off x="6991950" y="2446994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5">
                <a:extLst>
                  <a:ext uri="{FF2B5EF4-FFF2-40B4-BE49-F238E27FC236}">
                    <a16:creationId xmlns:a16="http://schemas.microsoft.com/office/drawing/2014/main" id="{0FD1FC1E-D2CB-B7E5-B8B0-3842D29AA4A3}"/>
                  </a:ext>
                </a:extLst>
              </p:cNvPr>
              <p:cNvCxnSpPr/>
              <p:nvPr/>
            </p:nvCxnSpPr>
            <p:spPr>
              <a:xfrm flipV="1">
                <a:off x="6991950" y="2878276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26">
                <a:extLst>
                  <a:ext uri="{FF2B5EF4-FFF2-40B4-BE49-F238E27FC236}">
                    <a16:creationId xmlns:a16="http://schemas.microsoft.com/office/drawing/2014/main" id="{E2DF11DE-070C-3C8C-AC44-037D1D85A15A}"/>
                  </a:ext>
                </a:extLst>
              </p:cNvPr>
              <p:cNvSpPr/>
              <p:nvPr/>
            </p:nvSpPr>
            <p:spPr>
              <a:xfrm>
                <a:off x="6930246" y="2979516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5" name="Oval 27">
                <a:extLst>
                  <a:ext uri="{FF2B5EF4-FFF2-40B4-BE49-F238E27FC236}">
                    <a16:creationId xmlns:a16="http://schemas.microsoft.com/office/drawing/2014/main" id="{2279CB63-47A3-D71C-4D0A-606DB63F7A8D}"/>
                  </a:ext>
                </a:extLst>
              </p:cNvPr>
              <p:cNvSpPr/>
              <p:nvPr/>
            </p:nvSpPr>
            <p:spPr>
              <a:xfrm>
                <a:off x="6918820" y="3121252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6" name="Oval 28">
                <a:extLst>
                  <a:ext uri="{FF2B5EF4-FFF2-40B4-BE49-F238E27FC236}">
                    <a16:creationId xmlns:a16="http://schemas.microsoft.com/office/drawing/2014/main" id="{79CD754D-EE89-3513-9DAE-AA10B90157CE}"/>
                  </a:ext>
                </a:extLst>
              </p:cNvPr>
              <p:cNvSpPr/>
              <p:nvPr/>
            </p:nvSpPr>
            <p:spPr>
              <a:xfrm>
                <a:off x="6763418" y="2991665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7" name="Oval 29">
                <a:extLst>
                  <a:ext uri="{FF2B5EF4-FFF2-40B4-BE49-F238E27FC236}">
                    <a16:creationId xmlns:a16="http://schemas.microsoft.com/office/drawing/2014/main" id="{A47E05D7-DC7A-A881-8B3F-79F540AD39F5}"/>
                  </a:ext>
                </a:extLst>
              </p:cNvPr>
              <p:cNvSpPr/>
              <p:nvPr/>
            </p:nvSpPr>
            <p:spPr>
              <a:xfrm>
                <a:off x="6754277" y="3137451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8" name="Oval 30">
                <a:extLst>
                  <a:ext uri="{FF2B5EF4-FFF2-40B4-BE49-F238E27FC236}">
                    <a16:creationId xmlns:a16="http://schemas.microsoft.com/office/drawing/2014/main" id="{6D192599-A227-8EFE-FB3A-0EA939186F12}"/>
                  </a:ext>
                </a:extLst>
              </p:cNvPr>
              <p:cNvSpPr/>
              <p:nvPr/>
            </p:nvSpPr>
            <p:spPr>
              <a:xfrm>
                <a:off x="6578307" y="2307282"/>
                <a:ext cx="143976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49" name="Oval 31">
                <a:extLst>
                  <a:ext uri="{FF2B5EF4-FFF2-40B4-BE49-F238E27FC236}">
                    <a16:creationId xmlns:a16="http://schemas.microsoft.com/office/drawing/2014/main" id="{05116D4B-A5E5-A045-E714-B76F7FE9BD4D}"/>
                  </a:ext>
                </a:extLst>
              </p:cNvPr>
              <p:cNvSpPr/>
              <p:nvPr/>
            </p:nvSpPr>
            <p:spPr>
              <a:xfrm>
                <a:off x="6911963" y="2301209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0" name="Oval 32">
                <a:extLst>
                  <a:ext uri="{FF2B5EF4-FFF2-40B4-BE49-F238E27FC236}">
                    <a16:creationId xmlns:a16="http://schemas.microsoft.com/office/drawing/2014/main" id="{571FA1C1-9D08-B46B-A8E0-EF98F9452FBC}"/>
                  </a:ext>
                </a:extLst>
              </p:cNvPr>
              <p:cNvSpPr/>
              <p:nvPr/>
            </p:nvSpPr>
            <p:spPr>
              <a:xfrm>
                <a:off x="6742850" y="2323481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1" name="Oval 33">
                <a:extLst>
                  <a:ext uri="{FF2B5EF4-FFF2-40B4-BE49-F238E27FC236}">
                    <a16:creationId xmlns:a16="http://schemas.microsoft.com/office/drawing/2014/main" id="{9A69F58D-0949-C9D2-C2E0-138A31CE2396}"/>
                  </a:ext>
                </a:extLst>
              </p:cNvPr>
              <p:cNvSpPr/>
              <p:nvPr/>
            </p:nvSpPr>
            <p:spPr>
              <a:xfrm>
                <a:off x="7074221" y="2305258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2" name="Oval 34">
                <a:extLst>
                  <a:ext uri="{FF2B5EF4-FFF2-40B4-BE49-F238E27FC236}">
                    <a16:creationId xmlns:a16="http://schemas.microsoft.com/office/drawing/2014/main" id="{CE0276C3-7C43-4AD9-7038-E4E2E40CEEF0}"/>
                  </a:ext>
                </a:extLst>
              </p:cNvPr>
              <p:cNvSpPr/>
              <p:nvPr/>
            </p:nvSpPr>
            <p:spPr>
              <a:xfrm>
                <a:off x="6434333" y="3135427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3" name="Oval 35">
                <a:extLst>
                  <a:ext uri="{FF2B5EF4-FFF2-40B4-BE49-F238E27FC236}">
                    <a16:creationId xmlns:a16="http://schemas.microsoft.com/office/drawing/2014/main" id="{A1375B49-0ECB-9216-1352-73E49E433023}"/>
                  </a:ext>
                </a:extLst>
              </p:cNvPr>
              <p:cNvSpPr/>
              <p:nvPr/>
            </p:nvSpPr>
            <p:spPr>
              <a:xfrm>
                <a:off x="5940704" y="3139476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4" name="Oval 36">
                <a:extLst>
                  <a:ext uri="{FF2B5EF4-FFF2-40B4-BE49-F238E27FC236}">
                    <a16:creationId xmlns:a16="http://schemas.microsoft.com/office/drawing/2014/main" id="{4B26C502-F05B-9BC0-0ACC-2E907959DC9E}"/>
                  </a:ext>
                </a:extLst>
              </p:cNvPr>
              <p:cNvSpPr/>
              <p:nvPr/>
            </p:nvSpPr>
            <p:spPr>
              <a:xfrm>
                <a:off x="6272074" y="3137451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5" name="Oval 37">
                <a:extLst>
                  <a:ext uri="{FF2B5EF4-FFF2-40B4-BE49-F238E27FC236}">
                    <a16:creationId xmlns:a16="http://schemas.microsoft.com/office/drawing/2014/main" id="{2E6DC87C-9606-F5F3-4365-26F8222A850A}"/>
                  </a:ext>
                </a:extLst>
              </p:cNvPr>
              <p:cNvSpPr/>
              <p:nvPr/>
            </p:nvSpPr>
            <p:spPr>
              <a:xfrm>
                <a:off x="6107532" y="3149600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6" name="Hexagon 38">
                <a:extLst>
                  <a:ext uri="{FF2B5EF4-FFF2-40B4-BE49-F238E27FC236}">
                    <a16:creationId xmlns:a16="http://schemas.microsoft.com/office/drawing/2014/main" id="{0808D75A-FEB6-EA9D-9B1F-EAF31CDB205B}"/>
                  </a:ext>
                </a:extLst>
              </p:cNvPr>
              <p:cNvSpPr/>
              <p:nvPr/>
            </p:nvSpPr>
            <p:spPr>
              <a:xfrm rot="16200000">
                <a:off x="5852602" y="2591553"/>
                <a:ext cx="317893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57" name="Oval 39">
                <a:extLst>
                  <a:ext uri="{FF2B5EF4-FFF2-40B4-BE49-F238E27FC236}">
                    <a16:creationId xmlns:a16="http://schemas.microsoft.com/office/drawing/2014/main" id="{AA7EF127-C7C5-443B-2F5C-F0311B4FFA63}"/>
                  </a:ext>
                </a:extLst>
              </p:cNvPr>
              <p:cNvSpPr/>
              <p:nvPr/>
            </p:nvSpPr>
            <p:spPr>
              <a:xfrm>
                <a:off x="5915565" y="2623151"/>
                <a:ext cx="191967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58" name="Straight Connector 40">
                <a:extLst>
                  <a:ext uri="{FF2B5EF4-FFF2-40B4-BE49-F238E27FC236}">
                    <a16:creationId xmlns:a16="http://schemas.microsoft.com/office/drawing/2014/main" id="{4E9B22B2-7EA1-09BD-0233-8F6DA54CD5FF}"/>
                  </a:ext>
                </a:extLst>
              </p:cNvPr>
              <p:cNvCxnSpPr/>
              <p:nvPr/>
            </p:nvCxnSpPr>
            <p:spPr>
              <a:xfrm flipV="1">
                <a:off x="6009264" y="2465217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41">
                <a:extLst>
                  <a:ext uri="{FF2B5EF4-FFF2-40B4-BE49-F238E27FC236}">
                    <a16:creationId xmlns:a16="http://schemas.microsoft.com/office/drawing/2014/main" id="{360F5E39-2413-4EF8-F16C-42003377A408}"/>
                  </a:ext>
                </a:extLst>
              </p:cNvPr>
              <p:cNvCxnSpPr/>
              <p:nvPr/>
            </p:nvCxnSpPr>
            <p:spPr>
              <a:xfrm flipV="1">
                <a:off x="6009264" y="2894475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Hexagon 42">
                <a:extLst>
                  <a:ext uri="{FF2B5EF4-FFF2-40B4-BE49-F238E27FC236}">
                    <a16:creationId xmlns:a16="http://schemas.microsoft.com/office/drawing/2014/main" id="{75DA7469-F47A-096D-C107-305AF4C42865}"/>
                  </a:ext>
                </a:extLst>
              </p:cNvPr>
              <p:cNvSpPr/>
              <p:nvPr/>
            </p:nvSpPr>
            <p:spPr>
              <a:xfrm rot="16200000">
                <a:off x="6186259" y="2589528"/>
                <a:ext cx="317894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1" name="Oval 43">
                <a:extLst>
                  <a:ext uri="{FF2B5EF4-FFF2-40B4-BE49-F238E27FC236}">
                    <a16:creationId xmlns:a16="http://schemas.microsoft.com/office/drawing/2014/main" id="{948B9B54-09FE-7533-DACC-3FAB85E12E1F}"/>
                  </a:ext>
                </a:extLst>
              </p:cNvPr>
              <p:cNvSpPr/>
              <p:nvPr/>
            </p:nvSpPr>
            <p:spPr>
              <a:xfrm>
                <a:off x="6249221" y="2621127"/>
                <a:ext cx="191967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62" name="Straight Connector 44">
                <a:extLst>
                  <a:ext uri="{FF2B5EF4-FFF2-40B4-BE49-F238E27FC236}">
                    <a16:creationId xmlns:a16="http://schemas.microsoft.com/office/drawing/2014/main" id="{206D5374-9D40-6B46-DA8B-AC619E3B46AF}"/>
                  </a:ext>
                </a:extLst>
              </p:cNvPr>
              <p:cNvCxnSpPr/>
              <p:nvPr/>
            </p:nvCxnSpPr>
            <p:spPr>
              <a:xfrm flipV="1">
                <a:off x="6342920" y="2463193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45">
                <a:extLst>
                  <a:ext uri="{FF2B5EF4-FFF2-40B4-BE49-F238E27FC236}">
                    <a16:creationId xmlns:a16="http://schemas.microsoft.com/office/drawing/2014/main" id="{B0C53593-850C-CC85-F700-FCBA6D334C93}"/>
                  </a:ext>
                </a:extLst>
              </p:cNvPr>
              <p:cNvCxnSpPr/>
              <p:nvPr/>
            </p:nvCxnSpPr>
            <p:spPr>
              <a:xfrm flipV="1">
                <a:off x="6342920" y="2892451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46">
                <a:extLst>
                  <a:ext uri="{FF2B5EF4-FFF2-40B4-BE49-F238E27FC236}">
                    <a16:creationId xmlns:a16="http://schemas.microsoft.com/office/drawing/2014/main" id="{502B94E7-99BC-3568-3D9F-D2C47D3C94B7}"/>
                  </a:ext>
                </a:extLst>
              </p:cNvPr>
              <p:cNvSpPr/>
              <p:nvPr/>
            </p:nvSpPr>
            <p:spPr>
              <a:xfrm>
                <a:off x="5931563" y="2317407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5" name="Oval 47">
                <a:extLst>
                  <a:ext uri="{FF2B5EF4-FFF2-40B4-BE49-F238E27FC236}">
                    <a16:creationId xmlns:a16="http://schemas.microsoft.com/office/drawing/2014/main" id="{5BC989C3-830C-7CBB-181A-0DA7FC64358E}"/>
                  </a:ext>
                </a:extLst>
              </p:cNvPr>
              <p:cNvSpPr/>
              <p:nvPr/>
            </p:nvSpPr>
            <p:spPr>
              <a:xfrm>
                <a:off x="6262933" y="2317407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6" name="Oval 48">
                <a:extLst>
                  <a:ext uri="{FF2B5EF4-FFF2-40B4-BE49-F238E27FC236}">
                    <a16:creationId xmlns:a16="http://schemas.microsoft.com/office/drawing/2014/main" id="{707776E6-A33D-81DA-3F21-A4B7B171F4BC}"/>
                  </a:ext>
                </a:extLst>
              </p:cNvPr>
              <p:cNvSpPr/>
              <p:nvPr/>
            </p:nvSpPr>
            <p:spPr>
              <a:xfrm>
                <a:off x="6096106" y="2335630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7" name="Oval 49">
                <a:extLst>
                  <a:ext uri="{FF2B5EF4-FFF2-40B4-BE49-F238E27FC236}">
                    <a16:creationId xmlns:a16="http://schemas.microsoft.com/office/drawing/2014/main" id="{C0160927-FC12-4975-873B-4CB606542334}"/>
                  </a:ext>
                </a:extLst>
              </p:cNvPr>
              <p:cNvSpPr/>
              <p:nvPr/>
            </p:nvSpPr>
            <p:spPr>
              <a:xfrm>
                <a:off x="6425191" y="2317407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8" name="Oval 50">
                <a:extLst>
                  <a:ext uri="{FF2B5EF4-FFF2-40B4-BE49-F238E27FC236}">
                    <a16:creationId xmlns:a16="http://schemas.microsoft.com/office/drawing/2014/main" id="{E40AC6E5-F21E-8F03-49FA-B4BAA8617FF3}"/>
                  </a:ext>
                </a:extLst>
              </p:cNvPr>
              <p:cNvSpPr/>
              <p:nvPr/>
            </p:nvSpPr>
            <p:spPr>
              <a:xfrm>
                <a:off x="6443474" y="2993691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69" name="Oval 51">
                <a:extLst>
                  <a:ext uri="{FF2B5EF4-FFF2-40B4-BE49-F238E27FC236}">
                    <a16:creationId xmlns:a16="http://schemas.microsoft.com/office/drawing/2014/main" id="{DC110BFA-3416-D8A0-0AF1-2654151CE64C}"/>
                  </a:ext>
                </a:extLst>
              </p:cNvPr>
              <p:cNvSpPr/>
              <p:nvPr/>
            </p:nvSpPr>
            <p:spPr>
              <a:xfrm>
                <a:off x="5945275" y="2995715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0" name="Oval 52">
                <a:extLst>
                  <a:ext uri="{FF2B5EF4-FFF2-40B4-BE49-F238E27FC236}">
                    <a16:creationId xmlns:a16="http://schemas.microsoft.com/office/drawing/2014/main" id="{43CACCDA-543A-63EE-EA64-7A4AC826AEE9}"/>
                  </a:ext>
                </a:extLst>
              </p:cNvPr>
              <p:cNvSpPr/>
              <p:nvPr/>
            </p:nvSpPr>
            <p:spPr>
              <a:xfrm>
                <a:off x="6278931" y="2993691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1" name="Oval 53">
                <a:extLst>
                  <a:ext uri="{FF2B5EF4-FFF2-40B4-BE49-F238E27FC236}">
                    <a16:creationId xmlns:a16="http://schemas.microsoft.com/office/drawing/2014/main" id="{7A772994-2EA6-B60A-B02E-A369F5DE003F}"/>
                  </a:ext>
                </a:extLst>
              </p:cNvPr>
              <p:cNvSpPr/>
              <p:nvPr/>
            </p:nvSpPr>
            <p:spPr>
              <a:xfrm>
                <a:off x="6114388" y="300786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2" name="Oval 54">
                <a:extLst>
                  <a:ext uri="{FF2B5EF4-FFF2-40B4-BE49-F238E27FC236}">
                    <a16:creationId xmlns:a16="http://schemas.microsoft.com/office/drawing/2014/main" id="{D71A6490-9700-21A8-4BD0-0CFA0E8D55E0}"/>
                  </a:ext>
                </a:extLst>
              </p:cNvPr>
              <p:cNvSpPr/>
              <p:nvPr/>
            </p:nvSpPr>
            <p:spPr>
              <a:xfrm>
                <a:off x="6578307" y="2159473"/>
                <a:ext cx="143976" cy="14781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3" name="Oval 55">
                <a:extLst>
                  <a:ext uri="{FF2B5EF4-FFF2-40B4-BE49-F238E27FC236}">
                    <a16:creationId xmlns:a16="http://schemas.microsoft.com/office/drawing/2014/main" id="{614B95F8-6703-A9BD-9603-A502D2E78EF9}"/>
                  </a:ext>
                </a:extLst>
              </p:cNvPr>
              <p:cNvSpPr/>
              <p:nvPr/>
            </p:nvSpPr>
            <p:spPr>
              <a:xfrm>
                <a:off x="6911963" y="2159473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4" name="Oval 56">
                <a:extLst>
                  <a:ext uri="{FF2B5EF4-FFF2-40B4-BE49-F238E27FC236}">
                    <a16:creationId xmlns:a16="http://schemas.microsoft.com/office/drawing/2014/main" id="{21058B94-014B-C1D3-5494-2E53B3C81276}"/>
                  </a:ext>
                </a:extLst>
              </p:cNvPr>
              <p:cNvSpPr/>
              <p:nvPr/>
            </p:nvSpPr>
            <p:spPr>
              <a:xfrm>
                <a:off x="6747420" y="2171621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5" name="Oval 57">
                <a:extLst>
                  <a:ext uri="{FF2B5EF4-FFF2-40B4-BE49-F238E27FC236}">
                    <a16:creationId xmlns:a16="http://schemas.microsoft.com/office/drawing/2014/main" id="{C4B79C35-FC18-E4D5-DB13-58FF262A0C5E}"/>
                  </a:ext>
                </a:extLst>
              </p:cNvPr>
              <p:cNvSpPr/>
              <p:nvPr/>
            </p:nvSpPr>
            <p:spPr>
              <a:xfrm>
                <a:off x="7074221" y="215947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6" name="Oval 58">
                <a:extLst>
                  <a:ext uri="{FF2B5EF4-FFF2-40B4-BE49-F238E27FC236}">
                    <a16:creationId xmlns:a16="http://schemas.microsoft.com/office/drawing/2014/main" id="{262A1523-81DC-8FF6-436E-81487F5CA6E1}"/>
                  </a:ext>
                </a:extLst>
              </p:cNvPr>
              <p:cNvSpPr/>
              <p:nvPr/>
            </p:nvSpPr>
            <p:spPr>
              <a:xfrm>
                <a:off x="6573736" y="2003562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7" name="Oval 59">
                <a:extLst>
                  <a:ext uri="{FF2B5EF4-FFF2-40B4-BE49-F238E27FC236}">
                    <a16:creationId xmlns:a16="http://schemas.microsoft.com/office/drawing/2014/main" id="{B3EE9DF4-9316-8CCC-A7D8-22F7329A022C}"/>
                  </a:ext>
                </a:extLst>
              </p:cNvPr>
              <p:cNvSpPr/>
              <p:nvPr/>
            </p:nvSpPr>
            <p:spPr>
              <a:xfrm>
                <a:off x="6905108" y="2001538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8" name="Oval 60">
                <a:extLst>
                  <a:ext uri="{FF2B5EF4-FFF2-40B4-BE49-F238E27FC236}">
                    <a16:creationId xmlns:a16="http://schemas.microsoft.com/office/drawing/2014/main" id="{474ED8A7-7EC9-2AE2-FD1F-45F87B247E91}"/>
                  </a:ext>
                </a:extLst>
              </p:cNvPr>
              <p:cNvSpPr/>
              <p:nvPr/>
            </p:nvSpPr>
            <p:spPr>
              <a:xfrm>
                <a:off x="6738279" y="2021786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79" name="Oval 61">
                <a:extLst>
                  <a:ext uri="{FF2B5EF4-FFF2-40B4-BE49-F238E27FC236}">
                    <a16:creationId xmlns:a16="http://schemas.microsoft.com/office/drawing/2014/main" id="{3EBF3C68-DC55-0081-ADDF-6D6E0F472377}"/>
                  </a:ext>
                </a:extLst>
              </p:cNvPr>
              <p:cNvSpPr/>
              <p:nvPr/>
            </p:nvSpPr>
            <p:spPr>
              <a:xfrm>
                <a:off x="7069651" y="2001538"/>
                <a:ext cx="143974" cy="14781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0" name="Oval 62">
                <a:extLst>
                  <a:ext uri="{FF2B5EF4-FFF2-40B4-BE49-F238E27FC236}">
                    <a16:creationId xmlns:a16="http://schemas.microsoft.com/office/drawing/2014/main" id="{438304E0-8650-EC52-74A7-880880DB44F0}"/>
                  </a:ext>
                </a:extLst>
              </p:cNvPr>
              <p:cNvSpPr/>
              <p:nvPr/>
            </p:nvSpPr>
            <p:spPr>
              <a:xfrm>
                <a:off x="5931563" y="2177695"/>
                <a:ext cx="146260" cy="13971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1" name="Oval 63">
                <a:extLst>
                  <a:ext uri="{FF2B5EF4-FFF2-40B4-BE49-F238E27FC236}">
                    <a16:creationId xmlns:a16="http://schemas.microsoft.com/office/drawing/2014/main" id="{41058978-C910-AB92-E479-B525C2832BB2}"/>
                  </a:ext>
                </a:extLst>
              </p:cNvPr>
              <p:cNvSpPr/>
              <p:nvPr/>
            </p:nvSpPr>
            <p:spPr>
              <a:xfrm>
                <a:off x="6262933" y="2171621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2" name="Oval 64">
                <a:extLst>
                  <a:ext uri="{FF2B5EF4-FFF2-40B4-BE49-F238E27FC236}">
                    <a16:creationId xmlns:a16="http://schemas.microsoft.com/office/drawing/2014/main" id="{E18DF6E1-5B5D-F2E4-5FE9-D0A4E4D902C1}"/>
                  </a:ext>
                </a:extLst>
              </p:cNvPr>
              <p:cNvSpPr/>
              <p:nvPr/>
            </p:nvSpPr>
            <p:spPr>
              <a:xfrm>
                <a:off x="6098390" y="218579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3" name="Oval 65">
                <a:extLst>
                  <a:ext uri="{FF2B5EF4-FFF2-40B4-BE49-F238E27FC236}">
                    <a16:creationId xmlns:a16="http://schemas.microsoft.com/office/drawing/2014/main" id="{82119679-3AE7-0952-67D7-95A9900876E0}"/>
                  </a:ext>
                </a:extLst>
              </p:cNvPr>
              <p:cNvSpPr/>
              <p:nvPr/>
            </p:nvSpPr>
            <p:spPr>
              <a:xfrm>
                <a:off x="6425191" y="2171621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4" name="Oval 66">
                <a:extLst>
                  <a:ext uri="{FF2B5EF4-FFF2-40B4-BE49-F238E27FC236}">
                    <a16:creationId xmlns:a16="http://schemas.microsoft.com/office/drawing/2014/main" id="{AF5C72E1-0DA5-0E14-6B5F-EF8AA2B7697E}"/>
                  </a:ext>
                </a:extLst>
              </p:cNvPr>
              <p:cNvSpPr/>
              <p:nvPr/>
            </p:nvSpPr>
            <p:spPr>
              <a:xfrm>
                <a:off x="5926992" y="2015711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5" name="Oval 67">
                <a:extLst>
                  <a:ext uri="{FF2B5EF4-FFF2-40B4-BE49-F238E27FC236}">
                    <a16:creationId xmlns:a16="http://schemas.microsoft.com/office/drawing/2014/main" id="{15C22A15-2DF7-F3B1-7B09-DB8573720911}"/>
                  </a:ext>
                </a:extLst>
              </p:cNvPr>
              <p:cNvSpPr/>
              <p:nvPr/>
            </p:nvSpPr>
            <p:spPr>
              <a:xfrm>
                <a:off x="6260649" y="2013687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6" name="Oval 68">
                <a:extLst>
                  <a:ext uri="{FF2B5EF4-FFF2-40B4-BE49-F238E27FC236}">
                    <a16:creationId xmlns:a16="http://schemas.microsoft.com/office/drawing/2014/main" id="{7AA78014-B73A-BBA2-68CA-8DC34E3628DB}"/>
                  </a:ext>
                </a:extLst>
              </p:cNvPr>
              <p:cNvSpPr/>
              <p:nvPr/>
            </p:nvSpPr>
            <p:spPr>
              <a:xfrm>
                <a:off x="6091535" y="2037985"/>
                <a:ext cx="143974" cy="1397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7" name="Oval 69">
                <a:extLst>
                  <a:ext uri="{FF2B5EF4-FFF2-40B4-BE49-F238E27FC236}">
                    <a16:creationId xmlns:a16="http://schemas.microsoft.com/office/drawing/2014/main" id="{E7D8D4F0-0754-19E8-DE12-7C4ACC26678D}"/>
                  </a:ext>
                </a:extLst>
              </p:cNvPr>
              <p:cNvSpPr/>
              <p:nvPr/>
            </p:nvSpPr>
            <p:spPr>
              <a:xfrm>
                <a:off x="6422905" y="2013687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8" name="Oval 70">
                <a:extLst>
                  <a:ext uri="{FF2B5EF4-FFF2-40B4-BE49-F238E27FC236}">
                    <a16:creationId xmlns:a16="http://schemas.microsoft.com/office/drawing/2014/main" id="{B01369D8-E3DF-170C-68E5-560A371BA8BF}"/>
                  </a:ext>
                </a:extLst>
              </p:cNvPr>
              <p:cNvSpPr/>
              <p:nvPr/>
            </p:nvSpPr>
            <p:spPr>
              <a:xfrm>
                <a:off x="5945275" y="3443196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89" name="Oval 71">
                <a:extLst>
                  <a:ext uri="{FF2B5EF4-FFF2-40B4-BE49-F238E27FC236}">
                    <a16:creationId xmlns:a16="http://schemas.microsoft.com/office/drawing/2014/main" id="{F79F29BE-776D-8A54-F0C3-B5C2A029D051}"/>
                  </a:ext>
                </a:extLst>
              </p:cNvPr>
              <p:cNvSpPr/>
              <p:nvPr/>
            </p:nvSpPr>
            <p:spPr>
              <a:xfrm>
                <a:off x="6278931" y="3441171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0" name="Oval 72">
                <a:extLst>
                  <a:ext uri="{FF2B5EF4-FFF2-40B4-BE49-F238E27FC236}">
                    <a16:creationId xmlns:a16="http://schemas.microsoft.com/office/drawing/2014/main" id="{76B91C73-64DB-28E4-13F9-741001750A4A}"/>
                  </a:ext>
                </a:extLst>
              </p:cNvPr>
              <p:cNvSpPr/>
              <p:nvPr/>
            </p:nvSpPr>
            <p:spPr>
              <a:xfrm>
                <a:off x="6114388" y="3455345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1" name="Oval 73">
                <a:extLst>
                  <a:ext uri="{FF2B5EF4-FFF2-40B4-BE49-F238E27FC236}">
                    <a16:creationId xmlns:a16="http://schemas.microsoft.com/office/drawing/2014/main" id="{CC6AD8CC-1E93-49AA-DF1F-DC4223F98D51}"/>
                  </a:ext>
                </a:extLst>
              </p:cNvPr>
              <p:cNvSpPr/>
              <p:nvPr/>
            </p:nvSpPr>
            <p:spPr>
              <a:xfrm>
                <a:off x="6443474" y="3441171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2" name="Oval 74">
                <a:extLst>
                  <a:ext uri="{FF2B5EF4-FFF2-40B4-BE49-F238E27FC236}">
                    <a16:creationId xmlns:a16="http://schemas.microsoft.com/office/drawing/2014/main" id="{EC94D7ED-F53B-BB14-2CA6-3FFF42078743}"/>
                  </a:ext>
                </a:extLst>
              </p:cNvPr>
              <p:cNvSpPr/>
              <p:nvPr/>
            </p:nvSpPr>
            <p:spPr>
              <a:xfrm>
                <a:off x="5942989" y="3287286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3" name="Oval 75">
                <a:extLst>
                  <a:ext uri="{FF2B5EF4-FFF2-40B4-BE49-F238E27FC236}">
                    <a16:creationId xmlns:a16="http://schemas.microsoft.com/office/drawing/2014/main" id="{436A4EB5-54E6-0A4E-1DBD-9C2397EFA39C}"/>
                  </a:ext>
                </a:extLst>
              </p:cNvPr>
              <p:cNvSpPr/>
              <p:nvPr/>
            </p:nvSpPr>
            <p:spPr>
              <a:xfrm>
                <a:off x="6274360" y="3285262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4" name="Oval 76">
                <a:extLst>
                  <a:ext uri="{FF2B5EF4-FFF2-40B4-BE49-F238E27FC236}">
                    <a16:creationId xmlns:a16="http://schemas.microsoft.com/office/drawing/2014/main" id="{752453DE-3279-D69A-DF53-D8ABBF171179}"/>
                  </a:ext>
                </a:extLst>
              </p:cNvPr>
              <p:cNvSpPr/>
              <p:nvPr/>
            </p:nvSpPr>
            <p:spPr>
              <a:xfrm>
                <a:off x="6107532" y="3303485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5" name="Oval 77">
                <a:extLst>
                  <a:ext uri="{FF2B5EF4-FFF2-40B4-BE49-F238E27FC236}">
                    <a16:creationId xmlns:a16="http://schemas.microsoft.com/office/drawing/2014/main" id="{FBF048B7-2B5A-E66F-46F6-285629EA1067}"/>
                  </a:ext>
                </a:extLst>
              </p:cNvPr>
              <p:cNvSpPr/>
              <p:nvPr/>
            </p:nvSpPr>
            <p:spPr>
              <a:xfrm>
                <a:off x="6436617" y="3285262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6" name="Oval 78">
                <a:extLst>
                  <a:ext uri="{FF2B5EF4-FFF2-40B4-BE49-F238E27FC236}">
                    <a16:creationId xmlns:a16="http://schemas.microsoft.com/office/drawing/2014/main" id="{C1D5E66B-8F1F-A4DE-56F1-DB7EB4481109}"/>
                  </a:ext>
                </a:extLst>
              </p:cNvPr>
              <p:cNvSpPr/>
              <p:nvPr/>
            </p:nvSpPr>
            <p:spPr>
              <a:xfrm>
                <a:off x="6587448" y="3275137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7" name="Oval 79">
                <a:extLst>
                  <a:ext uri="{FF2B5EF4-FFF2-40B4-BE49-F238E27FC236}">
                    <a16:creationId xmlns:a16="http://schemas.microsoft.com/office/drawing/2014/main" id="{D55D8F18-1A41-2700-16EE-98695E3EBD7A}"/>
                  </a:ext>
                </a:extLst>
              </p:cNvPr>
              <p:cNvSpPr/>
              <p:nvPr/>
            </p:nvSpPr>
            <p:spPr>
              <a:xfrm>
                <a:off x="6921104" y="327311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8" name="Oval 80">
                <a:extLst>
                  <a:ext uri="{FF2B5EF4-FFF2-40B4-BE49-F238E27FC236}">
                    <a16:creationId xmlns:a16="http://schemas.microsoft.com/office/drawing/2014/main" id="{66145D45-B718-4D16-6B3D-6F95893CB375}"/>
                  </a:ext>
                </a:extLst>
              </p:cNvPr>
              <p:cNvSpPr/>
              <p:nvPr/>
            </p:nvSpPr>
            <p:spPr>
              <a:xfrm>
                <a:off x="6751991" y="3291336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99" name="Oval 81">
                <a:extLst>
                  <a:ext uri="{FF2B5EF4-FFF2-40B4-BE49-F238E27FC236}">
                    <a16:creationId xmlns:a16="http://schemas.microsoft.com/office/drawing/2014/main" id="{58457BDA-0809-21AE-F689-AA041319D6B7}"/>
                  </a:ext>
                </a:extLst>
              </p:cNvPr>
              <p:cNvSpPr/>
              <p:nvPr/>
            </p:nvSpPr>
            <p:spPr>
              <a:xfrm>
                <a:off x="7083363" y="327311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0" name="Oval 82">
                <a:extLst>
                  <a:ext uri="{FF2B5EF4-FFF2-40B4-BE49-F238E27FC236}">
                    <a16:creationId xmlns:a16="http://schemas.microsoft.com/office/drawing/2014/main" id="{DF508E25-EE86-E31C-7A12-657D5F1C224D}"/>
                  </a:ext>
                </a:extLst>
              </p:cNvPr>
              <p:cNvSpPr/>
              <p:nvPr/>
            </p:nvSpPr>
            <p:spPr>
              <a:xfrm>
                <a:off x="6603446" y="3732742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1" name="Oval 83">
                <a:extLst>
                  <a:ext uri="{FF2B5EF4-FFF2-40B4-BE49-F238E27FC236}">
                    <a16:creationId xmlns:a16="http://schemas.microsoft.com/office/drawing/2014/main" id="{A20A388E-854D-55E3-04DC-D90F2C9FF5D4}"/>
                  </a:ext>
                </a:extLst>
              </p:cNvPr>
              <p:cNvSpPr/>
              <p:nvPr/>
            </p:nvSpPr>
            <p:spPr>
              <a:xfrm>
                <a:off x="6932532" y="3730718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2" name="Oval 84">
                <a:extLst>
                  <a:ext uri="{FF2B5EF4-FFF2-40B4-BE49-F238E27FC236}">
                    <a16:creationId xmlns:a16="http://schemas.microsoft.com/office/drawing/2014/main" id="{019E3121-20BD-667A-5C39-95EB00ACDCC7}"/>
                  </a:ext>
                </a:extLst>
              </p:cNvPr>
              <p:cNvSpPr/>
              <p:nvPr/>
            </p:nvSpPr>
            <p:spPr>
              <a:xfrm>
                <a:off x="6770274" y="3744891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3" name="Oval 85">
                <a:extLst>
                  <a:ext uri="{FF2B5EF4-FFF2-40B4-BE49-F238E27FC236}">
                    <a16:creationId xmlns:a16="http://schemas.microsoft.com/office/drawing/2014/main" id="{1F2B54F8-5466-6E90-BBAA-791E30AA04FE}"/>
                  </a:ext>
                </a:extLst>
              </p:cNvPr>
              <p:cNvSpPr/>
              <p:nvPr/>
            </p:nvSpPr>
            <p:spPr>
              <a:xfrm>
                <a:off x="7099359" y="3730718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4" name="Oval 86">
                <a:extLst>
                  <a:ext uri="{FF2B5EF4-FFF2-40B4-BE49-F238E27FC236}">
                    <a16:creationId xmlns:a16="http://schemas.microsoft.com/office/drawing/2014/main" id="{DFEF3C6C-CB3E-C138-6705-F2E45CB18E00}"/>
                  </a:ext>
                </a:extLst>
              </p:cNvPr>
              <p:cNvSpPr/>
              <p:nvPr/>
            </p:nvSpPr>
            <p:spPr>
              <a:xfrm>
                <a:off x="6596589" y="3574808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5" name="Oval 87">
                <a:extLst>
                  <a:ext uri="{FF2B5EF4-FFF2-40B4-BE49-F238E27FC236}">
                    <a16:creationId xmlns:a16="http://schemas.microsoft.com/office/drawing/2014/main" id="{16304ECA-E95D-738E-7BBC-A7786AE85761}"/>
                  </a:ext>
                </a:extLst>
              </p:cNvPr>
              <p:cNvSpPr/>
              <p:nvPr/>
            </p:nvSpPr>
            <p:spPr>
              <a:xfrm>
                <a:off x="6932532" y="3572784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6" name="Oval 88">
                <a:extLst>
                  <a:ext uri="{FF2B5EF4-FFF2-40B4-BE49-F238E27FC236}">
                    <a16:creationId xmlns:a16="http://schemas.microsoft.com/office/drawing/2014/main" id="{2BF6C9BC-CC31-4A21-C1AD-3B1949C9FF04}"/>
                  </a:ext>
                </a:extLst>
              </p:cNvPr>
              <p:cNvSpPr/>
              <p:nvPr/>
            </p:nvSpPr>
            <p:spPr>
              <a:xfrm>
                <a:off x="6761132" y="3597081"/>
                <a:ext cx="143976" cy="1397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7" name="Oval 89">
                <a:extLst>
                  <a:ext uri="{FF2B5EF4-FFF2-40B4-BE49-F238E27FC236}">
                    <a16:creationId xmlns:a16="http://schemas.microsoft.com/office/drawing/2014/main" id="{339FC1E9-3136-A4EF-37B9-CC3C25146204}"/>
                  </a:ext>
                </a:extLst>
              </p:cNvPr>
              <p:cNvSpPr/>
              <p:nvPr/>
            </p:nvSpPr>
            <p:spPr>
              <a:xfrm>
                <a:off x="7094789" y="357278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8" name="Oval 90">
                <a:extLst>
                  <a:ext uri="{FF2B5EF4-FFF2-40B4-BE49-F238E27FC236}">
                    <a16:creationId xmlns:a16="http://schemas.microsoft.com/office/drawing/2014/main" id="{CEAA8C2E-4353-9AAD-EA00-116A6289A433}"/>
                  </a:ext>
                </a:extLst>
              </p:cNvPr>
              <p:cNvSpPr/>
              <p:nvPr/>
            </p:nvSpPr>
            <p:spPr>
              <a:xfrm>
                <a:off x="5956701" y="3746917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09" name="Oval 91">
                <a:extLst>
                  <a:ext uri="{FF2B5EF4-FFF2-40B4-BE49-F238E27FC236}">
                    <a16:creationId xmlns:a16="http://schemas.microsoft.com/office/drawing/2014/main" id="{AD310770-0DD3-7752-6C91-EDC3CCB75E7C}"/>
                  </a:ext>
                </a:extLst>
              </p:cNvPr>
              <p:cNvSpPr/>
              <p:nvPr/>
            </p:nvSpPr>
            <p:spPr>
              <a:xfrm>
                <a:off x="6288072" y="3744891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0" name="Oval 92">
                <a:extLst>
                  <a:ext uri="{FF2B5EF4-FFF2-40B4-BE49-F238E27FC236}">
                    <a16:creationId xmlns:a16="http://schemas.microsoft.com/office/drawing/2014/main" id="{62AEE0D8-E890-3B16-9E6B-BAB41E3BD4E5}"/>
                  </a:ext>
                </a:extLst>
              </p:cNvPr>
              <p:cNvSpPr/>
              <p:nvPr/>
            </p:nvSpPr>
            <p:spPr>
              <a:xfrm>
                <a:off x="6125814" y="3759065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1" name="Oval 93">
                <a:extLst>
                  <a:ext uri="{FF2B5EF4-FFF2-40B4-BE49-F238E27FC236}">
                    <a16:creationId xmlns:a16="http://schemas.microsoft.com/office/drawing/2014/main" id="{97A234F7-88C1-E0BD-2169-C487D9EA6EA0}"/>
                  </a:ext>
                </a:extLst>
              </p:cNvPr>
              <p:cNvSpPr/>
              <p:nvPr/>
            </p:nvSpPr>
            <p:spPr>
              <a:xfrm>
                <a:off x="6450329" y="3744891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2" name="Oval 94">
                <a:extLst>
                  <a:ext uri="{FF2B5EF4-FFF2-40B4-BE49-F238E27FC236}">
                    <a16:creationId xmlns:a16="http://schemas.microsoft.com/office/drawing/2014/main" id="{4F537078-E977-BB0A-D361-516F70D0E96E}"/>
                  </a:ext>
                </a:extLst>
              </p:cNvPr>
              <p:cNvSpPr/>
              <p:nvPr/>
            </p:nvSpPr>
            <p:spPr>
              <a:xfrm>
                <a:off x="5952130" y="3591006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3" name="Oval 95">
                <a:extLst>
                  <a:ext uri="{FF2B5EF4-FFF2-40B4-BE49-F238E27FC236}">
                    <a16:creationId xmlns:a16="http://schemas.microsoft.com/office/drawing/2014/main" id="{86943C3B-AF7D-6C65-9760-246B0D2879EB}"/>
                  </a:ext>
                </a:extLst>
              </p:cNvPr>
              <p:cNvSpPr/>
              <p:nvPr/>
            </p:nvSpPr>
            <p:spPr>
              <a:xfrm>
                <a:off x="6281216" y="3586957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4" name="Oval 96">
                <a:extLst>
                  <a:ext uri="{FF2B5EF4-FFF2-40B4-BE49-F238E27FC236}">
                    <a16:creationId xmlns:a16="http://schemas.microsoft.com/office/drawing/2014/main" id="{9F80E6A0-E61D-2A33-CFEB-C327E3BB4DD7}"/>
                  </a:ext>
                </a:extLst>
              </p:cNvPr>
              <p:cNvSpPr/>
              <p:nvPr/>
            </p:nvSpPr>
            <p:spPr>
              <a:xfrm>
                <a:off x="6114388" y="3607205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5" name="Oval 97">
                <a:extLst>
                  <a:ext uri="{FF2B5EF4-FFF2-40B4-BE49-F238E27FC236}">
                    <a16:creationId xmlns:a16="http://schemas.microsoft.com/office/drawing/2014/main" id="{F6ECCE82-D0E6-213F-FE5E-9E3FBCC99794}"/>
                  </a:ext>
                </a:extLst>
              </p:cNvPr>
              <p:cNvSpPr/>
              <p:nvPr/>
            </p:nvSpPr>
            <p:spPr>
              <a:xfrm>
                <a:off x="6445758" y="3586957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6" name="Oval 98">
                <a:extLst>
                  <a:ext uri="{FF2B5EF4-FFF2-40B4-BE49-F238E27FC236}">
                    <a16:creationId xmlns:a16="http://schemas.microsoft.com/office/drawing/2014/main" id="{88DDBAE7-97C8-6D65-93DE-98BE11A4ECA7}"/>
                  </a:ext>
                </a:extLst>
              </p:cNvPr>
              <p:cNvSpPr/>
              <p:nvPr/>
            </p:nvSpPr>
            <p:spPr>
              <a:xfrm>
                <a:off x="6610301" y="4034438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7" name="Oval 99">
                <a:extLst>
                  <a:ext uri="{FF2B5EF4-FFF2-40B4-BE49-F238E27FC236}">
                    <a16:creationId xmlns:a16="http://schemas.microsoft.com/office/drawing/2014/main" id="{E6BA3349-B658-393E-9D36-A6D535EDEEB4}"/>
                  </a:ext>
                </a:extLst>
              </p:cNvPr>
              <p:cNvSpPr/>
              <p:nvPr/>
            </p:nvSpPr>
            <p:spPr>
              <a:xfrm>
                <a:off x="6941673" y="4032413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8" name="Oval 100">
                <a:extLst>
                  <a:ext uri="{FF2B5EF4-FFF2-40B4-BE49-F238E27FC236}">
                    <a16:creationId xmlns:a16="http://schemas.microsoft.com/office/drawing/2014/main" id="{EFA200A6-5DCC-FF20-B02D-00F01061D5F6}"/>
                  </a:ext>
                </a:extLst>
              </p:cNvPr>
              <p:cNvSpPr/>
              <p:nvPr/>
            </p:nvSpPr>
            <p:spPr>
              <a:xfrm>
                <a:off x="6779415" y="4048611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19" name="Oval 101">
                <a:extLst>
                  <a:ext uri="{FF2B5EF4-FFF2-40B4-BE49-F238E27FC236}">
                    <a16:creationId xmlns:a16="http://schemas.microsoft.com/office/drawing/2014/main" id="{418707E4-9709-5DBC-18AE-EB6D87A12FD3}"/>
                  </a:ext>
                </a:extLst>
              </p:cNvPr>
              <p:cNvSpPr/>
              <p:nvPr/>
            </p:nvSpPr>
            <p:spPr>
              <a:xfrm>
                <a:off x="7103930" y="4032413"/>
                <a:ext cx="143976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0" name="Oval 102">
                <a:extLst>
                  <a:ext uri="{FF2B5EF4-FFF2-40B4-BE49-F238E27FC236}">
                    <a16:creationId xmlns:a16="http://schemas.microsoft.com/office/drawing/2014/main" id="{C37D20C0-8E38-F28E-B58F-98E08734E7CD}"/>
                  </a:ext>
                </a:extLst>
              </p:cNvPr>
              <p:cNvSpPr/>
              <p:nvPr/>
            </p:nvSpPr>
            <p:spPr>
              <a:xfrm>
                <a:off x="6605731" y="387852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1" name="Oval 103">
                <a:extLst>
                  <a:ext uri="{FF2B5EF4-FFF2-40B4-BE49-F238E27FC236}">
                    <a16:creationId xmlns:a16="http://schemas.microsoft.com/office/drawing/2014/main" id="{6E36CC6C-EFF4-8673-D1D5-E7BBD12AAEB2}"/>
                  </a:ext>
                </a:extLst>
              </p:cNvPr>
              <p:cNvSpPr/>
              <p:nvPr/>
            </p:nvSpPr>
            <p:spPr>
              <a:xfrm>
                <a:off x="6934816" y="387650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2" name="Oval 104">
                <a:extLst>
                  <a:ext uri="{FF2B5EF4-FFF2-40B4-BE49-F238E27FC236}">
                    <a16:creationId xmlns:a16="http://schemas.microsoft.com/office/drawing/2014/main" id="{210A63FD-A307-F9AD-CD44-8C4192FE8B20}"/>
                  </a:ext>
                </a:extLst>
              </p:cNvPr>
              <p:cNvSpPr/>
              <p:nvPr/>
            </p:nvSpPr>
            <p:spPr>
              <a:xfrm>
                <a:off x="6770274" y="3894726"/>
                <a:ext cx="143976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3" name="Oval 105">
                <a:extLst>
                  <a:ext uri="{FF2B5EF4-FFF2-40B4-BE49-F238E27FC236}">
                    <a16:creationId xmlns:a16="http://schemas.microsoft.com/office/drawing/2014/main" id="{3376C859-469E-7A62-FC1B-1D131D607891}"/>
                  </a:ext>
                </a:extLst>
              </p:cNvPr>
              <p:cNvSpPr/>
              <p:nvPr/>
            </p:nvSpPr>
            <p:spPr>
              <a:xfrm>
                <a:off x="7101645" y="3876504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4" name="Oval 106">
                <a:extLst>
                  <a:ext uri="{FF2B5EF4-FFF2-40B4-BE49-F238E27FC236}">
                    <a16:creationId xmlns:a16="http://schemas.microsoft.com/office/drawing/2014/main" id="{5195CCA9-072E-3B36-2D78-6CC09F041C2A}"/>
                  </a:ext>
                </a:extLst>
              </p:cNvPr>
              <p:cNvSpPr/>
              <p:nvPr/>
            </p:nvSpPr>
            <p:spPr>
              <a:xfrm>
                <a:off x="5963557" y="4050637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5" name="Oval 107">
                <a:extLst>
                  <a:ext uri="{FF2B5EF4-FFF2-40B4-BE49-F238E27FC236}">
                    <a16:creationId xmlns:a16="http://schemas.microsoft.com/office/drawing/2014/main" id="{74D68814-EE24-0EA1-9EBE-82222A7C3B19}"/>
                  </a:ext>
                </a:extLst>
              </p:cNvPr>
              <p:cNvSpPr/>
              <p:nvPr/>
            </p:nvSpPr>
            <p:spPr>
              <a:xfrm>
                <a:off x="6294928" y="4048611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6" name="Oval 108">
                <a:extLst>
                  <a:ext uri="{FF2B5EF4-FFF2-40B4-BE49-F238E27FC236}">
                    <a16:creationId xmlns:a16="http://schemas.microsoft.com/office/drawing/2014/main" id="{BEBBDCFA-E77D-14B0-47B1-053A1FEAA5FA}"/>
                  </a:ext>
                </a:extLst>
              </p:cNvPr>
              <p:cNvSpPr/>
              <p:nvPr/>
            </p:nvSpPr>
            <p:spPr>
              <a:xfrm>
                <a:off x="6130385" y="4060760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7" name="Oval 109">
                <a:extLst>
                  <a:ext uri="{FF2B5EF4-FFF2-40B4-BE49-F238E27FC236}">
                    <a16:creationId xmlns:a16="http://schemas.microsoft.com/office/drawing/2014/main" id="{8BB3108E-C252-7ACD-0700-6FC8FE7D84F8}"/>
                  </a:ext>
                </a:extLst>
              </p:cNvPr>
              <p:cNvSpPr/>
              <p:nvPr/>
            </p:nvSpPr>
            <p:spPr>
              <a:xfrm>
                <a:off x="6457186" y="4048611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8" name="Oval 110">
                <a:extLst>
                  <a:ext uri="{FF2B5EF4-FFF2-40B4-BE49-F238E27FC236}">
                    <a16:creationId xmlns:a16="http://schemas.microsoft.com/office/drawing/2014/main" id="{9CC6D249-CC88-FCCA-4011-F13692F54345}"/>
                  </a:ext>
                </a:extLst>
              </p:cNvPr>
              <p:cNvSpPr/>
              <p:nvPr/>
            </p:nvSpPr>
            <p:spPr>
              <a:xfrm>
                <a:off x="5958987" y="3892702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9" name="Oval 111">
                <a:extLst>
                  <a:ext uri="{FF2B5EF4-FFF2-40B4-BE49-F238E27FC236}">
                    <a16:creationId xmlns:a16="http://schemas.microsoft.com/office/drawing/2014/main" id="{0DE022CE-C324-CE80-0E28-AD720A204E8B}"/>
                  </a:ext>
                </a:extLst>
              </p:cNvPr>
              <p:cNvSpPr/>
              <p:nvPr/>
            </p:nvSpPr>
            <p:spPr>
              <a:xfrm>
                <a:off x="6290357" y="3892702"/>
                <a:ext cx="143976" cy="1397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0" name="Oval 112">
                <a:extLst>
                  <a:ext uri="{FF2B5EF4-FFF2-40B4-BE49-F238E27FC236}">
                    <a16:creationId xmlns:a16="http://schemas.microsoft.com/office/drawing/2014/main" id="{A927DB32-DD95-16BA-37C3-CE2643A8A865}"/>
                  </a:ext>
                </a:extLst>
              </p:cNvPr>
              <p:cNvSpPr/>
              <p:nvPr/>
            </p:nvSpPr>
            <p:spPr>
              <a:xfrm>
                <a:off x="6123529" y="3912950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1" name="Oval 113">
                <a:extLst>
                  <a:ext uri="{FF2B5EF4-FFF2-40B4-BE49-F238E27FC236}">
                    <a16:creationId xmlns:a16="http://schemas.microsoft.com/office/drawing/2014/main" id="{0639065B-BFB2-6141-D34E-1EAEBED25CC4}"/>
                  </a:ext>
                </a:extLst>
              </p:cNvPr>
              <p:cNvSpPr/>
              <p:nvPr/>
            </p:nvSpPr>
            <p:spPr>
              <a:xfrm>
                <a:off x="6452615" y="3892702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2" name="Oval 114">
                <a:extLst>
                  <a:ext uri="{FF2B5EF4-FFF2-40B4-BE49-F238E27FC236}">
                    <a16:creationId xmlns:a16="http://schemas.microsoft.com/office/drawing/2014/main" id="{2770D97B-6114-D384-A2C8-88D6B0050DAC}"/>
                  </a:ext>
                </a:extLst>
              </p:cNvPr>
              <p:cNvSpPr/>
              <p:nvPr/>
            </p:nvSpPr>
            <p:spPr>
              <a:xfrm>
                <a:off x="7126783" y="4854482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3" name="Oval 115">
                <a:extLst>
                  <a:ext uri="{FF2B5EF4-FFF2-40B4-BE49-F238E27FC236}">
                    <a16:creationId xmlns:a16="http://schemas.microsoft.com/office/drawing/2014/main" id="{D481CEB9-98AB-51B1-CDB5-17B7542F9D56}"/>
                  </a:ext>
                </a:extLst>
              </p:cNvPr>
              <p:cNvSpPr/>
              <p:nvPr/>
            </p:nvSpPr>
            <p:spPr>
              <a:xfrm>
                <a:off x="7115357" y="4996218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4" name="Oval 116">
                <a:extLst>
                  <a:ext uri="{FF2B5EF4-FFF2-40B4-BE49-F238E27FC236}">
                    <a16:creationId xmlns:a16="http://schemas.microsoft.com/office/drawing/2014/main" id="{12582D2D-B79C-1212-8506-C75567BA6D59}"/>
                  </a:ext>
                </a:extLst>
              </p:cNvPr>
              <p:cNvSpPr/>
              <p:nvPr/>
            </p:nvSpPr>
            <p:spPr>
              <a:xfrm>
                <a:off x="6630870" y="4856508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5" name="Oval 117">
                <a:extLst>
                  <a:ext uri="{FF2B5EF4-FFF2-40B4-BE49-F238E27FC236}">
                    <a16:creationId xmlns:a16="http://schemas.microsoft.com/office/drawing/2014/main" id="{2C601D93-B10C-512D-8811-7A630C3C63E7}"/>
                  </a:ext>
                </a:extLst>
              </p:cNvPr>
              <p:cNvSpPr/>
              <p:nvPr/>
            </p:nvSpPr>
            <p:spPr>
              <a:xfrm>
                <a:off x="6619443" y="5000268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6" name="Hexagon 118">
                <a:extLst>
                  <a:ext uri="{FF2B5EF4-FFF2-40B4-BE49-F238E27FC236}">
                    <a16:creationId xmlns:a16="http://schemas.microsoft.com/office/drawing/2014/main" id="{854AB3B6-55CA-B7EA-2BAD-E44C396F8132}"/>
                  </a:ext>
                </a:extLst>
              </p:cNvPr>
              <p:cNvSpPr/>
              <p:nvPr/>
            </p:nvSpPr>
            <p:spPr>
              <a:xfrm rot="16200000">
                <a:off x="6533627" y="4452345"/>
                <a:ext cx="317894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37" name="Oval 119">
                <a:extLst>
                  <a:ext uri="{FF2B5EF4-FFF2-40B4-BE49-F238E27FC236}">
                    <a16:creationId xmlns:a16="http://schemas.microsoft.com/office/drawing/2014/main" id="{EB39F60D-3B4C-3B32-0943-0CC9E74E3F92}"/>
                  </a:ext>
                </a:extLst>
              </p:cNvPr>
              <p:cNvSpPr/>
              <p:nvPr/>
            </p:nvSpPr>
            <p:spPr>
              <a:xfrm>
                <a:off x="6596589" y="4485968"/>
                <a:ext cx="191967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38" name="Straight Connector 120">
                <a:extLst>
                  <a:ext uri="{FF2B5EF4-FFF2-40B4-BE49-F238E27FC236}">
                    <a16:creationId xmlns:a16="http://schemas.microsoft.com/office/drawing/2014/main" id="{D328F349-795B-5760-E097-E6139BD75E0A}"/>
                  </a:ext>
                </a:extLst>
              </p:cNvPr>
              <p:cNvCxnSpPr/>
              <p:nvPr/>
            </p:nvCxnSpPr>
            <p:spPr>
              <a:xfrm flipV="1">
                <a:off x="6692573" y="4326010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21">
                <a:extLst>
                  <a:ext uri="{FF2B5EF4-FFF2-40B4-BE49-F238E27FC236}">
                    <a16:creationId xmlns:a16="http://schemas.microsoft.com/office/drawing/2014/main" id="{810AB04F-2D65-3F7D-28A3-C8C33A34D364}"/>
                  </a:ext>
                </a:extLst>
              </p:cNvPr>
              <p:cNvCxnSpPr/>
              <p:nvPr/>
            </p:nvCxnSpPr>
            <p:spPr>
              <a:xfrm flipV="1">
                <a:off x="6692573" y="4755268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Hexagon 122">
                <a:extLst>
                  <a:ext uri="{FF2B5EF4-FFF2-40B4-BE49-F238E27FC236}">
                    <a16:creationId xmlns:a16="http://schemas.microsoft.com/office/drawing/2014/main" id="{9EEAB88F-67FA-D8D7-4F9F-1E9FA9DC405D}"/>
                  </a:ext>
                </a:extLst>
              </p:cNvPr>
              <p:cNvSpPr/>
              <p:nvPr/>
            </p:nvSpPr>
            <p:spPr>
              <a:xfrm rot="16200000">
                <a:off x="6866271" y="4449308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1" name="Oval 123">
                <a:extLst>
                  <a:ext uri="{FF2B5EF4-FFF2-40B4-BE49-F238E27FC236}">
                    <a16:creationId xmlns:a16="http://schemas.microsoft.com/office/drawing/2014/main" id="{5CECD4AD-B10F-827A-1440-23B69CD27DCD}"/>
                  </a:ext>
                </a:extLst>
              </p:cNvPr>
              <p:cNvSpPr/>
              <p:nvPr/>
            </p:nvSpPr>
            <p:spPr>
              <a:xfrm>
                <a:off x="6930246" y="4483944"/>
                <a:ext cx="189682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42" name="Straight Connector 124">
                <a:extLst>
                  <a:ext uri="{FF2B5EF4-FFF2-40B4-BE49-F238E27FC236}">
                    <a16:creationId xmlns:a16="http://schemas.microsoft.com/office/drawing/2014/main" id="{56C14E93-B5FC-62A8-4B68-164574C47777}"/>
                  </a:ext>
                </a:extLst>
              </p:cNvPr>
              <p:cNvCxnSpPr/>
              <p:nvPr/>
            </p:nvCxnSpPr>
            <p:spPr>
              <a:xfrm flipV="1">
                <a:off x="7023944" y="4321960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25">
                <a:extLst>
                  <a:ext uri="{FF2B5EF4-FFF2-40B4-BE49-F238E27FC236}">
                    <a16:creationId xmlns:a16="http://schemas.microsoft.com/office/drawing/2014/main" id="{B725A4AF-0526-8B6C-7C74-1D42398B0B25}"/>
                  </a:ext>
                </a:extLst>
              </p:cNvPr>
              <p:cNvCxnSpPr/>
              <p:nvPr/>
            </p:nvCxnSpPr>
            <p:spPr>
              <a:xfrm flipV="1">
                <a:off x="7023944" y="4753242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26">
                <a:extLst>
                  <a:ext uri="{FF2B5EF4-FFF2-40B4-BE49-F238E27FC236}">
                    <a16:creationId xmlns:a16="http://schemas.microsoft.com/office/drawing/2014/main" id="{108F8EA4-AAF9-F3B5-708D-E75206D64D28}"/>
                  </a:ext>
                </a:extLst>
              </p:cNvPr>
              <p:cNvSpPr/>
              <p:nvPr/>
            </p:nvSpPr>
            <p:spPr>
              <a:xfrm>
                <a:off x="6962240" y="4854482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5" name="Oval 127">
                <a:extLst>
                  <a:ext uri="{FF2B5EF4-FFF2-40B4-BE49-F238E27FC236}">
                    <a16:creationId xmlns:a16="http://schemas.microsoft.com/office/drawing/2014/main" id="{1E84CED0-A0FB-5816-3397-A4169985F966}"/>
                  </a:ext>
                </a:extLst>
              </p:cNvPr>
              <p:cNvSpPr/>
              <p:nvPr/>
            </p:nvSpPr>
            <p:spPr>
              <a:xfrm>
                <a:off x="6955385" y="4996218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6" name="Oval 128">
                <a:extLst>
                  <a:ext uri="{FF2B5EF4-FFF2-40B4-BE49-F238E27FC236}">
                    <a16:creationId xmlns:a16="http://schemas.microsoft.com/office/drawing/2014/main" id="{29FB8F8C-1ECC-B26F-F864-BA83A3DE0EC8}"/>
                  </a:ext>
                </a:extLst>
              </p:cNvPr>
              <p:cNvSpPr/>
              <p:nvPr/>
            </p:nvSpPr>
            <p:spPr>
              <a:xfrm>
                <a:off x="6797697" y="4866631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7" name="Oval 129">
                <a:extLst>
                  <a:ext uri="{FF2B5EF4-FFF2-40B4-BE49-F238E27FC236}">
                    <a16:creationId xmlns:a16="http://schemas.microsoft.com/office/drawing/2014/main" id="{572D3648-3F6A-447E-52BB-5BFDF175D037}"/>
                  </a:ext>
                </a:extLst>
              </p:cNvPr>
              <p:cNvSpPr/>
              <p:nvPr/>
            </p:nvSpPr>
            <p:spPr>
              <a:xfrm>
                <a:off x="6788556" y="5012417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8" name="Oval 130">
                <a:extLst>
                  <a:ext uri="{FF2B5EF4-FFF2-40B4-BE49-F238E27FC236}">
                    <a16:creationId xmlns:a16="http://schemas.microsoft.com/office/drawing/2014/main" id="{D1D60115-609B-EF1F-1A19-1B79720A660D}"/>
                  </a:ext>
                </a:extLst>
              </p:cNvPr>
              <p:cNvSpPr/>
              <p:nvPr/>
            </p:nvSpPr>
            <p:spPr>
              <a:xfrm>
                <a:off x="6612587" y="418022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9" name="Oval 131">
                <a:extLst>
                  <a:ext uri="{FF2B5EF4-FFF2-40B4-BE49-F238E27FC236}">
                    <a16:creationId xmlns:a16="http://schemas.microsoft.com/office/drawing/2014/main" id="{53F4AA7A-0087-9E2C-F2C0-8E00A5513C02}"/>
                  </a:ext>
                </a:extLst>
              </p:cNvPr>
              <p:cNvSpPr/>
              <p:nvPr/>
            </p:nvSpPr>
            <p:spPr>
              <a:xfrm>
                <a:off x="6943958" y="417819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0" name="Oval 132">
                <a:extLst>
                  <a:ext uri="{FF2B5EF4-FFF2-40B4-BE49-F238E27FC236}">
                    <a16:creationId xmlns:a16="http://schemas.microsoft.com/office/drawing/2014/main" id="{DE94B31A-02A7-2DF0-7998-B2CF648357A7}"/>
                  </a:ext>
                </a:extLst>
              </p:cNvPr>
              <p:cNvSpPr/>
              <p:nvPr/>
            </p:nvSpPr>
            <p:spPr>
              <a:xfrm>
                <a:off x="6777130" y="4198447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1" name="Oval 133">
                <a:extLst>
                  <a:ext uri="{FF2B5EF4-FFF2-40B4-BE49-F238E27FC236}">
                    <a16:creationId xmlns:a16="http://schemas.microsoft.com/office/drawing/2014/main" id="{FC6E3F50-D2AA-0B81-D82F-5D379F27D543}"/>
                  </a:ext>
                </a:extLst>
              </p:cNvPr>
              <p:cNvSpPr/>
              <p:nvPr/>
            </p:nvSpPr>
            <p:spPr>
              <a:xfrm>
                <a:off x="7108501" y="4180224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2" name="Oval 134">
                <a:extLst>
                  <a:ext uri="{FF2B5EF4-FFF2-40B4-BE49-F238E27FC236}">
                    <a16:creationId xmlns:a16="http://schemas.microsoft.com/office/drawing/2014/main" id="{937270FE-7140-0E5E-513F-78CCB2C0EA21}"/>
                  </a:ext>
                </a:extLst>
              </p:cNvPr>
              <p:cNvSpPr/>
              <p:nvPr/>
            </p:nvSpPr>
            <p:spPr>
              <a:xfrm>
                <a:off x="6468612" y="5010393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3" name="Oval 135">
                <a:extLst>
                  <a:ext uri="{FF2B5EF4-FFF2-40B4-BE49-F238E27FC236}">
                    <a16:creationId xmlns:a16="http://schemas.microsoft.com/office/drawing/2014/main" id="{BB68C6EA-628F-7AD3-9DE0-0758C0CBD907}"/>
                  </a:ext>
                </a:extLst>
              </p:cNvPr>
              <p:cNvSpPr/>
              <p:nvPr/>
            </p:nvSpPr>
            <p:spPr>
              <a:xfrm>
                <a:off x="5972699" y="5014442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4" name="Oval 136">
                <a:extLst>
                  <a:ext uri="{FF2B5EF4-FFF2-40B4-BE49-F238E27FC236}">
                    <a16:creationId xmlns:a16="http://schemas.microsoft.com/office/drawing/2014/main" id="{CB40125E-0B08-6E8C-4527-8621FCB57BCE}"/>
                  </a:ext>
                </a:extLst>
              </p:cNvPr>
              <p:cNvSpPr/>
              <p:nvPr/>
            </p:nvSpPr>
            <p:spPr>
              <a:xfrm>
                <a:off x="6306355" y="5010393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5" name="Oval 137">
                <a:extLst>
                  <a:ext uri="{FF2B5EF4-FFF2-40B4-BE49-F238E27FC236}">
                    <a16:creationId xmlns:a16="http://schemas.microsoft.com/office/drawing/2014/main" id="{FAF74D2F-C55A-54D4-B301-21B2268CAACB}"/>
                  </a:ext>
                </a:extLst>
              </p:cNvPr>
              <p:cNvSpPr/>
              <p:nvPr/>
            </p:nvSpPr>
            <p:spPr>
              <a:xfrm>
                <a:off x="6141812" y="5024565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6" name="Hexagon 138">
                <a:extLst>
                  <a:ext uri="{FF2B5EF4-FFF2-40B4-BE49-F238E27FC236}">
                    <a16:creationId xmlns:a16="http://schemas.microsoft.com/office/drawing/2014/main" id="{01123168-9548-EDFF-002F-AD6F22C7FB0F}"/>
                  </a:ext>
                </a:extLst>
              </p:cNvPr>
              <p:cNvSpPr/>
              <p:nvPr/>
            </p:nvSpPr>
            <p:spPr>
              <a:xfrm rot="16200000">
                <a:off x="5884726" y="4464365"/>
                <a:ext cx="319919" cy="29023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7" name="Oval 139">
                <a:extLst>
                  <a:ext uri="{FF2B5EF4-FFF2-40B4-BE49-F238E27FC236}">
                    <a16:creationId xmlns:a16="http://schemas.microsoft.com/office/drawing/2014/main" id="{B1BC7F57-9F1F-8839-E5D0-452A5C12C938}"/>
                  </a:ext>
                </a:extLst>
              </p:cNvPr>
              <p:cNvSpPr/>
              <p:nvPr/>
            </p:nvSpPr>
            <p:spPr>
              <a:xfrm>
                <a:off x="5949845" y="4496093"/>
                <a:ext cx="191967" cy="2267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58" name="Straight Connector 140">
                <a:extLst>
                  <a:ext uri="{FF2B5EF4-FFF2-40B4-BE49-F238E27FC236}">
                    <a16:creationId xmlns:a16="http://schemas.microsoft.com/office/drawing/2014/main" id="{E0E597A9-6931-B11F-2C1F-003775F8D605}"/>
                  </a:ext>
                </a:extLst>
              </p:cNvPr>
              <p:cNvCxnSpPr/>
              <p:nvPr/>
            </p:nvCxnSpPr>
            <p:spPr>
              <a:xfrm flipV="1">
                <a:off x="6045829" y="4338159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41">
                <a:extLst>
                  <a:ext uri="{FF2B5EF4-FFF2-40B4-BE49-F238E27FC236}">
                    <a16:creationId xmlns:a16="http://schemas.microsoft.com/office/drawing/2014/main" id="{7C94B3A1-2E8A-2BD1-2C33-737835C89E51}"/>
                  </a:ext>
                </a:extLst>
              </p:cNvPr>
              <p:cNvCxnSpPr/>
              <p:nvPr/>
            </p:nvCxnSpPr>
            <p:spPr>
              <a:xfrm flipV="1">
                <a:off x="6045829" y="4769441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Hexagon 142">
                <a:extLst>
                  <a:ext uri="{FF2B5EF4-FFF2-40B4-BE49-F238E27FC236}">
                    <a16:creationId xmlns:a16="http://schemas.microsoft.com/office/drawing/2014/main" id="{FAAB8A56-AFA3-6A9E-1614-5497144986FA}"/>
                  </a:ext>
                </a:extLst>
              </p:cNvPr>
              <p:cNvSpPr/>
              <p:nvPr/>
            </p:nvSpPr>
            <p:spPr>
              <a:xfrm rot="16200000">
                <a:off x="6218253" y="4464494"/>
                <a:ext cx="317894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1" name="Oval 143">
                <a:extLst>
                  <a:ext uri="{FF2B5EF4-FFF2-40B4-BE49-F238E27FC236}">
                    <a16:creationId xmlns:a16="http://schemas.microsoft.com/office/drawing/2014/main" id="{8905BB6D-7416-13BE-7D07-917B0F559A7C}"/>
                  </a:ext>
                </a:extLst>
              </p:cNvPr>
              <p:cNvSpPr/>
              <p:nvPr/>
            </p:nvSpPr>
            <p:spPr>
              <a:xfrm>
                <a:off x="6278931" y="4496093"/>
                <a:ext cx="194251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62" name="Straight Connector 144">
                <a:extLst>
                  <a:ext uri="{FF2B5EF4-FFF2-40B4-BE49-F238E27FC236}">
                    <a16:creationId xmlns:a16="http://schemas.microsoft.com/office/drawing/2014/main" id="{01308234-5BDE-89A0-A7F2-E6D61F210AE8}"/>
                  </a:ext>
                </a:extLst>
              </p:cNvPr>
              <p:cNvCxnSpPr/>
              <p:nvPr/>
            </p:nvCxnSpPr>
            <p:spPr>
              <a:xfrm flipV="1">
                <a:off x="6377199" y="4338159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45">
                <a:extLst>
                  <a:ext uri="{FF2B5EF4-FFF2-40B4-BE49-F238E27FC236}">
                    <a16:creationId xmlns:a16="http://schemas.microsoft.com/office/drawing/2014/main" id="{43154FFC-FE90-DE04-C093-C30AEEC91162}"/>
                  </a:ext>
                </a:extLst>
              </p:cNvPr>
              <p:cNvCxnSpPr/>
              <p:nvPr/>
            </p:nvCxnSpPr>
            <p:spPr>
              <a:xfrm flipV="1">
                <a:off x="6377199" y="4767416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46">
                <a:extLst>
                  <a:ext uri="{FF2B5EF4-FFF2-40B4-BE49-F238E27FC236}">
                    <a16:creationId xmlns:a16="http://schemas.microsoft.com/office/drawing/2014/main" id="{A5DC3354-4EC3-FA5E-6A2B-41DFBCF1B66B}"/>
                  </a:ext>
                </a:extLst>
              </p:cNvPr>
              <p:cNvSpPr/>
              <p:nvPr/>
            </p:nvSpPr>
            <p:spPr>
              <a:xfrm>
                <a:off x="5963557" y="4192373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5" name="Oval 147">
                <a:extLst>
                  <a:ext uri="{FF2B5EF4-FFF2-40B4-BE49-F238E27FC236}">
                    <a16:creationId xmlns:a16="http://schemas.microsoft.com/office/drawing/2014/main" id="{44943788-7380-3F88-4EC6-2BC89FE47A3C}"/>
                  </a:ext>
                </a:extLst>
              </p:cNvPr>
              <p:cNvSpPr/>
              <p:nvPr/>
            </p:nvSpPr>
            <p:spPr>
              <a:xfrm>
                <a:off x="6297214" y="4190347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6" name="Oval 148">
                <a:extLst>
                  <a:ext uri="{FF2B5EF4-FFF2-40B4-BE49-F238E27FC236}">
                    <a16:creationId xmlns:a16="http://schemas.microsoft.com/office/drawing/2014/main" id="{8F97883C-B8CA-9D5A-D2C3-C2EDCAD81B87}"/>
                  </a:ext>
                </a:extLst>
              </p:cNvPr>
              <p:cNvSpPr/>
              <p:nvPr/>
            </p:nvSpPr>
            <p:spPr>
              <a:xfrm>
                <a:off x="6130385" y="4210595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7" name="Oval 149">
                <a:extLst>
                  <a:ext uri="{FF2B5EF4-FFF2-40B4-BE49-F238E27FC236}">
                    <a16:creationId xmlns:a16="http://schemas.microsoft.com/office/drawing/2014/main" id="{9F1212F9-8371-8F4D-B86D-FEEC6B11009E}"/>
                  </a:ext>
                </a:extLst>
              </p:cNvPr>
              <p:cNvSpPr/>
              <p:nvPr/>
            </p:nvSpPr>
            <p:spPr>
              <a:xfrm>
                <a:off x="6461756" y="4190347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8" name="Oval 150">
                <a:extLst>
                  <a:ext uri="{FF2B5EF4-FFF2-40B4-BE49-F238E27FC236}">
                    <a16:creationId xmlns:a16="http://schemas.microsoft.com/office/drawing/2014/main" id="{BEB89419-8816-6EB9-1ED6-80CEB3F80AB8}"/>
                  </a:ext>
                </a:extLst>
              </p:cNvPr>
              <p:cNvSpPr/>
              <p:nvPr/>
            </p:nvSpPr>
            <p:spPr>
              <a:xfrm>
                <a:off x="6473182" y="4866631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9" name="Oval 151">
                <a:extLst>
                  <a:ext uri="{FF2B5EF4-FFF2-40B4-BE49-F238E27FC236}">
                    <a16:creationId xmlns:a16="http://schemas.microsoft.com/office/drawing/2014/main" id="{96ADA559-609F-C83F-FAC2-F141C5DA81BF}"/>
                  </a:ext>
                </a:extLst>
              </p:cNvPr>
              <p:cNvSpPr/>
              <p:nvPr/>
            </p:nvSpPr>
            <p:spPr>
              <a:xfrm>
                <a:off x="5979554" y="4870681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0" name="Oval 152">
                <a:extLst>
                  <a:ext uri="{FF2B5EF4-FFF2-40B4-BE49-F238E27FC236}">
                    <a16:creationId xmlns:a16="http://schemas.microsoft.com/office/drawing/2014/main" id="{3FBF0690-2448-7B53-B56F-E5CA11C9732A}"/>
                  </a:ext>
                </a:extLst>
              </p:cNvPr>
              <p:cNvSpPr/>
              <p:nvPr/>
            </p:nvSpPr>
            <p:spPr>
              <a:xfrm>
                <a:off x="6310925" y="4866631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1" name="Oval 153">
                <a:extLst>
                  <a:ext uri="{FF2B5EF4-FFF2-40B4-BE49-F238E27FC236}">
                    <a16:creationId xmlns:a16="http://schemas.microsoft.com/office/drawing/2014/main" id="{9D0FCB96-2B03-365A-3A24-20AC9E3F6705}"/>
                  </a:ext>
                </a:extLst>
              </p:cNvPr>
              <p:cNvSpPr/>
              <p:nvPr/>
            </p:nvSpPr>
            <p:spPr>
              <a:xfrm>
                <a:off x="6146383" y="4882829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2" name="Oval 154">
                <a:extLst>
                  <a:ext uri="{FF2B5EF4-FFF2-40B4-BE49-F238E27FC236}">
                    <a16:creationId xmlns:a16="http://schemas.microsoft.com/office/drawing/2014/main" id="{A0BDC28D-2629-FBA3-B9B0-E0CC5099BECF}"/>
                  </a:ext>
                </a:extLst>
              </p:cNvPr>
              <p:cNvSpPr/>
              <p:nvPr/>
            </p:nvSpPr>
            <p:spPr>
              <a:xfrm>
                <a:off x="7892365" y="341687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3" name="Oval 155">
                <a:extLst>
                  <a:ext uri="{FF2B5EF4-FFF2-40B4-BE49-F238E27FC236}">
                    <a16:creationId xmlns:a16="http://schemas.microsoft.com/office/drawing/2014/main" id="{A784E80E-2B2F-503D-2952-32205B949330}"/>
                  </a:ext>
                </a:extLst>
              </p:cNvPr>
              <p:cNvSpPr/>
              <p:nvPr/>
            </p:nvSpPr>
            <p:spPr>
              <a:xfrm>
                <a:off x="8223735" y="3414849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4" name="Oval 156">
                <a:extLst>
                  <a:ext uri="{FF2B5EF4-FFF2-40B4-BE49-F238E27FC236}">
                    <a16:creationId xmlns:a16="http://schemas.microsoft.com/office/drawing/2014/main" id="{F6D886BF-44F1-368B-757F-9E6EA2CD3F4E}"/>
                  </a:ext>
                </a:extLst>
              </p:cNvPr>
              <p:cNvSpPr/>
              <p:nvPr/>
            </p:nvSpPr>
            <p:spPr>
              <a:xfrm>
                <a:off x="8059193" y="3429022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5" name="Oval 157">
                <a:extLst>
                  <a:ext uri="{FF2B5EF4-FFF2-40B4-BE49-F238E27FC236}">
                    <a16:creationId xmlns:a16="http://schemas.microsoft.com/office/drawing/2014/main" id="{C0587C5E-530B-13A7-DB43-89D4E00A12EE}"/>
                  </a:ext>
                </a:extLst>
              </p:cNvPr>
              <p:cNvSpPr/>
              <p:nvPr/>
            </p:nvSpPr>
            <p:spPr>
              <a:xfrm>
                <a:off x="8388278" y="3414849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6" name="Oval 158">
                <a:extLst>
                  <a:ext uri="{FF2B5EF4-FFF2-40B4-BE49-F238E27FC236}">
                    <a16:creationId xmlns:a16="http://schemas.microsoft.com/office/drawing/2014/main" id="{258D7BD2-E658-597C-86E6-532F9E4C8CA3}"/>
                  </a:ext>
                </a:extLst>
              </p:cNvPr>
              <p:cNvSpPr/>
              <p:nvPr/>
            </p:nvSpPr>
            <p:spPr>
              <a:xfrm>
                <a:off x="8390564" y="2965343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7" name="Oval 159">
                <a:extLst>
                  <a:ext uri="{FF2B5EF4-FFF2-40B4-BE49-F238E27FC236}">
                    <a16:creationId xmlns:a16="http://schemas.microsoft.com/office/drawing/2014/main" id="{C5611403-9BE6-DD2B-3015-45743062D796}"/>
                  </a:ext>
                </a:extLst>
              </p:cNvPr>
              <p:cNvSpPr/>
              <p:nvPr/>
            </p:nvSpPr>
            <p:spPr>
              <a:xfrm>
                <a:off x="8383708" y="3109104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8" name="Oval 160">
                <a:extLst>
                  <a:ext uri="{FF2B5EF4-FFF2-40B4-BE49-F238E27FC236}">
                    <a16:creationId xmlns:a16="http://schemas.microsoft.com/office/drawing/2014/main" id="{8BEC89E6-5579-1D59-CC26-27AB66807E92}"/>
                  </a:ext>
                </a:extLst>
              </p:cNvPr>
              <p:cNvSpPr/>
              <p:nvPr/>
            </p:nvSpPr>
            <p:spPr>
              <a:xfrm>
                <a:off x="7896936" y="2969393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9" name="Oval 161">
                <a:extLst>
                  <a:ext uri="{FF2B5EF4-FFF2-40B4-BE49-F238E27FC236}">
                    <a16:creationId xmlns:a16="http://schemas.microsoft.com/office/drawing/2014/main" id="{82B92398-9646-41FA-8A0C-062D0194D69C}"/>
                  </a:ext>
                </a:extLst>
              </p:cNvPr>
              <p:cNvSpPr/>
              <p:nvPr/>
            </p:nvSpPr>
            <p:spPr>
              <a:xfrm>
                <a:off x="7885508" y="311315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80" name="Hexagon 162">
                <a:extLst>
                  <a:ext uri="{FF2B5EF4-FFF2-40B4-BE49-F238E27FC236}">
                    <a16:creationId xmlns:a16="http://schemas.microsoft.com/office/drawing/2014/main" id="{A477D8FD-3A7D-D510-BEBE-BEE79A50E2A0}"/>
                  </a:ext>
                </a:extLst>
              </p:cNvPr>
              <p:cNvSpPr/>
              <p:nvPr/>
            </p:nvSpPr>
            <p:spPr>
              <a:xfrm rot="16200000">
                <a:off x="7797537" y="2565100"/>
                <a:ext cx="319919" cy="290236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81" name="Oval 163">
                <a:extLst>
                  <a:ext uri="{FF2B5EF4-FFF2-40B4-BE49-F238E27FC236}">
                    <a16:creationId xmlns:a16="http://schemas.microsoft.com/office/drawing/2014/main" id="{DC272820-3E8D-6957-97A4-FE745B6AFA0D}"/>
                  </a:ext>
                </a:extLst>
              </p:cNvPr>
              <p:cNvSpPr/>
              <p:nvPr/>
            </p:nvSpPr>
            <p:spPr>
              <a:xfrm>
                <a:off x="7862655" y="2596830"/>
                <a:ext cx="191967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82" name="Straight Connector 164">
                <a:extLst>
                  <a:ext uri="{FF2B5EF4-FFF2-40B4-BE49-F238E27FC236}">
                    <a16:creationId xmlns:a16="http://schemas.microsoft.com/office/drawing/2014/main" id="{E39F4702-99D5-F075-71FC-AAAC290A278C}"/>
                  </a:ext>
                </a:extLst>
              </p:cNvPr>
              <p:cNvCxnSpPr/>
              <p:nvPr/>
            </p:nvCxnSpPr>
            <p:spPr>
              <a:xfrm flipV="1">
                <a:off x="7958639" y="2436870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65">
                <a:extLst>
                  <a:ext uri="{FF2B5EF4-FFF2-40B4-BE49-F238E27FC236}">
                    <a16:creationId xmlns:a16="http://schemas.microsoft.com/office/drawing/2014/main" id="{59A06E3D-FD4D-79C4-40C4-D2AA0D117F2F}"/>
                  </a:ext>
                </a:extLst>
              </p:cNvPr>
              <p:cNvCxnSpPr/>
              <p:nvPr/>
            </p:nvCxnSpPr>
            <p:spPr>
              <a:xfrm flipV="1">
                <a:off x="7958639" y="2870177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Hexagon 166">
                <a:extLst>
                  <a:ext uri="{FF2B5EF4-FFF2-40B4-BE49-F238E27FC236}">
                    <a16:creationId xmlns:a16="http://schemas.microsoft.com/office/drawing/2014/main" id="{299E7252-1B2C-5D43-6D20-409B372AC66A}"/>
                  </a:ext>
                </a:extLst>
              </p:cNvPr>
              <p:cNvSpPr/>
              <p:nvPr/>
            </p:nvSpPr>
            <p:spPr>
              <a:xfrm rot="16200000">
                <a:off x="8131193" y="2563076"/>
                <a:ext cx="319919" cy="290236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85" name="Oval 167">
                <a:extLst>
                  <a:ext uri="{FF2B5EF4-FFF2-40B4-BE49-F238E27FC236}">
                    <a16:creationId xmlns:a16="http://schemas.microsoft.com/office/drawing/2014/main" id="{8FDF33F1-05AF-7D12-CB74-7D965E80C265}"/>
                  </a:ext>
                </a:extLst>
              </p:cNvPr>
              <p:cNvSpPr/>
              <p:nvPr/>
            </p:nvSpPr>
            <p:spPr>
              <a:xfrm>
                <a:off x="8191741" y="2594804"/>
                <a:ext cx="194253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186" name="Straight Connector 168">
                <a:extLst>
                  <a:ext uri="{FF2B5EF4-FFF2-40B4-BE49-F238E27FC236}">
                    <a16:creationId xmlns:a16="http://schemas.microsoft.com/office/drawing/2014/main" id="{04EE0E0A-6A78-6D08-B24A-41E814331F11}"/>
                  </a:ext>
                </a:extLst>
              </p:cNvPr>
              <p:cNvCxnSpPr/>
              <p:nvPr/>
            </p:nvCxnSpPr>
            <p:spPr>
              <a:xfrm flipV="1">
                <a:off x="8292295" y="2436870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69">
                <a:extLst>
                  <a:ext uri="{FF2B5EF4-FFF2-40B4-BE49-F238E27FC236}">
                    <a16:creationId xmlns:a16="http://schemas.microsoft.com/office/drawing/2014/main" id="{EEA23D6F-C13C-320C-372C-3F1A77C6BFD1}"/>
                  </a:ext>
                </a:extLst>
              </p:cNvPr>
              <p:cNvCxnSpPr/>
              <p:nvPr/>
            </p:nvCxnSpPr>
            <p:spPr>
              <a:xfrm flipV="1">
                <a:off x="8292295" y="2868153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70">
                <a:extLst>
                  <a:ext uri="{FF2B5EF4-FFF2-40B4-BE49-F238E27FC236}">
                    <a16:creationId xmlns:a16="http://schemas.microsoft.com/office/drawing/2014/main" id="{A1884AD7-C522-CEE0-9E86-55B1C388A595}"/>
                  </a:ext>
                </a:extLst>
              </p:cNvPr>
              <p:cNvSpPr/>
              <p:nvPr/>
            </p:nvSpPr>
            <p:spPr>
              <a:xfrm>
                <a:off x="8228306" y="2965343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89" name="Oval 171">
                <a:extLst>
                  <a:ext uri="{FF2B5EF4-FFF2-40B4-BE49-F238E27FC236}">
                    <a16:creationId xmlns:a16="http://schemas.microsoft.com/office/drawing/2014/main" id="{CA35142F-6A2D-C02E-3CFD-AE490CA8D5D2}"/>
                  </a:ext>
                </a:extLst>
              </p:cNvPr>
              <p:cNvSpPr/>
              <p:nvPr/>
            </p:nvSpPr>
            <p:spPr>
              <a:xfrm>
                <a:off x="8219165" y="3109104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0" name="Oval 172">
                <a:extLst>
                  <a:ext uri="{FF2B5EF4-FFF2-40B4-BE49-F238E27FC236}">
                    <a16:creationId xmlns:a16="http://schemas.microsoft.com/office/drawing/2014/main" id="{4EBBFB6A-D9B1-D734-41CC-E607FB5CA469}"/>
                  </a:ext>
                </a:extLst>
              </p:cNvPr>
              <p:cNvSpPr/>
              <p:nvPr/>
            </p:nvSpPr>
            <p:spPr>
              <a:xfrm>
                <a:off x="8066049" y="2979516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1" name="Oval 173">
                <a:extLst>
                  <a:ext uri="{FF2B5EF4-FFF2-40B4-BE49-F238E27FC236}">
                    <a16:creationId xmlns:a16="http://schemas.microsoft.com/office/drawing/2014/main" id="{3835D83B-32C2-A959-677C-026253AFEA81}"/>
                  </a:ext>
                </a:extLst>
              </p:cNvPr>
              <p:cNvSpPr/>
              <p:nvPr/>
            </p:nvSpPr>
            <p:spPr>
              <a:xfrm>
                <a:off x="8054622" y="3123278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2" name="Oval 174">
                <a:extLst>
                  <a:ext uri="{FF2B5EF4-FFF2-40B4-BE49-F238E27FC236}">
                    <a16:creationId xmlns:a16="http://schemas.microsoft.com/office/drawing/2014/main" id="{A0E9D503-B4AF-8FF0-E354-4F69142C6A76}"/>
                  </a:ext>
                </a:extLst>
              </p:cNvPr>
              <p:cNvSpPr/>
              <p:nvPr/>
            </p:nvSpPr>
            <p:spPr>
              <a:xfrm>
                <a:off x="7876367" y="229108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3" name="Oval 175">
                <a:extLst>
                  <a:ext uri="{FF2B5EF4-FFF2-40B4-BE49-F238E27FC236}">
                    <a16:creationId xmlns:a16="http://schemas.microsoft.com/office/drawing/2014/main" id="{5A6AE39C-05D7-C4B5-E283-EF8F4E29BB07}"/>
                  </a:ext>
                </a:extLst>
              </p:cNvPr>
              <p:cNvSpPr/>
              <p:nvPr/>
            </p:nvSpPr>
            <p:spPr>
              <a:xfrm>
                <a:off x="8210023" y="2289060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4" name="Oval 176">
                <a:extLst>
                  <a:ext uri="{FF2B5EF4-FFF2-40B4-BE49-F238E27FC236}">
                    <a16:creationId xmlns:a16="http://schemas.microsoft.com/office/drawing/2014/main" id="{F1911C03-700E-FF99-D575-2F20F5939D0E}"/>
                  </a:ext>
                </a:extLst>
              </p:cNvPr>
              <p:cNvSpPr/>
              <p:nvPr/>
            </p:nvSpPr>
            <p:spPr>
              <a:xfrm>
                <a:off x="8043196" y="2309308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5" name="Oval 177">
                <a:extLst>
                  <a:ext uri="{FF2B5EF4-FFF2-40B4-BE49-F238E27FC236}">
                    <a16:creationId xmlns:a16="http://schemas.microsoft.com/office/drawing/2014/main" id="{8CB54F08-7780-018D-34BE-A4B4BDE11B0F}"/>
                  </a:ext>
                </a:extLst>
              </p:cNvPr>
              <p:cNvSpPr/>
              <p:nvPr/>
            </p:nvSpPr>
            <p:spPr>
              <a:xfrm>
                <a:off x="8374566" y="2289060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6" name="Oval 178">
                <a:extLst>
                  <a:ext uri="{FF2B5EF4-FFF2-40B4-BE49-F238E27FC236}">
                    <a16:creationId xmlns:a16="http://schemas.microsoft.com/office/drawing/2014/main" id="{023D750A-D29F-E32E-B0BB-3A7AA3EB5192}"/>
                  </a:ext>
                </a:extLst>
              </p:cNvPr>
              <p:cNvSpPr/>
              <p:nvPr/>
            </p:nvSpPr>
            <p:spPr>
              <a:xfrm>
                <a:off x="7732393" y="3121252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7" name="Oval 179">
                <a:extLst>
                  <a:ext uri="{FF2B5EF4-FFF2-40B4-BE49-F238E27FC236}">
                    <a16:creationId xmlns:a16="http://schemas.microsoft.com/office/drawing/2014/main" id="{45B5CB89-141A-4851-F65D-08FCD6F5DEFB}"/>
                  </a:ext>
                </a:extLst>
              </p:cNvPr>
              <p:cNvSpPr/>
              <p:nvPr/>
            </p:nvSpPr>
            <p:spPr>
              <a:xfrm>
                <a:off x="7238764" y="3125302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8" name="Oval 180">
                <a:extLst>
                  <a:ext uri="{FF2B5EF4-FFF2-40B4-BE49-F238E27FC236}">
                    <a16:creationId xmlns:a16="http://schemas.microsoft.com/office/drawing/2014/main" id="{95029FAF-2B4F-412A-5027-D964AEE1750C}"/>
                  </a:ext>
                </a:extLst>
              </p:cNvPr>
              <p:cNvSpPr/>
              <p:nvPr/>
            </p:nvSpPr>
            <p:spPr>
              <a:xfrm>
                <a:off x="7570135" y="3123278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99" name="Oval 181">
                <a:extLst>
                  <a:ext uri="{FF2B5EF4-FFF2-40B4-BE49-F238E27FC236}">
                    <a16:creationId xmlns:a16="http://schemas.microsoft.com/office/drawing/2014/main" id="{3361F12D-9E7C-44B8-A906-766636E4F233}"/>
                  </a:ext>
                </a:extLst>
              </p:cNvPr>
              <p:cNvSpPr/>
              <p:nvPr/>
            </p:nvSpPr>
            <p:spPr>
              <a:xfrm>
                <a:off x="7405592" y="3137451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00" name="Hexagon 182">
                <a:extLst>
                  <a:ext uri="{FF2B5EF4-FFF2-40B4-BE49-F238E27FC236}">
                    <a16:creationId xmlns:a16="http://schemas.microsoft.com/office/drawing/2014/main" id="{15EAB704-6E5F-2160-C02A-C287E12CA972}"/>
                  </a:ext>
                </a:extLst>
              </p:cNvPr>
              <p:cNvSpPr/>
              <p:nvPr/>
            </p:nvSpPr>
            <p:spPr>
              <a:xfrm rot="16200000">
                <a:off x="7151804" y="2578522"/>
                <a:ext cx="317894" cy="285665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01" name="Oval 183">
                <a:extLst>
                  <a:ext uri="{FF2B5EF4-FFF2-40B4-BE49-F238E27FC236}">
                    <a16:creationId xmlns:a16="http://schemas.microsoft.com/office/drawing/2014/main" id="{4AFAA358-F03A-3D4D-961D-35B5DAACE52B}"/>
                  </a:ext>
                </a:extLst>
              </p:cNvPr>
              <p:cNvSpPr/>
              <p:nvPr/>
            </p:nvSpPr>
            <p:spPr>
              <a:xfrm>
                <a:off x="7215911" y="2608978"/>
                <a:ext cx="189681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202" name="Straight Connector 184">
                <a:extLst>
                  <a:ext uri="{FF2B5EF4-FFF2-40B4-BE49-F238E27FC236}">
                    <a16:creationId xmlns:a16="http://schemas.microsoft.com/office/drawing/2014/main" id="{5B5D1EE9-1DBD-A273-EFED-685A55191472}"/>
                  </a:ext>
                </a:extLst>
              </p:cNvPr>
              <p:cNvCxnSpPr/>
              <p:nvPr/>
            </p:nvCxnSpPr>
            <p:spPr>
              <a:xfrm flipV="1">
                <a:off x="7311894" y="2449018"/>
                <a:ext cx="0" cy="113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185">
                <a:extLst>
                  <a:ext uri="{FF2B5EF4-FFF2-40B4-BE49-F238E27FC236}">
                    <a16:creationId xmlns:a16="http://schemas.microsoft.com/office/drawing/2014/main" id="{F8758CEC-780E-21CF-8531-B2C357AA2BD2}"/>
                  </a:ext>
                </a:extLst>
              </p:cNvPr>
              <p:cNvCxnSpPr/>
              <p:nvPr/>
            </p:nvCxnSpPr>
            <p:spPr>
              <a:xfrm flipV="1">
                <a:off x="7311894" y="2880302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Hexagon 186">
                <a:extLst>
                  <a:ext uri="{FF2B5EF4-FFF2-40B4-BE49-F238E27FC236}">
                    <a16:creationId xmlns:a16="http://schemas.microsoft.com/office/drawing/2014/main" id="{767CE309-2D69-4E64-CEB8-B90ED2A475F1}"/>
                  </a:ext>
                </a:extLst>
              </p:cNvPr>
              <p:cNvSpPr/>
              <p:nvPr/>
            </p:nvSpPr>
            <p:spPr>
              <a:xfrm rot="16200000">
                <a:off x="7481020" y="2574342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05" name="Oval 187">
                <a:extLst>
                  <a:ext uri="{FF2B5EF4-FFF2-40B4-BE49-F238E27FC236}">
                    <a16:creationId xmlns:a16="http://schemas.microsoft.com/office/drawing/2014/main" id="{C425EB87-6857-4596-7919-B0E9AA1EC352}"/>
                  </a:ext>
                </a:extLst>
              </p:cNvPr>
              <p:cNvSpPr/>
              <p:nvPr/>
            </p:nvSpPr>
            <p:spPr>
              <a:xfrm>
                <a:off x="7549567" y="2604929"/>
                <a:ext cx="189681" cy="2267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206" name="Straight Connector 188">
                <a:extLst>
                  <a:ext uri="{FF2B5EF4-FFF2-40B4-BE49-F238E27FC236}">
                    <a16:creationId xmlns:a16="http://schemas.microsoft.com/office/drawing/2014/main" id="{849247CF-BC46-D6D3-893A-1BD64FE2D738}"/>
                  </a:ext>
                </a:extLst>
              </p:cNvPr>
              <p:cNvCxnSpPr/>
              <p:nvPr/>
            </p:nvCxnSpPr>
            <p:spPr>
              <a:xfrm flipV="1">
                <a:off x="7643265" y="2446994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189">
                <a:extLst>
                  <a:ext uri="{FF2B5EF4-FFF2-40B4-BE49-F238E27FC236}">
                    <a16:creationId xmlns:a16="http://schemas.microsoft.com/office/drawing/2014/main" id="{FE5A66CA-52B1-785F-1B34-F4BA5030E883}"/>
                  </a:ext>
                </a:extLst>
              </p:cNvPr>
              <p:cNvCxnSpPr/>
              <p:nvPr/>
            </p:nvCxnSpPr>
            <p:spPr>
              <a:xfrm flipV="1">
                <a:off x="7643265" y="2878276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190">
                <a:extLst>
                  <a:ext uri="{FF2B5EF4-FFF2-40B4-BE49-F238E27FC236}">
                    <a16:creationId xmlns:a16="http://schemas.microsoft.com/office/drawing/2014/main" id="{2A37CA66-4CF7-6594-895F-9C4C921A914A}"/>
                  </a:ext>
                </a:extLst>
              </p:cNvPr>
              <p:cNvSpPr/>
              <p:nvPr/>
            </p:nvSpPr>
            <p:spPr>
              <a:xfrm>
                <a:off x="7231908" y="2307282"/>
                <a:ext cx="141690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09" name="Oval 191">
                <a:extLst>
                  <a:ext uri="{FF2B5EF4-FFF2-40B4-BE49-F238E27FC236}">
                    <a16:creationId xmlns:a16="http://schemas.microsoft.com/office/drawing/2014/main" id="{478DF880-5056-25D8-0D95-50871F9A7CDF}"/>
                  </a:ext>
                </a:extLst>
              </p:cNvPr>
              <p:cNvSpPr/>
              <p:nvPr/>
            </p:nvSpPr>
            <p:spPr>
              <a:xfrm>
                <a:off x="7563279" y="2305258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0" name="Oval 192">
                <a:extLst>
                  <a:ext uri="{FF2B5EF4-FFF2-40B4-BE49-F238E27FC236}">
                    <a16:creationId xmlns:a16="http://schemas.microsoft.com/office/drawing/2014/main" id="{FF5737DD-D735-086C-B7CE-7EC92FC67B85}"/>
                  </a:ext>
                </a:extLst>
              </p:cNvPr>
              <p:cNvSpPr/>
              <p:nvPr/>
            </p:nvSpPr>
            <p:spPr>
              <a:xfrm>
                <a:off x="7394166" y="2323481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1" name="Oval 193">
                <a:extLst>
                  <a:ext uri="{FF2B5EF4-FFF2-40B4-BE49-F238E27FC236}">
                    <a16:creationId xmlns:a16="http://schemas.microsoft.com/office/drawing/2014/main" id="{C53D03F4-6F97-EA72-875A-461F819E52C2}"/>
                  </a:ext>
                </a:extLst>
              </p:cNvPr>
              <p:cNvSpPr/>
              <p:nvPr/>
            </p:nvSpPr>
            <p:spPr>
              <a:xfrm>
                <a:off x="7725536" y="2305258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2" name="Oval 194">
                <a:extLst>
                  <a:ext uri="{FF2B5EF4-FFF2-40B4-BE49-F238E27FC236}">
                    <a16:creationId xmlns:a16="http://schemas.microsoft.com/office/drawing/2014/main" id="{7AC3C0E9-6347-6277-3192-D35A561E5AE0}"/>
                  </a:ext>
                </a:extLst>
              </p:cNvPr>
              <p:cNvSpPr/>
              <p:nvPr/>
            </p:nvSpPr>
            <p:spPr>
              <a:xfrm>
                <a:off x="7739248" y="2981542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3" name="Oval 195">
                <a:extLst>
                  <a:ext uri="{FF2B5EF4-FFF2-40B4-BE49-F238E27FC236}">
                    <a16:creationId xmlns:a16="http://schemas.microsoft.com/office/drawing/2014/main" id="{832BBC47-E585-7449-3F67-FF94F2C9EEB9}"/>
                  </a:ext>
                </a:extLst>
              </p:cNvPr>
              <p:cNvSpPr/>
              <p:nvPr/>
            </p:nvSpPr>
            <p:spPr>
              <a:xfrm>
                <a:off x="7247906" y="2981542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4" name="Oval 196">
                <a:extLst>
                  <a:ext uri="{FF2B5EF4-FFF2-40B4-BE49-F238E27FC236}">
                    <a16:creationId xmlns:a16="http://schemas.microsoft.com/office/drawing/2014/main" id="{C45389EC-53B9-564D-605F-77F212B98B6C}"/>
                  </a:ext>
                </a:extLst>
              </p:cNvPr>
              <p:cNvSpPr/>
              <p:nvPr/>
            </p:nvSpPr>
            <p:spPr>
              <a:xfrm>
                <a:off x="7576991" y="2981542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5" name="Oval 197">
                <a:extLst>
                  <a:ext uri="{FF2B5EF4-FFF2-40B4-BE49-F238E27FC236}">
                    <a16:creationId xmlns:a16="http://schemas.microsoft.com/office/drawing/2014/main" id="{5430E923-2658-E0FB-9883-C4EA67A719A9}"/>
                  </a:ext>
                </a:extLst>
              </p:cNvPr>
              <p:cNvSpPr/>
              <p:nvPr/>
            </p:nvSpPr>
            <p:spPr>
              <a:xfrm>
                <a:off x="7414733" y="2993691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6" name="Oval 198">
                <a:extLst>
                  <a:ext uri="{FF2B5EF4-FFF2-40B4-BE49-F238E27FC236}">
                    <a16:creationId xmlns:a16="http://schemas.microsoft.com/office/drawing/2014/main" id="{C728FD99-CCD3-A1BA-E582-7594EC23C39B}"/>
                  </a:ext>
                </a:extLst>
              </p:cNvPr>
              <p:cNvSpPr/>
              <p:nvPr/>
            </p:nvSpPr>
            <p:spPr>
              <a:xfrm>
                <a:off x="7876367" y="2149348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7" name="Oval 199">
                <a:extLst>
                  <a:ext uri="{FF2B5EF4-FFF2-40B4-BE49-F238E27FC236}">
                    <a16:creationId xmlns:a16="http://schemas.microsoft.com/office/drawing/2014/main" id="{AEBD18CF-9821-E892-0063-F357D87B1111}"/>
                  </a:ext>
                </a:extLst>
              </p:cNvPr>
              <p:cNvSpPr/>
              <p:nvPr/>
            </p:nvSpPr>
            <p:spPr>
              <a:xfrm>
                <a:off x="8210023" y="2145298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8" name="Oval 200">
                <a:extLst>
                  <a:ext uri="{FF2B5EF4-FFF2-40B4-BE49-F238E27FC236}">
                    <a16:creationId xmlns:a16="http://schemas.microsoft.com/office/drawing/2014/main" id="{6876A9D7-ABB8-98FF-AFAD-32D641032659}"/>
                  </a:ext>
                </a:extLst>
              </p:cNvPr>
              <p:cNvSpPr/>
              <p:nvPr/>
            </p:nvSpPr>
            <p:spPr>
              <a:xfrm>
                <a:off x="8047767" y="2159473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19" name="Oval 201">
                <a:extLst>
                  <a:ext uri="{FF2B5EF4-FFF2-40B4-BE49-F238E27FC236}">
                    <a16:creationId xmlns:a16="http://schemas.microsoft.com/office/drawing/2014/main" id="{F84AF2FB-A1F0-14F2-6882-DC1D5001340F}"/>
                  </a:ext>
                </a:extLst>
              </p:cNvPr>
              <p:cNvSpPr/>
              <p:nvPr/>
            </p:nvSpPr>
            <p:spPr>
              <a:xfrm>
                <a:off x="8374566" y="2145298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0" name="Oval 202">
                <a:extLst>
                  <a:ext uri="{FF2B5EF4-FFF2-40B4-BE49-F238E27FC236}">
                    <a16:creationId xmlns:a16="http://schemas.microsoft.com/office/drawing/2014/main" id="{D5547244-66CB-EA64-0DEA-5E7DDF6CEC1E}"/>
                  </a:ext>
                </a:extLst>
              </p:cNvPr>
              <p:cNvSpPr/>
              <p:nvPr/>
            </p:nvSpPr>
            <p:spPr>
              <a:xfrm>
                <a:off x="7874083" y="1991413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1" name="Oval 203">
                <a:extLst>
                  <a:ext uri="{FF2B5EF4-FFF2-40B4-BE49-F238E27FC236}">
                    <a16:creationId xmlns:a16="http://schemas.microsoft.com/office/drawing/2014/main" id="{4836E7ED-2969-71F3-140C-7089E9D5F65B}"/>
                  </a:ext>
                </a:extLst>
              </p:cNvPr>
              <p:cNvSpPr/>
              <p:nvPr/>
            </p:nvSpPr>
            <p:spPr>
              <a:xfrm>
                <a:off x="8205453" y="1987364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2" name="Oval 204">
                <a:extLst>
                  <a:ext uri="{FF2B5EF4-FFF2-40B4-BE49-F238E27FC236}">
                    <a16:creationId xmlns:a16="http://schemas.microsoft.com/office/drawing/2014/main" id="{609868B6-3CC7-5BDC-BBB1-454A6D10A4A6}"/>
                  </a:ext>
                </a:extLst>
              </p:cNvPr>
              <p:cNvSpPr/>
              <p:nvPr/>
            </p:nvSpPr>
            <p:spPr>
              <a:xfrm>
                <a:off x="8038625" y="2011661"/>
                <a:ext cx="143974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3" name="Oval 205">
                <a:extLst>
                  <a:ext uri="{FF2B5EF4-FFF2-40B4-BE49-F238E27FC236}">
                    <a16:creationId xmlns:a16="http://schemas.microsoft.com/office/drawing/2014/main" id="{3540C226-B1BF-5F0E-2861-7C6D1607308D}"/>
                  </a:ext>
                </a:extLst>
              </p:cNvPr>
              <p:cNvSpPr/>
              <p:nvPr/>
            </p:nvSpPr>
            <p:spPr>
              <a:xfrm>
                <a:off x="8369996" y="1987364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4" name="Oval 206">
                <a:extLst>
                  <a:ext uri="{FF2B5EF4-FFF2-40B4-BE49-F238E27FC236}">
                    <a16:creationId xmlns:a16="http://schemas.microsoft.com/office/drawing/2014/main" id="{A88AC844-AADB-FCD5-AFBF-1AD88503B48A}"/>
                  </a:ext>
                </a:extLst>
              </p:cNvPr>
              <p:cNvSpPr/>
              <p:nvPr/>
            </p:nvSpPr>
            <p:spPr>
              <a:xfrm>
                <a:off x="7231908" y="2161497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5" name="Oval 207">
                <a:extLst>
                  <a:ext uri="{FF2B5EF4-FFF2-40B4-BE49-F238E27FC236}">
                    <a16:creationId xmlns:a16="http://schemas.microsoft.com/office/drawing/2014/main" id="{50574038-8E7D-D040-3919-A2AFE3542411}"/>
                  </a:ext>
                </a:extLst>
              </p:cNvPr>
              <p:cNvSpPr/>
              <p:nvPr/>
            </p:nvSpPr>
            <p:spPr>
              <a:xfrm>
                <a:off x="7563279" y="2159473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6" name="Oval 208">
                <a:extLst>
                  <a:ext uri="{FF2B5EF4-FFF2-40B4-BE49-F238E27FC236}">
                    <a16:creationId xmlns:a16="http://schemas.microsoft.com/office/drawing/2014/main" id="{0A800ABD-A296-E4CF-1544-0847E3F6F5D6}"/>
                  </a:ext>
                </a:extLst>
              </p:cNvPr>
              <p:cNvSpPr/>
              <p:nvPr/>
            </p:nvSpPr>
            <p:spPr>
              <a:xfrm>
                <a:off x="7398737" y="2171621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7" name="Oval 209">
                <a:extLst>
                  <a:ext uri="{FF2B5EF4-FFF2-40B4-BE49-F238E27FC236}">
                    <a16:creationId xmlns:a16="http://schemas.microsoft.com/office/drawing/2014/main" id="{D1730385-0406-732A-5A4F-F66C137F7D8C}"/>
                  </a:ext>
                </a:extLst>
              </p:cNvPr>
              <p:cNvSpPr/>
              <p:nvPr/>
            </p:nvSpPr>
            <p:spPr>
              <a:xfrm>
                <a:off x="7725536" y="2159473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8" name="Oval 210">
                <a:extLst>
                  <a:ext uri="{FF2B5EF4-FFF2-40B4-BE49-F238E27FC236}">
                    <a16:creationId xmlns:a16="http://schemas.microsoft.com/office/drawing/2014/main" id="{3FD4DA94-A323-E6CD-0B5B-B7BAB07160D5}"/>
                  </a:ext>
                </a:extLst>
              </p:cNvPr>
              <p:cNvSpPr/>
              <p:nvPr/>
            </p:nvSpPr>
            <p:spPr>
              <a:xfrm>
                <a:off x="7225052" y="2005588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29" name="Oval 211">
                <a:extLst>
                  <a:ext uri="{FF2B5EF4-FFF2-40B4-BE49-F238E27FC236}">
                    <a16:creationId xmlns:a16="http://schemas.microsoft.com/office/drawing/2014/main" id="{B850A9DE-0E1D-DF6B-FE81-68148D427573}"/>
                  </a:ext>
                </a:extLst>
              </p:cNvPr>
              <p:cNvSpPr/>
              <p:nvPr/>
            </p:nvSpPr>
            <p:spPr>
              <a:xfrm>
                <a:off x="7558709" y="2001538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0" name="Oval 212">
                <a:extLst>
                  <a:ext uri="{FF2B5EF4-FFF2-40B4-BE49-F238E27FC236}">
                    <a16:creationId xmlns:a16="http://schemas.microsoft.com/office/drawing/2014/main" id="{C74D9BB7-B2E3-BE30-3127-B59DBDD252CF}"/>
                  </a:ext>
                </a:extLst>
              </p:cNvPr>
              <p:cNvSpPr/>
              <p:nvPr/>
            </p:nvSpPr>
            <p:spPr>
              <a:xfrm>
                <a:off x="7391880" y="2021786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1" name="Oval 213">
                <a:extLst>
                  <a:ext uri="{FF2B5EF4-FFF2-40B4-BE49-F238E27FC236}">
                    <a16:creationId xmlns:a16="http://schemas.microsoft.com/office/drawing/2014/main" id="{C96E3769-8E6F-60CF-DE08-FE760B8E6EF7}"/>
                  </a:ext>
                </a:extLst>
              </p:cNvPr>
              <p:cNvSpPr/>
              <p:nvPr/>
            </p:nvSpPr>
            <p:spPr>
              <a:xfrm>
                <a:off x="7720966" y="2001538"/>
                <a:ext cx="146260" cy="14781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2" name="Oval 214">
                <a:extLst>
                  <a:ext uri="{FF2B5EF4-FFF2-40B4-BE49-F238E27FC236}">
                    <a16:creationId xmlns:a16="http://schemas.microsoft.com/office/drawing/2014/main" id="{8B1A96F8-65A8-454F-0E12-152BC3ABBBC1}"/>
                  </a:ext>
                </a:extLst>
              </p:cNvPr>
              <p:cNvSpPr/>
              <p:nvPr/>
            </p:nvSpPr>
            <p:spPr>
              <a:xfrm>
                <a:off x="7247906" y="3433072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3" name="Oval 215">
                <a:extLst>
                  <a:ext uri="{FF2B5EF4-FFF2-40B4-BE49-F238E27FC236}">
                    <a16:creationId xmlns:a16="http://schemas.microsoft.com/office/drawing/2014/main" id="{20D9E044-6F42-FAEE-1856-D95DDED1D5CA}"/>
                  </a:ext>
                </a:extLst>
              </p:cNvPr>
              <p:cNvSpPr/>
              <p:nvPr/>
            </p:nvSpPr>
            <p:spPr>
              <a:xfrm>
                <a:off x="7576991" y="3429022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4" name="Oval 216">
                <a:extLst>
                  <a:ext uri="{FF2B5EF4-FFF2-40B4-BE49-F238E27FC236}">
                    <a16:creationId xmlns:a16="http://schemas.microsoft.com/office/drawing/2014/main" id="{2D0F2490-EBA4-A9DB-5C00-DA3F01BD4D42}"/>
                  </a:ext>
                </a:extLst>
              </p:cNvPr>
              <p:cNvSpPr/>
              <p:nvPr/>
            </p:nvSpPr>
            <p:spPr>
              <a:xfrm>
                <a:off x="7414733" y="3441171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5" name="Oval 217">
                <a:extLst>
                  <a:ext uri="{FF2B5EF4-FFF2-40B4-BE49-F238E27FC236}">
                    <a16:creationId xmlns:a16="http://schemas.microsoft.com/office/drawing/2014/main" id="{274BD892-E3E2-9C09-BBCA-A48B77DDD7D2}"/>
                  </a:ext>
                </a:extLst>
              </p:cNvPr>
              <p:cNvSpPr/>
              <p:nvPr/>
            </p:nvSpPr>
            <p:spPr>
              <a:xfrm>
                <a:off x="7739248" y="3429022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6" name="Oval 218">
                <a:extLst>
                  <a:ext uri="{FF2B5EF4-FFF2-40B4-BE49-F238E27FC236}">
                    <a16:creationId xmlns:a16="http://schemas.microsoft.com/office/drawing/2014/main" id="{27109009-E90D-F699-8ED8-FE1E62B6C7E4}"/>
                  </a:ext>
                </a:extLst>
              </p:cNvPr>
              <p:cNvSpPr/>
              <p:nvPr/>
            </p:nvSpPr>
            <p:spPr>
              <a:xfrm>
                <a:off x="7241049" y="3275137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7" name="Oval 219">
                <a:extLst>
                  <a:ext uri="{FF2B5EF4-FFF2-40B4-BE49-F238E27FC236}">
                    <a16:creationId xmlns:a16="http://schemas.microsoft.com/office/drawing/2014/main" id="{174107A8-CC6D-61E6-8C82-06C1BAF8189A}"/>
                  </a:ext>
                </a:extLst>
              </p:cNvPr>
              <p:cNvSpPr/>
              <p:nvPr/>
            </p:nvSpPr>
            <p:spPr>
              <a:xfrm>
                <a:off x="7572421" y="327311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8" name="Oval 220">
                <a:extLst>
                  <a:ext uri="{FF2B5EF4-FFF2-40B4-BE49-F238E27FC236}">
                    <a16:creationId xmlns:a16="http://schemas.microsoft.com/office/drawing/2014/main" id="{8A3F3A3F-679E-E1A3-C97E-4EFA9CD02A30}"/>
                  </a:ext>
                </a:extLst>
              </p:cNvPr>
              <p:cNvSpPr/>
              <p:nvPr/>
            </p:nvSpPr>
            <p:spPr>
              <a:xfrm>
                <a:off x="7403307" y="3293361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39" name="Oval 221">
                <a:extLst>
                  <a:ext uri="{FF2B5EF4-FFF2-40B4-BE49-F238E27FC236}">
                    <a16:creationId xmlns:a16="http://schemas.microsoft.com/office/drawing/2014/main" id="{017173CD-7FB9-C5D6-B360-119587593E83}"/>
                  </a:ext>
                </a:extLst>
              </p:cNvPr>
              <p:cNvSpPr/>
              <p:nvPr/>
            </p:nvSpPr>
            <p:spPr>
              <a:xfrm>
                <a:off x="7734677" y="3273113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0" name="Oval 222">
                <a:extLst>
                  <a:ext uri="{FF2B5EF4-FFF2-40B4-BE49-F238E27FC236}">
                    <a16:creationId xmlns:a16="http://schemas.microsoft.com/office/drawing/2014/main" id="{2D169455-4BB4-F182-EE02-D9EFD6E12340}"/>
                  </a:ext>
                </a:extLst>
              </p:cNvPr>
              <p:cNvSpPr/>
              <p:nvPr/>
            </p:nvSpPr>
            <p:spPr>
              <a:xfrm>
                <a:off x="7887794" y="326096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1" name="Oval 223">
                <a:extLst>
                  <a:ext uri="{FF2B5EF4-FFF2-40B4-BE49-F238E27FC236}">
                    <a16:creationId xmlns:a16="http://schemas.microsoft.com/office/drawing/2014/main" id="{F45DE739-BDD4-C3CA-D14F-6E9D8C3E5D72}"/>
                  </a:ext>
                </a:extLst>
              </p:cNvPr>
              <p:cNvSpPr/>
              <p:nvPr/>
            </p:nvSpPr>
            <p:spPr>
              <a:xfrm>
                <a:off x="8219165" y="325893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2" name="Oval 224">
                <a:extLst>
                  <a:ext uri="{FF2B5EF4-FFF2-40B4-BE49-F238E27FC236}">
                    <a16:creationId xmlns:a16="http://schemas.microsoft.com/office/drawing/2014/main" id="{F9FC4FF9-5504-F532-1AA5-79B150F27029}"/>
                  </a:ext>
                </a:extLst>
              </p:cNvPr>
              <p:cNvSpPr/>
              <p:nvPr/>
            </p:nvSpPr>
            <p:spPr>
              <a:xfrm>
                <a:off x="8052337" y="3277163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3" name="Oval 225">
                <a:extLst>
                  <a:ext uri="{FF2B5EF4-FFF2-40B4-BE49-F238E27FC236}">
                    <a16:creationId xmlns:a16="http://schemas.microsoft.com/office/drawing/2014/main" id="{63B9BFDA-9C38-ECF1-06DD-79E1AC6DD1C3}"/>
                  </a:ext>
                </a:extLst>
              </p:cNvPr>
              <p:cNvSpPr/>
              <p:nvPr/>
            </p:nvSpPr>
            <p:spPr>
              <a:xfrm>
                <a:off x="8383708" y="3258939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4" name="Oval 226">
                <a:extLst>
                  <a:ext uri="{FF2B5EF4-FFF2-40B4-BE49-F238E27FC236}">
                    <a16:creationId xmlns:a16="http://schemas.microsoft.com/office/drawing/2014/main" id="{43B55D76-EA2C-E3BA-00AF-048B8AD2A517}"/>
                  </a:ext>
                </a:extLst>
              </p:cNvPr>
              <p:cNvSpPr/>
              <p:nvPr/>
            </p:nvSpPr>
            <p:spPr>
              <a:xfrm>
                <a:off x="7901506" y="372059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5" name="Oval 227">
                <a:extLst>
                  <a:ext uri="{FF2B5EF4-FFF2-40B4-BE49-F238E27FC236}">
                    <a16:creationId xmlns:a16="http://schemas.microsoft.com/office/drawing/2014/main" id="{2418DCBF-BBBB-4130-0EC4-92FF953EB2DB}"/>
                  </a:ext>
                </a:extLst>
              </p:cNvPr>
              <p:cNvSpPr/>
              <p:nvPr/>
            </p:nvSpPr>
            <p:spPr>
              <a:xfrm>
                <a:off x="8235163" y="3716544"/>
                <a:ext cx="14626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6" name="Oval 228">
                <a:extLst>
                  <a:ext uri="{FF2B5EF4-FFF2-40B4-BE49-F238E27FC236}">
                    <a16:creationId xmlns:a16="http://schemas.microsoft.com/office/drawing/2014/main" id="{EA4F0E92-807A-8B23-6990-8D71CDACC9B1}"/>
                  </a:ext>
                </a:extLst>
              </p:cNvPr>
              <p:cNvSpPr/>
              <p:nvPr/>
            </p:nvSpPr>
            <p:spPr>
              <a:xfrm>
                <a:off x="8070620" y="3730718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7" name="Oval 229">
                <a:extLst>
                  <a:ext uri="{FF2B5EF4-FFF2-40B4-BE49-F238E27FC236}">
                    <a16:creationId xmlns:a16="http://schemas.microsoft.com/office/drawing/2014/main" id="{52514043-451E-8B45-BD54-71E8092B8658}"/>
                  </a:ext>
                </a:extLst>
              </p:cNvPr>
              <p:cNvSpPr/>
              <p:nvPr/>
            </p:nvSpPr>
            <p:spPr>
              <a:xfrm>
                <a:off x="8399706" y="3718569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8" name="Oval 230">
                <a:extLst>
                  <a:ext uri="{FF2B5EF4-FFF2-40B4-BE49-F238E27FC236}">
                    <a16:creationId xmlns:a16="http://schemas.microsoft.com/office/drawing/2014/main" id="{61E31431-C546-0F27-ACBE-503731480162}"/>
                  </a:ext>
                </a:extLst>
              </p:cNvPr>
              <p:cNvSpPr/>
              <p:nvPr/>
            </p:nvSpPr>
            <p:spPr>
              <a:xfrm>
                <a:off x="7899220" y="3564685"/>
                <a:ext cx="141690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49" name="Oval 231">
                <a:extLst>
                  <a:ext uri="{FF2B5EF4-FFF2-40B4-BE49-F238E27FC236}">
                    <a16:creationId xmlns:a16="http://schemas.microsoft.com/office/drawing/2014/main" id="{F4A027C4-208B-E7A6-B0E3-B491EF58F774}"/>
                  </a:ext>
                </a:extLst>
              </p:cNvPr>
              <p:cNvSpPr/>
              <p:nvPr/>
            </p:nvSpPr>
            <p:spPr>
              <a:xfrm>
                <a:off x="8230592" y="3560635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0" name="Oval 232">
                <a:extLst>
                  <a:ext uri="{FF2B5EF4-FFF2-40B4-BE49-F238E27FC236}">
                    <a16:creationId xmlns:a16="http://schemas.microsoft.com/office/drawing/2014/main" id="{D88AE87F-5263-8A70-691F-610EBAA11C65}"/>
                  </a:ext>
                </a:extLst>
              </p:cNvPr>
              <p:cNvSpPr/>
              <p:nvPr/>
            </p:nvSpPr>
            <p:spPr>
              <a:xfrm>
                <a:off x="8063763" y="3580883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1" name="Oval 233">
                <a:extLst>
                  <a:ext uri="{FF2B5EF4-FFF2-40B4-BE49-F238E27FC236}">
                    <a16:creationId xmlns:a16="http://schemas.microsoft.com/office/drawing/2014/main" id="{665FB398-EDF2-27C8-A677-DA31DA6A01CA}"/>
                  </a:ext>
                </a:extLst>
              </p:cNvPr>
              <p:cNvSpPr/>
              <p:nvPr/>
            </p:nvSpPr>
            <p:spPr>
              <a:xfrm>
                <a:off x="8392849" y="3560635"/>
                <a:ext cx="143976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2" name="Oval 234">
                <a:extLst>
                  <a:ext uri="{FF2B5EF4-FFF2-40B4-BE49-F238E27FC236}">
                    <a16:creationId xmlns:a16="http://schemas.microsoft.com/office/drawing/2014/main" id="{88D10215-340F-399E-6129-1E34CF800238}"/>
                  </a:ext>
                </a:extLst>
              </p:cNvPr>
              <p:cNvSpPr/>
              <p:nvPr/>
            </p:nvSpPr>
            <p:spPr>
              <a:xfrm>
                <a:off x="7254761" y="3732742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3" name="Oval 235">
                <a:extLst>
                  <a:ext uri="{FF2B5EF4-FFF2-40B4-BE49-F238E27FC236}">
                    <a16:creationId xmlns:a16="http://schemas.microsoft.com/office/drawing/2014/main" id="{AD9124BF-FB9E-619F-CED1-F0C879420510}"/>
                  </a:ext>
                </a:extLst>
              </p:cNvPr>
              <p:cNvSpPr/>
              <p:nvPr/>
            </p:nvSpPr>
            <p:spPr>
              <a:xfrm>
                <a:off x="7586133" y="3730718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4" name="Oval 236">
                <a:extLst>
                  <a:ext uri="{FF2B5EF4-FFF2-40B4-BE49-F238E27FC236}">
                    <a16:creationId xmlns:a16="http://schemas.microsoft.com/office/drawing/2014/main" id="{26FB255A-7C4D-46C3-A795-AA31DE39FE0C}"/>
                  </a:ext>
                </a:extLst>
              </p:cNvPr>
              <p:cNvSpPr/>
              <p:nvPr/>
            </p:nvSpPr>
            <p:spPr>
              <a:xfrm>
                <a:off x="7421590" y="3744891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5" name="Oval 237">
                <a:extLst>
                  <a:ext uri="{FF2B5EF4-FFF2-40B4-BE49-F238E27FC236}">
                    <a16:creationId xmlns:a16="http://schemas.microsoft.com/office/drawing/2014/main" id="{F110E51D-0261-1337-9078-D6DB19A2716F}"/>
                  </a:ext>
                </a:extLst>
              </p:cNvPr>
              <p:cNvSpPr/>
              <p:nvPr/>
            </p:nvSpPr>
            <p:spPr>
              <a:xfrm>
                <a:off x="7750675" y="3732742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6" name="Oval 238">
                <a:extLst>
                  <a:ext uri="{FF2B5EF4-FFF2-40B4-BE49-F238E27FC236}">
                    <a16:creationId xmlns:a16="http://schemas.microsoft.com/office/drawing/2014/main" id="{21F40FF0-4E46-9C7D-DFBC-693A66ED1CF2}"/>
                  </a:ext>
                </a:extLst>
              </p:cNvPr>
              <p:cNvSpPr/>
              <p:nvPr/>
            </p:nvSpPr>
            <p:spPr>
              <a:xfrm>
                <a:off x="7250190" y="3578858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7" name="Oval 239">
                <a:extLst>
                  <a:ext uri="{FF2B5EF4-FFF2-40B4-BE49-F238E27FC236}">
                    <a16:creationId xmlns:a16="http://schemas.microsoft.com/office/drawing/2014/main" id="{2891D3A7-EA0C-2EA8-D119-CC0CE3A18B5E}"/>
                  </a:ext>
                </a:extLst>
              </p:cNvPr>
              <p:cNvSpPr/>
              <p:nvPr/>
            </p:nvSpPr>
            <p:spPr>
              <a:xfrm>
                <a:off x="7583847" y="3572784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8" name="Oval 240">
                <a:extLst>
                  <a:ext uri="{FF2B5EF4-FFF2-40B4-BE49-F238E27FC236}">
                    <a16:creationId xmlns:a16="http://schemas.microsoft.com/office/drawing/2014/main" id="{6BDAC907-A05B-26CE-926E-DBFC85CE69BD}"/>
                  </a:ext>
                </a:extLst>
              </p:cNvPr>
              <p:cNvSpPr/>
              <p:nvPr/>
            </p:nvSpPr>
            <p:spPr>
              <a:xfrm>
                <a:off x="7414733" y="3597081"/>
                <a:ext cx="143976" cy="1397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59" name="Oval 241">
                <a:extLst>
                  <a:ext uri="{FF2B5EF4-FFF2-40B4-BE49-F238E27FC236}">
                    <a16:creationId xmlns:a16="http://schemas.microsoft.com/office/drawing/2014/main" id="{2A059392-CE3E-9DF7-738F-989F7076048D}"/>
                  </a:ext>
                </a:extLst>
              </p:cNvPr>
              <p:cNvSpPr/>
              <p:nvPr/>
            </p:nvSpPr>
            <p:spPr>
              <a:xfrm>
                <a:off x="7746105" y="3574808"/>
                <a:ext cx="143974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0" name="Oval 242">
                <a:extLst>
                  <a:ext uri="{FF2B5EF4-FFF2-40B4-BE49-F238E27FC236}">
                    <a16:creationId xmlns:a16="http://schemas.microsoft.com/office/drawing/2014/main" id="{053DB737-63E2-0931-CCAF-0C390A552ACE}"/>
                  </a:ext>
                </a:extLst>
              </p:cNvPr>
              <p:cNvSpPr/>
              <p:nvPr/>
            </p:nvSpPr>
            <p:spPr>
              <a:xfrm>
                <a:off x="7908362" y="4024314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1" name="Oval 243">
                <a:extLst>
                  <a:ext uri="{FF2B5EF4-FFF2-40B4-BE49-F238E27FC236}">
                    <a16:creationId xmlns:a16="http://schemas.microsoft.com/office/drawing/2014/main" id="{E3250DF6-DFD2-F4C0-455A-579BA6961F56}"/>
                  </a:ext>
                </a:extLst>
              </p:cNvPr>
              <p:cNvSpPr/>
              <p:nvPr/>
            </p:nvSpPr>
            <p:spPr>
              <a:xfrm>
                <a:off x="8239733" y="4022290"/>
                <a:ext cx="146260" cy="1397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2" name="Oval 244">
                <a:extLst>
                  <a:ext uri="{FF2B5EF4-FFF2-40B4-BE49-F238E27FC236}">
                    <a16:creationId xmlns:a16="http://schemas.microsoft.com/office/drawing/2014/main" id="{022A1724-7D92-77DB-960A-81EABCBB9E57}"/>
                  </a:ext>
                </a:extLst>
              </p:cNvPr>
              <p:cNvSpPr/>
              <p:nvPr/>
            </p:nvSpPr>
            <p:spPr>
              <a:xfrm>
                <a:off x="8077475" y="4032413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3" name="Oval 245">
                <a:extLst>
                  <a:ext uri="{FF2B5EF4-FFF2-40B4-BE49-F238E27FC236}">
                    <a16:creationId xmlns:a16="http://schemas.microsoft.com/office/drawing/2014/main" id="{D514F68C-8532-F204-FEA9-59172A7C0069}"/>
                  </a:ext>
                </a:extLst>
              </p:cNvPr>
              <p:cNvSpPr/>
              <p:nvPr/>
            </p:nvSpPr>
            <p:spPr>
              <a:xfrm>
                <a:off x="8404276" y="4022290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4" name="Oval 246">
                <a:extLst>
                  <a:ext uri="{FF2B5EF4-FFF2-40B4-BE49-F238E27FC236}">
                    <a16:creationId xmlns:a16="http://schemas.microsoft.com/office/drawing/2014/main" id="{76C1D86E-8757-AC8C-E12B-9D07F40C4530}"/>
                  </a:ext>
                </a:extLst>
              </p:cNvPr>
              <p:cNvSpPr/>
              <p:nvPr/>
            </p:nvSpPr>
            <p:spPr>
              <a:xfrm>
                <a:off x="7901506" y="3866379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5" name="Oval 247">
                <a:extLst>
                  <a:ext uri="{FF2B5EF4-FFF2-40B4-BE49-F238E27FC236}">
                    <a16:creationId xmlns:a16="http://schemas.microsoft.com/office/drawing/2014/main" id="{9DAC3F41-D15C-7559-BEF4-071C76D7F5EE}"/>
                  </a:ext>
                </a:extLst>
              </p:cNvPr>
              <p:cNvSpPr/>
              <p:nvPr/>
            </p:nvSpPr>
            <p:spPr>
              <a:xfrm>
                <a:off x="8237447" y="3866379"/>
                <a:ext cx="146260" cy="13971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6" name="Oval 248">
                <a:extLst>
                  <a:ext uri="{FF2B5EF4-FFF2-40B4-BE49-F238E27FC236}">
                    <a16:creationId xmlns:a16="http://schemas.microsoft.com/office/drawing/2014/main" id="{111CF697-FD7E-5623-272B-055AE28B3DE5}"/>
                  </a:ext>
                </a:extLst>
              </p:cNvPr>
              <p:cNvSpPr/>
              <p:nvPr/>
            </p:nvSpPr>
            <p:spPr>
              <a:xfrm>
                <a:off x="8068334" y="3884603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7" name="Oval 249">
                <a:extLst>
                  <a:ext uri="{FF2B5EF4-FFF2-40B4-BE49-F238E27FC236}">
                    <a16:creationId xmlns:a16="http://schemas.microsoft.com/office/drawing/2014/main" id="{3E576085-D78E-A461-B49C-BB697BACD3E2}"/>
                  </a:ext>
                </a:extLst>
              </p:cNvPr>
              <p:cNvSpPr/>
              <p:nvPr/>
            </p:nvSpPr>
            <p:spPr>
              <a:xfrm>
                <a:off x="8401990" y="3866379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8" name="Oval 250">
                <a:extLst>
                  <a:ext uri="{FF2B5EF4-FFF2-40B4-BE49-F238E27FC236}">
                    <a16:creationId xmlns:a16="http://schemas.microsoft.com/office/drawing/2014/main" id="{88891103-1E2C-376C-B9A0-BBCDD9608612}"/>
                  </a:ext>
                </a:extLst>
              </p:cNvPr>
              <p:cNvSpPr/>
              <p:nvPr/>
            </p:nvSpPr>
            <p:spPr>
              <a:xfrm>
                <a:off x="7261617" y="4036463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69" name="Oval 251">
                <a:extLst>
                  <a:ext uri="{FF2B5EF4-FFF2-40B4-BE49-F238E27FC236}">
                    <a16:creationId xmlns:a16="http://schemas.microsoft.com/office/drawing/2014/main" id="{DE50D533-7FE8-4D1C-20DA-E87EA13C3238}"/>
                  </a:ext>
                </a:extLst>
              </p:cNvPr>
              <p:cNvSpPr/>
              <p:nvPr/>
            </p:nvSpPr>
            <p:spPr>
              <a:xfrm>
                <a:off x="7595274" y="4032413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0" name="Oval 252">
                <a:extLst>
                  <a:ext uri="{FF2B5EF4-FFF2-40B4-BE49-F238E27FC236}">
                    <a16:creationId xmlns:a16="http://schemas.microsoft.com/office/drawing/2014/main" id="{913DD223-2E2B-857F-DD95-ACA90D5F0D6C}"/>
                  </a:ext>
                </a:extLst>
              </p:cNvPr>
              <p:cNvSpPr/>
              <p:nvPr/>
            </p:nvSpPr>
            <p:spPr>
              <a:xfrm>
                <a:off x="7430731" y="4048611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1" name="Oval 253">
                <a:extLst>
                  <a:ext uri="{FF2B5EF4-FFF2-40B4-BE49-F238E27FC236}">
                    <a16:creationId xmlns:a16="http://schemas.microsoft.com/office/drawing/2014/main" id="{25DCCED2-FFA9-1D51-D0CA-C3D2F75C1677}"/>
                  </a:ext>
                </a:extLst>
              </p:cNvPr>
              <p:cNvSpPr/>
              <p:nvPr/>
            </p:nvSpPr>
            <p:spPr>
              <a:xfrm>
                <a:off x="7757531" y="4032413"/>
                <a:ext cx="143976" cy="1478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2" name="Oval 254">
                <a:extLst>
                  <a:ext uri="{FF2B5EF4-FFF2-40B4-BE49-F238E27FC236}">
                    <a16:creationId xmlns:a16="http://schemas.microsoft.com/office/drawing/2014/main" id="{D634DCCA-2B68-D1E9-28D3-895A9003ED0E}"/>
                  </a:ext>
                </a:extLst>
              </p:cNvPr>
              <p:cNvSpPr/>
              <p:nvPr/>
            </p:nvSpPr>
            <p:spPr>
              <a:xfrm>
                <a:off x="7257047" y="3878528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3" name="Oval 255">
                <a:extLst>
                  <a:ext uri="{FF2B5EF4-FFF2-40B4-BE49-F238E27FC236}">
                    <a16:creationId xmlns:a16="http://schemas.microsoft.com/office/drawing/2014/main" id="{435A5051-32BB-E36A-0CBF-9C8E15BBE4A0}"/>
                  </a:ext>
                </a:extLst>
              </p:cNvPr>
              <p:cNvSpPr/>
              <p:nvPr/>
            </p:nvSpPr>
            <p:spPr>
              <a:xfrm>
                <a:off x="7586133" y="3876504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4" name="Oval 256">
                <a:extLst>
                  <a:ext uri="{FF2B5EF4-FFF2-40B4-BE49-F238E27FC236}">
                    <a16:creationId xmlns:a16="http://schemas.microsoft.com/office/drawing/2014/main" id="{BEB5D6A9-C63B-9709-50B3-7497E4C56111}"/>
                  </a:ext>
                </a:extLst>
              </p:cNvPr>
              <p:cNvSpPr/>
              <p:nvPr/>
            </p:nvSpPr>
            <p:spPr>
              <a:xfrm>
                <a:off x="7421590" y="3896752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5" name="Oval 257">
                <a:extLst>
                  <a:ext uri="{FF2B5EF4-FFF2-40B4-BE49-F238E27FC236}">
                    <a16:creationId xmlns:a16="http://schemas.microsoft.com/office/drawing/2014/main" id="{E6B30A50-837F-5C07-DCF7-F6B8EF620104}"/>
                  </a:ext>
                </a:extLst>
              </p:cNvPr>
              <p:cNvSpPr/>
              <p:nvPr/>
            </p:nvSpPr>
            <p:spPr>
              <a:xfrm>
                <a:off x="7752960" y="3876504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6" name="Oval 258">
                <a:extLst>
                  <a:ext uri="{FF2B5EF4-FFF2-40B4-BE49-F238E27FC236}">
                    <a16:creationId xmlns:a16="http://schemas.microsoft.com/office/drawing/2014/main" id="{ED3E77EC-0C3E-703B-69BD-2F062830AEFF}"/>
                  </a:ext>
                </a:extLst>
              </p:cNvPr>
              <p:cNvSpPr/>
              <p:nvPr/>
            </p:nvSpPr>
            <p:spPr>
              <a:xfrm>
                <a:off x="8427129" y="4838284"/>
                <a:ext cx="14169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7" name="Oval 259">
                <a:extLst>
                  <a:ext uri="{FF2B5EF4-FFF2-40B4-BE49-F238E27FC236}">
                    <a16:creationId xmlns:a16="http://schemas.microsoft.com/office/drawing/2014/main" id="{553A761E-A91C-0798-2347-CA2E0AA2DC9D}"/>
                  </a:ext>
                </a:extLst>
              </p:cNvPr>
              <p:cNvSpPr/>
              <p:nvPr/>
            </p:nvSpPr>
            <p:spPr>
              <a:xfrm>
                <a:off x="8415702" y="4984069"/>
                <a:ext cx="14169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8" name="Oval 260">
                <a:extLst>
                  <a:ext uri="{FF2B5EF4-FFF2-40B4-BE49-F238E27FC236}">
                    <a16:creationId xmlns:a16="http://schemas.microsoft.com/office/drawing/2014/main" id="{E8C952B2-D184-9A44-3036-18EE5742A3B3}"/>
                  </a:ext>
                </a:extLst>
              </p:cNvPr>
              <p:cNvSpPr/>
              <p:nvPr/>
            </p:nvSpPr>
            <p:spPr>
              <a:xfrm>
                <a:off x="7928930" y="4842333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79" name="Oval 261">
                <a:extLst>
                  <a:ext uri="{FF2B5EF4-FFF2-40B4-BE49-F238E27FC236}">
                    <a16:creationId xmlns:a16="http://schemas.microsoft.com/office/drawing/2014/main" id="{433B0E62-FE66-0421-E995-480B83072DD3}"/>
                  </a:ext>
                </a:extLst>
              </p:cNvPr>
              <p:cNvSpPr/>
              <p:nvPr/>
            </p:nvSpPr>
            <p:spPr>
              <a:xfrm>
                <a:off x="7919789" y="4988119"/>
                <a:ext cx="146260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80" name="Hexagon 262">
                <a:extLst>
                  <a:ext uri="{FF2B5EF4-FFF2-40B4-BE49-F238E27FC236}">
                    <a16:creationId xmlns:a16="http://schemas.microsoft.com/office/drawing/2014/main" id="{74181028-1437-8B48-2DE7-B1B77F4332D0}"/>
                  </a:ext>
                </a:extLst>
              </p:cNvPr>
              <p:cNvSpPr/>
              <p:nvPr/>
            </p:nvSpPr>
            <p:spPr>
              <a:xfrm rot="16200000">
                <a:off x="7835115" y="4441078"/>
                <a:ext cx="317893" cy="290236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81" name="Oval 263">
                <a:extLst>
                  <a:ext uri="{FF2B5EF4-FFF2-40B4-BE49-F238E27FC236}">
                    <a16:creationId xmlns:a16="http://schemas.microsoft.com/office/drawing/2014/main" id="{88CE96EC-31AF-381B-C8DF-4676B6726D8E}"/>
                  </a:ext>
                </a:extLst>
              </p:cNvPr>
              <p:cNvSpPr/>
              <p:nvPr/>
            </p:nvSpPr>
            <p:spPr>
              <a:xfrm>
                <a:off x="7896936" y="4473820"/>
                <a:ext cx="189681" cy="2247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282" name="Straight Connector 264">
                <a:extLst>
                  <a:ext uri="{FF2B5EF4-FFF2-40B4-BE49-F238E27FC236}">
                    <a16:creationId xmlns:a16="http://schemas.microsoft.com/office/drawing/2014/main" id="{3305C8FF-03D9-5F03-D48F-AA934FDC64F3}"/>
                  </a:ext>
                </a:extLst>
              </p:cNvPr>
              <p:cNvCxnSpPr/>
              <p:nvPr/>
            </p:nvCxnSpPr>
            <p:spPr>
              <a:xfrm flipV="1">
                <a:off x="7992919" y="4311835"/>
                <a:ext cx="0" cy="1154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65">
                <a:extLst>
                  <a:ext uri="{FF2B5EF4-FFF2-40B4-BE49-F238E27FC236}">
                    <a16:creationId xmlns:a16="http://schemas.microsoft.com/office/drawing/2014/main" id="{A89BABCB-5532-8478-E58C-C4DEB05D913E}"/>
                  </a:ext>
                </a:extLst>
              </p:cNvPr>
              <p:cNvCxnSpPr/>
              <p:nvPr/>
            </p:nvCxnSpPr>
            <p:spPr>
              <a:xfrm flipV="1">
                <a:off x="7992919" y="4745143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Hexagon 266">
                <a:extLst>
                  <a:ext uri="{FF2B5EF4-FFF2-40B4-BE49-F238E27FC236}">
                    <a16:creationId xmlns:a16="http://schemas.microsoft.com/office/drawing/2014/main" id="{5A3B7145-598B-AEED-7C55-096CB4D73C4B}"/>
                  </a:ext>
                </a:extLst>
              </p:cNvPr>
              <p:cNvSpPr/>
              <p:nvPr/>
            </p:nvSpPr>
            <p:spPr>
              <a:xfrm rot="16200000">
                <a:off x="8162175" y="4439315"/>
                <a:ext cx="321944" cy="285664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85" name="Oval 267">
                <a:extLst>
                  <a:ext uri="{FF2B5EF4-FFF2-40B4-BE49-F238E27FC236}">
                    <a16:creationId xmlns:a16="http://schemas.microsoft.com/office/drawing/2014/main" id="{F4B31A0F-8933-46FF-A282-270716CE7312}"/>
                  </a:ext>
                </a:extLst>
              </p:cNvPr>
              <p:cNvSpPr/>
              <p:nvPr/>
            </p:nvSpPr>
            <p:spPr>
              <a:xfrm>
                <a:off x="8228306" y="4469770"/>
                <a:ext cx="191967" cy="2247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286" name="Straight Connector 268">
                <a:extLst>
                  <a:ext uri="{FF2B5EF4-FFF2-40B4-BE49-F238E27FC236}">
                    <a16:creationId xmlns:a16="http://schemas.microsoft.com/office/drawing/2014/main" id="{22CE3C96-8A7B-AFFA-4083-765C7CF4A8EC}"/>
                  </a:ext>
                </a:extLst>
              </p:cNvPr>
              <p:cNvCxnSpPr/>
              <p:nvPr/>
            </p:nvCxnSpPr>
            <p:spPr>
              <a:xfrm flipV="1">
                <a:off x="8324289" y="4309811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69">
                <a:extLst>
                  <a:ext uri="{FF2B5EF4-FFF2-40B4-BE49-F238E27FC236}">
                    <a16:creationId xmlns:a16="http://schemas.microsoft.com/office/drawing/2014/main" id="{4D52813D-5445-9B1A-3E38-A2D390E8BF5E}"/>
                  </a:ext>
                </a:extLst>
              </p:cNvPr>
              <p:cNvCxnSpPr/>
              <p:nvPr/>
            </p:nvCxnSpPr>
            <p:spPr>
              <a:xfrm flipV="1">
                <a:off x="8324289" y="4743119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70">
                <a:extLst>
                  <a:ext uri="{FF2B5EF4-FFF2-40B4-BE49-F238E27FC236}">
                    <a16:creationId xmlns:a16="http://schemas.microsoft.com/office/drawing/2014/main" id="{D1E94A6D-3EC7-1D49-77CB-F6DC5786BCCC}"/>
                  </a:ext>
                </a:extLst>
              </p:cNvPr>
              <p:cNvSpPr/>
              <p:nvPr/>
            </p:nvSpPr>
            <p:spPr>
              <a:xfrm>
                <a:off x="8262586" y="4838284"/>
                <a:ext cx="143974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89" name="Oval 271">
                <a:extLst>
                  <a:ext uri="{FF2B5EF4-FFF2-40B4-BE49-F238E27FC236}">
                    <a16:creationId xmlns:a16="http://schemas.microsoft.com/office/drawing/2014/main" id="{886BE886-3AF1-A6F0-C358-A3332A588EFD}"/>
                  </a:ext>
                </a:extLst>
              </p:cNvPr>
              <p:cNvSpPr/>
              <p:nvPr/>
            </p:nvSpPr>
            <p:spPr>
              <a:xfrm>
                <a:off x="8251159" y="4984069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0" name="Oval 272">
                <a:extLst>
                  <a:ext uri="{FF2B5EF4-FFF2-40B4-BE49-F238E27FC236}">
                    <a16:creationId xmlns:a16="http://schemas.microsoft.com/office/drawing/2014/main" id="{7ADAD441-848D-B007-8330-CFB4B22F1747}"/>
                  </a:ext>
                </a:extLst>
              </p:cNvPr>
              <p:cNvSpPr/>
              <p:nvPr/>
            </p:nvSpPr>
            <p:spPr>
              <a:xfrm>
                <a:off x="8095758" y="4854482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1" name="Oval 273">
                <a:extLst>
                  <a:ext uri="{FF2B5EF4-FFF2-40B4-BE49-F238E27FC236}">
                    <a16:creationId xmlns:a16="http://schemas.microsoft.com/office/drawing/2014/main" id="{0C84061A-FADC-F1A7-2228-712889669C25}"/>
                  </a:ext>
                </a:extLst>
              </p:cNvPr>
              <p:cNvSpPr/>
              <p:nvPr/>
            </p:nvSpPr>
            <p:spPr>
              <a:xfrm>
                <a:off x="8086616" y="4998244"/>
                <a:ext cx="146260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2" name="Oval 274">
                <a:extLst>
                  <a:ext uri="{FF2B5EF4-FFF2-40B4-BE49-F238E27FC236}">
                    <a16:creationId xmlns:a16="http://schemas.microsoft.com/office/drawing/2014/main" id="{5D79C15C-0948-958E-A03B-6FA3A3350F15}"/>
                  </a:ext>
                </a:extLst>
              </p:cNvPr>
              <p:cNvSpPr/>
              <p:nvPr/>
            </p:nvSpPr>
            <p:spPr>
              <a:xfrm>
                <a:off x="7910648" y="4166050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3" name="Oval 275">
                <a:extLst>
                  <a:ext uri="{FF2B5EF4-FFF2-40B4-BE49-F238E27FC236}">
                    <a16:creationId xmlns:a16="http://schemas.microsoft.com/office/drawing/2014/main" id="{A100C933-9846-19E3-210D-00528654C8FB}"/>
                  </a:ext>
                </a:extLst>
              </p:cNvPr>
              <p:cNvSpPr/>
              <p:nvPr/>
            </p:nvSpPr>
            <p:spPr>
              <a:xfrm>
                <a:off x="8244304" y="4162000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4" name="Oval 276">
                <a:extLst>
                  <a:ext uri="{FF2B5EF4-FFF2-40B4-BE49-F238E27FC236}">
                    <a16:creationId xmlns:a16="http://schemas.microsoft.com/office/drawing/2014/main" id="{D23FD346-3EA9-C303-BD74-2BD194576768}"/>
                  </a:ext>
                </a:extLst>
              </p:cNvPr>
              <p:cNvSpPr/>
              <p:nvPr/>
            </p:nvSpPr>
            <p:spPr>
              <a:xfrm>
                <a:off x="8075190" y="4184274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5" name="Oval 277">
                <a:extLst>
                  <a:ext uri="{FF2B5EF4-FFF2-40B4-BE49-F238E27FC236}">
                    <a16:creationId xmlns:a16="http://schemas.microsoft.com/office/drawing/2014/main" id="{5E5E2D4E-9F84-AE49-34B9-5EEC9789B026}"/>
                  </a:ext>
                </a:extLst>
              </p:cNvPr>
              <p:cNvSpPr/>
              <p:nvPr/>
            </p:nvSpPr>
            <p:spPr>
              <a:xfrm>
                <a:off x="8406561" y="4164026"/>
                <a:ext cx="146260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6" name="Oval 278">
                <a:extLst>
                  <a:ext uri="{FF2B5EF4-FFF2-40B4-BE49-F238E27FC236}">
                    <a16:creationId xmlns:a16="http://schemas.microsoft.com/office/drawing/2014/main" id="{53E96DCC-23D5-A55E-C6F8-5D9079400DFA}"/>
                  </a:ext>
                </a:extLst>
              </p:cNvPr>
              <p:cNvSpPr/>
              <p:nvPr/>
            </p:nvSpPr>
            <p:spPr>
              <a:xfrm>
                <a:off x="7766672" y="4996218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7" name="Oval 279">
                <a:extLst>
                  <a:ext uri="{FF2B5EF4-FFF2-40B4-BE49-F238E27FC236}">
                    <a16:creationId xmlns:a16="http://schemas.microsoft.com/office/drawing/2014/main" id="{A71671B9-BEA3-1558-DDBF-2FF2BFE73F27}"/>
                  </a:ext>
                </a:extLst>
              </p:cNvPr>
              <p:cNvSpPr/>
              <p:nvPr/>
            </p:nvSpPr>
            <p:spPr>
              <a:xfrm>
                <a:off x="7270759" y="5000268"/>
                <a:ext cx="146260" cy="143762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8" name="Oval 280">
                <a:extLst>
                  <a:ext uri="{FF2B5EF4-FFF2-40B4-BE49-F238E27FC236}">
                    <a16:creationId xmlns:a16="http://schemas.microsoft.com/office/drawing/2014/main" id="{A2AFA8A1-C7C2-0EFB-1EA1-AAFCDC561EE3}"/>
                  </a:ext>
                </a:extLst>
              </p:cNvPr>
              <p:cNvSpPr/>
              <p:nvPr/>
            </p:nvSpPr>
            <p:spPr>
              <a:xfrm>
                <a:off x="7604415" y="4998244"/>
                <a:ext cx="143974" cy="14376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99" name="Oval 281">
                <a:extLst>
                  <a:ext uri="{FF2B5EF4-FFF2-40B4-BE49-F238E27FC236}">
                    <a16:creationId xmlns:a16="http://schemas.microsoft.com/office/drawing/2014/main" id="{0D682173-C3C7-97B6-7DD4-30E3ED50FA6A}"/>
                  </a:ext>
                </a:extLst>
              </p:cNvPr>
              <p:cNvSpPr/>
              <p:nvPr/>
            </p:nvSpPr>
            <p:spPr>
              <a:xfrm>
                <a:off x="7442157" y="5012417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00" name="Hexagon 282">
                <a:extLst>
                  <a:ext uri="{FF2B5EF4-FFF2-40B4-BE49-F238E27FC236}">
                    <a16:creationId xmlns:a16="http://schemas.microsoft.com/office/drawing/2014/main" id="{1ADE3CB3-9C2D-545D-72F8-096E5466A9E6}"/>
                  </a:ext>
                </a:extLst>
              </p:cNvPr>
              <p:cNvSpPr/>
              <p:nvPr/>
            </p:nvSpPr>
            <p:spPr>
              <a:xfrm rot="16200000">
                <a:off x="7186085" y="4451202"/>
                <a:ext cx="317894" cy="290236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01" name="Oval 283">
                <a:extLst>
                  <a:ext uri="{FF2B5EF4-FFF2-40B4-BE49-F238E27FC236}">
                    <a16:creationId xmlns:a16="http://schemas.microsoft.com/office/drawing/2014/main" id="{34AD7043-5CF1-A8B8-E65A-F69E0811B337}"/>
                  </a:ext>
                </a:extLst>
              </p:cNvPr>
              <p:cNvSpPr/>
              <p:nvPr/>
            </p:nvSpPr>
            <p:spPr>
              <a:xfrm>
                <a:off x="7247906" y="4483944"/>
                <a:ext cx="194251" cy="224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02" name="Straight Connector 284">
                <a:extLst>
                  <a:ext uri="{FF2B5EF4-FFF2-40B4-BE49-F238E27FC236}">
                    <a16:creationId xmlns:a16="http://schemas.microsoft.com/office/drawing/2014/main" id="{9E7C20AA-96AC-140B-4B19-B22065B4D5AF}"/>
                  </a:ext>
                </a:extLst>
              </p:cNvPr>
              <p:cNvCxnSpPr/>
              <p:nvPr/>
            </p:nvCxnSpPr>
            <p:spPr>
              <a:xfrm flipV="1">
                <a:off x="7343889" y="4326010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285">
                <a:extLst>
                  <a:ext uri="{FF2B5EF4-FFF2-40B4-BE49-F238E27FC236}">
                    <a16:creationId xmlns:a16="http://schemas.microsoft.com/office/drawing/2014/main" id="{776C8125-54FC-ACF8-DCBD-789DAA8C7783}"/>
                  </a:ext>
                </a:extLst>
              </p:cNvPr>
              <p:cNvCxnSpPr/>
              <p:nvPr/>
            </p:nvCxnSpPr>
            <p:spPr>
              <a:xfrm flipV="1">
                <a:off x="7343889" y="4755268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Hexagon 286">
                <a:extLst>
                  <a:ext uri="{FF2B5EF4-FFF2-40B4-BE49-F238E27FC236}">
                    <a16:creationId xmlns:a16="http://schemas.microsoft.com/office/drawing/2014/main" id="{B57A7EA6-74BD-8B50-06B4-C8A3D4243542}"/>
                  </a:ext>
                </a:extLst>
              </p:cNvPr>
              <p:cNvSpPr/>
              <p:nvPr/>
            </p:nvSpPr>
            <p:spPr>
              <a:xfrm rot="16200000">
                <a:off x="7517585" y="4449308"/>
                <a:ext cx="319919" cy="287950"/>
              </a:xfrm>
              <a:prstGeom prst="hexagon">
                <a:avLst/>
              </a:prstGeom>
              <a:gradFill>
                <a:gsLst>
                  <a:gs pos="0">
                    <a:srgbClr val="0BF559"/>
                  </a:gs>
                  <a:gs pos="45000">
                    <a:srgbClr val="00B050"/>
                  </a:gs>
                  <a:gs pos="70000">
                    <a:srgbClr val="30904E"/>
                  </a:gs>
                  <a:gs pos="100000">
                    <a:srgbClr val="1E3824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05" name="Oval 287">
                <a:extLst>
                  <a:ext uri="{FF2B5EF4-FFF2-40B4-BE49-F238E27FC236}">
                    <a16:creationId xmlns:a16="http://schemas.microsoft.com/office/drawing/2014/main" id="{DC5A3429-8348-E974-9136-218432EBDDFB}"/>
                  </a:ext>
                </a:extLst>
              </p:cNvPr>
              <p:cNvSpPr/>
              <p:nvPr/>
            </p:nvSpPr>
            <p:spPr>
              <a:xfrm>
                <a:off x="7581562" y="4483944"/>
                <a:ext cx="189681" cy="2227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06" name="Straight Connector 288">
                <a:extLst>
                  <a:ext uri="{FF2B5EF4-FFF2-40B4-BE49-F238E27FC236}">
                    <a16:creationId xmlns:a16="http://schemas.microsoft.com/office/drawing/2014/main" id="{3C29B3F7-7DD7-A832-2B01-03CD8D03790D}"/>
                  </a:ext>
                </a:extLst>
              </p:cNvPr>
              <p:cNvCxnSpPr/>
              <p:nvPr/>
            </p:nvCxnSpPr>
            <p:spPr>
              <a:xfrm flipV="1">
                <a:off x="7675259" y="4321960"/>
                <a:ext cx="0" cy="111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289">
                <a:extLst>
                  <a:ext uri="{FF2B5EF4-FFF2-40B4-BE49-F238E27FC236}">
                    <a16:creationId xmlns:a16="http://schemas.microsoft.com/office/drawing/2014/main" id="{B21D769A-70B9-EAD9-84B3-FDE8809B1877}"/>
                  </a:ext>
                </a:extLst>
              </p:cNvPr>
              <p:cNvCxnSpPr/>
              <p:nvPr/>
            </p:nvCxnSpPr>
            <p:spPr>
              <a:xfrm flipV="1">
                <a:off x="7675259" y="4753242"/>
                <a:ext cx="0" cy="111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Oval 290">
                <a:extLst>
                  <a:ext uri="{FF2B5EF4-FFF2-40B4-BE49-F238E27FC236}">
                    <a16:creationId xmlns:a16="http://schemas.microsoft.com/office/drawing/2014/main" id="{30C2E3CB-7EBB-FD8D-CFAC-0E873E8449F7}"/>
                  </a:ext>
                </a:extLst>
              </p:cNvPr>
              <p:cNvSpPr/>
              <p:nvPr/>
            </p:nvSpPr>
            <p:spPr>
              <a:xfrm>
                <a:off x="7263902" y="4180224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09" name="Oval 291">
                <a:extLst>
                  <a:ext uri="{FF2B5EF4-FFF2-40B4-BE49-F238E27FC236}">
                    <a16:creationId xmlns:a16="http://schemas.microsoft.com/office/drawing/2014/main" id="{7862DB64-F4E3-FA8F-5C32-F5CF0EF39BA9}"/>
                  </a:ext>
                </a:extLst>
              </p:cNvPr>
              <p:cNvSpPr/>
              <p:nvPr/>
            </p:nvSpPr>
            <p:spPr>
              <a:xfrm>
                <a:off x="7595274" y="4180224"/>
                <a:ext cx="143974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0" name="Oval 292">
                <a:extLst>
                  <a:ext uri="{FF2B5EF4-FFF2-40B4-BE49-F238E27FC236}">
                    <a16:creationId xmlns:a16="http://schemas.microsoft.com/office/drawing/2014/main" id="{48310362-73E7-948C-6646-CA7501E9F5A2}"/>
                  </a:ext>
                </a:extLst>
              </p:cNvPr>
              <p:cNvSpPr/>
              <p:nvPr/>
            </p:nvSpPr>
            <p:spPr>
              <a:xfrm>
                <a:off x="7428445" y="4198447"/>
                <a:ext cx="143976" cy="14578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1" name="Oval 293">
                <a:extLst>
                  <a:ext uri="{FF2B5EF4-FFF2-40B4-BE49-F238E27FC236}">
                    <a16:creationId xmlns:a16="http://schemas.microsoft.com/office/drawing/2014/main" id="{BAF4E8B4-0A8C-4575-7E5F-24B8EB6ECBA4}"/>
                  </a:ext>
                </a:extLst>
              </p:cNvPr>
              <p:cNvSpPr/>
              <p:nvPr/>
            </p:nvSpPr>
            <p:spPr>
              <a:xfrm>
                <a:off x="7759817" y="4180224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2" name="Oval 294">
                <a:extLst>
                  <a:ext uri="{FF2B5EF4-FFF2-40B4-BE49-F238E27FC236}">
                    <a16:creationId xmlns:a16="http://schemas.microsoft.com/office/drawing/2014/main" id="{9CE5B42E-762C-2DEB-A838-464C5471ACB7}"/>
                  </a:ext>
                </a:extLst>
              </p:cNvPr>
              <p:cNvSpPr/>
              <p:nvPr/>
            </p:nvSpPr>
            <p:spPr>
              <a:xfrm>
                <a:off x="7775813" y="4856508"/>
                <a:ext cx="141690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3" name="Oval 295">
                <a:extLst>
                  <a:ext uri="{FF2B5EF4-FFF2-40B4-BE49-F238E27FC236}">
                    <a16:creationId xmlns:a16="http://schemas.microsoft.com/office/drawing/2014/main" id="{902930F9-6087-D49C-49BC-29A732922211}"/>
                  </a:ext>
                </a:extLst>
              </p:cNvPr>
              <p:cNvSpPr/>
              <p:nvPr/>
            </p:nvSpPr>
            <p:spPr>
              <a:xfrm>
                <a:off x="7277614" y="4858532"/>
                <a:ext cx="143976" cy="143762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4" name="Oval 296">
                <a:extLst>
                  <a:ext uri="{FF2B5EF4-FFF2-40B4-BE49-F238E27FC236}">
                    <a16:creationId xmlns:a16="http://schemas.microsoft.com/office/drawing/2014/main" id="{8359207D-4B2F-7EBD-BC67-824C95C3767C}"/>
                  </a:ext>
                </a:extLst>
              </p:cNvPr>
              <p:cNvSpPr/>
              <p:nvPr/>
            </p:nvSpPr>
            <p:spPr>
              <a:xfrm>
                <a:off x="7611270" y="4856508"/>
                <a:ext cx="143976" cy="141736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315" name="Oval 297">
                <a:extLst>
                  <a:ext uri="{FF2B5EF4-FFF2-40B4-BE49-F238E27FC236}">
                    <a16:creationId xmlns:a16="http://schemas.microsoft.com/office/drawing/2014/main" id="{B73C8F20-3E79-0161-6452-8F538305514B}"/>
                  </a:ext>
                </a:extLst>
              </p:cNvPr>
              <p:cNvSpPr/>
              <p:nvPr/>
            </p:nvSpPr>
            <p:spPr>
              <a:xfrm>
                <a:off x="7446727" y="4866631"/>
                <a:ext cx="141690" cy="147811"/>
              </a:xfrm>
              <a:prstGeom prst="ellipse">
                <a:avLst/>
              </a:prstGeom>
              <a:gradFill>
                <a:gsLst>
                  <a:gs pos="0">
                    <a:srgbClr val="E54B1B"/>
                  </a:gs>
                  <a:gs pos="45000">
                    <a:srgbClr val="FF0000"/>
                  </a:gs>
                  <a:gs pos="70000">
                    <a:srgbClr val="C00000"/>
                  </a:gs>
                  <a:gs pos="100000">
                    <a:srgbClr val="4D080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492114-E42C-7014-1501-DAD309EBF2A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104555"/>
            <a:ext cx="10002579" cy="5347690"/>
            <a:chOff x="-469900" y="1378727"/>
            <a:chExt cx="11552238" cy="61761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5D6BCE-EB27-BE5E-F629-7AE962E8C3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469900" y="1378727"/>
              <a:ext cx="11552238" cy="6176186"/>
              <a:chOff x="-469900" y="1378727"/>
              <a:chExt cx="11552238" cy="61761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25A339F-F61D-EB1D-2DE8-EF7C547738B3}"/>
                  </a:ext>
                </a:extLst>
              </p:cNvPr>
              <p:cNvGrpSpPr/>
              <p:nvPr/>
            </p:nvGrpSpPr>
            <p:grpSpPr>
              <a:xfrm>
                <a:off x="-469900" y="1443038"/>
                <a:ext cx="11552238" cy="6111875"/>
                <a:chOff x="-469900" y="1443038"/>
                <a:chExt cx="11552238" cy="6111875"/>
              </a:xfrm>
            </p:grpSpPr>
            <p:pic>
              <p:nvPicPr>
                <p:cNvPr id="35844" name="Kuva 4">
                  <a:extLst>
                    <a:ext uri="{FF2B5EF4-FFF2-40B4-BE49-F238E27FC236}">
                      <a16:creationId xmlns:a16="http://schemas.microsoft.com/office/drawing/2014/main" id="{07321212-1DD4-AB13-343B-EDB45FD540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813" y="1465263"/>
                  <a:ext cx="8264525" cy="608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45" name="Content Placeholder 6">
                  <a:extLst>
                    <a:ext uri="{FF2B5EF4-FFF2-40B4-BE49-F238E27FC236}">
                      <a16:creationId xmlns:a16="http://schemas.microsoft.com/office/drawing/2014/main" id="{8E4441FB-6924-3F15-32FD-CD62A43F0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9900" y="1443038"/>
                  <a:ext cx="6980238" cy="6111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7EFB6A-29ED-5B4F-F2C2-443209B28141}"/>
                  </a:ext>
                </a:extLst>
              </p:cNvPr>
              <p:cNvCxnSpPr/>
              <p:nvPr/>
            </p:nvCxnSpPr>
            <p:spPr>
              <a:xfrm>
                <a:off x="1608911" y="5292828"/>
                <a:ext cx="5881688" cy="28574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6CBED2B-3A46-2FC5-40F1-7EE99616E1AB}"/>
                  </a:ext>
                </a:extLst>
              </p:cNvPr>
              <p:cNvCxnSpPr/>
              <p:nvPr/>
            </p:nvCxnSpPr>
            <p:spPr>
              <a:xfrm flipV="1">
                <a:off x="1450182" y="4683328"/>
                <a:ext cx="5954713" cy="168275"/>
              </a:xfrm>
              <a:prstGeom prst="straightConnector1">
                <a:avLst/>
              </a:prstGeom>
              <a:ln w="3810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2AF57A2-D900-2F81-7EF5-3300E492A2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3750" y="4115003"/>
                <a:ext cx="5954713" cy="509385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C2B3BCC-4869-0DFF-7106-3E73E32FDD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4400" y="3189480"/>
                <a:ext cx="5954713" cy="11348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52" name="TextBox 6">
                <a:extLst>
                  <a:ext uri="{FF2B5EF4-FFF2-40B4-BE49-F238E27FC236}">
                    <a16:creationId xmlns:a16="http://schemas.microsoft.com/office/drawing/2014/main" id="{015C4A0A-E7BE-B97E-C8BF-DD078FEF3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9988" y="1378727"/>
                <a:ext cx="4168474" cy="60428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i-FI" altLang="fi-FI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N x [</a:t>
                </a:r>
                <a:r>
                  <a:rPr lang="fi-FI" altLang="fi-FI" sz="28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ZnO</a:t>
                </a:r>
                <a:r>
                  <a:rPr lang="fi-FI" altLang="fi-FI" sz="2800" b="1" baseline="-25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fi-FI" altLang="fi-FI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:</a:t>
                </a:r>
                <a:r>
                  <a:rPr lang="fi-FI" altLang="fi-FI" sz="2800" b="1" baseline="-25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fi-FI" altLang="fi-FI" sz="2800" b="1" dirty="0" err="1">
                    <a:solidFill>
                      <a:srgbClr val="33CC33"/>
                    </a:solidFill>
                    <a:cs typeface="Arial" panose="020B0604020202020204" pitchFamily="34" charset="0"/>
                  </a:rPr>
                  <a:t>benzene</a:t>
                </a:r>
                <a:r>
                  <a:rPr lang="fi-FI" altLang="fi-FI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]</a:t>
                </a:r>
              </a:p>
            </p:txBody>
          </p:sp>
        </p:grpSp>
        <p:sp>
          <p:nvSpPr>
            <p:cNvPr id="14" name="Tekstiruutu 2">
              <a:extLst>
                <a:ext uri="{FF2B5EF4-FFF2-40B4-BE49-F238E27FC236}">
                  <a16:creationId xmlns:a16="http://schemas.microsoft.com/office/drawing/2014/main" id="{13A9C6DF-2AD5-61A8-22E7-D399E15A1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81" y="1609366"/>
              <a:ext cx="617538" cy="3803650"/>
            </a:xfrm>
            <a:prstGeom prst="rect">
              <a:avLst/>
            </a:prstGeom>
            <a:solidFill>
              <a:schemeClr val="accent3"/>
            </a:solidFill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r"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i-FI" altLang="fi-FI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</a:p>
          </p:txBody>
        </p:sp>
      </p:grpSp>
      <p:sp>
        <p:nvSpPr>
          <p:cNvPr id="35846" name="Tekstiruutu 2">
            <a:extLst>
              <a:ext uri="{FF2B5EF4-FFF2-40B4-BE49-F238E27FC236}">
                <a16:creationId xmlns:a16="http://schemas.microsoft.com/office/drawing/2014/main" id="{3EDBE078-BFBF-C8E0-0069-F8C5C475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406764"/>
            <a:ext cx="91503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XRR: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We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can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see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count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number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(N) of ”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superlayer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”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units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SL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thin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film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most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clearly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for N = 6 to 12; for N &gt; 12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oscillations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start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to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overlap</a:t>
            </a:r>
            <a:endParaRPr lang="fi-FI" altLang="fi-FI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fi-FI" altLang="fi-FI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NOTE: for ZnO no SL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peaks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are</a:t>
            </a:r>
            <a:r>
              <a:rPr lang="fi-FI" altLang="fi-FI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seen</a:t>
            </a:r>
            <a:endParaRPr lang="fi-FI" altLang="fi-FI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5" name="TextBox 7">
            <a:extLst>
              <a:ext uri="{FF2B5EF4-FFF2-40B4-BE49-F238E27FC236}">
                <a16:creationId xmlns:a16="http://schemas.microsoft.com/office/drawing/2014/main" id="{CBB348E3-A955-4A0B-2C4F-FD482541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7181850"/>
            <a:ext cx="7751763" cy="3286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61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fi-FI" sz="1543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fi-FI" sz="1543" dirty="0" err="1">
                <a:latin typeface="Arial" panose="020B0604020202020204" pitchFamily="34" charset="0"/>
                <a:cs typeface="Arial" panose="020B0604020202020204" pitchFamily="34" charset="0"/>
              </a:rPr>
              <a:t>Tynell</a:t>
            </a:r>
            <a:r>
              <a:rPr lang="en-US" altLang="fi-FI" sz="1543" dirty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altLang="fi-FI" sz="1543" dirty="0" err="1">
                <a:latin typeface="Arial" panose="020B0604020202020204" pitchFamily="34" charset="0"/>
                <a:cs typeface="Arial" panose="020B0604020202020204" pitchFamily="34" charset="0"/>
              </a:rPr>
              <a:t>Terasaki</a:t>
            </a:r>
            <a:r>
              <a:rPr lang="en-US" altLang="fi-FI" sz="1543" dirty="0">
                <a:latin typeface="Arial" panose="020B0604020202020204" pitchFamily="34" charset="0"/>
                <a:cs typeface="Arial" panose="020B0604020202020204" pitchFamily="34" charset="0"/>
              </a:rPr>
              <a:t>, H. Yamauchi &amp; M. Karppinen, </a:t>
            </a:r>
            <a:r>
              <a:rPr lang="en-US" altLang="fi-FI" sz="1543" i="1" dirty="0">
                <a:latin typeface="Arial" panose="020B0604020202020204" pitchFamily="34" charset="0"/>
                <a:cs typeface="Arial" panose="020B0604020202020204" pitchFamily="34" charset="0"/>
              </a:rPr>
              <a:t>J. Mater. Chem. A</a:t>
            </a:r>
            <a:r>
              <a:rPr lang="en-US" altLang="fi-FI" sz="15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i-FI" sz="154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i-FI" sz="1543" dirty="0">
                <a:latin typeface="Arial" panose="020B0604020202020204" pitchFamily="34" charset="0"/>
                <a:cs typeface="Arial" panose="020B0604020202020204" pitchFamily="34" charset="0"/>
              </a:rPr>
              <a:t>, 13619 (2013).</a:t>
            </a:r>
            <a:endParaRPr lang="fi-FI" altLang="fi-FI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7CA52EA7-9B6A-816C-8CB8-30C102CF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613150"/>
            <a:ext cx="8713787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773">
            <a:extLst>
              <a:ext uri="{FF2B5EF4-FFF2-40B4-BE49-F238E27FC236}">
                <a16:creationId xmlns:a16="http://schemas.microsoft.com/office/drawing/2014/main" id="{F213561C-7C29-300A-1400-982244BD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6624638"/>
            <a:ext cx="8856663" cy="804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543" dirty="0">
                <a:latin typeface="+mn-lt"/>
              </a:rPr>
              <a:t>F. </a:t>
            </a:r>
            <a:r>
              <a:rPr lang="en-US" sz="1543" dirty="0" err="1">
                <a:latin typeface="+mn-lt"/>
              </a:rPr>
              <a:t>Krahl</a:t>
            </a:r>
            <a:r>
              <a:rPr lang="en-US" sz="1543" dirty="0">
                <a:latin typeface="+mn-lt"/>
              </a:rPr>
              <a:t>, A. </a:t>
            </a:r>
            <a:r>
              <a:rPr lang="en-US" sz="1543" dirty="0" err="1">
                <a:latin typeface="+mn-lt"/>
              </a:rPr>
              <a:t>Giri</a:t>
            </a:r>
            <a:r>
              <a:rPr lang="en-US" sz="1543" dirty="0">
                <a:latin typeface="+mn-lt"/>
              </a:rPr>
              <a:t>, J.A. </a:t>
            </a:r>
            <a:r>
              <a:rPr lang="en-US" sz="1543" dirty="0" err="1">
                <a:latin typeface="+mn-lt"/>
              </a:rPr>
              <a:t>Tomko</a:t>
            </a:r>
            <a:r>
              <a:rPr lang="en-US" sz="1543" dirty="0">
                <a:latin typeface="+mn-lt"/>
              </a:rPr>
              <a:t>, T. </a:t>
            </a:r>
            <a:r>
              <a:rPr lang="en-US" sz="1543" dirty="0" err="1">
                <a:latin typeface="+mn-lt"/>
              </a:rPr>
              <a:t>Tynell</a:t>
            </a:r>
            <a:r>
              <a:rPr lang="en-US" sz="1543" dirty="0">
                <a:latin typeface="+mn-lt"/>
              </a:rPr>
              <a:t>, P.E. Hopkins &amp; M. Karppinen, </a:t>
            </a:r>
            <a:r>
              <a:rPr lang="en-GB" sz="1543" dirty="0">
                <a:latin typeface="+mn-lt"/>
              </a:rPr>
              <a:t>Thermal conductivity reduction at inorganic-organic interfaces: from regular superlattices to irregular gradient layer sequences, </a:t>
            </a:r>
            <a:r>
              <a:rPr lang="en-GB" sz="1543" i="1" dirty="0">
                <a:latin typeface="+mn-lt"/>
              </a:rPr>
              <a:t>Adv. Mater. Interfaces</a:t>
            </a:r>
            <a:r>
              <a:rPr lang="en-GB" sz="1543" dirty="0">
                <a:latin typeface="+mn-lt"/>
              </a:rPr>
              <a:t> </a:t>
            </a:r>
            <a:r>
              <a:rPr lang="en-GB" sz="1543" b="1" dirty="0">
                <a:latin typeface="+mn-lt"/>
              </a:rPr>
              <a:t>5</a:t>
            </a:r>
            <a:r>
              <a:rPr lang="en-GB" sz="1543" dirty="0">
                <a:latin typeface="+mn-lt"/>
              </a:rPr>
              <a:t>, </a:t>
            </a:r>
            <a:r>
              <a:rPr lang="en-US" sz="1543" dirty="0">
                <a:latin typeface="+mn-lt"/>
              </a:rPr>
              <a:t>1701692</a:t>
            </a:r>
            <a:r>
              <a:rPr lang="en-GB" sz="1543" dirty="0">
                <a:latin typeface="+mn-lt"/>
              </a:rPr>
              <a:t> (2018).</a:t>
            </a:r>
            <a:endParaRPr lang="en-US" altLang="en-US" sz="1543" dirty="0">
              <a:latin typeface="+mn-lt"/>
              <a:cs typeface="Arial" charset="0"/>
            </a:endParaRPr>
          </a:p>
        </p:txBody>
      </p:sp>
      <p:sp>
        <p:nvSpPr>
          <p:cNvPr id="36868" name="TextBox 1">
            <a:extLst>
              <a:ext uri="{FF2B5EF4-FFF2-40B4-BE49-F238E27FC236}">
                <a16:creationId xmlns:a16="http://schemas.microsoft.com/office/drawing/2014/main" id="{A55ED0C6-B060-62F6-310C-CCF06A77798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9088" y="6081713"/>
            <a:ext cx="235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b="1">
                <a:solidFill>
                  <a:srgbClr val="FF0000"/>
                </a:solidFill>
              </a:rPr>
              <a:t>Superlattice</a:t>
            </a:r>
            <a:endParaRPr lang="fi-FI" altLang="fi-FI" b="1">
              <a:solidFill>
                <a:srgbClr val="FF0000"/>
              </a:solidFill>
            </a:endParaRPr>
          </a:p>
        </p:txBody>
      </p:sp>
      <p:sp>
        <p:nvSpPr>
          <p:cNvPr id="36869" name="TextBox 14">
            <a:extLst>
              <a:ext uri="{FF2B5EF4-FFF2-40B4-BE49-F238E27FC236}">
                <a16:creationId xmlns:a16="http://schemas.microsoft.com/office/drawing/2014/main" id="{5F0D7996-9E73-3569-B533-9FE64CB458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674938" y="6116638"/>
            <a:ext cx="2354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b="1">
                <a:solidFill>
                  <a:srgbClr val="0000CC"/>
                </a:solidFill>
              </a:rPr>
              <a:t>Gradient film</a:t>
            </a:r>
            <a:endParaRPr lang="fi-FI" altLang="fi-FI" b="1">
              <a:solidFill>
                <a:srgbClr val="0000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18EF0D-F338-EDBE-F5EB-9B02EB5DD843}"/>
              </a:ext>
            </a:extLst>
          </p:cNvPr>
          <p:cNvSpPr/>
          <p:nvPr/>
        </p:nvSpPr>
        <p:spPr>
          <a:xfrm>
            <a:off x="2784475" y="3686175"/>
            <a:ext cx="1246188" cy="660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6C795-C115-F934-BBF2-CA92F4FAAB1D}"/>
              </a:ext>
            </a:extLst>
          </p:cNvPr>
          <p:cNvSpPr/>
          <p:nvPr/>
        </p:nvSpPr>
        <p:spPr>
          <a:xfrm>
            <a:off x="2814638" y="4459288"/>
            <a:ext cx="1349375" cy="4032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BBD661-D526-B6CC-D453-4C7AE680052D}"/>
              </a:ext>
            </a:extLst>
          </p:cNvPr>
          <p:cNvCxnSpPr/>
          <p:nvPr/>
        </p:nvCxnSpPr>
        <p:spPr>
          <a:xfrm>
            <a:off x="355600" y="4006850"/>
            <a:ext cx="1462088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54B6A2-1986-D10A-094D-AE12ADBECA93}"/>
              </a:ext>
            </a:extLst>
          </p:cNvPr>
          <p:cNvCxnSpPr/>
          <p:nvPr/>
        </p:nvCxnSpPr>
        <p:spPr>
          <a:xfrm>
            <a:off x="368300" y="4413250"/>
            <a:ext cx="1462088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B22521-9FD2-C800-F575-F50C5D2B97E4}"/>
              </a:ext>
            </a:extLst>
          </p:cNvPr>
          <p:cNvCxnSpPr/>
          <p:nvPr/>
        </p:nvCxnSpPr>
        <p:spPr>
          <a:xfrm>
            <a:off x="358775" y="4816475"/>
            <a:ext cx="1462088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A6CCB3-8BB5-F507-59E6-E62136921F42}"/>
              </a:ext>
            </a:extLst>
          </p:cNvPr>
          <p:cNvCxnSpPr/>
          <p:nvPr/>
        </p:nvCxnSpPr>
        <p:spPr>
          <a:xfrm>
            <a:off x="349250" y="5210175"/>
            <a:ext cx="1462088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BE2F85-E5D5-839C-1233-C4D0C8AC8651}"/>
              </a:ext>
            </a:extLst>
          </p:cNvPr>
          <p:cNvCxnSpPr/>
          <p:nvPr/>
        </p:nvCxnSpPr>
        <p:spPr>
          <a:xfrm>
            <a:off x="358775" y="5613400"/>
            <a:ext cx="1462088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8FFF48-93EC-3257-03B6-6BFAE05C0748}"/>
              </a:ext>
            </a:extLst>
          </p:cNvPr>
          <p:cNvCxnSpPr/>
          <p:nvPr/>
        </p:nvCxnSpPr>
        <p:spPr>
          <a:xfrm>
            <a:off x="2732088" y="4394200"/>
            <a:ext cx="1462087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3C8608-0BD1-5DAA-9A4E-D4DA8495492D}"/>
              </a:ext>
            </a:extLst>
          </p:cNvPr>
          <p:cNvCxnSpPr/>
          <p:nvPr/>
        </p:nvCxnSpPr>
        <p:spPr>
          <a:xfrm>
            <a:off x="2735263" y="4929188"/>
            <a:ext cx="1462087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8AF22A-B63C-E278-37F8-DF0B9FA17166}"/>
              </a:ext>
            </a:extLst>
          </p:cNvPr>
          <p:cNvCxnSpPr/>
          <p:nvPr/>
        </p:nvCxnSpPr>
        <p:spPr>
          <a:xfrm>
            <a:off x="2735263" y="5341938"/>
            <a:ext cx="1462087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015340-7A8C-A44C-7C37-64775B55480E}"/>
              </a:ext>
            </a:extLst>
          </p:cNvPr>
          <p:cNvCxnSpPr/>
          <p:nvPr/>
        </p:nvCxnSpPr>
        <p:spPr>
          <a:xfrm>
            <a:off x="2735263" y="5643563"/>
            <a:ext cx="1462087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A78AC-D9FA-20B3-E8D6-1432B4BDE11C}"/>
              </a:ext>
            </a:extLst>
          </p:cNvPr>
          <p:cNvCxnSpPr/>
          <p:nvPr/>
        </p:nvCxnSpPr>
        <p:spPr>
          <a:xfrm>
            <a:off x="2735263" y="5854700"/>
            <a:ext cx="1462087" cy="952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TextBox 44">
            <a:extLst>
              <a:ext uri="{FF2B5EF4-FFF2-40B4-BE49-F238E27FC236}">
                <a16:creationId xmlns:a16="http://schemas.microsoft.com/office/drawing/2014/main" id="{626B8E69-3B8D-F14C-8005-492681F1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5088"/>
            <a:ext cx="9937750" cy="30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LID4096" b="1" dirty="0"/>
              <a:t>Using the ALD/MLD technique it is possible to perfectly control where within the ZnO film the organic (benzene) layers are placed → We can grow both regular superlattice films and irregular “gradient” ZnO-organic films. In this EXAMPLE we compare two films:</a:t>
            </a:r>
          </a:p>
          <a:p>
            <a:r>
              <a:rPr lang="en-US" altLang="LID4096" sz="2000" b="1" dirty="0"/>
              <a:t>In both: total film thickness: ~105 nm</a:t>
            </a:r>
          </a:p>
          <a:p>
            <a:r>
              <a:rPr lang="en-US" altLang="LID4096" sz="2000" b="1" dirty="0"/>
              <a:t>Number of organic layers: 5</a:t>
            </a:r>
            <a:endParaRPr lang="en-US" altLang="LID4096" sz="2000" b="1" baseline="30000" dirty="0"/>
          </a:p>
          <a:p>
            <a:pPr>
              <a:spcAft>
                <a:spcPts val="600"/>
              </a:spcAft>
            </a:pPr>
            <a:r>
              <a:rPr lang="en-US" altLang="LID4096" sz="2000" b="1" dirty="0"/>
              <a:t>Average ZnO layer thickness: ~17 nm</a:t>
            </a:r>
          </a:p>
          <a:p>
            <a:r>
              <a:rPr lang="en-US" altLang="LID4096" sz="2000" b="1" dirty="0">
                <a:solidFill>
                  <a:srgbClr val="FF0000"/>
                </a:solidFill>
              </a:rPr>
              <a:t>Superlattice:   all ZnO layers ~17 nm</a:t>
            </a:r>
          </a:p>
          <a:p>
            <a:pPr>
              <a:spcAft>
                <a:spcPts val="600"/>
              </a:spcAft>
            </a:pPr>
            <a:r>
              <a:rPr lang="en-US" altLang="LID4096" sz="2000" b="1" dirty="0">
                <a:solidFill>
                  <a:srgbClr val="0066FF"/>
                </a:solidFill>
              </a:rPr>
              <a:t>Gradient film: ZnO layers 9 ~ 28 nm</a:t>
            </a:r>
          </a:p>
          <a:p>
            <a:r>
              <a:rPr lang="en-US" altLang="LID4096" sz="2000" b="1" dirty="0"/>
              <a:t>ONLY for the former the SL peaks are seen in XRR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965817-CC01-B952-71CF-82FEFA832401}"/>
              </a:ext>
            </a:extLst>
          </p:cNvPr>
          <p:cNvSpPr/>
          <p:nvPr/>
        </p:nvSpPr>
        <p:spPr bwMode="auto">
          <a:xfrm>
            <a:off x="5029200" y="3613150"/>
            <a:ext cx="4691063" cy="250348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LID4096">
              <a:latin typeface="Arial" charset="0"/>
            </a:endParaRPr>
          </a:p>
        </p:txBody>
      </p:sp>
      <p:pic>
        <p:nvPicPr>
          <p:cNvPr id="36884" name="Picture 41">
            <a:extLst>
              <a:ext uri="{FF2B5EF4-FFF2-40B4-BE49-F238E27FC236}">
                <a16:creationId xmlns:a16="http://schemas.microsoft.com/office/drawing/2014/main" id="{E0BD7BAD-102B-E240-97ED-CF282F89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375025"/>
            <a:ext cx="49291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extBox 43">
            <a:extLst>
              <a:ext uri="{FF2B5EF4-FFF2-40B4-BE49-F238E27FC236}">
                <a16:creationId xmlns:a16="http://schemas.microsoft.com/office/drawing/2014/main" id="{5BEDABDE-2857-2C55-22A5-BE05099E4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3581400"/>
            <a:ext cx="12112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b="1"/>
              <a:t>XRR data</a:t>
            </a:r>
          </a:p>
        </p:txBody>
      </p:sp>
      <p:sp>
        <p:nvSpPr>
          <p:cNvPr id="36886" name="TextBox 36">
            <a:extLst>
              <a:ext uri="{FF2B5EF4-FFF2-40B4-BE49-F238E27FC236}">
                <a16:creationId xmlns:a16="http://schemas.microsoft.com/office/drawing/2014/main" id="{05AD3BAD-7D73-C81D-5077-6F25CB70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4049713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b="1">
                <a:solidFill>
                  <a:srgbClr val="3333FF"/>
                </a:solidFill>
              </a:rPr>
              <a:t>Gradient film</a:t>
            </a:r>
          </a:p>
        </p:txBody>
      </p:sp>
      <p:sp>
        <p:nvSpPr>
          <p:cNvPr id="36887" name="TextBox 37">
            <a:extLst>
              <a:ext uri="{FF2B5EF4-FFF2-40B4-BE49-F238E27FC236}">
                <a16:creationId xmlns:a16="http://schemas.microsoft.com/office/drawing/2014/main" id="{49763A30-F473-D234-1F5B-BAF50BDD6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5264150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b="1">
                <a:solidFill>
                  <a:srgbClr val="FF0000"/>
                </a:solidFill>
              </a:rPr>
              <a:t>Superlattice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AC200-AD85-4A1B-BFC4-C2C1A277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325245"/>
            <a:ext cx="3447209" cy="230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A91C1-30E6-4096-8FEB-DB0B391DD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06" y="1043533"/>
            <a:ext cx="3497161" cy="3260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8F9013-10D0-4701-8966-ADB5F7D32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78" y="3892288"/>
            <a:ext cx="3730522" cy="32883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FC81E6-37A5-4F3D-B043-08D1572F2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486" y="4931965"/>
            <a:ext cx="3674999" cy="1889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3D8B8B-AB3E-4B53-A0D7-AD7526B9F7D9}"/>
              </a:ext>
            </a:extLst>
          </p:cNvPr>
          <p:cNvSpPr txBox="1"/>
          <p:nvPr/>
        </p:nvSpPr>
        <p:spPr>
          <a:xfrm>
            <a:off x="6480472" y="7105256"/>
            <a:ext cx="3497162" cy="26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2" dirty="0"/>
              <a:t>A. Philip et al., </a:t>
            </a:r>
            <a:r>
              <a:rPr lang="en-US" sz="1102" i="1" dirty="0"/>
              <a:t>J. Mater. Chem. C</a:t>
            </a:r>
            <a:r>
              <a:rPr lang="en-US" sz="1102" dirty="0"/>
              <a:t>, 2022,10, 294-300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FF43A-D419-AA6E-4F9C-23472E062A90}"/>
              </a:ext>
            </a:extLst>
          </p:cNvPr>
          <p:cNvSpPr txBox="1"/>
          <p:nvPr/>
        </p:nvSpPr>
        <p:spPr>
          <a:xfrm>
            <a:off x="431800" y="323453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EAB200"/>
                </a:solidFill>
              </a:rPr>
              <a:t>EXAMPLE: </a:t>
            </a:r>
            <a:r>
              <a:rPr lang="el-GR" sz="2800" b="1" dirty="0">
                <a:solidFill>
                  <a:srgbClr val="EAB200"/>
                </a:solidFill>
              </a:rPr>
              <a:t>ε-</a:t>
            </a:r>
            <a:r>
              <a:rPr lang="en-US" sz="2800" b="1" dirty="0">
                <a:solidFill>
                  <a:srgbClr val="EAB200"/>
                </a:solidFill>
              </a:rPr>
              <a:t>Fe</a:t>
            </a:r>
            <a:r>
              <a:rPr lang="en-US" sz="2800" b="1" baseline="-25000" dirty="0">
                <a:solidFill>
                  <a:srgbClr val="EAB200"/>
                </a:solidFill>
              </a:rPr>
              <a:t>2</a:t>
            </a:r>
            <a:r>
              <a:rPr lang="en-US" sz="2800" b="1" dirty="0">
                <a:solidFill>
                  <a:srgbClr val="EAB200"/>
                </a:solidFill>
              </a:rPr>
              <a:t>O</a:t>
            </a:r>
            <a:r>
              <a:rPr lang="en-US" sz="2800" b="1" baseline="-25000" dirty="0">
                <a:solidFill>
                  <a:srgbClr val="EAB200"/>
                </a:solidFill>
              </a:rPr>
              <a:t>3</a:t>
            </a:r>
            <a:r>
              <a:rPr lang="en-US" sz="2800" b="1" dirty="0">
                <a:solidFill>
                  <a:srgbClr val="EAB200"/>
                </a:solidFill>
              </a:rPr>
              <a:t>:azobenzene superlattices</a:t>
            </a:r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935B5D-AB61-CA46-7F83-1ED0C5F80519}"/>
              </a:ext>
            </a:extLst>
          </p:cNvPr>
          <p:cNvCxnSpPr/>
          <p:nvPr/>
        </p:nvCxnSpPr>
        <p:spPr bwMode="auto">
          <a:xfrm>
            <a:off x="4032200" y="2442609"/>
            <a:ext cx="158417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32C3ED-50AC-FB7E-93B0-6564CF96B2BF}"/>
              </a:ext>
            </a:extLst>
          </p:cNvPr>
          <p:cNvCxnSpPr>
            <a:stCxn id="9" idx="2"/>
            <a:endCxn id="26" idx="0"/>
          </p:cNvCxnSpPr>
          <p:nvPr/>
        </p:nvCxnSpPr>
        <p:spPr bwMode="auto">
          <a:xfrm flipH="1">
            <a:off x="7686986" y="4303602"/>
            <a:ext cx="1" cy="62836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A951E6-8490-3772-E9B3-CF00F3A10E83}"/>
              </a:ext>
            </a:extLst>
          </p:cNvPr>
          <p:cNvCxnSpPr>
            <a:endCxn id="17" idx="3"/>
          </p:cNvCxnSpPr>
          <p:nvPr/>
        </p:nvCxnSpPr>
        <p:spPr bwMode="auto">
          <a:xfrm flipH="1">
            <a:off x="4032200" y="5536439"/>
            <a:ext cx="1512168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8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2792EFD8-7C41-023E-93C3-E11CB2FF4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1043533"/>
            <a:ext cx="9204325" cy="49291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fi-FI" altLang="fi-FI" sz="3086" b="1" dirty="0">
                <a:latin typeface="Arial" panose="020B0604020202020204" pitchFamily="34" charset="0"/>
                <a:cs typeface="Arial" panose="020B0604020202020204" pitchFamily="34" charset="0"/>
              </a:rPr>
              <a:t>LECTURE 9: </a:t>
            </a: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XRR </a:t>
            </a: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(X-</a:t>
            </a:r>
            <a:r>
              <a:rPr lang="fi-FI" alt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XRR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complements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GI-XRD in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thin-film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None/>
              <a:defRPr/>
            </a:pP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None/>
              <a:defRPr/>
            </a:pP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None/>
              <a:defRPr/>
            </a:pP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None/>
              <a:defRPr/>
            </a:pP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None/>
              <a:defRPr/>
            </a:pP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fi-FI" altLang="fi-FI" sz="2205" b="1" u="sng" dirty="0">
                <a:latin typeface="Arial" panose="020B0604020202020204" pitchFamily="34" charset="0"/>
                <a:cs typeface="Arial" panose="020B0604020202020204" pitchFamily="34" charset="0"/>
              </a:rPr>
              <a:t>XRR: </a:t>
            </a:r>
            <a:r>
              <a:rPr lang="fi-FI" altLang="fi-FI" sz="2205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i-FI" altLang="fi-FI" sz="2205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i-FI" altLang="fi-FI" sz="2205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roughness</a:t>
            </a:r>
            <a:r>
              <a:rPr lang="fi-FI" altLang="fi-FI" sz="2205" b="1" u="sng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altLang="fi-FI" sz="2205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superstructures</a:t>
            </a:r>
            <a:endParaRPr lang="fi-FI" altLang="fi-FI" sz="2205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KEYWORDS: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diffraction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refraction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fi-FI" altLang="fi-FI" sz="220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205" b="1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endParaRPr lang="fi-FI" altLang="fi-FI" sz="220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B06828-6EF1-6FA0-D8CF-D90664E2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581906063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LID4096"/>
              <a:t>  </a:t>
            </a:r>
            <a:r>
              <a:rPr lang="en-GB" altLang="LID4096" sz="3000"/>
              <a:t>     </a:t>
            </a:r>
            <a:r>
              <a:rPr lang="en-GB" altLang="LID4096"/>
              <a:t>Download</a:t>
            </a:r>
            <a:r>
              <a:rPr lang="en-GB" altLang="LID4096" sz="1700"/>
              <a:t>all sizes</a:t>
            </a:r>
            <a:r>
              <a:rPr lang="en-GB" altLang="LID4096" sz="600"/>
              <a:t>  </a:t>
            </a:r>
            <a:r>
              <a:rPr lang="en-GB" altLang="LID4096" sz="3000"/>
              <a:t>     </a:t>
            </a:r>
            <a:r>
              <a:rPr lang="en-GB" altLang="LID4096"/>
              <a:t>Use this file</a:t>
            </a:r>
            <a:r>
              <a:rPr lang="en-GB" altLang="LID4096" sz="1700"/>
              <a:t>on the web</a:t>
            </a:r>
            <a:r>
              <a:rPr lang="en-GB" altLang="LID4096" sz="600"/>
              <a:t>  </a:t>
            </a:r>
            <a:r>
              <a:rPr lang="en-GB" altLang="LID4096" sz="3000"/>
              <a:t>     </a:t>
            </a:r>
            <a:r>
              <a:rPr lang="en-GB" altLang="LID4096"/>
              <a:t>Use this file</a:t>
            </a:r>
            <a:r>
              <a:rPr lang="en-GB" altLang="LID4096" sz="1700"/>
              <a:t>on a wiki</a:t>
            </a:r>
            <a:r>
              <a:rPr lang="en-GB" altLang="LID4096" sz="600"/>
              <a:t>  </a:t>
            </a:r>
            <a:r>
              <a:rPr lang="en-GB" altLang="LID4096" sz="3000">
                <a:hlinkClick r:id="rId2" tooltip="Email a link to this file"/>
              </a:rPr>
              <a:t>     </a:t>
            </a:r>
            <a:r>
              <a:rPr lang="en-GB" altLang="LID4096">
                <a:hlinkClick r:id="rId2" tooltip="Email a link to this file"/>
              </a:rPr>
              <a:t>Email a link</a:t>
            </a:r>
            <a:r>
              <a:rPr lang="en-GB" altLang="LID4096" sz="1700">
                <a:hlinkClick r:id="rId2" tooltip="Email a link to this file"/>
              </a:rPr>
              <a:t>to this file</a:t>
            </a:r>
            <a:r>
              <a:rPr lang="en-GB" altLang="LID4096" sz="600"/>
              <a:t>  </a:t>
            </a:r>
            <a:r>
              <a:rPr lang="en-GB" altLang="LID4096" sz="3000">
                <a:hlinkClick r:id="rId3" tooltip="Information about reusing"/>
              </a:rPr>
              <a:t>     </a:t>
            </a:r>
            <a:r>
              <a:rPr lang="en-GB" altLang="LID4096">
                <a:hlinkClick r:id="rId3" tooltip="Information about reusing"/>
              </a:rPr>
              <a:t>Information</a:t>
            </a:r>
            <a:r>
              <a:rPr lang="en-GB" altLang="LID4096" sz="1700">
                <a:hlinkClick r:id="rId3" tooltip="Information about reusing"/>
              </a:rPr>
              <a:t>about reusing</a:t>
            </a:r>
            <a:r>
              <a:rPr lang="en-GB" altLang="LID4096" sz="600"/>
              <a:t>  </a:t>
            </a:r>
            <a:r>
              <a:rPr lang="en-GB" altLang="LID4096" sz="1200">
                <a:hlinkClick r:id="rId4"/>
              </a:rPr>
              <a:t>     </a:t>
            </a:r>
            <a:endParaRPr lang="en-GB" altLang="LID4096">
              <a:hlinkClick r:id="rId4"/>
            </a:endParaRPr>
          </a:p>
          <a:p>
            <a:r>
              <a:rPr lang="en-GB" altLang="LID4096">
                <a:hlinkClick r:id="rId4"/>
              </a:rPr>
              <a:t>  </a:t>
            </a:r>
            <a:r>
              <a:rPr lang="en-GB" altLang="LID4096" sz="24000">
                <a:hlinkClick r:id="rId4"/>
              </a:rPr>
              <a:t> </a:t>
            </a:r>
            <a:r>
              <a:rPr lang="en-GB" altLang="LID4096" sz="24000"/>
              <a:t>      </a:t>
            </a:r>
            <a:endParaRPr lang="en-GB" altLang="LID4096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14662580-32E2-21DF-6200-69B5CF9C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BF12987B-9369-C2AF-1D27-7E3FF499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11255DF9-1180-65FE-C15A-91250FA1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-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>
            <a:hlinkClick r:id="rId2" tooltip="Email a link to this file"/>
            <a:extLst>
              <a:ext uri="{FF2B5EF4-FFF2-40B4-BE49-F238E27FC236}">
                <a16:creationId xmlns:a16="http://schemas.microsoft.com/office/drawing/2014/main" id="{D6170055-EEB0-618D-3718-26A5D3ED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-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>
            <a:hlinkClick r:id="rId3" tooltip="Information about reusing"/>
            <a:extLst>
              <a:ext uri="{FF2B5EF4-FFF2-40B4-BE49-F238E27FC236}">
                <a16:creationId xmlns:a16="http://schemas.microsoft.com/office/drawing/2014/main" id="{A9EBF7B5-50BE-BB58-3702-FF8A9F0C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25" y="-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>
            <a:hlinkClick r:id="rId4"/>
            <a:extLst>
              <a:ext uri="{FF2B5EF4-FFF2-40B4-BE49-F238E27FC236}">
                <a16:creationId xmlns:a16="http://schemas.microsoft.com/office/drawing/2014/main" id="{D3C6C99D-2C86-7A81-65AA-DD9C295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475" y="-2057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92E1D1-5214-6BC9-5CB8-7FFED1D2C8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267669"/>
            <a:ext cx="28781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07BA87C-73D6-FD95-5E3A-6D7797AA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8" y="1656178"/>
            <a:ext cx="92186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 indent="-3238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  <a:buSzPct val="107000"/>
              <a:buFont typeface="Wingdings" panose="05000000000000000000" pitchFamily="2" charset="2"/>
              <a:buChar char="§"/>
            </a:pPr>
            <a:r>
              <a:rPr lang="en-US" altLang="LID4096" sz="2400" b="1" dirty="0"/>
              <a:t>DIFFRACTION (</a:t>
            </a:r>
            <a:r>
              <a:rPr lang="en-US" altLang="LID4096" sz="2400" b="1" dirty="0">
                <a:solidFill>
                  <a:schemeClr val="accent6"/>
                </a:solidFill>
              </a:rPr>
              <a:t>XRD &amp; GI-XRD</a:t>
            </a:r>
            <a:r>
              <a:rPr lang="en-US" altLang="LID4096" sz="2400" b="1" dirty="0"/>
              <a:t>):</a:t>
            </a:r>
            <a:r>
              <a:rPr lang="en-US" altLang="LID4096" sz="2400" dirty="0"/>
              <a:t> Bulk phenomenon, takes place at the surface and also within the material, but only at certain angles. </a:t>
            </a:r>
            <a:r>
              <a:rPr lang="en-US" altLang="LID4096" sz="2400" b="1" dirty="0"/>
              <a:t>Bragg Equation</a:t>
            </a:r>
            <a:r>
              <a:rPr lang="en-US" altLang="LID4096" sz="2400" dirty="0"/>
              <a:t>: conditions and positions of interference peaks.</a:t>
            </a:r>
          </a:p>
          <a:p>
            <a:pPr>
              <a:spcAft>
                <a:spcPts val="1200"/>
              </a:spcAft>
              <a:buClr>
                <a:srgbClr val="C00000"/>
              </a:buClr>
              <a:buSzPct val="107000"/>
              <a:buFont typeface="Wingdings" panose="05000000000000000000" pitchFamily="2" charset="2"/>
              <a:buChar char="§"/>
            </a:pPr>
            <a:r>
              <a:rPr lang="en-US" altLang="LID4096" sz="2400" b="1" dirty="0"/>
              <a:t>REFLECTION (</a:t>
            </a:r>
            <a:r>
              <a:rPr lang="en-US" altLang="LID4096" sz="2400" b="1" dirty="0">
                <a:solidFill>
                  <a:srgbClr val="92D050"/>
                </a:solidFill>
              </a:rPr>
              <a:t>XRR</a:t>
            </a:r>
            <a:r>
              <a:rPr lang="en-US" altLang="LID4096" sz="2400" b="1" dirty="0"/>
              <a:t>):</a:t>
            </a:r>
            <a:r>
              <a:rPr lang="en-US" altLang="LID4096" sz="2400" dirty="0"/>
              <a:t> Surface phenomenon. X-rays strike a surface and bounce back (reflect off it). </a:t>
            </a:r>
            <a:r>
              <a:rPr lang="en-US" altLang="LID4096" sz="2400" b="1" dirty="0"/>
              <a:t>Law of Reflection</a:t>
            </a:r>
            <a:r>
              <a:rPr lang="en-US" altLang="LID4096" sz="2400" dirty="0"/>
              <a:t>: reflection angle = incidence angle</a:t>
            </a:r>
          </a:p>
          <a:p>
            <a:pPr>
              <a:spcAft>
                <a:spcPts val="1200"/>
              </a:spcAft>
              <a:buClr>
                <a:srgbClr val="C00000"/>
              </a:buClr>
              <a:buSzPct val="107000"/>
              <a:buFont typeface="Wingdings" panose="05000000000000000000" pitchFamily="2" charset="2"/>
              <a:buChar char="§"/>
            </a:pPr>
            <a:r>
              <a:rPr lang="en-US" altLang="LID4096" sz="2400" b="1" dirty="0"/>
              <a:t>REFRACTION: </a:t>
            </a:r>
            <a:r>
              <a:rPr lang="en-US" altLang="LID4096" sz="2400" dirty="0"/>
              <a:t>X-rays enter a different medium of different optical density and change direction or bend. </a:t>
            </a:r>
            <a:r>
              <a:rPr lang="en-US" altLang="LID4096" sz="2400" b="1" dirty="0"/>
              <a:t>Snell's Law</a:t>
            </a:r>
            <a:r>
              <a:rPr lang="en-US" altLang="LID4096" sz="2400" dirty="0"/>
              <a:t>: degree of refraction.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BC799F0-4388-C8BD-E82B-477A3D16A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3" y="2411685"/>
            <a:ext cx="7272808" cy="23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01FD5922-12A3-91A9-C2DD-0C251326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679" y="2410569"/>
            <a:ext cx="212248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fi-FI" b="1" dirty="0"/>
              <a:t>GI-XRD</a:t>
            </a:r>
          </a:p>
          <a:p>
            <a:pPr>
              <a:spcAft>
                <a:spcPts val="600"/>
              </a:spcAft>
            </a:pPr>
            <a:r>
              <a:rPr lang="en-US" altLang="fi-FI" sz="1600" b="1" dirty="0"/>
              <a:t>(1) Thin film + subs.</a:t>
            </a:r>
          </a:p>
          <a:p>
            <a:pPr>
              <a:spcAft>
                <a:spcPts val="1200"/>
              </a:spcAft>
            </a:pPr>
            <a:r>
              <a:rPr lang="en-US" altLang="fi-FI" sz="1600" b="1" dirty="0"/>
              <a:t>(2) Substrate</a:t>
            </a:r>
          </a:p>
          <a:p>
            <a:pPr>
              <a:spcAft>
                <a:spcPts val="600"/>
              </a:spcAft>
            </a:pPr>
            <a:r>
              <a:rPr lang="en-US" altLang="fi-FI" b="1" dirty="0"/>
              <a:t>XRD</a:t>
            </a:r>
          </a:p>
          <a:p>
            <a:pPr>
              <a:spcAft>
                <a:spcPts val="600"/>
              </a:spcAft>
            </a:pPr>
            <a:r>
              <a:rPr lang="en-US" altLang="fi-FI" sz="1600" b="1" dirty="0"/>
              <a:t>(3) Thin film + subs.</a:t>
            </a:r>
          </a:p>
          <a:p>
            <a:pPr>
              <a:spcAft>
                <a:spcPts val="600"/>
              </a:spcAft>
            </a:pPr>
            <a:r>
              <a:rPr lang="en-US" altLang="fi-FI" sz="1600" b="1" dirty="0"/>
              <a:t>(4) Substrate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4F505-ED35-F275-84B4-912420665D6F}"/>
              </a:ext>
            </a:extLst>
          </p:cNvPr>
          <p:cNvSpPr txBox="1"/>
          <p:nvPr/>
        </p:nvSpPr>
        <p:spPr>
          <a:xfrm>
            <a:off x="496553" y="561889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GI-XRD – last lecture</a:t>
            </a:r>
          </a:p>
          <a:p>
            <a:endParaRPr lang="en-US" sz="2800" b="1" dirty="0"/>
          </a:p>
          <a:p>
            <a:r>
              <a:rPr lang="en-US" dirty="0">
                <a:latin typeface="+mn-lt"/>
              </a:rPr>
              <a:t>Small incident angle (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 lowers the penetration depth </a:t>
            </a:r>
            <a:r>
              <a:rPr lang="en-US" dirty="0">
                <a:latin typeface="+mn-lt"/>
                <a:cs typeface="Arial" panose="020B0604020202020204" pitchFamily="34" charset="0"/>
              </a:rPr>
              <a:t>→ information mostly from a thin surface layer</a:t>
            </a:r>
          </a:p>
          <a:p>
            <a:endParaRPr lang="en-GB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EBFC7-5293-A9F5-BC37-ABCDFA98777D}"/>
              </a:ext>
            </a:extLst>
          </p:cNvPr>
          <p:cNvSpPr txBox="1"/>
          <p:nvPr/>
        </p:nvSpPr>
        <p:spPr>
          <a:xfrm>
            <a:off x="269700" y="5794140"/>
            <a:ext cx="55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How </a:t>
            </a:r>
            <a:r>
              <a:rPr lang="el-GR" b="1" dirty="0">
                <a:solidFill>
                  <a:srgbClr val="00B050"/>
                </a:solidFill>
              </a:rPr>
              <a:t>θ</a:t>
            </a:r>
            <a:r>
              <a:rPr lang="fi-FI" b="1" dirty="0">
                <a:solidFill>
                  <a:srgbClr val="00B050"/>
                </a:solidFill>
              </a:rPr>
              <a:t> &amp; 2</a:t>
            </a:r>
            <a:r>
              <a:rPr lang="el-GR" b="1" dirty="0">
                <a:solidFill>
                  <a:srgbClr val="00B050"/>
                </a:solidFill>
              </a:rPr>
              <a:t>θ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are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changing</a:t>
            </a:r>
            <a:r>
              <a:rPr lang="fi-FI" b="1" dirty="0">
                <a:solidFill>
                  <a:srgbClr val="00B050"/>
                </a:solidFill>
              </a:rPr>
              <a:t> in XRR </a:t>
            </a:r>
            <a:r>
              <a:rPr lang="fi-FI" b="1" dirty="0" err="1">
                <a:solidFill>
                  <a:srgbClr val="00B050"/>
                </a:solidFill>
              </a:rPr>
              <a:t>measurement</a:t>
            </a:r>
            <a:r>
              <a:rPr lang="fi-FI" b="1" dirty="0">
                <a:solidFill>
                  <a:srgbClr val="00B050"/>
                </a:solidFill>
              </a:rPr>
              <a:t>?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A41F2D-5AC3-E8B1-EC33-E63FF271F71B}"/>
              </a:ext>
            </a:extLst>
          </p:cNvPr>
          <p:cNvGrpSpPr>
            <a:grpSpLocks noChangeAspect="1"/>
          </p:cNvGrpSpPr>
          <p:nvPr/>
        </p:nvGrpSpPr>
        <p:grpSpPr>
          <a:xfrm>
            <a:off x="5629926" y="4718806"/>
            <a:ext cx="4450699" cy="2520000"/>
            <a:chOff x="431801" y="594420"/>
            <a:chExt cx="4608512" cy="2609354"/>
          </a:xfrm>
        </p:grpSpPr>
        <p:pic>
          <p:nvPicPr>
            <p:cNvPr id="5" name="Picture 10" descr="Kuvahaun tulos haulle XRR density from critical angle">
              <a:hlinkClick r:id="rId3"/>
              <a:extLst>
                <a:ext uri="{FF2B5EF4-FFF2-40B4-BE49-F238E27FC236}">
                  <a16:creationId xmlns:a16="http://schemas.microsoft.com/office/drawing/2014/main" id="{36E191E1-D85E-626D-FF2D-D0621C454E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40" r="48483" b="4637"/>
            <a:stretch/>
          </p:blipFill>
          <p:spPr bwMode="auto">
            <a:xfrm>
              <a:off x="431801" y="594420"/>
              <a:ext cx="4608512" cy="260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A4A7C8-4DAC-5D97-8F8E-3EDAEAD1CD0D}"/>
                </a:ext>
              </a:extLst>
            </p:cNvPr>
            <p:cNvSpPr/>
            <p:nvPr/>
          </p:nvSpPr>
          <p:spPr bwMode="auto">
            <a:xfrm>
              <a:off x="2304008" y="1331565"/>
              <a:ext cx="648072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8A4131D7-0241-5705-8CA5-2BD65B44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4925"/>
            <a:ext cx="424815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>
            <a:extLst>
              <a:ext uri="{FF2B5EF4-FFF2-40B4-BE49-F238E27FC236}">
                <a16:creationId xmlns:a16="http://schemas.microsoft.com/office/drawing/2014/main" id="{189F55C3-533F-0F06-63E4-43348D7C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033588"/>
            <a:ext cx="427355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>
            <a:extLst>
              <a:ext uri="{FF2B5EF4-FFF2-40B4-BE49-F238E27FC236}">
                <a16:creationId xmlns:a16="http://schemas.microsoft.com/office/drawing/2014/main" id="{06C10C04-4490-74D1-9899-37D5ACC0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4138"/>
            <a:ext cx="56689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0">
            <a:extLst>
              <a:ext uri="{FF2B5EF4-FFF2-40B4-BE49-F238E27FC236}">
                <a16:creationId xmlns:a16="http://schemas.microsoft.com/office/drawing/2014/main" id="{673C1A95-DA2C-B211-7095-64CA1636D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3" y="465138"/>
            <a:ext cx="183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lang="fi-FI" altLang="fi-FI" sz="2000" b="1">
                <a:solidFill>
                  <a:schemeClr val="tx1"/>
                </a:solidFill>
                <a:cs typeface="Arial" panose="020B0604020202020204" pitchFamily="34" charset="0"/>
              </a:rPr>
              <a:t>Reflectivity of silicon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8B6B2-F812-83EA-F5F4-6B46BA39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49" y="3563813"/>
            <a:ext cx="5256213" cy="3616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fi-FI" altLang="fi-FI" sz="2400" b="1" dirty="0">
                <a:latin typeface="+mn-lt"/>
                <a:cs typeface="Arial" panose="020B0604020202020204" pitchFamily="34" charset="0"/>
              </a:rPr>
              <a:t>CRITICAL ANGLE</a:t>
            </a: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With very tiny incident angles X-rays only reflect from the sample surface (no refraction)</a:t>
            </a: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At the critical angle</a:t>
            </a:r>
            <a:r>
              <a:rPr lang="en-GB" altLang="fi-FI" sz="2000" b="1" dirty="0">
                <a:latin typeface="+mn-lt"/>
              </a:rPr>
              <a:t> (</a:t>
            </a:r>
            <a:r>
              <a:rPr lang="el-GR" altLang="fi-FI" sz="2000" b="1" dirty="0">
                <a:latin typeface="+mn-lt"/>
              </a:rPr>
              <a:t>α</a:t>
            </a:r>
            <a:r>
              <a:rPr lang="en-US" altLang="fi-FI" sz="2000" b="1" baseline="-25000" dirty="0">
                <a:latin typeface="+mn-lt"/>
              </a:rPr>
              <a:t>c</a:t>
            </a:r>
            <a:r>
              <a:rPr lang="en-US" altLang="fi-FI" sz="2000" b="1" dirty="0">
                <a:latin typeface="+mn-lt"/>
              </a:rPr>
              <a:t>)</a:t>
            </a:r>
            <a:r>
              <a:rPr lang="en-US" sz="2000" b="1" dirty="0">
                <a:latin typeface="+mn-lt"/>
              </a:rPr>
              <a:t>, X-rays begin to penetrate (= refract) the material</a:t>
            </a: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Above </a:t>
            </a:r>
            <a:r>
              <a:rPr lang="el-GR" altLang="fi-FI" sz="2000" b="1" dirty="0">
                <a:latin typeface="+mn-lt"/>
              </a:rPr>
              <a:t>α</a:t>
            </a:r>
            <a:r>
              <a:rPr lang="en-US" altLang="fi-FI" sz="2000" b="1" baseline="-25000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 the reflectivity rapidly drops</a:t>
            </a:r>
          </a:p>
          <a:p>
            <a:pPr marL="324000" indent="-324000" eaLnBrk="1" hangingPunct="1">
              <a:spcBef>
                <a:spcPct val="0"/>
              </a:spcBef>
              <a:spcAft>
                <a:spcPts val="1200"/>
              </a:spcAft>
              <a:buClrTx/>
              <a:buSzPct val="107000"/>
              <a:buFont typeface="Wingdings" panose="05000000000000000000" pitchFamily="2" charset="2"/>
              <a:buChar char="§"/>
              <a:defRPr/>
            </a:pPr>
            <a:r>
              <a:rPr lang="el-GR" altLang="fi-FI" sz="2000" b="1" dirty="0">
                <a:latin typeface="+mn-lt"/>
              </a:rPr>
              <a:t>α</a:t>
            </a:r>
            <a:r>
              <a:rPr lang="en-US" altLang="fi-FI" sz="2000" b="1" baseline="-25000" dirty="0">
                <a:latin typeface="+mn-lt"/>
              </a:rPr>
              <a:t>c</a:t>
            </a:r>
            <a:r>
              <a:rPr lang="en-US" altLang="fi-FI" sz="2000" b="1" dirty="0">
                <a:latin typeface="+mn-lt"/>
              </a:rPr>
              <a:t> </a:t>
            </a:r>
            <a:r>
              <a:rPr lang="fi-FI" altLang="fi-FI" sz="2000" b="1" dirty="0">
                <a:latin typeface="+mn-lt"/>
                <a:cs typeface="Arial" panose="020B0604020202020204" pitchFamily="34" charset="0"/>
              </a:rPr>
              <a:t>is </a:t>
            </a:r>
            <a:r>
              <a:rPr lang="fi-FI" altLang="fi-FI" sz="2000" b="1" dirty="0" err="1">
                <a:latin typeface="+mn-lt"/>
                <a:cs typeface="Arial" panose="020B0604020202020204" pitchFamily="34" charset="0"/>
              </a:rPr>
              <a:t>material</a:t>
            </a:r>
            <a:r>
              <a:rPr lang="fi-FI" altLang="fi-FI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n-lt"/>
                <a:cs typeface="Arial" panose="020B0604020202020204" pitchFamily="34" charset="0"/>
              </a:rPr>
              <a:t>property</a:t>
            </a:r>
            <a:r>
              <a:rPr lang="fi-FI" altLang="fi-FI" sz="2000" b="1" dirty="0">
                <a:latin typeface="+mn-lt"/>
                <a:cs typeface="Arial" panose="020B0604020202020204" pitchFamily="34" charset="0"/>
              </a:rPr>
              <a:t> → p</a:t>
            </a:r>
            <a:r>
              <a:rPr lang="en-US" sz="2000" b="1" dirty="0" err="1">
                <a:latin typeface="+mn-lt"/>
              </a:rPr>
              <a:t>roportional</a:t>
            </a:r>
            <a:r>
              <a:rPr lang="en-US" sz="2000" b="1" dirty="0">
                <a:latin typeface="+mn-lt"/>
              </a:rPr>
              <a:t> to the square root of electronic density</a:t>
            </a:r>
            <a:endParaRPr lang="LID4096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0E8E0B1-9779-85B3-7BBF-4B860A61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39477"/>
            <a:ext cx="5005388" cy="28448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43012" name="TextBox 3">
            <a:extLst>
              <a:ext uri="{FF2B5EF4-FFF2-40B4-BE49-F238E27FC236}">
                <a16:creationId xmlns:a16="http://schemas.microsoft.com/office/drawing/2014/main" id="{AA84CA49-3D2B-3A33-133A-9AA60516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7950"/>
            <a:ext cx="4679950" cy="438626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indent="0" eaLnBrk="1"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  <a:buSzPct val="116000"/>
              <a:defRPr/>
            </a:pPr>
            <a:r>
              <a:rPr lang="fi-FI" altLang="en-US" sz="2800" b="1" dirty="0">
                <a:solidFill>
                  <a:srgbClr val="C00000"/>
                </a:solidFill>
              </a:rPr>
              <a:t>XRR (X-Ray </a:t>
            </a:r>
            <a:r>
              <a:rPr lang="fi-FI" altLang="en-US" sz="2800" b="1" dirty="0" err="1">
                <a:solidFill>
                  <a:srgbClr val="C00000"/>
                </a:solidFill>
              </a:rPr>
              <a:t>Reflectivity</a:t>
            </a:r>
            <a:r>
              <a:rPr lang="fi-FI" altLang="en-US" sz="2800" b="1" dirty="0">
                <a:solidFill>
                  <a:srgbClr val="C00000"/>
                </a:solidFill>
              </a:rPr>
              <a:t>)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Incident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</a:t>
            </a:r>
            <a:r>
              <a:rPr lang="fi-FI" altLang="en-US" sz="1800" b="1" dirty="0">
                <a:solidFill>
                  <a:schemeClr val="tx1"/>
                </a:solidFill>
              </a:rPr>
              <a:t> = </a:t>
            </a:r>
            <a:r>
              <a:rPr lang="fi-FI" altLang="en-US" sz="1800" b="1" dirty="0" err="1">
                <a:solidFill>
                  <a:schemeClr val="tx1"/>
                </a:solidFill>
              </a:rPr>
              <a:t>Reflection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</a:t>
            </a:r>
            <a:r>
              <a:rPr lang="fi-FI" altLang="en-US" sz="1800" b="1" dirty="0">
                <a:solidFill>
                  <a:schemeClr val="tx1"/>
                </a:solidFill>
              </a:rPr>
              <a:t>: </a:t>
            </a:r>
            <a:r>
              <a:rPr lang="fi-FI" altLang="en-US" sz="1800" b="1" dirty="0" err="1">
                <a:solidFill>
                  <a:schemeClr val="tx1"/>
                </a:solidFill>
              </a:rPr>
              <a:t>specular</a:t>
            </a:r>
            <a:r>
              <a:rPr lang="fi-FI" altLang="en-US" sz="1800" b="1" dirty="0">
                <a:solidFill>
                  <a:schemeClr val="tx1"/>
                </a:solidFill>
              </a:rPr>
              <a:t> (</a:t>
            </a:r>
            <a:r>
              <a:rPr lang="fi-FI" altLang="en-US" sz="1800" b="1" dirty="0" err="1">
                <a:solidFill>
                  <a:schemeClr val="tx1"/>
                </a:solidFill>
              </a:rPr>
              <a:t>mirror-like</a:t>
            </a:r>
            <a:r>
              <a:rPr lang="fi-FI" altLang="en-US" sz="1800" b="1" dirty="0">
                <a:solidFill>
                  <a:schemeClr val="tx1"/>
                </a:solidFill>
              </a:rPr>
              <a:t>) </a:t>
            </a:r>
            <a:r>
              <a:rPr lang="fi-FI" altLang="en-US" sz="1800" b="1" dirty="0" err="1">
                <a:solidFill>
                  <a:schemeClr val="tx1"/>
                </a:solidFill>
              </a:rPr>
              <a:t>reflection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fi-FI" altLang="en-US" sz="1800" b="1" dirty="0">
                <a:solidFill>
                  <a:srgbClr val="C00000"/>
                </a:solidFill>
              </a:rPr>
              <a:t>No </a:t>
            </a:r>
            <a:r>
              <a:rPr lang="fi-FI" altLang="en-US" sz="1800" b="1" dirty="0" err="1">
                <a:solidFill>
                  <a:srgbClr val="C00000"/>
                </a:solidFill>
              </a:rPr>
              <a:t>scattering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 err="1">
                <a:solidFill>
                  <a:srgbClr val="C00000"/>
                </a:solidFill>
              </a:rPr>
              <a:t>from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 err="1">
                <a:solidFill>
                  <a:srgbClr val="C00000"/>
                </a:solidFill>
              </a:rPr>
              <a:t>diffraction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 err="1">
                <a:solidFill>
                  <a:srgbClr val="C00000"/>
                </a:solidFill>
              </a:rPr>
              <a:t>planes</a:t>
            </a:r>
            <a:r>
              <a:rPr lang="fi-FI" altLang="en-US" sz="1800" b="1" dirty="0">
                <a:solidFill>
                  <a:srgbClr val="C00000"/>
                </a:solidFill>
              </a:rPr>
              <a:t>, </a:t>
            </a:r>
            <a:r>
              <a:rPr lang="fi-FI" altLang="en-US" sz="1800" b="1" dirty="0" err="1">
                <a:solidFill>
                  <a:srgbClr val="C00000"/>
                </a:solidFill>
              </a:rPr>
              <a:t>only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 err="1">
                <a:solidFill>
                  <a:srgbClr val="C00000"/>
                </a:solidFill>
              </a:rPr>
              <a:t>from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 err="1">
                <a:solidFill>
                  <a:srgbClr val="C00000"/>
                </a:solidFill>
              </a:rPr>
              <a:t>surface</a:t>
            </a:r>
            <a:r>
              <a:rPr lang="fi-FI" altLang="en-US" sz="1800" b="1" dirty="0">
                <a:solidFill>
                  <a:srgbClr val="C00000"/>
                </a:solidFill>
              </a:rPr>
              <a:t>/</a:t>
            </a:r>
            <a:r>
              <a:rPr lang="fi-FI" altLang="en-US" sz="1800" b="1" dirty="0" err="1">
                <a:solidFill>
                  <a:srgbClr val="C00000"/>
                </a:solidFill>
              </a:rPr>
              <a:t>interfaces</a:t>
            </a:r>
            <a:r>
              <a:rPr lang="fi-FI" altLang="en-US" sz="1800" b="1" dirty="0">
                <a:solidFill>
                  <a:srgbClr val="C00000"/>
                </a:solidFill>
              </a:rPr>
              <a:t> </a:t>
            </a:r>
            <a:r>
              <a:rPr lang="fi-FI" altLang="en-US" sz="1800" b="1" dirty="0">
                <a:solidFill>
                  <a:schemeClr val="tx1"/>
                </a:solidFill>
              </a:rPr>
              <a:t>(</a:t>
            </a:r>
            <a:r>
              <a:rPr lang="fi-FI" altLang="en-US" sz="1800" b="1" dirty="0" err="1">
                <a:solidFill>
                  <a:schemeClr val="tx1"/>
                </a:solidFill>
              </a:rPr>
              <a:t>where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there</a:t>
            </a:r>
            <a:r>
              <a:rPr lang="fi-FI" altLang="en-US" sz="1800" b="1" dirty="0">
                <a:solidFill>
                  <a:schemeClr val="tx1"/>
                </a:solidFill>
              </a:rPr>
              <a:t> is a </a:t>
            </a:r>
            <a:r>
              <a:rPr lang="fi-FI" altLang="en-US" sz="1800" b="1" dirty="0" err="1">
                <a:solidFill>
                  <a:schemeClr val="tx1"/>
                </a:solidFill>
              </a:rPr>
              <a:t>change</a:t>
            </a:r>
            <a:r>
              <a:rPr lang="fi-FI" altLang="en-US" sz="1800" b="1" dirty="0">
                <a:solidFill>
                  <a:schemeClr val="tx1"/>
                </a:solidFill>
              </a:rPr>
              <a:t> in </a:t>
            </a:r>
            <a:r>
              <a:rPr lang="fi-FI" altLang="en-US" sz="1800" b="1" dirty="0" err="1">
                <a:solidFill>
                  <a:schemeClr val="tx1"/>
                </a:solidFill>
              </a:rPr>
              <a:t>refractive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index</a:t>
            </a:r>
            <a:r>
              <a:rPr lang="fi-FI" altLang="en-US" sz="1800" b="1" dirty="0">
                <a:solidFill>
                  <a:schemeClr val="tx1"/>
                </a:solidFill>
              </a:rPr>
              <a:t>)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Scattering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depends</a:t>
            </a:r>
            <a:r>
              <a:rPr lang="fi-FI" altLang="en-US" sz="1800" b="1" dirty="0">
                <a:solidFill>
                  <a:schemeClr val="tx1"/>
                </a:solidFill>
              </a:rPr>
              <a:t> on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properties</a:t>
            </a:r>
            <a:r>
              <a:rPr lang="fi-FI" altLang="en-US" sz="1800" b="1" dirty="0">
                <a:solidFill>
                  <a:schemeClr val="tx1"/>
                </a:solidFill>
              </a:rPr>
              <a:t> of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two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interface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material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layers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fi-FI" altLang="en-US" sz="1800" b="1" dirty="0">
                <a:solidFill>
                  <a:schemeClr val="tx1"/>
                </a:solidFill>
              </a:rPr>
              <a:t>IDEALLY: </a:t>
            </a:r>
            <a:r>
              <a:rPr lang="fi-FI" altLang="en-US" sz="1800" b="1" dirty="0" err="1">
                <a:solidFill>
                  <a:schemeClr val="tx1"/>
                </a:solidFill>
              </a:rPr>
              <a:t>scattering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intensity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depends</a:t>
            </a:r>
            <a:r>
              <a:rPr lang="fi-FI" altLang="en-US" sz="1800" b="1" dirty="0">
                <a:solidFill>
                  <a:schemeClr val="tx1"/>
                </a:solidFill>
              </a:rPr>
              <a:t> on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layer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thicknesses</a:t>
            </a:r>
            <a:r>
              <a:rPr lang="fi-FI" altLang="en-US" sz="1800" b="1" dirty="0">
                <a:solidFill>
                  <a:schemeClr val="tx1"/>
                </a:solidFill>
              </a:rPr>
              <a:t> and </a:t>
            </a:r>
            <a:r>
              <a:rPr lang="fi-FI" altLang="en-US" sz="1800" b="1" dirty="0" err="1">
                <a:solidFill>
                  <a:schemeClr val="tx1"/>
                </a:solidFill>
              </a:rPr>
              <a:t>electron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densities</a:t>
            </a:r>
            <a:r>
              <a:rPr lang="fi-FI" altLang="en-US" sz="1800" b="1" dirty="0">
                <a:solidFill>
                  <a:schemeClr val="tx1"/>
                </a:solidFill>
              </a:rPr>
              <a:t> of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two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materials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fi-FI" altLang="en-US" sz="1800" b="1" dirty="0">
                <a:solidFill>
                  <a:schemeClr val="tx1"/>
                </a:solidFill>
              </a:rPr>
              <a:t>IN PRACTISE: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intensity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depends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also</a:t>
            </a:r>
            <a:r>
              <a:rPr lang="fi-FI" altLang="en-US" sz="1800" b="1" dirty="0">
                <a:solidFill>
                  <a:schemeClr val="tx1"/>
                </a:solidFill>
              </a:rPr>
              <a:t> on </a:t>
            </a:r>
            <a:r>
              <a:rPr lang="fi-FI" altLang="en-US" sz="1800" b="1" dirty="0" err="1">
                <a:solidFill>
                  <a:schemeClr val="tx1"/>
                </a:solidFill>
              </a:rPr>
              <a:t>surface</a:t>
            </a:r>
            <a:r>
              <a:rPr lang="fi-FI" altLang="en-US" sz="1800" b="1" dirty="0">
                <a:solidFill>
                  <a:schemeClr val="tx1"/>
                </a:solidFill>
              </a:rPr>
              <a:t> (</a:t>
            </a:r>
            <a:r>
              <a:rPr lang="fi-FI" altLang="en-US" sz="1800" b="1" dirty="0" err="1">
                <a:solidFill>
                  <a:schemeClr val="tx1"/>
                </a:solidFill>
              </a:rPr>
              <a:t>or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interface</a:t>
            </a:r>
            <a:r>
              <a:rPr lang="fi-FI" altLang="en-US" sz="1800" b="1" dirty="0">
                <a:solidFill>
                  <a:schemeClr val="tx1"/>
                </a:solidFill>
              </a:rPr>
              <a:t>) </a:t>
            </a:r>
            <a:r>
              <a:rPr lang="fi-FI" altLang="en-US" sz="1800" b="1" dirty="0" err="1">
                <a:solidFill>
                  <a:schemeClr val="tx1"/>
                </a:solidFill>
              </a:rPr>
              <a:t>roughness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structure.ifs.hr/images/stories/Slike/XRR.jpg">
            <a:extLst>
              <a:ext uri="{FF2B5EF4-FFF2-40B4-BE49-F238E27FC236}">
                <a16:creationId xmlns:a16="http://schemas.microsoft.com/office/drawing/2014/main" id="{7E1A0AD6-D2FE-CD20-EDC9-E8BE8032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48225"/>
            <a:ext cx="4572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3B54FA2-3121-98E7-4553-F79156E2F9CE}"/>
              </a:ext>
            </a:extLst>
          </p:cNvPr>
          <p:cNvGrpSpPr>
            <a:grpSpLocks noChangeAspect="1"/>
          </p:cNvGrpSpPr>
          <p:nvPr/>
        </p:nvGrpSpPr>
        <p:grpSpPr>
          <a:xfrm>
            <a:off x="5032982" y="3707829"/>
            <a:ext cx="4832724" cy="2887662"/>
            <a:chOff x="431801" y="594420"/>
            <a:chExt cx="4608512" cy="2609354"/>
          </a:xfrm>
        </p:grpSpPr>
        <p:pic>
          <p:nvPicPr>
            <p:cNvPr id="4" name="Picture 10" descr="Kuvahaun tulos haulle XRR density from critical angle">
              <a:hlinkClick r:id="rId4"/>
              <a:extLst>
                <a:ext uri="{FF2B5EF4-FFF2-40B4-BE49-F238E27FC236}">
                  <a16:creationId xmlns:a16="http://schemas.microsoft.com/office/drawing/2014/main" id="{D274268D-FC35-A2CD-F26A-4943B3503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40" r="48483" b="4637"/>
            <a:stretch/>
          </p:blipFill>
          <p:spPr bwMode="auto">
            <a:xfrm>
              <a:off x="431801" y="594420"/>
              <a:ext cx="4608512" cy="2609354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97B217-AE86-4F91-61F8-B4872A8FC398}"/>
                </a:ext>
              </a:extLst>
            </p:cNvPr>
            <p:cNvSpPr/>
            <p:nvPr/>
          </p:nvSpPr>
          <p:spPr bwMode="auto">
            <a:xfrm>
              <a:off x="2304008" y="1331565"/>
              <a:ext cx="648072" cy="504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62BF7C37-1ED7-678D-FA8D-C5FD3140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132138"/>
            <a:ext cx="9536113" cy="4278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indent="0" eaLnBrk="1">
              <a:lnSpc>
                <a:spcPct val="100000"/>
              </a:lnSpc>
              <a:spcAft>
                <a:spcPts val="1200"/>
              </a:spcAft>
              <a:buClr>
                <a:srgbClr val="FF6600"/>
              </a:buClr>
              <a:defRPr/>
            </a:pPr>
            <a:r>
              <a:rPr lang="en-GB" altLang="fi-FI" sz="2400" b="1" dirty="0"/>
              <a:t>XRR Measurement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en-GB" altLang="fi-FI" sz="1800" b="1" dirty="0"/>
              <a:t>XRR devise similar (same) to XRD device but the optical parts somewhat different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>
                <a:solidFill>
                  <a:schemeClr val="tx1"/>
                </a:solidFill>
              </a:rPr>
              <a:t>SCATTERING ANGLE </a:t>
            </a:r>
            <a:r>
              <a:rPr lang="fi-FI" altLang="en-US" sz="1800" b="1" dirty="0" err="1">
                <a:solidFill>
                  <a:schemeClr val="tx1"/>
                </a:solidFill>
              </a:rPr>
              <a:t>fixed</a:t>
            </a:r>
            <a:r>
              <a:rPr lang="fi-FI" altLang="en-US" sz="1800" b="1" dirty="0">
                <a:solidFill>
                  <a:schemeClr val="tx1"/>
                </a:solidFill>
              </a:rPr>
              <a:t> to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INCIDENT ANGLE</a:t>
            </a:r>
            <a:endParaRPr lang="en-GB" altLang="fi-FI" sz="1800" b="1" dirty="0"/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With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lowest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incident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angles</a:t>
            </a:r>
            <a:r>
              <a:rPr lang="fi-FI" altLang="en-US" sz="1800" b="1" dirty="0">
                <a:solidFill>
                  <a:schemeClr val="tx1"/>
                </a:solidFill>
              </a:rPr>
              <a:t>, </a:t>
            </a:r>
            <a:r>
              <a:rPr lang="fi-FI" altLang="en-US" sz="1800" b="1" dirty="0" err="1">
                <a:solidFill>
                  <a:schemeClr val="tx1"/>
                </a:solidFill>
              </a:rPr>
              <a:t>sample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surface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reflects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all</a:t>
            </a:r>
            <a:r>
              <a:rPr lang="fi-FI" altLang="en-US" sz="1800" b="1" dirty="0">
                <a:solidFill>
                  <a:schemeClr val="tx1"/>
                </a:solidFill>
              </a:rPr>
              <a:t> X-</a:t>
            </a:r>
            <a:r>
              <a:rPr lang="fi-FI" altLang="en-US" sz="1800" b="1" dirty="0" err="1">
                <a:solidFill>
                  <a:schemeClr val="tx1"/>
                </a:solidFill>
              </a:rPr>
              <a:t>ray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radiation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intensity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When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incident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increases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above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critical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</a:t>
            </a:r>
            <a:r>
              <a:rPr lang="fi-FI" altLang="en-US" sz="1800" b="1" dirty="0">
                <a:solidFill>
                  <a:schemeClr val="tx1"/>
                </a:solidFill>
              </a:rPr>
              <a:t> X-</a:t>
            </a:r>
            <a:r>
              <a:rPr lang="fi-FI" altLang="en-US" sz="1800" b="1" dirty="0" err="1">
                <a:solidFill>
                  <a:schemeClr val="tx1"/>
                </a:solidFill>
              </a:rPr>
              <a:t>rays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start</a:t>
            </a:r>
            <a:r>
              <a:rPr lang="fi-FI" altLang="en-US" sz="1800" b="1" dirty="0">
                <a:solidFill>
                  <a:schemeClr val="tx1"/>
                </a:solidFill>
              </a:rPr>
              <a:t> to </a:t>
            </a:r>
            <a:r>
              <a:rPr lang="fi-FI" altLang="en-US" sz="1800" b="1" dirty="0" err="1">
                <a:solidFill>
                  <a:schemeClr val="tx1"/>
                </a:solidFill>
              </a:rPr>
              <a:t>penetrate</a:t>
            </a:r>
            <a:r>
              <a:rPr lang="fi-FI" altLang="en-US" sz="1800" b="1" dirty="0">
                <a:solidFill>
                  <a:schemeClr val="tx1"/>
                </a:solidFill>
              </a:rPr>
              <a:t> to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sample</a:t>
            </a:r>
            <a:r>
              <a:rPr lang="fi-FI" altLang="en-US" sz="1800" b="1" dirty="0">
                <a:solidFill>
                  <a:schemeClr val="tx1"/>
                </a:solidFill>
              </a:rPr>
              <a:t> (top </a:t>
            </a:r>
            <a:r>
              <a:rPr lang="fi-FI" altLang="en-US" sz="1800" b="1" dirty="0" err="1">
                <a:solidFill>
                  <a:schemeClr val="tx1"/>
                </a:solidFill>
              </a:rPr>
              <a:t>layer</a:t>
            </a:r>
            <a:r>
              <a:rPr lang="fi-FI" altLang="en-US" sz="1800" b="1" dirty="0">
                <a:solidFill>
                  <a:schemeClr val="tx1"/>
                </a:solidFill>
              </a:rPr>
              <a:t>)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When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incident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</a:t>
            </a:r>
            <a:r>
              <a:rPr lang="fi-FI" altLang="en-US" sz="1800" b="1" dirty="0">
                <a:solidFill>
                  <a:schemeClr val="tx1"/>
                </a:solidFill>
              </a:rPr>
              <a:t> is </a:t>
            </a:r>
            <a:r>
              <a:rPr lang="fi-FI" altLang="en-US" sz="1800" b="1" dirty="0" err="1">
                <a:solidFill>
                  <a:schemeClr val="tx1"/>
                </a:solidFill>
              </a:rPr>
              <a:t>further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increased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intensity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starts</a:t>
            </a:r>
            <a:r>
              <a:rPr lang="fi-FI" altLang="en-US" sz="1800" b="1" dirty="0">
                <a:solidFill>
                  <a:schemeClr val="tx1"/>
                </a:solidFill>
              </a:rPr>
              <a:t> to </a:t>
            </a:r>
            <a:r>
              <a:rPr lang="fi-FI" altLang="en-US" sz="1800" b="1" dirty="0" err="1">
                <a:solidFill>
                  <a:schemeClr val="tx1"/>
                </a:solidFill>
              </a:rPr>
              <a:t>oscillate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Oscillation</a:t>
            </a:r>
            <a:r>
              <a:rPr lang="fi-FI" altLang="en-US" sz="1800" b="1" dirty="0">
                <a:solidFill>
                  <a:schemeClr val="tx1"/>
                </a:solidFill>
              </a:rPr>
              <a:t> (</a:t>
            </a:r>
            <a:r>
              <a:rPr lang="fi-FI" altLang="en-US" sz="1800" b="1" dirty="0" err="1">
                <a:solidFill>
                  <a:schemeClr val="tx1"/>
                </a:solidFill>
              </a:rPr>
              <a:t>so-called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en-GB" altLang="fi-FI" sz="1800" b="1" dirty="0" err="1"/>
              <a:t>Kiessig</a:t>
            </a:r>
            <a:r>
              <a:rPr lang="en-GB" altLang="fi-FI" sz="1800" b="1" dirty="0"/>
              <a:t> fringes)</a:t>
            </a:r>
            <a:r>
              <a:rPr lang="fi-FI" altLang="en-US" sz="1800" b="1" dirty="0">
                <a:solidFill>
                  <a:schemeClr val="tx1"/>
                </a:solidFill>
              </a:rPr>
              <a:t> is </a:t>
            </a:r>
            <a:r>
              <a:rPr lang="fi-FI" altLang="en-US" sz="1800" b="1" dirty="0" err="1">
                <a:solidFill>
                  <a:schemeClr val="tx1"/>
                </a:solidFill>
              </a:rPr>
              <a:t>related</a:t>
            </a:r>
            <a:r>
              <a:rPr lang="fi-FI" altLang="en-US" sz="1800" b="1" dirty="0">
                <a:solidFill>
                  <a:schemeClr val="tx1"/>
                </a:solidFill>
              </a:rPr>
              <a:t> to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mass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densities</a:t>
            </a:r>
            <a:r>
              <a:rPr lang="fi-FI" altLang="en-US" sz="1800" b="1" dirty="0">
                <a:solidFill>
                  <a:schemeClr val="tx1"/>
                </a:solidFill>
              </a:rPr>
              <a:t> and </a:t>
            </a:r>
            <a:r>
              <a:rPr lang="fi-FI" altLang="en-US" sz="1800" b="1" dirty="0" err="1">
                <a:solidFill>
                  <a:schemeClr val="tx1"/>
                </a:solidFill>
              </a:rPr>
              <a:t>layer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thicknesses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Oscillation provides us with important information of the sample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defRPr/>
            </a:pPr>
            <a:r>
              <a:rPr lang="fi-FI" altLang="en-US" sz="1800" b="1" dirty="0" err="1">
                <a:solidFill>
                  <a:schemeClr val="tx1"/>
                </a:solidFill>
              </a:rPr>
              <a:t>Typical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measurement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range</a:t>
            </a:r>
            <a:r>
              <a:rPr lang="fi-FI" altLang="en-US" sz="1800" b="1" dirty="0">
                <a:solidFill>
                  <a:schemeClr val="tx1"/>
                </a:solidFill>
              </a:rPr>
              <a:t>: </a:t>
            </a:r>
            <a:r>
              <a:rPr lang="fi-FI" altLang="en-US" sz="1800" b="1" dirty="0" err="1">
                <a:solidFill>
                  <a:schemeClr val="tx1"/>
                </a:solidFill>
              </a:rPr>
              <a:t>few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degrees</a:t>
            </a:r>
            <a:endParaRPr lang="fi-FI" altLang="en-US" sz="1800" b="1" dirty="0">
              <a:solidFill>
                <a:schemeClr val="tx1"/>
              </a:solidFill>
            </a:endParaRPr>
          </a:p>
          <a:p>
            <a:pPr marL="0" indent="0" eaLnBrk="1"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defRPr/>
            </a:pPr>
            <a:r>
              <a:rPr lang="fi-FI" altLang="en-US" sz="1800" b="1" dirty="0">
                <a:solidFill>
                  <a:schemeClr val="tx1"/>
                </a:solidFill>
              </a:rPr>
              <a:t>     (</a:t>
            </a:r>
            <a:r>
              <a:rPr lang="fi-FI" altLang="en-US" sz="1800" b="1" dirty="0" err="1">
                <a:solidFill>
                  <a:schemeClr val="tx1"/>
                </a:solidFill>
              </a:rPr>
              <a:t>with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higher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angles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the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background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noise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level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considerably</a:t>
            </a:r>
            <a:r>
              <a:rPr lang="fi-FI" altLang="en-US" sz="1800" b="1" dirty="0">
                <a:solidFill>
                  <a:schemeClr val="tx1"/>
                </a:solidFill>
              </a:rPr>
              <a:t> </a:t>
            </a:r>
            <a:r>
              <a:rPr lang="fi-FI" altLang="en-US" sz="1800" b="1" dirty="0" err="1">
                <a:solidFill>
                  <a:schemeClr val="tx1"/>
                </a:solidFill>
              </a:rPr>
              <a:t>increases</a:t>
            </a:r>
            <a:r>
              <a:rPr lang="fi-FI" altLang="en-US" sz="1800" b="1" dirty="0">
                <a:solidFill>
                  <a:schemeClr val="tx1"/>
                </a:solidFill>
              </a:rPr>
              <a:t>)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1507" name="Picture 4" descr="http://structure.ifs.hr/images/stories/Slike/XRR.jpg">
            <a:extLst>
              <a:ext uri="{FF2B5EF4-FFF2-40B4-BE49-F238E27FC236}">
                <a16:creationId xmlns:a16="http://schemas.microsoft.com/office/drawing/2014/main" id="{B7D64C7E-9039-BF0E-06A5-69747480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50913"/>
            <a:ext cx="39608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8D6B79A3-C4EA-4A40-CDB4-E74F8389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107950"/>
            <a:ext cx="5113462" cy="36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D952EE5-2F6A-010A-9CA2-20BB1ECF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79388"/>
            <a:ext cx="968375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9695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en-GB" altLang="fi-FI" sz="3200" b="1" dirty="0">
                <a:solidFill>
                  <a:srgbClr val="CC0000"/>
                </a:solidFill>
              </a:rPr>
              <a:t>Information from XRR data</a:t>
            </a:r>
          </a:p>
          <a:p>
            <a:pPr eaLnBrk="1">
              <a:defRPr/>
            </a:pPr>
            <a:endParaRPr lang="en-GB" altLang="fi-FI" sz="1400" dirty="0"/>
          </a:p>
          <a:p>
            <a:pPr marL="285750" lvl="1" eaLnBrk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14000"/>
              <a:buFont typeface="Wingdings" panose="05000000000000000000" pitchFamily="2" charset="2"/>
              <a:buChar char="§"/>
              <a:defRPr/>
            </a:pPr>
            <a:r>
              <a:rPr lang="en-GB" altLang="fi-FI" b="1" dirty="0">
                <a:latin typeface="+mn-lt"/>
              </a:rPr>
              <a:t>You will see in the Exercise Session that the pattern can be simulated to get quantitative values, but even by eye observation, quite much information is obtained</a:t>
            </a:r>
          </a:p>
          <a:p>
            <a:pPr marL="285750" lvl="1" eaLnBrk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14000"/>
              <a:buFont typeface="Wingdings" panose="05000000000000000000" pitchFamily="2" charset="2"/>
              <a:buChar char="§"/>
              <a:defRPr/>
            </a:pPr>
            <a:r>
              <a:rPr lang="en-GB" altLang="fi-FI" b="1" dirty="0">
                <a:latin typeface="+mn-lt"/>
              </a:rPr>
              <a:t>Critical angle (</a:t>
            </a:r>
            <a:r>
              <a:rPr lang="el-GR" altLang="fi-FI" b="1" dirty="0">
                <a:latin typeface="+mn-lt"/>
              </a:rPr>
              <a:t>α</a:t>
            </a:r>
            <a:r>
              <a:rPr lang="en-GB" altLang="fi-FI" b="1" baseline="-33000" dirty="0">
                <a:latin typeface="+mn-lt"/>
              </a:rPr>
              <a:t>c</a:t>
            </a:r>
            <a:r>
              <a:rPr lang="en-GB" altLang="fi-FI" b="1" dirty="0">
                <a:latin typeface="+mn-lt"/>
              </a:rPr>
              <a:t>; total reflection limit ) → </a:t>
            </a:r>
            <a:r>
              <a:rPr lang="en-GB" altLang="fi-FI" b="1" dirty="0">
                <a:solidFill>
                  <a:srgbClr val="0000FF"/>
                </a:solidFill>
                <a:latin typeface="+mn-lt"/>
              </a:rPr>
              <a:t>DENSITY</a:t>
            </a:r>
          </a:p>
          <a:p>
            <a:pPr marL="285750" lvl="1" eaLnBrk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14000"/>
              <a:buFont typeface="Wingdings" panose="05000000000000000000" pitchFamily="2" charset="2"/>
              <a:buChar char="§"/>
              <a:defRPr/>
            </a:pPr>
            <a:r>
              <a:rPr lang="en-GB" altLang="fi-FI" b="1" dirty="0">
                <a:latin typeface="+mn-lt"/>
              </a:rPr>
              <a:t>Periodic oscillations or so-called </a:t>
            </a:r>
            <a:r>
              <a:rPr lang="en-GB" altLang="fi-FI" b="1" i="1" dirty="0" err="1">
                <a:latin typeface="+mn-lt"/>
              </a:rPr>
              <a:t>Kiessig</a:t>
            </a:r>
            <a:r>
              <a:rPr lang="en-GB" altLang="fi-FI" b="1" i="1" dirty="0">
                <a:latin typeface="+mn-lt"/>
              </a:rPr>
              <a:t> fringes </a:t>
            </a:r>
            <a:r>
              <a:rPr lang="en-GB" altLang="fi-FI" b="1" dirty="0">
                <a:latin typeface="+mn-lt"/>
              </a:rPr>
              <a:t>provide us lot of information </a:t>
            </a:r>
          </a:p>
          <a:p>
            <a:pPr marL="0" lvl="1" indent="0"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4000"/>
              <a:defRPr/>
            </a:pPr>
            <a:r>
              <a:rPr lang="en-GB" altLang="fi-FI" b="1" dirty="0">
                <a:latin typeface="+mn-lt"/>
              </a:rPr>
              <a:t>	- Distance between two Kiessig fringes → </a:t>
            </a:r>
            <a:r>
              <a:rPr lang="en-GB" altLang="fi-FI" b="1" dirty="0">
                <a:solidFill>
                  <a:srgbClr val="DC2300"/>
                </a:solidFill>
                <a:latin typeface="+mn-lt"/>
              </a:rPr>
              <a:t>THICKNESS</a:t>
            </a:r>
          </a:p>
          <a:p>
            <a:pPr marL="0" lvl="1" indent="0"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4000"/>
              <a:defRPr/>
            </a:pPr>
            <a:r>
              <a:rPr lang="en-GB" altLang="fi-FI" b="1" dirty="0">
                <a:solidFill>
                  <a:srgbClr val="DC2300"/>
                </a:solidFill>
                <a:latin typeface="+mn-lt"/>
              </a:rPr>
              <a:t>	</a:t>
            </a:r>
            <a:r>
              <a:rPr lang="en-GB" altLang="fi-FI" b="1" dirty="0">
                <a:latin typeface="+mn-lt"/>
              </a:rPr>
              <a:t>- Decay rate of intensity → </a:t>
            </a:r>
            <a:r>
              <a:rPr lang="en-GB" altLang="fi-FI" b="1" dirty="0">
                <a:solidFill>
                  <a:srgbClr val="00CC00"/>
                </a:solidFill>
                <a:latin typeface="+mn-lt"/>
              </a:rPr>
              <a:t>(SURFACE) ROUGHNESS</a:t>
            </a:r>
            <a:endParaRPr lang="en-GB" altLang="fi-FI" b="1" dirty="0">
              <a:solidFill>
                <a:srgbClr val="DC2300"/>
              </a:solidFill>
              <a:latin typeface="+mn-lt"/>
            </a:endParaRPr>
          </a:p>
          <a:p>
            <a:pPr marL="0" lvl="1" indent="0" eaLnBrk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14000"/>
              <a:defRPr/>
            </a:pPr>
            <a:r>
              <a:rPr lang="en-GB" altLang="fi-FI" b="1" dirty="0">
                <a:latin typeface="+mn-lt"/>
              </a:rPr>
              <a:t>	- Hight of</a:t>
            </a:r>
            <a:r>
              <a:rPr lang="en-GB" altLang="fi-FI" b="1" dirty="0"/>
              <a:t> Kiessig fringes → </a:t>
            </a:r>
            <a:r>
              <a:rPr lang="en-GB" altLang="fi-FI" b="1" dirty="0">
                <a:solidFill>
                  <a:srgbClr val="00CCFF"/>
                </a:solidFill>
              </a:rPr>
              <a:t>(INTERFACE) ROUGHNESS</a:t>
            </a:r>
            <a:r>
              <a:rPr lang="en-GB" altLang="fi-FI" b="1" dirty="0">
                <a:solidFill>
                  <a:srgbClr val="00CC00"/>
                </a:solidFill>
                <a:latin typeface="+mn-lt"/>
              </a:rPr>
              <a:t>	</a:t>
            </a:r>
            <a:endParaRPr lang="en-GB" altLang="fi-FI" b="1" dirty="0">
              <a:solidFill>
                <a:srgbClr val="9933FF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9FB49A-688C-D3FB-07FB-815830A34F68}"/>
              </a:ext>
            </a:extLst>
          </p:cNvPr>
          <p:cNvGrpSpPr/>
          <p:nvPr/>
        </p:nvGrpSpPr>
        <p:grpSpPr>
          <a:xfrm>
            <a:off x="1439912" y="3588252"/>
            <a:ext cx="7041629" cy="3971423"/>
            <a:chOff x="3016950" y="3563938"/>
            <a:chExt cx="7041629" cy="397142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4B6E0D9-D2F2-9882-3195-BB90C57B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25" y="3563938"/>
              <a:ext cx="682942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FAF913-43F9-F22E-152A-73B12DF8A1F7}"/>
                </a:ext>
              </a:extLst>
            </p:cNvPr>
            <p:cNvSpPr/>
            <p:nvPr/>
          </p:nvSpPr>
          <p:spPr bwMode="auto">
            <a:xfrm>
              <a:off x="4176216" y="4531105"/>
              <a:ext cx="115212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density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06399F-F918-B21A-9F09-098671DFFCFC}"/>
                </a:ext>
              </a:extLst>
            </p:cNvPr>
            <p:cNvSpPr/>
            <p:nvPr/>
          </p:nvSpPr>
          <p:spPr bwMode="auto">
            <a:xfrm>
              <a:off x="6760340" y="4535509"/>
              <a:ext cx="1368152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CC00"/>
                  </a:solidFill>
                  <a:effectLst/>
                  <a:latin typeface="Arial" charset="0"/>
                  <a:cs typeface="Arial Unicode MS" charset="0"/>
                </a:rPr>
                <a:t>roughness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C7BF84-8B9D-E93F-1958-484AEEF449C4}"/>
                </a:ext>
              </a:extLst>
            </p:cNvPr>
            <p:cNvSpPr/>
            <p:nvPr/>
          </p:nvSpPr>
          <p:spPr bwMode="auto">
            <a:xfrm>
              <a:off x="8106555" y="5147989"/>
              <a:ext cx="1952024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b="1" dirty="0">
                  <a:solidFill>
                    <a:srgbClr val="00CCFF"/>
                  </a:solidFill>
                  <a:latin typeface="Arial" charset="0"/>
                  <a:cs typeface="Arial Unicode MS" charset="0"/>
                </a:rPr>
                <a:t>roughness</a:t>
              </a:r>
              <a:r>
                <a:rPr lang="en-US" b="1" dirty="0">
                  <a:solidFill>
                    <a:srgbClr val="00CC00"/>
                  </a:solidFill>
                  <a:latin typeface="Arial" charset="0"/>
                  <a:cs typeface="Arial Unicode MS" charset="0"/>
                </a:rPr>
                <a:t> </a:t>
              </a:r>
              <a:r>
                <a:rPr lang="en-US" sz="1400" dirty="0">
                  <a:latin typeface="Arial" charset="0"/>
                  <a:cs typeface="Arial Unicode MS" charset="0"/>
                </a:rPr>
                <a:t>and density contrast</a:t>
              </a:r>
              <a:endParaRPr kumimoji="0" lang="en-US" sz="180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B93570-2C5E-7332-C072-555AEBE4A073}"/>
                </a:ext>
              </a:extLst>
            </p:cNvPr>
            <p:cNvSpPr/>
            <p:nvPr/>
          </p:nvSpPr>
          <p:spPr bwMode="auto">
            <a:xfrm>
              <a:off x="5916001" y="6026945"/>
              <a:ext cx="1431776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rial" charset="0"/>
                  <a:cs typeface="Arial Unicode MS" charset="0"/>
                </a:rPr>
                <a:t>thickness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295FD0-3E6B-4AE8-1729-3631CEB12E7F}"/>
                </a:ext>
              </a:extLst>
            </p:cNvPr>
            <p:cNvSpPr/>
            <p:nvPr/>
          </p:nvSpPr>
          <p:spPr bwMode="auto">
            <a:xfrm>
              <a:off x="9215994" y="5681511"/>
              <a:ext cx="648319" cy="2308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7468BE-0191-AAAA-4ED0-F29E2DC093BC}"/>
                </a:ext>
              </a:extLst>
            </p:cNvPr>
            <p:cNvSpPr/>
            <p:nvPr/>
          </p:nvSpPr>
          <p:spPr bwMode="auto">
            <a:xfrm>
              <a:off x="5317758" y="7149432"/>
              <a:ext cx="2334357" cy="3859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 Unicode MS" charset="0"/>
                </a:rPr>
                <a:t>Incident angle (deg.)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A2A941-9421-531E-A39E-3E83945F66C8}"/>
                </a:ext>
              </a:extLst>
            </p:cNvPr>
            <p:cNvSpPr/>
            <p:nvPr/>
          </p:nvSpPr>
          <p:spPr bwMode="auto">
            <a:xfrm rot="-5400000">
              <a:off x="2042736" y="5207052"/>
              <a:ext cx="2334357" cy="3859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 Unicode MS" charset="0"/>
                </a:rPr>
                <a:t>Intensity of reflection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6E43A4EE-C766-76A5-5D4C-45EFDA23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06" y="1918906"/>
            <a:ext cx="56283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CC2B67AE-3838-38BE-4C71-BB06DEEAC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4" y="5479124"/>
            <a:ext cx="206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dirty="0" err="1"/>
              <a:t>r</a:t>
            </a:r>
            <a:r>
              <a:rPr lang="en-US" altLang="fi-FI" baseline="-25000" dirty="0" err="1"/>
              <a:t>el</a:t>
            </a:r>
            <a:r>
              <a:rPr lang="en-US" altLang="fi-FI" dirty="0"/>
              <a:t> = 2.82 x 10</a:t>
            </a:r>
            <a:r>
              <a:rPr lang="en-US" altLang="fi-FI" baseline="30000" dirty="0"/>
              <a:t>-15</a:t>
            </a:r>
            <a:r>
              <a:rPr lang="en-US" altLang="fi-FI" dirty="0"/>
              <a:t>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1A80C-0395-1F1D-F103-D19518FFBDC5}"/>
              </a:ext>
            </a:extLst>
          </p:cNvPr>
          <p:cNvSpPr txBox="1"/>
          <p:nvPr/>
        </p:nvSpPr>
        <p:spPr>
          <a:xfrm>
            <a:off x="143768" y="150813"/>
            <a:ext cx="998061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indent="0" eaLnBrk="1">
              <a:spcAft>
                <a:spcPts val="1200"/>
              </a:spcAft>
              <a:buClr>
                <a:srgbClr val="C00000"/>
              </a:buClr>
              <a:buSzPct val="114000"/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Film Density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2"/>
                </a:solidFill>
              </a:rPr>
              <a:t>Higher the density, higher the critical angle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Amplitude of </a:t>
            </a:r>
            <a:r>
              <a:rPr lang="en-US" dirty="0" err="1"/>
              <a:t>Kiessing</a:t>
            </a:r>
            <a:r>
              <a:rPr lang="en-US" dirty="0"/>
              <a:t> fringes increases with increasing density difference (film vs. substrate)</a:t>
            </a:r>
          </a:p>
          <a:p>
            <a:pPr lvl="1" indent="0">
              <a:spcAft>
                <a:spcPts val="600"/>
              </a:spcAft>
              <a:defRPr/>
            </a:pPr>
            <a:r>
              <a:rPr lang="en-US" dirty="0">
                <a:sym typeface="Wingdings" panose="05000000000000000000" pitchFamily="2" charset="2"/>
              </a:rPr>
              <a:t> Stronger reflection/scattering</a:t>
            </a:r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864F7-4F17-747D-F80E-D9F6FDFA02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667" y="3224150"/>
            <a:ext cx="2784930" cy="2035942"/>
          </a:xfrm>
          <a:prstGeom prst="rect">
            <a:avLst/>
          </a:prstGeom>
          <a:blipFill>
            <a:blip r:embed="rId4"/>
            <a:stretch>
              <a:fillRect l="-6140" t="-3892" r="-5044" b="-7485"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5DD28-2B10-CECC-7080-C0C94EDCC7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0646" y="1918906"/>
            <a:ext cx="1392432" cy="69172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F9D9B-175B-FF1C-10EC-77C4A02E0C7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667" y="1854297"/>
            <a:ext cx="1471493" cy="75642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>
                <a:noFill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1456</Words>
  <Application>Microsoft Office PowerPoint</Application>
  <PresentationFormat>Custom</PresentationFormat>
  <Paragraphs>179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Lucida Grande</vt:lpstr>
      <vt:lpstr>Symbol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ZnO thin film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Valkeapää</dc:creator>
  <cp:lastModifiedBy>Jussila Topias</cp:lastModifiedBy>
  <cp:revision>262</cp:revision>
  <cp:lastPrinted>2021-10-19T14:39:36Z</cp:lastPrinted>
  <dcterms:created xsi:type="dcterms:W3CDTF">2008-12-02T07:06:41Z</dcterms:created>
  <dcterms:modified xsi:type="dcterms:W3CDTF">2023-04-13T11:52:14Z</dcterms:modified>
</cp:coreProperties>
</file>