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3" r:id="rId2"/>
    <p:sldMasterId id="2147483686" r:id="rId3"/>
    <p:sldMasterId id="2147483695" r:id="rId4"/>
  </p:sldMasterIdLst>
  <p:notesMasterIdLst>
    <p:notesMasterId r:id="rId18"/>
  </p:notesMasterIdLst>
  <p:sldIdLst>
    <p:sldId id="257" r:id="rId5"/>
    <p:sldId id="258" r:id="rId6"/>
    <p:sldId id="277" r:id="rId7"/>
    <p:sldId id="261" r:id="rId8"/>
    <p:sldId id="262" r:id="rId9"/>
    <p:sldId id="264" r:id="rId10"/>
    <p:sldId id="268" r:id="rId11"/>
    <p:sldId id="269" r:id="rId12"/>
    <p:sldId id="270" r:id="rId13"/>
    <p:sldId id="267" r:id="rId14"/>
    <p:sldId id="271" r:id="rId15"/>
    <p:sldId id="272" r:id="rId16"/>
    <p:sldId id="276" r:id="rId17"/>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754" y="8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19E8AB-9C6A-4893-94DD-F90D076DACEC}"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fi-FI"/>
        </a:p>
      </dgm:t>
    </dgm:pt>
    <dgm:pt modelId="{1D696588-0CF8-4482-8C34-490B6AF36213}">
      <dgm:prSet/>
      <dgm:spPr/>
      <dgm:t>
        <a:bodyPr/>
        <a:lstStyle/>
        <a:p>
          <a:pPr rtl="0"/>
          <a:r>
            <a:rPr lang="en-US" b="1" smtClean="0"/>
            <a:t>Slide sets:</a:t>
          </a:r>
          <a:r>
            <a:rPr lang="en-US" smtClean="0"/>
            <a:t> 8, 9, 10, 11, 12, 13</a:t>
          </a:r>
          <a:endParaRPr lang="fi-FI"/>
        </a:p>
      </dgm:t>
    </dgm:pt>
    <dgm:pt modelId="{BF5D7781-4F12-476D-9EAE-1E8148663032}" type="parTrans" cxnId="{BBBD1D16-E8B1-4826-A050-C04FDCC472F5}">
      <dgm:prSet/>
      <dgm:spPr/>
      <dgm:t>
        <a:bodyPr/>
        <a:lstStyle/>
        <a:p>
          <a:endParaRPr lang="fi-FI"/>
        </a:p>
      </dgm:t>
    </dgm:pt>
    <dgm:pt modelId="{D8A080D5-6AD8-4A79-92CF-5A98B16B8441}" type="sibTrans" cxnId="{BBBD1D16-E8B1-4826-A050-C04FDCC472F5}">
      <dgm:prSet/>
      <dgm:spPr/>
      <dgm:t>
        <a:bodyPr/>
        <a:lstStyle/>
        <a:p>
          <a:endParaRPr lang="fi-FI"/>
        </a:p>
      </dgm:t>
    </dgm:pt>
    <dgm:pt modelId="{D0A78AF3-3298-4704-92A6-563527FA22AE}">
      <dgm:prSet/>
      <dgm:spPr/>
      <dgm:t>
        <a:bodyPr/>
        <a:lstStyle/>
        <a:p>
          <a:pPr rtl="0"/>
          <a:r>
            <a:rPr lang="en-US" smtClean="0"/>
            <a:t>8: Market Abuse </a:t>
          </a:r>
          <a:endParaRPr lang="fi-FI"/>
        </a:p>
      </dgm:t>
    </dgm:pt>
    <dgm:pt modelId="{F7591C57-A531-4153-807A-E3AFFE040BA8}" type="parTrans" cxnId="{9F977384-19E2-4B62-94C5-2921A26D169A}">
      <dgm:prSet/>
      <dgm:spPr/>
      <dgm:t>
        <a:bodyPr/>
        <a:lstStyle/>
        <a:p>
          <a:endParaRPr lang="fi-FI"/>
        </a:p>
      </dgm:t>
    </dgm:pt>
    <dgm:pt modelId="{8EDDF775-2BD6-4CCF-91A5-FAA510ECCE8E}" type="sibTrans" cxnId="{9F977384-19E2-4B62-94C5-2921A26D169A}">
      <dgm:prSet/>
      <dgm:spPr/>
      <dgm:t>
        <a:bodyPr/>
        <a:lstStyle/>
        <a:p>
          <a:endParaRPr lang="fi-FI"/>
        </a:p>
      </dgm:t>
    </dgm:pt>
    <dgm:pt modelId="{49747D2D-4898-450C-93C3-585424DA87E3}">
      <dgm:prSet/>
      <dgm:spPr/>
      <dgm:t>
        <a:bodyPr/>
        <a:lstStyle/>
        <a:p>
          <a:pPr rtl="0"/>
          <a:r>
            <a:rPr lang="en-US" smtClean="0"/>
            <a:t>9: Disclosure Duties, Insider Information and Business Secrets </a:t>
          </a:r>
          <a:endParaRPr lang="fi-FI"/>
        </a:p>
      </dgm:t>
    </dgm:pt>
    <dgm:pt modelId="{8F2D2686-5FD4-4097-B38D-1F4E8153F560}" type="parTrans" cxnId="{F87EDF05-CC67-4298-B38B-D80C953A0F7D}">
      <dgm:prSet/>
      <dgm:spPr/>
      <dgm:t>
        <a:bodyPr/>
        <a:lstStyle/>
        <a:p>
          <a:endParaRPr lang="fi-FI"/>
        </a:p>
      </dgm:t>
    </dgm:pt>
    <dgm:pt modelId="{9634BD4E-1528-42BE-85BE-CB51A305E4DD}" type="sibTrans" cxnId="{F87EDF05-CC67-4298-B38B-D80C953A0F7D}">
      <dgm:prSet/>
      <dgm:spPr/>
      <dgm:t>
        <a:bodyPr/>
        <a:lstStyle/>
        <a:p>
          <a:endParaRPr lang="fi-FI"/>
        </a:p>
      </dgm:t>
    </dgm:pt>
    <dgm:pt modelId="{E4C25A3B-7A02-41B1-8BED-6ECA1D61ACB1}">
      <dgm:prSet/>
      <dgm:spPr/>
      <dgm:t>
        <a:bodyPr/>
        <a:lstStyle/>
        <a:p>
          <a:pPr rtl="0"/>
          <a:r>
            <a:rPr lang="en-US" smtClean="0"/>
            <a:t>11: Finnish Insider Case (2006:110; see also 2009:1 TJ Group, set 10)</a:t>
          </a:r>
          <a:endParaRPr lang="fi-FI"/>
        </a:p>
      </dgm:t>
    </dgm:pt>
    <dgm:pt modelId="{6C682A30-3633-47D9-B527-EEF60757712B}" type="parTrans" cxnId="{836C0BF4-B296-4104-B391-66AD180A3848}">
      <dgm:prSet/>
      <dgm:spPr/>
      <dgm:t>
        <a:bodyPr/>
        <a:lstStyle/>
        <a:p>
          <a:endParaRPr lang="fi-FI"/>
        </a:p>
      </dgm:t>
    </dgm:pt>
    <dgm:pt modelId="{03F27FAB-FF45-41E6-A960-49C3A35B0968}" type="sibTrans" cxnId="{836C0BF4-B296-4104-B391-66AD180A3848}">
      <dgm:prSet/>
      <dgm:spPr/>
      <dgm:t>
        <a:bodyPr/>
        <a:lstStyle/>
        <a:p>
          <a:endParaRPr lang="fi-FI"/>
        </a:p>
      </dgm:t>
    </dgm:pt>
    <dgm:pt modelId="{A1445FA3-1C15-44C3-8AB8-D7A238C7337F}">
      <dgm:prSet/>
      <dgm:spPr/>
      <dgm:t>
        <a:bodyPr/>
        <a:lstStyle/>
        <a:p>
          <a:pPr rtl="0"/>
          <a:r>
            <a:rPr lang="en-US" smtClean="0"/>
            <a:t>12 and 13: Legal Liabilities </a:t>
          </a:r>
          <a:endParaRPr lang="fi-FI"/>
        </a:p>
      </dgm:t>
    </dgm:pt>
    <dgm:pt modelId="{1FBB93A9-C41B-4894-940E-148CCB1FF54B}" type="parTrans" cxnId="{4295566D-CB13-4AFD-B2D4-51979B6A7937}">
      <dgm:prSet/>
      <dgm:spPr/>
      <dgm:t>
        <a:bodyPr/>
        <a:lstStyle/>
        <a:p>
          <a:endParaRPr lang="fi-FI"/>
        </a:p>
      </dgm:t>
    </dgm:pt>
    <dgm:pt modelId="{19F4E2F3-BFE2-4F1C-9838-4AC916050BAC}" type="sibTrans" cxnId="{4295566D-CB13-4AFD-B2D4-51979B6A7937}">
      <dgm:prSet/>
      <dgm:spPr/>
      <dgm:t>
        <a:bodyPr/>
        <a:lstStyle/>
        <a:p>
          <a:endParaRPr lang="fi-FI"/>
        </a:p>
      </dgm:t>
    </dgm:pt>
    <dgm:pt modelId="{301A9A21-D6F5-4BC4-AD0C-9FFC52673FF3}" type="pres">
      <dgm:prSet presAssocID="{DF19E8AB-9C6A-4893-94DD-F90D076DACEC}" presName="Name0" presStyleCnt="0">
        <dgm:presLayoutVars>
          <dgm:dir/>
          <dgm:animLvl val="lvl"/>
          <dgm:resizeHandles val="exact"/>
        </dgm:presLayoutVars>
      </dgm:prSet>
      <dgm:spPr/>
      <dgm:t>
        <a:bodyPr/>
        <a:lstStyle/>
        <a:p>
          <a:endParaRPr lang="fi-FI"/>
        </a:p>
      </dgm:t>
    </dgm:pt>
    <dgm:pt modelId="{B4E8D162-D9FC-4E94-A338-ED66EC1D9FA4}" type="pres">
      <dgm:prSet presAssocID="{1D696588-0CF8-4482-8C34-490B6AF36213}" presName="composite" presStyleCnt="0"/>
      <dgm:spPr/>
    </dgm:pt>
    <dgm:pt modelId="{F115E043-7C7A-48A3-AD7B-78CAC36D0D81}" type="pres">
      <dgm:prSet presAssocID="{1D696588-0CF8-4482-8C34-490B6AF36213}" presName="parTx" presStyleLbl="alignNode1" presStyleIdx="0" presStyleCnt="1">
        <dgm:presLayoutVars>
          <dgm:chMax val="0"/>
          <dgm:chPref val="0"/>
          <dgm:bulletEnabled val="1"/>
        </dgm:presLayoutVars>
      </dgm:prSet>
      <dgm:spPr/>
      <dgm:t>
        <a:bodyPr/>
        <a:lstStyle/>
        <a:p>
          <a:endParaRPr lang="fi-FI"/>
        </a:p>
      </dgm:t>
    </dgm:pt>
    <dgm:pt modelId="{FC5441DE-C08E-449B-A3FC-2C0288B0E240}" type="pres">
      <dgm:prSet presAssocID="{1D696588-0CF8-4482-8C34-490B6AF36213}" presName="desTx" presStyleLbl="alignAccFollowNode1" presStyleIdx="0" presStyleCnt="1">
        <dgm:presLayoutVars>
          <dgm:bulletEnabled val="1"/>
        </dgm:presLayoutVars>
      </dgm:prSet>
      <dgm:spPr/>
      <dgm:t>
        <a:bodyPr/>
        <a:lstStyle/>
        <a:p>
          <a:endParaRPr lang="fi-FI"/>
        </a:p>
      </dgm:t>
    </dgm:pt>
  </dgm:ptLst>
  <dgm:cxnLst>
    <dgm:cxn modelId="{F6AEC422-1847-41CA-8CE0-024ED9288F0E}" type="presOf" srcId="{DF19E8AB-9C6A-4893-94DD-F90D076DACEC}" destId="{301A9A21-D6F5-4BC4-AD0C-9FFC52673FF3}" srcOrd="0" destOrd="0" presId="urn:microsoft.com/office/officeart/2005/8/layout/hList1"/>
    <dgm:cxn modelId="{794B2CA5-5726-427D-8092-6D2EB16C506A}" type="presOf" srcId="{E4C25A3B-7A02-41B1-8BED-6ECA1D61ACB1}" destId="{FC5441DE-C08E-449B-A3FC-2C0288B0E240}" srcOrd="0" destOrd="2" presId="urn:microsoft.com/office/officeart/2005/8/layout/hList1"/>
    <dgm:cxn modelId="{F87EDF05-CC67-4298-B38B-D80C953A0F7D}" srcId="{1D696588-0CF8-4482-8C34-490B6AF36213}" destId="{49747D2D-4898-450C-93C3-585424DA87E3}" srcOrd="1" destOrd="0" parTransId="{8F2D2686-5FD4-4097-B38D-1F4E8153F560}" sibTransId="{9634BD4E-1528-42BE-85BE-CB51A305E4DD}"/>
    <dgm:cxn modelId="{9F977384-19E2-4B62-94C5-2921A26D169A}" srcId="{1D696588-0CF8-4482-8C34-490B6AF36213}" destId="{D0A78AF3-3298-4704-92A6-563527FA22AE}" srcOrd="0" destOrd="0" parTransId="{F7591C57-A531-4153-807A-E3AFFE040BA8}" sibTransId="{8EDDF775-2BD6-4CCF-91A5-FAA510ECCE8E}"/>
    <dgm:cxn modelId="{E9A1A7AC-B6EC-4105-99AA-946D44D11370}" type="presOf" srcId="{49747D2D-4898-450C-93C3-585424DA87E3}" destId="{FC5441DE-C08E-449B-A3FC-2C0288B0E240}" srcOrd="0" destOrd="1" presId="urn:microsoft.com/office/officeart/2005/8/layout/hList1"/>
    <dgm:cxn modelId="{BBBD1D16-E8B1-4826-A050-C04FDCC472F5}" srcId="{DF19E8AB-9C6A-4893-94DD-F90D076DACEC}" destId="{1D696588-0CF8-4482-8C34-490B6AF36213}" srcOrd="0" destOrd="0" parTransId="{BF5D7781-4F12-476D-9EAE-1E8148663032}" sibTransId="{D8A080D5-6AD8-4A79-92CF-5A98B16B8441}"/>
    <dgm:cxn modelId="{4A38182E-C554-4D51-B0E8-DFDD8B1473E6}" type="presOf" srcId="{D0A78AF3-3298-4704-92A6-563527FA22AE}" destId="{FC5441DE-C08E-449B-A3FC-2C0288B0E240}" srcOrd="0" destOrd="0" presId="urn:microsoft.com/office/officeart/2005/8/layout/hList1"/>
    <dgm:cxn modelId="{2299CA27-313C-48C3-92FB-9E7F8EBEDAAF}" type="presOf" srcId="{1D696588-0CF8-4482-8C34-490B6AF36213}" destId="{F115E043-7C7A-48A3-AD7B-78CAC36D0D81}" srcOrd="0" destOrd="0" presId="urn:microsoft.com/office/officeart/2005/8/layout/hList1"/>
    <dgm:cxn modelId="{4295566D-CB13-4AFD-B2D4-51979B6A7937}" srcId="{1D696588-0CF8-4482-8C34-490B6AF36213}" destId="{A1445FA3-1C15-44C3-8AB8-D7A238C7337F}" srcOrd="3" destOrd="0" parTransId="{1FBB93A9-C41B-4894-940E-148CCB1FF54B}" sibTransId="{19F4E2F3-BFE2-4F1C-9838-4AC916050BAC}"/>
    <dgm:cxn modelId="{EF122FFC-66C4-48A8-BE5F-F176519744DE}" type="presOf" srcId="{A1445FA3-1C15-44C3-8AB8-D7A238C7337F}" destId="{FC5441DE-C08E-449B-A3FC-2C0288B0E240}" srcOrd="0" destOrd="3" presId="urn:microsoft.com/office/officeart/2005/8/layout/hList1"/>
    <dgm:cxn modelId="{836C0BF4-B296-4104-B391-66AD180A3848}" srcId="{1D696588-0CF8-4482-8C34-490B6AF36213}" destId="{E4C25A3B-7A02-41B1-8BED-6ECA1D61ACB1}" srcOrd="2" destOrd="0" parTransId="{6C682A30-3633-47D9-B527-EEF60757712B}" sibTransId="{03F27FAB-FF45-41E6-A960-49C3A35B0968}"/>
    <dgm:cxn modelId="{D479490F-D471-4747-96C6-40C988469631}" type="presParOf" srcId="{301A9A21-D6F5-4BC4-AD0C-9FFC52673FF3}" destId="{B4E8D162-D9FC-4E94-A338-ED66EC1D9FA4}" srcOrd="0" destOrd="0" presId="urn:microsoft.com/office/officeart/2005/8/layout/hList1"/>
    <dgm:cxn modelId="{B9817457-9EDF-4E1B-B962-462FC1B53B58}" type="presParOf" srcId="{B4E8D162-D9FC-4E94-A338-ED66EC1D9FA4}" destId="{F115E043-7C7A-48A3-AD7B-78CAC36D0D81}" srcOrd="0" destOrd="0" presId="urn:microsoft.com/office/officeart/2005/8/layout/hList1"/>
    <dgm:cxn modelId="{B40DF866-F115-4684-A263-D0D2E747734E}" type="presParOf" srcId="{B4E8D162-D9FC-4E94-A338-ED66EC1D9FA4}" destId="{FC5441DE-C08E-449B-A3FC-2C0288B0E240}"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F5CCBBB-2172-40C0-82B8-D6082D5510A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fi-FI"/>
        </a:p>
      </dgm:t>
    </dgm:pt>
    <dgm:pt modelId="{7F06346F-3EFB-4D55-8D6E-AC9882310D33}">
      <dgm:prSet/>
      <dgm:spPr/>
      <dgm:t>
        <a:bodyPr/>
        <a:lstStyle/>
        <a:p>
          <a:pPr algn="ctr" rtl="0"/>
          <a:r>
            <a:rPr lang="en-US" b="1" dirty="0" smtClean="0">
              <a:solidFill>
                <a:srgbClr val="FF0000"/>
              </a:solidFill>
            </a:rPr>
            <a:t>MAR: </a:t>
          </a:r>
          <a:r>
            <a:rPr lang="en-US" dirty="0" smtClean="0"/>
            <a:t>REGULATION (EU) No 596/2014 </a:t>
          </a:r>
          <a:r>
            <a:rPr lang="en-US" b="1" dirty="0" smtClean="0"/>
            <a:t> art. 5)</a:t>
          </a:r>
          <a:endParaRPr lang="fi-FI" dirty="0"/>
        </a:p>
      </dgm:t>
    </dgm:pt>
    <dgm:pt modelId="{A877A5AD-9634-47FD-9745-A2CC992FA6ED}" type="parTrans" cxnId="{C605BEBF-44DA-496F-AD0F-C99EA016CFC3}">
      <dgm:prSet/>
      <dgm:spPr/>
      <dgm:t>
        <a:bodyPr/>
        <a:lstStyle/>
        <a:p>
          <a:endParaRPr lang="fi-FI"/>
        </a:p>
      </dgm:t>
    </dgm:pt>
    <dgm:pt modelId="{42CC0356-7691-4DAA-905D-1C0B44EA112C}" type="sibTrans" cxnId="{C605BEBF-44DA-496F-AD0F-C99EA016CFC3}">
      <dgm:prSet/>
      <dgm:spPr/>
      <dgm:t>
        <a:bodyPr/>
        <a:lstStyle/>
        <a:p>
          <a:endParaRPr lang="fi-FI"/>
        </a:p>
      </dgm:t>
    </dgm:pt>
    <dgm:pt modelId="{3032A48E-6644-4445-ADC5-F58C0CAEC1C9}">
      <dgm:prSet/>
      <dgm:spPr/>
      <dgm:t>
        <a:bodyPr/>
        <a:lstStyle/>
        <a:p>
          <a:pPr rtl="0"/>
          <a:r>
            <a:rPr lang="en-US" smtClean="0"/>
            <a:t>The prohibitions provided for in this Directive shall not apply to trading in own shares in ‘buy-back’ programmes or to the stabilisation of a financial instrument provided such trading is carried out in accordance with implementing measures adopted in accordance with the procedure laid down in Article 17(2).</a:t>
          </a:r>
          <a:endParaRPr lang="fi-FI"/>
        </a:p>
      </dgm:t>
    </dgm:pt>
    <dgm:pt modelId="{5404F111-8441-49FD-98D8-FECF24AF9AA6}" type="parTrans" cxnId="{3F5C7E06-FDF5-4D8E-9815-A0742FF377B3}">
      <dgm:prSet/>
      <dgm:spPr/>
      <dgm:t>
        <a:bodyPr/>
        <a:lstStyle/>
        <a:p>
          <a:endParaRPr lang="fi-FI"/>
        </a:p>
      </dgm:t>
    </dgm:pt>
    <dgm:pt modelId="{3651C58B-DC61-459A-BCF1-9E5CED37A63C}" type="sibTrans" cxnId="{3F5C7E06-FDF5-4D8E-9815-A0742FF377B3}">
      <dgm:prSet/>
      <dgm:spPr/>
      <dgm:t>
        <a:bodyPr/>
        <a:lstStyle/>
        <a:p>
          <a:endParaRPr lang="fi-FI"/>
        </a:p>
      </dgm:t>
    </dgm:pt>
    <dgm:pt modelId="{919D7564-FF8E-4687-8AE2-0559F455D8D9}" type="pres">
      <dgm:prSet presAssocID="{7F5CCBBB-2172-40C0-82B8-D6082D5510A9}" presName="linear" presStyleCnt="0">
        <dgm:presLayoutVars>
          <dgm:animLvl val="lvl"/>
          <dgm:resizeHandles val="exact"/>
        </dgm:presLayoutVars>
      </dgm:prSet>
      <dgm:spPr/>
      <dgm:t>
        <a:bodyPr/>
        <a:lstStyle/>
        <a:p>
          <a:endParaRPr lang="fi-FI"/>
        </a:p>
      </dgm:t>
    </dgm:pt>
    <dgm:pt modelId="{F37C3183-4595-4B3B-A201-421FE90D9FE1}" type="pres">
      <dgm:prSet presAssocID="{7F06346F-3EFB-4D55-8D6E-AC9882310D33}" presName="parentText" presStyleLbl="node1" presStyleIdx="0" presStyleCnt="1" custLinFactNeighborX="-1553" custLinFactNeighborY="-5943">
        <dgm:presLayoutVars>
          <dgm:chMax val="0"/>
          <dgm:bulletEnabled val="1"/>
        </dgm:presLayoutVars>
      </dgm:prSet>
      <dgm:spPr/>
      <dgm:t>
        <a:bodyPr/>
        <a:lstStyle/>
        <a:p>
          <a:endParaRPr lang="fi-FI"/>
        </a:p>
      </dgm:t>
    </dgm:pt>
    <dgm:pt modelId="{D1A82D60-7E3B-4591-86FF-F87B449C2E01}" type="pres">
      <dgm:prSet presAssocID="{7F06346F-3EFB-4D55-8D6E-AC9882310D33}" presName="childText" presStyleLbl="revTx" presStyleIdx="0" presStyleCnt="1">
        <dgm:presLayoutVars>
          <dgm:bulletEnabled val="1"/>
        </dgm:presLayoutVars>
      </dgm:prSet>
      <dgm:spPr/>
      <dgm:t>
        <a:bodyPr/>
        <a:lstStyle/>
        <a:p>
          <a:endParaRPr lang="fi-FI"/>
        </a:p>
      </dgm:t>
    </dgm:pt>
  </dgm:ptLst>
  <dgm:cxnLst>
    <dgm:cxn modelId="{ED172AA5-1906-47F2-882F-B4125BAD809C}" type="presOf" srcId="{7F06346F-3EFB-4D55-8D6E-AC9882310D33}" destId="{F37C3183-4595-4B3B-A201-421FE90D9FE1}" srcOrd="0" destOrd="0" presId="urn:microsoft.com/office/officeart/2005/8/layout/vList2"/>
    <dgm:cxn modelId="{3F5C7E06-FDF5-4D8E-9815-A0742FF377B3}" srcId="{7F06346F-3EFB-4D55-8D6E-AC9882310D33}" destId="{3032A48E-6644-4445-ADC5-F58C0CAEC1C9}" srcOrd="0" destOrd="0" parTransId="{5404F111-8441-49FD-98D8-FECF24AF9AA6}" sibTransId="{3651C58B-DC61-459A-BCF1-9E5CED37A63C}"/>
    <dgm:cxn modelId="{C605BEBF-44DA-496F-AD0F-C99EA016CFC3}" srcId="{7F5CCBBB-2172-40C0-82B8-D6082D5510A9}" destId="{7F06346F-3EFB-4D55-8D6E-AC9882310D33}" srcOrd="0" destOrd="0" parTransId="{A877A5AD-9634-47FD-9745-A2CC992FA6ED}" sibTransId="{42CC0356-7691-4DAA-905D-1C0B44EA112C}"/>
    <dgm:cxn modelId="{FC49BC8E-E3B7-4F2C-8B38-9F58A6992602}" type="presOf" srcId="{3032A48E-6644-4445-ADC5-F58C0CAEC1C9}" destId="{D1A82D60-7E3B-4591-86FF-F87B449C2E01}" srcOrd="0" destOrd="0" presId="urn:microsoft.com/office/officeart/2005/8/layout/vList2"/>
    <dgm:cxn modelId="{221C0C8D-90A1-4E42-A052-0862E8C96A91}" type="presOf" srcId="{7F5CCBBB-2172-40C0-82B8-D6082D5510A9}" destId="{919D7564-FF8E-4687-8AE2-0559F455D8D9}" srcOrd="0" destOrd="0" presId="urn:microsoft.com/office/officeart/2005/8/layout/vList2"/>
    <dgm:cxn modelId="{57DEF8DB-80D5-42D1-83C1-4C8E67C72F35}" type="presParOf" srcId="{919D7564-FF8E-4687-8AE2-0559F455D8D9}" destId="{F37C3183-4595-4B3B-A201-421FE90D9FE1}" srcOrd="0" destOrd="0" presId="urn:microsoft.com/office/officeart/2005/8/layout/vList2"/>
    <dgm:cxn modelId="{AAD3F74E-7DED-4F68-993F-505145626F20}" type="presParOf" srcId="{919D7564-FF8E-4687-8AE2-0559F455D8D9}" destId="{D1A82D60-7E3B-4591-86FF-F87B449C2E01}"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827B30-F604-4B8D-9385-4FD9F0A7480C}"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i-FI"/>
        </a:p>
      </dgm:t>
    </dgm:pt>
    <dgm:pt modelId="{0A3A4BA6-A8BA-482A-AFF5-8173F40C5358}">
      <dgm:prSet/>
      <dgm:spPr/>
      <dgm:t>
        <a:bodyPr/>
        <a:lstStyle/>
        <a:p>
          <a:pPr rtl="0"/>
          <a:r>
            <a:rPr lang="en-US" b="1" dirty="0" smtClean="0"/>
            <a:t>4.1. Try to solve the legal question above in </a:t>
          </a:r>
          <a:r>
            <a:rPr lang="en-US" b="1" dirty="0" err="1" smtClean="0"/>
            <a:t>aa</a:t>
          </a:r>
          <a:r>
            <a:rPr lang="en-US" b="1" dirty="0" smtClean="0"/>
            <a:t>), i.e. the damages remedy question. </a:t>
          </a:r>
          <a:endParaRPr lang="fi-FI" dirty="0" smtClean="0"/>
        </a:p>
        <a:p>
          <a:r>
            <a:rPr lang="en-US" b="1" dirty="0" smtClean="0"/>
            <a:t>4.2. Try to solve the same question in b) applying the rules of "traditional " damages law.  </a:t>
          </a:r>
          <a:endParaRPr lang="fi-FI" dirty="0"/>
        </a:p>
      </dgm:t>
    </dgm:pt>
    <dgm:pt modelId="{A7F2E458-9D2D-4550-BC79-9B0FF77C0CB5}" type="parTrans" cxnId="{DBCF871B-1B84-41F4-AEEA-04CDAB22D9EC}">
      <dgm:prSet/>
      <dgm:spPr/>
      <dgm:t>
        <a:bodyPr/>
        <a:lstStyle/>
        <a:p>
          <a:endParaRPr lang="fi-FI"/>
        </a:p>
      </dgm:t>
    </dgm:pt>
    <dgm:pt modelId="{BC866F1F-662C-4ADA-9313-35E7EFB9F753}" type="sibTrans" cxnId="{DBCF871B-1B84-41F4-AEEA-04CDAB22D9EC}">
      <dgm:prSet/>
      <dgm:spPr/>
      <dgm:t>
        <a:bodyPr/>
        <a:lstStyle/>
        <a:p>
          <a:endParaRPr lang="fi-FI"/>
        </a:p>
      </dgm:t>
    </dgm:pt>
    <dgm:pt modelId="{DAACA110-2EA2-4922-B913-CB4C6E9304BC}" type="pres">
      <dgm:prSet presAssocID="{CB827B30-F604-4B8D-9385-4FD9F0A7480C}" presName="Name0" presStyleCnt="0">
        <dgm:presLayoutVars>
          <dgm:dir/>
          <dgm:animLvl val="lvl"/>
          <dgm:resizeHandles val="exact"/>
        </dgm:presLayoutVars>
      </dgm:prSet>
      <dgm:spPr/>
      <dgm:t>
        <a:bodyPr/>
        <a:lstStyle/>
        <a:p>
          <a:endParaRPr lang="fi-FI"/>
        </a:p>
      </dgm:t>
    </dgm:pt>
    <dgm:pt modelId="{4B225B07-F551-4FE5-BB90-B4FD6225675D}" type="pres">
      <dgm:prSet presAssocID="{0A3A4BA6-A8BA-482A-AFF5-8173F40C5358}" presName="composite" presStyleCnt="0"/>
      <dgm:spPr/>
    </dgm:pt>
    <dgm:pt modelId="{543F838F-CD13-4246-859F-0128A38A7D58}" type="pres">
      <dgm:prSet presAssocID="{0A3A4BA6-A8BA-482A-AFF5-8173F40C5358}" presName="parTx" presStyleLbl="alignNode1" presStyleIdx="0" presStyleCnt="1">
        <dgm:presLayoutVars>
          <dgm:chMax val="0"/>
          <dgm:chPref val="0"/>
          <dgm:bulletEnabled val="1"/>
        </dgm:presLayoutVars>
      </dgm:prSet>
      <dgm:spPr/>
      <dgm:t>
        <a:bodyPr/>
        <a:lstStyle/>
        <a:p>
          <a:endParaRPr lang="fi-FI"/>
        </a:p>
      </dgm:t>
    </dgm:pt>
    <dgm:pt modelId="{FBD9DAD6-726B-43E9-BF1B-0137B32ADF7C}" type="pres">
      <dgm:prSet presAssocID="{0A3A4BA6-A8BA-482A-AFF5-8173F40C5358}" presName="desTx" presStyleLbl="alignAccFollowNode1" presStyleIdx="0" presStyleCnt="1">
        <dgm:presLayoutVars>
          <dgm:bulletEnabled val="1"/>
        </dgm:presLayoutVars>
      </dgm:prSet>
      <dgm:spPr/>
    </dgm:pt>
  </dgm:ptLst>
  <dgm:cxnLst>
    <dgm:cxn modelId="{5CC430AD-0195-439B-AF12-7F207B93324E}" type="presOf" srcId="{0A3A4BA6-A8BA-482A-AFF5-8173F40C5358}" destId="{543F838F-CD13-4246-859F-0128A38A7D58}" srcOrd="0" destOrd="0" presId="urn:microsoft.com/office/officeart/2005/8/layout/hList1"/>
    <dgm:cxn modelId="{DBCF871B-1B84-41F4-AEEA-04CDAB22D9EC}" srcId="{CB827B30-F604-4B8D-9385-4FD9F0A7480C}" destId="{0A3A4BA6-A8BA-482A-AFF5-8173F40C5358}" srcOrd="0" destOrd="0" parTransId="{A7F2E458-9D2D-4550-BC79-9B0FF77C0CB5}" sibTransId="{BC866F1F-662C-4ADA-9313-35E7EFB9F753}"/>
    <dgm:cxn modelId="{53ADDB0E-EF15-425C-AB73-8B37DD26B590}" type="presOf" srcId="{CB827B30-F604-4B8D-9385-4FD9F0A7480C}" destId="{DAACA110-2EA2-4922-B913-CB4C6E9304BC}" srcOrd="0" destOrd="0" presId="urn:microsoft.com/office/officeart/2005/8/layout/hList1"/>
    <dgm:cxn modelId="{CF8D1C9A-F93B-4F05-979F-EC832B378F61}" type="presParOf" srcId="{DAACA110-2EA2-4922-B913-CB4C6E9304BC}" destId="{4B225B07-F551-4FE5-BB90-B4FD6225675D}" srcOrd="0" destOrd="0" presId="urn:microsoft.com/office/officeart/2005/8/layout/hList1"/>
    <dgm:cxn modelId="{8D074E2C-6D4A-4C50-BFB5-6D3E37CD4753}" type="presParOf" srcId="{4B225B07-F551-4FE5-BB90-B4FD6225675D}" destId="{543F838F-CD13-4246-859F-0128A38A7D58}" srcOrd="0" destOrd="0" presId="urn:microsoft.com/office/officeart/2005/8/layout/hList1"/>
    <dgm:cxn modelId="{728C53D0-0D42-475B-8FF2-4924BEB81698}" type="presParOf" srcId="{4B225B07-F551-4FE5-BB90-B4FD6225675D}" destId="{FBD9DAD6-726B-43E9-BF1B-0137B32ADF7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28927C-038B-4EC5-8A20-18FCA02CB146}"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i-FI"/>
        </a:p>
      </dgm:t>
    </dgm:pt>
    <dgm:pt modelId="{568883C2-66AA-4E12-A4A2-95427BDF74F3}">
      <dgm:prSet/>
      <dgm:spPr/>
      <dgm:t>
        <a:bodyPr/>
        <a:lstStyle/>
        <a:p>
          <a:pPr rtl="0"/>
          <a:r>
            <a:rPr lang="en-US" b="1" dirty="0" smtClean="0"/>
            <a:t>4.3. Consider the significance of economic theories such as Efficient Capital Markets Hypothesis and Market Fraud Theory in this case (point b above) for the application of damages liability. Consider in general the damages liability in connection with insider dealing, "a victimless crime"  </a:t>
          </a:r>
          <a:endParaRPr lang="fi-FI" dirty="0"/>
        </a:p>
      </dgm:t>
    </dgm:pt>
    <dgm:pt modelId="{B39F7A84-2AA5-48F8-9710-C0B2CB87739B}" type="parTrans" cxnId="{B763B996-98D5-409C-A88F-BE27B7CA73C8}">
      <dgm:prSet/>
      <dgm:spPr/>
      <dgm:t>
        <a:bodyPr/>
        <a:lstStyle/>
        <a:p>
          <a:endParaRPr lang="fi-FI"/>
        </a:p>
      </dgm:t>
    </dgm:pt>
    <dgm:pt modelId="{63F8FC3B-CBE8-4365-AACB-BA1952DA5DD4}" type="sibTrans" cxnId="{B763B996-98D5-409C-A88F-BE27B7CA73C8}">
      <dgm:prSet/>
      <dgm:spPr/>
      <dgm:t>
        <a:bodyPr/>
        <a:lstStyle/>
        <a:p>
          <a:endParaRPr lang="fi-FI"/>
        </a:p>
      </dgm:t>
    </dgm:pt>
    <dgm:pt modelId="{ECBE7DE8-B3DC-412D-A8FE-A8DF679C813B}" type="pres">
      <dgm:prSet presAssocID="{B328927C-038B-4EC5-8A20-18FCA02CB146}" presName="Name0" presStyleCnt="0">
        <dgm:presLayoutVars>
          <dgm:dir/>
          <dgm:animLvl val="lvl"/>
          <dgm:resizeHandles val="exact"/>
        </dgm:presLayoutVars>
      </dgm:prSet>
      <dgm:spPr/>
      <dgm:t>
        <a:bodyPr/>
        <a:lstStyle/>
        <a:p>
          <a:endParaRPr lang="fi-FI"/>
        </a:p>
      </dgm:t>
    </dgm:pt>
    <dgm:pt modelId="{069B913D-9D68-4E04-9C4F-C75C2C9EDE46}" type="pres">
      <dgm:prSet presAssocID="{568883C2-66AA-4E12-A4A2-95427BDF74F3}" presName="composite" presStyleCnt="0"/>
      <dgm:spPr/>
    </dgm:pt>
    <dgm:pt modelId="{5AE8156B-6A44-4CDE-8A68-21A3418A73DB}" type="pres">
      <dgm:prSet presAssocID="{568883C2-66AA-4E12-A4A2-95427BDF74F3}" presName="parTx" presStyleLbl="alignNode1" presStyleIdx="0" presStyleCnt="1">
        <dgm:presLayoutVars>
          <dgm:chMax val="0"/>
          <dgm:chPref val="0"/>
          <dgm:bulletEnabled val="1"/>
        </dgm:presLayoutVars>
      </dgm:prSet>
      <dgm:spPr/>
      <dgm:t>
        <a:bodyPr/>
        <a:lstStyle/>
        <a:p>
          <a:endParaRPr lang="fi-FI"/>
        </a:p>
      </dgm:t>
    </dgm:pt>
    <dgm:pt modelId="{36B652AE-4AB6-4C7E-BFFA-0FD2507DC094}" type="pres">
      <dgm:prSet presAssocID="{568883C2-66AA-4E12-A4A2-95427BDF74F3}" presName="desTx" presStyleLbl="alignAccFollowNode1" presStyleIdx="0" presStyleCnt="1">
        <dgm:presLayoutVars>
          <dgm:bulletEnabled val="1"/>
        </dgm:presLayoutVars>
      </dgm:prSet>
      <dgm:spPr/>
    </dgm:pt>
  </dgm:ptLst>
  <dgm:cxnLst>
    <dgm:cxn modelId="{F7C03928-036E-4D1A-AE0C-6D9E4A14D9A8}" type="presOf" srcId="{568883C2-66AA-4E12-A4A2-95427BDF74F3}" destId="{5AE8156B-6A44-4CDE-8A68-21A3418A73DB}" srcOrd="0" destOrd="0" presId="urn:microsoft.com/office/officeart/2005/8/layout/hList1"/>
    <dgm:cxn modelId="{B763B996-98D5-409C-A88F-BE27B7CA73C8}" srcId="{B328927C-038B-4EC5-8A20-18FCA02CB146}" destId="{568883C2-66AA-4E12-A4A2-95427BDF74F3}" srcOrd="0" destOrd="0" parTransId="{B39F7A84-2AA5-48F8-9710-C0B2CB87739B}" sibTransId="{63F8FC3B-CBE8-4365-AACB-BA1952DA5DD4}"/>
    <dgm:cxn modelId="{8DE4663F-B8A9-4ABD-950D-43D148D240B7}" type="presOf" srcId="{B328927C-038B-4EC5-8A20-18FCA02CB146}" destId="{ECBE7DE8-B3DC-412D-A8FE-A8DF679C813B}" srcOrd="0" destOrd="0" presId="urn:microsoft.com/office/officeart/2005/8/layout/hList1"/>
    <dgm:cxn modelId="{579189F9-18F0-4A72-B9C0-1ABC24007491}" type="presParOf" srcId="{ECBE7DE8-B3DC-412D-A8FE-A8DF679C813B}" destId="{069B913D-9D68-4E04-9C4F-C75C2C9EDE46}" srcOrd="0" destOrd="0" presId="urn:microsoft.com/office/officeart/2005/8/layout/hList1"/>
    <dgm:cxn modelId="{8A590BCB-1378-4D36-9EA2-E681148F408D}" type="presParOf" srcId="{069B913D-9D68-4E04-9C4F-C75C2C9EDE46}" destId="{5AE8156B-6A44-4CDE-8A68-21A3418A73DB}" srcOrd="0" destOrd="0" presId="urn:microsoft.com/office/officeart/2005/8/layout/hList1"/>
    <dgm:cxn modelId="{FF0E5936-E650-42B7-86B0-BBA0F14C1A9D}" type="presParOf" srcId="{069B913D-9D68-4E04-9C4F-C75C2C9EDE46}" destId="{36B652AE-4AB6-4C7E-BFFA-0FD2507DC09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1A3674-D1B9-48AF-8FC1-1CF075F160AA}"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i-FI"/>
        </a:p>
      </dgm:t>
    </dgm:pt>
    <dgm:pt modelId="{2945BABF-547D-419E-AA8E-2AC7E74CA88C}">
      <dgm:prSet/>
      <dgm:spPr/>
      <dgm:t>
        <a:bodyPr/>
        <a:lstStyle/>
        <a:p>
          <a:pPr rtl="0"/>
          <a:r>
            <a:rPr lang="fi-FI" dirty="0" smtClean="0"/>
            <a:t>Definition and Main </a:t>
          </a:r>
          <a:r>
            <a:rPr lang="fi-FI" dirty="0" err="1" smtClean="0"/>
            <a:t>Regulation</a:t>
          </a:r>
          <a:r>
            <a:rPr lang="fi-FI" dirty="0" smtClean="0"/>
            <a:t> of </a:t>
          </a:r>
          <a:r>
            <a:rPr lang="fi-FI" dirty="0" err="1" smtClean="0"/>
            <a:t>Insider</a:t>
          </a:r>
          <a:r>
            <a:rPr lang="fi-FI" dirty="0" smtClean="0"/>
            <a:t> Trading</a:t>
          </a:r>
          <a:endParaRPr lang="fi-FI" dirty="0"/>
        </a:p>
      </dgm:t>
    </dgm:pt>
    <dgm:pt modelId="{6DC59891-2A60-497D-BF1A-5C0E66F2E580}" type="parTrans" cxnId="{0AD8FB5B-557D-4F1A-8BC5-36EAC0B07CAB}">
      <dgm:prSet/>
      <dgm:spPr/>
      <dgm:t>
        <a:bodyPr/>
        <a:lstStyle/>
        <a:p>
          <a:endParaRPr lang="fi-FI"/>
        </a:p>
      </dgm:t>
    </dgm:pt>
    <dgm:pt modelId="{8BD11AB5-E23E-4D47-8CA9-1C6300E7334E}" type="sibTrans" cxnId="{0AD8FB5B-557D-4F1A-8BC5-36EAC0B07CAB}">
      <dgm:prSet/>
      <dgm:spPr/>
      <dgm:t>
        <a:bodyPr/>
        <a:lstStyle/>
        <a:p>
          <a:endParaRPr lang="fi-FI"/>
        </a:p>
      </dgm:t>
    </dgm:pt>
    <dgm:pt modelId="{4C3AD254-5E61-4642-9F35-47DA35A5DB09}">
      <dgm:prSet/>
      <dgm:spPr/>
      <dgm:t>
        <a:bodyPr/>
        <a:lstStyle/>
        <a:p>
          <a:pPr rtl="0"/>
          <a:r>
            <a:rPr lang="fi-FI" dirty="0" err="1" smtClean="0"/>
            <a:t>Liability</a:t>
          </a:r>
          <a:r>
            <a:rPr lang="fi-FI" dirty="0" smtClean="0"/>
            <a:t> for </a:t>
          </a:r>
          <a:r>
            <a:rPr lang="fi-FI" dirty="0" err="1" smtClean="0"/>
            <a:t>Damages</a:t>
          </a:r>
          <a:r>
            <a:rPr lang="fi-FI" dirty="0" smtClean="0"/>
            <a:t> and </a:t>
          </a:r>
          <a:r>
            <a:rPr lang="fi-FI" dirty="0" err="1" smtClean="0"/>
            <a:t>other</a:t>
          </a:r>
          <a:r>
            <a:rPr lang="fi-FI" dirty="0" smtClean="0"/>
            <a:t> </a:t>
          </a:r>
          <a:r>
            <a:rPr lang="fi-FI" dirty="0" err="1" smtClean="0"/>
            <a:t>Special</a:t>
          </a:r>
          <a:r>
            <a:rPr lang="fi-FI" dirty="0" smtClean="0"/>
            <a:t> </a:t>
          </a:r>
          <a:r>
            <a:rPr lang="fi-FI" dirty="0" err="1" smtClean="0"/>
            <a:t>Questions</a:t>
          </a:r>
          <a:endParaRPr lang="fi-FI" dirty="0"/>
        </a:p>
      </dgm:t>
    </dgm:pt>
    <dgm:pt modelId="{B7F5360B-35AB-4AF4-B2DE-72DA93F3CCDC}" type="parTrans" cxnId="{488DA853-3EE1-47FA-A94C-F6F59869A65F}">
      <dgm:prSet/>
      <dgm:spPr/>
      <dgm:t>
        <a:bodyPr/>
        <a:lstStyle/>
        <a:p>
          <a:endParaRPr lang="fi-FI"/>
        </a:p>
      </dgm:t>
    </dgm:pt>
    <dgm:pt modelId="{F411B501-245B-41E3-B075-DE35543CC0C4}" type="sibTrans" cxnId="{488DA853-3EE1-47FA-A94C-F6F59869A65F}">
      <dgm:prSet/>
      <dgm:spPr/>
      <dgm:t>
        <a:bodyPr/>
        <a:lstStyle/>
        <a:p>
          <a:endParaRPr lang="fi-FI"/>
        </a:p>
      </dgm:t>
    </dgm:pt>
    <dgm:pt modelId="{D36CE0EA-467B-4D9A-863B-000DB8941599}">
      <dgm:prSet/>
      <dgm:spPr/>
      <dgm:t>
        <a:bodyPr/>
        <a:lstStyle/>
        <a:p>
          <a:pPr rtl="0"/>
          <a:r>
            <a:rPr lang="fi-FI" dirty="0" err="1" smtClean="0"/>
            <a:t>Liability</a:t>
          </a:r>
          <a:r>
            <a:rPr lang="fi-FI" dirty="0" smtClean="0"/>
            <a:t> for </a:t>
          </a:r>
          <a:r>
            <a:rPr lang="fi-FI" dirty="0" err="1" smtClean="0"/>
            <a:t>Damages</a:t>
          </a:r>
          <a:r>
            <a:rPr lang="fi-FI" dirty="0" smtClean="0"/>
            <a:t> in </a:t>
          </a:r>
          <a:r>
            <a:rPr lang="fi-FI" dirty="0" err="1" smtClean="0"/>
            <a:t>Insider</a:t>
          </a:r>
          <a:r>
            <a:rPr lang="fi-FI" dirty="0" smtClean="0"/>
            <a:t> </a:t>
          </a:r>
          <a:r>
            <a:rPr lang="fi-FI" dirty="0" err="1" smtClean="0"/>
            <a:t>Cases</a:t>
          </a:r>
          <a:r>
            <a:rPr lang="fi-FI" dirty="0" smtClean="0"/>
            <a:t> </a:t>
          </a:r>
          <a:endParaRPr lang="fi-FI" dirty="0"/>
        </a:p>
      </dgm:t>
    </dgm:pt>
    <dgm:pt modelId="{D3A7B5BA-FFA8-4E4B-B10E-47AEE8AD39A0}" type="parTrans" cxnId="{FD415A0E-1A3C-476E-8881-EE2CCF07BC60}">
      <dgm:prSet/>
      <dgm:spPr/>
      <dgm:t>
        <a:bodyPr/>
        <a:lstStyle/>
        <a:p>
          <a:endParaRPr lang="fi-FI"/>
        </a:p>
      </dgm:t>
    </dgm:pt>
    <dgm:pt modelId="{993055AA-BFEA-4835-B36F-3D1624FC51D6}" type="sibTrans" cxnId="{FD415A0E-1A3C-476E-8881-EE2CCF07BC60}">
      <dgm:prSet/>
      <dgm:spPr/>
      <dgm:t>
        <a:bodyPr/>
        <a:lstStyle/>
        <a:p>
          <a:endParaRPr lang="fi-FI"/>
        </a:p>
      </dgm:t>
    </dgm:pt>
    <dgm:pt modelId="{59523129-81F9-44B7-9077-B7F08BD5A570}">
      <dgm:prSet/>
      <dgm:spPr/>
      <dgm:t>
        <a:bodyPr/>
        <a:lstStyle/>
        <a:p>
          <a:pPr rtl="0"/>
          <a:r>
            <a:rPr lang="fi-FI" dirty="0" smtClean="0"/>
            <a:t>”</a:t>
          </a:r>
          <a:r>
            <a:rPr lang="fi-FI" dirty="0" err="1" smtClean="0"/>
            <a:t>Disclose</a:t>
          </a:r>
          <a:r>
            <a:rPr lang="fi-FI" dirty="0" smtClean="0"/>
            <a:t> </a:t>
          </a:r>
          <a:r>
            <a:rPr lang="fi-FI" dirty="0" err="1" smtClean="0"/>
            <a:t>or</a:t>
          </a:r>
          <a:r>
            <a:rPr lang="fi-FI" dirty="0" smtClean="0"/>
            <a:t> </a:t>
          </a:r>
          <a:r>
            <a:rPr lang="fi-FI" dirty="0" err="1" smtClean="0"/>
            <a:t>Abstain</a:t>
          </a:r>
          <a:r>
            <a:rPr lang="fi-FI" dirty="0" smtClean="0"/>
            <a:t>”</a:t>
          </a:r>
          <a:endParaRPr lang="fi-FI" dirty="0"/>
        </a:p>
      </dgm:t>
    </dgm:pt>
    <dgm:pt modelId="{2C2112F2-7ABF-47A3-B408-C1BBE8E4BB95}" type="parTrans" cxnId="{0C49580D-71AA-48A5-A1E6-A91DEADC3C3E}">
      <dgm:prSet/>
      <dgm:spPr/>
      <dgm:t>
        <a:bodyPr/>
        <a:lstStyle/>
        <a:p>
          <a:endParaRPr lang="fi-FI"/>
        </a:p>
      </dgm:t>
    </dgm:pt>
    <dgm:pt modelId="{52BDB0DB-4DCE-4E59-911C-58639D621A82}" type="sibTrans" cxnId="{0C49580D-71AA-48A5-A1E6-A91DEADC3C3E}">
      <dgm:prSet/>
      <dgm:spPr/>
      <dgm:t>
        <a:bodyPr/>
        <a:lstStyle/>
        <a:p>
          <a:endParaRPr lang="fi-FI"/>
        </a:p>
      </dgm:t>
    </dgm:pt>
    <dgm:pt modelId="{77EE927E-9CE1-4181-ACE8-12D1CB479DD8}">
      <dgm:prSet/>
      <dgm:spPr/>
      <dgm:t>
        <a:bodyPr/>
        <a:lstStyle/>
        <a:p>
          <a:pPr rtl="0"/>
          <a:r>
            <a:rPr lang="fi-FI" dirty="0" err="1" smtClean="0"/>
            <a:t>Insider</a:t>
          </a:r>
          <a:r>
            <a:rPr lang="fi-FI" dirty="0" smtClean="0"/>
            <a:t> </a:t>
          </a:r>
          <a:r>
            <a:rPr lang="fi-FI" dirty="0" err="1" smtClean="0"/>
            <a:t>Disclosure</a:t>
          </a:r>
          <a:r>
            <a:rPr lang="fi-FI" dirty="0" smtClean="0"/>
            <a:t> and </a:t>
          </a:r>
          <a:r>
            <a:rPr lang="fi-FI" dirty="0" err="1" smtClean="0"/>
            <a:t>Registers</a:t>
          </a:r>
          <a:r>
            <a:rPr lang="fi-FI" dirty="0" smtClean="0"/>
            <a:t> </a:t>
          </a:r>
          <a:endParaRPr lang="fi-FI" dirty="0"/>
        </a:p>
      </dgm:t>
    </dgm:pt>
    <dgm:pt modelId="{57B63702-4E72-49A0-B25A-33561B1F476A}" type="parTrans" cxnId="{0E523396-3A01-4227-8DDA-2E115A0D5A0D}">
      <dgm:prSet/>
      <dgm:spPr/>
      <dgm:t>
        <a:bodyPr/>
        <a:lstStyle/>
        <a:p>
          <a:endParaRPr lang="fi-FI"/>
        </a:p>
      </dgm:t>
    </dgm:pt>
    <dgm:pt modelId="{5313B156-315F-4E3C-A27F-955F8E4305F6}" type="sibTrans" cxnId="{0E523396-3A01-4227-8DDA-2E115A0D5A0D}">
      <dgm:prSet/>
      <dgm:spPr/>
      <dgm:t>
        <a:bodyPr/>
        <a:lstStyle/>
        <a:p>
          <a:endParaRPr lang="fi-FI"/>
        </a:p>
      </dgm:t>
    </dgm:pt>
    <dgm:pt modelId="{DFEB6865-451E-4298-8E19-9E8FDC741B42}">
      <dgm:prSet/>
      <dgm:spPr/>
      <dgm:t>
        <a:bodyPr/>
        <a:lstStyle/>
        <a:p>
          <a:pPr rtl="0"/>
          <a:r>
            <a:rPr lang="fi-FI" dirty="0" err="1" smtClean="0"/>
            <a:t>Transactions</a:t>
          </a:r>
          <a:r>
            <a:rPr lang="fi-FI" dirty="0" smtClean="0"/>
            <a:t> in </a:t>
          </a:r>
          <a:r>
            <a:rPr lang="fi-FI" dirty="0" err="1" smtClean="0"/>
            <a:t>Own</a:t>
          </a:r>
          <a:r>
            <a:rPr lang="fi-FI" dirty="0" smtClean="0"/>
            <a:t> </a:t>
          </a:r>
          <a:r>
            <a:rPr lang="fi-FI" dirty="0" err="1" smtClean="0"/>
            <a:t>Shares</a:t>
          </a:r>
          <a:r>
            <a:rPr lang="fi-FI" dirty="0" smtClean="0"/>
            <a:t> </a:t>
          </a:r>
          <a:endParaRPr lang="fi-FI" dirty="0"/>
        </a:p>
      </dgm:t>
    </dgm:pt>
    <dgm:pt modelId="{4F868B5A-F1DA-4D3B-87D7-832F0A4F262E}" type="parTrans" cxnId="{04671A37-A7E9-43DE-8B68-1A240CC9BC94}">
      <dgm:prSet/>
      <dgm:spPr/>
    </dgm:pt>
    <dgm:pt modelId="{7AB65DAC-A9B3-4A3F-87CE-FC64C56F3EE7}" type="sibTrans" cxnId="{04671A37-A7E9-43DE-8B68-1A240CC9BC94}">
      <dgm:prSet/>
      <dgm:spPr/>
    </dgm:pt>
    <dgm:pt modelId="{F3FF4587-8FCD-4B18-A66C-6F08920B456A}">
      <dgm:prSet/>
      <dgm:spPr/>
      <dgm:t>
        <a:bodyPr/>
        <a:lstStyle/>
        <a:p>
          <a:pPr rtl="0"/>
          <a:r>
            <a:rPr lang="fi-FI" dirty="0" err="1" smtClean="0"/>
            <a:t>Insider</a:t>
          </a:r>
          <a:r>
            <a:rPr lang="fi-FI" dirty="0" smtClean="0"/>
            <a:t> </a:t>
          </a:r>
          <a:r>
            <a:rPr lang="fi-FI" dirty="0" err="1" smtClean="0"/>
            <a:t>Crimes</a:t>
          </a:r>
          <a:r>
            <a:rPr lang="fi-FI" dirty="0" smtClean="0"/>
            <a:t> </a:t>
          </a:r>
          <a:endParaRPr lang="fi-FI" dirty="0"/>
        </a:p>
      </dgm:t>
    </dgm:pt>
    <dgm:pt modelId="{D31EF0B9-9025-4B93-B8BB-6730A426A430}" type="parTrans" cxnId="{07BC1CCF-9FD2-46FD-81C9-5172D06179C5}">
      <dgm:prSet/>
      <dgm:spPr/>
    </dgm:pt>
    <dgm:pt modelId="{D3FDF3A9-76EF-42BB-80C6-F04E1128473D}" type="sibTrans" cxnId="{07BC1CCF-9FD2-46FD-81C9-5172D06179C5}">
      <dgm:prSet/>
      <dgm:spPr/>
    </dgm:pt>
    <dgm:pt modelId="{C582DCE0-4DB3-4ED3-891F-770DACED79AB}">
      <dgm:prSet/>
      <dgm:spPr/>
      <dgm:t>
        <a:bodyPr/>
        <a:lstStyle/>
        <a:p>
          <a:pPr rtl="0"/>
          <a:endParaRPr lang="fi-FI" dirty="0"/>
        </a:p>
      </dgm:t>
    </dgm:pt>
    <dgm:pt modelId="{006B6C95-CECF-4DFF-86F8-A5FB097F9104}" type="parTrans" cxnId="{68D4F50C-69F9-446B-A3B2-BB87A816AEF3}">
      <dgm:prSet/>
      <dgm:spPr/>
    </dgm:pt>
    <dgm:pt modelId="{B5D6D961-2AAE-4AB7-9B4D-24F60A93A55A}" type="sibTrans" cxnId="{68D4F50C-69F9-446B-A3B2-BB87A816AEF3}">
      <dgm:prSet/>
      <dgm:spPr/>
    </dgm:pt>
    <dgm:pt modelId="{9F811F5F-A7EB-4522-8A79-7EFBC7D5F2D8}">
      <dgm:prSet/>
      <dgm:spPr/>
      <dgm:t>
        <a:bodyPr/>
        <a:lstStyle/>
        <a:p>
          <a:pPr rtl="0"/>
          <a:r>
            <a:rPr lang="fi-FI" dirty="0" err="1" smtClean="0"/>
            <a:t>Scope</a:t>
          </a:r>
          <a:r>
            <a:rPr lang="fi-FI" dirty="0" smtClean="0"/>
            <a:t> of and </a:t>
          </a:r>
          <a:r>
            <a:rPr lang="fi-FI" dirty="0" err="1" smtClean="0"/>
            <a:t>Exemptions</a:t>
          </a:r>
          <a:r>
            <a:rPr lang="fi-FI" dirty="0" smtClean="0"/>
            <a:t> </a:t>
          </a:r>
          <a:r>
            <a:rPr lang="fi-FI" dirty="0" err="1" smtClean="0"/>
            <a:t>from</a:t>
          </a:r>
          <a:r>
            <a:rPr lang="fi-FI" dirty="0" smtClean="0"/>
            <a:t> Application </a:t>
          </a:r>
          <a:endParaRPr lang="fi-FI" dirty="0"/>
        </a:p>
      </dgm:t>
    </dgm:pt>
    <dgm:pt modelId="{6188A53F-DD94-46F9-98BD-E01A0D647D23}" type="parTrans" cxnId="{167046E6-9E29-4167-9F2D-A9A5E5308C41}">
      <dgm:prSet/>
      <dgm:spPr/>
    </dgm:pt>
    <dgm:pt modelId="{147AC8A2-B77C-4499-8F36-8FBE6A7A2903}" type="sibTrans" cxnId="{167046E6-9E29-4167-9F2D-A9A5E5308C41}">
      <dgm:prSet/>
      <dgm:spPr/>
    </dgm:pt>
    <dgm:pt modelId="{0F59601E-A65A-46BC-BD7B-10A434062206}">
      <dgm:prSet/>
      <dgm:spPr/>
      <dgm:t>
        <a:bodyPr/>
        <a:lstStyle/>
        <a:p>
          <a:pPr rtl="0"/>
          <a:r>
            <a:rPr lang="en-US" altLang="fi-FI" b="0" dirty="0" smtClean="0"/>
            <a:t>Disclosure Duties, Insider Information and Business Secrets</a:t>
          </a:r>
          <a:endParaRPr lang="fi-FI" b="0" dirty="0"/>
        </a:p>
      </dgm:t>
    </dgm:pt>
    <dgm:pt modelId="{DEF7773E-D362-4629-B5AB-E74D2CF33310}" type="parTrans" cxnId="{F8B7C743-0DE8-4AC5-A6E3-15208315E0C7}">
      <dgm:prSet/>
      <dgm:spPr/>
    </dgm:pt>
    <dgm:pt modelId="{97961F31-F438-471C-9BE6-4A12F8F08AFC}" type="sibTrans" cxnId="{F8B7C743-0DE8-4AC5-A6E3-15208315E0C7}">
      <dgm:prSet/>
      <dgm:spPr/>
    </dgm:pt>
    <dgm:pt modelId="{9BCA10D9-5FB3-461D-9997-8CFF38A3B657}">
      <dgm:prSet/>
      <dgm:spPr/>
      <dgm:t>
        <a:bodyPr/>
        <a:lstStyle/>
        <a:p>
          <a:r>
            <a:rPr lang="en-US" altLang="fi-FI" b="0" dirty="0" smtClean="0"/>
            <a:t>Information Crimes, Information as Property  </a:t>
          </a:r>
          <a:endParaRPr lang="en-US" altLang="fi-FI" b="0" dirty="0"/>
        </a:p>
      </dgm:t>
    </dgm:pt>
    <dgm:pt modelId="{02247AFA-4A56-4579-B306-DA4F8FCBC47F}" type="parTrans" cxnId="{2CDA7E76-FE1B-41D3-9DB9-D27A442FEC28}">
      <dgm:prSet/>
      <dgm:spPr/>
      <dgm:t>
        <a:bodyPr/>
        <a:lstStyle/>
        <a:p>
          <a:endParaRPr lang="fi-FI"/>
        </a:p>
      </dgm:t>
    </dgm:pt>
    <dgm:pt modelId="{9DB650C6-B067-4DAE-A8C6-BF93109BB093}" type="sibTrans" cxnId="{2CDA7E76-FE1B-41D3-9DB9-D27A442FEC28}">
      <dgm:prSet/>
      <dgm:spPr/>
      <dgm:t>
        <a:bodyPr/>
        <a:lstStyle/>
        <a:p>
          <a:endParaRPr lang="fi-FI"/>
        </a:p>
      </dgm:t>
    </dgm:pt>
    <dgm:pt modelId="{992A21E0-69A3-46C0-A05E-8152DEF1535E}" type="pres">
      <dgm:prSet presAssocID="{EA1A3674-D1B9-48AF-8FC1-1CF075F160AA}" presName="Name0" presStyleCnt="0">
        <dgm:presLayoutVars>
          <dgm:dir/>
          <dgm:animLvl val="lvl"/>
          <dgm:resizeHandles val="exact"/>
        </dgm:presLayoutVars>
      </dgm:prSet>
      <dgm:spPr/>
      <dgm:t>
        <a:bodyPr/>
        <a:lstStyle/>
        <a:p>
          <a:endParaRPr lang="fi-FI"/>
        </a:p>
      </dgm:t>
    </dgm:pt>
    <dgm:pt modelId="{612D77D6-FFC1-4C17-976F-EC5375659B35}" type="pres">
      <dgm:prSet presAssocID="{2945BABF-547D-419E-AA8E-2AC7E74CA88C}" presName="composite" presStyleCnt="0"/>
      <dgm:spPr/>
    </dgm:pt>
    <dgm:pt modelId="{E2739D98-910A-4238-A2C5-21533F933C99}" type="pres">
      <dgm:prSet presAssocID="{2945BABF-547D-419E-AA8E-2AC7E74CA88C}" presName="parTx" presStyleLbl="alignNode1" presStyleIdx="0" presStyleCnt="2">
        <dgm:presLayoutVars>
          <dgm:chMax val="0"/>
          <dgm:chPref val="0"/>
          <dgm:bulletEnabled val="1"/>
        </dgm:presLayoutVars>
      </dgm:prSet>
      <dgm:spPr/>
      <dgm:t>
        <a:bodyPr/>
        <a:lstStyle/>
        <a:p>
          <a:endParaRPr lang="fi-FI"/>
        </a:p>
      </dgm:t>
    </dgm:pt>
    <dgm:pt modelId="{4F5D2F13-E57A-4CE7-B312-758050D42943}" type="pres">
      <dgm:prSet presAssocID="{2945BABF-547D-419E-AA8E-2AC7E74CA88C}" presName="desTx" presStyleLbl="alignAccFollowNode1" presStyleIdx="0" presStyleCnt="2">
        <dgm:presLayoutVars>
          <dgm:bulletEnabled val="1"/>
        </dgm:presLayoutVars>
      </dgm:prSet>
      <dgm:spPr/>
      <dgm:t>
        <a:bodyPr/>
        <a:lstStyle/>
        <a:p>
          <a:endParaRPr lang="fi-FI"/>
        </a:p>
      </dgm:t>
    </dgm:pt>
    <dgm:pt modelId="{C0DDDBC7-372B-4FA0-A64F-8C0B54AF3472}" type="pres">
      <dgm:prSet presAssocID="{8BD11AB5-E23E-4D47-8CA9-1C6300E7334E}" presName="space" presStyleCnt="0"/>
      <dgm:spPr/>
    </dgm:pt>
    <dgm:pt modelId="{C9CD08A7-E149-4B99-8072-30C35E40805F}" type="pres">
      <dgm:prSet presAssocID="{4C3AD254-5E61-4642-9F35-47DA35A5DB09}" presName="composite" presStyleCnt="0"/>
      <dgm:spPr/>
    </dgm:pt>
    <dgm:pt modelId="{AC74E738-D310-4E9C-8BC3-5BE067BE1728}" type="pres">
      <dgm:prSet presAssocID="{4C3AD254-5E61-4642-9F35-47DA35A5DB09}" presName="parTx" presStyleLbl="alignNode1" presStyleIdx="1" presStyleCnt="2">
        <dgm:presLayoutVars>
          <dgm:chMax val="0"/>
          <dgm:chPref val="0"/>
          <dgm:bulletEnabled val="1"/>
        </dgm:presLayoutVars>
      </dgm:prSet>
      <dgm:spPr/>
      <dgm:t>
        <a:bodyPr/>
        <a:lstStyle/>
        <a:p>
          <a:endParaRPr lang="fi-FI"/>
        </a:p>
      </dgm:t>
    </dgm:pt>
    <dgm:pt modelId="{EC602980-54CB-4A08-BA45-25C103E104FE}" type="pres">
      <dgm:prSet presAssocID="{4C3AD254-5E61-4642-9F35-47DA35A5DB09}" presName="desTx" presStyleLbl="alignAccFollowNode1" presStyleIdx="1" presStyleCnt="2">
        <dgm:presLayoutVars>
          <dgm:bulletEnabled val="1"/>
        </dgm:presLayoutVars>
      </dgm:prSet>
      <dgm:spPr/>
      <dgm:t>
        <a:bodyPr/>
        <a:lstStyle/>
        <a:p>
          <a:endParaRPr lang="fi-FI"/>
        </a:p>
      </dgm:t>
    </dgm:pt>
  </dgm:ptLst>
  <dgm:cxnLst>
    <dgm:cxn modelId="{FD415A0E-1A3C-476E-8881-EE2CCF07BC60}" srcId="{4C3AD254-5E61-4642-9F35-47DA35A5DB09}" destId="{D36CE0EA-467B-4D9A-863B-000DB8941599}" srcOrd="0" destOrd="0" parTransId="{D3A7B5BA-FFA8-4E4B-B10E-47AEE8AD39A0}" sibTransId="{993055AA-BFEA-4835-B36F-3D1624FC51D6}"/>
    <dgm:cxn modelId="{0E523396-3A01-4227-8DDA-2E115A0D5A0D}" srcId="{2945BABF-547D-419E-AA8E-2AC7E74CA88C}" destId="{77EE927E-9CE1-4181-ACE8-12D1CB479DD8}" srcOrd="2" destOrd="0" parTransId="{57B63702-4E72-49A0-B25A-33561B1F476A}" sibTransId="{5313B156-315F-4E3C-A27F-955F8E4305F6}"/>
    <dgm:cxn modelId="{F5523E01-ADE1-470D-9783-E46085CE6DC3}" type="presOf" srcId="{59523129-81F9-44B7-9077-B7F08BD5A570}" destId="{4F5D2F13-E57A-4CE7-B312-758050D42943}" srcOrd="0" destOrd="0" presId="urn:microsoft.com/office/officeart/2005/8/layout/hList1"/>
    <dgm:cxn modelId="{F8B7C743-0DE8-4AC5-A6E3-15208315E0C7}" srcId="{4C3AD254-5E61-4642-9F35-47DA35A5DB09}" destId="{0F59601E-A65A-46BC-BD7B-10A434062206}" srcOrd="2" destOrd="0" parTransId="{DEF7773E-D362-4629-B5AB-E74D2CF33310}" sibTransId="{97961F31-F438-471C-9BE6-4A12F8F08AFC}"/>
    <dgm:cxn modelId="{EB65991B-7BF8-4F44-A175-B90861C61301}" type="presOf" srcId="{9F811F5F-A7EB-4522-8A79-7EFBC7D5F2D8}" destId="{4F5D2F13-E57A-4CE7-B312-758050D42943}" srcOrd="0" destOrd="1" presId="urn:microsoft.com/office/officeart/2005/8/layout/hList1"/>
    <dgm:cxn modelId="{66184FC6-049A-41DF-8A7C-52562BB472B8}" type="presOf" srcId="{DFEB6865-451E-4298-8E19-9E8FDC741B42}" destId="{EC602980-54CB-4A08-BA45-25C103E104FE}" srcOrd="0" destOrd="1" presId="urn:microsoft.com/office/officeart/2005/8/layout/hList1"/>
    <dgm:cxn modelId="{009CD84C-BF1D-4547-BCA1-B12BC9A200EB}" type="presOf" srcId="{4C3AD254-5E61-4642-9F35-47DA35A5DB09}" destId="{AC74E738-D310-4E9C-8BC3-5BE067BE1728}" srcOrd="0" destOrd="0" presId="urn:microsoft.com/office/officeart/2005/8/layout/hList1"/>
    <dgm:cxn modelId="{68D4F50C-69F9-446B-A3B2-BB87A816AEF3}" srcId="{2945BABF-547D-419E-AA8E-2AC7E74CA88C}" destId="{C582DCE0-4DB3-4ED3-891F-770DACED79AB}" srcOrd="4" destOrd="0" parTransId="{006B6C95-CECF-4DFF-86F8-A5FB097F9104}" sibTransId="{B5D6D961-2AAE-4AB7-9B4D-24F60A93A55A}"/>
    <dgm:cxn modelId="{B9AF3A5D-9E69-422F-A4D0-5901AEBD4615}" type="presOf" srcId="{D36CE0EA-467B-4D9A-863B-000DB8941599}" destId="{EC602980-54CB-4A08-BA45-25C103E104FE}" srcOrd="0" destOrd="0" presId="urn:microsoft.com/office/officeart/2005/8/layout/hList1"/>
    <dgm:cxn modelId="{167046E6-9E29-4167-9F2D-A9A5E5308C41}" srcId="{2945BABF-547D-419E-AA8E-2AC7E74CA88C}" destId="{9F811F5F-A7EB-4522-8A79-7EFBC7D5F2D8}" srcOrd="1" destOrd="0" parTransId="{6188A53F-DD94-46F9-98BD-E01A0D647D23}" sibTransId="{147AC8A2-B77C-4499-8F36-8FBE6A7A2903}"/>
    <dgm:cxn modelId="{87217F14-D638-433D-9E63-0B99FDF39339}" type="presOf" srcId="{F3FF4587-8FCD-4B18-A66C-6F08920B456A}" destId="{4F5D2F13-E57A-4CE7-B312-758050D42943}" srcOrd="0" destOrd="3" presId="urn:microsoft.com/office/officeart/2005/8/layout/hList1"/>
    <dgm:cxn modelId="{3B47DC0C-4927-4400-993C-EF74A325DF29}" type="presOf" srcId="{9BCA10D9-5FB3-461D-9997-8CFF38A3B657}" destId="{EC602980-54CB-4A08-BA45-25C103E104FE}" srcOrd="0" destOrd="3" presId="urn:microsoft.com/office/officeart/2005/8/layout/hList1"/>
    <dgm:cxn modelId="{0AD8FB5B-557D-4F1A-8BC5-36EAC0B07CAB}" srcId="{EA1A3674-D1B9-48AF-8FC1-1CF075F160AA}" destId="{2945BABF-547D-419E-AA8E-2AC7E74CA88C}" srcOrd="0" destOrd="0" parTransId="{6DC59891-2A60-497D-BF1A-5C0E66F2E580}" sibTransId="{8BD11AB5-E23E-4D47-8CA9-1C6300E7334E}"/>
    <dgm:cxn modelId="{07BC1CCF-9FD2-46FD-81C9-5172D06179C5}" srcId="{2945BABF-547D-419E-AA8E-2AC7E74CA88C}" destId="{F3FF4587-8FCD-4B18-A66C-6F08920B456A}" srcOrd="3" destOrd="0" parTransId="{D31EF0B9-9025-4B93-B8BB-6730A426A430}" sibTransId="{D3FDF3A9-76EF-42BB-80C6-F04E1128473D}"/>
    <dgm:cxn modelId="{B90EB287-26AA-4C58-B9E0-91E06DF4EAB9}" type="presOf" srcId="{77EE927E-9CE1-4181-ACE8-12D1CB479DD8}" destId="{4F5D2F13-E57A-4CE7-B312-758050D42943}" srcOrd="0" destOrd="2" presId="urn:microsoft.com/office/officeart/2005/8/layout/hList1"/>
    <dgm:cxn modelId="{EC9E534F-5DFF-4620-BC46-C7BC16725A62}" type="presOf" srcId="{C582DCE0-4DB3-4ED3-891F-770DACED79AB}" destId="{4F5D2F13-E57A-4CE7-B312-758050D42943}" srcOrd="0" destOrd="4" presId="urn:microsoft.com/office/officeart/2005/8/layout/hList1"/>
    <dgm:cxn modelId="{0C49580D-71AA-48A5-A1E6-A91DEADC3C3E}" srcId="{2945BABF-547D-419E-AA8E-2AC7E74CA88C}" destId="{59523129-81F9-44B7-9077-B7F08BD5A570}" srcOrd="0" destOrd="0" parTransId="{2C2112F2-7ABF-47A3-B408-C1BBE8E4BB95}" sibTransId="{52BDB0DB-4DCE-4E59-911C-58639D621A82}"/>
    <dgm:cxn modelId="{507D9A09-0B94-4418-A1B9-09830A388A66}" type="presOf" srcId="{EA1A3674-D1B9-48AF-8FC1-1CF075F160AA}" destId="{992A21E0-69A3-46C0-A05E-8152DEF1535E}" srcOrd="0" destOrd="0" presId="urn:microsoft.com/office/officeart/2005/8/layout/hList1"/>
    <dgm:cxn modelId="{488DA853-3EE1-47FA-A94C-F6F59869A65F}" srcId="{EA1A3674-D1B9-48AF-8FC1-1CF075F160AA}" destId="{4C3AD254-5E61-4642-9F35-47DA35A5DB09}" srcOrd="1" destOrd="0" parTransId="{B7F5360B-35AB-4AF4-B2DE-72DA93F3CCDC}" sibTransId="{F411B501-245B-41E3-B075-DE35543CC0C4}"/>
    <dgm:cxn modelId="{04671A37-A7E9-43DE-8B68-1A240CC9BC94}" srcId="{4C3AD254-5E61-4642-9F35-47DA35A5DB09}" destId="{DFEB6865-451E-4298-8E19-9E8FDC741B42}" srcOrd="1" destOrd="0" parTransId="{4F868B5A-F1DA-4D3B-87D7-832F0A4F262E}" sibTransId="{7AB65DAC-A9B3-4A3F-87CE-FC64C56F3EE7}"/>
    <dgm:cxn modelId="{3B25C61D-CB47-4549-9ACE-751804654EC8}" type="presOf" srcId="{0F59601E-A65A-46BC-BD7B-10A434062206}" destId="{EC602980-54CB-4A08-BA45-25C103E104FE}" srcOrd="0" destOrd="2" presId="urn:microsoft.com/office/officeart/2005/8/layout/hList1"/>
    <dgm:cxn modelId="{85B41D63-4D04-4025-B5D3-34B92E0A8952}" type="presOf" srcId="{2945BABF-547D-419E-AA8E-2AC7E74CA88C}" destId="{E2739D98-910A-4238-A2C5-21533F933C99}" srcOrd="0" destOrd="0" presId="urn:microsoft.com/office/officeart/2005/8/layout/hList1"/>
    <dgm:cxn modelId="{2CDA7E76-FE1B-41D3-9DB9-D27A442FEC28}" srcId="{4C3AD254-5E61-4642-9F35-47DA35A5DB09}" destId="{9BCA10D9-5FB3-461D-9997-8CFF38A3B657}" srcOrd="3" destOrd="0" parTransId="{02247AFA-4A56-4579-B306-DA4F8FCBC47F}" sibTransId="{9DB650C6-B067-4DAE-A8C6-BF93109BB093}"/>
    <dgm:cxn modelId="{E33DA384-6052-4E92-8F38-1E06C1B4BF55}" type="presParOf" srcId="{992A21E0-69A3-46C0-A05E-8152DEF1535E}" destId="{612D77D6-FFC1-4C17-976F-EC5375659B35}" srcOrd="0" destOrd="0" presId="urn:microsoft.com/office/officeart/2005/8/layout/hList1"/>
    <dgm:cxn modelId="{BB5796E4-0420-4EB5-93EE-44691D22259B}" type="presParOf" srcId="{612D77D6-FFC1-4C17-976F-EC5375659B35}" destId="{E2739D98-910A-4238-A2C5-21533F933C99}" srcOrd="0" destOrd="0" presId="urn:microsoft.com/office/officeart/2005/8/layout/hList1"/>
    <dgm:cxn modelId="{1263E286-E91D-4E3F-9EF7-7787E2AF2BD7}" type="presParOf" srcId="{612D77D6-FFC1-4C17-976F-EC5375659B35}" destId="{4F5D2F13-E57A-4CE7-B312-758050D42943}" srcOrd="1" destOrd="0" presId="urn:microsoft.com/office/officeart/2005/8/layout/hList1"/>
    <dgm:cxn modelId="{29C47EED-8594-4A41-806F-6FD222C4841F}" type="presParOf" srcId="{992A21E0-69A3-46C0-A05E-8152DEF1535E}" destId="{C0DDDBC7-372B-4FA0-A64F-8C0B54AF3472}" srcOrd="1" destOrd="0" presId="urn:microsoft.com/office/officeart/2005/8/layout/hList1"/>
    <dgm:cxn modelId="{5D2D66E7-3D64-44B0-9379-24953AED4E19}" type="presParOf" srcId="{992A21E0-69A3-46C0-A05E-8152DEF1535E}" destId="{C9CD08A7-E149-4B99-8072-30C35E40805F}" srcOrd="2" destOrd="0" presId="urn:microsoft.com/office/officeart/2005/8/layout/hList1"/>
    <dgm:cxn modelId="{2640411A-F857-492C-B047-60A2AAA6E575}" type="presParOf" srcId="{C9CD08A7-E149-4B99-8072-30C35E40805F}" destId="{AC74E738-D310-4E9C-8BC3-5BE067BE1728}" srcOrd="0" destOrd="0" presId="urn:microsoft.com/office/officeart/2005/8/layout/hList1"/>
    <dgm:cxn modelId="{7BE0ECBB-0E94-4B96-B51E-75596F3F59F8}" type="presParOf" srcId="{C9CD08A7-E149-4B99-8072-30C35E40805F}" destId="{EC602980-54CB-4A08-BA45-25C103E104F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E42C70-A079-4E31-8897-486B9ED38D24}"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i-FI"/>
        </a:p>
      </dgm:t>
    </dgm:pt>
    <dgm:pt modelId="{D044803E-AB1D-4297-B811-FFB3E6CF3F3B}">
      <dgm:prSet/>
      <dgm:spPr/>
      <dgm:t>
        <a:bodyPr/>
        <a:lstStyle/>
        <a:p>
          <a:pPr rtl="0"/>
          <a:r>
            <a:rPr lang="en-US" b="1" dirty="0" smtClean="0">
              <a:solidFill>
                <a:srgbClr val="FF0000"/>
              </a:solidFill>
            </a:rPr>
            <a:t>MAR</a:t>
          </a:r>
          <a:r>
            <a:rPr lang="en-US" dirty="0" smtClean="0"/>
            <a:t>: REGULATION (EU) No 596/2014 OF THE EUROPEAN PARLIAMENT AND OF THE COUNCIL</a:t>
          </a:r>
          <a:endParaRPr lang="fi-FI" dirty="0" smtClean="0"/>
        </a:p>
        <a:p>
          <a:r>
            <a:rPr lang="fi-FI" dirty="0" smtClean="0"/>
            <a:t>of 16 </a:t>
          </a:r>
          <a:r>
            <a:rPr lang="fi-FI" dirty="0" err="1" smtClean="0"/>
            <a:t>April</a:t>
          </a:r>
          <a:r>
            <a:rPr lang="fi-FI" dirty="0" smtClean="0"/>
            <a:t> 2014</a:t>
          </a:r>
        </a:p>
      </dgm:t>
    </dgm:pt>
    <dgm:pt modelId="{12D1F865-3FAB-4E77-A66E-2D4A4F348E3B}" type="parTrans" cxnId="{B0A6393C-DF6D-413A-BDF7-B8394DA3A60A}">
      <dgm:prSet/>
      <dgm:spPr/>
      <dgm:t>
        <a:bodyPr/>
        <a:lstStyle/>
        <a:p>
          <a:endParaRPr lang="fi-FI"/>
        </a:p>
      </dgm:t>
    </dgm:pt>
    <dgm:pt modelId="{12C410E5-ED92-4179-9C9F-EBB114215F57}" type="sibTrans" cxnId="{B0A6393C-DF6D-413A-BDF7-B8394DA3A60A}">
      <dgm:prSet/>
      <dgm:spPr/>
      <dgm:t>
        <a:bodyPr/>
        <a:lstStyle/>
        <a:p>
          <a:endParaRPr lang="fi-FI"/>
        </a:p>
      </dgm:t>
    </dgm:pt>
    <dgm:pt modelId="{C7B18D8D-8F27-4A0A-AE64-AE3BC96A1E4A}">
      <dgm:prSet custT="1"/>
      <dgm:spPr/>
      <dgm:t>
        <a:bodyPr/>
        <a:lstStyle/>
        <a:p>
          <a:pPr rtl="0"/>
          <a:r>
            <a:rPr lang="en-US" sz="2000" dirty="0" smtClean="0"/>
            <a:t>on market abuse (market abuse regulation) and repealing Directive 2003/6/EC of the European Parliament and of the Council and Commission Directives 2003/124/EC, 2003/125/EC and 2004/72/EC (see below)</a:t>
          </a:r>
          <a:endParaRPr lang="fi-FI" sz="2000" dirty="0"/>
        </a:p>
      </dgm:t>
    </dgm:pt>
    <dgm:pt modelId="{A68D1159-3A11-45E2-8DF5-46F8C3F019F0}" type="parTrans" cxnId="{BB7B02DA-8FBA-4149-8190-1A0251157FD5}">
      <dgm:prSet/>
      <dgm:spPr/>
      <dgm:t>
        <a:bodyPr/>
        <a:lstStyle/>
        <a:p>
          <a:endParaRPr lang="fi-FI"/>
        </a:p>
      </dgm:t>
    </dgm:pt>
    <dgm:pt modelId="{03FAA9B1-F9F9-4485-B874-CFC9237E0D36}" type="sibTrans" cxnId="{BB7B02DA-8FBA-4149-8190-1A0251157FD5}">
      <dgm:prSet/>
      <dgm:spPr/>
      <dgm:t>
        <a:bodyPr/>
        <a:lstStyle/>
        <a:p>
          <a:endParaRPr lang="fi-FI"/>
        </a:p>
      </dgm:t>
    </dgm:pt>
    <dgm:pt modelId="{504DE182-A0F4-4C37-BCEE-3ED258271059}">
      <dgm:prSet/>
      <dgm:spPr/>
      <dgm:t>
        <a:bodyPr/>
        <a:lstStyle/>
        <a:p>
          <a:pPr rtl="0"/>
          <a:r>
            <a:rPr lang="en-US" b="1" dirty="0" smtClean="0"/>
            <a:t>COMMISSION DIRECTIVE 2003/124/EC</a:t>
          </a:r>
        </a:p>
        <a:p>
          <a:pPr rtl="0"/>
          <a:r>
            <a:rPr lang="en-US" b="1" dirty="0" smtClean="0">
              <a:solidFill>
                <a:srgbClr val="FF0000"/>
              </a:solidFill>
            </a:rPr>
            <a:t>(repealed)</a:t>
          </a:r>
          <a:endParaRPr lang="fi-FI" dirty="0">
            <a:solidFill>
              <a:srgbClr val="FF0000"/>
            </a:solidFill>
          </a:endParaRPr>
        </a:p>
      </dgm:t>
    </dgm:pt>
    <dgm:pt modelId="{938DCEDD-D6ED-4FEA-AAA1-72921EE0F8C2}" type="parTrans" cxnId="{A7BF84BB-9ED5-4EDE-B65F-9BF90AE3EADE}">
      <dgm:prSet/>
      <dgm:spPr/>
      <dgm:t>
        <a:bodyPr/>
        <a:lstStyle/>
        <a:p>
          <a:endParaRPr lang="fi-FI"/>
        </a:p>
      </dgm:t>
    </dgm:pt>
    <dgm:pt modelId="{F2D2F1A3-BDE1-41F1-9374-BABD34E4D12C}" type="sibTrans" cxnId="{A7BF84BB-9ED5-4EDE-B65F-9BF90AE3EADE}">
      <dgm:prSet/>
      <dgm:spPr/>
      <dgm:t>
        <a:bodyPr/>
        <a:lstStyle/>
        <a:p>
          <a:endParaRPr lang="fi-FI"/>
        </a:p>
      </dgm:t>
    </dgm:pt>
    <dgm:pt modelId="{AE44AB4E-ED25-438E-B4BA-9F150742D03C}">
      <dgm:prSet custT="1"/>
      <dgm:spPr/>
      <dgm:t>
        <a:bodyPr/>
        <a:lstStyle/>
        <a:p>
          <a:pPr rtl="0"/>
          <a:r>
            <a:rPr lang="en-US" sz="1800" b="1" dirty="0" smtClean="0"/>
            <a:t>of 22 December 2003 implementing Directive 2003/6/EC of the European Parliament and of the Council as regards the definition and public disclosure of inside information and the definition of market manipulation</a:t>
          </a:r>
          <a:endParaRPr lang="fi-FI" sz="1800" dirty="0"/>
        </a:p>
      </dgm:t>
    </dgm:pt>
    <dgm:pt modelId="{E4864E28-0F2F-40D8-8BE9-BC0D523AE8B4}" type="parTrans" cxnId="{ED0E8DC2-96D8-45FD-BB87-58FF247D8FED}">
      <dgm:prSet/>
      <dgm:spPr/>
      <dgm:t>
        <a:bodyPr/>
        <a:lstStyle/>
        <a:p>
          <a:endParaRPr lang="fi-FI"/>
        </a:p>
      </dgm:t>
    </dgm:pt>
    <dgm:pt modelId="{2DA1902E-EE65-4113-AB69-B5C7E5A728BE}" type="sibTrans" cxnId="{ED0E8DC2-96D8-45FD-BB87-58FF247D8FED}">
      <dgm:prSet/>
      <dgm:spPr/>
      <dgm:t>
        <a:bodyPr/>
        <a:lstStyle/>
        <a:p>
          <a:endParaRPr lang="fi-FI"/>
        </a:p>
      </dgm:t>
    </dgm:pt>
    <dgm:pt modelId="{9181DA34-1576-468A-9E5D-B078C6CF381B}" type="pres">
      <dgm:prSet presAssocID="{67E42C70-A079-4E31-8897-486B9ED38D24}" presName="Name0" presStyleCnt="0">
        <dgm:presLayoutVars>
          <dgm:dir/>
          <dgm:animLvl val="lvl"/>
          <dgm:resizeHandles val="exact"/>
        </dgm:presLayoutVars>
      </dgm:prSet>
      <dgm:spPr/>
      <dgm:t>
        <a:bodyPr/>
        <a:lstStyle/>
        <a:p>
          <a:endParaRPr lang="fi-FI"/>
        </a:p>
      </dgm:t>
    </dgm:pt>
    <dgm:pt modelId="{0E82F90B-5AE5-451E-AED4-2DA96FE1539D}" type="pres">
      <dgm:prSet presAssocID="{D044803E-AB1D-4297-B811-FFB3E6CF3F3B}" presName="linNode" presStyleCnt="0"/>
      <dgm:spPr/>
    </dgm:pt>
    <dgm:pt modelId="{4129DBAB-3357-49C5-8F31-D1ED33A7C19C}" type="pres">
      <dgm:prSet presAssocID="{D044803E-AB1D-4297-B811-FFB3E6CF3F3B}" presName="parentText" presStyleLbl="node1" presStyleIdx="0" presStyleCnt="2">
        <dgm:presLayoutVars>
          <dgm:chMax val="1"/>
          <dgm:bulletEnabled val="1"/>
        </dgm:presLayoutVars>
      </dgm:prSet>
      <dgm:spPr/>
      <dgm:t>
        <a:bodyPr/>
        <a:lstStyle/>
        <a:p>
          <a:endParaRPr lang="fi-FI"/>
        </a:p>
      </dgm:t>
    </dgm:pt>
    <dgm:pt modelId="{D3434074-DF12-4C56-9461-5920D78A990A}" type="pres">
      <dgm:prSet presAssocID="{D044803E-AB1D-4297-B811-FFB3E6CF3F3B}" presName="descendantText" presStyleLbl="alignAccFollowNode1" presStyleIdx="0" presStyleCnt="2">
        <dgm:presLayoutVars>
          <dgm:bulletEnabled val="1"/>
        </dgm:presLayoutVars>
      </dgm:prSet>
      <dgm:spPr/>
      <dgm:t>
        <a:bodyPr/>
        <a:lstStyle/>
        <a:p>
          <a:endParaRPr lang="fi-FI"/>
        </a:p>
      </dgm:t>
    </dgm:pt>
    <dgm:pt modelId="{65840B00-B2C8-4441-A52B-D04A714E81E0}" type="pres">
      <dgm:prSet presAssocID="{12C410E5-ED92-4179-9C9F-EBB114215F57}" presName="sp" presStyleCnt="0"/>
      <dgm:spPr/>
    </dgm:pt>
    <dgm:pt modelId="{717739B5-399E-48BE-95D6-4BFF026C7F00}" type="pres">
      <dgm:prSet presAssocID="{504DE182-A0F4-4C37-BCEE-3ED258271059}" presName="linNode" presStyleCnt="0"/>
      <dgm:spPr/>
    </dgm:pt>
    <dgm:pt modelId="{0B16E158-62FF-4102-8196-2EE5D4110A28}" type="pres">
      <dgm:prSet presAssocID="{504DE182-A0F4-4C37-BCEE-3ED258271059}" presName="parentText" presStyleLbl="node1" presStyleIdx="1" presStyleCnt="2">
        <dgm:presLayoutVars>
          <dgm:chMax val="1"/>
          <dgm:bulletEnabled val="1"/>
        </dgm:presLayoutVars>
      </dgm:prSet>
      <dgm:spPr/>
      <dgm:t>
        <a:bodyPr/>
        <a:lstStyle/>
        <a:p>
          <a:endParaRPr lang="fi-FI"/>
        </a:p>
      </dgm:t>
    </dgm:pt>
    <dgm:pt modelId="{C3D3B945-50C6-4BDC-B105-45E9C39CDA28}" type="pres">
      <dgm:prSet presAssocID="{504DE182-A0F4-4C37-BCEE-3ED258271059}" presName="descendantText" presStyleLbl="alignAccFollowNode1" presStyleIdx="1" presStyleCnt="2">
        <dgm:presLayoutVars>
          <dgm:bulletEnabled val="1"/>
        </dgm:presLayoutVars>
      </dgm:prSet>
      <dgm:spPr/>
      <dgm:t>
        <a:bodyPr/>
        <a:lstStyle/>
        <a:p>
          <a:endParaRPr lang="fi-FI"/>
        </a:p>
      </dgm:t>
    </dgm:pt>
  </dgm:ptLst>
  <dgm:cxnLst>
    <dgm:cxn modelId="{8824819F-6B6C-4CF4-B5E9-9AA1E329E11D}" type="presOf" srcId="{AE44AB4E-ED25-438E-B4BA-9F150742D03C}" destId="{C3D3B945-50C6-4BDC-B105-45E9C39CDA28}" srcOrd="0" destOrd="0" presId="urn:microsoft.com/office/officeart/2005/8/layout/vList5"/>
    <dgm:cxn modelId="{BB7B02DA-8FBA-4149-8190-1A0251157FD5}" srcId="{D044803E-AB1D-4297-B811-FFB3E6CF3F3B}" destId="{C7B18D8D-8F27-4A0A-AE64-AE3BC96A1E4A}" srcOrd="0" destOrd="0" parTransId="{A68D1159-3A11-45E2-8DF5-46F8C3F019F0}" sibTransId="{03FAA9B1-F9F9-4485-B874-CFC9237E0D36}"/>
    <dgm:cxn modelId="{BC856251-19F0-4057-A421-65C874B460F1}" type="presOf" srcId="{504DE182-A0F4-4C37-BCEE-3ED258271059}" destId="{0B16E158-62FF-4102-8196-2EE5D4110A28}" srcOrd="0" destOrd="0" presId="urn:microsoft.com/office/officeart/2005/8/layout/vList5"/>
    <dgm:cxn modelId="{28E09F72-01DF-4E61-B7B4-6B123DEA2CC3}" type="presOf" srcId="{D044803E-AB1D-4297-B811-FFB3E6CF3F3B}" destId="{4129DBAB-3357-49C5-8F31-D1ED33A7C19C}" srcOrd="0" destOrd="0" presId="urn:microsoft.com/office/officeart/2005/8/layout/vList5"/>
    <dgm:cxn modelId="{3F8F950B-FE45-4890-9B39-F3B6F3A08662}" type="presOf" srcId="{C7B18D8D-8F27-4A0A-AE64-AE3BC96A1E4A}" destId="{D3434074-DF12-4C56-9461-5920D78A990A}" srcOrd="0" destOrd="0" presId="urn:microsoft.com/office/officeart/2005/8/layout/vList5"/>
    <dgm:cxn modelId="{A7BF84BB-9ED5-4EDE-B65F-9BF90AE3EADE}" srcId="{67E42C70-A079-4E31-8897-486B9ED38D24}" destId="{504DE182-A0F4-4C37-BCEE-3ED258271059}" srcOrd="1" destOrd="0" parTransId="{938DCEDD-D6ED-4FEA-AAA1-72921EE0F8C2}" sibTransId="{F2D2F1A3-BDE1-41F1-9374-BABD34E4D12C}"/>
    <dgm:cxn modelId="{CDB86CED-A75C-4BFE-AB04-EC7885D02B0F}" type="presOf" srcId="{67E42C70-A079-4E31-8897-486B9ED38D24}" destId="{9181DA34-1576-468A-9E5D-B078C6CF381B}" srcOrd="0" destOrd="0" presId="urn:microsoft.com/office/officeart/2005/8/layout/vList5"/>
    <dgm:cxn modelId="{B0A6393C-DF6D-413A-BDF7-B8394DA3A60A}" srcId="{67E42C70-A079-4E31-8897-486B9ED38D24}" destId="{D044803E-AB1D-4297-B811-FFB3E6CF3F3B}" srcOrd="0" destOrd="0" parTransId="{12D1F865-3FAB-4E77-A66E-2D4A4F348E3B}" sibTransId="{12C410E5-ED92-4179-9C9F-EBB114215F57}"/>
    <dgm:cxn modelId="{ED0E8DC2-96D8-45FD-BB87-58FF247D8FED}" srcId="{504DE182-A0F4-4C37-BCEE-3ED258271059}" destId="{AE44AB4E-ED25-438E-B4BA-9F150742D03C}" srcOrd="0" destOrd="0" parTransId="{E4864E28-0F2F-40D8-8BE9-BC0D523AE8B4}" sibTransId="{2DA1902E-EE65-4113-AB69-B5C7E5A728BE}"/>
    <dgm:cxn modelId="{14714422-C3BB-4DC6-AA8D-175BC1692F74}" type="presParOf" srcId="{9181DA34-1576-468A-9E5D-B078C6CF381B}" destId="{0E82F90B-5AE5-451E-AED4-2DA96FE1539D}" srcOrd="0" destOrd="0" presId="urn:microsoft.com/office/officeart/2005/8/layout/vList5"/>
    <dgm:cxn modelId="{A8B6EA5C-C6D4-476E-9F17-A336F603394A}" type="presParOf" srcId="{0E82F90B-5AE5-451E-AED4-2DA96FE1539D}" destId="{4129DBAB-3357-49C5-8F31-D1ED33A7C19C}" srcOrd="0" destOrd="0" presId="urn:microsoft.com/office/officeart/2005/8/layout/vList5"/>
    <dgm:cxn modelId="{23C7E7F1-F46F-4EE4-83CF-B7B5601E08CF}" type="presParOf" srcId="{0E82F90B-5AE5-451E-AED4-2DA96FE1539D}" destId="{D3434074-DF12-4C56-9461-5920D78A990A}" srcOrd="1" destOrd="0" presId="urn:microsoft.com/office/officeart/2005/8/layout/vList5"/>
    <dgm:cxn modelId="{87D28B3C-452D-45A3-A174-4011E09EADDC}" type="presParOf" srcId="{9181DA34-1576-468A-9E5D-B078C6CF381B}" destId="{65840B00-B2C8-4441-A52B-D04A714E81E0}" srcOrd="1" destOrd="0" presId="urn:microsoft.com/office/officeart/2005/8/layout/vList5"/>
    <dgm:cxn modelId="{BC5F1D60-5044-4C79-8B1B-E27830EACFF6}" type="presParOf" srcId="{9181DA34-1576-468A-9E5D-B078C6CF381B}" destId="{717739B5-399E-48BE-95D6-4BFF026C7F00}" srcOrd="2" destOrd="0" presId="urn:microsoft.com/office/officeart/2005/8/layout/vList5"/>
    <dgm:cxn modelId="{C4128DE3-A1FE-4BDB-92E7-DFF5B37CE22A}" type="presParOf" srcId="{717739B5-399E-48BE-95D6-4BFF026C7F00}" destId="{0B16E158-62FF-4102-8196-2EE5D4110A28}" srcOrd="0" destOrd="0" presId="urn:microsoft.com/office/officeart/2005/8/layout/vList5"/>
    <dgm:cxn modelId="{FF6B2162-6345-44B0-AADE-7E250F8E4924}" type="presParOf" srcId="{717739B5-399E-48BE-95D6-4BFF026C7F00}" destId="{C3D3B945-50C6-4BDC-B105-45E9C39CDA2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A031CE8-8CFF-432C-8E2C-1332559883B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i-FI"/>
        </a:p>
      </dgm:t>
    </dgm:pt>
    <dgm:pt modelId="{64A69EAC-C5EC-4EAF-B734-039869855638}">
      <dgm:prSet/>
      <dgm:spPr/>
      <dgm:t>
        <a:bodyPr/>
        <a:lstStyle/>
        <a:p>
          <a:pPr rtl="0"/>
          <a:r>
            <a:rPr lang="en-US" b="1" dirty="0" smtClean="0">
              <a:solidFill>
                <a:srgbClr val="FF0000"/>
              </a:solidFill>
            </a:rPr>
            <a:t>(Repealed) </a:t>
          </a:r>
          <a:r>
            <a:rPr lang="en-US" b="1" dirty="0" smtClean="0"/>
            <a:t>COMMISSION DIRECTIVE 2004/72/EC of 29 April 2004 implementing Directive 2003/6/EC of the European Parliament and of the Council as regards</a:t>
          </a:r>
          <a:endParaRPr lang="fi-FI" dirty="0"/>
        </a:p>
      </dgm:t>
    </dgm:pt>
    <dgm:pt modelId="{648CE1DC-E0C1-4214-A4FC-00E554DAE2F9}" type="parTrans" cxnId="{7E356645-391F-4D25-98F5-4A218712EA15}">
      <dgm:prSet/>
      <dgm:spPr/>
      <dgm:t>
        <a:bodyPr/>
        <a:lstStyle/>
        <a:p>
          <a:endParaRPr lang="fi-FI"/>
        </a:p>
      </dgm:t>
    </dgm:pt>
    <dgm:pt modelId="{159407EA-37EA-4F68-9E6D-9224F5118F15}" type="sibTrans" cxnId="{7E356645-391F-4D25-98F5-4A218712EA15}">
      <dgm:prSet/>
      <dgm:spPr/>
      <dgm:t>
        <a:bodyPr/>
        <a:lstStyle/>
        <a:p>
          <a:endParaRPr lang="fi-FI"/>
        </a:p>
      </dgm:t>
    </dgm:pt>
    <dgm:pt modelId="{7E524FBC-EAA2-44D9-812C-2623A2A84406}">
      <dgm:prSet/>
      <dgm:spPr/>
      <dgm:t>
        <a:bodyPr/>
        <a:lstStyle/>
        <a:p>
          <a:pPr rtl="0"/>
          <a:r>
            <a:rPr lang="en-US" b="1" dirty="0" smtClean="0"/>
            <a:t>accepted market practices, the definition of inside information in relation to derivatives on commodities, the drawing up of lists of insiders, the notification of managers' transactions and the notification of suspicious transactions</a:t>
          </a:r>
          <a:endParaRPr lang="fi-FI" dirty="0"/>
        </a:p>
      </dgm:t>
    </dgm:pt>
    <dgm:pt modelId="{C7854929-DADB-4A3B-9B0C-20482B004F26}" type="parTrans" cxnId="{88C1EA7E-95C4-48F0-AC76-BC25828A9DE5}">
      <dgm:prSet/>
      <dgm:spPr/>
      <dgm:t>
        <a:bodyPr/>
        <a:lstStyle/>
        <a:p>
          <a:endParaRPr lang="fi-FI"/>
        </a:p>
      </dgm:t>
    </dgm:pt>
    <dgm:pt modelId="{57A10ED4-4B90-469B-9574-7E0C63C73859}" type="sibTrans" cxnId="{88C1EA7E-95C4-48F0-AC76-BC25828A9DE5}">
      <dgm:prSet/>
      <dgm:spPr/>
      <dgm:t>
        <a:bodyPr/>
        <a:lstStyle/>
        <a:p>
          <a:endParaRPr lang="fi-FI"/>
        </a:p>
      </dgm:t>
    </dgm:pt>
    <dgm:pt modelId="{2F9CE686-E5D3-4442-B46B-6FAA92D1D41E}" type="pres">
      <dgm:prSet presAssocID="{4A031CE8-8CFF-432C-8E2C-1332559883BB}" presName="Name0" presStyleCnt="0">
        <dgm:presLayoutVars>
          <dgm:dir/>
          <dgm:animLvl val="lvl"/>
          <dgm:resizeHandles val="exact"/>
        </dgm:presLayoutVars>
      </dgm:prSet>
      <dgm:spPr/>
      <dgm:t>
        <a:bodyPr/>
        <a:lstStyle/>
        <a:p>
          <a:endParaRPr lang="fi-FI"/>
        </a:p>
      </dgm:t>
    </dgm:pt>
    <dgm:pt modelId="{72FCBB79-8512-45FE-A31E-E4DCD0E86967}" type="pres">
      <dgm:prSet presAssocID="{64A69EAC-C5EC-4EAF-B734-039869855638}" presName="linNode" presStyleCnt="0"/>
      <dgm:spPr/>
    </dgm:pt>
    <dgm:pt modelId="{2D25055C-C232-4CB3-9009-283803C166C6}" type="pres">
      <dgm:prSet presAssocID="{64A69EAC-C5EC-4EAF-B734-039869855638}" presName="parentText" presStyleLbl="node1" presStyleIdx="0" presStyleCnt="1">
        <dgm:presLayoutVars>
          <dgm:chMax val="1"/>
          <dgm:bulletEnabled val="1"/>
        </dgm:presLayoutVars>
      </dgm:prSet>
      <dgm:spPr/>
      <dgm:t>
        <a:bodyPr/>
        <a:lstStyle/>
        <a:p>
          <a:endParaRPr lang="fi-FI"/>
        </a:p>
      </dgm:t>
    </dgm:pt>
    <dgm:pt modelId="{464139FE-ADC1-4644-A5D4-3C633C299999}" type="pres">
      <dgm:prSet presAssocID="{64A69EAC-C5EC-4EAF-B734-039869855638}" presName="descendantText" presStyleLbl="alignAccFollowNode1" presStyleIdx="0" presStyleCnt="1">
        <dgm:presLayoutVars>
          <dgm:bulletEnabled val="1"/>
        </dgm:presLayoutVars>
      </dgm:prSet>
      <dgm:spPr/>
      <dgm:t>
        <a:bodyPr/>
        <a:lstStyle/>
        <a:p>
          <a:endParaRPr lang="fi-FI"/>
        </a:p>
      </dgm:t>
    </dgm:pt>
  </dgm:ptLst>
  <dgm:cxnLst>
    <dgm:cxn modelId="{7E356645-391F-4D25-98F5-4A218712EA15}" srcId="{4A031CE8-8CFF-432C-8E2C-1332559883BB}" destId="{64A69EAC-C5EC-4EAF-B734-039869855638}" srcOrd="0" destOrd="0" parTransId="{648CE1DC-E0C1-4214-A4FC-00E554DAE2F9}" sibTransId="{159407EA-37EA-4F68-9E6D-9224F5118F15}"/>
    <dgm:cxn modelId="{B706D392-0B8A-4738-871E-6135C2F2D202}" type="presOf" srcId="{4A031CE8-8CFF-432C-8E2C-1332559883BB}" destId="{2F9CE686-E5D3-4442-B46B-6FAA92D1D41E}" srcOrd="0" destOrd="0" presId="urn:microsoft.com/office/officeart/2005/8/layout/vList5"/>
    <dgm:cxn modelId="{88C1EA7E-95C4-48F0-AC76-BC25828A9DE5}" srcId="{64A69EAC-C5EC-4EAF-B734-039869855638}" destId="{7E524FBC-EAA2-44D9-812C-2623A2A84406}" srcOrd="0" destOrd="0" parTransId="{C7854929-DADB-4A3B-9B0C-20482B004F26}" sibTransId="{57A10ED4-4B90-469B-9574-7E0C63C73859}"/>
    <dgm:cxn modelId="{4B0C16B7-FB8A-472B-918B-8C37FECE686F}" type="presOf" srcId="{7E524FBC-EAA2-44D9-812C-2623A2A84406}" destId="{464139FE-ADC1-4644-A5D4-3C633C299999}" srcOrd="0" destOrd="0" presId="urn:microsoft.com/office/officeart/2005/8/layout/vList5"/>
    <dgm:cxn modelId="{8320D8BA-9248-4D3C-91E1-55C10CA615BF}" type="presOf" srcId="{64A69EAC-C5EC-4EAF-B734-039869855638}" destId="{2D25055C-C232-4CB3-9009-283803C166C6}" srcOrd="0" destOrd="0" presId="urn:microsoft.com/office/officeart/2005/8/layout/vList5"/>
    <dgm:cxn modelId="{A2A61287-4ED2-4B76-A70A-1EF84C2A716F}" type="presParOf" srcId="{2F9CE686-E5D3-4442-B46B-6FAA92D1D41E}" destId="{72FCBB79-8512-45FE-A31E-E4DCD0E86967}" srcOrd="0" destOrd="0" presId="urn:microsoft.com/office/officeart/2005/8/layout/vList5"/>
    <dgm:cxn modelId="{88D6C33E-1D72-4937-AFE9-50840D5A229A}" type="presParOf" srcId="{72FCBB79-8512-45FE-A31E-E4DCD0E86967}" destId="{2D25055C-C232-4CB3-9009-283803C166C6}" srcOrd="0" destOrd="0" presId="urn:microsoft.com/office/officeart/2005/8/layout/vList5"/>
    <dgm:cxn modelId="{DF5AB7C9-706B-4152-BE64-5AFF6DED8352}" type="presParOf" srcId="{72FCBB79-8512-45FE-A31E-E4DCD0E86967}" destId="{464139FE-ADC1-4644-A5D4-3C633C299999}"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22E6716-C9B1-453D-AB0B-8383303B7526}"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fi-FI"/>
        </a:p>
      </dgm:t>
    </dgm:pt>
    <dgm:pt modelId="{45C56E93-C22D-4B7B-A1D5-8D4106186A2A}">
      <dgm:prSet custT="1"/>
      <dgm:spPr/>
      <dgm:t>
        <a:bodyPr/>
        <a:lstStyle/>
        <a:p>
          <a:pPr rtl="0"/>
          <a:r>
            <a:rPr lang="fi-FI" sz="1600" b="1" dirty="0" smtClean="0"/>
            <a:t>SMA </a:t>
          </a:r>
          <a:r>
            <a:rPr lang="fi-FI" sz="1600" b="1" dirty="0" err="1" smtClean="0"/>
            <a:t>ch</a:t>
          </a:r>
          <a:r>
            <a:rPr lang="fi-FI" sz="1600" b="1" dirty="0" smtClean="0"/>
            <a:t>. 12 </a:t>
          </a:r>
          <a:endParaRPr lang="fi-FI" sz="1600" b="1" dirty="0"/>
        </a:p>
      </dgm:t>
    </dgm:pt>
    <dgm:pt modelId="{3731555C-4529-4E7B-B6BC-1D92875B8437}" type="parTrans" cxnId="{6F713B60-0C9C-4F5A-B3E5-76F34BEA0D89}">
      <dgm:prSet/>
      <dgm:spPr/>
      <dgm:t>
        <a:bodyPr/>
        <a:lstStyle/>
        <a:p>
          <a:endParaRPr lang="fi-FI"/>
        </a:p>
      </dgm:t>
    </dgm:pt>
    <dgm:pt modelId="{0BB1F507-6C95-49E7-8AE9-54FEC7B61A6A}" type="sibTrans" cxnId="{6F713B60-0C9C-4F5A-B3E5-76F34BEA0D89}">
      <dgm:prSet/>
      <dgm:spPr/>
      <dgm:t>
        <a:bodyPr/>
        <a:lstStyle/>
        <a:p>
          <a:endParaRPr lang="fi-FI"/>
        </a:p>
      </dgm:t>
    </dgm:pt>
    <dgm:pt modelId="{01A14BE4-6603-403C-9002-C87340010AC4}">
      <dgm:prSet custT="1"/>
      <dgm:spPr/>
      <dgm:t>
        <a:bodyPr/>
        <a:lstStyle/>
        <a:p>
          <a:pPr rtl="0"/>
          <a:r>
            <a:rPr lang="fi-FI" sz="1700" b="1" dirty="0" smtClean="0"/>
            <a:t>The </a:t>
          </a:r>
          <a:r>
            <a:rPr lang="fi-FI" sz="1600" b="1" dirty="0" err="1" smtClean="0"/>
            <a:t>Penal</a:t>
          </a:r>
          <a:r>
            <a:rPr lang="fi-FI" sz="1600" b="1" dirty="0" smtClean="0"/>
            <a:t> </a:t>
          </a:r>
          <a:r>
            <a:rPr lang="fi-FI" sz="1700" b="1" dirty="0" err="1" smtClean="0"/>
            <a:t>Code</a:t>
          </a:r>
          <a:r>
            <a:rPr lang="fi-FI" sz="1700" b="1" dirty="0" smtClean="0"/>
            <a:t>,  </a:t>
          </a:r>
          <a:r>
            <a:rPr lang="fi-FI" sz="1700" b="1" dirty="0" err="1" smtClean="0"/>
            <a:t>ch</a:t>
          </a:r>
          <a:r>
            <a:rPr lang="fi-FI" sz="1700" b="1" dirty="0" smtClean="0"/>
            <a:t>. 51, </a:t>
          </a:r>
          <a:r>
            <a:rPr lang="fi-FI" sz="1700" b="1" dirty="0" err="1" smtClean="0"/>
            <a:t>sect</a:t>
          </a:r>
          <a:r>
            <a:rPr lang="fi-FI" sz="1700" b="1" dirty="0" smtClean="0"/>
            <a:t>. 1 - 5</a:t>
          </a:r>
          <a:endParaRPr lang="fi-FI" sz="1700" b="1" dirty="0"/>
        </a:p>
      </dgm:t>
    </dgm:pt>
    <dgm:pt modelId="{581D84C1-1FFD-4CBF-92CB-E139CA7773A8}" type="parTrans" cxnId="{2ABE5439-FB10-4B14-8C17-50B98EDE7D4B}">
      <dgm:prSet/>
      <dgm:spPr/>
      <dgm:t>
        <a:bodyPr/>
        <a:lstStyle/>
        <a:p>
          <a:endParaRPr lang="fi-FI"/>
        </a:p>
      </dgm:t>
    </dgm:pt>
    <dgm:pt modelId="{2B9791A2-460C-4EB3-986D-FCC0893BAED3}" type="sibTrans" cxnId="{2ABE5439-FB10-4B14-8C17-50B98EDE7D4B}">
      <dgm:prSet/>
      <dgm:spPr/>
      <dgm:t>
        <a:bodyPr/>
        <a:lstStyle/>
        <a:p>
          <a:endParaRPr lang="fi-FI"/>
        </a:p>
      </dgm:t>
    </dgm:pt>
    <dgm:pt modelId="{58B6D9FD-37BE-4222-9DB9-C6E7ECDE5522}">
      <dgm:prSet/>
      <dgm:spPr/>
      <dgm:t>
        <a:bodyPr/>
        <a:lstStyle/>
        <a:p>
          <a:pPr rtl="0"/>
          <a:r>
            <a:rPr lang="en-US" b="1" dirty="0" smtClean="0"/>
            <a:t>NASDAQ OMX Guidelines for Insiders </a:t>
          </a:r>
          <a:endParaRPr lang="fi-FI" dirty="0"/>
        </a:p>
      </dgm:t>
    </dgm:pt>
    <dgm:pt modelId="{42D810E6-A7B1-4649-9E37-09405EE40E49}" type="parTrans" cxnId="{FC467B20-DF24-4C41-B862-268075BAAB7D}">
      <dgm:prSet/>
      <dgm:spPr/>
      <dgm:t>
        <a:bodyPr/>
        <a:lstStyle/>
        <a:p>
          <a:endParaRPr lang="fi-FI"/>
        </a:p>
      </dgm:t>
    </dgm:pt>
    <dgm:pt modelId="{7275A079-71B9-4F32-BCE1-2F3382510E73}" type="sibTrans" cxnId="{FC467B20-DF24-4C41-B862-268075BAAB7D}">
      <dgm:prSet/>
      <dgm:spPr/>
      <dgm:t>
        <a:bodyPr/>
        <a:lstStyle/>
        <a:p>
          <a:endParaRPr lang="fi-FI"/>
        </a:p>
      </dgm:t>
    </dgm:pt>
    <dgm:pt modelId="{A1C7B7ED-5BB9-4078-916D-96AEEE9F6469}">
      <dgm:prSet custT="1"/>
      <dgm:spPr/>
      <dgm:t>
        <a:bodyPr/>
        <a:lstStyle/>
        <a:p>
          <a:pPr rtl="0"/>
          <a:r>
            <a:rPr lang="fi-FI" sz="1200" b="1" dirty="0" smtClean="0"/>
            <a:t>FSA</a:t>
          </a:r>
          <a:r>
            <a:rPr lang="fi-FI" sz="1000" dirty="0" smtClean="0"/>
            <a:t> </a:t>
          </a:r>
          <a:r>
            <a:rPr lang="en-US" sz="1400" b="1" dirty="0" smtClean="0"/>
            <a:t>Standard</a:t>
          </a:r>
          <a:r>
            <a:rPr lang="en-US" sz="1000" b="1" dirty="0" smtClean="0"/>
            <a:t> 5.3: </a:t>
          </a:r>
          <a:r>
            <a:rPr lang="en-US" sz="1200" b="1" dirty="0" smtClean="0"/>
            <a:t>Declarations of insider holdings and insider registers</a:t>
          </a:r>
          <a:r>
            <a:rPr lang="en-US" sz="1200" dirty="0" smtClean="0"/>
            <a:t> </a:t>
          </a:r>
          <a:endParaRPr lang="fi-FI" sz="1200" dirty="0"/>
        </a:p>
      </dgm:t>
    </dgm:pt>
    <dgm:pt modelId="{03EE9BAD-4DC0-4D49-8941-265C9EC279B2}" type="parTrans" cxnId="{9262A65D-738B-4B22-B382-E32744932243}">
      <dgm:prSet/>
      <dgm:spPr/>
      <dgm:t>
        <a:bodyPr/>
        <a:lstStyle/>
        <a:p>
          <a:endParaRPr lang="fi-FI"/>
        </a:p>
      </dgm:t>
    </dgm:pt>
    <dgm:pt modelId="{24811A48-C4D2-4825-A8F6-4B6C02CDB3C4}" type="sibTrans" cxnId="{9262A65D-738B-4B22-B382-E32744932243}">
      <dgm:prSet/>
      <dgm:spPr/>
      <dgm:t>
        <a:bodyPr/>
        <a:lstStyle/>
        <a:p>
          <a:endParaRPr lang="fi-FI"/>
        </a:p>
      </dgm:t>
    </dgm:pt>
    <dgm:pt modelId="{D7BF41B4-FF4D-4E43-A2F5-DFE5C74CFF5B}" type="pres">
      <dgm:prSet presAssocID="{122E6716-C9B1-453D-AB0B-8383303B7526}" presName="compositeShape" presStyleCnt="0">
        <dgm:presLayoutVars>
          <dgm:chMax val="7"/>
          <dgm:dir/>
          <dgm:resizeHandles val="exact"/>
        </dgm:presLayoutVars>
      </dgm:prSet>
      <dgm:spPr/>
      <dgm:t>
        <a:bodyPr/>
        <a:lstStyle/>
        <a:p>
          <a:endParaRPr lang="fi-FI"/>
        </a:p>
      </dgm:t>
    </dgm:pt>
    <dgm:pt modelId="{65313A66-A411-4A6F-AA89-D66653FDB8E9}" type="pres">
      <dgm:prSet presAssocID="{45C56E93-C22D-4B7B-A1D5-8D4106186A2A}" presName="circ1" presStyleLbl="vennNode1" presStyleIdx="0" presStyleCnt="4"/>
      <dgm:spPr/>
      <dgm:t>
        <a:bodyPr/>
        <a:lstStyle/>
        <a:p>
          <a:endParaRPr lang="fi-FI"/>
        </a:p>
      </dgm:t>
    </dgm:pt>
    <dgm:pt modelId="{9C3A2A55-D128-419F-8E27-4ADCC3F79780}" type="pres">
      <dgm:prSet presAssocID="{45C56E93-C22D-4B7B-A1D5-8D4106186A2A}" presName="circ1Tx" presStyleLbl="revTx" presStyleIdx="0" presStyleCnt="0">
        <dgm:presLayoutVars>
          <dgm:chMax val="0"/>
          <dgm:chPref val="0"/>
          <dgm:bulletEnabled val="1"/>
        </dgm:presLayoutVars>
      </dgm:prSet>
      <dgm:spPr/>
      <dgm:t>
        <a:bodyPr/>
        <a:lstStyle/>
        <a:p>
          <a:endParaRPr lang="fi-FI"/>
        </a:p>
      </dgm:t>
    </dgm:pt>
    <dgm:pt modelId="{254FC014-1DAF-40DE-AC43-AB6DDA358628}" type="pres">
      <dgm:prSet presAssocID="{01A14BE4-6603-403C-9002-C87340010AC4}" presName="circ2" presStyleLbl="vennNode1" presStyleIdx="1" presStyleCnt="4"/>
      <dgm:spPr/>
      <dgm:t>
        <a:bodyPr/>
        <a:lstStyle/>
        <a:p>
          <a:endParaRPr lang="fi-FI"/>
        </a:p>
      </dgm:t>
    </dgm:pt>
    <dgm:pt modelId="{933117B3-5A75-4318-BD09-4E1966904D04}" type="pres">
      <dgm:prSet presAssocID="{01A14BE4-6603-403C-9002-C87340010AC4}" presName="circ2Tx" presStyleLbl="revTx" presStyleIdx="0" presStyleCnt="0">
        <dgm:presLayoutVars>
          <dgm:chMax val="0"/>
          <dgm:chPref val="0"/>
          <dgm:bulletEnabled val="1"/>
        </dgm:presLayoutVars>
      </dgm:prSet>
      <dgm:spPr/>
      <dgm:t>
        <a:bodyPr/>
        <a:lstStyle/>
        <a:p>
          <a:endParaRPr lang="fi-FI"/>
        </a:p>
      </dgm:t>
    </dgm:pt>
    <dgm:pt modelId="{688AACF3-882A-4703-A5D6-2308B52F3AC0}" type="pres">
      <dgm:prSet presAssocID="{58B6D9FD-37BE-4222-9DB9-C6E7ECDE5522}" presName="circ3" presStyleLbl="vennNode1" presStyleIdx="2" presStyleCnt="4"/>
      <dgm:spPr/>
      <dgm:t>
        <a:bodyPr/>
        <a:lstStyle/>
        <a:p>
          <a:endParaRPr lang="fi-FI"/>
        </a:p>
      </dgm:t>
    </dgm:pt>
    <dgm:pt modelId="{C46FF92F-E368-4166-8503-9286DE97DDC0}" type="pres">
      <dgm:prSet presAssocID="{58B6D9FD-37BE-4222-9DB9-C6E7ECDE5522}" presName="circ3Tx" presStyleLbl="revTx" presStyleIdx="0" presStyleCnt="0">
        <dgm:presLayoutVars>
          <dgm:chMax val="0"/>
          <dgm:chPref val="0"/>
          <dgm:bulletEnabled val="1"/>
        </dgm:presLayoutVars>
      </dgm:prSet>
      <dgm:spPr/>
      <dgm:t>
        <a:bodyPr/>
        <a:lstStyle/>
        <a:p>
          <a:endParaRPr lang="fi-FI"/>
        </a:p>
      </dgm:t>
    </dgm:pt>
    <dgm:pt modelId="{66731B34-5854-4510-8EDF-614850FD833B}" type="pres">
      <dgm:prSet presAssocID="{A1C7B7ED-5BB9-4078-916D-96AEEE9F6469}" presName="circ4" presStyleLbl="vennNode1" presStyleIdx="3" presStyleCnt="4"/>
      <dgm:spPr/>
      <dgm:t>
        <a:bodyPr/>
        <a:lstStyle/>
        <a:p>
          <a:endParaRPr lang="fi-FI"/>
        </a:p>
      </dgm:t>
    </dgm:pt>
    <dgm:pt modelId="{CC3310F8-99EE-4602-9856-3BB47D1DD5C4}" type="pres">
      <dgm:prSet presAssocID="{A1C7B7ED-5BB9-4078-916D-96AEEE9F6469}" presName="circ4Tx" presStyleLbl="revTx" presStyleIdx="0" presStyleCnt="0">
        <dgm:presLayoutVars>
          <dgm:chMax val="0"/>
          <dgm:chPref val="0"/>
          <dgm:bulletEnabled val="1"/>
        </dgm:presLayoutVars>
      </dgm:prSet>
      <dgm:spPr/>
      <dgm:t>
        <a:bodyPr/>
        <a:lstStyle/>
        <a:p>
          <a:endParaRPr lang="fi-FI"/>
        </a:p>
      </dgm:t>
    </dgm:pt>
  </dgm:ptLst>
  <dgm:cxnLst>
    <dgm:cxn modelId="{81E7E966-AC3E-4D68-A18D-B37B403F708B}" type="presOf" srcId="{45C56E93-C22D-4B7B-A1D5-8D4106186A2A}" destId="{9C3A2A55-D128-419F-8E27-4ADCC3F79780}" srcOrd="1" destOrd="0" presId="urn:microsoft.com/office/officeart/2005/8/layout/venn1"/>
    <dgm:cxn modelId="{C509412A-B77C-4F4E-A48B-208BE44186BB}" type="presOf" srcId="{58B6D9FD-37BE-4222-9DB9-C6E7ECDE5522}" destId="{688AACF3-882A-4703-A5D6-2308B52F3AC0}" srcOrd="0" destOrd="0" presId="urn:microsoft.com/office/officeart/2005/8/layout/venn1"/>
    <dgm:cxn modelId="{18BC7C7F-19D7-48AC-9BBB-54BF25A5BB1A}" type="presOf" srcId="{A1C7B7ED-5BB9-4078-916D-96AEEE9F6469}" destId="{CC3310F8-99EE-4602-9856-3BB47D1DD5C4}" srcOrd="1" destOrd="0" presId="urn:microsoft.com/office/officeart/2005/8/layout/venn1"/>
    <dgm:cxn modelId="{2ABE5439-FB10-4B14-8C17-50B98EDE7D4B}" srcId="{122E6716-C9B1-453D-AB0B-8383303B7526}" destId="{01A14BE4-6603-403C-9002-C87340010AC4}" srcOrd="1" destOrd="0" parTransId="{581D84C1-1FFD-4CBF-92CB-E139CA7773A8}" sibTransId="{2B9791A2-460C-4EB3-986D-FCC0893BAED3}"/>
    <dgm:cxn modelId="{6F713B60-0C9C-4F5A-B3E5-76F34BEA0D89}" srcId="{122E6716-C9B1-453D-AB0B-8383303B7526}" destId="{45C56E93-C22D-4B7B-A1D5-8D4106186A2A}" srcOrd="0" destOrd="0" parTransId="{3731555C-4529-4E7B-B6BC-1D92875B8437}" sibTransId="{0BB1F507-6C95-49E7-8AE9-54FEC7B61A6A}"/>
    <dgm:cxn modelId="{9262A65D-738B-4B22-B382-E32744932243}" srcId="{122E6716-C9B1-453D-AB0B-8383303B7526}" destId="{A1C7B7ED-5BB9-4078-916D-96AEEE9F6469}" srcOrd="3" destOrd="0" parTransId="{03EE9BAD-4DC0-4D49-8941-265C9EC279B2}" sibTransId="{24811A48-C4D2-4825-A8F6-4B6C02CDB3C4}"/>
    <dgm:cxn modelId="{4D340BEB-33EA-4856-A84F-F52DF03599FA}" type="presOf" srcId="{58B6D9FD-37BE-4222-9DB9-C6E7ECDE5522}" destId="{C46FF92F-E368-4166-8503-9286DE97DDC0}" srcOrd="1" destOrd="0" presId="urn:microsoft.com/office/officeart/2005/8/layout/venn1"/>
    <dgm:cxn modelId="{5216218C-22F2-4317-B858-E79EBF8141EA}" type="presOf" srcId="{122E6716-C9B1-453D-AB0B-8383303B7526}" destId="{D7BF41B4-FF4D-4E43-A2F5-DFE5C74CFF5B}" srcOrd="0" destOrd="0" presId="urn:microsoft.com/office/officeart/2005/8/layout/venn1"/>
    <dgm:cxn modelId="{C5457EF1-C7AA-4778-B65F-CCF2D8C8CBDA}" type="presOf" srcId="{45C56E93-C22D-4B7B-A1D5-8D4106186A2A}" destId="{65313A66-A411-4A6F-AA89-D66653FDB8E9}" srcOrd="0" destOrd="0" presId="urn:microsoft.com/office/officeart/2005/8/layout/venn1"/>
    <dgm:cxn modelId="{FC467B20-DF24-4C41-B862-268075BAAB7D}" srcId="{122E6716-C9B1-453D-AB0B-8383303B7526}" destId="{58B6D9FD-37BE-4222-9DB9-C6E7ECDE5522}" srcOrd="2" destOrd="0" parTransId="{42D810E6-A7B1-4649-9E37-09405EE40E49}" sibTransId="{7275A079-71B9-4F32-BCE1-2F3382510E73}"/>
    <dgm:cxn modelId="{96AF54C0-BE00-4C0F-AD5F-99C79DF8B523}" type="presOf" srcId="{01A14BE4-6603-403C-9002-C87340010AC4}" destId="{254FC014-1DAF-40DE-AC43-AB6DDA358628}" srcOrd="0" destOrd="0" presId="urn:microsoft.com/office/officeart/2005/8/layout/venn1"/>
    <dgm:cxn modelId="{44113973-0E30-494F-9B84-C0FC60C9CDEC}" type="presOf" srcId="{01A14BE4-6603-403C-9002-C87340010AC4}" destId="{933117B3-5A75-4318-BD09-4E1966904D04}" srcOrd="1" destOrd="0" presId="urn:microsoft.com/office/officeart/2005/8/layout/venn1"/>
    <dgm:cxn modelId="{C4C05619-D02E-4C08-8591-DDF0B4A5D896}" type="presOf" srcId="{A1C7B7ED-5BB9-4078-916D-96AEEE9F6469}" destId="{66731B34-5854-4510-8EDF-614850FD833B}" srcOrd="0" destOrd="0" presId="urn:microsoft.com/office/officeart/2005/8/layout/venn1"/>
    <dgm:cxn modelId="{814E4A67-BA67-4105-88E4-F6C04F29A781}" type="presParOf" srcId="{D7BF41B4-FF4D-4E43-A2F5-DFE5C74CFF5B}" destId="{65313A66-A411-4A6F-AA89-D66653FDB8E9}" srcOrd="0" destOrd="0" presId="urn:microsoft.com/office/officeart/2005/8/layout/venn1"/>
    <dgm:cxn modelId="{947A0E8B-C671-4B0E-AD9A-19FBE7DB2DBD}" type="presParOf" srcId="{D7BF41B4-FF4D-4E43-A2F5-DFE5C74CFF5B}" destId="{9C3A2A55-D128-419F-8E27-4ADCC3F79780}" srcOrd="1" destOrd="0" presId="urn:microsoft.com/office/officeart/2005/8/layout/venn1"/>
    <dgm:cxn modelId="{6860C1EC-62D2-4E0A-BEC9-D66F74F2FB05}" type="presParOf" srcId="{D7BF41B4-FF4D-4E43-A2F5-DFE5C74CFF5B}" destId="{254FC014-1DAF-40DE-AC43-AB6DDA358628}" srcOrd="2" destOrd="0" presId="urn:microsoft.com/office/officeart/2005/8/layout/venn1"/>
    <dgm:cxn modelId="{4862AA11-74DB-4AA5-BECC-D94065D00A3A}" type="presParOf" srcId="{D7BF41B4-FF4D-4E43-A2F5-DFE5C74CFF5B}" destId="{933117B3-5A75-4318-BD09-4E1966904D04}" srcOrd="3" destOrd="0" presId="urn:microsoft.com/office/officeart/2005/8/layout/venn1"/>
    <dgm:cxn modelId="{AB69785A-E8A2-49B4-9769-9FA037FE5311}" type="presParOf" srcId="{D7BF41B4-FF4D-4E43-A2F5-DFE5C74CFF5B}" destId="{688AACF3-882A-4703-A5D6-2308B52F3AC0}" srcOrd="4" destOrd="0" presId="urn:microsoft.com/office/officeart/2005/8/layout/venn1"/>
    <dgm:cxn modelId="{8331CE1C-EF97-4249-9C7C-77D071B0E236}" type="presParOf" srcId="{D7BF41B4-FF4D-4E43-A2F5-DFE5C74CFF5B}" destId="{C46FF92F-E368-4166-8503-9286DE97DDC0}" srcOrd="5" destOrd="0" presId="urn:microsoft.com/office/officeart/2005/8/layout/venn1"/>
    <dgm:cxn modelId="{064EF48D-1C9A-40BA-BD7C-5C16E009BAC8}" type="presParOf" srcId="{D7BF41B4-FF4D-4E43-A2F5-DFE5C74CFF5B}" destId="{66731B34-5854-4510-8EDF-614850FD833B}" srcOrd="6" destOrd="0" presId="urn:microsoft.com/office/officeart/2005/8/layout/venn1"/>
    <dgm:cxn modelId="{C835E7F5-8463-4A44-94A0-D5560553991D}" type="presParOf" srcId="{D7BF41B4-FF4D-4E43-A2F5-DFE5C74CFF5B}" destId="{CC3310F8-99EE-4602-9856-3BB47D1DD5C4}"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E4EEE6F-A174-4B2D-9BA2-5DB07E6E6CA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fi-FI"/>
        </a:p>
      </dgm:t>
    </dgm:pt>
    <dgm:pt modelId="{CDB1AE88-9B7A-41A6-B3A1-8576A2489CEF}">
      <dgm:prSet custT="1"/>
      <dgm:spPr/>
      <dgm:t>
        <a:bodyPr/>
        <a:lstStyle/>
        <a:p>
          <a:pPr rtl="0"/>
          <a:r>
            <a:rPr lang="fi-FI" sz="1400" dirty="0" err="1" smtClean="0"/>
            <a:t>Commission</a:t>
          </a:r>
          <a:r>
            <a:rPr lang="fi-FI" sz="1400" dirty="0" smtClean="0"/>
            <a:t> </a:t>
          </a:r>
          <a:r>
            <a:rPr lang="fi-FI" sz="1400" dirty="0" err="1" smtClean="0"/>
            <a:t>Regulation</a:t>
          </a:r>
          <a:r>
            <a:rPr lang="fi-FI" sz="1400" dirty="0" smtClean="0"/>
            <a:t> (EC) No 2273/2003 of 22 </a:t>
          </a:r>
          <a:r>
            <a:rPr lang="fi-FI" sz="1400" dirty="0" err="1" smtClean="0"/>
            <a:t>December</a:t>
          </a:r>
          <a:r>
            <a:rPr lang="fi-FI" sz="1400" dirty="0" smtClean="0"/>
            <a:t> 2003 </a:t>
          </a:r>
          <a:r>
            <a:rPr lang="fi-FI" sz="1400" dirty="0" err="1" smtClean="0"/>
            <a:t>implementing</a:t>
          </a:r>
          <a:r>
            <a:rPr lang="fi-FI" sz="1400" dirty="0" smtClean="0"/>
            <a:t> Directive 2003/6/EC of the </a:t>
          </a:r>
          <a:r>
            <a:rPr lang="fi-FI" sz="1400" dirty="0" err="1" smtClean="0"/>
            <a:t>European</a:t>
          </a:r>
          <a:r>
            <a:rPr lang="fi-FI" sz="1400" dirty="0" smtClean="0"/>
            <a:t> </a:t>
          </a:r>
          <a:r>
            <a:rPr lang="fi-FI" sz="1400" dirty="0" err="1" smtClean="0"/>
            <a:t>Parliament</a:t>
          </a:r>
          <a:r>
            <a:rPr lang="fi-FI" sz="1400" dirty="0" smtClean="0"/>
            <a:t> and of the </a:t>
          </a:r>
          <a:r>
            <a:rPr lang="fi-FI" sz="1400" dirty="0" err="1" smtClean="0"/>
            <a:t>Council</a:t>
          </a:r>
          <a:r>
            <a:rPr lang="fi-FI" sz="1400" dirty="0" smtClean="0"/>
            <a:t> (Market </a:t>
          </a:r>
          <a:r>
            <a:rPr lang="fi-FI" sz="1400" dirty="0" err="1" smtClean="0"/>
            <a:t>Abuse</a:t>
          </a:r>
          <a:r>
            <a:rPr lang="fi-FI" sz="1400" dirty="0" smtClean="0"/>
            <a:t> Directive) as </a:t>
          </a:r>
          <a:r>
            <a:rPr lang="fi-FI" sz="1400" dirty="0" err="1" smtClean="0"/>
            <a:t>regards</a:t>
          </a:r>
          <a:r>
            <a:rPr lang="fi-FI" sz="1400" dirty="0" smtClean="0"/>
            <a:t> </a:t>
          </a:r>
          <a:r>
            <a:rPr lang="fi-FI" sz="1400" dirty="0" err="1" smtClean="0"/>
            <a:t>exemptions</a:t>
          </a:r>
          <a:r>
            <a:rPr lang="fi-FI" sz="1400" dirty="0" smtClean="0"/>
            <a:t> for </a:t>
          </a:r>
          <a:r>
            <a:rPr lang="fi-FI" sz="1400" dirty="0" err="1" smtClean="0"/>
            <a:t>by-back</a:t>
          </a:r>
          <a:r>
            <a:rPr lang="fi-FI" sz="1400" dirty="0" smtClean="0"/>
            <a:t> </a:t>
          </a:r>
          <a:r>
            <a:rPr lang="fi-FI" sz="1400" dirty="0" err="1" smtClean="0"/>
            <a:t>programmes</a:t>
          </a:r>
          <a:r>
            <a:rPr lang="fi-FI" sz="1400" dirty="0" smtClean="0"/>
            <a:t> and </a:t>
          </a:r>
          <a:r>
            <a:rPr lang="fi-FI" sz="1400" dirty="0" err="1" smtClean="0"/>
            <a:t>stabilization</a:t>
          </a:r>
          <a:r>
            <a:rPr lang="fi-FI" sz="1400" dirty="0" smtClean="0"/>
            <a:t> of </a:t>
          </a:r>
          <a:r>
            <a:rPr lang="fi-FI" sz="1400" dirty="0" err="1" smtClean="0"/>
            <a:t>financial</a:t>
          </a:r>
          <a:r>
            <a:rPr lang="fi-FI" sz="1400" dirty="0" smtClean="0"/>
            <a:t> </a:t>
          </a:r>
          <a:r>
            <a:rPr lang="fi-FI" sz="1400" dirty="0" err="1" smtClean="0"/>
            <a:t>instruments</a:t>
          </a:r>
          <a:r>
            <a:rPr lang="fi-FI" sz="1400" dirty="0" smtClean="0"/>
            <a:t> (</a:t>
          </a:r>
          <a:r>
            <a:rPr lang="fi-FI" sz="1400" dirty="0" err="1" smtClean="0"/>
            <a:t>Commission</a:t>
          </a:r>
          <a:r>
            <a:rPr lang="fi-FI" sz="1400" dirty="0" smtClean="0"/>
            <a:t> </a:t>
          </a:r>
          <a:r>
            <a:rPr lang="fi-FI" sz="1400" dirty="0" err="1" smtClean="0"/>
            <a:t>Buy-back</a:t>
          </a:r>
          <a:r>
            <a:rPr lang="fi-FI" sz="1400" dirty="0" smtClean="0"/>
            <a:t> </a:t>
          </a:r>
          <a:r>
            <a:rPr lang="fi-FI" sz="1400" dirty="0" err="1" smtClean="0"/>
            <a:t>Regulation</a:t>
          </a:r>
          <a:r>
            <a:rPr lang="fi-FI" sz="1400" dirty="0" smtClean="0"/>
            <a:t>) </a:t>
          </a:r>
          <a:endParaRPr lang="fi-FI" sz="1400" dirty="0"/>
        </a:p>
      </dgm:t>
    </dgm:pt>
    <dgm:pt modelId="{C17FBFBB-7C6B-45BF-9536-7622494F4E48}" type="parTrans" cxnId="{AC5A9D95-5A80-4746-B9E6-1C326549089A}">
      <dgm:prSet/>
      <dgm:spPr/>
      <dgm:t>
        <a:bodyPr/>
        <a:lstStyle/>
        <a:p>
          <a:endParaRPr lang="fi-FI"/>
        </a:p>
      </dgm:t>
    </dgm:pt>
    <dgm:pt modelId="{4C7B8334-EB0A-442C-8125-C8247245ED4E}" type="sibTrans" cxnId="{AC5A9D95-5A80-4746-B9E6-1C326549089A}">
      <dgm:prSet/>
      <dgm:spPr/>
      <dgm:t>
        <a:bodyPr/>
        <a:lstStyle/>
        <a:p>
          <a:endParaRPr lang="fi-FI"/>
        </a:p>
      </dgm:t>
    </dgm:pt>
    <dgm:pt modelId="{3DA781FC-2D50-455D-8545-670420726351}">
      <dgm:prSet/>
      <dgm:spPr/>
      <dgm:t>
        <a:bodyPr/>
        <a:lstStyle/>
        <a:p>
          <a:pPr rtl="0"/>
          <a:r>
            <a:rPr lang="fi-FI" smtClean="0"/>
            <a:t>Rule of the Stock Exchange Ch. 5.3</a:t>
          </a:r>
          <a:endParaRPr lang="fi-FI"/>
        </a:p>
      </dgm:t>
    </dgm:pt>
    <dgm:pt modelId="{5B5422E4-3647-4615-AE8A-E4C12636BDA8}" type="parTrans" cxnId="{95CAD7CC-2169-4E13-B98E-F743309EA43B}">
      <dgm:prSet/>
      <dgm:spPr/>
      <dgm:t>
        <a:bodyPr/>
        <a:lstStyle/>
        <a:p>
          <a:endParaRPr lang="fi-FI"/>
        </a:p>
      </dgm:t>
    </dgm:pt>
    <dgm:pt modelId="{A52BD93B-1D9D-411F-8DED-5B6C7EF9AED0}" type="sibTrans" cxnId="{95CAD7CC-2169-4E13-B98E-F743309EA43B}">
      <dgm:prSet/>
      <dgm:spPr/>
      <dgm:t>
        <a:bodyPr/>
        <a:lstStyle/>
        <a:p>
          <a:endParaRPr lang="fi-FI"/>
        </a:p>
      </dgm:t>
    </dgm:pt>
    <dgm:pt modelId="{978DF17A-84B8-4BE7-9A9E-29E2CCB133C4}">
      <dgm:prSet/>
      <dgm:spPr/>
      <dgm:t>
        <a:bodyPr/>
        <a:lstStyle/>
        <a:p>
          <a:pPr rtl="0"/>
          <a:r>
            <a:rPr lang="fi-FI" dirty="0" err="1" smtClean="0"/>
            <a:t>Guidelines</a:t>
          </a:r>
          <a:r>
            <a:rPr lang="fi-FI" dirty="0" smtClean="0"/>
            <a:t> of the </a:t>
          </a:r>
          <a:r>
            <a:rPr lang="fi-FI" dirty="0" err="1" smtClean="0"/>
            <a:t>Stock</a:t>
          </a:r>
          <a:r>
            <a:rPr lang="fi-FI" dirty="0" smtClean="0"/>
            <a:t> Exchange on the </a:t>
          </a:r>
          <a:r>
            <a:rPr lang="fi-FI" dirty="0" err="1" smtClean="0"/>
            <a:t>Own</a:t>
          </a:r>
          <a:r>
            <a:rPr lang="fi-FI" dirty="0" smtClean="0"/>
            <a:t> </a:t>
          </a:r>
          <a:r>
            <a:rPr lang="fi-FI" dirty="0" err="1" smtClean="0"/>
            <a:t>Shares</a:t>
          </a:r>
          <a:r>
            <a:rPr lang="fi-FI" dirty="0" smtClean="0"/>
            <a:t> of a </a:t>
          </a:r>
          <a:r>
            <a:rPr lang="fi-FI" dirty="0" err="1" smtClean="0"/>
            <a:t>Listed</a:t>
          </a:r>
          <a:r>
            <a:rPr lang="fi-FI" dirty="0" smtClean="0"/>
            <a:t> Company </a:t>
          </a:r>
          <a:endParaRPr lang="fi-FI" dirty="0"/>
        </a:p>
      </dgm:t>
    </dgm:pt>
    <dgm:pt modelId="{B61D69A5-9119-4FF5-B3DC-6512A1040A2C}" type="parTrans" cxnId="{8ACFB53B-07A9-4EC8-BA63-84CE47C12FFF}">
      <dgm:prSet/>
      <dgm:spPr/>
      <dgm:t>
        <a:bodyPr/>
        <a:lstStyle/>
        <a:p>
          <a:endParaRPr lang="fi-FI"/>
        </a:p>
      </dgm:t>
    </dgm:pt>
    <dgm:pt modelId="{207F721A-49D3-4081-AC35-69C1B9E52E73}" type="sibTrans" cxnId="{8ACFB53B-07A9-4EC8-BA63-84CE47C12FFF}">
      <dgm:prSet/>
      <dgm:spPr/>
      <dgm:t>
        <a:bodyPr/>
        <a:lstStyle/>
        <a:p>
          <a:endParaRPr lang="fi-FI"/>
        </a:p>
      </dgm:t>
    </dgm:pt>
    <dgm:pt modelId="{0821B665-73BA-4157-83F7-46C456EAE6C9}">
      <dgm:prSet/>
      <dgm:spPr/>
      <dgm:t>
        <a:bodyPr/>
        <a:lstStyle/>
        <a:p>
          <a:pPr rtl="0"/>
          <a:r>
            <a:rPr lang="fi-FI" dirty="0" smtClean="0"/>
            <a:t>FSA Standard 1.3 (26.10.2007; </a:t>
          </a:r>
          <a:r>
            <a:rPr lang="fi-FI" dirty="0" err="1" smtClean="0"/>
            <a:t>not</a:t>
          </a:r>
          <a:r>
            <a:rPr lang="fi-FI" dirty="0" smtClean="0"/>
            <a:t> </a:t>
          </a:r>
          <a:r>
            <a:rPr lang="fi-FI" dirty="0" err="1" smtClean="0"/>
            <a:t>yet</a:t>
          </a:r>
          <a:r>
            <a:rPr lang="fi-FI" dirty="0" smtClean="0"/>
            <a:t> in </a:t>
          </a:r>
          <a:r>
            <a:rPr lang="fi-FI" dirty="0" err="1" smtClean="0"/>
            <a:t>English</a:t>
          </a:r>
          <a:r>
            <a:rPr lang="fi-FI" dirty="0" smtClean="0"/>
            <a:t>; ”The </a:t>
          </a:r>
          <a:r>
            <a:rPr lang="fi-FI" dirty="0" err="1" smtClean="0"/>
            <a:t>Reliable</a:t>
          </a:r>
          <a:r>
            <a:rPr lang="fi-FI" dirty="0" smtClean="0"/>
            <a:t> </a:t>
          </a:r>
          <a:r>
            <a:rPr lang="fi-FI" dirty="0" err="1" smtClean="0"/>
            <a:t>Administration</a:t>
          </a:r>
          <a:r>
            <a:rPr lang="fi-FI" dirty="0" smtClean="0"/>
            <a:t> and </a:t>
          </a:r>
          <a:r>
            <a:rPr lang="fi-FI" dirty="0" err="1" smtClean="0"/>
            <a:t>Arrangement</a:t>
          </a:r>
          <a:r>
            <a:rPr lang="fi-FI" dirty="0" smtClean="0"/>
            <a:t> of Business </a:t>
          </a:r>
          <a:r>
            <a:rPr lang="fi-FI" dirty="0" err="1" smtClean="0"/>
            <a:t>Activities</a:t>
          </a:r>
          <a:r>
            <a:rPr lang="fi-FI" dirty="0" smtClean="0"/>
            <a:t>”) </a:t>
          </a:r>
          <a:endParaRPr lang="fi-FI" dirty="0"/>
        </a:p>
      </dgm:t>
    </dgm:pt>
    <dgm:pt modelId="{2F7FA9BC-CC8D-4257-9C64-74470238D5AD}" type="parTrans" cxnId="{43D3DC2E-EBBA-4739-9DFD-D9C6F9D23C06}">
      <dgm:prSet/>
      <dgm:spPr/>
      <dgm:t>
        <a:bodyPr/>
        <a:lstStyle/>
        <a:p>
          <a:endParaRPr lang="fi-FI"/>
        </a:p>
      </dgm:t>
    </dgm:pt>
    <dgm:pt modelId="{C2DF83F0-CC71-41D3-9B29-2208ADC6DFC4}" type="sibTrans" cxnId="{43D3DC2E-EBBA-4739-9DFD-D9C6F9D23C06}">
      <dgm:prSet/>
      <dgm:spPr/>
      <dgm:t>
        <a:bodyPr/>
        <a:lstStyle/>
        <a:p>
          <a:endParaRPr lang="fi-FI"/>
        </a:p>
      </dgm:t>
    </dgm:pt>
    <dgm:pt modelId="{07E9ED2D-FCB0-4E23-B4FE-D5816599E9D5}" type="pres">
      <dgm:prSet presAssocID="{0E4EEE6F-A174-4B2D-9BA2-5DB07E6E6CA1}" presName="Name0" presStyleCnt="0">
        <dgm:presLayoutVars>
          <dgm:dir/>
          <dgm:animLvl val="lvl"/>
          <dgm:resizeHandles val="exact"/>
        </dgm:presLayoutVars>
      </dgm:prSet>
      <dgm:spPr/>
      <dgm:t>
        <a:bodyPr/>
        <a:lstStyle/>
        <a:p>
          <a:endParaRPr lang="fi-FI"/>
        </a:p>
      </dgm:t>
    </dgm:pt>
    <dgm:pt modelId="{17393874-C056-40F6-BD4E-6DF3743F5B2A}" type="pres">
      <dgm:prSet presAssocID="{CDB1AE88-9B7A-41A6-B3A1-8576A2489CEF}" presName="linNode" presStyleCnt="0"/>
      <dgm:spPr/>
    </dgm:pt>
    <dgm:pt modelId="{5AE0A112-6AFD-45B0-8298-BA4B41C28D0F}" type="pres">
      <dgm:prSet presAssocID="{CDB1AE88-9B7A-41A6-B3A1-8576A2489CEF}" presName="parentText" presStyleLbl="node1" presStyleIdx="0" presStyleCnt="4" custScaleX="221295" custScaleY="121000" custLinFactNeighborX="599" custLinFactNeighborY="-7314">
        <dgm:presLayoutVars>
          <dgm:chMax val="1"/>
          <dgm:bulletEnabled val="1"/>
        </dgm:presLayoutVars>
      </dgm:prSet>
      <dgm:spPr/>
      <dgm:t>
        <a:bodyPr/>
        <a:lstStyle/>
        <a:p>
          <a:endParaRPr lang="fi-FI"/>
        </a:p>
      </dgm:t>
    </dgm:pt>
    <dgm:pt modelId="{651E0E38-16B3-4718-816A-FA9795338E70}" type="pres">
      <dgm:prSet presAssocID="{4C7B8334-EB0A-442C-8125-C8247245ED4E}" presName="sp" presStyleCnt="0"/>
      <dgm:spPr/>
    </dgm:pt>
    <dgm:pt modelId="{A5AE4C37-C39B-4FAF-ADD3-B442808B8583}" type="pres">
      <dgm:prSet presAssocID="{3DA781FC-2D50-455D-8545-670420726351}" presName="linNode" presStyleCnt="0"/>
      <dgm:spPr/>
    </dgm:pt>
    <dgm:pt modelId="{BB573AC8-89DF-47F2-B473-4F988580D1B3}" type="pres">
      <dgm:prSet presAssocID="{3DA781FC-2D50-455D-8545-670420726351}" presName="parentText" presStyleLbl="node1" presStyleIdx="1" presStyleCnt="4" custScaleX="182888" custLinFactNeighborX="20638" custLinFactNeighborY="282">
        <dgm:presLayoutVars>
          <dgm:chMax val="1"/>
          <dgm:bulletEnabled val="1"/>
        </dgm:presLayoutVars>
      </dgm:prSet>
      <dgm:spPr/>
      <dgm:t>
        <a:bodyPr/>
        <a:lstStyle/>
        <a:p>
          <a:endParaRPr lang="fi-FI"/>
        </a:p>
      </dgm:t>
    </dgm:pt>
    <dgm:pt modelId="{1BCA52BE-A4F5-43A5-94D4-0961A38D7C09}" type="pres">
      <dgm:prSet presAssocID="{A52BD93B-1D9D-411F-8DED-5B6C7EF9AED0}" presName="sp" presStyleCnt="0"/>
      <dgm:spPr/>
    </dgm:pt>
    <dgm:pt modelId="{88309D0F-0C2E-4EA1-A836-A064F19B4260}" type="pres">
      <dgm:prSet presAssocID="{978DF17A-84B8-4BE7-9A9E-29E2CCB133C4}" presName="linNode" presStyleCnt="0"/>
      <dgm:spPr/>
    </dgm:pt>
    <dgm:pt modelId="{56F64434-2A7A-4F7E-85FD-62A3C3132D8C}" type="pres">
      <dgm:prSet presAssocID="{978DF17A-84B8-4BE7-9A9E-29E2CCB133C4}" presName="parentText" presStyleLbl="node1" presStyleIdx="2" presStyleCnt="4" custScaleX="182888" custLinFactNeighborX="20638" custLinFactNeighborY="1618">
        <dgm:presLayoutVars>
          <dgm:chMax val="1"/>
          <dgm:bulletEnabled val="1"/>
        </dgm:presLayoutVars>
      </dgm:prSet>
      <dgm:spPr/>
      <dgm:t>
        <a:bodyPr/>
        <a:lstStyle/>
        <a:p>
          <a:endParaRPr lang="fi-FI"/>
        </a:p>
      </dgm:t>
    </dgm:pt>
    <dgm:pt modelId="{430DC7CA-68CA-4420-A865-C09267F702D7}" type="pres">
      <dgm:prSet presAssocID="{207F721A-49D3-4081-AC35-69C1B9E52E73}" presName="sp" presStyleCnt="0"/>
      <dgm:spPr/>
    </dgm:pt>
    <dgm:pt modelId="{DBF7ED88-7C1F-4635-B68E-1034B1DDDAEC}" type="pres">
      <dgm:prSet presAssocID="{0821B665-73BA-4157-83F7-46C456EAE6C9}" presName="linNode" presStyleCnt="0"/>
      <dgm:spPr/>
    </dgm:pt>
    <dgm:pt modelId="{106926C8-88A8-48B3-903A-64B10027D86F}" type="pres">
      <dgm:prSet presAssocID="{0821B665-73BA-4157-83F7-46C456EAE6C9}" presName="parentText" presStyleLbl="node1" presStyleIdx="3" presStyleCnt="4" custScaleX="182888" custLinFactNeighborX="20638" custLinFactNeighborY="2954">
        <dgm:presLayoutVars>
          <dgm:chMax val="1"/>
          <dgm:bulletEnabled val="1"/>
        </dgm:presLayoutVars>
      </dgm:prSet>
      <dgm:spPr/>
      <dgm:t>
        <a:bodyPr/>
        <a:lstStyle/>
        <a:p>
          <a:endParaRPr lang="fi-FI"/>
        </a:p>
      </dgm:t>
    </dgm:pt>
  </dgm:ptLst>
  <dgm:cxnLst>
    <dgm:cxn modelId="{43D3DC2E-EBBA-4739-9DFD-D9C6F9D23C06}" srcId="{0E4EEE6F-A174-4B2D-9BA2-5DB07E6E6CA1}" destId="{0821B665-73BA-4157-83F7-46C456EAE6C9}" srcOrd="3" destOrd="0" parTransId="{2F7FA9BC-CC8D-4257-9C64-74470238D5AD}" sibTransId="{C2DF83F0-CC71-41D3-9B29-2208ADC6DFC4}"/>
    <dgm:cxn modelId="{2D22A7DA-5E03-402D-A473-6F9DB767F7C3}" type="presOf" srcId="{0821B665-73BA-4157-83F7-46C456EAE6C9}" destId="{106926C8-88A8-48B3-903A-64B10027D86F}" srcOrd="0" destOrd="0" presId="urn:microsoft.com/office/officeart/2005/8/layout/vList5"/>
    <dgm:cxn modelId="{60CA2C13-231E-46FE-A41F-C5CB9D7C8E5F}" type="presOf" srcId="{0E4EEE6F-A174-4B2D-9BA2-5DB07E6E6CA1}" destId="{07E9ED2D-FCB0-4E23-B4FE-D5816599E9D5}" srcOrd="0" destOrd="0" presId="urn:microsoft.com/office/officeart/2005/8/layout/vList5"/>
    <dgm:cxn modelId="{F0B9A163-4C8C-4AD5-8CF1-7B38DF6711C4}" type="presOf" srcId="{CDB1AE88-9B7A-41A6-B3A1-8576A2489CEF}" destId="{5AE0A112-6AFD-45B0-8298-BA4B41C28D0F}" srcOrd="0" destOrd="0" presId="urn:microsoft.com/office/officeart/2005/8/layout/vList5"/>
    <dgm:cxn modelId="{A2E5CA45-67A4-4E37-9342-97B95D230FCD}" type="presOf" srcId="{3DA781FC-2D50-455D-8545-670420726351}" destId="{BB573AC8-89DF-47F2-B473-4F988580D1B3}" srcOrd="0" destOrd="0" presId="urn:microsoft.com/office/officeart/2005/8/layout/vList5"/>
    <dgm:cxn modelId="{9BD7A223-C407-4CB9-94EC-FCE08E72C26E}" type="presOf" srcId="{978DF17A-84B8-4BE7-9A9E-29E2CCB133C4}" destId="{56F64434-2A7A-4F7E-85FD-62A3C3132D8C}" srcOrd="0" destOrd="0" presId="urn:microsoft.com/office/officeart/2005/8/layout/vList5"/>
    <dgm:cxn modelId="{AC5A9D95-5A80-4746-B9E6-1C326549089A}" srcId="{0E4EEE6F-A174-4B2D-9BA2-5DB07E6E6CA1}" destId="{CDB1AE88-9B7A-41A6-B3A1-8576A2489CEF}" srcOrd="0" destOrd="0" parTransId="{C17FBFBB-7C6B-45BF-9536-7622494F4E48}" sibTransId="{4C7B8334-EB0A-442C-8125-C8247245ED4E}"/>
    <dgm:cxn modelId="{8ACFB53B-07A9-4EC8-BA63-84CE47C12FFF}" srcId="{0E4EEE6F-A174-4B2D-9BA2-5DB07E6E6CA1}" destId="{978DF17A-84B8-4BE7-9A9E-29E2CCB133C4}" srcOrd="2" destOrd="0" parTransId="{B61D69A5-9119-4FF5-B3DC-6512A1040A2C}" sibTransId="{207F721A-49D3-4081-AC35-69C1B9E52E73}"/>
    <dgm:cxn modelId="{95CAD7CC-2169-4E13-B98E-F743309EA43B}" srcId="{0E4EEE6F-A174-4B2D-9BA2-5DB07E6E6CA1}" destId="{3DA781FC-2D50-455D-8545-670420726351}" srcOrd="1" destOrd="0" parTransId="{5B5422E4-3647-4615-AE8A-E4C12636BDA8}" sibTransId="{A52BD93B-1D9D-411F-8DED-5B6C7EF9AED0}"/>
    <dgm:cxn modelId="{1CE4E9B5-2FC0-4CFF-8513-62EBD627037D}" type="presParOf" srcId="{07E9ED2D-FCB0-4E23-B4FE-D5816599E9D5}" destId="{17393874-C056-40F6-BD4E-6DF3743F5B2A}" srcOrd="0" destOrd="0" presId="urn:microsoft.com/office/officeart/2005/8/layout/vList5"/>
    <dgm:cxn modelId="{04B616E5-2D1A-48B4-BA37-0006640E56A3}" type="presParOf" srcId="{17393874-C056-40F6-BD4E-6DF3743F5B2A}" destId="{5AE0A112-6AFD-45B0-8298-BA4B41C28D0F}" srcOrd="0" destOrd="0" presId="urn:microsoft.com/office/officeart/2005/8/layout/vList5"/>
    <dgm:cxn modelId="{F726895F-83B6-427C-9AA9-87561F9EFC4A}" type="presParOf" srcId="{07E9ED2D-FCB0-4E23-B4FE-D5816599E9D5}" destId="{651E0E38-16B3-4718-816A-FA9795338E70}" srcOrd="1" destOrd="0" presId="urn:microsoft.com/office/officeart/2005/8/layout/vList5"/>
    <dgm:cxn modelId="{22A21E5C-F9F1-44EE-9CBF-7062CD7D89B4}" type="presParOf" srcId="{07E9ED2D-FCB0-4E23-B4FE-D5816599E9D5}" destId="{A5AE4C37-C39B-4FAF-ADD3-B442808B8583}" srcOrd="2" destOrd="0" presId="urn:microsoft.com/office/officeart/2005/8/layout/vList5"/>
    <dgm:cxn modelId="{74B6B3AA-ABF2-4AA8-9134-8863ECF39A41}" type="presParOf" srcId="{A5AE4C37-C39B-4FAF-ADD3-B442808B8583}" destId="{BB573AC8-89DF-47F2-B473-4F988580D1B3}" srcOrd="0" destOrd="0" presId="urn:microsoft.com/office/officeart/2005/8/layout/vList5"/>
    <dgm:cxn modelId="{04DCE0B7-A11C-48DF-BDAA-08B231E69643}" type="presParOf" srcId="{07E9ED2D-FCB0-4E23-B4FE-D5816599E9D5}" destId="{1BCA52BE-A4F5-43A5-94D4-0961A38D7C09}" srcOrd="3" destOrd="0" presId="urn:microsoft.com/office/officeart/2005/8/layout/vList5"/>
    <dgm:cxn modelId="{4B1D0AF7-98F5-4E27-9848-788A5CC6E691}" type="presParOf" srcId="{07E9ED2D-FCB0-4E23-B4FE-D5816599E9D5}" destId="{88309D0F-0C2E-4EA1-A836-A064F19B4260}" srcOrd="4" destOrd="0" presId="urn:microsoft.com/office/officeart/2005/8/layout/vList5"/>
    <dgm:cxn modelId="{9B73FBB3-A1A6-403B-8943-3E557546B601}" type="presParOf" srcId="{88309D0F-0C2E-4EA1-A836-A064F19B4260}" destId="{56F64434-2A7A-4F7E-85FD-62A3C3132D8C}" srcOrd="0" destOrd="0" presId="urn:microsoft.com/office/officeart/2005/8/layout/vList5"/>
    <dgm:cxn modelId="{37CC752E-2B18-4BE8-B346-2014D7CFA10A}" type="presParOf" srcId="{07E9ED2D-FCB0-4E23-B4FE-D5816599E9D5}" destId="{430DC7CA-68CA-4420-A865-C09267F702D7}" srcOrd="5" destOrd="0" presId="urn:microsoft.com/office/officeart/2005/8/layout/vList5"/>
    <dgm:cxn modelId="{371A9283-BECD-4157-8303-908DD43CF71A}" type="presParOf" srcId="{07E9ED2D-FCB0-4E23-B4FE-D5816599E9D5}" destId="{DBF7ED88-7C1F-4635-B68E-1034B1DDDAEC}" srcOrd="6" destOrd="0" presId="urn:microsoft.com/office/officeart/2005/8/layout/vList5"/>
    <dgm:cxn modelId="{0CEAC855-D1D4-43E0-9D95-00E7E476AEBB}" type="presParOf" srcId="{DBF7ED88-7C1F-4635-B68E-1034B1DDDAEC}" destId="{106926C8-88A8-48B3-903A-64B10027D86F}"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15BD571-EA8C-4DBC-97D4-0D5D4057F842}"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fi-FI"/>
        </a:p>
      </dgm:t>
    </dgm:pt>
    <dgm:pt modelId="{7C436420-05C9-48A4-9E94-B7C8B4C62C44}">
      <dgm:prSet/>
      <dgm:spPr/>
      <dgm:t>
        <a:bodyPr/>
        <a:lstStyle/>
        <a:p>
          <a:pPr rtl="0"/>
          <a:r>
            <a:rPr lang="en-US" b="1" smtClean="0"/>
            <a:t>COMMISSION REGULATION (EC) No 2273/2003 of 22 December 2003</a:t>
          </a:r>
          <a:endParaRPr lang="fi-FI"/>
        </a:p>
      </dgm:t>
    </dgm:pt>
    <dgm:pt modelId="{69A81E1F-CECE-4274-AD59-5399AA69C241}" type="parTrans" cxnId="{A6DA8365-A603-44DA-A0F5-5970709A78E1}">
      <dgm:prSet/>
      <dgm:spPr/>
      <dgm:t>
        <a:bodyPr/>
        <a:lstStyle/>
        <a:p>
          <a:endParaRPr lang="fi-FI"/>
        </a:p>
      </dgm:t>
    </dgm:pt>
    <dgm:pt modelId="{80021010-66B5-431A-8E00-CD50C5F9B43A}" type="sibTrans" cxnId="{A6DA8365-A603-44DA-A0F5-5970709A78E1}">
      <dgm:prSet/>
      <dgm:spPr/>
      <dgm:t>
        <a:bodyPr/>
        <a:lstStyle/>
        <a:p>
          <a:endParaRPr lang="fi-FI"/>
        </a:p>
      </dgm:t>
    </dgm:pt>
    <dgm:pt modelId="{0198EE3B-8F65-4731-90F6-D102EA20BBF6}">
      <dgm:prSet/>
      <dgm:spPr/>
      <dgm:t>
        <a:bodyPr/>
        <a:lstStyle/>
        <a:p>
          <a:pPr rtl="0"/>
          <a:r>
            <a:rPr lang="en-US" b="1" smtClean="0"/>
            <a:t>implementing Directive 2003/6/EC of the European Parliament and of the Council as regards exemptions for buy-back programmes and stabilisation of financial instruments</a:t>
          </a:r>
          <a:endParaRPr lang="fi-FI"/>
        </a:p>
      </dgm:t>
    </dgm:pt>
    <dgm:pt modelId="{FB1D3E19-1CD0-4B61-8F07-BB54643AF73D}" type="parTrans" cxnId="{7685DCD0-A6C3-4FFD-97D4-C81DEA18AE66}">
      <dgm:prSet/>
      <dgm:spPr/>
      <dgm:t>
        <a:bodyPr/>
        <a:lstStyle/>
        <a:p>
          <a:endParaRPr lang="fi-FI"/>
        </a:p>
      </dgm:t>
    </dgm:pt>
    <dgm:pt modelId="{6E42A5AB-A36B-49CC-B67C-37C3831D95B2}" type="sibTrans" cxnId="{7685DCD0-A6C3-4FFD-97D4-C81DEA18AE66}">
      <dgm:prSet/>
      <dgm:spPr/>
      <dgm:t>
        <a:bodyPr/>
        <a:lstStyle/>
        <a:p>
          <a:endParaRPr lang="fi-FI"/>
        </a:p>
      </dgm:t>
    </dgm:pt>
    <dgm:pt modelId="{72C94330-5BBC-4CF8-A287-40E7B35ED370}" type="pres">
      <dgm:prSet presAssocID="{A15BD571-EA8C-4DBC-97D4-0D5D4057F842}" presName="Name0" presStyleCnt="0">
        <dgm:presLayoutVars>
          <dgm:dir/>
          <dgm:animLvl val="lvl"/>
          <dgm:resizeHandles val="exact"/>
        </dgm:presLayoutVars>
      </dgm:prSet>
      <dgm:spPr/>
      <dgm:t>
        <a:bodyPr/>
        <a:lstStyle/>
        <a:p>
          <a:endParaRPr lang="fi-FI"/>
        </a:p>
      </dgm:t>
    </dgm:pt>
    <dgm:pt modelId="{D689839F-178E-446D-91AC-3B2B04BC21B2}" type="pres">
      <dgm:prSet presAssocID="{7C436420-05C9-48A4-9E94-B7C8B4C62C44}" presName="linNode" presStyleCnt="0"/>
      <dgm:spPr/>
    </dgm:pt>
    <dgm:pt modelId="{3B23CB3C-7500-41CA-AE35-FA4274624882}" type="pres">
      <dgm:prSet presAssocID="{7C436420-05C9-48A4-9E94-B7C8B4C62C44}" presName="parentText" presStyleLbl="node1" presStyleIdx="0" presStyleCnt="1">
        <dgm:presLayoutVars>
          <dgm:chMax val="1"/>
          <dgm:bulletEnabled val="1"/>
        </dgm:presLayoutVars>
      </dgm:prSet>
      <dgm:spPr/>
      <dgm:t>
        <a:bodyPr/>
        <a:lstStyle/>
        <a:p>
          <a:endParaRPr lang="fi-FI"/>
        </a:p>
      </dgm:t>
    </dgm:pt>
    <dgm:pt modelId="{A3E0587D-848C-443C-B516-9D9A7745AEED}" type="pres">
      <dgm:prSet presAssocID="{7C436420-05C9-48A4-9E94-B7C8B4C62C44}" presName="descendantText" presStyleLbl="alignAccFollowNode1" presStyleIdx="0" presStyleCnt="1">
        <dgm:presLayoutVars>
          <dgm:bulletEnabled val="1"/>
        </dgm:presLayoutVars>
      </dgm:prSet>
      <dgm:spPr/>
      <dgm:t>
        <a:bodyPr/>
        <a:lstStyle/>
        <a:p>
          <a:endParaRPr lang="fi-FI"/>
        </a:p>
      </dgm:t>
    </dgm:pt>
  </dgm:ptLst>
  <dgm:cxnLst>
    <dgm:cxn modelId="{7685DCD0-A6C3-4FFD-97D4-C81DEA18AE66}" srcId="{7C436420-05C9-48A4-9E94-B7C8B4C62C44}" destId="{0198EE3B-8F65-4731-90F6-D102EA20BBF6}" srcOrd="0" destOrd="0" parTransId="{FB1D3E19-1CD0-4B61-8F07-BB54643AF73D}" sibTransId="{6E42A5AB-A36B-49CC-B67C-37C3831D95B2}"/>
    <dgm:cxn modelId="{D982614B-F8B9-46FA-AA50-0EFE1FC00A6F}" type="presOf" srcId="{7C436420-05C9-48A4-9E94-B7C8B4C62C44}" destId="{3B23CB3C-7500-41CA-AE35-FA4274624882}" srcOrd="0" destOrd="0" presId="urn:microsoft.com/office/officeart/2005/8/layout/vList5"/>
    <dgm:cxn modelId="{A6DA8365-A603-44DA-A0F5-5970709A78E1}" srcId="{A15BD571-EA8C-4DBC-97D4-0D5D4057F842}" destId="{7C436420-05C9-48A4-9E94-B7C8B4C62C44}" srcOrd="0" destOrd="0" parTransId="{69A81E1F-CECE-4274-AD59-5399AA69C241}" sibTransId="{80021010-66B5-431A-8E00-CD50C5F9B43A}"/>
    <dgm:cxn modelId="{2C68AEA2-9633-4455-BD6D-472FE6BB9A69}" type="presOf" srcId="{0198EE3B-8F65-4731-90F6-D102EA20BBF6}" destId="{A3E0587D-848C-443C-B516-9D9A7745AEED}" srcOrd="0" destOrd="0" presId="urn:microsoft.com/office/officeart/2005/8/layout/vList5"/>
    <dgm:cxn modelId="{8E81DCBB-7923-45D9-90D9-E10EA647D07E}" type="presOf" srcId="{A15BD571-EA8C-4DBC-97D4-0D5D4057F842}" destId="{72C94330-5BBC-4CF8-A287-40E7B35ED370}" srcOrd="0" destOrd="0" presId="urn:microsoft.com/office/officeart/2005/8/layout/vList5"/>
    <dgm:cxn modelId="{A89A9819-A168-4E46-A942-D4D6205536CC}" type="presParOf" srcId="{72C94330-5BBC-4CF8-A287-40E7B35ED370}" destId="{D689839F-178E-446D-91AC-3B2B04BC21B2}" srcOrd="0" destOrd="0" presId="urn:microsoft.com/office/officeart/2005/8/layout/vList5"/>
    <dgm:cxn modelId="{B81B542C-EFC6-4E30-BC61-04E945CCB27B}" type="presParOf" srcId="{D689839F-178E-446D-91AC-3B2B04BC21B2}" destId="{3B23CB3C-7500-41CA-AE35-FA4274624882}" srcOrd="0" destOrd="0" presId="urn:microsoft.com/office/officeart/2005/8/layout/vList5"/>
    <dgm:cxn modelId="{9732C5ED-DAA7-4518-84DB-A46820CC0BF1}" type="presParOf" srcId="{D689839F-178E-446D-91AC-3B2B04BC21B2}" destId="{A3E0587D-848C-443C-B516-9D9A7745AEED}"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BA3428-4553-4131-A184-B627AEAD4683}" type="datetimeFigureOut">
              <a:rPr lang="fi-FI" smtClean="0"/>
              <a:t>31.10.2016</a:t>
            </a:fld>
            <a:endParaRPr lang="fi-FI"/>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C79B48-8924-41FF-B5D9-2011DB4D6E6E}" type="slidenum">
              <a:rPr lang="fi-FI" smtClean="0"/>
              <a:t>‹#›</a:t>
            </a:fld>
            <a:endParaRPr lang="fi-FI"/>
          </a:p>
        </p:txBody>
      </p:sp>
    </p:spTree>
    <p:extLst>
      <p:ext uri="{BB962C8B-B14F-4D97-AF65-F5344CB8AC3E}">
        <p14:creationId xmlns:p14="http://schemas.microsoft.com/office/powerpoint/2010/main" val="40586127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F0C79B48-8924-41FF-B5D9-2011DB4D6E6E}" type="slidenum">
              <a:rPr lang="fi-FI" smtClean="0"/>
              <a:t>3</a:t>
            </a:fld>
            <a:endParaRPr lang="fi-FI"/>
          </a:p>
        </p:txBody>
      </p:sp>
    </p:spTree>
    <p:extLst>
      <p:ext uri="{BB962C8B-B14F-4D97-AF65-F5344CB8AC3E}">
        <p14:creationId xmlns:p14="http://schemas.microsoft.com/office/powerpoint/2010/main" val="2669950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F0C79B48-8924-41FF-B5D9-2011DB4D6E6E}" type="slidenum">
              <a:rPr lang="fi-FI" smtClean="0"/>
              <a:t>11</a:t>
            </a:fld>
            <a:endParaRPr lang="fi-FI"/>
          </a:p>
        </p:txBody>
      </p:sp>
    </p:spTree>
    <p:extLst>
      <p:ext uri="{BB962C8B-B14F-4D97-AF65-F5344CB8AC3E}">
        <p14:creationId xmlns:p14="http://schemas.microsoft.com/office/powerpoint/2010/main" val="15317879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pPr lvl="0"/>
            <a:r>
              <a:rPr lang="en-US" noProof="0" smtClean="0"/>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fontAlgn="auto">
              <a:spcBef>
                <a:spcPts val="0"/>
              </a:spcBef>
              <a:spcAft>
                <a:spcPts val="0"/>
              </a:spcAft>
              <a:defRPr sz="1200">
                <a:solidFill>
                  <a:srgbClr val="928B81"/>
                </a:solidFill>
              </a:defRPr>
            </a:lvl1pPr>
          </a:lstStyle>
          <a:p>
            <a:pPr>
              <a:defRPr/>
            </a:pPr>
            <a:endParaRPr lang="en-US"/>
          </a:p>
        </p:txBody>
      </p:sp>
    </p:spTree>
    <p:extLst>
      <p:ext uri="{BB962C8B-B14F-4D97-AF65-F5344CB8AC3E}">
        <p14:creationId xmlns:p14="http://schemas.microsoft.com/office/powerpoint/2010/main" val="375242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908E9564-FABD-43F8-97EF-6462AE199AE1}" type="slidenum">
              <a:rPr lang="en-US"/>
              <a:pPr>
                <a:defRPr/>
              </a:pPr>
              <a:t>‹#›</a:t>
            </a:fld>
            <a:endParaRPr lang="en-US"/>
          </a:p>
        </p:txBody>
      </p:sp>
    </p:spTree>
    <p:extLst>
      <p:ext uri="{BB962C8B-B14F-4D97-AF65-F5344CB8AC3E}">
        <p14:creationId xmlns:p14="http://schemas.microsoft.com/office/powerpoint/2010/main" val="285370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7D4E0A4F-5660-4408-96C8-DF1D6F848833}" type="slidenum">
              <a:rPr lang="en-US"/>
              <a:pPr>
                <a:defRPr/>
              </a:pPr>
              <a:t>‹#›</a:t>
            </a:fld>
            <a:endParaRPr lang="en-US"/>
          </a:p>
        </p:txBody>
      </p:sp>
    </p:spTree>
    <p:extLst>
      <p:ext uri="{BB962C8B-B14F-4D97-AF65-F5344CB8AC3E}">
        <p14:creationId xmlns:p14="http://schemas.microsoft.com/office/powerpoint/2010/main" val="4108603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Otsikko sekä kaaviokuva tai organisaatiokaavio">
    <p:spTree>
      <p:nvGrpSpPr>
        <p:cNvPr id="1" name=""/>
        <p:cNvGrpSpPr/>
        <p:nvPr/>
      </p:nvGrpSpPr>
      <p:grpSpPr>
        <a:xfrm>
          <a:off x="0" y="0"/>
          <a:ext cx="0" cy="0"/>
          <a:chOff x="0" y="0"/>
          <a:chExt cx="0" cy="0"/>
        </a:xfrm>
      </p:grpSpPr>
      <p:sp>
        <p:nvSpPr>
          <p:cNvPr id="2" name="Otsikko 1"/>
          <p:cNvSpPr>
            <a:spLocks noGrp="1"/>
          </p:cNvSpPr>
          <p:nvPr>
            <p:ph type="title"/>
          </p:nvPr>
        </p:nvSpPr>
        <p:spPr>
          <a:xfrm>
            <a:off x="685800" y="609600"/>
            <a:ext cx="7772400" cy="1143000"/>
          </a:xfrm>
        </p:spPr>
        <p:txBody>
          <a:bodyPr/>
          <a:lstStyle/>
          <a:p>
            <a:r>
              <a:rPr lang="fi-FI" smtClean="0"/>
              <a:t>Muokkaa perustyyl. napsautt.</a:t>
            </a:r>
            <a:endParaRPr lang="fi-FI"/>
          </a:p>
        </p:txBody>
      </p:sp>
      <p:sp>
        <p:nvSpPr>
          <p:cNvPr id="3" name="SmartArt-paikkamerkki 2"/>
          <p:cNvSpPr>
            <a:spLocks noGrp="1"/>
          </p:cNvSpPr>
          <p:nvPr>
            <p:ph type="dgm" idx="1"/>
          </p:nvPr>
        </p:nvSpPr>
        <p:spPr>
          <a:xfrm>
            <a:off x="685800" y="1981200"/>
            <a:ext cx="7772400" cy="4114800"/>
          </a:xfrm>
        </p:spPr>
        <p:txBody>
          <a:bodyPr/>
          <a:lstStyle/>
          <a:p>
            <a:pPr lvl="0"/>
            <a:endParaRPr lang="fi-FI" noProof="0" smtClean="0"/>
          </a:p>
        </p:txBody>
      </p:sp>
      <p:sp>
        <p:nvSpPr>
          <p:cNvPr id="4" name="Päivämäärän paikkamerkki 3"/>
          <p:cNvSpPr>
            <a:spLocks noGrp="1"/>
          </p:cNvSpPr>
          <p:nvPr>
            <p:ph type="dt" sz="half" idx="10"/>
          </p:nvPr>
        </p:nvSpPr>
        <p:spPr>
          <a:xfrm>
            <a:off x="685800" y="6248400"/>
            <a:ext cx="1905000" cy="457200"/>
          </a:xfrm>
        </p:spPr>
        <p:txBody>
          <a:bodyPr/>
          <a:lstStyle>
            <a:lvl1pPr fontAlgn="auto">
              <a:spcBef>
                <a:spcPts val="0"/>
              </a:spcBef>
              <a:spcAft>
                <a:spcPts val="0"/>
              </a:spcAft>
              <a:defRPr/>
            </a:lvl1pPr>
          </a:lstStyle>
          <a:p>
            <a:pPr>
              <a:defRPr/>
            </a:pPr>
            <a:endParaRPr lang="en-US"/>
          </a:p>
        </p:txBody>
      </p:sp>
      <p:sp>
        <p:nvSpPr>
          <p:cNvPr id="5" name="Alatunnisteen paikkamerkki 4"/>
          <p:cNvSpPr>
            <a:spLocks noGrp="1"/>
          </p:cNvSpPr>
          <p:nvPr>
            <p:ph type="ftr" sz="quarter" idx="11"/>
          </p:nvPr>
        </p:nvSpPr>
        <p:spPr>
          <a:xfrm>
            <a:off x="3124200" y="6248400"/>
            <a:ext cx="2895600" cy="457200"/>
          </a:xfrm>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Dian numeron paikkamerkki 5"/>
          <p:cNvSpPr>
            <a:spLocks noGrp="1"/>
          </p:cNvSpPr>
          <p:nvPr>
            <p:ph type="sldNum" sz="quarter" idx="12"/>
          </p:nvPr>
        </p:nvSpPr>
        <p:spPr>
          <a:xfrm>
            <a:off x="6553200" y="6248400"/>
            <a:ext cx="1905000" cy="457200"/>
          </a:xfrm>
        </p:spPr>
        <p:txBody>
          <a:bodyPr/>
          <a:lstStyle>
            <a:lvl1pPr fontAlgn="auto">
              <a:spcBef>
                <a:spcPts val="0"/>
              </a:spcBef>
              <a:spcAft>
                <a:spcPts val="0"/>
              </a:spcAft>
              <a:defRPr/>
            </a:lvl1pPr>
          </a:lstStyle>
          <a:p>
            <a:pPr>
              <a:defRPr/>
            </a:pPr>
            <a:fld id="{B819B86B-5EC9-45C2-8A11-E9BF295CDEE8}" type="slidenum">
              <a:rPr lang="en-US"/>
              <a:pPr>
                <a:defRPr/>
              </a:pPr>
              <a:t>‹#›</a:t>
            </a:fld>
            <a:endParaRPr lang="en-US"/>
          </a:p>
        </p:txBody>
      </p:sp>
    </p:spTree>
    <p:extLst>
      <p:ext uri="{BB962C8B-B14F-4D97-AF65-F5344CB8AC3E}">
        <p14:creationId xmlns:p14="http://schemas.microsoft.com/office/powerpoint/2010/main" val="24587716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06400" y="1712913"/>
            <a:ext cx="8324850" cy="3919537"/>
          </a:xfrm>
          <a:prstGeom prst="rect">
            <a:avLst/>
          </a:prstGeom>
          <a:solidFill>
            <a:srgbClr val="ED29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5" name="Picture 10" descr="aalto_HSE_e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120900"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571500" y="1770063"/>
            <a:ext cx="7769225" cy="1331912"/>
          </a:xfrm>
        </p:spPr>
        <p:txBody>
          <a:bodyPr/>
          <a:lstStyle>
            <a:lvl1pPr>
              <a:defRPr sz="4000">
                <a:solidFill>
                  <a:schemeClr val="bg1"/>
                </a:solidFill>
              </a:defRPr>
            </a:lvl1pPr>
          </a:lstStyle>
          <a:p>
            <a:r>
              <a:rPr lang="en-US"/>
              <a:t>Click to edit Master title style</a:t>
            </a:r>
          </a:p>
        </p:txBody>
      </p:sp>
      <p:sp>
        <p:nvSpPr>
          <p:cNvPr id="3075" name="Rectangle 3"/>
          <p:cNvSpPr>
            <a:spLocks noGrp="1" noChangeArrowheads="1"/>
          </p:cNvSpPr>
          <p:nvPr>
            <p:ph type="subTitle" idx="1"/>
          </p:nvPr>
        </p:nvSpPr>
        <p:spPr>
          <a:xfrm>
            <a:off x="571500" y="3141663"/>
            <a:ext cx="6283325" cy="2339975"/>
          </a:xfrm>
        </p:spPr>
        <p:txBody>
          <a:bodyPr/>
          <a:lstStyle>
            <a:lvl1pPr marL="0" indent="0">
              <a:buFontTx/>
              <a:buNone/>
              <a:defRPr>
                <a:solidFill>
                  <a:schemeClr val="bg1"/>
                </a:solidFill>
                <a:latin typeface="Georgia" pitchFamily="18" charset="0"/>
              </a:defRPr>
            </a:lvl1pPr>
          </a:lstStyle>
          <a:p>
            <a:r>
              <a:rPr lang="en-US"/>
              <a:t>Click to edit Master subtitle style</a:t>
            </a:r>
          </a:p>
        </p:txBody>
      </p:sp>
      <p:sp>
        <p:nvSpPr>
          <p:cNvPr id="6" name="Rectangle 4"/>
          <p:cNvSpPr>
            <a:spLocks noGrp="1" noChangeArrowheads="1"/>
          </p:cNvSpPr>
          <p:nvPr>
            <p:ph type="dt" sz="half" idx="10"/>
          </p:nvPr>
        </p:nvSpPr>
        <p:spPr>
          <a:xfrm>
            <a:off x="2860675" y="5959475"/>
            <a:ext cx="2025650" cy="176213"/>
          </a:xfrm>
        </p:spPr>
        <p:txBody>
          <a:bodyPr/>
          <a:lstStyle>
            <a:lvl1pPr fontAlgn="auto">
              <a:spcBef>
                <a:spcPts val="0"/>
              </a:spcBef>
              <a:spcAft>
                <a:spcPts val="0"/>
              </a:spcAft>
              <a:defRPr sz="1200">
                <a:solidFill>
                  <a:srgbClr val="928B81"/>
                </a:solidFill>
              </a:defRPr>
            </a:lvl1pPr>
          </a:lstStyle>
          <a:p>
            <a:pPr>
              <a:defRPr/>
            </a:pPr>
            <a:endParaRPr lang="en-US"/>
          </a:p>
        </p:txBody>
      </p:sp>
    </p:spTree>
    <p:extLst>
      <p:ext uri="{BB962C8B-B14F-4D97-AF65-F5344CB8AC3E}">
        <p14:creationId xmlns:p14="http://schemas.microsoft.com/office/powerpoint/2010/main" val="544954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08205E58-AA05-4D97-BDE9-D72AC4D2D876}" type="slidenum">
              <a:rPr lang="en-US" altLang="fi-FI"/>
              <a:pPr>
                <a:defRPr/>
              </a:pPr>
              <a:t>‹#›</a:t>
            </a:fld>
            <a:endParaRPr lang="en-US" altLang="fi-FI"/>
          </a:p>
        </p:txBody>
      </p:sp>
    </p:spTree>
    <p:extLst>
      <p:ext uri="{BB962C8B-B14F-4D97-AF65-F5344CB8AC3E}">
        <p14:creationId xmlns:p14="http://schemas.microsoft.com/office/powerpoint/2010/main" val="25888795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AB53C297-643D-4CB7-84FD-F6A1F31847E6}" type="slidenum">
              <a:rPr lang="en-US" altLang="fi-FI"/>
              <a:pPr>
                <a:defRPr/>
              </a:pPr>
              <a:t>‹#›</a:t>
            </a:fld>
            <a:endParaRPr lang="en-US" altLang="fi-FI"/>
          </a:p>
        </p:txBody>
      </p:sp>
    </p:spTree>
    <p:extLst>
      <p:ext uri="{BB962C8B-B14F-4D97-AF65-F5344CB8AC3E}">
        <p14:creationId xmlns:p14="http://schemas.microsoft.com/office/powerpoint/2010/main" val="3386219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391FA548-FE5C-4447-8115-0244E4821601}" type="slidenum">
              <a:rPr lang="en-US" altLang="fi-FI"/>
              <a:pPr>
                <a:defRPr/>
              </a:pPr>
              <a:t>‹#›</a:t>
            </a:fld>
            <a:endParaRPr lang="en-US" altLang="fi-FI"/>
          </a:p>
        </p:txBody>
      </p:sp>
    </p:spTree>
    <p:extLst>
      <p:ext uri="{BB962C8B-B14F-4D97-AF65-F5344CB8AC3E}">
        <p14:creationId xmlns:p14="http://schemas.microsoft.com/office/powerpoint/2010/main" val="3145105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9" name="Rectangle 6"/>
          <p:cNvSpPr>
            <a:spLocks noGrp="1" noChangeArrowheads="1"/>
          </p:cNvSpPr>
          <p:nvPr>
            <p:ph type="sldNum" sz="quarter" idx="12"/>
          </p:nvPr>
        </p:nvSpPr>
        <p:spPr/>
        <p:txBody>
          <a:bodyPr/>
          <a:lstStyle>
            <a:lvl1pPr>
              <a:defRPr smtClean="0"/>
            </a:lvl1pPr>
          </a:lstStyle>
          <a:p>
            <a:pPr>
              <a:defRPr/>
            </a:pPr>
            <a:fld id="{529E2B75-E875-44D7-BACC-A0CAAF27625F}" type="slidenum">
              <a:rPr lang="en-US" altLang="fi-FI"/>
              <a:pPr>
                <a:defRPr/>
              </a:pPr>
              <a:t>‹#›</a:t>
            </a:fld>
            <a:endParaRPr lang="en-US" altLang="fi-FI"/>
          </a:p>
        </p:txBody>
      </p:sp>
    </p:spTree>
    <p:extLst>
      <p:ext uri="{BB962C8B-B14F-4D97-AF65-F5344CB8AC3E}">
        <p14:creationId xmlns:p14="http://schemas.microsoft.com/office/powerpoint/2010/main" val="4063400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5" name="Rectangle 6"/>
          <p:cNvSpPr>
            <a:spLocks noGrp="1" noChangeArrowheads="1"/>
          </p:cNvSpPr>
          <p:nvPr>
            <p:ph type="sldNum" sz="quarter" idx="12"/>
          </p:nvPr>
        </p:nvSpPr>
        <p:spPr/>
        <p:txBody>
          <a:bodyPr/>
          <a:lstStyle>
            <a:lvl1pPr>
              <a:defRPr smtClean="0"/>
            </a:lvl1pPr>
          </a:lstStyle>
          <a:p>
            <a:pPr>
              <a:defRPr/>
            </a:pPr>
            <a:fld id="{1D0952CD-0075-462F-9E0A-CDB2CECAD966}" type="slidenum">
              <a:rPr lang="en-US" altLang="fi-FI"/>
              <a:pPr>
                <a:defRPr/>
              </a:pPr>
              <a:t>‹#›</a:t>
            </a:fld>
            <a:endParaRPr lang="en-US" altLang="fi-FI"/>
          </a:p>
        </p:txBody>
      </p:sp>
    </p:spTree>
    <p:extLst>
      <p:ext uri="{BB962C8B-B14F-4D97-AF65-F5344CB8AC3E}">
        <p14:creationId xmlns:p14="http://schemas.microsoft.com/office/powerpoint/2010/main" val="39354894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4" name="Rectangle 6"/>
          <p:cNvSpPr>
            <a:spLocks noGrp="1" noChangeArrowheads="1"/>
          </p:cNvSpPr>
          <p:nvPr>
            <p:ph type="sldNum" sz="quarter" idx="12"/>
          </p:nvPr>
        </p:nvSpPr>
        <p:spPr/>
        <p:txBody>
          <a:bodyPr/>
          <a:lstStyle>
            <a:lvl1pPr>
              <a:defRPr smtClean="0"/>
            </a:lvl1pPr>
          </a:lstStyle>
          <a:p>
            <a:pPr>
              <a:defRPr/>
            </a:pPr>
            <a:fld id="{9BCC554B-6196-4207-866C-CAA4F326B42B}" type="slidenum">
              <a:rPr lang="en-US" altLang="fi-FI"/>
              <a:pPr>
                <a:defRPr/>
              </a:pPr>
              <a:t>‹#›</a:t>
            </a:fld>
            <a:endParaRPr lang="en-US" altLang="fi-FI"/>
          </a:p>
        </p:txBody>
      </p:sp>
    </p:spTree>
    <p:extLst>
      <p:ext uri="{BB962C8B-B14F-4D97-AF65-F5344CB8AC3E}">
        <p14:creationId xmlns:p14="http://schemas.microsoft.com/office/powerpoint/2010/main" val="4127405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pPr>
                <a:defRPr/>
              </a:pPr>
              <a:t>‹#›</a:t>
            </a:fld>
            <a:endParaRPr lang="en-US"/>
          </a:p>
        </p:txBody>
      </p:sp>
    </p:spTree>
    <p:extLst>
      <p:ext uri="{BB962C8B-B14F-4D97-AF65-F5344CB8AC3E}">
        <p14:creationId xmlns:p14="http://schemas.microsoft.com/office/powerpoint/2010/main" val="29525482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09F1F07E-63CB-4CEE-A544-88E91C6AAFBB}" type="slidenum">
              <a:rPr lang="en-US" altLang="fi-FI"/>
              <a:pPr>
                <a:defRPr/>
              </a:pPr>
              <a:t>‹#›</a:t>
            </a:fld>
            <a:endParaRPr lang="en-US" altLang="fi-FI"/>
          </a:p>
        </p:txBody>
      </p:sp>
    </p:spTree>
    <p:extLst>
      <p:ext uri="{BB962C8B-B14F-4D97-AF65-F5344CB8AC3E}">
        <p14:creationId xmlns:p14="http://schemas.microsoft.com/office/powerpoint/2010/main" val="37875544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7" name="Rectangle 6"/>
          <p:cNvSpPr>
            <a:spLocks noGrp="1" noChangeArrowheads="1"/>
          </p:cNvSpPr>
          <p:nvPr>
            <p:ph type="sldNum" sz="quarter" idx="12"/>
          </p:nvPr>
        </p:nvSpPr>
        <p:spPr/>
        <p:txBody>
          <a:bodyPr/>
          <a:lstStyle>
            <a:lvl1pPr>
              <a:defRPr smtClean="0"/>
            </a:lvl1pPr>
          </a:lstStyle>
          <a:p>
            <a:pPr>
              <a:defRPr/>
            </a:pPr>
            <a:fld id="{F5031202-0732-4E28-9252-36618A16C5AF}" type="slidenum">
              <a:rPr lang="en-US" altLang="fi-FI"/>
              <a:pPr>
                <a:defRPr/>
              </a:pPr>
              <a:t>‹#›</a:t>
            </a:fld>
            <a:endParaRPr lang="en-US" altLang="fi-FI"/>
          </a:p>
        </p:txBody>
      </p:sp>
    </p:spTree>
    <p:extLst>
      <p:ext uri="{BB962C8B-B14F-4D97-AF65-F5344CB8AC3E}">
        <p14:creationId xmlns:p14="http://schemas.microsoft.com/office/powerpoint/2010/main" val="40496106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C6BE32E8-CF4F-49C5-9148-9AFE8FFA59AA}" type="slidenum">
              <a:rPr lang="en-US" altLang="fi-FI"/>
              <a:pPr>
                <a:defRPr/>
              </a:pPr>
              <a:t>‹#›</a:t>
            </a:fld>
            <a:endParaRPr lang="en-US" altLang="fi-FI"/>
          </a:p>
        </p:txBody>
      </p:sp>
    </p:spTree>
    <p:extLst>
      <p:ext uri="{BB962C8B-B14F-4D97-AF65-F5344CB8AC3E}">
        <p14:creationId xmlns:p14="http://schemas.microsoft.com/office/powerpoint/2010/main" val="13813372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1138" y="488950"/>
            <a:ext cx="1995487" cy="5229225"/>
          </a:xfrm>
        </p:spPr>
        <p:txBody>
          <a:bodyPr vert="eaVert"/>
          <a:lstStyle/>
          <a:p>
            <a:r>
              <a:rPr lang="en-US" smtClean="0"/>
              <a:t>Click to edit Master title style</a:t>
            </a:r>
            <a:endParaRPr lang="fi-FI"/>
          </a:p>
        </p:txBody>
      </p:sp>
      <p:sp>
        <p:nvSpPr>
          <p:cNvPr id="3" name="Vertical Text Placeholder 2"/>
          <p:cNvSpPr>
            <a:spLocks noGrp="1"/>
          </p:cNvSpPr>
          <p:nvPr>
            <p:ph type="body" orient="vert" idx="1"/>
          </p:nvPr>
        </p:nvSpPr>
        <p:spPr>
          <a:xfrm>
            <a:off x="571500" y="488950"/>
            <a:ext cx="5837238" cy="52292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430CC69A-D34A-4F88-B0E2-E0EAC4F6A1BD}" type="slidenum">
              <a:rPr lang="en-US" altLang="fi-FI"/>
              <a:pPr>
                <a:defRPr/>
              </a:pPr>
              <a:t>‹#›</a:t>
            </a:fld>
            <a:endParaRPr lang="en-US" altLang="fi-FI"/>
          </a:p>
        </p:txBody>
      </p:sp>
    </p:spTree>
    <p:extLst>
      <p:ext uri="{BB962C8B-B14F-4D97-AF65-F5344CB8AC3E}">
        <p14:creationId xmlns:p14="http://schemas.microsoft.com/office/powerpoint/2010/main" val="39216799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i-FI"/>
          </a:p>
        </p:txBody>
      </p:sp>
      <p:sp>
        <p:nvSpPr>
          <p:cNvPr id="3" name="SmartArt Placeholder 2"/>
          <p:cNvSpPr>
            <a:spLocks noGrp="1"/>
          </p:cNvSpPr>
          <p:nvPr>
            <p:ph type="dgm" idx="1"/>
          </p:nvPr>
        </p:nvSpPr>
        <p:spPr>
          <a:xfrm>
            <a:off x="457200" y="1600200"/>
            <a:ext cx="8229600" cy="4525963"/>
          </a:xfrm>
        </p:spPr>
        <p:txBody>
          <a:bodyPr/>
          <a:lstStyle/>
          <a:p>
            <a:pPr lvl="0"/>
            <a:endParaRPr lang="fi-FI" noProof="0" smtClean="0"/>
          </a:p>
        </p:txBody>
      </p:sp>
      <p:sp>
        <p:nvSpPr>
          <p:cNvPr id="4" name="Date Placeholder 3"/>
          <p:cNvSpPr>
            <a:spLocks noGrp="1"/>
          </p:cNvSpPr>
          <p:nvPr>
            <p:ph type="dt" sz="half" idx="10"/>
          </p:nvPr>
        </p:nvSpPr>
        <p:spPr>
          <a:xfrm>
            <a:off x="457200" y="6245225"/>
            <a:ext cx="2133600" cy="476250"/>
          </a:xfrm>
        </p:spPr>
        <p:txBody>
          <a:bodyPr/>
          <a:lstStyle>
            <a:lvl1pPr fontAlgn="auto">
              <a:spcBef>
                <a:spcPts val="0"/>
              </a:spcBef>
              <a:spcAft>
                <a:spcPts val="0"/>
              </a:spcAft>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smtClean="0"/>
            </a:lvl1pPr>
          </a:lstStyle>
          <a:p>
            <a:pPr>
              <a:defRPr/>
            </a:pPr>
            <a:fld id="{91E54578-2A07-4BA3-A9AC-836C3FB2641F}" type="slidenum">
              <a:rPr lang="en-US" altLang="fi-FI"/>
              <a:pPr>
                <a:defRPr/>
              </a:pPr>
              <a:t>‹#›</a:t>
            </a:fld>
            <a:endParaRPr lang="en-US" altLang="fi-FI"/>
          </a:p>
        </p:txBody>
      </p:sp>
    </p:spTree>
    <p:extLst>
      <p:ext uri="{BB962C8B-B14F-4D97-AF65-F5344CB8AC3E}">
        <p14:creationId xmlns:p14="http://schemas.microsoft.com/office/powerpoint/2010/main" val="37690847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ver">
    <p:bg>
      <p:bgPr>
        <a:solidFill>
          <a:schemeClr val="tx2"/>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468314" y="1700810"/>
            <a:ext cx="8207375" cy="3542792"/>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9"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39532125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ver with BG image">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7" name="Title 1"/>
          <p:cNvSpPr>
            <a:spLocks noGrp="1"/>
          </p:cNvSpPr>
          <p:nvPr>
            <p:ph type="ctrTitle"/>
          </p:nvPr>
        </p:nvSpPr>
        <p:spPr>
          <a:xfrm>
            <a:off x="468314" y="1701163"/>
            <a:ext cx="8207375" cy="3542438"/>
          </a:xfrm>
          <a:prstGeom prst="rect">
            <a:avLst/>
          </a:prstGeom>
        </p:spPr>
        <p:txBody>
          <a:bodyPr lIns="0" tIns="0" rIns="0" bIns="0" anchor="b" anchorCtr="0">
            <a:noAutofit/>
          </a:bodyPr>
          <a:lstStyle>
            <a:lvl1pPr algn="l">
              <a:lnSpc>
                <a:spcPct val="80000"/>
              </a:lnSpc>
              <a:defRPr sz="7200" b="1" spc="-200">
                <a:solidFill>
                  <a:schemeClr val="bg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8" name="Subtitle 2"/>
          <p:cNvSpPr>
            <a:spLocks noGrp="1"/>
          </p:cNvSpPr>
          <p:nvPr>
            <p:ph type="subTitle" idx="1"/>
          </p:nvPr>
        </p:nvSpPr>
        <p:spPr>
          <a:xfrm>
            <a:off x="468314" y="5315698"/>
            <a:ext cx="5495420"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5"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348"/>
            <a:ext cx="1809750" cy="1927860"/>
          </a:xfrm>
          <a:prstGeom prst="rect">
            <a:avLst/>
          </a:prstGeom>
        </p:spPr>
      </p:pic>
    </p:spTree>
    <p:extLst>
      <p:ext uri="{BB962C8B-B14F-4D97-AF65-F5344CB8AC3E}">
        <p14:creationId xmlns:p14="http://schemas.microsoft.com/office/powerpoint/2010/main" val="14196652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ver Text">
    <p:spTree>
      <p:nvGrpSpPr>
        <p:cNvPr id="1" name=""/>
        <p:cNvGrpSpPr/>
        <p:nvPr/>
      </p:nvGrpSpPr>
      <p:grpSpPr>
        <a:xfrm>
          <a:off x="0" y="0"/>
          <a:ext cx="0" cy="0"/>
          <a:chOff x="0" y="0"/>
          <a:chExt cx="0" cy="0"/>
        </a:xfrm>
      </p:grpSpPr>
      <p:sp>
        <p:nvSpPr>
          <p:cNvPr id="16" name="Title 1"/>
          <p:cNvSpPr>
            <a:spLocks noGrp="1"/>
          </p:cNvSpPr>
          <p:nvPr>
            <p:ph type="ctrTitle"/>
          </p:nvPr>
        </p:nvSpPr>
        <p:spPr>
          <a:xfrm>
            <a:off x="468312" y="1702080"/>
            <a:ext cx="8208000" cy="3542400"/>
          </a:xfrm>
          <a:prstGeom prst="rect">
            <a:avLst/>
          </a:prstGeom>
        </p:spPr>
        <p:txBody>
          <a:bodyPr lIns="0" tIns="0" rIns="0" bIns="0" anchor="b">
            <a:noAutofit/>
          </a:bodyPr>
          <a:lstStyle>
            <a:lvl1pPr algn="l">
              <a:lnSpc>
                <a:spcPct val="80000"/>
              </a:lnSpc>
              <a:defRPr sz="7200" b="1" spc="-2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7" name="Subtitle 2"/>
          <p:cNvSpPr>
            <a:spLocks noGrp="1"/>
          </p:cNvSpPr>
          <p:nvPr>
            <p:ph type="subTitle" idx="1"/>
          </p:nvPr>
        </p:nvSpPr>
        <p:spPr>
          <a:xfrm>
            <a:off x="468314" y="5315698"/>
            <a:ext cx="5388448"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pic>
        <p:nvPicPr>
          <p:cNvPr id="5"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423054354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ver Image">
    <p:spTree>
      <p:nvGrpSpPr>
        <p:cNvPr id="1" name=""/>
        <p:cNvGrpSpPr/>
        <p:nvPr/>
      </p:nvGrpSpPr>
      <p:grpSpPr>
        <a:xfrm>
          <a:off x="0" y="0"/>
          <a:ext cx="0" cy="0"/>
          <a:chOff x="0" y="0"/>
          <a:chExt cx="0" cy="0"/>
        </a:xfrm>
      </p:grpSpPr>
      <p:sp>
        <p:nvSpPr>
          <p:cNvPr id="16" name="Title 1"/>
          <p:cNvSpPr>
            <a:spLocks noGrp="1"/>
          </p:cNvSpPr>
          <p:nvPr>
            <p:ph type="ctrTitle"/>
          </p:nvPr>
        </p:nvSpPr>
        <p:spPr>
          <a:xfrm>
            <a:off x="468314" y="1989288"/>
            <a:ext cx="3319477" cy="3232900"/>
          </a:xfrm>
          <a:prstGeom prst="rect">
            <a:avLst/>
          </a:prstGeom>
        </p:spPr>
        <p:txBody>
          <a:bodyPr lIns="0" tIns="0" rIns="0" bIns="0" anchor="t">
            <a:noAutofit/>
          </a:bodyPr>
          <a:lstStyle>
            <a:lvl1pPr algn="l">
              <a:lnSpc>
                <a:spcPct val="80000"/>
              </a:lnSpc>
              <a:defRPr sz="6000" b="1" spc="-2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7" name="Subtitle 2"/>
          <p:cNvSpPr>
            <a:spLocks noGrp="1"/>
          </p:cNvSpPr>
          <p:nvPr>
            <p:ph type="subTitle" idx="1"/>
          </p:nvPr>
        </p:nvSpPr>
        <p:spPr>
          <a:xfrm>
            <a:off x="468314" y="5438088"/>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subtitle</a:t>
            </a:r>
            <a:r>
              <a:rPr lang="fi-FI" dirty="0" smtClean="0"/>
              <a:t> </a:t>
            </a:r>
            <a:r>
              <a:rPr lang="fi-FI" dirty="0" err="1" smtClean="0"/>
              <a:t>style</a:t>
            </a:r>
            <a:endParaRPr lang="en-US" dirty="0"/>
          </a:p>
        </p:txBody>
      </p:sp>
      <p:sp>
        <p:nvSpPr>
          <p:cNvPr id="4" name="Picture Placeholder 3"/>
          <p:cNvSpPr>
            <a:spLocks noGrp="1"/>
          </p:cNvSpPr>
          <p:nvPr>
            <p:ph type="pic" sz="quarter" idx="10"/>
          </p:nvPr>
        </p:nvSpPr>
        <p:spPr>
          <a:xfrm>
            <a:off x="4349262" y="180000"/>
            <a:ext cx="4629692" cy="6498000"/>
          </a:xfrm>
          <a:prstGeom prst="rect">
            <a:avLst/>
          </a:prstGeom>
        </p:spPr>
        <p:txBody>
          <a:bodyPr vert="horz"/>
          <a:lstStyle/>
          <a:p>
            <a:pPr lvl="0"/>
            <a:endParaRPr lang="fi-FI" noProof="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000" y="0"/>
            <a:ext cx="1809750" cy="1927860"/>
          </a:xfrm>
          <a:prstGeom prst="rect">
            <a:avLst/>
          </a:prstGeom>
        </p:spPr>
      </p:pic>
    </p:spTree>
    <p:extLst>
      <p:ext uri="{BB962C8B-B14F-4D97-AF65-F5344CB8AC3E}">
        <p14:creationId xmlns:p14="http://schemas.microsoft.com/office/powerpoint/2010/main" val="41551122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tx2"/>
        </a:solidFill>
        <a:effectLst/>
      </p:bgPr>
    </p:bg>
    <p:spTree>
      <p:nvGrpSpPr>
        <p:cNvPr id="1" name=""/>
        <p:cNvGrpSpPr/>
        <p:nvPr/>
      </p:nvGrpSpPr>
      <p:grpSpPr>
        <a:xfrm>
          <a:off x="0" y="0"/>
          <a:ext cx="0" cy="0"/>
          <a:chOff x="0" y="0"/>
          <a:chExt cx="0" cy="0"/>
        </a:xfrm>
      </p:grpSpPr>
      <p:sp>
        <p:nvSpPr>
          <p:cNvPr id="9" name="Title 1"/>
          <p:cNvSpPr>
            <a:spLocks noGrp="1"/>
          </p:cNvSpPr>
          <p:nvPr>
            <p:ph type="ctrTitle"/>
          </p:nvPr>
        </p:nvSpPr>
        <p:spPr>
          <a:xfrm>
            <a:off x="468314" y="1912267"/>
            <a:ext cx="820737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cxnSp>
        <p:nvCxnSpPr>
          <p:cNvPr id="7" name="Straight Connector 4"/>
          <p:cNvCxnSpPr/>
          <p:nvPr userDrawn="1"/>
        </p:nvCxnSpPr>
        <p:spPr>
          <a:xfrm>
            <a:off x="468314" y="5848350"/>
            <a:ext cx="8207375"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5" cy="1149120"/>
          </a:xfrm>
          <a:prstGeom prst="rect">
            <a:avLst/>
          </a:prstGeom>
        </p:spPr>
      </p:pic>
    </p:spTree>
    <p:extLst>
      <p:ext uri="{BB962C8B-B14F-4D97-AF65-F5344CB8AC3E}">
        <p14:creationId xmlns:p14="http://schemas.microsoft.com/office/powerpoint/2010/main" val="102173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fi-F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27115318-B184-4D96-8B12-AEF30C0C8D1F}" type="slidenum">
              <a:rPr lang="en-US"/>
              <a:pPr>
                <a:defRPr/>
              </a:pPr>
              <a:t>‹#›</a:t>
            </a:fld>
            <a:endParaRPr lang="en-US"/>
          </a:p>
        </p:txBody>
      </p:sp>
    </p:spTree>
    <p:extLst>
      <p:ext uri="{BB962C8B-B14F-4D97-AF65-F5344CB8AC3E}">
        <p14:creationId xmlns:p14="http://schemas.microsoft.com/office/powerpoint/2010/main" val="20994295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p:cNvSpPr>
            <a:spLocks noGrp="1"/>
          </p:cNvSpPr>
          <p:nvPr>
            <p:ph type="ctrTitle"/>
          </p:nvPr>
        </p:nvSpPr>
        <p:spPr>
          <a:xfrm>
            <a:off x="468314" y="318135"/>
            <a:ext cx="8207375"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0" name="Content Placeholder 10"/>
          <p:cNvSpPr>
            <a:spLocks noGrp="1"/>
          </p:cNvSpPr>
          <p:nvPr>
            <p:ph sz="quarter" idx="14"/>
          </p:nvPr>
        </p:nvSpPr>
        <p:spPr>
          <a:xfrm>
            <a:off x="468314" y="1513934"/>
            <a:ext cx="8207374"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6" name="Date Placeholder 12"/>
          <p:cNvSpPr>
            <a:spLocks noGrp="1"/>
          </p:cNvSpPr>
          <p:nvPr>
            <p:ph type="dt" sz="half" idx="15"/>
          </p:nvPr>
        </p:nvSpPr>
        <p:spPr/>
        <p:txBody>
          <a:bodyPr/>
          <a:lstStyle>
            <a:lvl1pPr>
              <a:defRPr/>
            </a:lvl1pPr>
          </a:lstStyle>
          <a:p>
            <a:pPr>
              <a:defRPr/>
            </a:pPr>
            <a:endParaRPr lang="fi-FI">
              <a:solidFill>
                <a:prstClr val="black">
                  <a:tint val="75000"/>
                </a:prstClr>
              </a:solidFill>
            </a:endParaRPr>
          </a:p>
        </p:txBody>
      </p:sp>
      <p:sp>
        <p:nvSpPr>
          <p:cNvPr id="7" name="Footer Placeholder 13"/>
          <p:cNvSpPr>
            <a:spLocks noGrp="1"/>
          </p:cNvSpPr>
          <p:nvPr>
            <p:ph type="ftr" sz="quarter" idx="16"/>
          </p:nvPr>
        </p:nvSpPr>
        <p:spPr/>
        <p:txBody>
          <a:bodyPr/>
          <a:lstStyle>
            <a:lvl1pPr>
              <a:defRPr/>
            </a:lvl1pPr>
          </a:lstStyle>
          <a:p>
            <a:pPr>
              <a:defRPr/>
            </a:pPr>
            <a:r>
              <a:rPr lang="fi-FI" smtClean="0">
                <a:solidFill>
                  <a:prstClr val="black">
                    <a:tint val="75000"/>
                  </a:prstClr>
                </a:solidFill>
              </a:rPr>
              <a:t>Markkinoiden juridinen toimintaympäristö Luento 4</a:t>
            </a:r>
            <a:endParaRPr lang="fi-FI">
              <a:solidFill>
                <a:prstClr val="black">
                  <a:tint val="75000"/>
                </a:prstClr>
              </a:solidFill>
            </a:endParaRPr>
          </a:p>
        </p:txBody>
      </p:sp>
      <p:sp>
        <p:nvSpPr>
          <p:cNvPr id="8" name="Slide Number Placeholder 14"/>
          <p:cNvSpPr>
            <a:spLocks noGrp="1"/>
          </p:cNvSpPr>
          <p:nvPr>
            <p:ph type="sldNum" sz="quarter" idx="17"/>
          </p:nvPr>
        </p:nvSpPr>
        <p:spPr/>
        <p:txBody>
          <a:bodyPr/>
          <a:lstStyle>
            <a:lvl1pPr>
              <a:defRPr/>
            </a:lvl1pPr>
          </a:lstStyle>
          <a:p>
            <a:pPr>
              <a:defRPr/>
            </a:pPr>
            <a:fld id="{49EFD4B7-1CC6-864B-A72A-C978B70BBA9B}" type="slidenum">
              <a:rPr lang="fi-FI">
                <a:solidFill>
                  <a:prstClr val="black">
                    <a:tint val="75000"/>
                  </a:prstClr>
                </a:solidFill>
              </a:rPr>
              <a:pPr>
                <a:defRPr/>
              </a:pPr>
              <a:t>‹#›</a:t>
            </a:fld>
            <a:endParaRPr lang="fi-FI">
              <a:solidFill>
                <a:prstClr val="black">
                  <a:tint val="75000"/>
                </a:prstClr>
              </a:solidFill>
            </a:endParaRPr>
          </a:p>
        </p:txBody>
      </p:sp>
      <p:cxnSp>
        <p:nvCxnSpPr>
          <p:cNvPr id="12"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1"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19793937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l">
    <p:spTree>
      <p:nvGrpSpPr>
        <p:cNvPr id="1" name=""/>
        <p:cNvGrpSpPr/>
        <p:nvPr/>
      </p:nvGrpSpPr>
      <p:grpSpPr>
        <a:xfrm>
          <a:off x="0" y="0"/>
          <a:ext cx="0" cy="0"/>
          <a:chOff x="0" y="0"/>
          <a:chExt cx="0" cy="0"/>
        </a:xfrm>
      </p:grpSpPr>
      <p:sp>
        <p:nvSpPr>
          <p:cNvPr id="10" name="Title 1"/>
          <p:cNvSpPr>
            <a:spLocks noGrp="1"/>
          </p:cNvSpPr>
          <p:nvPr>
            <p:ph type="ctrTitle"/>
          </p:nvPr>
        </p:nvSpPr>
        <p:spPr>
          <a:xfrm>
            <a:off x="463308" y="318135"/>
            <a:ext cx="8212380" cy="1195798"/>
          </a:xfrm>
          <a:prstGeom prst="rect">
            <a:avLst/>
          </a:prstGeom>
        </p:spPr>
        <p:txBody>
          <a:bodyPr lIns="0" tIns="0" rIns="0" bIns="0" anchor="t" anchorCtr="0">
            <a:noAutofit/>
          </a:bodyPr>
          <a:lstStyle>
            <a:lvl1pPr algn="l">
              <a:lnSpc>
                <a:spcPct val="85000"/>
              </a:lnSpc>
              <a:defRPr sz="3600" b="1" spc="-100">
                <a:solidFill>
                  <a:schemeClr val="tx2"/>
                </a:solidFill>
              </a:defRPr>
            </a:lvl1pPr>
          </a:lstStyle>
          <a:p>
            <a:r>
              <a:rPr lang="fi-FI" dirty="0" err="1" smtClean="0"/>
              <a:t>Click</a:t>
            </a:r>
            <a:r>
              <a:rPr lang="fi-FI" dirty="0" smtClean="0"/>
              <a:t> to </a:t>
            </a:r>
            <a:r>
              <a:rPr lang="fi-FI" dirty="0" err="1" smtClean="0"/>
              <a:t>edit</a:t>
            </a:r>
            <a:r>
              <a:rPr lang="fi-FI" dirty="0" smtClean="0"/>
              <a:t> </a:t>
            </a:r>
            <a:r>
              <a:rPr lang="fi-FI" dirty="0" err="1" smtClean="0"/>
              <a:t>Master</a:t>
            </a:r>
            <a:r>
              <a:rPr lang="fi-FI" dirty="0" smtClean="0"/>
              <a:t> </a:t>
            </a:r>
            <a:r>
              <a:rPr lang="fi-FI" dirty="0" err="1" smtClean="0"/>
              <a:t>title</a:t>
            </a:r>
            <a:r>
              <a:rPr lang="fi-FI" dirty="0" smtClean="0"/>
              <a:t> </a:t>
            </a:r>
            <a:r>
              <a:rPr lang="fi-FI" dirty="0" err="1" smtClean="0"/>
              <a:t>style</a:t>
            </a:r>
            <a:endParaRPr lang="en-US" dirty="0"/>
          </a:p>
        </p:txBody>
      </p:sp>
      <p:sp>
        <p:nvSpPr>
          <p:cNvPr id="11" name="Content Placeholder 10"/>
          <p:cNvSpPr>
            <a:spLocks noGrp="1"/>
          </p:cNvSpPr>
          <p:nvPr>
            <p:ph sz="quarter" idx="14"/>
          </p:nvPr>
        </p:nvSpPr>
        <p:spPr>
          <a:xfrm>
            <a:off x="463309"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dirty="0" err="1"/>
              <a:t>Click</a:t>
            </a:r>
            <a:r>
              <a:rPr lang="fi-FI" dirty="0"/>
              <a:t> to </a:t>
            </a:r>
            <a:r>
              <a:rPr lang="fi-FI" dirty="0" err="1"/>
              <a:t>edit</a:t>
            </a:r>
            <a:r>
              <a:rPr lang="fi-FI" dirty="0"/>
              <a:t> </a:t>
            </a:r>
            <a:r>
              <a:rPr lang="fi-FI" dirty="0" err="1"/>
              <a:t>Master</a:t>
            </a:r>
            <a:r>
              <a:rPr lang="fi-FI" dirty="0"/>
              <a:t> </a:t>
            </a:r>
            <a:r>
              <a:rPr lang="fi-FI" dirty="0" err="1"/>
              <a:t>text</a:t>
            </a:r>
            <a:r>
              <a:rPr lang="fi-FI" dirty="0"/>
              <a:t> </a:t>
            </a:r>
            <a:r>
              <a:rPr lang="fi-FI" dirty="0" err="1"/>
              <a:t>styles</a:t>
            </a:r>
            <a:endParaRPr lang="fi-FI" dirty="0"/>
          </a:p>
          <a:p>
            <a:pPr lvl="1"/>
            <a:r>
              <a:rPr lang="fi-FI" dirty="0"/>
              <a:t>Second </a:t>
            </a:r>
            <a:r>
              <a:rPr lang="fi-FI" dirty="0" err="1"/>
              <a:t>level</a:t>
            </a:r>
            <a:endParaRPr lang="fi-FI" dirty="0"/>
          </a:p>
          <a:p>
            <a:pPr lvl="2"/>
            <a:r>
              <a:rPr lang="fi-FI" dirty="0"/>
              <a:t>Third </a:t>
            </a:r>
            <a:r>
              <a:rPr lang="fi-FI" dirty="0" err="1"/>
              <a:t>level</a:t>
            </a:r>
            <a:endParaRPr lang="fi-FI" dirty="0"/>
          </a:p>
          <a:p>
            <a:pPr lvl="3"/>
            <a:r>
              <a:rPr lang="fi-FI" dirty="0" err="1"/>
              <a:t>Fourth</a:t>
            </a:r>
            <a:r>
              <a:rPr lang="fi-FI" dirty="0"/>
              <a:t> </a:t>
            </a:r>
            <a:r>
              <a:rPr lang="fi-FI" dirty="0" err="1"/>
              <a:t>level</a:t>
            </a:r>
            <a:endParaRPr lang="fi-FI" dirty="0"/>
          </a:p>
          <a:p>
            <a:pPr lvl="4"/>
            <a:r>
              <a:rPr lang="fi-FI" dirty="0" err="1"/>
              <a:t>Fifth</a:t>
            </a:r>
            <a:r>
              <a:rPr lang="fi-FI" dirty="0"/>
              <a:t> </a:t>
            </a:r>
            <a:r>
              <a:rPr lang="fi-FI" dirty="0" err="1"/>
              <a:t>level</a:t>
            </a:r>
            <a:endParaRPr lang="fi-FI" dirty="0"/>
          </a:p>
        </p:txBody>
      </p:sp>
      <p:sp>
        <p:nvSpPr>
          <p:cNvPr id="40" name="Content Placeholder 10"/>
          <p:cNvSpPr>
            <a:spLocks noGrp="1"/>
          </p:cNvSpPr>
          <p:nvPr>
            <p:ph sz="quarter" idx="18"/>
          </p:nvPr>
        </p:nvSpPr>
        <p:spPr>
          <a:xfrm>
            <a:off x="4687610" y="1513934"/>
            <a:ext cx="3988079" cy="4003300"/>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10"/>
          <p:cNvSpPr>
            <a:spLocks noGrp="1"/>
          </p:cNvSpPr>
          <p:nvPr>
            <p:ph type="dt" sz="half" idx="19"/>
          </p:nvPr>
        </p:nvSpPr>
        <p:spPr/>
        <p:txBody>
          <a:bodyPr/>
          <a:lstStyle>
            <a:lvl1pPr>
              <a:defRPr/>
            </a:lvl1pPr>
          </a:lstStyle>
          <a:p>
            <a:pPr>
              <a:defRPr/>
            </a:pPr>
            <a:endParaRPr lang="fi-FI">
              <a:solidFill>
                <a:prstClr val="black">
                  <a:tint val="75000"/>
                </a:prstClr>
              </a:solidFill>
            </a:endParaRPr>
          </a:p>
        </p:txBody>
      </p:sp>
      <p:sp>
        <p:nvSpPr>
          <p:cNvPr id="8" name="Footer Placeholder 11"/>
          <p:cNvSpPr>
            <a:spLocks noGrp="1"/>
          </p:cNvSpPr>
          <p:nvPr>
            <p:ph type="ftr" sz="quarter" idx="20"/>
          </p:nvPr>
        </p:nvSpPr>
        <p:spPr/>
        <p:txBody>
          <a:bodyPr/>
          <a:lstStyle>
            <a:lvl1pPr>
              <a:defRPr/>
            </a:lvl1pPr>
          </a:lstStyle>
          <a:p>
            <a:pPr>
              <a:defRPr/>
            </a:pPr>
            <a:r>
              <a:rPr lang="fi-FI" smtClean="0">
                <a:solidFill>
                  <a:prstClr val="black">
                    <a:tint val="75000"/>
                  </a:prstClr>
                </a:solidFill>
              </a:rPr>
              <a:t>Markkinoiden juridinen toimintaympäristö Luento 4</a:t>
            </a:r>
            <a:endParaRPr lang="fi-FI">
              <a:solidFill>
                <a:prstClr val="black">
                  <a:tint val="75000"/>
                </a:prstClr>
              </a:solidFill>
            </a:endParaRPr>
          </a:p>
        </p:txBody>
      </p:sp>
      <p:sp>
        <p:nvSpPr>
          <p:cNvPr id="9" name="Slide Number Placeholder 12"/>
          <p:cNvSpPr>
            <a:spLocks noGrp="1"/>
          </p:cNvSpPr>
          <p:nvPr>
            <p:ph type="sldNum" sz="quarter" idx="21"/>
          </p:nvPr>
        </p:nvSpPr>
        <p:spPr/>
        <p:txBody>
          <a:bodyPr/>
          <a:lstStyle>
            <a:lvl1pPr>
              <a:defRPr/>
            </a:lvl1pPr>
          </a:lstStyle>
          <a:p>
            <a:pPr>
              <a:defRPr/>
            </a:pPr>
            <a:fld id="{7D79A8AE-7274-0C4A-AB42-92022833E6E2}" type="slidenum">
              <a:rPr lang="fi-FI">
                <a:solidFill>
                  <a:prstClr val="black">
                    <a:tint val="75000"/>
                  </a:prstClr>
                </a:solidFill>
              </a:rPr>
              <a:pPr>
                <a:defRPr/>
              </a:pPr>
              <a:t>‹#›</a:t>
            </a:fld>
            <a:endParaRPr lang="fi-FI">
              <a:solidFill>
                <a:prstClr val="black">
                  <a:tint val="75000"/>
                </a:prstClr>
              </a:solidFill>
            </a:endParaRPr>
          </a:p>
        </p:txBody>
      </p:sp>
      <p:cxnSp>
        <p:nvCxnSpPr>
          <p:cNvPr id="13" name="Straight Connector 4"/>
          <p:cNvCxnSpPr/>
          <p:nvPr userDrawn="1"/>
        </p:nvCxnSpPr>
        <p:spPr>
          <a:xfrm>
            <a:off x="468314" y="5847608"/>
            <a:ext cx="8207375" cy="0"/>
          </a:xfrm>
          <a:prstGeom prst="line">
            <a:avLst/>
          </a:prstGeom>
          <a:ln w="12700" cmpd="sng">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14"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4001" y="5654880"/>
            <a:ext cx="2227147" cy="1149120"/>
          </a:xfrm>
          <a:prstGeom prst="rect">
            <a:avLst/>
          </a:prstGeom>
        </p:spPr>
      </p:pic>
    </p:spTree>
    <p:extLst>
      <p:ext uri="{BB962C8B-B14F-4D97-AF65-F5344CB8AC3E}">
        <p14:creationId xmlns:p14="http://schemas.microsoft.com/office/powerpoint/2010/main" val="22577038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488950"/>
            <a:ext cx="7985125" cy="1079500"/>
          </a:xfrm>
          <a:prstGeom prst="rect">
            <a:avLst/>
          </a:prstGeom>
        </p:spPr>
        <p:txBody>
          <a:bodyPr/>
          <a:lstStyle/>
          <a:p>
            <a:r>
              <a:rPr lang="en-US" smtClean="0"/>
              <a:t>Click to edit Master title style</a:t>
            </a:r>
            <a:endParaRPr lang="fi-FI"/>
          </a:p>
        </p:txBody>
      </p:sp>
      <p:sp>
        <p:nvSpPr>
          <p:cNvPr id="3" name="Content Placeholder 2"/>
          <p:cNvSpPr>
            <a:spLocks noGrp="1"/>
          </p:cNvSpPr>
          <p:nvPr>
            <p:ph idx="1"/>
          </p:nvPr>
        </p:nvSpPr>
        <p:spPr>
          <a:xfrm>
            <a:off x="571500" y="1582738"/>
            <a:ext cx="7985125" cy="413543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5"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6"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DC74067-3E18-49C5-A177-70BF794C5DB3}" type="slidenum">
              <a:rPr lang="en-US"/>
              <a:pPr>
                <a:defRPr/>
              </a:pPr>
              <a:t>‹#›</a:t>
            </a:fld>
            <a:endParaRPr lang="en-US"/>
          </a:p>
        </p:txBody>
      </p:sp>
    </p:spTree>
    <p:extLst>
      <p:ext uri="{BB962C8B-B14F-4D97-AF65-F5344CB8AC3E}">
        <p14:creationId xmlns:p14="http://schemas.microsoft.com/office/powerpoint/2010/main" val="33579023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Kansi">
    <p:bg>
      <p:bgPr>
        <a:solidFill>
          <a:schemeClr val="accent1"/>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rgbClr val="FFFFFF"/>
                </a:solidFill>
              </a:defRPr>
            </a:lvl1pPr>
          </a:lstStyle>
          <a:p>
            <a:r>
              <a:rPr lang="fi-FI" smtClean="0"/>
              <a:t>Click to edit Master title style</a:t>
            </a:r>
            <a:endParaRPr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11109437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Kansi taustakuvalla">
    <p:bg>
      <p:bgPr>
        <a:solidFill>
          <a:schemeClr val="tx1">
            <a:lumMod val="50000"/>
            <a:lumOff val="50000"/>
          </a:schemeClr>
        </a:solidFill>
        <a:effectLst/>
      </p:bgPr>
    </p:bg>
    <p:spTree>
      <p:nvGrpSpPr>
        <p:cNvPr id="1" name=""/>
        <p:cNvGrpSpPr/>
        <p:nvPr/>
      </p:nvGrpSpPr>
      <p:grpSpPr>
        <a:xfrm>
          <a:off x="0" y="0"/>
          <a:ext cx="0" cy="0"/>
          <a:chOff x="0" y="0"/>
          <a:chExt cx="0" cy="0"/>
        </a:xfrm>
      </p:grpSpPr>
      <p:sp>
        <p:nvSpPr>
          <p:cNvPr id="8" name="Subtitle 2"/>
          <p:cNvSpPr>
            <a:spLocks noGrp="1"/>
          </p:cNvSpPr>
          <p:nvPr>
            <p:ph type="subTitle" idx="1"/>
          </p:nvPr>
        </p:nvSpPr>
        <p:spPr>
          <a:xfrm>
            <a:off x="584309" y="5454200"/>
            <a:ext cx="5379423" cy="792000"/>
          </a:xfrm>
          <a:prstGeom prst="rect">
            <a:avLst/>
          </a:prstGeom>
        </p:spPr>
        <p:txBody>
          <a:bodyPr lIns="0" tIns="0" rIns="0" bIns="0" anchor="t">
            <a:normAutofit/>
          </a:bodyPr>
          <a:lstStyle>
            <a:lvl1pPr marL="0" indent="0" algn="l">
              <a:spcBef>
                <a:spcPts val="0"/>
              </a:spcBef>
              <a:buNone/>
              <a:defRPr sz="1600" i="1">
                <a:solidFill>
                  <a:schemeClr val="bg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sp>
        <p:nvSpPr>
          <p:cNvPr id="6"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4" y="290"/>
            <a:ext cx="2623278" cy="2280720"/>
          </a:xfrm>
          <a:prstGeom prst="rect">
            <a:avLst/>
          </a:prstGeom>
        </p:spPr>
      </p:pic>
    </p:spTree>
    <p:extLst>
      <p:ext uri="{BB962C8B-B14F-4D97-AF65-F5344CB8AC3E}">
        <p14:creationId xmlns:p14="http://schemas.microsoft.com/office/powerpoint/2010/main" val="384233239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Valkotaustainen kansi">
    <p:bg>
      <p:bgPr>
        <a:solidFill>
          <a:schemeClr val="bg1"/>
        </a:solid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584308" y="2740334"/>
            <a:ext cx="7975385" cy="2636000"/>
          </a:xfrm>
          <a:prstGeom prst="rect">
            <a:avLst/>
          </a:prstGeom>
        </p:spPr>
        <p:txBody>
          <a:bodyPr lIns="0" tIns="0" rIns="0" bIns="0" anchor="b">
            <a:noAutofit/>
          </a:bodyPr>
          <a:lstStyle>
            <a:lvl1pPr algn="l">
              <a:lnSpc>
                <a:spcPct val="80000"/>
              </a:lnSpc>
              <a:defRPr sz="7200" b="1" spc="-200">
                <a:solidFill>
                  <a:schemeClr val="accent1"/>
                </a:solidFill>
              </a:defRPr>
            </a:lvl1pPr>
          </a:lstStyle>
          <a:p>
            <a:r>
              <a:rPr lang="fi-FI" smtClean="0"/>
              <a:t>Click to edit Master title style</a:t>
            </a:r>
            <a:endParaRPr lang="en-US" dirty="0"/>
          </a:p>
        </p:txBody>
      </p:sp>
      <p:sp>
        <p:nvSpPr>
          <p:cNvPr id="6" name="Subtitle 2"/>
          <p:cNvSpPr>
            <a:spLocks noGrp="1"/>
          </p:cNvSpPr>
          <p:nvPr>
            <p:ph type="subTitle" idx="1"/>
          </p:nvPr>
        </p:nvSpPr>
        <p:spPr>
          <a:xfrm>
            <a:off x="584309" y="5504997"/>
            <a:ext cx="5379423" cy="7920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6" y="0"/>
            <a:ext cx="2585474" cy="2281300"/>
          </a:xfrm>
          <a:prstGeom prst="rect">
            <a:avLst/>
          </a:prstGeom>
        </p:spPr>
      </p:pic>
    </p:spTree>
    <p:extLst>
      <p:ext uri="{BB962C8B-B14F-4D97-AF65-F5344CB8AC3E}">
        <p14:creationId xmlns:p14="http://schemas.microsoft.com/office/powerpoint/2010/main" val="39994024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Kansi kuvalla">
    <p:spTree>
      <p:nvGrpSpPr>
        <p:cNvPr id="1" name=""/>
        <p:cNvGrpSpPr/>
        <p:nvPr/>
      </p:nvGrpSpPr>
      <p:grpSpPr>
        <a:xfrm>
          <a:off x="0" y="0"/>
          <a:ext cx="0" cy="0"/>
          <a:chOff x="0" y="0"/>
          <a:chExt cx="0" cy="0"/>
        </a:xfrm>
      </p:grpSpPr>
      <p:sp>
        <p:nvSpPr>
          <p:cNvPr id="8" name="Picture Placeholder 3"/>
          <p:cNvSpPr>
            <a:spLocks noGrp="1"/>
          </p:cNvSpPr>
          <p:nvPr>
            <p:ph type="pic" sz="quarter" idx="10"/>
          </p:nvPr>
        </p:nvSpPr>
        <p:spPr>
          <a:xfrm>
            <a:off x="4349262" y="180000"/>
            <a:ext cx="4629692" cy="6498000"/>
          </a:xfrm>
          <a:prstGeom prst="rect">
            <a:avLst/>
          </a:prstGeom>
        </p:spPr>
        <p:txBody>
          <a:bodyPr vert="horz"/>
          <a:lstStyle/>
          <a:p>
            <a:pPr lvl="0"/>
            <a:r>
              <a:rPr lang="fi-FI" noProof="0"/>
              <a:t>Drag picture to placeholder or click icon to add</a:t>
            </a:r>
          </a:p>
        </p:txBody>
      </p:sp>
      <p:sp>
        <p:nvSpPr>
          <p:cNvPr id="6" name="Title 1"/>
          <p:cNvSpPr>
            <a:spLocks noGrp="1"/>
          </p:cNvSpPr>
          <p:nvPr>
            <p:ph type="ctrTitle"/>
          </p:nvPr>
        </p:nvSpPr>
        <p:spPr>
          <a:xfrm>
            <a:off x="584310" y="2435535"/>
            <a:ext cx="3319477" cy="3232900"/>
          </a:xfrm>
          <a:prstGeom prst="rect">
            <a:avLst/>
          </a:prstGeom>
        </p:spPr>
        <p:txBody>
          <a:bodyPr lIns="0" tIns="0" rIns="0" bIns="0" anchor="t">
            <a:noAutofit/>
          </a:bodyPr>
          <a:lstStyle>
            <a:lvl1pPr algn="l">
              <a:lnSpc>
                <a:spcPct val="80000"/>
              </a:lnSpc>
              <a:defRPr sz="6000" b="1" spc="-200">
                <a:solidFill>
                  <a:schemeClr val="accent1"/>
                </a:solidFill>
              </a:defRPr>
            </a:lvl1pPr>
          </a:lstStyle>
          <a:p>
            <a:r>
              <a:rPr lang="fi-FI" smtClean="0"/>
              <a:t>Click to edit Master title style</a:t>
            </a:r>
            <a:endParaRPr lang="en-US" dirty="0"/>
          </a:p>
        </p:txBody>
      </p:sp>
      <p:sp>
        <p:nvSpPr>
          <p:cNvPr id="7" name="Subtitle 2"/>
          <p:cNvSpPr>
            <a:spLocks noGrp="1"/>
          </p:cNvSpPr>
          <p:nvPr>
            <p:ph type="subTitle" idx="1"/>
          </p:nvPr>
        </p:nvSpPr>
        <p:spPr>
          <a:xfrm>
            <a:off x="584310" y="5884335"/>
            <a:ext cx="3319477" cy="583200"/>
          </a:xfrm>
          <a:prstGeom prst="rect">
            <a:avLst/>
          </a:prstGeom>
        </p:spPr>
        <p:txBody>
          <a:bodyPr lIns="0" tIns="0" rIns="0" bIns="0" anchor="t">
            <a:normAutofit/>
          </a:bodyPr>
          <a:lstStyle>
            <a:lvl1pPr marL="0" indent="0" algn="l">
              <a:spcBef>
                <a:spcPts val="0"/>
              </a:spcBef>
              <a:buNone/>
              <a:defRPr sz="1600" i="1">
                <a:solidFill>
                  <a:srgbClr val="928B81"/>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Click to edit Master subtitle style</a:t>
            </a:r>
            <a:endParaRPr lang="en-US" dirty="0"/>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236" y="0"/>
            <a:ext cx="2585474" cy="2281300"/>
          </a:xfrm>
          <a:prstGeom prst="rect">
            <a:avLst/>
          </a:prstGeom>
        </p:spPr>
      </p:pic>
    </p:spTree>
    <p:extLst>
      <p:ext uri="{BB962C8B-B14F-4D97-AF65-F5344CB8AC3E}">
        <p14:creationId xmlns:p14="http://schemas.microsoft.com/office/powerpoint/2010/main" val="3058183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äliotsikko">
    <p:bg>
      <p:bgPr>
        <a:solidFill>
          <a:schemeClr val="accent1"/>
        </a:solidFill>
        <a:effectLst/>
      </p:bgPr>
    </p:bg>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4" name="Title 1"/>
          <p:cNvSpPr>
            <a:spLocks noGrp="1"/>
          </p:cNvSpPr>
          <p:nvPr>
            <p:ph type="ctrTitle"/>
          </p:nvPr>
        </p:nvSpPr>
        <p:spPr>
          <a:xfrm>
            <a:off x="584308" y="1912266"/>
            <a:ext cx="7975385" cy="2636000"/>
          </a:xfrm>
          <a:prstGeom prst="rect">
            <a:avLst/>
          </a:prstGeom>
        </p:spPr>
        <p:txBody>
          <a:bodyPr lIns="0" tIns="0" rIns="0" bIns="0" anchor="t">
            <a:noAutofit/>
          </a:bodyPr>
          <a:lstStyle>
            <a:lvl1pPr algn="l">
              <a:lnSpc>
                <a:spcPct val="80000"/>
              </a:lnSpc>
              <a:defRPr sz="7200" b="1" spc="-200">
                <a:solidFill>
                  <a:schemeClr val="bg1"/>
                </a:solidFill>
              </a:defRPr>
            </a:lvl1pPr>
          </a:lstStyle>
          <a:p>
            <a:r>
              <a:rPr lang="fi-FI" smtClean="0"/>
              <a:t>Click to edit Master title style</a:t>
            </a:r>
            <a:endParaRPr lang="en-US" dirty="0"/>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2543" y="5599324"/>
            <a:ext cx="2828527" cy="1194266"/>
          </a:xfrm>
          <a:prstGeom prst="rect">
            <a:avLst/>
          </a:prstGeom>
        </p:spPr>
      </p:pic>
    </p:spTree>
    <p:extLst>
      <p:ext uri="{BB962C8B-B14F-4D97-AF65-F5344CB8AC3E}">
        <p14:creationId xmlns:p14="http://schemas.microsoft.com/office/powerpoint/2010/main" val="8248352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isältö">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1" y="1685675"/>
            <a:ext cx="808559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6" name="Date Placeholder 7"/>
          <p:cNvSpPr>
            <a:spLocks noGrp="1"/>
          </p:cNvSpPr>
          <p:nvPr>
            <p:ph type="dt" sz="half" idx="15"/>
          </p:nvPr>
        </p:nvSpPr>
        <p:spPr/>
        <p:txBody>
          <a:bodyPr/>
          <a:lstStyle>
            <a:lvl1pPr>
              <a:defRPr/>
            </a:lvl1pPr>
          </a:lstStyle>
          <a:p>
            <a:pPr>
              <a:defRPr/>
            </a:pPr>
            <a:fld id="{BCA772FF-DC7D-B64A-BEB0-188ECB96F750}" type="datetime1">
              <a:rPr lang="fi-FI">
                <a:solidFill>
                  <a:prstClr val="black">
                    <a:tint val="75000"/>
                  </a:prstClr>
                </a:solidFill>
              </a:rPr>
              <a:pPr>
                <a:defRPr/>
              </a:pPr>
              <a:t>31.10.2016</a:t>
            </a:fld>
            <a:endParaRPr lang="fi-FI">
              <a:solidFill>
                <a:prstClr val="black">
                  <a:tint val="75000"/>
                </a:prstClr>
              </a:solidFill>
            </a:endParaRPr>
          </a:p>
        </p:txBody>
      </p:sp>
      <p:sp>
        <p:nvSpPr>
          <p:cNvPr id="7" name="Footer Placeholder 8"/>
          <p:cNvSpPr>
            <a:spLocks noGrp="1"/>
          </p:cNvSpPr>
          <p:nvPr>
            <p:ph type="ftr" sz="quarter" idx="16"/>
          </p:nvPr>
        </p:nvSpPr>
        <p:spPr/>
        <p:txBody>
          <a:bodyPr/>
          <a:lstStyle>
            <a:lvl1pPr>
              <a:defRPr/>
            </a:lvl1pPr>
          </a:lstStyle>
          <a:p>
            <a:pPr>
              <a:defRPr/>
            </a:pPr>
            <a:r>
              <a:rPr lang="fi-FI">
                <a:solidFill>
                  <a:prstClr val="black">
                    <a:tint val="75000"/>
                  </a:prstClr>
                </a:solidFill>
              </a:rPr>
              <a:t>Laitoksen nimi</a:t>
            </a:r>
          </a:p>
        </p:txBody>
      </p:sp>
      <p:sp>
        <p:nvSpPr>
          <p:cNvPr id="8" name="Slide Number Placeholder 9"/>
          <p:cNvSpPr>
            <a:spLocks noGrp="1"/>
          </p:cNvSpPr>
          <p:nvPr>
            <p:ph type="sldNum" sz="quarter" idx="17"/>
          </p:nvPr>
        </p:nvSpPr>
        <p:spPr/>
        <p:txBody>
          <a:bodyPr/>
          <a:lstStyle>
            <a:lvl1pPr>
              <a:defRPr/>
            </a:lvl1pPr>
          </a:lstStyle>
          <a:p>
            <a:pPr>
              <a:defRPr/>
            </a:pPr>
            <a:fld id="{1C07628F-9402-FB47-93B5-FC3C3BFEEBE0}" type="slidenum">
              <a:rPr lang="fi-FI">
                <a:solidFill>
                  <a:prstClr val="black">
                    <a:tint val="75000"/>
                  </a:prstClr>
                </a:solidFill>
              </a:rPr>
              <a:pPr>
                <a:defRPr/>
              </a:pPr>
              <a:t>‹#›</a:t>
            </a:fld>
            <a:endParaRPr lang="fi-FI">
              <a:solidFill>
                <a:prstClr val="black">
                  <a:tint val="75000"/>
                </a:prstClr>
              </a:solidFill>
            </a:endParaRP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6"/>
            <a:ext cx="2825594" cy="1196423"/>
          </a:xfrm>
          <a:prstGeom prst="rect">
            <a:avLst/>
          </a:prstGeom>
        </p:spPr>
      </p:pic>
    </p:spTree>
    <p:extLst>
      <p:ext uri="{BB962C8B-B14F-4D97-AF65-F5344CB8AC3E}">
        <p14:creationId xmlns:p14="http://schemas.microsoft.com/office/powerpoint/2010/main" val="13178361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isältö - Kaksi palstaa">
    <p:spTree>
      <p:nvGrpSpPr>
        <p:cNvPr id="1" name=""/>
        <p:cNvGrpSpPr/>
        <p:nvPr/>
      </p:nvGrpSpPr>
      <p:grpSpPr>
        <a:xfrm>
          <a:off x="0" y="0"/>
          <a:ext cx="0" cy="0"/>
          <a:chOff x="0" y="0"/>
          <a:chExt cx="0" cy="0"/>
        </a:xfrm>
      </p:grpSpPr>
      <p:cxnSp>
        <p:nvCxnSpPr>
          <p:cNvPr id="5" name="Straight Connector 4"/>
          <p:cNvCxnSpPr/>
          <p:nvPr userDrawn="1"/>
        </p:nvCxnSpPr>
        <p:spPr>
          <a:xfrm>
            <a:off x="539750" y="5765800"/>
            <a:ext cx="8085138" cy="0"/>
          </a:xfrm>
          <a:prstGeom prst="line">
            <a:avLst/>
          </a:prstGeom>
          <a:ln w="127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Title 1"/>
          <p:cNvSpPr>
            <a:spLocks noGrp="1"/>
          </p:cNvSpPr>
          <p:nvPr>
            <p:ph type="ctrTitle"/>
          </p:nvPr>
        </p:nvSpPr>
        <p:spPr>
          <a:xfrm>
            <a:off x="540001" y="381000"/>
            <a:ext cx="8085599" cy="1195798"/>
          </a:xfrm>
          <a:prstGeom prst="rect">
            <a:avLst/>
          </a:prstGeom>
        </p:spPr>
        <p:txBody>
          <a:bodyPr lIns="0" tIns="0" rIns="0" bIns="0" anchor="t" anchorCtr="0">
            <a:noAutofit/>
          </a:bodyPr>
          <a:lstStyle>
            <a:lvl1pPr algn="l">
              <a:lnSpc>
                <a:spcPct val="85000"/>
              </a:lnSpc>
              <a:defRPr sz="3600" b="1" spc="-100">
                <a:solidFill>
                  <a:schemeClr val="accent1"/>
                </a:solidFill>
              </a:defRPr>
            </a:lvl1pPr>
          </a:lstStyle>
          <a:p>
            <a:r>
              <a:rPr lang="fi-FI" smtClean="0"/>
              <a:t>Click to edit Master title style</a:t>
            </a:r>
            <a:endParaRPr lang="en-US" dirty="0"/>
          </a:p>
        </p:txBody>
      </p:sp>
      <p:sp>
        <p:nvSpPr>
          <p:cNvPr id="11" name="Content Placeholder 10"/>
          <p:cNvSpPr>
            <a:spLocks noGrp="1"/>
          </p:cNvSpPr>
          <p:nvPr>
            <p:ph sz="quarter" idx="14"/>
          </p:nvPr>
        </p:nvSpPr>
        <p:spPr>
          <a:xfrm>
            <a:off x="54000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12" name="Content Placeholder 10"/>
          <p:cNvSpPr>
            <a:spLocks noGrp="1"/>
          </p:cNvSpPr>
          <p:nvPr>
            <p:ph sz="quarter" idx="18"/>
          </p:nvPr>
        </p:nvSpPr>
        <p:spPr>
          <a:xfrm>
            <a:off x="4637521" y="1685675"/>
            <a:ext cx="3988079" cy="3831557"/>
          </a:xfrm>
          <a:prstGeom prst="rect">
            <a:avLst/>
          </a:prstGeom>
        </p:spPr>
        <p:txBody>
          <a:bodyPr vert="horz" lIns="0" tIns="0" rIns="0" bIns="0"/>
          <a:lstStyle>
            <a:lvl1pPr marL="0" indent="0">
              <a:buNone/>
              <a:defRPr sz="2100" b="1">
                <a:latin typeface="+mj-lt"/>
              </a:defRPr>
            </a:lvl1pPr>
            <a:lvl2pPr marL="237600" indent="-212400">
              <a:buFont typeface="Arial"/>
              <a:buChar char="•"/>
              <a:defRPr sz="2000">
                <a:latin typeface="Georgia"/>
              </a:defRPr>
            </a:lvl2pPr>
            <a:lvl3pPr marL="460800" indent="-230400">
              <a:buFont typeface="Lucida Grande"/>
              <a:buChar char="-"/>
              <a:defRPr sz="1600" i="1">
                <a:latin typeface="Georgia"/>
                <a:cs typeface="Georgia"/>
              </a:defRPr>
            </a:lvl3pPr>
            <a:lvl4pPr marL="792000" indent="-194400">
              <a:buFont typeface="Arial"/>
              <a:buChar char="•"/>
              <a:defRPr sz="1400" baseline="0">
                <a:latin typeface="Georgia"/>
              </a:defRPr>
            </a:lvl4pPr>
            <a:lvl5pPr marL="1087200" indent="-228600">
              <a:buFont typeface="Courier New"/>
              <a:buChar char="o"/>
              <a:defRPr sz="1300" baseline="0"/>
            </a:lvl5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p>
        </p:txBody>
      </p:sp>
      <p:sp>
        <p:nvSpPr>
          <p:cNvPr id="7" name="Date Placeholder 2"/>
          <p:cNvSpPr>
            <a:spLocks noGrp="1"/>
          </p:cNvSpPr>
          <p:nvPr>
            <p:ph type="dt" sz="half" idx="19"/>
          </p:nvPr>
        </p:nvSpPr>
        <p:spPr/>
        <p:txBody>
          <a:bodyPr/>
          <a:lstStyle>
            <a:lvl1pPr>
              <a:defRPr/>
            </a:lvl1pPr>
          </a:lstStyle>
          <a:p>
            <a:pPr>
              <a:defRPr/>
            </a:pPr>
            <a:fld id="{283B6F99-8DEE-744D-B2F1-7399A94D5902}" type="datetime1">
              <a:rPr lang="fi-FI">
                <a:solidFill>
                  <a:prstClr val="black">
                    <a:tint val="75000"/>
                  </a:prstClr>
                </a:solidFill>
              </a:rPr>
              <a:pPr>
                <a:defRPr/>
              </a:pPr>
              <a:t>31.10.2016</a:t>
            </a:fld>
            <a:endParaRPr lang="fi-FI">
              <a:solidFill>
                <a:prstClr val="black">
                  <a:tint val="75000"/>
                </a:prstClr>
              </a:solidFill>
            </a:endParaRPr>
          </a:p>
        </p:txBody>
      </p:sp>
      <p:sp>
        <p:nvSpPr>
          <p:cNvPr id="8" name="Footer Placeholder 3"/>
          <p:cNvSpPr>
            <a:spLocks noGrp="1"/>
          </p:cNvSpPr>
          <p:nvPr>
            <p:ph type="ftr" sz="quarter" idx="20"/>
          </p:nvPr>
        </p:nvSpPr>
        <p:spPr/>
        <p:txBody>
          <a:bodyPr/>
          <a:lstStyle>
            <a:lvl1pPr>
              <a:defRPr/>
            </a:lvl1pPr>
          </a:lstStyle>
          <a:p>
            <a:pPr>
              <a:defRPr/>
            </a:pPr>
            <a:r>
              <a:rPr lang="fi-FI">
                <a:solidFill>
                  <a:prstClr val="black">
                    <a:tint val="75000"/>
                  </a:prstClr>
                </a:solidFill>
              </a:rPr>
              <a:t>Laitoksen nimi</a:t>
            </a:r>
          </a:p>
        </p:txBody>
      </p:sp>
      <p:sp>
        <p:nvSpPr>
          <p:cNvPr id="9" name="Slide Number Placeholder 13"/>
          <p:cNvSpPr>
            <a:spLocks noGrp="1"/>
          </p:cNvSpPr>
          <p:nvPr>
            <p:ph type="sldNum" sz="quarter" idx="21"/>
          </p:nvPr>
        </p:nvSpPr>
        <p:spPr/>
        <p:txBody>
          <a:bodyPr/>
          <a:lstStyle>
            <a:lvl1pPr>
              <a:defRPr/>
            </a:lvl1pPr>
          </a:lstStyle>
          <a:p>
            <a:pPr>
              <a:defRPr/>
            </a:pPr>
            <a:fld id="{BFB6B250-F217-B84A-8E10-659CA258BA50}" type="slidenum">
              <a:rPr lang="fi-FI">
                <a:solidFill>
                  <a:prstClr val="black">
                    <a:tint val="75000"/>
                  </a:prstClr>
                </a:solidFill>
              </a:rPr>
              <a:pPr>
                <a:defRPr/>
              </a:pPr>
              <a:t>‹#›</a:t>
            </a:fld>
            <a:endParaRPr lang="fi-FI">
              <a:solidFill>
                <a:prstClr val="black">
                  <a:tint val="75000"/>
                </a:prstClr>
              </a:solidFill>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4009" y="5598246"/>
            <a:ext cx="2825594" cy="1196423"/>
          </a:xfrm>
          <a:prstGeom prst="rect">
            <a:avLst/>
          </a:prstGeom>
        </p:spPr>
      </p:pic>
    </p:spTree>
    <p:extLst>
      <p:ext uri="{BB962C8B-B14F-4D97-AF65-F5344CB8AC3E}">
        <p14:creationId xmlns:p14="http://schemas.microsoft.com/office/powerpoint/2010/main" val="4118283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Content Placeholder 2"/>
          <p:cNvSpPr>
            <a:spLocks noGrp="1"/>
          </p:cNvSpPr>
          <p:nvPr>
            <p:ph sz="half" idx="1"/>
          </p:nvPr>
        </p:nvSpPr>
        <p:spPr>
          <a:xfrm>
            <a:off x="571500" y="1582738"/>
            <a:ext cx="3916363"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Content Placeholder 3"/>
          <p:cNvSpPr>
            <a:spLocks noGrp="1"/>
          </p:cNvSpPr>
          <p:nvPr>
            <p:ph sz="half" idx="2"/>
          </p:nvPr>
        </p:nvSpPr>
        <p:spPr>
          <a:xfrm>
            <a:off x="4640263" y="1582738"/>
            <a:ext cx="3916362" cy="4135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509C7AA-28C5-4F02-8F5F-D4D060D24B2C}" type="slidenum">
              <a:rPr lang="en-US"/>
              <a:pPr>
                <a:defRPr/>
              </a:pPr>
              <a:t>‹#›</a:t>
            </a:fld>
            <a:endParaRPr lang="en-US"/>
          </a:p>
        </p:txBody>
      </p:sp>
    </p:spTree>
    <p:extLst>
      <p:ext uri="{BB962C8B-B14F-4D97-AF65-F5344CB8AC3E}">
        <p14:creationId xmlns:p14="http://schemas.microsoft.com/office/powerpoint/2010/main" val="237952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F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7"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8"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9"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E8BD3956-B28E-498E-B1FC-030A16B57A7D}" type="slidenum">
              <a:rPr lang="en-US"/>
              <a:pPr>
                <a:defRPr/>
              </a:pPr>
              <a:t>‹#›</a:t>
            </a:fld>
            <a:endParaRPr lang="en-US"/>
          </a:p>
        </p:txBody>
      </p:sp>
    </p:spTree>
    <p:extLst>
      <p:ext uri="{BB962C8B-B14F-4D97-AF65-F5344CB8AC3E}">
        <p14:creationId xmlns:p14="http://schemas.microsoft.com/office/powerpoint/2010/main" val="3350511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FI"/>
          </a:p>
        </p:txBody>
      </p:sp>
      <p:sp>
        <p:nvSpPr>
          <p:cNvPr id="3"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4"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5"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8F55807F-5274-428D-A4B1-17364F3173B8}" type="slidenum">
              <a:rPr lang="en-US"/>
              <a:pPr>
                <a:defRPr/>
              </a:pPr>
              <a:t>‹#›</a:t>
            </a:fld>
            <a:endParaRPr lang="en-US"/>
          </a:p>
        </p:txBody>
      </p:sp>
    </p:spTree>
    <p:extLst>
      <p:ext uri="{BB962C8B-B14F-4D97-AF65-F5344CB8AC3E}">
        <p14:creationId xmlns:p14="http://schemas.microsoft.com/office/powerpoint/2010/main" val="92207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3"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4"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A1ED0E83-65B2-4A6D-9710-CE05D101F9A1}" type="slidenum">
              <a:rPr lang="en-US"/>
              <a:pPr>
                <a:defRPr/>
              </a:pPr>
              <a:t>‹#›</a:t>
            </a:fld>
            <a:endParaRPr lang="en-US"/>
          </a:p>
        </p:txBody>
      </p:sp>
    </p:spTree>
    <p:extLst>
      <p:ext uri="{BB962C8B-B14F-4D97-AF65-F5344CB8AC3E}">
        <p14:creationId xmlns:p14="http://schemas.microsoft.com/office/powerpoint/2010/main" val="3595148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F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BD05DAD0-B55E-4760-9A82-D872D199EB6F}" type="slidenum">
              <a:rPr lang="en-US"/>
              <a:pPr>
                <a:defRPr/>
              </a:pPr>
              <a:t>‹#›</a:t>
            </a:fld>
            <a:endParaRPr lang="en-US"/>
          </a:p>
        </p:txBody>
      </p:sp>
    </p:spTree>
    <p:extLst>
      <p:ext uri="{BB962C8B-B14F-4D97-AF65-F5344CB8AC3E}">
        <p14:creationId xmlns:p14="http://schemas.microsoft.com/office/powerpoint/2010/main" val="2073079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FI"/>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a:lvl1pPr>
          </a:lstStyle>
          <a:p>
            <a:pPr>
              <a:defRPr/>
            </a:pPr>
            <a:endParaRPr lang="en-US"/>
          </a:p>
        </p:txBody>
      </p:sp>
      <p:sp>
        <p:nvSpPr>
          <p:cNvPr id="6" name="Rectangle 5"/>
          <p:cNvSpPr>
            <a:spLocks noGrp="1" noChangeArrowheads="1"/>
          </p:cNvSpPr>
          <p:nvPr>
            <p:ph type="ftr" sz="quarter" idx="11"/>
          </p:nvPr>
        </p:nvSpPr>
        <p:spPr/>
        <p:txBody>
          <a:bodyPr/>
          <a:lstStyle>
            <a:lvl1pPr fontAlgn="auto">
              <a:spcBef>
                <a:spcPts val="0"/>
              </a:spcBef>
              <a:spcAft>
                <a:spcPts val="0"/>
              </a:spcAft>
              <a:defRPr/>
            </a:lvl1pPr>
          </a:lstStyle>
          <a:p>
            <a:pPr>
              <a:defRPr/>
            </a:pPr>
            <a:r>
              <a:rPr lang="fi-FI" smtClean="0"/>
              <a:t>Markkinoiden juridinen toimintaympäristö Luento 4</a:t>
            </a:r>
            <a:endParaRPr lang="en-US"/>
          </a:p>
        </p:txBody>
      </p:sp>
      <p:sp>
        <p:nvSpPr>
          <p:cNvPr id="7" name="Rectangle 6"/>
          <p:cNvSpPr>
            <a:spLocks noGrp="1" noChangeArrowheads="1"/>
          </p:cNvSpPr>
          <p:nvPr>
            <p:ph type="sldNum" sz="quarter" idx="12"/>
          </p:nvPr>
        </p:nvSpPr>
        <p:spPr/>
        <p:txBody>
          <a:bodyPr/>
          <a:lstStyle>
            <a:lvl1pPr fontAlgn="auto">
              <a:spcBef>
                <a:spcPts val="0"/>
              </a:spcBef>
              <a:spcAft>
                <a:spcPts val="0"/>
              </a:spcAft>
              <a:defRPr/>
            </a:lvl1pPr>
          </a:lstStyle>
          <a:p>
            <a:pPr>
              <a:defRPr/>
            </a:pPr>
            <a:fld id="{4FBDC196-98CA-46B3-B060-2F8AF42782FD}" type="slidenum">
              <a:rPr lang="en-US"/>
              <a:pPr>
                <a:defRPr/>
              </a:pPr>
              <a:t>‹#›</a:t>
            </a:fld>
            <a:endParaRPr lang="en-US"/>
          </a:p>
        </p:txBody>
      </p:sp>
    </p:spTree>
    <p:extLst>
      <p:ext uri="{BB962C8B-B14F-4D97-AF65-F5344CB8AC3E}">
        <p14:creationId xmlns:p14="http://schemas.microsoft.com/office/powerpoint/2010/main" val="4266707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r>
              <a:rPr lang="fi-FI" smtClean="0"/>
              <a:t>Markkinoiden juridinen toimintaympäristö Luento 4</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a:defRPr sz="900" b="1">
                <a:solidFill>
                  <a:srgbClr val="898989"/>
                </a:solidFill>
                <a:latin typeface="+mn-lt"/>
                <a:cs typeface="+mn-cs"/>
              </a:defRPr>
            </a:lvl1pPr>
          </a:lstStyle>
          <a:p>
            <a:pPr fontAlgn="base">
              <a:spcBef>
                <a:spcPct val="0"/>
              </a:spcBef>
              <a:spcAft>
                <a:spcPct val="0"/>
              </a:spcAft>
              <a:defRPr/>
            </a:pPr>
            <a:fld id="{65A1C212-E281-4095-9C8D-343556E33EF5}" type="slidenum">
              <a:rPr lang="en-US"/>
              <a:pPr fontAlgn="base">
                <a:spcBef>
                  <a:spcPct val="0"/>
                </a:spcBef>
                <a:spcAft>
                  <a:spcPct val="0"/>
                </a:spcAft>
                <a:defRPr/>
              </a:pPr>
              <a:t>‹#›</a:t>
            </a:fld>
            <a:endParaRPr lang="en-US"/>
          </a:p>
        </p:txBody>
      </p:sp>
      <p:sp>
        <p:nvSpPr>
          <p:cNvPr id="4103" name="Rectangle 8"/>
          <p:cNvSpPr>
            <a:spLocks noChangeArrowheads="1"/>
          </p:cNvSpPr>
          <p:nvPr/>
        </p:nvSpPr>
        <p:spPr bwMode="auto">
          <a:xfrm>
            <a:off x="571500" y="5811838"/>
            <a:ext cx="7985125" cy="65087"/>
          </a:xfrm>
          <a:prstGeom prst="rect">
            <a:avLst/>
          </a:prstGeom>
          <a:solidFill>
            <a:srgbClr val="ED293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1032" name="Picture 10" descr="aalto_HSE_eng_alakulm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51271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1500" y="488950"/>
            <a:ext cx="7985125"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i-FI" smtClean="0"/>
              <a:t>Click to edit Master title style</a:t>
            </a:r>
          </a:p>
        </p:txBody>
      </p:sp>
      <p:sp>
        <p:nvSpPr>
          <p:cNvPr id="1027" name="Rectangle 3"/>
          <p:cNvSpPr>
            <a:spLocks noGrp="1" noChangeArrowheads="1"/>
          </p:cNvSpPr>
          <p:nvPr>
            <p:ph type="body" idx="1"/>
          </p:nvPr>
        </p:nvSpPr>
        <p:spPr bwMode="auto">
          <a:xfrm>
            <a:off x="571500" y="1582738"/>
            <a:ext cx="7985125" cy="413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fi-FI" smtClean="0"/>
              <a:t>Click to edit Master text styles</a:t>
            </a:r>
          </a:p>
          <a:p>
            <a:pPr lvl="1"/>
            <a:r>
              <a:rPr lang="en-US" altLang="fi-FI" smtClean="0"/>
              <a:t>Second level</a:t>
            </a:r>
          </a:p>
          <a:p>
            <a:pPr lvl="2"/>
            <a:r>
              <a:rPr lang="en-US" altLang="fi-FI" smtClean="0"/>
              <a:t>Third level</a:t>
            </a:r>
          </a:p>
          <a:p>
            <a:pPr lvl="3"/>
            <a:r>
              <a:rPr lang="en-US" altLang="fi-FI" smtClean="0"/>
              <a:t>Fourth level</a:t>
            </a:r>
          </a:p>
          <a:p>
            <a:pPr lvl="4"/>
            <a:r>
              <a:rPr lang="en-US" altLang="fi-FI" smtClean="0"/>
              <a:t>Fifth level</a:t>
            </a:r>
          </a:p>
        </p:txBody>
      </p:sp>
      <p:sp>
        <p:nvSpPr>
          <p:cNvPr id="1028" name="Rectangle 4"/>
          <p:cNvSpPr>
            <a:spLocks noGrp="1" noChangeArrowheads="1"/>
          </p:cNvSpPr>
          <p:nvPr>
            <p:ph type="dt" sz="half" idx="2"/>
          </p:nvPr>
        </p:nvSpPr>
        <p:spPr bwMode="auto">
          <a:xfrm>
            <a:off x="3429000" y="6272213"/>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1" hangingPunct="1">
              <a:defRPr sz="900" b="1">
                <a:solidFill>
                  <a:srgbClr val="898989"/>
                </a:solidFill>
                <a:latin typeface="+mn-lt"/>
                <a:cs typeface="+mn-cs"/>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429000" y="6142038"/>
            <a:ext cx="1544638" cy="1254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eaLnBrk="1" hangingPunct="1">
              <a:defRPr sz="900" b="1">
                <a:solidFill>
                  <a:srgbClr val="898989"/>
                </a:solidFill>
                <a:latin typeface="+mn-lt"/>
                <a:cs typeface="+mn-cs"/>
              </a:defRPr>
            </a:lvl1pPr>
          </a:lstStyle>
          <a:p>
            <a:pPr fontAlgn="base">
              <a:spcBef>
                <a:spcPct val="0"/>
              </a:spcBef>
              <a:spcAft>
                <a:spcPct val="0"/>
              </a:spcAft>
              <a:defRPr/>
            </a:pPr>
            <a:r>
              <a:rPr lang="fi-FI" smtClean="0"/>
              <a:t>Markkinoiden juridinen toimintaympäristö Luento 4</a:t>
            </a:r>
            <a:endParaRPr lang="en-US"/>
          </a:p>
        </p:txBody>
      </p:sp>
      <p:sp>
        <p:nvSpPr>
          <p:cNvPr id="1030" name="Rectangle 6"/>
          <p:cNvSpPr>
            <a:spLocks noGrp="1" noChangeArrowheads="1"/>
          </p:cNvSpPr>
          <p:nvPr>
            <p:ph type="sldNum" sz="quarter" idx="4"/>
          </p:nvPr>
        </p:nvSpPr>
        <p:spPr bwMode="auto">
          <a:xfrm>
            <a:off x="3429000" y="6397625"/>
            <a:ext cx="1544638" cy="1254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eaLnBrk="1" hangingPunct="1">
              <a:defRPr sz="900" b="1" smtClean="0">
                <a:solidFill>
                  <a:srgbClr val="898989"/>
                </a:solidFill>
              </a:defRPr>
            </a:lvl1pPr>
          </a:lstStyle>
          <a:p>
            <a:pPr fontAlgn="base">
              <a:spcBef>
                <a:spcPct val="0"/>
              </a:spcBef>
              <a:spcAft>
                <a:spcPct val="0"/>
              </a:spcAft>
              <a:defRPr/>
            </a:pPr>
            <a:fld id="{36FEB6E2-6D89-456A-B8E1-D6C24BEE2900}" type="slidenum">
              <a:rPr lang="en-US" altLang="fi-FI">
                <a:cs typeface="Arial" panose="020B0604020202020204" pitchFamily="34" charset="0"/>
              </a:rPr>
              <a:pPr fontAlgn="base">
                <a:spcBef>
                  <a:spcPct val="0"/>
                </a:spcBef>
                <a:spcAft>
                  <a:spcPct val="0"/>
                </a:spcAft>
                <a:defRPr/>
              </a:pPr>
              <a:t>‹#›</a:t>
            </a:fld>
            <a:endParaRPr lang="en-US" altLang="fi-FI">
              <a:cs typeface="Arial" panose="020B0604020202020204" pitchFamily="34" charset="0"/>
            </a:endParaRPr>
          </a:p>
        </p:txBody>
      </p:sp>
      <p:sp>
        <p:nvSpPr>
          <p:cNvPr id="1031" name="Rectangle 8"/>
          <p:cNvSpPr>
            <a:spLocks noChangeArrowheads="1"/>
          </p:cNvSpPr>
          <p:nvPr/>
        </p:nvSpPr>
        <p:spPr bwMode="auto">
          <a:xfrm>
            <a:off x="571500" y="5811838"/>
            <a:ext cx="7985125" cy="65087"/>
          </a:xfrm>
          <a:prstGeom prst="rect">
            <a:avLst/>
          </a:prstGeom>
          <a:solidFill>
            <a:srgbClr val="ED2939"/>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defRPr/>
            </a:pPr>
            <a:endParaRPr lang="fi-FI" altLang="fi-FI" smtClean="0">
              <a:solidFill>
                <a:srgbClr val="000000"/>
              </a:solidFill>
            </a:endParaRPr>
          </a:p>
        </p:txBody>
      </p:sp>
      <p:pic>
        <p:nvPicPr>
          <p:cNvPr id="1032" name="Picture 10" descr="aalto_HSE_eng_alakulma"/>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5959475"/>
            <a:ext cx="2879725"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610028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dt="0"/>
  <p:txStyles>
    <p:titleStyle>
      <a:lvl1pPr algn="l" rtl="0" eaLnBrk="0" fontAlgn="base" hangingPunct="0">
        <a:spcBef>
          <a:spcPct val="0"/>
        </a:spcBef>
        <a:spcAft>
          <a:spcPct val="0"/>
        </a:spcAft>
        <a:defRPr sz="3200" b="1">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5056956" y="6021288"/>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smtClean="0">
                <a:solidFill>
                  <a:prstClr val="black">
                    <a:tint val="75000"/>
                  </a:prstClr>
                </a:solidFill>
                <a:ea typeface="ＭＳ Ｐゴシック" charset="0"/>
              </a:rPr>
              <a:t>Markkinoiden juridinen toimintaympäristö Luento 4</a:t>
            </a:r>
            <a:endParaRPr lang="fi-FI">
              <a:solidFill>
                <a:prstClr val="black">
                  <a:tint val="75000"/>
                </a:prstClr>
              </a:solidFill>
              <a:ea typeface="ＭＳ Ｐゴシック" charset="0"/>
            </a:endParaRPr>
          </a:p>
        </p:txBody>
      </p:sp>
      <p:sp>
        <p:nvSpPr>
          <p:cNvPr id="8" name="Date Placeholder 7"/>
          <p:cNvSpPr>
            <a:spLocks noGrp="1"/>
          </p:cNvSpPr>
          <p:nvPr>
            <p:ph type="dt" sz="half" idx="2"/>
          </p:nvPr>
        </p:nvSpPr>
        <p:spPr>
          <a:xfrm>
            <a:off x="5056956" y="6180039"/>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5056956" y="6365777"/>
            <a:ext cx="3619500" cy="161926"/>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05BCDE0-955E-2A43-932A-046BF80DB991}" type="slidenum">
              <a:rPr lang="fi-FI" smtClean="0">
                <a:solidFill>
                  <a:prstClr val="black">
                    <a:tint val="75000"/>
                  </a:prstClr>
                </a:solidFill>
                <a:ea typeface="ＭＳ Ｐゴシック" charset="0"/>
              </a:rPr>
              <a:pPr defTabSz="4572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99970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Lst>
  <p:timing>
    <p:tnLst>
      <p:par>
        <p:cT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0" fontAlgn="base" hangingPunct="0">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4940300" y="5953125"/>
            <a:ext cx="3619500" cy="158750"/>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r>
              <a:rPr lang="fi-FI">
                <a:solidFill>
                  <a:prstClr val="black">
                    <a:tint val="75000"/>
                  </a:prstClr>
                </a:solidFill>
                <a:ea typeface="ＭＳ Ｐゴシック" charset="0"/>
              </a:rPr>
              <a:t>Laitoksen nimi</a:t>
            </a:r>
          </a:p>
        </p:txBody>
      </p:sp>
      <p:sp>
        <p:nvSpPr>
          <p:cNvPr id="8" name="Date Placeholder 7"/>
          <p:cNvSpPr>
            <a:spLocks noGrp="1"/>
          </p:cNvSpPr>
          <p:nvPr>
            <p:ph type="dt" sz="half" idx="2"/>
          </p:nvPr>
        </p:nvSpPr>
        <p:spPr>
          <a:xfrm>
            <a:off x="4940300" y="6111875"/>
            <a:ext cx="3619500" cy="185738"/>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9F559C-7B64-2840-8233-A1A13F4C1973}" type="datetime1">
              <a:rPr lang="fi-FI">
                <a:solidFill>
                  <a:prstClr val="black">
                    <a:tint val="75000"/>
                  </a:prstClr>
                </a:solidFill>
                <a:ea typeface="ＭＳ Ｐゴシック" charset="0"/>
              </a:rPr>
              <a:pPr defTabSz="457200" fontAlgn="base">
                <a:spcBef>
                  <a:spcPct val="0"/>
                </a:spcBef>
                <a:spcAft>
                  <a:spcPct val="0"/>
                </a:spcAft>
                <a:defRPr/>
              </a:pPr>
              <a:t>31.10.2016</a:t>
            </a:fld>
            <a:endParaRPr lang="fi-FI">
              <a:solidFill>
                <a:prstClr val="black">
                  <a:tint val="75000"/>
                </a:prstClr>
              </a:solidFill>
              <a:ea typeface="ＭＳ Ｐゴシック" charset="0"/>
            </a:endParaRPr>
          </a:p>
        </p:txBody>
      </p:sp>
      <p:sp>
        <p:nvSpPr>
          <p:cNvPr id="9" name="Slide Number Placeholder 8"/>
          <p:cNvSpPr>
            <a:spLocks noGrp="1"/>
          </p:cNvSpPr>
          <p:nvPr>
            <p:ph type="sldNum" sz="quarter" idx="4"/>
          </p:nvPr>
        </p:nvSpPr>
        <p:spPr>
          <a:xfrm>
            <a:off x="4940300" y="6297613"/>
            <a:ext cx="3619500" cy="161925"/>
          </a:xfrm>
          <a:prstGeom prst="rect">
            <a:avLst/>
          </a:prstGeom>
        </p:spPr>
        <p:txBody>
          <a:bodyPr vert="horz" lIns="91440" tIns="45720" rIns="0" bIns="45720" rtlCol="0" anchor="ctr"/>
          <a:lstStyle>
            <a:lvl1pPr algn="r">
              <a:defRPr sz="900">
                <a:solidFill>
                  <a:schemeClr val="tx1">
                    <a:tint val="75000"/>
                  </a:schemeClr>
                </a:solidFill>
              </a:defRPr>
            </a:lvl1pPr>
          </a:lstStyle>
          <a:p>
            <a:pPr defTabSz="457200" fontAlgn="base">
              <a:spcBef>
                <a:spcPct val="0"/>
              </a:spcBef>
              <a:spcAft>
                <a:spcPct val="0"/>
              </a:spcAft>
              <a:defRPr/>
            </a:pPr>
            <a:fld id="{865DB13D-24FD-0641-8100-A6CD964B88B6}" type="slidenum">
              <a:rPr lang="fi-FI">
                <a:solidFill>
                  <a:prstClr val="black">
                    <a:tint val="75000"/>
                  </a:prstClr>
                </a:solidFill>
                <a:ea typeface="ＭＳ Ｐゴシック" charset="0"/>
              </a:rPr>
              <a:pPr defTabSz="457200" fontAlgn="base">
                <a:spcBef>
                  <a:spcPct val="0"/>
                </a:spcBef>
                <a:spcAft>
                  <a:spcPct val="0"/>
                </a:spcAft>
                <a:defRPr/>
              </a:pPr>
              <a:t>‹#›</a:t>
            </a:fld>
            <a:endParaRPr lang="fi-FI">
              <a:solidFill>
                <a:prstClr val="black">
                  <a:tint val="75000"/>
                </a:prstClr>
              </a:solidFill>
              <a:ea typeface="ＭＳ Ｐゴシック" charset="0"/>
            </a:endParaRPr>
          </a:p>
        </p:txBody>
      </p:sp>
    </p:spTree>
    <p:extLst>
      <p:ext uri="{BB962C8B-B14F-4D97-AF65-F5344CB8AC3E}">
        <p14:creationId xmlns:p14="http://schemas.microsoft.com/office/powerpoint/2010/main" val="3684690883"/>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Lst>
  <p:timing>
    <p:tnLst>
      <p:par>
        <p:cTn id="1" dur="indefinite" restart="never" nodeType="tmRoot"/>
      </p:par>
    </p:tnLst>
  </p:timing>
  <p:hf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S PGothic" pitchFamily="34" charset="-128"/>
        </a:defRPr>
      </a:lvl1pPr>
      <a:lvl2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2pPr>
      <a:lvl3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3pPr>
      <a:lvl4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4pPr>
      <a:lvl5pPr algn="ctr" defTabSz="457200" rtl="0" eaLnBrk="1" fontAlgn="base" hangingPunct="1">
        <a:spcBef>
          <a:spcPct val="0"/>
        </a:spcBef>
        <a:spcAft>
          <a:spcPct val="0"/>
        </a:spcAft>
        <a:defRPr sz="4400">
          <a:solidFill>
            <a:schemeClr val="tx1"/>
          </a:solidFill>
          <a:latin typeface="Arial" pitchFamily="-65" charset="0"/>
          <a:ea typeface="ＭＳ Ｐゴシック" charset="0"/>
          <a:cs typeface="MS PGothic" pitchFamily="34" charset="-128"/>
        </a:defRPr>
      </a:lvl5pPr>
      <a:lvl6pPr marL="4572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6pPr>
      <a:lvl7pPr marL="9144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7pPr>
      <a:lvl8pPr marL="13716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8pPr>
      <a:lvl9pPr marL="1828800" algn="ctr" defTabSz="457200" rtl="0" eaLnBrk="1" fontAlgn="base" hangingPunct="1">
        <a:spcBef>
          <a:spcPct val="0"/>
        </a:spcBef>
        <a:spcAft>
          <a:spcPct val="0"/>
        </a:spcAft>
        <a:defRPr sz="4400">
          <a:solidFill>
            <a:schemeClr val="tx1"/>
          </a:solidFill>
          <a:latin typeface="Arial" pitchFamily="-65" charset="0"/>
          <a:ea typeface="ＭＳ Ｐゴシック" pitchFamily="-65" charset="-128"/>
          <a:cs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S PGothic" pitchFamily="34"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S PGothic" pitchFamily="34"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3" Type="http://schemas.openxmlformats.org/officeDocument/2006/relationships/hyperlink" Target="http://www.finlex.fi/fi/laki/kaannokset/2012/en20120746.pdf" TargetMode="External"/><Relationship Id="rId2" Type="http://schemas.openxmlformats.org/officeDocument/2006/relationships/hyperlink" Target="https://www.edilex.fi/lainsaadanto/20120746" TargetMode="External"/><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38.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3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3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8.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8.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38.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subTitle" idx="1"/>
          </p:nvPr>
        </p:nvSpPr>
        <p:spPr/>
        <p:txBody>
          <a:bodyPr/>
          <a:lstStyle/>
          <a:p>
            <a:pPr eaLnBrk="1" hangingPunct="1"/>
            <a:r>
              <a:rPr lang="fi-FI" altLang="fi-FI" dirty="0" smtClean="0"/>
              <a:t>Case 4 </a:t>
            </a:r>
          </a:p>
          <a:p>
            <a:pPr eaLnBrk="1" hangingPunct="1"/>
            <a:r>
              <a:rPr lang="fi-FI" altLang="fi-FI" dirty="0" smtClean="0"/>
              <a:t>Matti Rudanko</a:t>
            </a:r>
          </a:p>
        </p:txBody>
      </p:sp>
      <p:sp>
        <p:nvSpPr>
          <p:cNvPr id="94210" name="Rectangle 2"/>
          <p:cNvSpPr>
            <a:spLocks noGrp="1" noChangeArrowheads="1"/>
          </p:cNvSpPr>
          <p:nvPr>
            <p:ph type="ctrTitle"/>
          </p:nvPr>
        </p:nvSpPr>
        <p:spPr/>
        <p:txBody>
          <a:bodyPr/>
          <a:lstStyle/>
          <a:p>
            <a:pPr eaLnBrk="1" hangingPunct="1"/>
            <a:r>
              <a:rPr lang="fi-FI" altLang="fi-FI" dirty="0" smtClean="0"/>
              <a:t>Markkinoiden juridinen toimintaympäristö </a:t>
            </a:r>
            <a:br>
              <a:rPr lang="fi-FI" altLang="fi-FI" dirty="0" smtClean="0"/>
            </a:br>
            <a:r>
              <a:rPr lang="fi-FI" altLang="fi-FI" dirty="0" smtClean="0"/>
              <a:t>Luento 4</a:t>
            </a:r>
            <a:endParaRPr lang="en-US" altLang="fi-FI" dirty="0" smtClean="0"/>
          </a:p>
        </p:txBody>
      </p:sp>
    </p:spTree>
    <p:extLst>
      <p:ext uri="{BB962C8B-B14F-4D97-AF65-F5344CB8AC3E}">
        <p14:creationId xmlns:p14="http://schemas.microsoft.com/office/powerpoint/2010/main" val="503282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altLang="fi-FI" dirty="0" err="1"/>
              <a:t>Regulation</a:t>
            </a:r>
            <a:r>
              <a:rPr lang="fi-FI" altLang="fi-FI" dirty="0"/>
              <a:t>, </a:t>
            </a:r>
            <a:r>
              <a:rPr lang="fi-FI" altLang="fi-FI" dirty="0" err="1"/>
              <a:t>Cont</a:t>
            </a:r>
            <a:r>
              <a:rPr lang="fi-FI" altLang="fi-FI" dirty="0"/>
              <a:t>. (</a:t>
            </a:r>
            <a:r>
              <a:rPr lang="fi-FI" altLang="fi-FI" dirty="0" smtClean="0"/>
              <a:t>National) </a:t>
            </a:r>
            <a:r>
              <a:rPr lang="fi-FI" dirty="0" smtClean="0"/>
              <a:t> </a:t>
            </a:r>
            <a:endParaRPr lang="fi-FI" dirty="0"/>
          </a:p>
        </p:txBody>
      </p:sp>
      <p:sp>
        <p:nvSpPr>
          <p:cNvPr id="3" name="Content Placeholder 2"/>
          <p:cNvSpPr>
            <a:spLocks noGrp="1"/>
          </p:cNvSpPr>
          <p:nvPr>
            <p:ph sz="quarter" idx="14"/>
          </p:nvPr>
        </p:nvSpPr>
        <p:spPr/>
        <p:txBody>
          <a:bodyPr/>
          <a:lstStyle/>
          <a:p>
            <a:r>
              <a:rPr lang="fi-FI" altLang="fi-FI" dirty="0"/>
              <a:t>Arvopaperimarkkinalaki </a:t>
            </a:r>
            <a:r>
              <a:rPr lang="fi-FI" altLang="fi-FI" dirty="0" smtClean="0"/>
              <a:t>(14.12.2012 </a:t>
            </a:r>
            <a:r>
              <a:rPr lang="fi-FI" altLang="fi-FI" dirty="0"/>
              <a:t>/ 746; </a:t>
            </a:r>
            <a:r>
              <a:rPr lang="fi-FI" altLang="fi-FI" dirty="0">
                <a:hlinkClick r:id="rId2"/>
              </a:rPr>
              <a:t>https://</a:t>
            </a:r>
            <a:r>
              <a:rPr lang="fi-FI" altLang="fi-FI" dirty="0" smtClean="0">
                <a:hlinkClick r:id="rId2"/>
              </a:rPr>
              <a:t>www.edilex.fi/lainsaadanto/20120746</a:t>
            </a:r>
            <a:r>
              <a:rPr lang="fi-FI" altLang="fi-FI" dirty="0" smtClean="0"/>
              <a:t>) </a:t>
            </a:r>
          </a:p>
          <a:p>
            <a:pPr lvl="1"/>
            <a:r>
              <a:rPr lang="fi-FI" altLang="fi-FI" dirty="0" smtClean="0">
                <a:solidFill>
                  <a:srgbClr val="EF3340"/>
                </a:solidFill>
              </a:rPr>
              <a:t>Luku 12: markkinoiden väärinkäyttö</a:t>
            </a:r>
            <a:endParaRPr lang="fi-FI" altLang="fi-FI" dirty="0">
              <a:solidFill>
                <a:srgbClr val="EF3340"/>
              </a:solidFill>
            </a:endParaRPr>
          </a:p>
          <a:p>
            <a:pPr lvl="1"/>
            <a:r>
              <a:rPr lang="fi-FI" altLang="fi-FI" dirty="0" smtClean="0">
                <a:solidFill>
                  <a:srgbClr val="FF0000"/>
                </a:solidFill>
              </a:rPr>
              <a:t>Luvut </a:t>
            </a:r>
            <a:r>
              <a:rPr lang="fi-FI" altLang="fi-FI" dirty="0">
                <a:solidFill>
                  <a:srgbClr val="FF0000"/>
                </a:solidFill>
              </a:rPr>
              <a:t>3 – </a:t>
            </a:r>
            <a:r>
              <a:rPr lang="fi-FI" altLang="fi-FI" dirty="0" smtClean="0">
                <a:solidFill>
                  <a:srgbClr val="FF0000"/>
                </a:solidFill>
              </a:rPr>
              <a:t>5: tiedonantovelvollisuudet </a:t>
            </a:r>
            <a:endParaRPr lang="fi-FI" altLang="fi-FI" dirty="0">
              <a:solidFill>
                <a:srgbClr val="FF0000"/>
              </a:solidFill>
            </a:endParaRPr>
          </a:p>
          <a:p>
            <a:pPr lvl="1"/>
            <a:r>
              <a:rPr lang="en-US" altLang="fi-FI" dirty="0" err="1" smtClean="0">
                <a:solidFill>
                  <a:srgbClr val="FF0000"/>
                </a:solidFill>
              </a:rPr>
              <a:t>Arvopaperien</a:t>
            </a:r>
            <a:r>
              <a:rPr lang="en-US" altLang="fi-FI" dirty="0" smtClean="0">
                <a:solidFill>
                  <a:srgbClr val="FF0000"/>
                </a:solidFill>
              </a:rPr>
              <a:t> </a:t>
            </a:r>
            <a:r>
              <a:rPr lang="en-US" altLang="fi-FI" dirty="0" err="1" smtClean="0">
                <a:solidFill>
                  <a:srgbClr val="FF0000"/>
                </a:solidFill>
              </a:rPr>
              <a:t>markkinointi</a:t>
            </a:r>
            <a:r>
              <a:rPr lang="en-US" altLang="fi-FI" dirty="0" smtClean="0">
                <a:solidFill>
                  <a:srgbClr val="FF0000"/>
                </a:solidFill>
              </a:rPr>
              <a:t> ja </a:t>
            </a:r>
            <a:r>
              <a:rPr lang="en-US" altLang="fi-FI" dirty="0" err="1" smtClean="0">
                <a:solidFill>
                  <a:srgbClr val="FF0000"/>
                </a:solidFill>
              </a:rPr>
              <a:t>liikkeeseenlasku</a:t>
            </a:r>
            <a:r>
              <a:rPr lang="en-US" altLang="fi-FI" dirty="0" smtClean="0">
                <a:solidFill>
                  <a:srgbClr val="FF0000"/>
                </a:solidFill>
              </a:rPr>
              <a:t>, </a:t>
            </a:r>
            <a:r>
              <a:rPr lang="en-US" altLang="fi-FI" dirty="0" err="1" smtClean="0">
                <a:solidFill>
                  <a:srgbClr val="FF0000"/>
                </a:solidFill>
              </a:rPr>
              <a:t>tiedonantovelvollisuus</a:t>
            </a:r>
            <a:r>
              <a:rPr lang="en-US" altLang="fi-FI" smtClean="0">
                <a:solidFill>
                  <a:srgbClr val="FF0000"/>
                </a:solidFill>
              </a:rPr>
              <a:t> (AML 1: 2 – 4) </a:t>
            </a:r>
            <a:endParaRPr lang="en-US" altLang="fi-FI" dirty="0">
              <a:solidFill>
                <a:srgbClr val="FF0000"/>
              </a:solidFill>
            </a:endParaRPr>
          </a:p>
          <a:p>
            <a:r>
              <a:rPr lang="fi-FI" altLang="fi-FI" b="1" dirty="0" err="1" smtClean="0"/>
              <a:t>Securities</a:t>
            </a:r>
            <a:r>
              <a:rPr lang="fi-FI" altLang="fi-FI" b="1" dirty="0" smtClean="0"/>
              <a:t> </a:t>
            </a:r>
            <a:r>
              <a:rPr lang="fi-FI" altLang="fi-FI" b="1" dirty="0"/>
              <a:t>Markets Act </a:t>
            </a:r>
            <a:r>
              <a:rPr lang="fi-FI" altLang="fi-FI" dirty="0"/>
              <a:t>(14.12.2012 / 746</a:t>
            </a:r>
            <a:r>
              <a:rPr lang="fi-FI" altLang="fi-FI" dirty="0" smtClean="0"/>
              <a:t>; </a:t>
            </a:r>
            <a:r>
              <a:rPr lang="fi-FI" altLang="fi-FI" dirty="0">
                <a:hlinkClick r:id="rId3"/>
              </a:rPr>
              <a:t>http://www.finlex.fi/fi/laki/kaannokset/2012/en20120746.pdf</a:t>
            </a:r>
            <a:r>
              <a:rPr lang="fi-FI" altLang="fi-FI" dirty="0"/>
              <a:t> </a:t>
            </a:r>
            <a:r>
              <a:rPr lang="fi-FI" altLang="fi-FI" dirty="0" smtClean="0"/>
              <a:t>) </a:t>
            </a:r>
            <a:endParaRPr lang="fi-FI" altLang="fi-FI" dirty="0"/>
          </a:p>
          <a:p>
            <a:pPr lvl="1"/>
            <a:r>
              <a:rPr lang="fi-FI" altLang="fi-FI" dirty="0" err="1" smtClean="0">
                <a:solidFill>
                  <a:schemeClr val="accent2"/>
                </a:solidFill>
              </a:rPr>
              <a:t>Ch</a:t>
            </a:r>
            <a:r>
              <a:rPr lang="fi-FI" altLang="fi-FI" dirty="0" smtClean="0">
                <a:solidFill>
                  <a:schemeClr val="accent2"/>
                </a:solidFill>
              </a:rPr>
              <a:t>. 12 on market </a:t>
            </a:r>
            <a:r>
              <a:rPr lang="fi-FI" altLang="fi-FI" dirty="0" err="1" smtClean="0">
                <a:solidFill>
                  <a:schemeClr val="accent2"/>
                </a:solidFill>
              </a:rPr>
              <a:t>abuse</a:t>
            </a:r>
            <a:endParaRPr lang="fi-FI" altLang="fi-FI" dirty="0" smtClean="0">
              <a:solidFill>
                <a:schemeClr val="accent2"/>
              </a:solidFill>
            </a:endParaRPr>
          </a:p>
          <a:p>
            <a:pPr lvl="1"/>
            <a:r>
              <a:rPr lang="fi-FI" altLang="fi-FI" dirty="0" err="1" smtClean="0">
                <a:solidFill>
                  <a:srgbClr val="FF0000"/>
                </a:solidFill>
              </a:rPr>
              <a:t>Ch</a:t>
            </a:r>
            <a:r>
              <a:rPr lang="fi-FI" altLang="fi-FI" dirty="0" smtClean="0">
                <a:solidFill>
                  <a:srgbClr val="FF0000"/>
                </a:solidFill>
              </a:rPr>
              <a:t>. 3 – 5 on </a:t>
            </a:r>
            <a:r>
              <a:rPr lang="fi-FI" altLang="fi-FI" dirty="0" err="1" smtClean="0">
                <a:solidFill>
                  <a:srgbClr val="FF0000"/>
                </a:solidFill>
              </a:rPr>
              <a:t>disclosure</a:t>
            </a:r>
            <a:r>
              <a:rPr lang="fi-FI" altLang="fi-FI" dirty="0" smtClean="0">
                <a:solidFill>
                  <a:srgbClr val="FF0000"/>
                </a:solidFill>
              </a:rPr>
              <a:t> </a:t>
            </a:r>
            <a:r>
              <a:rPr lang="fi-FI" altLang="fi-FI" dirty="0" err="1" smtClean="0">
                <a:solidFill>
                  <a:srgbClr val="FF0000"/>
                </a:solidFill>
              </a:rPr>
              <a:t>duties</a:t>
            </a:r>
            <a:r>
              <a:rPr lang="fi-FI" altLang="fi-FI" dirty="0" smtClean="0">
                <a:solidFill>
                  <a:srgbClr val="FF0000"/>
                </a:solidFill>
              </a:rPr>
              <a:t> </a:t>
            </a:r>
          </a:p>
          <a:p>
            <a:pPr lvl="1"/>
            <a:r>
              <a:rPr lang="en-US" altLang="fi-FI" dirty="0">
                <a:solidFill>
                  <a:srgbClr val="FF0000"/>
                </a:solidFill>
              </a:rPr>
              <a:t>Marketing and issuance of securities, duty of disclosure (SMA </a:t>
            </a:r>
            <a:r>
              <a:rPr lang="en-US" altLang="fi-FI" dirty="0" err="1">
                <a:solidFill>
                  <a:srgbClr val="FF0000"/>
                </a:solidFill>
              </a:rPr>
              <a:t>ch.</a:t>
            </a:r>
            <a:r>
              <a:rPr lang="en-US" altLang="fi-FI" dirty="0">
                <a:solidFill>
                  <a:srgbClr val="FF0000"/>
                </a:solidFill>
              </a:rPr>
              <a:t> 1 sect. 2 – 4</a:t>
            </a:r>
            <a:r>
              <a:rPr lang="en-US" altLang="fi-FI" dirty="0" smtClean="0">
                <a:solidFill>
                  <a:srgbClr val="FF0000"/>
                </a:solidFill>
              </a:rPr>
              <a:t>)</a:t>
            </a:r>
          </a:p>
        </p:txBody>
      </p:sp>
      <p:sp>
        <p:nvSpPr>
          <p:cNvPr id="4" name="Footer Placeholder 3"/>
          <p:cNvSpPr>
            <a:spLocks noGrp="1"/>
          </p:cNvSpPr>
          <p:nvPr>
            <p:ph type="ftr" sz="quarter" idx="16"/>
          </p:nvPr>
        </p:nvSpPr>
        <p:spPr/>
        <p:txBody>
          <a:bodyPr/>
          <a:lstStyle/>
          <a:p>
            <a:pPr>
              <a:defRPr/>
            </a:pPr>
            <a:r>
              <a:rPr lang="fi-FI" smtClean="0"/>
              <a:t>Markkinoiden juridinen toimintaympäristö Luento 4</a:t>
            </a:r>
            <a:endParaRPr lang="en-US"/>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10</a:t>
            </a:fld>
            <a:endParaRPr lang="en-US"/>
          </a:p>
        </p:txBody>
      </p:sp>
    </p:spTree>
    <p:extLst>
      <p:ext uri="{BB962C8B-B14F-4D97-AF65-F5344CB8AC3E}">
        <p14:creationId xmlns:p14="http://schemas.microsoft.com/office/powerpoint/2010/main" val="3868950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3"/>
          <p:cNvSpPr>
            <a:spLocks noGrp="1" noChangeArrowheads="1"/>
          </p:cNvSpPr>
          <p:nvPr>
            <p:ph type="ctrTitle"/>
          </p:nvPr>
        </p:nvSpPr>
        <p:spPr/>
        <p:txBody>
          <a:bodyPr/>
          <a:lstStyle/>
          <a:p>
            <a:pPr algn="ctr" eaLnBrk="1" hangingPunct="1"/>
            <a:r>
              <a:rPr lang="fi-FI" altLang="fi-FI" sz="3600" dirty="0" err="1" smtClean="0">
                <a:solidFill>
                  <a:srgbClr val="FF0000"/>
                </a:solidFill>
              </a:rPr>
              <a:t>Regulation</a:t>
            </a:r>
            <a:r>
              <a:rPr lang="fi-FI" altLang="fi-FI" sz="3600" dirty="0" smtClean="0">
                <a:solidFill>
                  <a:srgbClr val="FF0000"/>
                </a:solidFill>
              </a:rPr>
              <a:t>, </a:t>
            </a:r>
            <a:r>
              <a:rPr lang="fi-FI" altLang="fi-FI" sz="3600" dirty="0" err="1" smtClean="0">
                <a:solidFill>
                  <a:srgbClr val="FF0000"/>
                </a:solidFill>
              </a:rPr>
              <a:t>Special</a:t>
            </a:r>
            <a:r>
              <a:rPr lang="fi-FI" altLang="fi-FI" sz="3600" dirty="0" smtClean="0">
                <a:solidFill>
                  <a:srgbClr val="FF0000"/>
                </a:solidFill>
              </a:rPr>
              <a:t>: </a:t>
            </a:r>
            <a:r>
              <a:rPr lang="fi-FI" altLang="fi-FI" sz="3600" dirty="0" err="1" smtClean="0">
                <a:solidFill>
                  <a:srgbClr val="FF0000"/>
                </a:solidFill>
              </a:rPr>
              <a:t>Transactions</a:t>
            </a:r>
            <a:r>
              <a:rPr lang="fi-FI" altLang="fi-FI" sz="3600" dirty="0" smtClean="0">
                <a:solidFill>
                  <a:srgbClr val="FF0000"/>
                </a:solidFill>
              </a:rPr>
              <a:t> in </a:t>
            </a:r>
            <a:r>
              <a:rPr lang="fi-FI" altLang="fi-FI" sz="3600" dirty="0" err="1" smtClean="0">
                <a:solidFill>
                  <a:srgbClr val="FF0000"/>
                </a:solidFill>
              </a:rPr>
              <a:t>Own</a:t>
            </a:r>
            <a:r>
              <a:rPr lang="fi-FI" altLang="fi-FI" sz="3600" dirty="0" smtClean="0">
                <a:solidFill>
                  <a:srgbClr val="FF0000"/>
                </a:solidFill>
              </a:rPr>
              <a:t> </a:t>
            </a:r>
            <a:r>
              <a:rPr lang="fi-FI" altLang="fi-FI" sz="3600" dirty="0" err="1" smtClean="0">
                <a:solidFill>
                  <a:srgbClr val="FF0000"/>
                </a:solidFill>
              </a:rPr>
              <a:t>Shares</a:t>
            </a:r>
            <a:r>
              <a:rPr lang="fi-FI" altLang="fi-FI" sz="4000" dirty="0" smtClean="0">
                <a:solidFill>
                  <a:schemeClr val="tx1"/>
                </a:solidFill>
              </a:rPr>
              <a:t/>
            </a:r>
            <a:br>
              <a:rPr lang="fi-FI" altLang="fi-FI" sz="4000" dirty="0" smtClean="0">
                <a:solidFill>
                  <a:schemeClr val="tx1"/>
                </a:solidFill>
              </a:rPr>
            </a:br>
            <a:endParaRPr lang="en-US" altLang="fi-FI" sz="4000" dirty="0" smtClean="0">
              <a:solidFill>
                <a:schemeClr val="tx1"/>
              </a:solidFill>
            </a:endParaRPr>
          </a:p>
        </p:txBody>
      </p:sp>
      <p:sp>
        <p:nvSpPr>
          <p:cNvPr id="3" name="Content Placeholder 2"/>
          <p:cNvSpPr>
            <a:spLocks noGrp="1"/>
          </p:cNvSpPr>
          <p:nvPr>
            <p:ph sz="quarter" idx="14"/>
          </p:nvPr>
        </p:nvSpPr>
        <p:spPr/>
        <p:txBody>
          <a:bodyPr/>
          <a:lstStyle/>
          <a:p>
            <a:endParaRPr lang="fi-FI"/>
          </a:p>
        </p:txBody>
      </p:sp>
      <p:sp>
        <p:nvSpPr>
          <p:cNvPr id="34818" name="Footer Placeholder 4"/>
          <p:cNvSpPr>
            <a:spLocks noGrp="1"/>
          </p:cNvSpPr>
          <p:nvPr>
            <p:ph type="ftr"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fi-FI" smtClean="0">
                <a:solidFill>
                  <a:srgbClr val="898989"/>
                </a:solidFill>
              </a:rPr>
              <a:t>Markkinoiden juridinen toimintaympäristö Luento 4</a:t>
            </a:r>
            <a:endParaRPr lang="en-US" smtClean="0">
              <a:solidFill>
                <a:srgbClr val="898989"/>
              </a:solidFill>
            </a:endParaRPr>
          </a:p>
        </p:txBody>
      </p:sp>
      <p:sp>
        <p:nvSpPr>
          <p:cNvPr id="34819" name="Slide Number Placeholder 5"/>
          <p:cNvSpPr>
            <a:spLocks noGrp="1"/>
          </p:cNvSpPr>
          <p:nvPr>
            <p:ph type="sldNum" sz="quarter" idx="17"/>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98DB117D-789C-472D-A413-8F41FB9BF676}" type="slidenum">
              <a:rPr lang="en-US" smtClean="0">
                <a:solidFill>
                  <a:srgbClr val="898989"/>
                </a:solidFill>
              </a:rPr>
              <a:pPr fontAlgn="base">
                <a:spcBef>
                  <a:spcPct val="0"/>
                </a:spcBef>
                <a:spcAft>
                  <a:spcPct val="0"/>
                </a:spcAft>
                <a:defRPr/>
              </a:pPr>
              <a:t>11</a:t>
            </a:fld>
            <a:endParaRPr lang="en-US" smtClean="0">
              <a:solidFill>
                <a:srgbClr val="898989"/>
              </a:solidFill>
            </a:endParaRPr>
          </a:p>
        </p:txBody>
      </p:sp>
      <p:graphicFrame>
        <p:nvGraphicFramePr>
          <p:cNvPr id="4" name="Kaaviokuva 3"/>
          <p:cNvGraphicFramePr/>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11085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ctrTitle"/>
          </p:nvPr>
        </p:nvSpPr>
        <p:spPr/>
        <p:txBody>
          <a:bodyPr/>
          <a:lstStyle/>
          <a:p>
            <a:pPr algn="ctr" eaLnBrk="1" hangingPunct="1"/>
            <a:r>
              <a:rPr lang="fi-FI" altLang="fi-FI" dirty="0" err="1">
                <a:solidFill>
                  <a:srgbClr val="FF0000"/>
                </a:solidFill>
              </a:rPr>
              <a:t>Regulation</a:t>
            </a:r>
            <a:r>
              <a:rPr lang="fi-FI" altLang="fi-FI" dirty="0">
                <a:solidFill>
                  <a:srgbClr val="FF0000"/>
                </a:solidFill>
              </a:rPr>
              <a:t>, </a:t>
            </a:r>
            <a:r>
              <a:rPr lang="fi-FI" altLang="fi-FI" dirty="0" err="1">
                <a:solidFill>
                  <a:srgbClr val="FF0000"/>
                </a:solidFill>
              </a:rPr>
              <a:t>Special</a:t>
            </a:r>
            <a:r>
              <a:rPr lang="fi-FI" altLang="fi-FI" dirty="0">
                <a:solidFill>
                  <a:srgbClr val="FF0000"/>
                </a:solidFill>
              </a:rPr>
              <a:t>: </a:t>
            </a:r>
            <a:r>
              <a:rPr lang="fi-FI" altLang="fi-FI" dirty="0" err="1">
                <a:solidFill>
                  <a:srgbClr val="FF0000"/>
                </a:solidFill>
              </a:rPr>
              <a:t>Transactions</a:t>
            </a:r>
            <a:r>
              <a:rPr lang="fi-FI" altLang="fi-FI" dirty="0">
                <a:solidFill>
                  <a:srgbClr val="FF0000"/>
                </a:solidFill>
              </a:rPr>
              <a:t> in </a:t>
            </a:r>
            <a:r>
              <a:rPr lang="fi-FI" altLang="fi-FI" dirty="0" err="1">
                <a:solidFill>
                  <a:srgbClr val="FF0000"/>
                </a:solidFill>
              </a:rPr>
              <a:t>Own</a:t>
            </a:r>
            <a:r>
              <a:rPr lang="fi-FI" altLang="fi-FI" dirty="0">
                <a:solidFill>
                  <a:srgbClr val="FF0000"/>
                </a:solidFill>
              </a:rPr>
              <a:t> </a:t>
            </a:r>
            <a:r>
              <a:rPr lang="fi-FI" altLang="fi-FI" dirty="0" err="1" smtClean="0">
                <a:solidFill>
                  <a:srgbClr val="FF0000"/>
                </a:solidFill>
              </a:rPr>
              <a:t>Shares</a:t>
            </a:r>
            <a:r>
              <a:rPr lang="fi-FI" altLang="fi-FI" dirty="0" smtClean="0">
                <a:solidFill>
                  <a:srgbClr val="FF0000"/>
                </a:solidFill>
              </a:rPr>
              <a:t>, </a:t>
            </a:r>
            <a:r>
              <a:rPr lang="fi-FI" altLang="fi-FI" dirty="0" err="1" smtClean="0"/>
              <a:t>Safe</a:t>
            </a:r>
            <a:r>
              <a:rPr lang="fi-FI" altLang="fi-FI" dirty="0" smtClean="0"/>
              <a:t> </a:t>
            </a:r>
            <a:r>
              <a:rPr lang="fi-FI" altLang="fi-FI" dirty="0" err="1" smtClean="0"/>
              <a:t>Harbours</a:t>
            </a:r>
            <a:endParaRPr lang="en-US" altLang="fi-FI" dirty="0" smtClean="0"/>
          </a:p>
        </p:txBody>
      </p:sp>
      <p:sp>
        <p:nvSpPr>
          <p:cNvPr id="4" name="Content Placeholder 3"/>
          <p:cNvSpPr>
            <a:spLocks noGrp="1"/>
          </p:cNvSpPr>
          <p:nvPr>
            <p:ph sz="quarter" idx="14"/>
          </p:nvPr>
        </p:nvSpPr>
        <p:spPr/>
        <p:txBody>
          <a:bodyPr/>
          <a:lstStyle/>
          <a:p>
            <a:endParaRPr lang="fi-FI"/>
          </a:p>
        </p:txBody>
      </p:sp>
      <p:sp>
        <p:nvSpPr>
          <p:cNvPr id="35842" name="Footer Placeholder 4"/>
          <p:cNvSpPr>
            <a:spLocks noGrp="1"/>
          </p:cNvSpPr>
          <p:nvPr>
            <p:ph type="ftr"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fi-FI" smtClean="0">
                <a:solidFill>
                  <a:srgbClr val="898989"/>
                </a:solidFill>
              </a:rPr>
              <a:t>Markkinoiden juridinen toimintaympäristö Luento 4</a:t>
            </a:r>
            <a:endParaRPr lang="en-US" smtClean="0">
              <a:solidFill>
                <a:srgbClr val="898989"/>
              </a:solidFill>
            </a:endParaRPr>
          </a:p>
        </p:txBody>
      </p:sp>
      <p:sp>
        <p:nvSpPr>
          <p:cNvPr id="35843" name="Slide Number Placeholder 5"/>
          <p:cNvSpPr>
            <a:spLocks noGrp="1"/>
          </p:cNvSpPr>
          <p:nvPr>
            <p:ph type="sldNum" sz="quarter" idx="17"/>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76C8DE09-78E7-49B0-8312-03416A11E3E4}" type="slidenum">
              <a:rPr lang="en-US" smtClean="0">
                <a:solidFill>
                  <a:srgbClr val="898989"/>
                </a:solidFill>
              </a:rPr>
              <a:pPr fontAlgn="base">
                <a:spcBef>
                  <a:spcPct val="0"/>
                </a:spcBef>
                <a:spcAft>
                  <a:spcPct val="0"/>
                </a:spcAft>
                <a:defRPr/>
              </a:pPr>
              <a:t>12</a:t>
            </a:fld>
            <a:endParaRPr lang="en-US" smtClean="0">
              <a:solidFill>
                <a:srgbClr val="898989"/>
              </a:solidFill>
            </a:endParaRPr>
          </a:p>
        </p:txBody>
      </p:sp>
      <p:graphicFrame>
        <p:nvGraphicFramePr>
          <p:cNvPr id="2" name="Kaaviokuva 1"/>
          <p:cNvGraphicFramePr/>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5529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ctrTitle"/>
          </p:nvPr>
        </p:nvSpPr>
        <p:spPr/>
        <p:txBody>
          <a:bodyPr/>
          <a:lstStyle/>
          <a:p>
            <a:pPr eaLnBrk="1" hangingPunct="1"/>
            <a:r>
              <a:rPr lang="fi-FI" altLang="fi-FI" smtClean="0"/>
              <a:t>Safe Harbours, cont.</a:t>
            </a:r>
            <a:endParaRPr lang="en-US" altLang="fi-FI" smtClean="0"/>
          </a:p>
        </p:txBody>
      </p:sp>
      <p:sp>
        <p:nvSpPr>
          <p:cNvPr id="4" name="Content Placeholder 3"/>
          <p:cNvSpPr>
            <a:spLocks noGrp="1"/>
          </p:cNvSpPr>
          <p:nvPr>
            <p:ph sz="quarter" idx="14"/>
          </p:nvPr>
        </p:nvSpPr>
        <p:spPr/>
        <p:txBody>
          <a:bodyPr/>
          <a:lstStyle/>
          <a:p>
            <a:endParaRPr lang="fi-FI"/>
          </a:p>
        </p:txBody>
      </p:sp>
      <p:sp>
        <p:nvSpPr>
          <p:cNvPr id="36866" name="Footer Placeholder 4"/>
          <p:cNvSpPr>
            <a:spLocks noGrp="1"/>
          </p:cNvSpPr>
          <p:nvPr>
            <p:ph type="ftr"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fi-FI" smtClean="0">
                <a:solidFill>
                  <a:srgbClr val="898989"/>
                </a:solidFill>
              </a:rPr>
              <a:t>Markkinoiden juridinen toimintaympäristö Luento 4</a:t>
            </a:r>
            <a:endParaRPr lang="en-US" smtClean="0">
              <a:solidFill>
                <a:srgbClr val="898989"/>
              </a:solidFill>
            </a:endParaRPr>
          </a:p>
        </p:txBody>
      </p:sp>
      <p:sp>
        <p:nvSpPr>
          <p:cNvPr id="36867" name="Slide Number Placeholder 5"/>
          <p:cNvSpPr>
            <a:spLocks noGrp="1"/>
          </p:cNvSpPr>
          <p:nvPr>
            <p:ph type="sldNum" sz="quarter" idx="17"/>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400">
                <a:solidFill>
                  <a:schemeClr val="tx1"/>
                </a:solidFill>
                <a:latin typeface="Arial" panose="020B0604020202020204" pitchFamily="34" charset="0"/>
              </a:defRPr>
            </a:lvl9pPr>
          </a:lstStyle>
          <a:p>
            <a:pPr>
              <a:spcBef>
                <a:spcPct val="0"/>
              </a:spcBef>
              <a:buFontTx/>
              <a:buNone/>
            </a:pPr>
            <a:fld id="{784F2101-63D2-4573-89BC-E7D779682014}" type="slidenum">
              <a:rPr lang="en-US" altLang="fi-FI" sz="900">
                <a:solidFill>
                  <a:srgbClr val="898989"/>
                </a:solidFill>
              </a:rPr>
              <a:pPr>
                <a:spcBef>
                  <a:spcPct val="0"/>
                </a:spcBef>
                <a:buFontTx/>
                <a:buNone/>
              </a:pPr>
              <a:t>13</a:t>
            </a:fld>
            <a:endParaRPr lang="en-US" altLang="fi-FI" sz="900">
              <a:solidFill>
                <a:srgbClr val="898989"/>
              </a:solidFill>
            </a:endParaRPr>
          </a:p>
        </p:txBody>
      </p:sp>
      <p:graphicFrame>
        <p:nvGraphicFramePr>
          <p:cNvPr id="2" name="Kaaviokuva 1"/>
          <p:cNvGraphicFramePr/>
          <p:nvPr>
            <p:extLst>
              <p:ext uri="{D42A27DB-BD31-4B8C-83A1-F6EECF244321}">
                <p14:modId xmlns:p14="http://schemas.microsoft.com/office/powerpoint/2010/main" val="3950303645"/>
              </p:ext>
            </p:extLst>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3105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fi-FI" b="1" dirty="0" smtClean="0"/>
              <a:t>Tehtävät: </a:t>
            </a:r>
          </a:p>
          <a:p>
            <a:r>
              <a:rPr lang="fi-FI" b="1" dirty="0"/>
              <a:t>	</a:t>
            </a:r>
            <a:r>
              <a:rPr lang="fi-FI" b="1" dirty="0" smtClean="0"/>
              <a:t>- ks. seuraavat kalvot </a:t>
            </a:r>
            <a:endParaRPr lang="fi-FI" dirty="0" smtClean="0"/>
          </a:p>
        </p:txBody>
      </p:sp>
      <p:sp>
        <p:nvSpPr>
          <p:cNvPr id="2" name="Title 1"/>
          <p:cNvSpPr>
            <a:spLocks noGrp="1"/>
          </p:cNvSpPr>
          <p:nvPr>
            <p:ph type="ctrTitle"/>
          </p:nvPr>
        </p:nvSpPr>
        <p:spPr/>
        <p:txBody>
          <a:bodyPr/>
          <a:lstStyle/>
          <a:p>
            <a:r>
              <a:rPr lang="en-US" altLang="fi-FI" dirty="0" smtClean="0"/>
              <a:t>Case 4: </a:t>
            </a:r>
            <a:r>
              <a:rPr lang="en-US" altLang="fi-FI" dirty="0" err="1" smtClean="0"/>
              <a:t>Sisäpiirin</a:t>
            </a:r>
            <a:r>
              <a:rPr lang="en-US" altLang="fi-FI" dirty="0" smtClean="0"/>
              <a:t> </a:t>
            </a:r>
            <a:r>
              <a:rPr lang="en-US" altLang="fi-FI" dirty="0" err="1" smtClean="0"/>
              <a:t>kaupankäynti</a:t>
            </a:r>
            <a:r>
              <a:rPr lang="en-US" altLang="fi-FI" dirty="0" smtClean="0"/>
              <a:t> </a:t>
            </a:r>
            <a:endParaRPr lang="fi-FI" dirty="0"/>
          </a:p>
        </p:txBody>
      </p:sp>
    </p:spTree>
    <p:extLst>
      <p:ext uri="{BB962C8B-B14F-4D97-AF65-F5344CB8AC3E}">
        <p14:creationId xmlns:p14="http://schemas.microsoft.com/office/powerpoint/2010/main" val="17858139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altLang="fi-FI" dirty="0" err="1" smtClean="0"/>
              <a:t>Lecture</a:t>
            </a:r>
            <a:r>
              <a:rPr lang="fi-FI" altLang="fi-FI" dirty="0" smtClean="0"/>
              <a:t> 4: </a:t>
            </a:r>
            <a:r>
              <a:rPr lang="fi-FI" altLang="fi-FI" dirty="0" err="1" smtClean="0"/>
              <a:t>Slides</a:t>
            </a:r>
            <a:r>
              <a:rPr lang="fi-FI" altLang="fi-FI" dirty="0" smtClean="0"/>
              <a:t> </a:t>
            </a:r>
            <a:r>
              <a:rPr lang="fi-FI" dirty="0" smtClean="0"/>
              <a:t> </a:t>
            </a:r>
            <a:endParaRPr lang="fi-FI" dirty="0"/>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1752601826"/>
              </p:ext>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6"/>
          </p:nvPr>
        </p:nvSpPr>
        <p:spPr/>
        <p:txBody>
          <a:bodyPr/>
          <a:lstStyle/>
          <a:p>
            <a:pPr>
              <a:defRPr/>
            </a:pPr>
            <a:r>
              <a:rPr lang="fi-FI" smtClean="0"/>
              <a:t>Markkinoiden juridinen toimintaympäristö Luento 4</a:t>
            </a:r>
            <a:endParaRPr lang="en-US"/>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3</a:t>
            </a:fld>
            <a:endParaRPr lang="en-US"/>
          </a:p>
        </p:txBody>
      </p:sp>
    </p:spTree>
    <p:extLst>
      <p:ext uri="{BB962C8B-B14F-4D97-AF65-F5344CB8AC3E}">
        <p14:creationId xmlns:p14="http://schemas.microsoft.com/office/powerpoint/2010/main" val="35452773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smtClean="0"/>
              <a:t>Possible</a:t>
            </a:r>
            <a:r>
              <a:rPr lang="fi-FI" dirty="0" smtClean="0"/>
              <a:t> </a:t>
            </a:r>
            <a:r>
              <a:rPr lang="fi-FI" dirty="0" err="1" smtClean="0"/>
              <a:t>Tasks</a:t>
            </a:r>
            <a:r>
              <a:rPr lang="fi-FI" dirty="0"/>
              <a:t> </a:t>
            </a:r>
            <a:r>
              <a:rPr lang="fi-FI" dirty="0" smtClean="0"/>
              <a:t>and </a:t>
            </a:r>
            <a:r>
              <a:rPr lang="fi-FI" dirty="0" err="1" smtClean="0"/>
              <a:t>Questions</a:t>
            </a:r>
            <a:r>
              <a:rPr lang="fi-FI" dirty="0" smtClean="0"/>
              <a:t> 1</a:t>
            </a:r>
            <a:endParaRPr lang="fi-FI" dirty="0"/>
          </a:p>
        </p:txBody>
      </p:sp>
      <p:graphicFrame>
        <p:nvGraphicFramePr>
          <p:cNvPr id="7" name="Content Placeholder 6"/>
          <p:cNvGraphicFramePr>
            <a:graphicFrameLocks noGrp="1"/>
          </p:cNvGraphicFramePr>
          <p:nvPr>
            <p:ph sz="quarter" idx="14"/>
            <p:extLst>
              <p:ext uri="{D42A27DB-BD31-4B8C-83A1-F6EECF244321}">
                <p14:modId xmlns:p14="http://schemas.microsoft.com/office/powerpoint/2010/main" val="1156490867"/>
              </p:ext>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t>Markkinoiden juridinen toimintaympäristö Luento 4</a:t>
            </a:r>
            <a:endParaRPr lang="en-US"/>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4</a:t>
            </a:fld>
            <a:endParaRPr lang="en-US"/>
          </a:p>
        </p:txBody>
      </p:sp>
    </p:spTree>
    <p:extLst>
      <p:ext uri="{BB962C8B-B14F-4D97-AF65-F5344CB8AC3E}">
        <p14:creationId xmlns:p14="http://schemas.microsoft.com/office/powerpoint/2010/main" val="63894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i-FI" dirty="0" err="1"/>
              <a:t>Possible</a:t>
            </a:r>
            <a:r>
              <a:rPr lang="fi-FI" dirty="0"/>
              <a:t> </a:t>
            </a:r>
            <a:r>
              <a:rPr lang="fi-FI" dirty="0" err="1"/>
              <a:t>Tasks</a:t>
            </a:r>
            <a:r>
              <a:rPr lang="fi-FI" dirty="0"/>
              <a:t> and </a:t>
            </a:r>
            <a:r>
              <a:rPr lang="fi-FI" dirty="0" err="1" smtClean="0"/>
              <a:t>Questions</a:t>
            </a:r>
            <a:r>
              <a:rPr lang="fi-FI" dirty="0" smtClean="0"/>
              <a:t> 2</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06444543"/>
              </p:ext>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6"/>
          </p:nvPr>
        </p:nvSpPr>
        <p:spPr/>
        <p:txBody>
          <a:bodyPr/>
          <a:lstStyle/>
          <a:p>
            <a:pPr>
              <a:defRPr/>
            </a:pPr>
            <a:r>
              <a:rPr lang="fi-FI" smtClean="0"/>
              <a:t>Markkinoiden juridinen toimintaympäristö Luento 4</a:t>
            </a:r>
            <a:endParaRPr lang="en-US"/>
          </a:p>
        </p:txBody>
      </p:sp>
      <p:sp>
        <p:nvSpPr>
          <p:cNvPr id="5" name="Slide Number Placeholder 4"/>
          <p:cNvSpPr>
            <a:spLocks noGrp="1"/>
          </p:cNvSpPr>
          <p:nvPr>
            <p:ph type="sldNum" sz="quarter" idx="17"/>
          </p:nvPr>
        </p:nvSpPr>
        <p:spPr/>
        <p:txBody>
          <a:bodyPr/>
          <a:lstStyle/>
          <a:p>
            <a:pPr>
              <a:defRPr/>
            </a:pPr>
            <a:fld id="{4DC74067-3E18-49C5-A177-70BF794C5DB3}" type="slidenum">
              <a:rPr lang="en-US" smtClean="0"/>
              <a:pPr>
                <a:defRPr/>
              </a:pPr>
              <a:t>5</a:t>
            </a:fld>
            <a:endParaRPr lang="en-US"/>
          </a:p>
        </p:txBody>
      </p:sp>
    </p:spTree>
    <p:extLst>
      <p:ext uri="{BB962C8B-B14F-4D97-AF65-F5344CB8AC3E}">
        <p14:creationId xmlns:p14="http://schemas.microsoft.com/office/powerpoint/2010/main" val="176437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fi-FI" dirty="0"/>
              <a:t>Topics and Issues</a:t>
            </a:r>
            <a:endParaRPr lang="fi-FI" dirty="0"/>
          </a:p>
        </p:txBody>
      </p:sp>
      <p:graphicFrame>
        <p:nvGraphicFramePr>
          <p:cNvPr id="6" name="Content Placeholder 5"/>
          <p:cNvGraphicFramePr>
            <a:graphicFrameLocks noGrp="1"/>
          </p:cNvGraphicFramePr>
          <p:nvPr>
            <p:ph sz="quarter" idx="14"/>
            <p:extLst>
              <p:ext uri="{D42A27DB-BD31-4B8C-83A1-F6EECF244321}">
                <p14:modId xmlns:p14="http://schemas.microsoft.com/office/powerpoint/2010/main" val="2025068325"/>
              </p:ext>
            </p:extLst>
          </p:nvPr>
        </p:nvGraphicFramePr>
        <p:xfrm>
          <a:off x="539750" y="1685925"/>
          <a:ext cx="8085138" cy="3830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oter Placeholder 6"/>
          <p:cNvSpPr>
            <a:spLocks noGrp="1"/>
          </p:cNvSpPr>
          <p:nvPr>
            <p:ph type="ftr" sz="quarter" idx="16"/>
          </p:nvPr>
        </p:nvSpPr>
        <p:spPr/>
        <p:txBody>
          <a:bodyPr/>
          <a:lstStyle/>
          <a:p>
            <a:pPr>
              <a:defRPr/>
            </a:pPr>
            <a:r>
              <a:rPr lang="fi-FI" smtClean="0"/>
              <a:t>Markkinoiden juridinen toimintaympäristö Luento 4</a:t>
            </a:r>
            <a:endParaRPr lang="en-US"/>
          </a:p>
        </p:txBody>
      </p:sp>
      <p:sp>
        <p:nvSpPr>
          <p:cNvPr id="8" name="Slide Number Placeholder 7"/>
          <p:cNvSpPr>
            <a:spLocks noGrp="1"/>
          </p:cNvSpPr>
          <p:nvPr>
            <p:ph type="sldNum" sz="quarter" idx="17"/>
          </p:nvPr>
        </p:nvSpPr>
        <p:spPr/>
        <p:txBody>
          <a:bodyPr/>
          <a:lstStyle/>
          <a:p>
            <a:pPr>
              <a:defRPr/>
            </a:pPr>
            <a:fld id="{4DC74067-3E18-49C5-A177-70BF794C5DB3}" type="slidenum">
              <a:rPr lang="en-US" smtClean="0"/>
              <a:pPr>
                <a:defRPr/>
              </a:pPr>
              <a:t>6</a:t>
            </a:fld>
            <a:endParaRPr lang="en-US"/>
          </a:p>
        </p:txBody>
      </p:sp>
    </p:spTree>
    <p:extLst>
      <p:ext uri="{BB962C8B-B14F-4D97-AF65-F5344CB8AC3E}">
        <p14:creationId xmlns:p14="http://schemas.microsoft.com/office/powerpoint/2010/main" val="27969785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ctrTitle"/>
          </p:nvPr>
        </p:nvSpPr>
        <p:spPr/>
        <p:txBody>
          <a:bodyPr/>
          <a:lstStyle/>
          <a:p>
            <a:pPr eaLnBrk="1" hangingPunct="1"/>
            <a:r>
              <a:rPr lang="fi-FI" altLang="fi-FI" dirty="0" err="1" smtClean="0"/>
              <a:t>Regulation</a:t>
            </a:r>
            <a:endParaRPr lang="en-US" altLang="fi-FI" dirty="0" smtClean="0"/>
          </a:p>
        </p:txBody>
      </p:sp>
      <p:sp>
        <p:nvSpPr>
          <p:cNvPr id="4" name="Content Placeholder 3"/>
          <p:cNvSpPr>
            <a:spLocks noGrp="1"/>
          </p:cNvSpPr>
          <p:nvPr>
            <p:ph sz="quarter" idx="14"/>
          </p:nvPr>
        </p:nvSpPr>
        <p:spPr/>
        <p:txBody>
          <a:bodyPr/>
          <a:lstStyle/>
          <a:p>
            <a:endParaRPr lang="fi-FI"/>
          </a:p>
        </p:txBody>
      </p:sp>
      <p:sp>
        <p:nvSpPr>
          <p:cNvPr id="15362" name="Footer Placeholder 4"/>
          <p:cNvSpPr>
            <a:spLocks noGrp="1"/>
          </p:cNvSpPr>
          <p:nvPr>
            <p:ph type="ftr"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fi-FI" smtClean="0">
                <a:solidFill>
                  <a:srgbClr val="898989"/>
                </a:solidFill>
              </a:rPr>
              <a:t>Markkinoiden juridinen toimintaympäristö Luento 4</a:t>
            </a:r>
            <a:endParaRPr lang="en-US" smtClean="0">
              <a:solidFill>
                <a:srgbClr val="898989"/>
              </a:solidFill>
            </a:endParaRPr>
          </a:p>
        </p:txBody>
      </p:sp>
      <p:sp>
        <p:nvSpPr>
          <p:cNvPr id="15363" name="Slide Number Placeholder 5"/>
          <p:cNvSpPr>
            <a:spLocks noGrp="1"/>
          </p:cNvSpPr>
          <p:nvPr>
            <p:ph type="sldNum" sz="quarter" idx="17"/>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A487D231-6FE2-43F6-99C6-52586A544D3F}" type="slidenum">
              <a:rPr lang="en-US" smtClean="0">
                <a:solidFill>
                  <a:srgbClr val="898989"/>
                </a:solidFill>
              </a:rPr>
              <a:pPr fontAlgn="base">
                <a:spcBef>
                  <a:spcPct val="0"/>
                </a:spcBef>
                <a:spcAft>
                  <a:spcPct val="0"/>
                </a:spcAft>
                <a:defRPr/>
              </a:pPr>
              <a:t>7</a:t>
            </a:fld>
            <a:endParaRPr lang="en-US" smtClean="0">
              <a:solidFill>
                <a:srgbClr val="898989"/>
              </a:solidFill>
            </a:endParaRPr>
          </a:p>
        </p:txBody>
      </p:sp>
      <p:graphicFrame>
        <p:nvGraphicFramePr>
          <p:cNvPr id="2" name="Kaaviokuva 1"/>
          <p:cNvGraphicFramePr/>
          <p:nvPr>
            <p:extLst>
              <p:ext uri="{D42A27DB-BD31-4B8C-83A1-F6EECF244321}">
                <p14:modId xmlns:p14="http://schemas.microsoft.com/office/powerpoint/2010/main" val="3585602938"/>
              </p:ext>
            </p:extLst>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038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ctrTitle"/>
          </p:nvPr>
        </p:nvSpPr>
        <p:spPr/>
        <p:txBody>
          <a:bodyPr/>
          <a:lstStyle/>
          <a:p>
            <a:pPr algn="ctr"/>
            <a:r>
              <a:rPr lang="fi-FI" altLang="fi-FI" dirty="0" err="1" smtClean="0"/>
              <a:t>Regulation</a:t>
            </a:r>
            <a:r>
              <a:rPr lang="fi-FI" altLang="fi-FI" dirty="0" smtClean="0"/>
              <a:t> (</a:t>
            </a:r>
            <a:r>
              <a:rPr lang="fi-FI" altLang="fi-FI" dirty="0" err="1" smtClean="0"/>
              <a:t>cont</a:t>
            </a:r>
            <a:r>
              <a:rPr lang="fi-FI" altLang="fi-FI" dirty="0" smtClean="0"/>
              <a:t>.: </a:t>
            </a:r>
            <a:r>
              <a:rPr lang="fi-FI" altLang="fi-FI" dirty="0" err="1" smtClean="0"/>
              <a:t>Accepted</a:t>
            </a:r>
            <a:r>
              <a:rPr lang="fi-FI" altLang="fi-FI" dirty="0" smtClean="0"/>
              <a:t> Market </a:t>
            </a:r>
            <a:r>
              <a:rPr lang="fi-FI" altLang="fi-FI" dirty="0" err="1" smtClean="0"/>
              <a:t>Practices</a:t>
            </a:r>
            <a:r>
              <a:rPr lang="fi-FI" altLang="fi-FI" dirty="0" smtClean="0"/>
              <a:t>) </a:t>
            </a:r>
            <a:endParaRPr lang="en-US" altLang="fi-FI" dirty="0" smtClean="0"/>
          </a:p>
        </p:txBody>
      </p:sp>
      <p:sp>
        <p:nvSpPr>
          <p:cNvPr id="4" name="Content Placeholder 3"/>
          <p:cNvSpPr>
            <a:spLocks noGrp="1"/>
          </p:cNvSpPr>
          <p:nvPr>
            <p:ph sz="quarter" idx="14"/>
          </p:nvPr>
        </p:nvSpPr>
        <p:spPr/>
        <p:txBody>
          <a:bodyPr/>
          <a:lstStyle/>
          <a:p>
            <a:endParaRPr lang="fi-FI"/>
          </a:p>
        </p:txBody>
      </p:sp>
      <p:sp>
        <p:nvSpPr>
          <p:cNvPr id="16386" name="Footer Placeholder 4"/>
          <p:cNvSpPr>
            <a:spLocks noGrp="1"/>
          </p:cNvSpPr>
          <p:nvPr>
            <p:ph type="ftr"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fi-FI" smtClean="0">
                <a:solidFill>
                  <a:srgbClr val="898989"/>
                </a:solidFill>
              </a:rPr>
              <a:t>Markkinoiden juridinen toimintaympäristö Luento 4</a:t>
            </a:r>
            <a:endParaRPr lang="en-US" smtClean="0">
              <a:solidFill>
                <a:srgbClr val="898989"/>
              </a:solidFill>
            </a:endParaRPr>
          </a:p>
        </p:txBody>
      </p:sp>
      <p:sp>
        <p:nvSpPr>
          <p:cNvPr id="16387" name="Slide Number Placeholder 5"/>
          <p:cNvSpPr>
            <a:spLocks noGrp="1"/>
          </p:cNvSpPr>
          <p:nvPr>
            <p:ph type="sldNum" sz="quarter" idx="17"/>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DAE9C173-1D9F-4BA9-BB3F-FDDF3E4AA742}" type="slidenum">
              <a:rPr lang="en-US" smtClean="0">
                <a:solidFill>
                  <a:srgbClr val="898989"/>
                </a:solidFill>
              </a:rPr>
              <a:pPr fontAlgn="base">
                <a:spcBef>
                  <a:spcPct val="0"/>
                </a:spcBef>
                <a:spcAft>
                  <a:spcPct val="0"/>
                </a:spcAft>
                <a:defRPr/>
              </a:pPr>
              <a:t>8</a:t>
            </a:fld>
            <a:endParaRPr lang="en-US" smtClean="0">
              <a:solidFill>
                <a:srgbClr val="898989"/>
              </a:solidFill>
            </a:endParaRPr>
          </a:p>
        </p:txBody>
      </p:sp>
      <p:graphicFrame>
        <p:nvGraphicFramePr>
          <p:cNvPr id="2" name="Kaaviokuva 1"/>
          <p:cNvGraphicFramePr/>
          <p:nvPr>
            <p:extLst>
              <p:ext uri="{D42A27DB-BD31-4B8C-83A1-F6EECF244321}">
                <p14:modId xmlns:p14="http://schemas.microsoft.com/office/powerpoint/2010/main" val="3081651033"/>
              </p:ext>
            </p:extLst>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6434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ctrTitle"/>
          </p:nvPr>
        </p:nvSpPr>
        <p:spPr/>
        <p:txBody>
          <a:bodyPr/>
          <a:lstStyle/>
          <a:p>
            <a:pPr eaLnBrk="1" hangingPunct="1"/>
            <a:r>
              <a:rPr lang="fi-FI" altLang="fi-FI" dirty="0" err="1" smtClean="0"/>
              <a:t>Regulation</a:t>
            </a:r>
            <a:r>
              <a:rPr lang="fi-FI" altLang="fi-FI" dirty="0" smtClean="0"/>
              <a:t>, National </a:t>
            </a:r>
            <a:endParaRPr lang="en-US" altLang="fi-FI" dirty="0" smtClean="0"/>
          </a:p>
        </p:txBody>
      </p:sp>
      <p:sp>
        <p:nvSpPr>
          <p:cNvPr id="4" name="Content Placeholder 3"/>
          <p:cNvSpPr>
            <a:spLocks noGrp="1"/>
          </p:cNvSpPr>
          <p:nvPr>
            <p:ph sz="quarter" idx="14"/>
          </p:nvPr>
        </p:nvSpPr>
        <p:spPr/>
        <p:txBody>
          <a:bodyPr/>
          <a:lstStyle/>
          <a:p>
            <a:endParaRPr lang="fi-FI"/>
          </a:p>
        </p:txBody>
      </p:sp>
      <p:sp>
        <p:nvSpPr>
          <p:cNvPr id="17410" name="Footer Placeholder 4"/>
          <p:cNvSpPr>
            <a:spLocks noGrp="1"/>
          </p:cNvSpPr>
          <p:nvPr>
            <p:ph type="ftr" sz="quarter" idx="16"/>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fi-FI" smtClean="0">
                <a:solidFill>
                  <a:srgbClr val="898989"/>
                </a:solidFill>
              </a:rPr>
              <a:t>Markkinoiden juridinen toimintaympäristö Luento 4</a:t>
            </a:r>
            <a:endParaRPr lang="en-US" smtClean="0">
              <a:solidFill>
                <a:srgbClr val="898989"/>
              </a:solidFill>
            </a:endParaRPr>
          </a:p>
        </p:txBody>
      </p:sp>
      <p:sp>
        <p:nvSpPr>
          <p:cNvPr id="17411" name="Slide Number Placeholder 5"/>
          <p:cNvSpPr>
            <a:spLocks noGrp="1"/>
          </p:cNvSpPr>
          <p:nvPr>
            <p:ph type="sldNum" sz="quarter" idx="17"/>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fontAlgn="base">
              <a:spcBef>
                <a:spcPct val="0"/>
              </a:spcBef>
              <a:spcAft>
                <a:spcPct val="0"/>
              </a:spcAft>
              <a:defRPr/>
            </a:pPr>
            <a:fld id="{DE2C58DD-EFC7-48D1-A42E-8EDBFC2CEE31}" type="slidenum">
              <a:rPr lang="en-US" smtClean="0">
                <a:solidFill>
                  <a:srgbClr val="898989"/>
                </a:solidFill>
              </a:rPr>
              <a:pPr fontAlgn="base">
                <a:spcBef>
                  <a:spcPct val="0"/>
                </a:spcBef>
                <a:spcAft>
                  <a:spcPct val="0"/>
                </a:spcAft>
                <a:defRPr/>
              </a:pPr>
              <a:t>9</a:t>
            </a:fld>
            <a:endParaRPr lang="en-US" smtClean="0">
              <a:solidFill>
                <a:srgbClr val="898989"/>
              </a:solidFill>
            </a:endParaRPr>
          </a:p>
        </p:txBody>
      </p:sp>
      <p:graphicFrame>
        <p:nvGraphicFramePr>
          <p:cNvPr id="2" name="Kaaviokuva 1"/>
          <p:cNvGraphicFramePr/>
          <p:nvPr>
            <p:extLst>
              <p:ext uri="{D42A27DB-BD31-4B8C-83A1-F6EECF244321}">
                <p14:modId xmlns:p14="http://schemas.microsoft.com/office/powerpoint/2010/main" val="691175040"/>
              </p:ext>
            </p:extLst>
          </p:nvPr>
        </p:nvGraphicFramePr>
        <p:xfrm>
          <a:off x="571500" y="1582738"/>
          <a:ext cx="7985125" cy="4135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2808796"/>
      </p:ext>
    </p:extLst>
  </p:cSld>
  <p:clrMapOvr>
    <a:masterClrMapping/>
  </p:clrMapOvr>
</p:sld>
</file>

<file path=ppt/theme/theme1.xml><?xml version="1.0" encoding="utf-8"?>
<a:theme xmlns:a="http://schemas.openxmlformats.org/drawingml/2006/main" name="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rgbClr val="928B81">
                    <a:alpha val="50000"/>
                  </a:srgb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aalto_economics">
  <a:themeElements>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fontScheme name="aalto_economic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aalto_economics 1">
        <a:dk1>
          <a:srgbClr val="000000"/>
        </a:dk1>
        <a:lt1>
          <a:srgbClr val="FFFFFF"/>
        </a:lt1>
        <a:dk2>
          <a:srgbClr val="6639B7"/>
        </a:dk2>
        <a:lt2>
          <a:srgbClr val="FECB00"/>
        </a:lt2>
        <a:accent1>
          <a:srgbClr val="009B3A"/>
        </a:accent1>
        <a:accent2>
          <a:srgbClr val="FF7900"/>
        </a:accent2>
        <a:accent3>
          <a:srgbClr val="FFFFFF"/>
        </a:accent3>
        <a:accent4>
          <a:srgbClr val="000000"/>
        </a:accent4>
        <a:accent5>
          <a:srgbClr val="AACBAE"/>
        </a:accent5>
        <a:accent6>
          <a:srgbClr val="E76D00"/>
        </a:accent6>
        <a:hlink>
          <a:srgbClr val="0065BD"/>
        </a:hlink>
        <a:folHlink>
          <a:srgbClr val="ED293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Aalto University">
  <a:themeElements>
    <a:clrScheme name="Aalto-kauppa">
      <a:dk1>
        <a:sysClr val="windowText" lastClr="000000"/>
      </a:dk1>
      <a:lt1>
        <a:sysClr val="window" lastClr="FFFFFF"/>
      </a:lt1>
      <a:dk2>
        <a:srgbClr val="78BE20"/>
      </a:dk2>
      <a:lt2>
        <a:srgbClr val="8C857B"/>
      </a:lt2>
      <a:accent1>
        <a:srgbClr val="78BE20"/>
      </a:accent1>
      <a:accent2>
        <a:srgbClr val="FFCD00"/>
      </a:accent2>
      <a:accent3>
        <a:srgbClr val="EF3340"/>
      </a:accent3>
      <a:accent4>
        <a:srgbClr val="005EB8"/>
      </a:accent4>
      <a:accent5>
        <a:srgbClr val="8C857B"/>
      </a:accent5>
      <a:accent6>
        <a:srgbClr val="00965E"/>
      </a:accent6>
      <a:hlink>
        <a:srgbClr val="000000"/>
      </a:hlink>
      <a:folHlink>
        <a:srgbClr val="928B81"/>
      </a:folHlink>
    </a:clrScheme>
    <a:fontScheme name="Aalto-yliopis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4.xml><?xml version="1.0" encoding="utf-8"?>
<a:theme xmlns:a="http://schemas.openxmlformats.org/drawingml/2006/main" name="Aalto_BIZ_121031">
  <a:themeElements>
    <a:clrScheme name="AALTO - Yliopisto">
      <a:dk1>
        <a:sysClr val="windowText" lastClr="000000"/>
      </a:dk1>
      <a:lt1>
        <a:sysClr val="window" lastClr="FFFFFF"/>
      </a:lt1>
      <a:dk2>
        <a:srgbClr val="1F497D"/>
      </a:dk2>
      <a:lt2>
        <a:srgbClr val="928B81"/>
      </a:lt2>
      <a:accent1>
        <a:srgbClr val="78BE20"/>
      </a:accent1>
      <a:accent2>
        <a:srgbClr val="EF3340"/>
      </a:accent2>
      <a:accent3>
        <a:srgbClr val="005EB8"/>
      </a:accent3>
      <a:accent4>
        <a:srgbClr val="00965E"/>
      </a:accent4>
      <a:accent5>
        <a:srgbClr val="7D55C7"/>
      </a:accent5>
      <a:accent6>
        <a:srgbClr val="FFA3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2000" b="1"/>
        </a:defPPr>
      </a:lst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TotalTime>
  <Words>781</Words>
  <Application>Microsoft Office PowerPoint</Application>
  <PresentationFormat>On-screen Show (4:3)</PresentationFormat>
  <Paragraphs>87</Paragraphs>
  <Slides>13</Slides>
  <Notes>2</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13</vt:i4>
      </vt:variant>
    </vt:vector>
  </HeadingPairs>
  <TitlesOfParts>
    <vt:vector size="25" baseType="lpstr">
      <vt:lpstr>MS PGothic</vt:lpstr>
      <vt:lpstr>MS PGothic</vt:lpstr>
      <vt:lpstr>Arial</vt:lpstr>
      <vt:lpstr>Calibri</vt:lpstr>
      <vt:lpstr>Courier New</vt:lpstr>
      <vt:lpstr>Georgia</vt:lpstr>
      <vt:lpstr>Lucida Grande</vt:lpstr>
      <vt:lpstr>ヒラギノ角ゴ Pro W3</vt:lpstr>
      <vt:lpstr>aalto_economics</vt:lpstr>
      <vt:lpstr>1_aalto_economics</vt:lpstr>
      <vt:lpstr>Aalto University</vt:lpstr>
      <vt:lpstr>Aalto_BIZ_121031</vt:lpstr>
      <vt:lpstr>Markkinoiden juridinen toimintaympäristö  Luento 4</vt:lpstr>
      <vt:lpstr>Case 4: Sisäpiirin kaupankäynti </vt:lpstr>
      <vt:lpstr>Lecture 4: Slides  </vt:lpstr>
      <vt:lpstr>Possible Tasks and Questions 1</vt:lpstr>
      <vt:lpstr>Possible Tasks and Questions 2</vt:lpstr>
      <vt:lpstr>Topics and Issues</vt:lpstr>
      <vt:lpstr>Regulation</vt:lpstr>
      <vt:lpstr>Regulation (cont.: Accepted Market Practices) </vt:lpstr>
      <vt:lpstr>Regulation, National </vt:lpstr>
      <vt:lpstr>Regulation, Cont. (National)  </vt:lpstr>
      <vt:lpstr>Regulation, Special: Transactions in Own Shares </vt:lpstr>
      <vt:lpstr>Regulation, Special: Transactions in Own Shares, Safe Harbours</vt:lpstr>
      <vt:lpstr>Safe Harbours, cont.</vt:lpstr>
    </vt:vector>
  </TitlesOfParts>
  <Company>Aalto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ASPECTS OF FINANCE Lecture 2</dc:title>
  <dc:creator>rudanko</dc:creator>
  <cp:lastModifiedBy>Rudanko Matti</cp:lastModifiedBy>
  <cp:revision>27</cp:revision>
  <dcterms:created xsi:type="dcterms:W3CDTF">2013-08-23T12:31:39Z</dcterms:created>
  <dcterms:modified xsi:type="dcterms:W3CDTF">2016-10-31T12:26:19Z</dcterms:modified>
</cp:coreProperties>
</file>