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2" r:id="rId4"/>
    <p:sldMasterId id="2147483864" r:id="rId5"/>
  </p:sldMasterIdLst>
  <p:notesMasterIdLst>
    <p:notesMasterId r:id="rId40"/>
  </p:notesMasterIdLst>
  <p:sldIdLst>
    <p:sldId id="531" r:id="rId6"/>
    <p:sldId id="637" r:id="rId7"/>
    <p:sldId id="644" r:id="rId8"/>
    <p:sldId id="645" r:id="rId9"/>
    <p:sldId id="646" r:id="rId10"/>
    <p:sldId id="647" r:id="rId11"/>
    <p:sldId id="638" r:id="rId12"/>
    <p:sldId id="287" r:id="rId13"/>
    <p:sldId id="440" r:id="rId14"/>
    <p:sldId id="605" r:id="rId15"/>
    <p:sldId id="603" r:id="rId16"/>
    <p:sldId id="527" r:id="rId17"/>
    <p:sldId id="398" r:id="rId18"/>
    <p:sldId id="526" r:id="rId19"/>
    <p:sldId id="402" r:id="rId20"/>
    <p:sldId id="629" r:id="rId21"/>
    <p:sldId id="607" r:id="rId22"/>
    <p:sldId id="606" r:id="rId23"/>
    <p:sldId id="628" r:id="rId24"/>
    <p:sldId id="639" r:id="rId25"/>
    <p:sldId id="640" r:id="rId26"/>
    <p:sldId id="641" r:id="rId27"/>
    <p:sldId id="599" r:id="rId28"/>
    <p:sldId id="600" r:id="rId29"/>
    <p:sldId id="630" r:id="rId30"/>
    <p:sldId id="631" r:id="rId31"/>
    <p:sldId id="632" r:id="rId32"/>
    <p:sldId id="633" r:id="rId33"/>
    <p:sldId id="635" r:id="rId34"/>
    <p:sldId id="634" r:id="rId35"/>
    <p:sldId id="642" r:id="rId36"/>
    <p:sldId id="649" r:id="rId37"/>
    <p:sldId id="643" r:id="rId38"/>
    <p:sldId id="648" r:id="rId39"/>
  </p:sldIdLst>
  <p:sldSz cx="9144000" cy="6858000" type="screen4x3"/>
  <p:notesSz cx="7099300" cy="102346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15D"/>
    <a:srgbClr val="0000FF"/>
    <a:srgbClr val="79D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9EC166-6821-44D5-9085-6B5C7550A157}" v="156" dt="2024-04-24T10:00:39.2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83584" autoAdjust="0"/>
  </p:normalViewPr>
  <p:slideViewPr>
    <p:cSldViewPr>
      <p:cViewPr varScale="1">
        <p:scale>
          <a:sx n="61" d="100"/>
          <a:sy n="61" d="100"/>
        </p:scale>
        <p:origin x="166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ine Timo" userId="ef90128c-8de2-4a69-943f-2a778e65377a" providerId="ADAL" clId="{BA9EC166-6821-44D5-9085-6B5C7550A157}"/>
    <pc:docChg chg="undo custSel addSld delSld modSld sldOrd delMainMaster modMainMaster">
      <pc:chgData name="Roine Timo" userId="ef90128c-8de2-4a69-943f-2a778e65377a" providerId="ADAL" clId="{BA9EC166-6821-44D5-9085-6B5C7550A157}" dt="2024-04-24T10:00:52.422" v="2322" actId="20577"/>
      <pc:docMkLst>
        <pc:docMk/>
      </pc:docMkLst>
      <pc:sldChg chg="modSp ord">
        <pc:chgData name="Roine Timo" userId="ef90128c-8de2-4a69-943f-2a778e65377a" providerId="ADAL" clId="{BA9EC166-6821-44D5-9085-6B5C7550A157}" dt="2024-04-24T08:23:54.961" v="194"/>
        <pc:sldMkLst>
          <pc:docMk/>
          <pc:sldMk cId="2966612199" sldId="287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2966612199" sldId="287"/>
            <ac:spMk id="2" creationId="{00000000-0000-0000-0000-000000000000}"/>
          </ac:spMkLst>
        </pc:spChg>
      </pc:sldChg>
      <pc:sldChg chg="modSp mod">
        <pc:chgData name="Roine Timo" userId="ef90128c-8de2-4a69-943f-2a778e65377a" providerId="ADAL" clId="{BA9EC166-6821-44D5-9085-6B5C7550A157}" dt="2024-04-24T08:29:35.738" v="342" actId="20577"/>
        <pc:sldMkLst>
          <pc:docMk/>
          <pc:sldMk cId="4186632581" sldId="398"/>
        </pc:sldMkLst>
        <pc:spChg chg="mod">
          <ac:chgData name="Roine Timo" userId="ef90128c-8de2-4a69-943f-2a778e65377a" providerId="ADAL" clId="{BA9EC166-6821-44D5-9085-6B5C7550A157}" dt="2024-04-24T08:29:35.738" v="342" actId="20577"/>
          <ac:spMkLst>
            <pc:docMk/>
            <pc:sldMk cId="4186632581" sldId="398"/>
            <ac:spMk id="2" creationId="{00000000-0000-0000-0000-000000000000}"/>
          </ac:spMkLst>
        </pc:spChg>
        <pc:spChg chg="mod">
          <ac:chgData name="Roine Timo" userId="ef90128c-8de2-4a69-943f-2a778e65377a" providerId="ADAL" clId="{BA9EC166-6821-44D5-9085-6B5C7550A157}" dt="2024-04-24T08:29:27.155" v="327" actId="1036"/>
          <ac:spMkLst>
            <pc:docMk/>
            <pc:sldMk cId="4186632581" sldId="398"/>
            <ac:spMk id="6" creationId="{00000000-0000-0000-0000-000000000000}"/>
          </ac:spMkLst>
        </pc:spChg>
        <pc:spChg chg="mod">
          <ac:chgData name="Roine Timo" userId="ef90128c-8de2-4a69-943f-2a778e65377a" providerId="ADAL" clId="{BA9EC166-6821-44D5-9085-6B5C7550A157}" dt="2024-04-24T08:29:27.155" v="327" actId="1036"/>
          <ac:spMkLst>
            <pc:docMk/>
            <pc:sldMk cId="4186632581" sldId="398"/>
            <ac:spMk id="17" creationId="{00000000-0000-0000-0000-000000000000}"/>
          </ac:spMkLst>
        </pc:spChg>
      </pc:sldChg>
      <pc:sldChg chg="modSp ord modAnim">
        <pc:chgData name="Roine Timo" userId="ef90128c-8de2-4a69-943f-2a778e65377a" providerId="ADAL" clId="{BA9EC166-6821-44D5-9085-6B5C7550A157}" dt="2024-04-24T08:28:45.772" v="323" actId="20577"/>
        <pc:sldMkLst>
          <pc:docMk/>
          <pc:sldMk cId="2954221837" sldId="402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2954221837" sldId="402"/>
            <ac:spMk id="2" creationId="{00000000-0000-0000-0000-000000000000}"/>
          </ac:spMkLst>
        </pc:spChg>
        <pc:spChg chg="mod">
          <ac:chgData name="Roine Timo" userId="ef90128c-8de2-4a69-943f-2a778e65377a" providerId="ADAL" clId="{BA9EC166-6821-44D5-9085-6B5C7550A157}" dt="2024-04-24T08:28:45.772" v="323" actId="20577"/>
          <ac:spMkLst>
            <pc:docMk/>
            <pc:sldMk cId="2954221837" sldId="402"/>
            <ac:spMk id="7" creationId="{00000000-0000-0000-0000-000000000000}"/>
          </ac:spMkLst>
        </pc:sp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343329769" sldId="407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343329769" sldId="407"/>
            <ac:spMk id="8" creationId="{00000000-0000-0000-0000-000000000000}"/>
          </ac:spMkLst>
        </pc:spChg>
      </pc:sldChg>
      <pc:sldChg chg="modSp ord">
        <pc:chgData name="Roine Timo" userId="ef90128c-8de2-4a69-943f-2a778e65377a" providerId="ADAL" clId="{BA9EC166-6821-44D5-9085-6B5C7550A157}" dt="2024-04-24T08:26:40.552" v="227"/>
        <pc:sldMkLst>
          <pc:docMk/>
          <pc:sldMk cId="1109254072" sldId="440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1109254072" sldId="440"/>
            <ac:spMk id="2" creationId="{00000000-0000-0000-0000-000000000000}"/>
          </ac:spMkLst>
        </pc:spChg>
      </pc:sldChg>
      <pc:sldChg chg="modSp ord">
        <pc:chgData name="Roine Timo" userId="ef90128c-8de2-4a69-943f-2a778e65377a" providerId="ADAL" clId="{BA9EC166-6821-44D5-9085-6B5C7550A157}" dt="2024-04-24T08:27:33.647" v="231"/>
        <pc:sldMkLst>
          <pc:docMk/>
          <pc:sldMk cId="3540822167" sldId="526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3540822167" sldId="526"/>
            <ac:spMk id="2" creationId="{00000000-0000-0000-0000-000000000000}"/>
          </ac:spMkLst>
        </pc:spChg>
      </pc:sldChg>
      <pc:sldChg chg="addSp delSp modSp mod ord delAnim">
        <pc:chgData name="Roine Timo" userId="ef90128c-8de2-4a69-943f-2a778e65377a" providerId="ADAL" clId="{BA9EC166-6821-44D5-9085-6B5C7550A157}" dt="2024-04-24T08:23:14.153" v="192"/>
        <pc:sldMkLst>
          <pc:docMk/>
          <pc:sldMk cId="509648009" sldId="527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509648009" sldId="527"/>
            <ac:spMk id="2" creationId="{00000000-0000-0000-0000-000000000000}"/>
          </ac:spMkLst>
        </pc:spChg>
        <pc:spChg chg="add del mod">
          <ac:chgData name="Roine Timo" userId="ef90128c-8de2-4a69-943f-2a778e65377a" providerId="ADAL" clId="{BA9EC166-6821-44D5-9085-6B5C7550A157}" dt="2024-04-24T08:22:24.437" v="183" actId="478"/>
          <ac:spMkLst>
            <pc:docMk/>
            <pc:sldMk cId="509648009" sldId="527"/>
            <ac:spMk id="7" creationId="{AD86E583-C386-F891-3913-0D38B1B3E5D0}"/>
          </ac:spMkLst>
        </pc:spChg>
        <pc:grpChg chg="del">
          <ac:chgData name="Roine Timo" userId="ef90128c-8de2-4a69-943f-2a778e65377a" providerId="ADAL" clId="{BA9EC166-6821-44D5-9085-6B5C7550A157}" dt="2024-04-24T08:22:21.511" v="181" actId="478"/>
          <ac:grpSpMkLst>
            <pc:docMk/>
            <pc:sldMk cId="509648009" sldId="527"/>
            <ac:grpSpMk id="5" creationId="{00000000-0000-0000-0000-000000000000}"/>
          </ac:grpSpMkLst>
        </pc:grpChg>
        <pc:picChg chg="mod">
          <ac:chgData name="Roine Timo" userId="ef90128c-8de2-4a69-943f-2a778e65377a" providerId="ADAL" clId="{BA9EC166-6821-44D5-9085-6B5C7550A157}" dt="2024-04-24T08:22:31.998" v="187" actId="1076"/>
          <ac:picMkLst>
            <pc:docMk/>
            <pc:sldMk cId="509648009" sldId="527"/>
            <ac:picMk id="4" creationId="{00000000-0000-0000-0000-000000000000}"/>
          </ac:picMkLst>
        </pc:picChg>
        <pc:picChg chg="del">
          <ac:chgData name="Roine Timo" userId="ef90128c-8de2-4a69-943f-2a778e65377a" providerId="ADAL" clId="{BA9EC166-6821-44D5-9085-6B5C7550A157}" dt="2024-04-24T08:22:22.395" v="182" actId="478"/>
          <ac:picMkLst>
            <pc:docMk/>
            <pc:sldMk cId="509648009" sldId="527"/>
            <ac:picMk id="19" creationId="{00000000-0000-0000-0000-000000000000}"/>
          </ac:picMkLst>
        </pc:picChg>
      </pc:sldChg>
      <pc:sldChg chg="modSp mod">
        <pc:chgData name="Roine Timo" userId="ef90128c-8de2-4a69-943f-2a778e65377a" providerId="ADAL" clId="{BA9EC166-6821-44D5-9085-6B5C7550A157}" dt="2024-04-24T08:48:36.449" v="664" actId="20577"/>
        <pc:sldMkLst>
          <pc:docMk/>
          <pc:sldMk cId="3238236593" sldId="531"/>
        </pc:sldMkLst>
        <pc:spChg chg="mod">
          <ac:chgData name="Roine Timo" userId="ef90128c-8de2-4a69-943f-2a778e65377a" providerId="ADAL" clId="{BA9EC166-6821-44D5-9085-6B5C7550A157}" dt="2024-04-24T08:48:36.449" v="664" actId="20577"/>
          <ac:spMkLst>
            <pc:docMk/>
            <pc:sldMk cId="3238236593" sldId="531"/>
            <ac:spMk id="11" creationId="{00000000-0000-0000-0000-000000000000}"/>
          </ac:spMkLst>
        </pc:spChg>
        <pc:cxnChg chg="mod">
          <ac:chgData name="Roine Timo" userId="ef90128c-8de2-4a69-943f-2a778e65377a" providerId="ADAL" clId="{BA9EC166-6821-44D5-9085-6B5C7550A157}" dt="2024-04-24T08:19:16.447" v="31" actId="1076"/>
          <ac:cxnSpMkLst>
            <pc:docMk/>
            <pc:sldMk cId="3238236593" sldId="531"/>
            <ac:cxnSpMk id="3" creationId="{E4A33677-94B2-4E14-9B3D-B17EC5645B31}"/>
          </ac:cxnSpMkLst>
        </pc:cxn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2453054251" sldId="532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2453054251" sldId="532"/>
            <ac:spMk id="2" creationId="{00000000-0000-0000-0000-000000000000}"/>
          </ac:spMkLst>
        </pc:sp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1908276734" sldId="533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1908276734" sldId="533"/>
            <ac:spMk id="4" creationId="{00000000-0000-0000-0000-000000000000}"/>
          </ac:spMkLst>
        </pc:sp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2166900461" sldId="536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2166900461" sldId="536"/>
            <ac:spMk id="2" creationId="{00000000-0000-0000-0000-000000000000}"/>
          </ac:spMkLst>
        </pc:sp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2673907513" sldId="537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2673907513" sldId="537"/>
            <ac:spMk id="2" creationId="{00000000-0000-0000-0000-000000000000}"/>
          </ac:spMkLst>
        </pc:sp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126383158" sldId="538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126383158" sldId="538"/>
            <ac:spMk id="2" creationId="{00000000-0000-0000-0000-000000000000}"/>
          </ac:spMkLst>
        </pc:sp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2380714188" sldId="539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2380714188" sldId="539"/>
            <ac:spMk id="2" creationId="{00000000-0000-0000-0000-000000000000}"/>
          </ac:spMkLst>
        </pc:sp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2856256159" sldId="540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2856256159" sldId="540"/>
            <ac:spMk id="2" creationId="{00000000-0000-0000-0000-000000000000}"/>
          </ac:spMkLst>
        </pc:sp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3970374411" sldId="541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3970374411" sldId="541"/>
            <ac:spMk id="2" creationId="{00000000-0000-0000-0000-000000000000}"/>
          </ac:spMkLst>
        </pc:sp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3332441183" sldId="543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3332441183" sldId="543"/>
            <ac:spMk id="4" creationId="{00000000-0000-0000-0000-000000000000}"/>
          </ac:spMkLst>
        </pc:sp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80851289" sldId="545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80851289" sldId="545"/>
            <ac:spMk id="4" creationId="{00000000-0000-0000-0000-000000000000}"/>
          </ac:spMkLst>
        </pc:sp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4733183" sldId="550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4733183" sldId="550"/>
            <ac:spMk id="4" creationId="{00000000-0000-0000-0000-000000000000}"/>
          </ac:spMkLst>
        </pc:sp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4278653069" sldId="552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4278653069" sldId="552"/>
            <ac:spMk id="4" creationId="{00000000-0000-0000-0000-000000000000}"/>
          </ac:spMkLst>
        </pc:sp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2478680344" sldId="555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2478680344" sldId="555"/>
            <ac:spMk id="4" creationId="{00000000-0000-0000-0000-000000000000}"/>
          </ac:spMkLst>
        </pc:sp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1001948211" sldId="581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1001948211" sldId="581"/>
            <ac:spMk id="4" creationId="{00000000-0000-0000-0000-000000000000}"/>
          </ac:spMkLst>
        </pc:sp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2162926234" sldId="582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2162926234" sldId="582"/>
            <ac:spMk id="4" creationId="{1048E71E-57A2-419B-9135-051933B0E4B3}"/>
          </ac:spMkLst>
        </pc:sp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2269870265" sldId="584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2269870265" sldId="584"/>
            <ac:spMk id="4" creationId="{00000000-0000-0000-0000-000000000000}"/>
          </ac:spMkLst>
        </pc:sp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4020370220" sldId="585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4020370220" sldId="585"/>
            <ac:spMk id="4" creationId="{00000000-0000-0000-0000-000000000000}"/>
          </ac:spMkLst>
        </pc:sp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437258318" sldId="586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437258318" sldId="586"/>
            <ac:spMk id="4" creationId="{00000000-0000-0000-0000-000000000000}"/>
          </ac:spMkLst>
        </pc:sp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2181918150" sldId="587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2181918150" sldId="587"/>
            <ac:spMk id="4" creationId="{00000000-0000-0000-0000-000000000000}"/>
          </ac:spMkLst>
        </pc:spChg>
      </pc:sldChg>
      <pc:sldChg chg="del">
        <pc:chgData name="Roine Timo" userId="ef90128c-8de2-4a69-943f-2a778e65377a" providerId="ADAL" clId="{BA9EC166-6821-44D5-9085-6B5C7550A157}" dt="2024-04-24T08:26:20.056" v="224" actId="47"/>
        <pc:sldMkLst>
          <pc:docMk/>
          <pc:sldMk cId="269153343" sldId="588"/>
        </pc:sldMkLst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4124926323" sldId="590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4124926323" sldId="590"/>
            <ac:spMk id="2" creationId="{00000000-0000-0000-0000-000000000000}"/>
          </ac:spMkLst>
        </pc:sp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960521898" sldId="591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960521898" sldId="591"/>
            <ac:spMk id="2" creationId="{00000000-0000-0000-0000-000000000000}"/>
          </ac:spMkLst>
        </pc:sp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2909342921" sldId="592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2909342921" sldId="592"/>
            <ac:spMk id="4" creationId="{00000000-0000-0000-0000-000000000000}"/>
          </ac:spMkLst>
        </pc:spChg>
      </pc:sldChg>
      <pc:sldChg chg="del">
        <pc:chgData name="Roine Timo" userId="ef90128c-8de2-4a69-943f-2a778e65377a" providerId="ADAL" clId="{BA9EC166-6821-44D5-9085-6B5C7550A157}" dt="2024-04-24T08:19:57.225" v="109" actId="47"/>
        <pc:sldMkLst>
          <pc:docMk/>
          <pc:sldMk cId="2117073174" sldId="593"/>
        </pc:sldMkLst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2683863609" sldId="594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2683863609" sldId="594"/>
            <ac:spMk id="9" creationId="{00000000-0000-0000-0000-000000000000}"/>
          </ac:spMkLst>
        </pc:sp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3449785657" sldId="595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3449785657" sldId="595"/>
            <ac:spMk id="4" creationId="{00000000-0000-0000-0000-000000000000}"/>
          </ac:spMkLst>
        </pc:spChg>
      </pc:sldChg>
      <pc:sldChg chg="del">
        <pc:chgData name="Roine Timo" userId="ef90128c-8de2-4a69-943f-2a778e65377a" providerId="ADAL" clId="{BA9EC166-6821-44D5-9085-6B5C7550A157}" dt="2024-04-24T08:26:20.056" v="224" actId="47"/>
        <pc:sldMkLst>
          <pc:docMk/>
          <pc:sldMk cId="77147849" sldId="596"/>
        </pc:sldMkLst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1350024485" sldId="597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1350024485" sldId="597"/>
            <ac:spMk id="4" creationId="{00000000-0000-0000-0000-000000000000}"/>
          </ac:spMkLst>
        </pc:spChg>
      </pc:sldChg>
      <pc:sldChg chg="addSp modSp">
        <pc:chgData name="Roine Timo" userId="ef90128c-8de2-4a69-943f-2a778e65377a" providerId="ADAL" clId="{BA9EC166-6821-44D5-9085-6B5C7550A157}" dt="2024-04-24T08:37:22.613" v="434"/>
        <pc:sldMkLst>
          <pc:docMk/>
          <pc:sldMk cId="3684615444" sldId="599"/>
        </pc:sldMkLst>
        <pc:spChg chg="add mod">
          <ac:chgData name="Roine Timo" userId="ef90128c-8de2-4a69-943f-2a778e65377a" providerId="ADAL" clId="{BA9EC166-6821-44D5-9085-6B5C7550A157}" dt="2024-04-24T08:37:22.613" v="434"/>
          <ac:spMkLst>
            <pc:docMk/>
            <pc:sldMk cId="3684615444" sldId="599"/>
            <ac:spMk id="7" creationId="{ABA47351-3C6E-3156-11F9-B85A391272DD}"/>
          </ac:spMkLst>
        </pc:spChg>
        <pc:spChg chg="add mod">
          <ac:chgData name="Roine Timo" userId="ef90128c-8de2-4a69-943f-2a778e65377a" providerId="ADAL" clId="{BA9EC166-6821-44D5-9085-6B5C7550A157}" dt="2024-04-24T08:37:22.613" v="434"/>
          <ac:spMkLst>
            <pc:docMk/>
            <pc:sldMk cId="3684615444" sldId="599"/>
            <ac:spMk id="8" creationId="{C3BDEBD4-4F66-F1E5-A900-C1808292BDE7}"/>
          </ac:spMkLst>
        </pc:spChg>
      </pc:sldChg>
      <pc:sldChg chg="addSp modSp add del mod">
        <pc:chgData name="Roine Timo" userId="ef90128c-8de2-4a69-943f-2a778e65377a" providerId="ADAL" clId="{BA9EC166-6821-44D5-9085-6B5C7550A157}" dt="2024-04-24T08:38:17.055" v="438" actId="1037"/>
        <pc:sldMkLst>
          <pc:docMk/>
          <pc:sldMk cId="1557554406" sldId="600"/>
        </pc:sldMkLst>
        <pc:spChg chg="add mod">
          <ac:chgData name="Roine Timo" userId="ef90128c-8de2-4a69-943f-2a778e65377a" providerId="ADAL" clId="{BA9EC166-6821-44D5-9085-6B5C7550A157}" dt="2024-04-24T08:37:21.436" v="433"/>
          <ac:spMkLst>
            <pc:docMk/>
            <pc:sldMk cId="1557554406" sldId="600"/>
            <ac:spMk id="2" creationId="{103DB65B-2B5B-C9BF-BCB4-A8832E5016B9}"/>
          </ac:spMkLst>
        </pc:spChg>
        <pc:spChg chg="add mod">
          <ac:chgData name="Roine Timo" userId="ef90128c-8de2-4a69-943f-2a778e65377a" providerId="ADAL" clId="{BA9EC166-6821-44D5-9085-6B5C7550A157}" dt="2024-04-24T08:37:21.436" v="433"/>
          <ac:spMkLst>
            <pc:docMk/>
            <pc:sldMk cId="1557554406" sldId="600"/>
            <ac:spMk id="3" creationId="{E86445C7-BEA1-B0E4-C2E9-099A307EF270}"/>
          </ac:spMkLst>
        </pc:spChg>
        <pc:picChg chg="mod">
          <ac:chgData name="Roine Timo" userId="ef90128c-8de2-4a69-943f-2a778e65377a" providerId="ADAL" clId="{BA9EC166-6821-44D5-9085-6B5C7550A157}" dt="2024-04-24T08:36:47.738" v="426" actId="1037"/>
          <ac:picMkLst>
            <pc:docMk/>
            <pc:sldMk cId="1557554406" sldId="600"/>
            <ac:picMk id="4" creationId="{00000000-0000-0000-0000-000000000000}"/>
          </ac:picMkLst>
        </pc:picChg>
        <pc:picChg chg="mod">
          <ac:chgData name="Roine Timo" userId="ef90128c-8de2-4a69-943f-2a778e65377a" providerId="ADAL" clId="{BA9EC166-6821-44D5-9085-6B5C7550A157}" dt="2024-04-24T08:38:17.055" v="438" actId="1037"/>
          <ac:picMkLst>
            <pc:docMk/>
            <pc:sldMk cId="1557554406" sldId="600"/>
            <ac:picMk id="5" creationId="{00000000-0000-0000-0000-000000000000}"/>
          </ac:picMkLst>
        </pc:picChg>
        <pc:picChg chg="mod">
          <ac:chgData name="Roine Timo" userId="ef90128c-8de2-4a69-943f-2a778e65377a" providerId="ADAL" clId="{BA9EC166-6821-44D5-9085-6B5C7550A157}" dt="2024-04-24T08:36:40.166" v="425" actId="1038"/>
          <ac:picMkLst>
            <pc:docMk/>
            <pc:sldMk cId="1557554406" sldId="600"/>
            <ac:picMk id="6" creationId="{00000000-0000-0000-0000-000000000000}"/>
          </ac:picMkLst>
        </pc:pic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3769177799" sldId="601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3769177799" sldId="601"/>
            <ac:spMk id="4" creationId="{00000000-0000-0000-0000-000000000000}"/>
          </ac:spMkLst>
        </pc:sp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1453514552" sldId="602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1453514552" sldId="602"/>
            <ac:spMk id="4" creationId="{00000000-0000-0000-0000-000000000000}"/>
          </ac:spMkLst>
        </pc:spChg>
      </pc:sldChg>
      <pc:sldChg chg="addSp modSp mod ord">
        <pc:chgData name="Roine Timo" userId="ef90128c-8de2-4a69-943f-2a778e65377a" providerId="ADAL" clId="{BA9EC166-6821-44D5-9085-6B5C7550A157}" dt="2024-04-24T08:23:59.889" v="199" actId="6549"/>
        <pc:sldMkLst>
          <pc:docMk/>
          <pc:sldMk cId="783483624" sldId="603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783483624" sldId="603"/>
            <ac:spMk id="2" creationId="{00000000-0000-0000-0000-000000000000}"/>
          </ac:spMkLst>
        </pc:spChg>
        <pc:spChg chg="mod">
          <ac:chgData name="Roine Timo" userId="ef90128c-8de2-4a69-943f-2a778e65377a" providerId="ADAL" clId="{BA9EC166-6821-44D5-9085-6B5C7550A157}" dt="2024-04-24T08:23:59.889" v="199" actId="6549"/>
          <ac:spMkLst>
            <pc:docMk/>
            <pc:sldMk cId="783483624" sldId="603"/>
            <ac:spMk id="3" creationId="{00000000-0000-0000-0000-000000000000}"/>
          </ac:spMkLst>
        </pc:spChg>
        <pc:spChg chg="add mod">
          <ac:chgData name="Roine Timo" userId="ef90128c-8de2-4a69-943f-2a778e65377a" providerId="ADAL" clId="{BA9EC166-6821-44D5-9085-6B5C7550A157}" dt="2024-04-24T08:22:47.646" v="190" actId="208"/>
          <ac:spMkLst>
            <pc:docMk/>
            <pc:sldMk cId="783483624" sldId="603"/>
            <ac:spMk id="5" creationId="{8D386A9F-3C43-424B-A58F-5B57F8C8CCFD}"/>
          </ac:spMkLst>
        </pc:spChg>
        <pc:picChg chg="mod">
          <ac:chgData name="Roine Timo" userId="ef90128c-8de2-4a69-943f-2a778e65377a" providerId="ADAL" clId="{BA9EC166-6821-44D5-9085-6B5C7550A157}" dt="2024-04-24T08:21:48.342" v="175" actId="1076"/>
          <ac:picMkLst>
            <pc:docMk/>
            <pc:sldMk cId="783483624" sldId="603"/>
            <ac:picMk id="3074" creationId="{00000000-0000-0000-0000-000000000000}"/>
          </ac:picMkLst>
        </pc:picChg>
      </pc:sldChg>
      <pc:sldChg chg="modSp del">
        <pc:chgData name="Roine Timo" userId="ef90128c-8de2-4a69-943f-2a778e65377a" providerId="ADAL" clId="{BA9EC166-6821-44D5-9085-6B5C7550A157}" dt="2024-04-24T08:24:54.743" v="200" actId="47"/>
        <pc:sldMkLst>
          <pc:docMk/>
          <pc:sldMk cId="3263080102" sldId="604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3263080102" sldId="604"/>
            <ac:spMk id="2" creationId="{00000000-0000-0000-0000-000000000000}"/>
          </ac:spMkLst>
        </pc:spChg>
      </pc:sldChg>
      <pc:sldChg chg="modSp ord">
        <pc:chgData name="Roine Timo" userId="ef90128c-8de2-4a69-943f-2a778e65377a" providerId="ADAL" clId="{BA9EC166-6821-44D5-9085-6B5C7550A157}" dt="2024-04-24T08:26:58.376" v="229"/>
        <pc:sldMkLst>
          <pc:docMk/>
          <pc:sldMk cId="686867387" sldId="605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686867387" sldId="605"/>
            <ac:spMk id="2" creationId="{00000000-0000-0000-0000-000000000000}"/>
          </ac:spMkLst>
        </pc:spChg>
      </pc:sldChg>
      <pc:sldChg chg="addSp modSp ord">
        <pc:chgData name="Roine Timo" userId="ef90128c-8de2-4a69-943f-2a778e65377a" providerId="ADAL" clId="{BA9EC166-6821-44D5-9085-6B5C7550A157}" dt="2024-04-24T08:37:26.597" v="435"/>
        <pc:sldMkLst>
          <pc:docMk/>
          <pc:sldMk cId="2132426734" sldId="606"/>
        </pc:sldMkLst>
        <pc:spChg chg="add mod">
          <ac:chgData name="Roine Timo" userId="ef90128c-8de2-4a69-943f-2a778e65377a" providerId="ADAL" clId="{BA9EC166-6821-44D5-9085-6B5C7550A157}" dt="2024-04-24T08:37:26.597" v="435"/>
          <ac:spMkLst>
            <pc:docMk/>
            <pc:sldMk cId="2132426734" sldId="606"/>
            <ac:spMk id="3" creationId="{18160B7A-74E2-EA1A-53A4-8520F366C229}"/>
          </ac:spMkLst>
        </pc:spChg>
        <pc:spChg chg="add mod">
          <ac:chgData name="Roine Timo" userId="ef90128c-8de2-4a69-943f-2a778e65377a" providerId="ADAL" clId="{BA9EC166-6821-44D5-9085-6B5C7550A157}" dt="2024-04-24T08:37:26.597" v="435"/>
          <ac:spMkLst>
            <pc:docMk/>
            <pc:sldMk cId="2132426734" sldId="606"/>
            <ac:spMk id="4" creationId="{BD0C04C2-5A90-1325-AB1F-1AE7E57D6D49}"/>
          </ac:spMkLst>
        </pc:spChg>
      </pc:sldChg>
      <pc:sldChg chg="addSp modSp">
        <pc:chgData name="Roine Timo" userId="ef90128c-8de2-4a69-943f-2a778e65377a" providerId="ADAL" clId="{BA9EC166-6821-44D5-9085-6B5C7550A157}" dt="2024-04-24T08:37:28.598" v="436"/>
        <pc:sldMkLst>
          <pc:docMk/>
          <pc:sldMk cId="410248505" sldId="607"/>
        </pc:sldMkLst>
        <pc:spChg chg="add mod">
          <ac:chgData name="Roine Timo" userId="ef90128c-8de2-4a69-943f-2a778e65377a" providerId="ADAL" clId="{BA9EC166-6821-44D5-9085-6B5C7550A157}" dt="2024-04-24T08:37:28.598" v="436"/>
          <ac:spMkLst>
            <pc:docMk/>
            <pc:sldMk cId="410248505" sldId="607"/>
            <ac:spMk id="3" creationId="{50FF1839-8495-2D46-1D4C-04EBF8938DA7}"/>
          </ac:spMkLst>
        </pc:spChg>
        <pc:spChg chg="add mod">
          <ac:chgData name="Roine Timo" userId="ef90128c-8de2-4a69-943f-2a778e65377a" providerId="ADAL" clId="{BA9EC166-6821-44D5-9085-6B5C7550A157}" dt="2024-04-24T08:37:28.598" v="436"/>
          <ac:spMkLst>
            <pc:docMk/>
            <pc:sldMk cId="410248505" sldId="607"/>
            <ac:spMk id="6" creationId="{FCCE8371-34CC-5842-A656-80D08DC973E0}"/>
          </ac:spMkLst>
        </pc:sp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2706062167" sldId="608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2706062167" sldId="608"/>
            <ac:spMk id="8" creationId="{00000000-0000-0000-0000-000000000000}"/>
          </ac:spMkLst>
        </pc:spChg>
      </pc:sldChg>
      <pc:sldChg chg="del">
        <pc:chgData name="Roine Timo" userId="ef90128c-8de2-4a69-943f-2a778e65377a" providerId="ADAL" clId="{BA9EC166-6821-44D5-9085-6B5C7550A157}" dt="2024-04-24T08:26:20.056" v="224" actId="47"/>
        <pc:sldMkLst>
          <pc:docMk/>
          <pc:sldMk cId="3236221515" sldId="609"/>
        </pc:sldMkLst>
      </pc:sldChg>
      <pc:sldChg chg="del">
        <pc:chgData name="Roine Timo" userId="ef90128c-8de2-4a69-943f-2a778e65377a" providerId="ADAL" clId="{BA9EC166-6821-44D5-9085-6B5C7550A157}" dt="2024-04-24T08:26:20.056" v="224" actId="47"/>
        <pc:sldMkLst>
          <pc:docMk/>
          <pc:sldMk cId="2428734964" sldId="610"/>
        </pc:sldMkLst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1883574966" sldId="613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1883574966" sldId="613"/>
            <ac:spMk id="6" creationId="{00000000-0000-0000-0000-000000000000}"/>
          </ac:spMkLst>
        </pc:sp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2766682792" sldId="615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2766682792" sldId="615"/>
            <ac:spMk id="2" creationId="{00000000-0000-0000-0000-000000000000}"/>
          </ac:spMkLst>
        </pc:spChg>
      </pc:sldChg>
      <pc:sldChg chg="modSp add del mod setBg">
        <pc:chgData name="Roine Timo" userId="ef90128c-8de2-4a69-943f-2a778e65377a" providerId="ADAL" clId="{BA9EC166-6821-44D5-9085-6B5C7550A157}" dt="2024-04-24T08:52:43.452" v="1072" actId="47"/>
        <pc:sldMkLst>
          <pc:docMk/>
          <pc:sldMk cId="7113321" sldId="620"/>
        </pc:sldMkLst>
        <pc:spChg chg="mod">
          <ac:chgData name="Roine Timo" userId="ef90128c-8de2-4a69-943f-2a778e65377a" providerId="ADAL" clId="{BA9EC166-6821-44D5-9085-6B5C7550A157}" dt="2024-04-24T08:52:25.055" v="1068" actId="2711"/>
          <ac:spMkLst>
            <pc:docMk/>
            <pc:sldMk cId="7113321" sldId="620"/>
            <ac:spMk id="11" creationId="{00000000-0000-0000-0000-000000000000}"/>
          </ac:spMkLst>
        </pc:spChg>
      </pc:sldChg>
      <pc:sldChg chg="del">
        <pc:chgData name="Roine Timo" userId="ef90128c-8de2-4a69-943f-2a778e65377a" providerId="ADAL" clId="{BA9EC166-6821-44D5-9085-6B5C7550A157}" dt="2024-04-24T08:26:20.056" v="224" actId="47"/>
        <pc:sldMkLst>
          <pc:docMk/>
          <pc:sldMk cId="378863202" sldId="621"/>
        </pc:sldMkLst>
      </pc:sldChg>
      <pc:sldChg chg="del">
        <pc:chgData name="Roine Timo" userId="ef90128c-8de2-4a69-943f-2a778e65377a" providerId="ADAL" clId="{BA9EC166-6821-44D5-9085-6B5C7550A157}" dt="2024-04-24T08:26:20.056" v="224" actId="47"/>
        <pc:sldMkLst>
          <pc:docMk/>
          <pc:sldMk cId="1271657363" sldId="622"/>
        </pc:sldMkLst>
      </pc:sldChg>
      <pc:sldChg chg="del">
        <pc:chgData name="Roine Timo" userId="ef90128c-8de2-4a69-943f-2a778e65377a" providerId="ADAL" clId="{BA9EC166-6821-44D5-9085-6B5C7550A157}" dt="2024-04-24T08:26:20.056" v="224" actId="47"/>
        <pc:sldMkLst>
          <pc:docMk/>
          <pc:sldMk cId="117118211" sldId="623"/>
        </pc:sldMkLst>
      </pc:sldChg>
      <pc:sldChg chg="del">
        <pc:chgData name="Roine Timo" userId="ef90128c-8de2-4a69-943f-2a778e65377a" providerId="ADAL" clId="{BA9EC166-6821-44D5-9085-6B5C7550A157}" dt="2024-04-24T08:26:20.056" v="224" actId="47"/>
        <pc:sldMkLst>
          <pc:docMk/>
          <pc:sldMk cId="1367459387" sldId="624"/>
        </pc:sldMkLst>
      </pc:sldChg>
      <pc:sldChg chg="del">
        <pc:chgData name="Roine Timo" userId="ef90128c-8de2-4a69-943f-2a778e65377a" providerId="ADAL" clId="{BA9EC166-6821-44D5-9085-6B5C7550A157}" dt="2024-04-24T08:26:20.056" v="224" actId="47"/>
        <pc:sldMkLst>
          <pc:docMk/>
          <pc:sldMk cId="2428266853" sldId="625"/>
        </pc:sldMkLst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503772033" sldId="626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503772033" sldId="626"/>
            <ac:spMk id="4" creationId="{00000000-0000-0000-0000-000000000000}"/>
          </ac:spMkLst>
        </pc:spChg>
      </pc:sldChg>
      <pc:sldChg chg="modSp del">
        <pc:chgData name="Roine Timo" userId="ef90128c-8de2-4a69-943f-2a778e65377a" providerId="ADAL" clId="{BA9EC166-6821-44D5-9085-6B5C7550A157}" dt="2024-04-24T08:26:20.056" v="224" actId="47"/>
        <pc:sldMkLst>
          <pc:docMk/>
          <pc:sldMk cId="2610050429" sldId="627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2610050429" sldId="627"/>
            <ac:spMk id="4" creationId="{00000000-0000-0000-0000-000000000000}"/>
          </ac:spMkLst>
        </pc:spChg>
      </pc:sldChg>
      <pc:sldChg chg="modSp add">
        <pc:chgData name="Roine Timo" userId="ef90128c-8de2-4a69-943f-2a778e65377a" providerId="ADAL" clId="{BA9EC166-6821-44D5-9085-6B5C7550A157}" dt="2024-04-24T08:23:14.153" v="192"/>
        <pc:sldMkLst>
          <pc:docMk/>
          <pc:sldMk cId="2636265429" sldId="628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2636265429" sldId="628"/>
            <ac:spMk id="2" creationId="{00000000-0000-0000-0000-000000000000}"/>
          </ac:spMkLst>
        </pc:spChg>
      </pc:sldChg>
      <pc:sldChg chg="addSp delSp modSp add mod ord">
        <pc:chgData name="Roine Timo" userId="ef90128c-8de2-4a69-943f-2a778e65377a" providerId="ADAL" clId="{BA9EC166-6821-44D5-9085-6B5C7550A157}" dt="2024-04-24T08:38:36.136" v="441" actId="478"/>
        <pc:sldMkLst>
          <pc:docMk/>
          <pc:sldMk cId="2671776977" sldId="629"/>
        </pc:sld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k cId="2671776977" sldId="629"/>
            <ac:spMk id="2" creationId="{00000000-0000-0000-0000-000000000000}"/>
          </ac:spMkLst>
        </pc:spChg>
        <pc:spChg chg="add del mod">
          <ac:chgData name="Roine Timo" userId="ef90128c-8de2-4a69-943f-2a778e65377a" providerId="ADAL" clId="{BA9EC166-6821-44D5-9085-6B5C7550A157}" dt="2024-04-24T08:38:36.136" v="441" actId="478"/>
          <ac:spMkLst>
            <pc:docMk/>
            <pc:sldMk cId="2671776977" sldId="629"/>
            <ac:spMk id="6" creationId="{9275969B-F259-0918-EAEB-A90D10933D03}"/>
          </ac:spMkLst>
        </pc:spChg>
        <pc:spChg chg="add del mod">
          <ac:chgData name="Roine Timo" userId="ef90128c-8de2-4a69-943f-2a778e65377a" providerId="ADAL" clId="{BA9EC166-6821-44D5-9085-6B5C7550A157}" dt="2024-04-24T08:38:34.065" v="440" actId="478"/>
          <ac:spMkLst>
            <pc:docMk/>
            <pc:sldMk cId="2671776977" sldId="629"/>
            <ac:spMk id="7" creationId="{C51C976D-50B0-6576-E4CB-E89AC4F1210E}"/>
          </ac:spMkLst>
        </pc:spChg>
      </pc:sldChg>
      <pc:sldChg chg="addSp delSp modSp new mod">
        <pc:chgData name="Roine Timo" userId="ef90128c-8de2-4a69-943f-2a778e65377a" providerId="ADAL" clId="{BA9EC166-6821-44D5-9085-6B5C7550A157}" dt="2024-04-24T08:33:33.614" v="412" actId="20577"/>
        <pc:sldMkLst>
          <pc:docMk/>
          <pc:sldMk cId="808194001" sldId="630"/>
        </pc:sldMkLst>
        <pc:spChg chg="del mod">
          <ac:chgData name="Roine Timo" userId="ef90128c-8de2-4a69-943f-2a778e65377a" providerId="ADAL" clId="{BA9EC166-6821-44D5-9085-6B5C7550A157}" dt="2024-04-24T08:32:09.201" v="375" actId="478"/>
          <ac:spMkLst>
            <pc:docMk/>
            <pc:sldMk cId="808194001" sldId="630"/>
            <ac:spMk id="2" creationId="{4930DF51-3256-4632-3AAD-46BAE2898F3E}"/>
          </ac:spMkLst>
        </pc:spChg>
        <pc:spChg chg="del">
          <ac:chgData name="Roine Timo" userId="ef90128c-8de2-4a69-943f-2a778e65377a" providerId="ADAL" clId="{BA9EC166-6821-44D5-9085-6B5C7550A157}" dt="2024-04-24T08:31:23.118" v="361" actId="478"/>
          <ac:spMkLst>
            <pc:docMk/>
            <pc:sldMk cId="808194001" sldId="630"/>
            <ac:spMk id="3" creationId="{0ED743F4-F6D3-CCAA-69D8-2AF673A2518D}"/>
          </ac:spMkLst>
        </pc:spChg>
        <pc:spChg chg="add mod">
          <ac:chgData name="Roine Timo" userId="ef90128c-8de2-4a69-943f-2a778e65377a" providerId="ADAL" clId="{BA9EC166-6821-44D5-9085-6B5C7550A157}" dt="2024-04-24T08:32:16.797" v="391" actId="20577"/>
          <ac:spMkLst>
            <pc:docMk/>
            <pc:sldMk cId="808194001" sldId="630"/>
            <ac:spMk id="7" creationId="{14EFEC39-D46D-96BD-7610-194860659D60}"/>
          </ac:spMkLst>
        </pc:spChg>
        <pc:spChg chg="add del mod">
          <ac:chgData name="Roine Timo" userId="ef90128c-8de2-4a69-943f-2a778e65377a" providerId="ADAL" clId="{BA9EC166-6821-44D5-9085-6B5C7550A157}" dt="2024-04-24T08:32:11.029" v="376" actId="478"/>
          <ac:spMkLst>
            <pc:docMk/>
            <pc:sldMk cId="808194001" sldId="630"/>
            <ac:spMk id="9" creationId="{D6D3CD7C-E0EF-03EA-C0C1-61562F5C763B}"/>
          </ac:spMkLst>
        </pc:spChg>
        <pc:spChg chg="add mod">
          <ac:chgData name="Roine Timo" userId="ef90128c-8de2-4a69-943f-2a778e65377a" providerId="ADAL" clId="{BA9EC166-6821-44D5-9085-6B5C7550A157}" dt="2024-04-24T08:33:33.614" v="412" actId="20577"/>
          <ac:spMkLst>
            <pc:docMk/>
            <pc:sldMk cId="808194001" sldId="630"/>
            <ac:spMk id="10" creationId="{71307354-D12E-A79E-9D2B-7B85DF068ABF}"/>
          </ac:spMkLst>
        </pc:spChg>
        <pc:picChg chg="add mod">
          <ac:chgData name="Roine Timo" userId="ef90128c-8de2-4a69-943f-2a778e65377a" providerId="ADAL" clId="{BA9EC166-6821-44D5-9085-6B5C7550A157}" dt="2024-04-24T08:32:21.209" v="393" actId="1076"/>
          <ac:picMkLst>
            <pc:docMk/>
            <pc:sldMk cId="808194001" sldId="630"/>
            <ac:picMk id="6" creationId="{20E566C1-D1E1-B619-5FCC-0DB441BFD741}"/>
          </ac:picMkLst>
        </pc:picChg>
      </pc:sldChg>
      <pc:sldChg chg="modSp new del mod">
        <pc:chgData name="Roine Timo" userId="ef90128c-8de2-4a69-943f-2a778e65377a" providerId="ADAL" clId="{BA9EC166-6821-44D5-9085-6B5C7550A157}" dt="2024-04-24T08:37:09.941" v="431" actId="680"/>
        <pc:sldMkLst>
          <pc:docMk/>
          <pc:sldMk cId="2473315553" sldId="631"/>
        </pc:sldMkLst>
        <pc:spChg chg="mod">
          <ac:chgData name="Roine Timo" userId="ef90128c-8de2-4a69-943f-2a778e65377a" providerId="ADAL" clId="{BA9EC166-6821-44D5-9085-6B5C7550A157}" dt="2024-04-24T08:37:09.544" v="430" actId="20577"/>
          <ac:spMkLst>
            <pc:docMk/>
            <pc:sldMk cId="2473315553" sldId="631"/>
            <ac:spMk id="2" creationId="{2152DAEA-5AAE-8D28-0FF6-0C15AAC497D3}"/>
          </ac:spMkLst>
        </pc:spChg>
      </pc:sldChg>
      <pc:sldChg chg="addSp delSp modSp add mod">
        <pc:chgData name="Roine Timo" userId="ef90128c-8de2-4a69-943f-2a778e65377a" providerId="ADAL" clId="{BA9EC166-6821-44D5-9085-6B5C7550A157}" dt="2024-04-24T08:39:38.542" v="510"/>
        <pc:sldMkLst>
          <pc:docMk/>
          <pc:sldMk cId="2879669667" sldId="631"/>
        </pc:sldMkLst>
        <pc:spChg chg="mod">
          <ac:chgData name="Roine Timo" userId="ef90128c-8de2-4a69-943f-2a778e65377a" providerId="ADAL" clId="{BA9EC166-6821-44D5-9085-6B5C7550A157}" dt="2024-04-24T08:39:12.376" v="482" actId="20577"/>
          <ac:spMkLst>
            <pc:docMk/>
            <pc:sldMk cId="2879669667" sldId="631"/>
            <ac:spMk id="7" creationId="{14EFEC39-D46D-96BD-7610-194860659D60}"/>
          </ac:spMkLst>
        </pc:spChg>
        <pc:spChg chg="mod">
          <ac:chgData name="Roine Timo" userId="ef90128c-8de2-4a69-943f-2a778e65377a" providerId="ADAL" clId="{BA9EC166-6821-44D5-9085-6B5C7550A157}" dt="2024-04-24T08:39:28.191" v="509" actId="20577"/>
          <ac:spMkLst>
            <pc:docMk/>
            <pc:sldMk cId="2879669667" sldId="631"/>
            <ac:spMk id="10" creationId="{71307354-D12E-A79E-9D2B-7B85DF068ABF}"/>
          </ac:spMkLst>
        </pc:spChg>
        <pc:picChg chg="del">
          <ac:chgData name="Roine Timo" userId="ef90128c-8de2-4a69-943f-2a778e65377a" providerId="ADAL" clId="{BA9EC166-6821-44D5-9085-6B5C7550A157}" dt="2024-04-24T08:39:15.038" v="483" actId="478"/>
          <ac:picMkLst>
            <pc:docMk/>
            <pc:sldMk cId="2879669667" sldId="631"/>
            <ac:picMk id="6" creationId="{20E566C1-D1E1-B619-5FCC-0DB441BFD741}"/>
          </ac:picMkLst>
        </pc:picChg>
        <pc:picChg chg="add">
          <ac:chgData name="Roine Timo" userId="ef90128c-8de2-4a69-943f-2a778e65377a" providerId="ADAL" clId="{BA9EC166-6821-44D5-9085-6B5C7550A157}" dt="2024-04-24T08:39:38.542" v="510"/>
          <ac:picMkLst>
            <pc:docMk/>
            <pc:sldMk cId="2879669667" sldId="631"/>
            <ac:picMk id="1026" creationId="{65E78957-F7E2-3566-C650-A048D0824DD5}"/>
          </ac:picMkLst>
        </pc:picChg>
      </pc:sldChg>
      <pc:sldChg chg="addSp delSp modSp add">
        <pc:chgData name="Roine Timo" userId="ef90128c-8de2-4a69-943f-2a778e65377a" providerId="ADAL" clId="{BA9EC166-6821-44D5-9085-6B5C7550A157}" dt="2024-04-24T08:39:55.059" v="515"/>
        <pc:sldMkLst>
          <pc:docMk/>
          <pc:sldMk cId="148143641" sldId="632"/>
        </pc:sldMkLst>
        <pc:picChg chg="del">
          <ac:chgData name="Roine Timo" userId="ef90128c-8de2-4a69-943f-2a778e65377a" providerId="ADAL" clId="{BA9EC166-6821-44D5-9085-6B5C7550A157}" dt="2024-04-24T08:39:53.720" v="514" actId="478"/>
          <ac:picMkLst>
            <pc:docMk/>
            <pc:sldMk cId="148143641" sldId="632"/>
            <ac:picMk id="1026" creationId="{65E78957-F7E2-3566-C650-A048D0824DD5}"/>
          </ac:picMkLst>
        </pc:picChg>
        <pc:picChg chg="add del mod">
          <ac:chgData name="Roine Timo" userId="ef90128c-8de2-4a69-943f-2a778e65377a" providerId="ADAL" clId="{BA9EC166-6821-44D5-9085-6B5C7550A157}" dt="2024-04-24T08:39:53.139" v="513" actId="478"/>
          <ac:picMkLst>
            <pc:docMk/>
            <pc:sldMk cId="148143641" sldId="632"/>
            <ac:picMk id="2050" creationId="{09550D52-164A-F9C0-9E6C-B269D806A2E0}"/>
          </ac:picMkLst>
        </pc:picChg>
        <pc:picChg chg="add">
          <ac:chgData name="Roine Timo" userId="ef90128c-8de2-4a69-943f-2a778e65377a" providerId="ADAL" clId="{BA9EC166-6821-44D5-9085-6B5C7550A157}" dt="2024-04-24T08:39:55.059" v="515"/>
          <ac:picMkLst>
            <pc:docMk/>
            <pc:sldMk cId="148143641" sldId="632"/>
            <ac:picMk id="2052" creationId="{D5B813F8-266F-995A-C999-723F4BE10BD0}"/>
          </ac:picMkLst>
        </pc:picChg>
      </pc:sldChg>
      <pc:sldChg chg="addSp delSp modSp add mod">
        <pc:chgData name="Roine Timo" userId="ef90128c-8de2-4a69-943f-2a778e65377a" providerId="ADAL" clId="{BA9EC166-6821-44D5-9085-6B5C7550A157}" dt="2024-04-24T08:47:01.924" v="592" actId="1036"/>
        <pc:sldMkLst>
          <pc:docMk/>
          <pc:sldMk cId="955085081" sldId="633"/>
        </pc:sldMkLst>
        <pc:spChg chg="add del">
          <ac:chgData name="Roine Timo" userId="ef90128c-8de2-4a69-943f-2a778e65377a" providerId="ADAL" clId="{BA9EC166-6821-44D5-9085-6B5C7550A157}" dt="2024-04-24T08:46:32.589" v="588" actId="478"/>
          <ac:spMkLst>
            <pc:docMk/>
            <pc:sldMk cId="955085081" sldId="633"/>
            <ac:spMk id="2" creationId="{B43779F8-E472-246C-BD29-8E3F42EDD728}"/>
          </ac:spMkLst>
        </pc:spChg>
        <pc:spChg chg="mod">
          <ac:chgData name="Roine Timo" userId="ef90128c-8de2-4a69-943f-2a778e65377a" providerId="ADAL" clId="{BA9EC166-6821-44D5-9085-6B5C7550A157}" dt="2024-04-24T08:40:11.003" v="532" actId="20577"/>
          <ac:spMkLst>
            <pc:docMk/>
            <pc:sldMk cId="955085081" sldId="633"/>
            <ac:spMk id="7" creationId="{14EFEC39-D46D-96BD-7610-194860659D60}"/>
          </ac:spMkLst>
        </pc:spChg>
        <pc:spChg chg="mod">
          <ac:chgData name="Roine Timo" userId="ef90128c-8de2-4a69-943f-2a778e65377a" providerId="ADAL" clId="{BA9EC166-6821-44D5-9085-6B5C7550A157}" dt="2024-04-24T08:43:28.807" v="586" actId="20577"/>
          <ac:spMkLst>
            <pc:docMk/>
            <pc:sldMk cId="955085081" sldId="633"/>
            <ac:spMk id="10" creationId="{71307354-D12E-A79E-9D2B-7B85DF068ABF}"/>
          </ac:spMkLst>
        </pc:spChg>
        <pc:picChg chg="add mod">
          <ac:chgData name="Roine Timo" userId="ef90128c-8de2-4a69-943f-2a778e65377a" providerId="ADAL" clId="{BA9EC166-6821-44D5-9085-6B5C7550A157}" dt="2024-04-24T08:47:01.924" v="592" actId="1036"/>
          <ac:picMkLst>
            <pc:docMk/>
            <pc:sldMk cId="955085081" sldId="633"/>
            <ac:picMk id="6" creationId="{BB974F63-654A-F321-0731-C6012427DA22}"/>
          </ac:picMkLst>
        </pc:picChg>
        <pc:picChg chg="del">
          <ac:chgData name="Roine Timo" userId="ef90128c-8de2-4a69-943f-2a778e65377a" providerId="ADAL" clId="{BA9EC166-6821-44D5-9085-6B5C7550A157}" dt="2024-04-24T08:40:13.360" v="533" actId="478"/>
          <ac:picMkLst>
            <pc:docMk/>
            <pc:sldMk cId="955085081" sldId="633"/>
            <ac:picMk id="2052" creationId="{D5B813F8-266F-995A-C999-723F4BE10BD0}"/>
          </ac:picMkLst>
        </pc:picChg>
      </pc:sldChg>
      <pc:sldChg chg="new del">
        <pc:chgData name="Roine Timo" userId="ef90128c-8de2-4a69-943f-2a778e65377a" providerId="ADAL" clId="{BA9EC166-6821-44D5-9085-6B5C7550A157}" dt="2024-04-24T08:40:04.405" v="517" actId="47"/>
        <pc:sldMkLst>
          <pc:docMk/>
          <pc:sldMk cId="4175572270" sldId="633"/>
        </pc:sldMkLst>
      </pc:sldChg>
      <pc:sldChg chg="new del">
        <pc:chgData name="Roine Timo" userId="ef90128c-8de2-4a69-943f-2a778e65377a" providerId="ADAL" clId="{BA9EC166-6821-44D5-9085-6B5C7550A157}" dt="2024-04-24T08:40:17.782" v="535" actId="47"/>
        <pc:sldMkLst>
          <pc:docMk/>
          <pc:sldMk cId="2431784904" sldId="634"/>
        </pc:sldMkLst>
      </pc:sldChg>
      <pc:sldChg chg="addSp modSp add mod">
        <pc:chgData name="Roine Timo" userId="ef90128c-8de2-4a69-943f-2a778e65377a" providerId="ADAL" clId="{BA9EC166-6821-44D5-9085-6B5C7550A157}" dt="2024-04-24T08:41:36.627" v="582" actId="1036"/>
        <pc:sldMkLst>
          <pc:docMk/>
          <pc:sldMk cId="3115098750" sldId="634"/>
        </pc:sldMkLst>
        <pc:spChg chg="mod">
          <ac:chgData name="Roine Timo" userId="ef90128c-8de2-4a69-943f-2a778e65377a" providerId="ADAL" clId="{BA9EC166-6821-44D5-9085-6B5C7550A157}" dt="2024-04-24T08:40:24.740" v="551" actId="20577"/>
          <ac:spMkLst>
            <pc:docMk/>
            <pc:sldMk cId="3115098750" sldId="634"/>
            <ac:spMk id="7" creationId="{14EFEC39-D46D-96BD-7610-194860659D60}"/>
          </ac:spMkLst>
        </pc:spChg>
        <pc:spChg chg="mod">
          <ac:chgData name="Roine Timo" userId="ef90128c-8de2-4a69-943f-2a778e65377a" providerId="ADAL" clId="{BA9EC166-6821-44D5-9085-6B5C7550A157}" dt="2024-04-24T08:41:36.627" v="582" actId="1036"/>
          <ac:spMkLst>
            <pc:docMk/>
            <pc:sldMk cId="3115098750" sldId="634"/>
            <ac:spMk id="10" creationId="{71307354-D12E-A79E-9D2B-7B85DF068ABF}"/>
          </ac:spMkLst>
        </pc:spChg>
        <pc:picChg chg="add mod">
          <ac:chgData name="Roine Timo" userId="ef90128c-8de2-4a69-943f-2a778e65377a" providerId="ADAL" clId="{BA9EC166-6821-44D5-9085-6B5C7550A157}" dt="2024-04-24T08:41:26.289" v="555" actId="1076"/>
          <ac:picMkLst>
            <pc:docMk/>
            <pc:sldMk cId="3115098750" sldId="634"/>
            <ac:picMk id="3074" creationId="{73FC080E-902F-8150-CA86-B0F6D168AD69}"/>
          </ac:picMkLst>
        </pc:picChg>
      </pc:sldChg>
      <pc:sldChg chg="new del">
        <pc:chgData name="Roine Timo" userId="ef90128c-8de2-4a69-943f-2a778e65377a" providerId="ADAL" clId="{BA9EC166-6821-44D5-9085-6B5C7550A157}" dt="2024-04-24T08:47:07.527" v="594" actId="47"/>
        <pc:sldMkLst>
          <pc:docMk/>
          <pc:sldMk cId="1325708777" sldId="635"/>
        </pc:sldMkLst>
      </pc:sldChg>
      <pc:sldChg chg="addSp delSp modSp add mod">
        <pc:chgData name="Roine Timo" userId="ef90128c-8de2-4a69-943f-2a778e65377a" providerId="ADAL" clId="{BA9EC166-6821-44D5-9085-6B5C7550A157}" dt="2024-04-24T08:47:45.034" v="619" actId="1035"/>
        <pc:sldMkLst>
          <pc:docMk/>
          <pc:sldMk cId="1939874793" sldId="635"/>
        </pc:sldMkLst>
        <pc:spChg chg="mod">
          <ac:chgData name="Roine Timo" userId="ef90128c-8de2-4a69-943f-2a778e65377a" providerId="ADAL" clId="{BA9EC166-6821-44D5-9085-6B5C7550A157}" dt="2024-04-24T08:47:14.140" v="611" actId="20577"/>
          <ac:spMkLst>
            <pc:docMk/>
            <pc:sldMk cId="1939874793" sldId="635"/>
            <ac:spMk id="7" creationId="{14EFEC39-D46D-96BD-7610-194860659D60}"/>
          </ac:spMkLst>
        </pc:spChg>
        <pc:spChg chg="mod">
          <ac:chgData name="Roine Timo" userId="ef90128c-8de2-4a69-943f-2a778e65377a" providerId="ADAL" clId="{BA9EC166-6821-44D5-9085-6B5C7550A157}" dt="2024-04-24T08:47:45.034" v="619" actId="1035"/>
          <ac:spMkLst>
            <pc:docMk/>
            <pc:sldMk cId="1939874793" sldId="635"/>
            <ac:spMk id="10" creationId="{71307354-D12E-A79E-9D2B-7B85DF068ABF}"/>
          </ac:spMkLst>
        </pc:spChg>
        <pc:picChg chg="del">
          <ac:chgData name="Roine Timo" userId="ef90128c-8de2-4a69-943f-2a778e65377a" providerId="ADAL" clId="{BA9EC166-6821-44D5-9085-6B5C7550A157}" dt="2024-04-24T08:47:15.683" v="612" actId="478"/>
          <ac:picMkLst>
            <pc:docMk/>
            <pc:sldMk cId="1939874793" sldId="635"/>
            <ac:picMk id="6" creationId="{BB974F63-654A-F321-0731-C6012427DA22}"/>
          </ac:picMkLst>
        </pc:picChg>
        <pc:picChg chg="add mod">
          <ac:chgData name="Roine Timo" userId="ef90128c-8de2-4a69-943f-2a778e65377a" providerId="ADAL" clId="{BA9EC166-6821-44D5-9085-6B5C7550A157}" dt="2024-04-24T08:47:41.644" v="616" actId="1076"/>
          <ac:picMkLst>
            <pc:docMk/>
            <pc:sldMk cId="1939874793" sldId="635"/>
            <ac:picMk id="5122" creationId="{26011BFC-F773-957D-18A4-6179F7F65056}"/>
          </ac:picMkLst>
        </pc:picChg>
      </pc:sldChg>
      <pc:sldChg chg="modSp add del mod">
        <pc:chgData name="Roine Timo" userId="ef90128c-8de2-4a69-943f-2a778e65377a" providerId="ADAL" clId="{BA9EC166-6821-44D5-9085-6B5C7550A157}" dt="2024-04-24T08:52:33.052" v="1070" actId="47"/>
        <pc:sldMkLst>
          <pc:docMk/>
          <pc:sldMk cId="1663682370" sldId="636"/>
        </pc:sldMkLst>
        <pc:spChg chg="mod">
          <ac:chgData name="Roine Timo" userId="ef90128c-8de2-4a69-943f-2a778e65377a" providerId="ADAL" clId="{BA9EC166-6821-44D5-9085-6B5C7550A157}" dt="2024-04-24T08:52:19.151" v="1067" actId="2711"/>
          <ac:spMkLst>
            <pc:docMk/>
            <pc:sldMk cId="1663682370" sldId="636"/>
            <ac:spMk id="11" creationId="{00000000-0000-0000-0000-000000000000}"/>
          </ac:spMkLst>
        </pc:spChg>
      </pc:sldChg>
      <pc:sldChg chg="modSp new del mod">
        <pc:chgData name="Roine Timo" userId="ef90128c-8de2-4a69-943f-2a778e65377a" providerId="ADAL" clId="{BA9EC166-6821-44D5-9085-6B5C7550A157}" dt="2024-04-24T08:48:05.897" v="632" actId="47"/>
        <pc:sldMkLst>
          <pc:docMk/>
          <pc:sldMk cId="1687884756" sldId="636"/>
        </pc:sldMkLst>
        <pc:spChg chg="mod">
          <ac:chgData name="Roine Timo" userId="ef90128c-8de2-4a69-943f-2a778e65377a" providerId="ADAL" clId="{BA9EC166-6821-44D5-9085-6B5C7550A157}" dt="2024-04-24T08:48:01.269" v="631" actId="20577"/>
          <ac:spMkLst>
            <pc:docMk/>
            <pc:sldMk cId="1687884756" sldId="636"/>
            <ac:spMk id="2" creationId="{B18F307B-9765-1513-F7F1-E103C5E64AE8}"/>
          </ac:spMkLst>
        </pc:spChg>
      </pc:sldChg>
      <pc:sldChg chg="modSp add mod">
        <pc:chgData name="Roine Timo" userId="ef90128c-8de2-4a69-943f-2a778e65377a" providerId="ADAL" clId="{BA9EC166-6821-44D5-9085-6B5C7550A157}" dt="2024-04-24T08:52:50.764" v="1078" actId="20577"/>
        <pc:sldMkLst>
          <pc:docMk/>
          <pc:sldMk cId="3243193252" sldId="637"/>
        </pc:sldMkLst>
        <pc:spChg chg="mod">
          <ac:chgData name="Roine Timo" userId="ef90128c-8de2-4a69-943f-2a778e65377a" providerId="ADAL" clId="{BA9EC166-6821-44D5-9085-6B5C7550A157}" dt="2024-04-24T08:52:50.764" v="1078" actId="20577"/>
          <ac:spMkLst>
            <pc:docMk/>
            <pc:sldMk cId="3243193252" sldId="637"/>
            <ac:spMk id="11" creationId="{00000000-0000-0000-0000-000000000000}"/>
          </ac:spMkLst>
        </pc:spChg>
      </pc:sldChg>
      <pc:sldChg chg="modSp add mod ord">
        <pc:chgData name="Roine Timo" userId="ef90128c-8de2-4a69-943f-2a778e65377a" providerId="ADAL" clId="{BA9EC166-6821-44D5-9085-6B5C7550A157}" dt="2024-04-24T08:53:09.449" v="1083" actId="113"/>
        <pc:sldMkLst>
          <pc:docMk/>
          <pc:sldMk cId="2366548323" sldId="638"/>
        </pc:sldMkLst>
        <pc:spChg chg="mod">
          <ac:chgData name="Roine Timo" userId="ef90128c-8de2-4a69-943f-2a778e65377a" providerId="ADAL" clId="{BA9EC166-6821-44D5-9085-6B5C7550A157}" dt="2024-04-24T08:53:09.449" v="1083" actId="113"/>
          <ac:spMkLst>
            <pc:docMk/>
            <pc:sldMk cId="2366548323" sldId="638"/>
            <ac:spMk id="11" creationId="{00000000-0000-0000-0000-000000000000}"/>
          </ac:spMkLst>
        </pc:spChg>
      </pc:sldChg>
      <pc:sldChg chg="add del setBg">
        <pc:chgData name="Roine Timo" userId="ef90128c-8de2-4a69-943f-2a778e65377a" providerId="ADAL" clId="{BA9EC166-6821-44D5-9085-6B5C7550A157}" dt="2024-04-24T08:53:20.008" v="1085"/>
        <pc:sldMkLst>
          <pc:docMk/>
          <pc:sldMk cId="26761866" sldId="639"/>
        </pc:sldMkLst>
      </pc:sldChg>
      <pc:sldChg chg="add del">
        <pc:chgData name="Roine Timo" userId="ef90128c-8de2-4a69-943f-2a778e65377a" providerId="ADAL" clId="{BA9EC166-6821-44D5-9085-6B5C7550A157}" dt="2024-04-24T08:53:25.225" v="1087" actId="2696"/>
        <pc:sldMkLst>
          <pc:docMk/>
          <pc:sldMk cId="747986778" sldId="639"/>
        </pc:sldMkLst>
      </pc:sldChg>
      <pc:sldChg chg="add del setBg">
        <pc:chgData name="Roine Timo" userId="ef90128c-8de2-4a69-943f-2a778e65377a" providerId="ADAL" clId="{BA9EC166-6821-44D5-9085-6B5C7550A157}" dt="2024-04-24T08:53:30.569" v="1089"/>
        <pc:sldMkLst>
          <pc:docMk/>
          <pc:sldMk cId="2305495608" sldId="639"/>
        </pc:sldMkLst>
      </pc:sldChg>
      <pc:sldChg chg="modSp add mod ord">
        <pc:chgData name="Roine Timo" userId="ef90128c-8de2-4a69-943f-2a778e65377a" providerId="ADAL" clId="{BA9EC166-6821-44D5-9085-6B5C7550A157}" dt="2024-04-24T08:53:47.699" v="1095" actId="113"/>
        <pc:sldMkLst>
          <pc:docMk/>
          <pc:sldMk cId="2309622377" sldId="639"/>
        </pc:sldMkLst>
        <pc:spChg chg="mod">
          <ac:chgData name="Roine Timo" userId="ef90128c-8de2-4a69-943f-2a778e65377a" providerId="ADAL" clId="{BA9EC166-6821-44D5-9085-6B5C7550A157}" dt="2024-04-24T08:53:47.699" v="1095" actId="113"/>
          <ac:spMkLst>
            <pc:docMk/>
            <pc:sldMk cId="2309622377" sldId="639"/>
            <ac:spMk id="11" creationId="{00000000-0000-0000-0000-000000000000}"/>
          </ac:spMkLst>
        </pc:spChg>
      </pc:sldChg>
      <pc:sldChg chg="modSp add mod">
        <pc:chgData name="Roine Timo" userId="ef90128c-8de2-4a69-943f-2a778e65377a" providerId="ADAL" clId="{BA9EC166-6821-44D5-9085-6B5C7550A157}" dt="2024-04-24T08:53:55.809" v="1097" actId="113"/>
        <pc:sldMkLst>
          <pc:docMk/>
          <pc:sldMk cId="1654276743" sldId="640"/>
        </pc:sldMkLst>
        <pc:spChg chg="mod">
          <ac:chgData name="Roine Timo" userId="ef90128c-8de2-4a69-943f-2a778e65377a" providerId="ADAL" clId="{BA9EC166-6821-44D5-9085-6B5C7550A157}" dt="2024-04-24T08:53:55.809" v="1097" actId="113"/>
          <ac:spMkLst>
            <pc:docMk/>
            <pc:sldMk cId="1654276743" sldId="640"/>
            <ac:spMk id="11" creationId="{00000000-0000-0000-0000-000000000000}"/>
          </ac:spMkLst>
        </pc:spChg>
      </pc:sldChg>
      <pc:sldChg chg="modSp add mod">
        <pc:chgData name="Roine Timo" userId="ef90128c-8de2-4a69-943f-2a778e65377a" providerId="ADAL" clId="{BA9EC166-6821-44D5-9085-6B5C7550A157}" dt="2024-04-24T08:54:02.928" v="1100" actId="113"/>
        <pc:sldMkLst>
          <pc:docMk/>
          <pc:sldMk cId="1477610221" sldId="641"/>
        </pc:sldMkLst>
        <pc:spChg chg="mod">
          <ac:chgData name="Roine Timo" userId="ef90128c-8de2-4a69-943f-2a778e65377a" providerId="ADAL" clId="{BA9EC166-6821-44D5-9085-6B5C7550A157}" dt="2024-04-24T08:54:02.928" v="1100" actId="113"/>
          <ac:spMkLst>
            <pc:docMk/>
            <pc:sldMk cId="1477610221" sldId="641"/>
            <ac:spMk id="11" creationId="{00000000-0000-0000-0000-000000000000}"/>
          </ac:spMkLst>
        </pc:spChg>
      </pc:sldChg>
      <pc:sldChg chg="modSp add mod ord">
        <pc:chgData name="Roine Timo" userId="ef90128c-8de2-4a69-943f-2a778e65377a" providerId="ADAL" clId="{BA9EC166-6821-44D5-9085-6B5C7550A157}" dt="2024-04-24T08:54:18.707" v="1106" actId="113"/>
        <pc:sldMkLst>
          <pc:docMk/>
          <pc:sldMk cId="3861039768" sldId="642"/>
        </pc:sldMkLst>
        <pc:spChg chg="mod">
          <ac:chgData name="Roine Timo" userId="ef90128c-8de2-4a69-943f-2a778e65377a" providerId="ADAL" clId="{BA9EC166-6821-44D5-9085-6B5C7550A157}" dt="2024-04-24T08:54:18.707" v="1106" actId="113"/>
          <ac:spMkLst>
            <pc:docMk/>
            <pc:sldMk cId="3861039768" sldId="642"/>
            <ac:spMk id="11" creationId="{00000000-0000-0000-0000-000000000000}"/>
          </ac:spMkLst>
        </pc:spChg>
      </pc:sldChg>
      <pc:sldChg chg="modSp add mod">
        <pc:chgData name="Roine Timo" userId="ef90128c-8de2-4a69-943f-2a778e65377a" providerId="ADAL" clId="{BA9EC166-6821-44D5-9085-6B5C7550A157}" dt="2024-04-24T08:54:28.555" v="1109" actId="113"/>
        <pc:sldMkLst>
          <pc:docMk/>
          <pc:sldMk cId="933492624" sldId="643"/>
        </pc:sldMkLst>
        <pc:spChg chg="mod">
          <ac:chgData name="Roine Timo" userId="ef90128c-8de2-4a69-943f-2a778e65377a" providerId="ADAL" clId="{BA9EC166-6821-44D5-9085-6B5C7550A157}" dt="2024-04-24T08:54:28.555" v="1109" actId="113"/>
          <ac:spMkLst>
            <pc:docMk/>
            <pc:sldMk cId="933492624" sldId="643"/>
            <ac:spMk id="11" creationId="{00000000-0000-0000-0000-000000000000}"/>
          </ac:spMkLst>
        </pc:spChg>
      </pc:sldChg>
      <pc:sldChg chg="delSp modSp add mod ord">
        <pc:chgData name="Roine Timo" userId="ef90128c-8de2-4a69-943f-2a778e65377a" providerId="ADAL" clId="{BA9EC166-6821-44D5-9085-6B5C7550A157}" dt="2024-04-24T08:59:56.794" v="1635" actId="20577"/>
        <pc:sldMkLst>
          <pc:docMk/>
          <pc:sldMk cId="591713247" sldId="644"/>
        </pc:sldMkLst>
        <pc:spChg chg="mod">
          <ac:chgData name="Roine Timo" userId="ef90128c-8de2-4a69-943f-2a778e65377a" providerId="ADAL" clId="{BA9EC166-6821-44D5-9085-6B5C7550A157}" dt="2024-04-24T08:55:15.693" v="1154" actId="20577"/>
          <ac:spMkLst>
            <pc:docMk/>
            <pc:sldMk cId="591713247" sldId="644"/>
            <ac:spMk id="3" creationId="{00000000-0000-0000-0000-000000000000}"/>
          </ac:spMkLst>
        </pc:spChg>
        <pc:spChg chg="del">
          <ac:chgData name="Roine Timo" userId="ef90128c-8de2-4a69-943f-2a778e65377a" providerId="ADAL" clId="{BA9EC166-6821-44D5-9085-6B5C7550A157}" dt="2024-04-24T08:55:05.184" v="1140" actId="478"/>
          <ac:spMkLst>
            <pc:docMk/>
            <pc:sldMk cId="591713247" sldId="644"/>
            <ac:spMk id="6" creationId="{00000000-0000-0000-0000-000000000000}"/>
          </ac:spMkLst>
        </pc:spChg>
        <pc:spChg chg="mod">
          <ac:chgData name="Roine Timo" userId="ef90128c-8de2-4a69-943f-2a778e65377a" providerId="ADAL" clId="{BA9EC166-6821-44D5-9085-6B5C7550A157}" dt="2024-04-24T08:59:56.794" v="1635" actId="20577"/>
          <ac:spMkLst>
            <pc:docMk/>
            <pc:sldMk cId="591713247" sldId="644"/>
            <ac:spMk id="16" creationId="{00000000-0000-0000-0000-000000000000}"/>
          </ac:spMkLst>
        </pc:spChg>
        <pc:picChg chg="del">
          <ac:chgData name="Roine Timo" userId="ef90128c-8de2-4a69-943f-2a778e65377a" providerId="ADAL" clId="{BA9EC166-6821-44D5-9085-6B5C7550A157}" dt="2024-04-24T08:55:03.613" v="1139" actId="478"/>
          <ac:picMkLst>
            <pc:docMk/>
            <pc:sldMk cId="591713247" sldId="644"/>
            <ac:picMk id="5" creationId="{00000000-0000-0000-0000-000000000000}"/>
          </ac:picMkLst>
        </pc:picChg>
      </pc:sldChg>
      <pc:sldChg chg="addSp delSp modSp add mod">
        <pc:chgData name="Roine Timo" userId="ef90128c-8de2-4a69-943f-2a778e65377a" providerId="ADAL" clId="{BA9EC166-6821-44D5-9085-6B5C7550A157}" dt="2024-04-24T09:02:38.866" v="1711" actId="1076"/>
        <pc:sldMkLst>
          <pc:docMk/>
          <pc:sldMk cId="2604998492" sldId="645"/>
        </pc:sldMkLst>
        <pc:spChg chg="mod">
          <ac:chgData name="Roine Timo" userId="ef90128c-8de2-4a69-943f-2a778e65377a" providerId="ADAL" clId="{BA9EC166-6821-44D5-9085-6B5C7550A157}" dt="2024-04-24T09:00:09.040" v="1656" actId="20577"/>
          <ac:spMkLst>
            <pc:docMk/>
            <pc:sldMk cId="2604998492" sldId="645"/>
            <ac:spMk id="3" creationId="{00000000-0000-0000-0000-000000000000}"/>
          </ac:spMkLst>
        </pc:spChg>
        <pc:spChg chg="add del mod">
          <ac:chgData name="Roine Timo" userId="ef90128c-8de2-4a69-943f-2a778e65377a" providerId="ADAL" clId="{BA9EC166-6821-44D5-9085-6B5C7550A157}" dt="2024-04-24T09:01:19.142" v="1679" actId="478"/>
          <ac:spMkLst>
            <pc:docMk/>
            <pc:sldMk cId="2604998492" sldId="645"/>
            <ac:spMk id="6" creationId="{09482451-8896-92E5-DB12-3C9B367E521D}"/>
          </ac:spMkLst>
        </pc:spChg>
        <pc:spChg chg="add del">
          <ac:chgData name="Roine Timo" userId="ef90128c-8de2-4a69-943f-2a778e65377a" providerId="ADAL" clId="{BA9EC166-6821-44D5-9085-6B5C7550A157}" dt="2024-04-24T09:00:27.110" v="1660" actId="22"/>
          <ac:spMkLst>
            <pc:docMk/>
            <pc:sldMk cId="2604998492" sldId="645"/>
            <ac:spMk id="8" creationId="{3291C485-F3A3-4B32-23F5-DE2CFDBEA691}"/>
          </ac:spMkLst>
        </pc:spChg>
        <pc:spChg chg="add del mod">
          <ac:chgData name="Roine Timo" userId="ef90128c-8de2-4a69-943f-2a778e65377a" providerId="ADAL" clId="{BA9EC166-6821-44D5-9085-6B5C7550A157}" dt="2024-04-24T09:01:21.815" v="1681" actId="478"/>
          <ac:spMkLst>
            <pc:docMk/>
            <pc:sldMk cId="2604998492" sldId="645"/>
            <ac:spMk id="10" creationId="{E8B0A353-A648-7ED9-C3E3-226A99F970B0}"/>
          </ac:spMkLst>
        </pc:spChg>
        <pc:spChg chg="add mod">
          <ac:chgData name="Roine Timo" userId="ef90128c-8de2-4a69-943f-2a778e65377a" providerId="ADAL" clId="{BA9EC166-6821-44D5-9085-6B5C7550A157}" dt="2024-04-24T09:02:38.866" v="1711" actId="1076"/>
          <ac:spMkLst>
            <pc:docMk/>
            <pc:sldMk cId="2604998492" sldId="645"/>
            <ac:spMk id="12" creationId="{4FB20750-A1FC-7412-C4DA-B872CEB2BA43}"/>
          </ac:spMkLst>
        </pc:spChg>
        <pc:spChg chg="del">
          <ac:chgData name="Roine Timo" userId="ef90128c-8de2-4a69-943f-2a778e65377a" providerId="ADAL" clId="{BA9EC166-6821-44D5-9085-6B5C7550A157}" dt="2024-04-24T09:00:13.744" v="1657" actId="478"/>
          <ac:spMkLst>
            <pc:docMk/>
            <pc:sldMk cId="2604998492" sldId="645"/>
            <ac:spMk id="16" creationId="{00000000-0000-0000-0000-000000000000}"/>
          </ac:spMkLst>
        </pc:spChg>
      </pc:sldChg>
      <pc:sldChg chg="addSp delSp modSp add mod">
        <pc:chgData name="Roine Timo" userId="ef90128c-8de2-4a69-943f-2a778e65377a" providerId="ADAL" clId="{BA9EC166-6821-44D5-9085-6B5C7550A157}" dt="2024-04-24T09:02:34.052" v="1708" actId="1076"/>
        <pc:sldMkLst>
          <pc:docMk/>
          <pc:sldMk cId="413655515" sldId="646"/>
        </pc:sldMkLst>
        <pc:spChg chg="add mod">
          <ac:chgData name="Roine Timo" userId="ef90128c-8de2-4a69-943f-2a778e65377a" providerId="ADAL" clId="{BA9EC166-6821-44D5-9085-6B5C7550A157}" dt="2024-04-24T09:02:34.052" v="1708" actId="1076"/>
          <ac:spMkLst>
            <pc:docMk/>
            <pc:sldMk cId="413655515" sldId="646"/>
            <ac:spMk id="6" creationId="{F765B363-50B3-601D-0DD7-828CA0CD6A00}"/>
          </ac:spMkLst>
        </pc:spChg>
        <pc:spChg chg="del mod">
          <ac:chgData name="Roine Timo" userId="ef90128c-8de2-4a69-943f-2a778e65377a" providerId="ADAL" clId="{BA9EC166-6821-44D5-9085-6B5C7550A157}" dt="2024-04-24T09:01:47.707" v="1688"/>
          <ac:spMkLst>
            <pc:docMk/>
            <pc:sldMk cId="413655515" sldId="646"/>
            <ac:spMk id="12" creationId="{4FB20750-A1FC-7412-C4DA-B872CEB2BA43}"/>
          </ac:spMkLst>
        </pc:spChg>
      </pc:sldChg>
      <pc:sldChg chg="modSp add mod">
        <pc:chgData name="Roine Timo" userId="ef90128c-8de2-4a69-943f-2a778e65377a" providerId="ADAL" clId="{BA9EC166-6821-44D5-9085-6B5C7550A157}" dt="2024-04-24T09:02:46.258" v="1714" actId="1076"/>
        <pc:sldMkLst>
          <pc:docMk/>
          <pc:sldMk cId="1178825084" sldId="647"/>
        </pc:sldMkLst>
        <pc:spChg chg="mod">
          <ac:chgData name="Roine Timo" userId="ef90128c-8de2-4a69-943f-2a778e65377a" providerId="ADAL" clId="{BA9EC166-6821-44D5-9085-6B5C7550A157}" dt="2024-04-24T09:02:46.258" v="1714" actId="1076"/>
          <ac:spMkLst>
            <pc:docMk/>
            <pc:sldMk cId="1178825084" sldId="647"/>
            <ac:spMk id="6" creationId="{F765B363-50B3-601D-0DD7-828CA0CD6A00}"/>
          </ac:spMkLst>
        </pc:spChg>
      </pc:sldChg>
      <pc:sldChg chg="addSp delSp modSp add mod ord">
        <pc:chgData name="Roine Timo" userId="ef90128c-8de2-4a69-943f-2a778e65377a" providerId="ADAL" clId="{BA9EC166-6821-44D5-9085-6B5C7550A157}" dt="2024-04-24T09:56:49.743" v="2080" actId="27636"/>
        <pc:sldMkLst>
          <pc:docMk/>
          <pc:sldMk cId="1383614736" sldId="648"/>
        </pc:sldMkLst>
        <pc:spChg chg="mod">
          <ac:chgData name="Roine Timo" userId="ef90128c-8de2-4a69-943f-2a778e65377a" providerId="ADAL" clId="{BA9EC166-6821-44D5-9085-6B5C7550A157}" dt="2024-04-24T09:03:48.979" v="1728" actId="20577"/>
          <ac:spMkLst>
            <pc:docMk/>
            <pc:sldMk cId="1383614736" sldId="648"/>
            <ac:spMk id="3" creationId="{00000000-0000-0000-0000-000000000000}"/>
          </ac:spMkLst>
        </pc:spChg>
        <pc:spChg chg="add del">
          <ac:chgData name="Roine Timo" userId="ef90128c-8de2-4a69-943f-2a778e65377a" providerId="ADAL" clId="{BA9EC166-6821-44D5-9085-6B5C7550A157}" dt="2024-04-24T09:04:08.763" v="1730"/>
          <ac:spMkLst>
            <pc:docMk/>
            <pc:sldMk cId="1383614736" sldId="648"/>
            <ac:spMk id="5" creationId="{334FE536-79B7-F594-5669-91EA6C13D8EC}"/>
          </ac:spMkLst>
        </pc:spChg>
        <pc:spChg chg="add del">
          <ac:chgData name="Roine Timo" userId="ef90128c-8de2-4a69-943f-2a778e65377a" providerId="ADAL" clId="{BA9EC166-6821-44D5-9085-6B5C7550A157}" dt="2024-04-24T09:04:11.828" v="1732"/>
          <ac:spMkLst>
            <pc:docMk/>
            <pc:sldMk cId="1383614736" sldId="648"/>
            <ac:spMk id="6" creationId="{D922DA09-DEC0-7631-9E98-9A312BEA40B7}"/>
          </ac:spMkLst>
        </pc:spChg>
        <pc:spChg chg="add mod">
          <ac:chgData name="Roine Timo" userId="ef90128c-8de2-4a69-943f-2a778e65377a" providerId="ADAL" clId="{BA9EC166-6821-44D5-9085-6B5C7550A157}" dt="2024-04-24T09:56:49.743" v="2080" actId="27636"/>
          <ac:spMkLst>
            <pc:docMk/>
            <pc:sldMk cId="1383614736" sldId="648"/>
            <ac:spMk id="8" creationId="{8A18F7C5-F57C-2BB4-F78C-D0B36D009516}"/>
          </ac:spMkLst>
        </pc:spChg>
        <pc:spChg chg="add del">
          <ac:chgData name="Roine Timo" userId="ef90128c-8de2-4a69-943f-2a778e65377a" providerId="ADAL" clId="{BA9EC166-6821-44D5-9085-6B5C7550A157}" dt="2024-04-24T09:04:19.547" v="1735"/>
          <ac:spMkLst>
            <pc:docMk/>
            <pc:sldMk cId="1383614736" sldId="648"/>
            <ac:spMk id="9" creationId="{0B8FE64B-6AB7-3C6E-5B9E-EDD00D015541}"/>
          </ac:spMkLst>
        </pc:spChg>
        <pc:spChg chg="del">
          <ac:chgData name="Roine Timo" userId="ef90128c-8de2-4a69-943f-2a778e65377a" providerId="ADAL" clId="{BA9EC166-6821-44D5-9085-6B5C7550A157}" dt="2024-04-24T09:04:14.209" v="1733" actId="478"/>
          <ac:spMkLst>
            <pc:docMk/>
            <pc:sldMk cId="1383614736" sldId="648"/>
            <ac:spMk id="16" creationId="{00000000-0000-0000-0000-000000000000}"/>
          </ac:spMkLst>
        </pc:spChg>
      </pc:sldChg>
      <pc:sldChg chg="add del">
        <pc:chgData name="Roine Timo" userId="ef90128c-8de2-4a69-943f-2a778e65377a" providerId="ADAL" clId="{BA9EC166-6821-44D5-9085-6B5C7550A157}" dt="2024-04-24T09:59:22.392" v="2082" actId="47"/>
        <pc:sldMkLst>
          <pc:docMk/>
          <pc:sldMk cId="3966349660" sldId="649"/>
        </pc:sldMkLst>
      </pc:sldChg>
      <pc:sldChg chg="modSp add mod">
        <pc:chgData name="Roine Timo" userId="ef90128c-8de2-4a69-943f-2a778e65377a" providerId="ADAL" clId="{BA9EC166-6821-44D5-9085-6B5C7550A157}" dt="2024-04-24T10:00:52.422" v="2322" actId="20577"/>
        <pc:sldMkLst>
          <pc:docMk/>
          <pc:sldMk cId="4034151488" sldId="649"/>
        </pc:sldMkLst>
        <pc:spChg chg="mod">
          <ac:chgData name="Roine Timo" userId="ef90128c-8de2-4a69-943f-2a778e65377a" providerId="ADAL" clId="{BA9EC166-6821-44D5-9085-6B5C7550A157}" dt="2024-04-24T10:00:28.042" v="2268" actId="20577"/>
          <ac:spMkLst>
            <pc:docMk/>
            <pc:sldMk cId="4034151488" sldId="649"/>
            <ac:spMk id="3" creationId="{00000000-0000-0000-0000-000000000000}"/>
          </ac:spMkLst>
        </pc:spChg>
        <pc:spChg chg="mod">
          <ac:chgData name="Roine Timo" userId="ef90128c-8de2-4a69-943f-2a778e65377a" providerId="ADAL" clId="{BA9EC166-6821-44D5-9085-6B5C7550A157}" dt="2024-04-24T10:00:52.422" v="2322" actId="20577"/>
          <ac:spMkLst>
            <pc:docMk/>
            <pc:sldMk cId="4034151488" sldId="649"/>
            <ac:spMk id="8" creationId="{8A18F7C5-F57C-2BB4-F78C-D0B36D009516}"/>
          </ac:spMkLst>
        </pc:spChg>
      </pc:sldChg>
      <pc:sldChg chg="add del">
        <pc:chgData name="Roine Timo" userId="ef90128c-8de2-4a69-943f-2a778e65377a" providerId="ADAL" clId="{BA9EC166-6821-44D5-9085-6B5C7550A157}" dt="2024-04-24T10:00:20.535" v="2253"/>
        <pc:sldMkLst>
          <pc:docMk/>
          <pc:sldMk cId="67057416" sldId="650"/>
        </pc:sldMkLst>
      </pc:sldChg>
      <pc:sldMasterChg chg="modSp modSldLayout">
        <pc:chgData name="Roine Timo" userId="ef90128c-8de2-4a69-943f-2a778e65377a" providerId="ADAL" clId="{BA9EC166-6821-44D5-9085-6B5C7550A157}" dt="2024-04-24T08:23:14.153" v="192"/>
        <pc:sldMasterMkLst>
          <pc:docMk/>
          <pc:sldMasterMk cId="2224158691" sldId="2147483852"/>
        </pc:sldMaster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asterMk cId="2224158691" sldId="2147483852"/>
            <ac:spMk id="4" creationId="{00000000-0000-0000-0000-000000000000}"/>
          </ac:spMkLst>
        </pc:spChg>
        <pc:sldLayoutChg chg="modSp">
          <pc:chgData name="Roine Timo" userId="ef90128c-8de2-4a69-943f-2a778e65377a" providerId="ADAL" clId="{BA9EC166-6821-44D5-9085-6B5C7550A157}" dt="2024-04-24T08:23:14.153" v="192"/>
          <pc:sldLayoutMkLst>
            <pc:docMk/>
            <pc:sldMasterMk cId="2224158691" sldId="2147483852"/>
            <pc:sldLayoutMk cId="3236869837" sldId="2147483786"/>
          </pc:sldLayoutMkLst>
          <pc:spChg chg="mod">
            <ac:chgData name="Roine Timo" userId="ef90128c-8de2-4a69-943f-2a778e65377a" providerId="ADAL" clId="{BA9EC166-6821-44D5-9085-6B5C7550A157}" dt="2024-04-24T08:23:14.153" v="192"/>
            <ac:spMkLst>
              <pc:docMk/>
              <pc:sldMasterMk cId="2224158691" sldId="2147483852"/>
              <pc:sldLayoutMk cId="3236869837" sldId="2147483786"/>
              <ac:spMk id="4" creationId="{00000000-0000-0000-0000-000000000000}"/>
            </ac:spMkLst>
          </pc:spChg>
        </pc:sldLayoutChg>
        <pc:sldLayoutChg chg="modSp">
          <pc:chgData name="Roine Timo" userId="ef90128c-8de2-4a69-943f-2a778e65377a" providerId="ADAL" clId="{BA9EC166-6821-44D5-9085-6B5C7550A157}" dt="2024-04-24T08:23:14.153" v="192"/>
          <pc:sldLayoutMkLst>
            <pc:docMk/>
            <pc:sldMasterMk cId="2224158691" sldId="2147483852"/>
            <pc:sldLayoutMk cId="219901557" sldId="2147483853"/>
          </pc:sldLayoutMkLst>
          <pc:spChg chg="mod">
            <ac:chgData name="Roine Timo" userId="ef90128c-8de2-4a69-943f-2a778e65377a" providerId="ADAL" clId="{BA9EC166-6821-44D5-9085-6B5C7550A157}" dt="2024-04-24T08:23:14.153" v="192"/>
            <ac:spMkLst>
              <pc:docMk/>
              <pc:sldMasterMk cId="2224158691" sldId="2147483852"/>
              <pc:sldLayoutMk cId="219901557" sldId="2147483853"/>
              <ac:spMk id="4" creationId="{00000000-0000-0000-0000-000000000000}"/>
            </ac:spMkLst>
          </pc:spChg>
        </pc:sldLayoutChg>
        <pc:sldLayoutChg chg="modSp">
          <pc:chgData name="Roine Timo" userId="ef90128c-8de2-4a69-943f-2a778e65377a" providerId="ADAL" clId="{BA9EC166-6821-44D5-9085-6B5C7550A157}" dt="2024-04-24T08:23:14.153" v="192"/>
          <pc:sldLayoutMkLst>
            <pc:docMk/>
            <pc:sldMasterMk cId="2224158691" sldId="2147483852"/>
            <pc:sldLayoutMk cId="3163258620" sldId="2147483854"/>
          </pc:sldLayoutMkLst>
          <pc:spChg chg="mod">
            <ac:chgData name="Roine Timo" userId="ef90128c-8de2-4a69-943f-2a778e65377a" providerId="ADAL" clId="{BA9EC166-6821-44D5-9085-6B5C7550A157}" dt="2024-04-24T08:23:14.153" v="192"/>
            <ac:spMkLst>
              <pc:docMk/>
              <pc:sldMasterMk cId="2224158691" sldId="2147483852"/>
              <pc:sldLayoutMk cId="3163258620" sldId="2147483854"/>
              <ac:spMk id="4" creationId="{00000000-0000-0000-0000-000000000000}"/>
            </ac:spMkLst>
          </pc:spChg>
        </pc:sldLayoutChg>
        <pc:sldLayoutChg chg="modSp">
          <pc:chgData name="Roine Timo" userId="ef90128c-8de2-4a69-943f-2a778e65377a" providerId="ADAL" clId="{BA9EC166-6821-44D5-9085-6B5C7550A157}" dt="2024-04-24T08:23:14.153" v="192"/>
          <pc:sldLayoutMkLst>
            <pc:docMk/>
            <pc:sldMasterMk cId="2224158691" sldId="2147483852"/>
            <pc:sldLayoutMk cId="2359270175" sldId="2147483855"/>
          </pc:sldLayoutMkLst>
          <pc:spChg chg="mod">
            <ac:chgData name="Roine Timo" userId="ef90128c-8de2-4a69-943f-2a778e65377a" providerId="ADAL" clId="{BA9EC166-6821-44D5-9085-6B5C7550A157}" dt="2024-04-24T08:23:14.153" v="192"/>
            <ac:spMkLst>
              <pc:docMk/>
              <pc:sldMasterMk cId="2224158691" sldId="2147483852"/>
              <pc:sldLayoutMk cId="2359270175" sldId="2147483855"/>
              <ac:spMk id="4" creationId="{00000000-0000-0000-0000-000000000000}"/>
            </ac:spMkLst>
          </pc:spChg>
        </pc:sldLayoutChg>
        <pc:sldLayoutChg chg="modSp">
          <pc:chgData name="Roine Timo" userId="ef90128c-8de2-4a69-943f-2a778e65377a" providerId="ADAL" clId="{BA9EC166-6821-44D5-9085-6B5C7550A157}" dt="2024-04-24T08:23:14.153" v="192"/>
          <pc:sldLayoutMkLst>
            <pc:docMk/>
            <pc:sldMasterMk cId="2224158691" sldId="2147483852"/>
            <pc:sldLayoutMk cId="4181406766" sldId="2147483856"/>
          </pc:sldLayoutMkLst>
          <pc:spChg chg="mod">
            <ac:chgData name="Roine Timo" userId="ef90128c-8de2-4a69-943f-2a778e65377a" providerId="ADAL" clId="{BA9EC166-6821-44D5-9085-6B5C7550A157}" dt="2024-04-24T08:23:14.153" v="192"/>
            <ac:spMkLst>
              <pc:docMk/>
              <pc:sldMasterMk cId="2224158691" sldId="2147483852"/>
              <pc:sldLayoutMk cId="4181406766" sldId="2147483856"/>
              <ac:spMk id="5" creationId="{00000000-0000-0000-0000-000000000000}"/>
            </ac:spMkLst>
          </pc:spChg>
        </pc:sldLayoutChg>
        <pc:sldLayoutChg chg="modSp">
          <pc:chgData name="Roine Timo" userId="ef90128c-8de2-4a69-943f-2a778e65377a" providerId="ADAL" clId="{BA9EC166-6821-44D5-9085-6B5C7550A157}" dt="2024-04-24T08:23:14.153" v="192"/>
          <pc:sldLayoutMkLst>
            <pc:docMk/>
            <pc:sldMasterMk cId="2224158691" sldId="2147483852"/>
            <pc:sldLayoutMk cId="4117717233" sldId="2147483857"/>
          </pc:sldLayoutMkLst>
          <pc:spChg chg="mod">
            <ac:chgData name="Roine Timo" userId="ef90128c-8de2-4a69-943f-2a778e65377a" providerId="ADAL" clId="{BA9EC166-6821-44D5-9085-6B5C7550A157}" dt="2024-04-24T08:23:14.153" v="192"/>
            <ac:spMkLst>
              <pc:docMk/>
              <pc:sldMasterMk cId="2224158691" sldId="2147483852"/>
              <pc:sldLayoutMk cId="4117717233" sldId="2147483857"/>
              <ac:spMk id="7" creationId="{00000000-0000-0000-0000-000000000000}"/>
            </ac:spMkLst>
          </pc:spChg>
        </pc:sldLayoutChg>
        <pc:sldLayoutChg chg="modSp">
          <pc:chgData name="Roine Timo" userId="ef90128c-8de2-4a69-943f-2a778e65377a" providerId="ADAL" clId="{BA9EC166-6821-44D5-9085-6B5C7550A157}" dt="2024-04-24T08:23:14.153" v="192"/>
          <pc:sldLayoutMkLst>
            <pc:docMk/>
            <pc:sldMasterMk cId="2224158691" sldId="2147483852"/>
            <pc:sldLayoutMk cId="1316306310" sldId="2147483858"/>
          </pc:sldLayoutMkLst>
          <pc:spChg chg="mod">
            <ac:chgData name="Roine Timo" userId="ef90128c-8de2-4a69-943f-2a778e65377a" providerId="ADAL" clId="{BA9EC166-6821-44D5-9085-6B5C7550A157}" dt="2024-04-24T08:23:14.153" v="192"/>
            <ac:spMkLst>
              <pc:docMk/>
              <pc:sldMasterMk cId="2224158691" sldId="2147483852"/>
              <pc:sldLayoutMk cId="1316306310" sldId="2147483858"/>
              <ac:spMk id="3" creationId="{00000000-0000-0000-0000-000000000000}"/>
            </ac:spMkLst>
          </pc:spChg>
        </pc:sldLayoutChg>
        <pc:sldLayoutChg chg="modSp">
          <pc:chgData name="Roine Timo" userId="ef90128c-8de2-4a69-943f-2a778e65377a" providerId="ADAL" clId="{BA9EC166-6821-44D5-9085-6B5C7550A157}" dt="2024-04-24T08:23:14.153" v="192"/>
          <pc:sldLayoutMkLst>
            <pc:docMk/>
            <pc:sldMasterMk cId="2224158691" sldId="2147483852"/>
            <pc:sldLayoutMk cId="2185392277" sldId="2147483859"/>
          </pc:sldLayoutMkLst>
          <pc:spChg chg="mod">
            <ac:chgData name="Roine Timo" userId="ef90128c-8de2-4a69-943f-2a778e65377a" providerId="ADAL" clId="{BA9EC166-6821-44D5-9085-6B5C7550A157}" dt="2024-04-24T08:23:14.153" v="192"/>
            <ac:spMkLst>
              <pc:docMk/>
              <pc:sldMasterMk cId="2224158691" sldId="2147483852"/>
              <pc:sldLayoutMk cId="2185392277" sldId="2147483859"/>
              <ac:spMk id="2" creationId="{00000000-0000-0000-0000-000000000000}"/>
            </ac:spMkLst>
          </pc:spChg>
        </pc:sldLayoutChg>
        <pc:sldLayoutChg chg="modSp">
          <pc:chgData name="Roine Timo" userId="ef90128c-8de2-4a69-943f-2a778e65377a" providerId="ADAL" clId="{BA9EC166-6821-44D5-9085-6B5C7550A157}" dt="2024-04-24T08:23:14.153" v="192"/>
          <pc:sldLayoutMkLst>
            <pc:docMk/>
            <pc:sldMasterMk cId="2224158691" sldId="2147483852"/>
            <pc:sldLayoutMk cId="3376818465" sldId="2147483860"/>
          </pc:sldLayoutMkLst>
          <pc:spChg chg="mod">
            <ac:chgData name="Roine Timo" userId="ef90128c-8de2-4a69-943f-2a778e65377a" providerId="ADAL" clId="{BA9EC166-6821-44D5-9085-6B5C7550A157}" dt="2024-04-24T08:23:14.153" v="192"/>
            <ac:spMkLst>
              <pc:docMk/>
              <pc:sldMasterMk cId="2224158691" sldId="2147483852"/>
              <pc:sldLayoutMk cId="3376818465" sldId="2147483860"/>
              <ac:spMk id="5" creationId="{00000000-0000-0000-0000-000000000000}"/>
            </ac:spMkLst>
          </pc:spChg>
        </pc:sldLayoutChg>
        <pc:sldLayoutChg chg="modSp">
          <pc:chgData name="Roine Timo" userId="ef90128c-8de2-4a69-943f-2a778e65377a" providerId="ADAL" clId="{BA9EC166-6821-44D5-9085-6B5C7550A157}" dt="2024-04-24T08:23:14.153" v="192"/>
          <pc:sldLayoutMkLst>
            <pc:docMk/>
            <pc:sldMasterMk cId="2224158691" sldId="2147483852"/>
            <pc:sldLayoutMk cId="2198064217" sldId="2147483861"/>
          </pc:sldLayoutMkLst>
          <pc:spChg chg="mod">
            <ac:chgData name="Roine Timo" userId="ef90128c-8de2-4a69-943f-2a778e65377a" providerId="ADAL" clId="{BA9EC166-6821-44D5-9085-6B5C7550A157}" dt="2024-04-24T08:23:14.153" v="192"/>
            <ac:spMkLst>
              <pc:docMk/>
              <pc:sldMasterMk cId="2224158691" sldId="2147483852"/>
              <pc:sldLayoutMk cId="2198064217" sldId="2147483861"/>
              <ac:spMk id="5" creationId="{00000000-0000-0000-0000-000000000000}"/>
            </ac:spMkLst>
          </pc:spChg>
        </pc:sldLayoutChg>
        <pc:sldLayoutChg chg="modSp">
          <pc:chgData name="Roine Timo" userId="ef90128c-8de2-4a69-943f-2a778e65377a" providerId="ADAL" clId="{BA9EC166-6821-44D5-9085-6B5C7550A157}" dt="2024-04-24T08:23:14.153" v="192"/>
          <pc:sldLayoutMkLst>
            <pc:docMk/>
            <pc:sldMasterMk cId="2224158691" sldId="2147483852"/>
            <pc:sldLayoutMk cId="2213635459" sldId="2147483862"/>
          </pc:sldLayoutMkLst>
          <pc:spChg chg="mod">
            <ac:chgData name="Roine Timo" userId="ef90128c-8de2-4a69-943f-2a778e65377a" providerId="ADAL" clId="{BA9EC166-6821-44D5-9085-6B5C7550A157}" dt="2024-04-24T08:23:14.153" v="192"/>
            <ac:spMkLst>
              <pc:docMk/>
              <pc:sldMasterMk cId="2224158691" sldId="2147483852"/>
              <pc:sldLayoutMk cId="2213635459" sldId="2147483862"/>
              <ac:spMk id="4" creationId="{00000000-0000-0000-0000-000000000000}"/>
            </ac:spMkLst>
          </pc:spChg>
        </pc:sldLayoutChg>
        <pc:sldLayoutChg chg="modSp">
          <pc:chgData name="Roine Timo" userId="ef90128c-8de2-4a69-943f-2a778e65377a" providerId="ADAL" clId="{BA9EC166-6821-44D5-9085-6B5C7550A157}" dt="2024-04-24T08:23:14.153" v="192"/>
          <pc:sldLayoutMkLst>
            <pc:docMk/>
            <pc:sldMasterMk cId="2224158691" sldId="2147483852"/>
            <pc:sldLayoutMk cId="1278900046" sldId="2147483863"/>
          </pc:sldLayoutMkLst>
          <pc:spChg chg="mod">
            <ac:chgData name="Roine Timo" userId="ef90128c-8de2-4a69-943f-2a778e65377a" providerId="ADAL" clId="{BA9EC166-6821-44D5-9085-6B5C7550A157}" dt="2024-04-24T08:23:14.153" v="192"/>
            <ac:spMkLst>
              <pc:docMk/>
              <pc:sldMasterMk cId="2224158691" sldId="2147483852"/>
              <pc:sldLayoutMk cId="1278900046" sldId="2147483863"/>
              <ac:spMk id="4" creationId="{00000000-0000-0000-0000-000000000000}"/>
            </ac:spMkLst>
          </pc:spChg>
        </pc:sldLayoutChg>
      </pc:sldMasterChg>
      <pc:sldMasterChg chg="modSp del delSldLayout">
        <pc:chgData name="Roine Timo" userId="ef90128c-8de2-4a69-943f-2a778e65377a" providerId="ADAL" clId="{BA9EC166-6821-44D5-9085-6B5C7550A157}" dt="2024-04-24T08:26:20.056" v="224" actId="47"/>
        <pc:sldMasterMkLst>
          <pc:docMk/>
          <pc:sldMasterMk cId="2383650582" sldId="2147483864"/>
        </pc:sldMaster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asterMk cId="2383650582" sldId="2147483864"/>
            <ac:spMk id="4" creationId="{00000000-0000-0000-0000-000000000000}"/>
          </ac:spMkLst>
        </pc:spChg>
        <pc:sldLayoutChg chg="del">
          <pc:chgData name="Roine Timo" userId="ef90128c-8de2-4a69-943f-2a778e65377a" providerId="ADAL" clId="{BA9EC166-6821-44D5-9085-6B5C7550A157}" dt="2024-04-24T08:26:20.056" v="224" actId="47"/>
          <pc:sldLayoutMkLst>
            <pc:docMk/>
            <pc:sldMasterMk cId="2383650582" sldId="2147483864"/>
            <pc:sldLayoutMk cId="795311648" sldId="2147483813"/>
          </pc:sldLayoutMkLst>
        </pc:sldLayoutChg>
        <pc:sldLayoutChg chg="del">
          <pc:chgData name="Roine Timo" userId="ef90128c-8de2-4a69-943f-2a778e65377a" providerId="ADAL" clId="{BA9EC166-6821-44D5-9085-6B5C7550A157}" dt="2024-04-24T08:26:20.056" v="224" actId="47"/>
          <pc:sldLayoutMkLst>
            <pc:docMk/>
            <pc:sldMasterMk cId="2383650582" sldId="2147483864"/>
            <pc:sldLayoutMk cId="2069498088" sldId="2147483814"/>
          </pc:sldLayoutMkLst>
        </pc:sldLayoutChg>
        <pc:sldLayoutChg chg="del">
          <pc:chgData name="Roine Timo" userId="ef90128c-8de2-4a69-943f-2a778e65377a" providerId="ADAL" clId="{BA9EC166-6821-44D5-9085-6B5C7550A157}" dt="2024-04-24T08:26:20.056" v="224" actId="47"/>
          <pc:sldLayoutMkLst>
            <pc:docMk/>
            <pc:sldMasterMk cId="2383650582" sldId="2147483864"/>
            <pc:sldLayoutMk cId="3912806869" sldId="2147483815"/>
          </pc:sldLayoutMkLst>
        </pc:sldLayoutChg>
        <pc:sldLayoutChg chg="del">
          <pc:chgData name="Roine Timo" userId="ef90128c-8de2-4a69-943f-2a778e65377a" providerId="ADAL" clId="{BA9EC166-6821-44D5-9085-6B5C7550A157}" dt="2024-04-24T08:26:20.056" v="224" actId="47"/>
          <pc:sldLayoutMkLst>
            <pc:docMk/>
            <pc:sldMasterMk cId="2383650582" sldId="2147483864"/>
            <pc:sldLayoutMk cId="2509129367" sldId="2147483865"/>
          </pc:sldLayoutMkLst>
        </pc:sldLayoutChg>
        <pc:sldLayoutChg chg="del">
          <pc:chgData name="Roine Timo" userId="ef90128c-8de2-4a69-943f-2a778e65377a" providerId="ADAL" clId="{BA9EC166-6821-44D5-9085-6B5C7550A157}" dt="2024-04-24T08:26:20.056" v="224" actId="47"/>
          <pc:sldLayoutMkLst>
            <pc:docMk/>
            <pc:sldMasterMk cId="2383650582" sldId="2147483864"/>
            <pc:sldLayoutMk cId="746901767" sldId="2147483866"/>
          </pc:sldLayoutMkLst>
        </pc:sldLayoutChg>
        <pc:sldLayoutChg chg="del">
          <pc:chgData name="Roine Timo" userId="ef90128c-8de2-4a69-943f-2a778e65377a" providerId="ADAL" clId="{BA9EC166-6821-44D5-9085-6B5C7550A157}" dt="2024-04-24T08:26:20.056" v="224" actId="47"/>
          <pc:sldLayoutMkLst>
            <pc:docMk/>
            <pc:sldMasterMk cId="2383650582" sldId="2147483864"/>
            <pc:sldLayoutMk cId="2394726740" sldId="2147483867"/>
          </pc:sldLayoutMkLst>
        </pc:sldLayoutChg>
        <pc:sldLayoutChg chg="del">
          <pc:chgData name="Roine Timo" userId="ef90128c-8de2-4a69-943f-2a778e65377a" providerId="ADAL" clId="{BA9EC166-6821-44D5-9085-6B5C7550A157}" dt="2024-04-24T08:26:20.056" v="224" actId="47"/>
          <pc:sldLayoutMkLst>
            <pc:docMk/>
            <pc:sldMasterMk cId="2383650582" sldId="2147483864"/>
            <pc:sldLayoutMk cId="1383716583" sldId="2147483868"/>
          </pc:sldLayoutMkLst>
        </pc:sldLayoutChg>
        <pc:sldLayoutChg chg="del">
          <pc:chgData name="Roine Timo" userId="ef90128c-8de2-4a69-943f-2a778e65377a" providerId="ADAL" clId="{BA9EC166-6821-44D5-9085-6B5C7550A157}" dt="2024-04-24T08:26:20.056" v="224" actId="47"/>
          <pc:sldLayoutMkLst>
            <pc:docMk/>
            <pc:sldMasterMk cId="2383650582" sldId="2147483864"/>
            <pc:sldLayoutMk cId="1031657116" sldId="2147483869"/>
          </pc:sldLayoutMkLst>
        </pc:sldLayoutChg>
        <pc:sldLayoutChg chg="del">
          <pc:chgData name="Roine Timo" userId="ef90128c-8de2-4a69-943f-2a778e65377a" providerId="ADAL" clId="{BA9EC166-6821-44D5-9085-6B5C7550A157}" dt="2024-04-24T08:26:20.056" v="224" actId="47"/>
          <pc:sldLayoutMkLst>
            <pc:docMk/>
            <pc:sldMasterMk cId="2383650582" sldId="2147483864"/>
            <pc:sldLayoutMk cId="330360849" sldId="2147483870"/>
          </pc:sldLayoutMkLst>
        </pc:sldLayoutChg>
        <pc:sldLayoutChg chg="del">
          <pc:chgData name="Roine Timo" userId="ef90128c-8de2-4a69-943f-2a778e65377a" providerId="ADAL" clId="{BA9EC166-6821-44D5-9085-6B5C7550A157}" dt="2024-04-24T08:26:20.056" v="224" actId="47"/>
          <pc:sldLayoutMkLst>
            <pc:docMk/>
            <pc:sldMasterMk cId="2383650582" sldId="2147483864"/>
            <pc:sldLayoutMk cId="1936081872" sldId="2147483871"/>
          </pc:sldLayoutMkLst>
        </pc:sldLayoutChg>
        <pc:sldLayoutChg chg="del">
          <pc:chgData name="Roine Timo" userId="ef90128c-8de2-4a69-943f-2a778e65377a" providerId="ADAL" clId="{BA9EC166-6821-44D5-9085-6B5C7550A157}" dt="2024-04-24T08:26:20.056" v="224" actId="47"/>
          <pc:sldLayoutMkLst>
            <pc:docMk/>
            <pc:sldMasterMk cId="2383650582" sldId="2147483864"/>
            <pc:sldLayoutMk cId="2061833960" sldId="2147483872"/>
          </pc:sldLayoutMkLst>
        </pc:sldLayoutChg>
        <pc:sldLayoutChg chg="del">
          <pc:chgData name="Roine Timo" userId="ef90128c-8de2-4a69-943f-2a778e65377a" providerId="ADAL" clId="{BA9EC166-6821-44D5-9085-6B5C7550A157}" dt="2024-04-24T08:26:20.056" v="224" actId="47"/>
          <pc:sldLayoutMkLst>
            <pc:docMk/>
            <pc:sldMasterMk cId="2383650582" sldId="2147483864"/>
            <pc:sldLayoutMk cId="1857739664" sldId="2147483873"/>
          </pc:sldLayoutMkLst>
        </pc:sldLayoutChg>
        <pc:sldLayoutChg chg="del">
          <pc:chgData name="Roine Timo" userId="ef90128c-8de2-4a69-943f-2a778e65377a" providerId="ADAL" clId="{BA9EC166-6821-44D5-9085-6B5C7550A157}" dt="2024-04-24T08:26:20.056" v="224" actId="47"/>
          <pc:sldLayoutMkLst>
            <pc:docMk/>
            <pc:sldMasterMk cId="2383650582" sldId="2147483864"/>
            <pc:sldLayoutMk cId="4105109236" sldId="2147483874"/>
          </pc:sldLayoutMkLst>
        </pc:sldLayoutChg>
        <pc:sldLayoutChg chg="del">
          <pc:chgData name="Roine Timo" userId="ef90128c-8de2-4a69-943f-2a778e65377a" providerId="ADAL" clId="{BA9EC166-6821-44D5-9085-6B5C7550A157}" dt="2024-04-24T08:26:20.056" v="224" actId="47"/>
          <pc:sldLayoutMkLst>
            <pc:docMk/>
            <pc:sldMasterMk cId="2383650582" sldId="2147483864"/>
            <pc:sldLayoutMk cId="3717766254" sldId="2147483875"/>
          </pc:sldLayoutMkLst>
        </pc:sldLayoutChg>
      </pc:sldMasterChg>
      <pc:sldMasterChg chg="modSp del delSldLayout modSldLayout">
        <pc:chgData name="Roine Timo" userId="ef90128c-8de2-4a69-943f-2a778e65377a" providerId="ADAL" clId="{BA9EC166-6821-44D5-9085-6B5C7550A157}" dt="2024-04-24T08:26:20.056" v="224" actId="47"/>
        <pc:sldMasterMkLst>
          <pc:docMk/>
          <pc:sldMasterMk cId="2447357802" sldId="2147483876"/>
        </pc:sldMasterMkLst>
        <pc:spChg chg="mod">
          <ac:chgData name="Roine Timo" userId="ef90128c-8de2-4a69-943f-2a778e65377a" providerId="ADAL" clId="{BA9EC166-6821-44D5-9085-6B5C7550A157}" dt="2024-04-24T08:23:14.153" v="192"/>
          <ac:spMkLst>
            <pc:docMk/>
            <pc:sldMasterMk cId="2447357802" sldId="2147483876"/>
            <ac:spMk id="4" creationId="{00000000-0000-0000-0000-000000000000}"/>
          </ac:spMkLst>
        </pc:spChg>
        <pc:sldLayoutChg chg="modSp del">
          <pc:chgData name="Roine Timo" userId="ef90128c-8de2-4a69-943f-2a778e65377a" providerId="ADAL" clId="{BA9EC166-6821-44D5-9085-6B5C7550A157}" dt="2024-04-24T08:26:20.056" v="224" actId="47"/>
          <pc:sldLayoutMkLst>
            <pc:docMk/>
            <pc:sldMasterMk cId="2447357802" sldId="2147483876"/>
            <pc:sldLayoutMk cId="3153790973" sldId="2147483799"/>
          </pc:sldLayoutMkLst>
          <pc:spChg chg="mod">
            <ac:chgData name="Roine Timo" userId="ef90128c-8de2-4a69-943f-2a778e65377a" providerId="ADAL" clId="{BA9EC166-6821-44D5-9085-6B5C7550A157}" dt="2024-04-24T08:23:14.153" v="192"/>
            <ac:spMkLst>
              <pc:docMk/>
              <pc:sldMasterMk cId="2447357802" sldId="2147483876"/>
              <pc:sldLayoutMk cId="3153790973" sldId="2147483799"/>
              <ac:spMk id="4" creationId="{00000000-0000-0000-0000-000000000000}"/>
            </ac:spMkLst>
          </pc:spChg>
        </pc:sldLayoutChg>
        <pc:sldLayoutChg chg="del">
          <pc:chgData name="Roine Timo" userId="ef90128c-8de2-4a69-943f-2a778e65377a" providerId="ADAL" clId="{BA9EC166-6821-44D5-9085-6B5C7550A157}" dt="2024-04-24T08:26:20.056" v="224" actId="47"/>
          <pc:sldLayoutMkLst>
            <pc:docMk/>
            <pc:sldMasterMk cId="2447357802" sldId="2147483876"/>
            <pc:sldLayoutMk cId="1232360976" sldId="2147483800"/>
          </pc:sldLayoutMkLst>
        </pc:sldLayoutChg>
        <pc:sldLayoutChg chg="modSp del">
          <pc:chgData name="Roine Timo" userId="ef90128c-8de2-4a69-943f-2a778e65377a" providerId="ADAL" clId="{BA9EC166-6821-44D5-9085-6B5C7550A157}" dt="2024-04-24T08:26:20.056" v="224" actId="47"/>
          <pc:sldLayoutMkLst>
            <pc:docMk/>
            <pc:sldMasterMk cId="2447357802" sldId="2147483876"/>
            <pc:sldLayoutMk cId="1366319430" sldId="2147483877"/>
          </pc:sldLayoutMkLst>
          <pc:spChg chg="mod">
            <ac:chgData name="Roine Timo" userId="ef90128c-8de2-4a69-943f-2a778e65377a" providerId="ADAL" clId="{BA9EC166-6821-44D5-9085-6B5C7550A157}" dt="2024-04-24T08:23:14.153" v="192"/>
            <ac:spMkLst>
              <pc:docMk/>
              <pc:sldMasterMk cId="2447357802" sldId="2147483876"/>
              <pc:sldLayoutMk cId="1366319430" sldId="2147483877"/>
              <ac:spMk id="4" creationId="{00000000-0000-0000-0000-000000000000}"/>
            </ac:spMkLst>
          </pc:spChg>
        </pc:sldLayoutChg>
        <pc:sldLayoutChg chg="modSp del">
          <pc:chgData name="Roine Timo" userId="ef90128c-8de2-4a69-943f-2a778e65377a" providerId="ADAL" clId="{BA9EC166-6821-44D5-9085-6B5C7550A157}" dt="2024-04-24T08:26:20.056" v="224" actId="47"/>
          <pc:sldLayoutMkLst>
            <pc:docMk/>
            <pc:sldMasterMk cId="2447357802" sldId="2147483876"/>
            <pc:sldLayoutMk cId="3293393018" sldId="2147483878"/>
          </pc:sldLayoutMkLst>
          <pc:spChg chg="mod">
            <ac:chgData name="Roine Timo" userId="ef90128c-8de2-4a69-943f-2a778e65377a" providerId="ADAL" clId="{BA9EC166-6821-44D5-9085-6B5C7550A157}" dt="2024-04-24T08:23:14.153" v="192"/>
            <ac:spMkLst>
              <pc:docMk/>
              <pc:sldMasterMk cId="2447357802" sldId="2147483876"/>
              <pc:sldLayoutMk cId="3293393018" sldId="2147483878"/>
              <ac:spMk id="4" creationId="{00000000-0000-0000-0000-000000000000}"/>
            </ac:spMkLst>
          </pc:spChg>
        </pc:sldLayoutChg>
        <pc:sldLayoutChg chg="modSp del">
          <pc:chgData name="Roine Timo" userId="ef90128c-8de2-4a69-943f-2a778e65377a" providerId="ADAL" clId="{BA9EC166-6821-44D5-9085-6B5C7550A157}" dt="2024-04-24T08:26:20.056" v="224" actId="47"/>
          <pc:sldLayoutMkLst>
            <pc:docMk/>
            <pc:sldMasterMk cId="2447357802" sldId="2147483876"/>
            <pc:sldLayoutMk cId="2153510473" sldId="2147483879"/>
          </pc:sldLayoutMkLst>
          <pc:spChg chg="mod">
            <ac:chgData name="Roine Timo" userId="ef90128c-8de2-4a69-943f-2a778e65377a" providerId="ADAL" clId="{BA9EC166-6821-44D5-9085-6B5C7550A157}" dt="2024-04-24T08:23:14.153" v="192"/>
            <ac:spMkLst>
              <pc:docMk/>
              <pc:sldMasterMk cId="2447357802" sldId="2147483876"/>
              <pc:sldLayoutMk cId="2153510473" sldId="2147483879"/>
              <ac:spMk id="4" creationId="{00000000-0000-0000-0000-000000000000}"/>
            </ac:spMkLst>
          </pc:spChg>
        </pc:sldLayoutChg>
        <pc:sldLayoutChg chg="modSp del">
          <pc:chgData name="Roine Timo" userId="ef90128c-8de2-4a69-943f-2a778e65377a" providerId="ADAL" clId="{BA9EC166-6821-44D5-9085-6B5C7550A157}" dt="2024-04-24T08:26:20.056" v="224" actId="47"/>
          <pc:sldLayoutMkLst>
            <pc:docMk/>
            <pc:sldMasterMk cId="2447357802" sldId="2147483876"/>
            <pc:sldLayoutMk cId="1271464900" sldId="2147483880"/>
          </pc:sldLayoutMkLst>
          <pc:spChg chg="mod">
            <ac:chgData name="Roine Timo" userId="ef90128c-8de2-4a69-943f-2a778e65377a" providerId="ADAL" clId="{BA9EC166-6821-44D5-9085-6B5C7550A157}" dt="2024-04-24T08:23:14.153" v="192"/>
            <ac:spMkLst>
              <pc:docMk/>
              <pc:sldMasterMk cId="2447357802" sldId="2147483876"/>
              <pc:sldLayoutMk cId="1271464900" sldId="2147483880"/>
              <ac:spMk id="5" creationId="{00000000-0000-0000-0000-000000000000}"/>
            </ac:spMkLst>
          </pc:spChg>
        </pc:sldLayoutChg>
        <pc:sldLayoutChg chg="modSp del">
          <pc:chgData name="Roine Timo" userId="ef90128c-8de2-4a69-943f-2a778e65377a" providerId="ADAL" clId="{BA9EC166-6821-44D5-9085-6B5C7550A157}" dt="2024-04-24T08:26:20.056" v="224" actId="47"/>
          <pc:sldLayoutMkLst>
            <pc:docMk/>
            <pc:sldMasterMk cId="2447357802" sldId="2147483876"/>
            <pc:sldLayoutMk cId="3569904035" sldId="2147483881"/>
          </pc:sldLayoutMkLst>
          <pc:spChg chg="mod">
            <ac:chgData name="Roine Timo" userId="ef90128c-8de2-4a69-943f-2a778e65377a" providerId="ADAL" clId="{BA9EC166-6821-44D5-9085-6B5C7550A157}" dt="2024-04-24T08:23:14.153" v="192"/>
            <ac:spMkLst>
              <pc:docMk/>
              <pc:sldMasterMk cId="2447357802" sldId="2147483876"/>
              <pc:sldLayoutMk cId="3569904035" sldId="2147483881"/>
              <ac:spMk id="7" creationId="{00000000-0000-0000-0000-000000000000}"/>
            </ac:spMkLst>
          </pc:spChg>
        </pc:sldLayoutChg>
        <pc:sldLayoutChg chg="modSp del">
          <pc:chgData name="Roine Timo" userId="ef90128c-8de2-4a69-943f-2a778e65377a" providerId="ADAL" clId="{BA9EC166-6821-44D5-9085-6B5C7550A157}" dt="2024-04-24T08:26:20.056" v="224" actId="47"/>
          <pc:sldLayoutMkLst>
            <pc:docMk/>
            <pc:sldMasterMk cId="2447357802" sldId="2147483876"/>
            <pc:sldLayoutMk cId="1729567051" sldId="2147483882"/>
          </pc:sldLayoutMkLst>
          <pc:spChg chg="mod">
            <ac:chgData name="Roine Timo" userId="ef90128c-8de2-4a69-943f-2a778e65377a" providerId="ADAL" clId="{BA9EC166-6821-44D5-9085-6B5C7550A157}" dt="2024-04-24T08:23:14.153" v="192"/>
            <ac:spMkLst>
              <pc:docMk/>
              <pc:sldMasterMk cId="2447357802" sldId="2147483876"/>
              <pc:sldLayoutMk cId="1729567051" sldId="2147483882"/>
              <ac:spMk id="3" creationId="{00000000-0000-0000-0000-000000000000}"/>
            </ac:spMkLst>
          </pc:spChg>
        </pc:sldLayoutChg>
        <pc:sldLayoutChg chg="modSp del">
          <pc:chgData name="Roine Timo" userId="ef90128c-8de2-4a69-943f-2a778e65377a" providerId="ADAL" clId="{BA9EC166-6821-44D5-9085-6B5C7550A157}" dt="2024-04-24T08:26:20.056" v="224" actId="47"/>
          <pc:sldLayoutMkLst>
            <pc:docMk/>
            <pc:sldMasterMk cId="2447357802" sldId="2147483876"/>
            <pc:sldLayoutMk cId="1964769892" sldId="2147483883"/>
          </pc:sldLayoutMkLst>
          <pc:spChg chg="mod">
            <ac:chgData name="Roine Timo" userId="ef90128c-8de2-4a69-943f-2a778e65377a" providerId="ADAL" clId="{BA9EC166-6821-44D5-9085-6B5C7550A157}" dt="2024-04-24T08:23:14.153" v="192"/>
            <ac:spMkLst>
              <pc:docMk/>
              <pc:sldMasterMk cId="2447357802" sldId="2147483876"/>
              <pc:sldLayoutMk cId="1964769892" sldId="2147483883"/>
              <ac:spMk id="2" creationId="{00000000-0000-0000-0000-000000000000}"/>
            </ac:spMkLst>
          </pc:spChg>
        </pc:sldLayoutChg>
        <pc:sldLayoutChg chg="modSp del">
          <pc:chgData name="Roine Timo" userId="ef90128c-8de2-4a69-943f-2a778e65377a" providerId="ADAL" clId="{BA9EC166-6821-44D5-9085-6B5C7550A157}" dt="2024-04-24T08:26:20.056" v="224" actId="47"/>
          <pc:sldLayoutMkLst>
            <pc:docMk/>
            <pc:sldMasterMk cId="2447357802" sldId="2147483876"/>
            <pc:sldLayoutMk cId="370866809" sldId="2147483884"/>
          </pc:sldLayoutMkLst>
          <pc:spChg chg="mod">
            <ac:chgData name="Roine Timo" userId="ef90128c-8de2-4a69-943f-2a778e65377a" providerId="ADAL" clId="{BA9EC166-6821-44D5-9085-6B5C7550A157}" dt="2024-04-24T08:23:14.153" v="192"/>
            <ac:spMkLst>
              <pc:docMk/>
              <pc:sldMasterMk cId="2447357802" sldId="2147483876"/>
              <pc:sldLayoutMk cId="370866809" sldId="2147483884"/>
              <ac:spMk id="5" creationId="{00000000-0000-0000-0000-000000000000}"/>
            </ac:spMkLst>
          </pc:spChg>
        </pc:sldLayoutChg>
        <pc:sldLayoutChg chg="modSp del">
          <pc:chgData name="Roine Timo" userId="ef90128c-8de2-4a69-943f-2a778e65377a" providerId="ADAL" clId="{BA9EC166-6821-44D5-9085-6B5C7550A157}" dt="2024-04-24T08:26:20.056" v="224" actId="47"/>
          <pc:sldLayoutMkLst>
            <pc:docMk/>
            <pc:sldMasterMk cId="2447357802" sldId="2147483876"/>
            <pc:sldLayoutMk cId="1745098425" sldId="2147483885"/>
          </pc:sldLayoutMkLst>
          <pc:spChg chg="mod">
            <ac:chgData name="Roine Timo" userId="ef90128c-8de2-4a69-943f-2a778e65377a" providerId="ADAL" clId="{BA9EC166-6821-44D5-9085-6B5C7550A157}" dt="2024-04-24T08:23:14.153" v="192"/>
            <ac:spMkLst>
              <pc:docMk/>
              <pc:sldMasterMk cId="2447357802" sldId="2147483876"/>
              <pc:sldLayoutMk cId="1745098425" sldId="2147483885"/>
              <ac:spMk id="5" creationId="{00000000-0000-0000-0000-000000000000}"/>
            </ac:spMkLst>
          </pc:spChg>
        </pc:sldLayoutChg>
        <pc:sldLayoutChg chg="modSp del">
          <pc:chgData name="Roine Timo" userId="ef90128c-8de2-4a69-943f-2a778e65377a" providerId="ADAL" clId="{BA9EC166-6821-44D5-9085-6B5C7550A157}" dt="2024-04-24T08:26:20.056" v="224" actId="47"/>
          <pc:sldLayoutMkLst>
            <pc:docMk/>
            <pc:sldMasterMk cId="2447357802" sldId="2147483876"/>
            <pc:sldLayoutMk cId="477994244" sldId="2147483886"/>
          </pc:sldLayoutMkLst>
          <pc:spChg chg="mod">
            <ac:chgData name="Roine Timo" userId="ef90128c-8de2-4a69-943f-2a778e65377a" providerId="ADAL" clId="{BA9EC166-6821-44D5-9085-6B5C7550A157}" dt="2024-04-24T08:23:14.153" v="192"/>
            <ac:spMkLst>
              <pc:docMk/>
              <pc:sldMasterMk cId="2447357802" sldId="2147483876"/>
              <pc:sldLayoutMk cId="477994244" sldId="2147483886"/>
              <ac:spMk id="4" creationId="{00000000-0000-0000-0000-000000000000}"/>
            </ac:spMkLst>
          </pc:spChg>
        </pc:sldLayoutChg>
        <pc:sldLayoutChg chg="modSp del">
          <pc:chgData name="Roine Timo" userId="ef90128c-8de2-4a69-943f-2a778e65377a" providerId="ADAL" clId="{BA9EC166-6821-44D5-9085-6B5C7550A157}" dt="2024-04-24T08:26:20.056" v="224" actId="47"/>
          <pc:sldLayoutMkLst>
            <pc:docMk/>
            <pc:sldMasterMk cId="2447357802" sldId="2147483876"/>
            <pc:sldLayoutMk cId="6261001" sldId="2147483887"/>
          </pc:sldLayoutMkLst>
          <pc:spChg chg="mod">
            <ac:chgData name="Roine Timo" userId="ef90128c-8de2-4a69-943f-2a778e65377a" providerId="ADAL" clId="{BA9EC166-6821-44D5-9085-6B5C7550A157}" dt="2024-04-24T08:23:14.153" v="192"/>
            <ac:spMkLst>
              <pc:docMk/>
              <pc:sldMasterMk cId="2447357802" sldId="2147483876"/>
              <pc:sldLayoutMk cId="6261001" sldId="2147483887"/>
              <ac:spMk id="4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CBDC0BB-B890-4179-AB0E-22C668A1B6DD}" type="datetimeFigureOut">
              <a:rPr lang="fi-FI" smtClean="0"/>
              <a:pPr/>
              <a:t>24.4.2024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5FF98C1-29EC-4D9E-8E87-9B25DB433B0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9530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F98C1-29EC-4D9E-8E87-9B25DB433B0C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7118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F98C1-29EC-4D9E-8E87-9B25DB433B0C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4725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F98C1-29EC-4D9E-8E87-9B25DB433B0C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351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F98C1-29EC-4D9E-8E87-9B25DB433B0C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548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F98C1-29EC-4D9E-8E87-9B25DB433B0C}" type="slidenum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858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F98C1-29EC-4D9E-8E87-9B25DB433B0C}" type="slidenum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054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F98C1-29EC-4D9E-8E87-9B25DB433B0C}" type="slidenum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820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F98C1-29EC-4D9E-8E87-9B25DB433B0C}" type="slidenum">
              <a:rPr lang="fi-FI" smtClean="0"/>
              <a:pPr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528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F98C1-29EC-4D9E-8E87-9B25DB433B0C}" type="slidenum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25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F98C1-29EC-4D9E-8E87-9B25DB433B0C}" type="slidenum">
              <a:rPr lang="fi-FI" smtClean="0"/>
              <a:pPr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43651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F98C1-29EC-4D9E-8E87-9B25DB433B0C}" type="slidenum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126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F98C1-29EC-4D9E-8E87-9B25DB433B0C}" type="slidenum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5945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F98C1-29EC-4D9E-8E87-9B25DB433B0C}" type="slidenum">
              <a:rPr lang="fi-FI" smtClean="0"/>
              <a:pPr/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3201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F98C1-29EC-4D9E-8E87-9B25DB433B0C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9972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F98C1-29EC-4D9E-8E87-9B25DB433B0C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5056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F98C1-29EC-4D9E-8E87-9B25DB433B0C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6492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F98C1-29EC-4D9E-8E87-9B25DB433B0C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2135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F98C1-29EC-4D9E-8E87-9B25DB433B0C}" type="slidenum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2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F98C1-29EC-4D9E-8E87-9B25DB433B0C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3522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F98C1-29EC-4D9E-8E87-9B25DB433B0C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4821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1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35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00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6"/>
          <p:cNvSpPr>
            <a:spLocks noGrp="1"/>
          </p:cNvSpPr>
          <p:nvPr>
            <p:ph sz="quarter" idx="16"/>
          </p:nvPr>
        </p:nvSpPr>
        <p:spPr>
          <a:xfrm>
            <a:off x="4499992" y="1268760"/>
            <a:ext cx="4177160" cy="34563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24936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/>
          <a:lstStyle/>
          <a:p>
            <a:fld id="{24DFA27D-B9FB-4329-B78E-2F13D483AA3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4876802" y="6426203"/>
            <a:ext cx="2819399" cy="126999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875214" y="6296248"/>
            <a:ext cx="2820987" cy="152400"/>
          </a:xfrm>
          <a:prstGeom prst="rect">
            <a:avLst/>
          </a:prstGeom>
        </p:spPr>
        <p:txBody>
          <a:bodyPr/>
          <a:lstStyle/>
          <a:p>
            <a:r>
              <a:rPr lang="fi-FI" dirty="0"/>
              <a:t>Timo Roine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50825" y="1268760"/>
            <a:ext cx="4177160" cy="34556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1" name="Content Placeholder 6"/>
          <p:cNvSpPr>
            <a:spLocks noGrp="1"/>
          </p:cNvSpPr>
          <p:nvPr>
            <p:ph sz="quarter" idx="15"/>
          </p:nvPr>
        </p:nvSpPr>
        <p:spPr>
          <a:xfrm>
            <a:off x="251520" y="4869160"/>
            <a:ext cx="8424936" cy="1296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250826" y="908052"/>
            <a:ext cx="4176713" cy="28892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499993" y="908722"/>
            <a:ext cx="4176713" cy="28892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6869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8543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4 May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Roine, timo.roine@uantwerpen.be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3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4 May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Roine, timo.roine@uantwerpen.be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60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4 May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Roine, timo.roine@uantwerpen.be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001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4 May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Roine, timo.roine@uantwerpen.be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03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4 May 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Roine, timo.roine@uantwerpen.be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33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4 May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Roine, timo.roine@uantwerpen.be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38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58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4 May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Roine, timo.roine@uantwerpen.be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99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4 May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Roine, timo.roine@uantwerpen.be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15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4 May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Roine, timo.roine@uantwerpen.be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2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4 May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Roine, timo.roine@uantwerpen.be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40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4 May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Roine, timo.roine@uantwerpen.be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28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6"/>
          <p:cNvSpPr>
            <a:spLocks noGrp="1"/>
          </p:cNvSpPr>
          <p:nvPr>
            <p:ph sz="quarter" idx="16"/>
          </p:nvPr>
        </p:nvSpPr>
        <p:spPr>
          <a:xfrm>
            <a:off x="4499992" y="1268760"/>
            <a:ext cx="4177160" cy="34563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24936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/>
          <a:lstStyle/>
          <a:p>
            <a:fld id="{24DFA27D-B9FB-4329-B78E-2F13D483AA3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4876802" y="6426203"/>
            <a:ext cx="2819399" cy="126999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4 May 2017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875214" y="6296248"/>
            <a:ext cx="2820987" cy="1524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Timo Roine, timo.roine@uantwerpen.be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50825" y="1268760"/>
            <a:ext cx="4177160" cy="34556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1" name="Content Placeholder 6"/>
          <p:cNvSpPr>
            <a:spLocks noGrp="1"/>
          </p:cNvSpPr>
          <p:nvPr>
            <p:ph sz="quarter" idx="15"/>
          </p:nvPr>
        </p:nvSpPr>
        <p:spPr>
          <a:xfrm>
            <a:off x="251520" y="4869160"/>
            <a:ext cx="8424936" cy="1296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250826" y="908052"/>
            <a:ext cx="4176713" cy="28892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499993" y="908722"/>
            <a:ext cx="4176713" cy="28892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1508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6"/>
          <p:cNvSpPr>
            <a:spLocks noGrp="1"/>
          </p:cNvSpPr>
          <p:nvPr>
            <p:ph sz="quarter" idx="16"/>
          </p:nvPr>
        </p:nvSpPr>
        <p:spPr>
          <a:xfrm>
            <a:off x="4499992" y="908720"/>
            <a:ext cx="4177160" cy="3816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24936" cy="5760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/>
          <a:lstStyle/>
          <a:p>
            <a:fld id="{24DFA27D-B9FB-4329-B78E-2F13D483AA3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4876802" y="6426203"/>
            <a:ext cx="2819399" cy="126999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4 May 2017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875214" y="6296248"/>
            <a:ext cx="2820987" cy="1524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Timo Roine, timo.roine@uantwerpen.be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50825" y="908050"/>
            <a:ext cx="4177160" cy="3816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6"/>
          <p:cNvSpPr>
            <a:spLocks noGrp="1"/>
          </p:cNvSpPr>
          <p:nvPr>
            <p:ph sz="quarter" idx="15"/>
          </p:nvPr>
        </p:nvSpPr>
        <p:spPr>
          <a:xfrm>
            <a:off x="251520" y="4869160"/>
            <a:ext cx="8424936" cy="1296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5295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7868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70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06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17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06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92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18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6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5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786" r:id="rId12"/>
    <p:sldLayoutId id="2147483756" r:id="rId1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12 </a:t>
            </a:r>
            <a:r>
              <a:rPr lang="fr-FR" dirty="0" err="1"/>
              <a:t>Feb</a:t>
            </a:r>
            <a:r>
              <a:rPr lang="fr-FR" dirty="0"/>
              <a:t>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DAD7C-B1E6-42CA-9F81-710BF93F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6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du.flinga.fi/s/EAFM45J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XdhCdG4S_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ciencedirect.com/science/article/pii/S1053811918306827" TargetMode="External"/><Relationship Id="rId4" Type="http://schemas.openxmlformats.org/officeDocument/2006/relationships/hyperlink" Target="https://www.sciencedirect.com/science/article/pii/S1053811921011010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0" t="12873" r="19170" b="15335"/>
          <a:stretch/>
        </p:blipFill>
        <p:spPr>
          <a:xfrm>
            <a:off x="0" y="776"/>
            <a:ext cx="9144000" cy="6984000"/>
          </a:xfr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3645024"/>
            <a:ext cx="9144000" cy="3367912"/>
          </a:xfrm>
          <a:gradFill>
            <a:gsLst>
              <a:gs pos="0">
                <a:schemeClr val="tx1"/>
              </a:gs>
              <a:gs pos="100000">
                <a:schemeClr val="tx1">
                  <a:alpha val="35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anchor="t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</a:rPr>
              <a:t>Session 1: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Physics of diffusion MRI acquisition and artefacts</a:t>
            </a:r>
            <a:br>
              <a:rPr lang="en-US" sz="20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NBE-E453001 - Special Course in Human Neuroscience V D: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Imaging Brain Microstructure and Connectivity with Diffusion MRI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Dr. Timo ROINE - timo.roine@aalto.fi</a:t>
            </a:r>
            <a:endParaRPr lang="fi-FI" sz="2800" b="1" dirty="0">
              <a:solidFill>
                <a:schemeClr val="bg1"/>
              </a:solidFill>
            </a:endParaRPr>
          </a:p>
        </p:txBody>
      </p:sp>
      <p:cxnSp>
        <p:nvCxnSpPr>
          <p:cNvPr id="3" name="Straight Connector 30">
            <a:extLst>
              <a:ext uri="{FF2B5EF4-FFF2-40B4-BE49-F238E27FC236}">
                <a16:creationId xmlns:a16="http://schemas.microsoft.com/office/drawing/2014/main" id="{E4A33677-94B2-4E14-9B3D-B17EC5645B31}"/>
              </a:ext>
            </a:extLst>
          </p:cNvPr>
          <p:cNvCxnSpPr>
            <a:cxnSpLocks/>
          </p:cNvCxnSpPr>
          <p:nvPr/>
        </p:nvCxnSpPr>
        <p:spPr>
          <a:xfrm>
            <a:off x="467544" y="5373216"/>
            <a:ext cx="820891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71400"/>
            <a:ext cx="1944216" cy="17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36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17038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Echo planar imaging (EPI)</a:t>
            </a:r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Timo Roine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79713" y="2564904"/>
            <a:ext cx="8691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Spin echo</a:t>
            </a:r>
            <a:endParaRPr lang="fi-FI" sz="1350" dirty="0">
              <a:solidFill>
                <a:schemeClr val="bg1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04864"/>
            <a:ext cx="8784976" cy="3604456"/>
          </a:xfrm>
        </p:spPr>
      </p:pic>
    </p:spTree>
    <p:extLst>
      <p:ext uri="{BB962C8B-B14F-4D97-AF65-F5344CB8AC3E}">
        <p14:creationId xmlns:p14="http://schemas.microsoft.com/office/powerpoint/2010/main" val="686867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8562" y="-11989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Imaging a voxel in 3D</a:t>
            </a:r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Timo Roine, timo.roine@aalto.fi</a:t>
            </a:r>
          </a:p>
        </p:txBody>
      </p:sp>
      <p:pic>
        <p:nvPicPr>
          <p:cNvPr id="3074" name="Picture 2" descr="https://www.frontiersin.org/files/Articles/313991/fphy-05-00061-HTML/image_m/fphy-05-00061-g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9"/>
          <a:stretch/>
        </p:blipFill>
        <p:spPr bwMode="auto">
          <a:xfrm>
            <a:off x="447837" y="1058702"/>
            <a:ext cx="8268149" cy="526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386A9F-3C43-424B-A58F-5B57F8C8CCFD}"/>
              </a:ext>
            </a:extLst>
          </p:cNvPr>
          <p:cNvSpPr/>
          <p:nvPr/>
        </p:nvSpPr>
        <p:spPr>
          <a:xfrm>
            <a:off x="0" y="3645024"/>
            <a:ext cx="4355976" cy="2682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3483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3" y="1561874"/>
            <a:ext cx="8995214" cy="373425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-27384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Diffusion-weighted signal</a:t>
            </a:r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fi-FI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Timo Roine</a:t>
            </a:r>
          </a:p>
        </p:txBody>
      </p:sp>
    </p:spTree>
    <p:extLst>
      <p:ext uri="{BB962C8B-B14F-4D97-AF65-F5344CB8AC3E}">
        <p14:creationId xmlns:p14="http://schemas.microsoft.com/office/powerpoint/2010/main" val="509648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ctr"/>
            <a:r>
              <a:rPr lang="en-US" dirty="0"/>
              <a:t>Diffusion in the brain</a:t>
            </a:r>
            <a:endParaRPr lang="fi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556792"/>
                <a:ext cx="8136904" cy="4620171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Displacement due to </a:t>
                </a:r>
                <a:r>
                  <a:rPr lang="en-US" sz="2000" b="1" i="1" dirty="0"/>
                  <a:t>Brownian motion</a:t>
                </a:r>
                <a:r>
                  <a:rPr lang="en-US" sz="2000" dirty="0"/>
                  <a:t> (Brown 1828)</a:t>
                </a:r>
              </a:p>
              <a:p>
                <a:pPr lvl="1"/>
                <a:r>
                  <a:rPr lang="en-US" sz="2000" dirty="0"/>
                  <a:t>random molecular motion</a:t>
                </a:r>
                <a:r>
                  <a:rPr lang="en-US" sz="2000" i="1" dirty="0"/>
                  <a:t> </a:t>
                </a:r>
                <a:r>
                  <a:rPr lang="en-US" sz="2000" dirty="0"/>
                  <a:t>of thermal origin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Gaussian distribution of displacement in uniform media </a:t>
                </a:r>
              </a:p>
              <a:p>
                <a:pPr marL="0" indent="0">
                  <a:buNone/>
                </a:pPr>
                <a:r>
                  <a:rPr lang="en-US" sz="2000" dirty="0">
                    <a:sym typeface="Wingdings" pitchFamily="2" charset="2"/>
                  </a:rPr>
                  <a:t>	 Einstein (1905) equation</a:t>
                </a:r>
                <a:endParaRPr lang="fi-FI" sz="2000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000" i="1">
                          <a:latin typeface="Cambria Math"/>
                        </a:rPr>
                        <m:t>=2</m:t>
                      </m:r>
                      <m:r>
                        <a:rPr lang="fi-FI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i="1">
                          <a:latin typeface="Cambria Math"/>
                        </a:rPr>
                        <m:t>𝐷𝑡</m:t>
                      </m:r>
                    </m:oMath>
                  </m:oMathPara>
                </a14:m>
                <a:endParaRPr lang="en-US" sz="2000" dirty="0"/>
              </a:p>
              <a:p>
                <a:pPr marL="457200" lvl="1" indent="0">
                  <a:buNone/>
                </a:pPr>
                <a:endParaRPr lang="en-US" sz="2000" dirty="0"/>
              </a:p>
              <a:p>
                <a:r>
                  <a:rPr lang="en-US" sz="2000" dirty="0"/>
                  <a:t>For example, cell membranes hinder the motion of molecules</a:t>
                </a:r>
              </a:p>
              <a:p>
                <a:pPr lvl="1"/>
                <a:r>
                  <a:rPr lang="en-US" sz="2000" dirty="0"/>
                  <a:t>in free water </a:t>
                </a:r>
                <a:r>
                  <a:rPr lang="en-US" sz="2000" i="1" dirty="0"/>
                  <a:t>D</a:t>
                </a:r>
                <a:r>
                  <a:rPr lang="en-US" sz="2000" dirty="0"/>
                  <a:t> ~ 3∙10</a:t>
                </a:r>
                <a:r>
                  <a:rPr lang="en-US" sz="2000" baseline="30000" dirty="0"/>
                  <a:t>-3 </a:t>
                </a:r>
                <a:r>
                  <a:rPr lang="en-US" sz="2000" dirty="0"/>
                  <a:t>mm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/s, in white matter </a:t>
                </a:r>
                <a:r>
                  <a:rPr lang="en-US" sz="2000" i="1" dirty="0"/>
                  <a:t>D</a:t>
                </a:r>
                <a:r>
                  <a:rPr lang="en-US" sz="2000" dirty="0"/>
                  <a:t> ~ 0.7∙10</a:t>
                </a:r>
                <a:r>
                  <a:rPr lang="en-US" sz="2000" baseline="30000" dirty="0"/>
                  <a:t>-3 </a:t>
                </a:r>
                <a:r>
                  <a:rPr lang="en-US" sz="2000" dirty="0"/>
                  <a:t>mm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/s</a:t>
                </a:r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556792"/>
                <a:ext cx="8136904" cy="4620171"/>
              </a:xfrm>
              <a:blipFill rotWithShape="0">
                <a:blip r:embed="rId2"/>
                <a:stretch>
                  <a:fillRect l="-675" t="-1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Timo Roine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4561858" y="5157344"/>
            <a:ext cx="2088232" cy="100811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Anisotropic diffusion</a:t>
            </a:r>
            <a:endParaRPr kumimoji="0" lang="fi-FI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699792" y="4941320"/>
            <a:ext cx="1368000" cy="1368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Isotropic diffusion</a:t>
            </a:r>
            <a:endParaRPr kumimoji="0" lang="fi-FI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6136" y="2992763"/>
            <a:ext cx="315126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r: displacement, n: dimensions</a:t>
            </a:r>
          </a:p>
          <a:p>
            <a:r>
              <a:rPr lang="en-US" i="1" dirty="0"/>
              <a:t>D: diffusion coefficient, t: time</a:t>
            </a:r>
          </a:p>
        </p:txBody>
      </p:sp>
    </p:spTree>
    <p:extLst>
      <p:ext uri="{BB962C8B-B14F-4D97-AF65-F5344CB8AC3E}">
        <p14:creationId xmlns:p14="http://schemas.microsoft.com/office/powerpoint/2010/main" val="418663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1325563"/>
          </a:xfrm>
        </p:spPr>
        <p:txBody>
          <a:bodyPr/>
          <a:lstStyle/>
          <a:p>
            <a:pPr algn="ctr"/>
            <a:r>
              <a:rPr lang="en-US" dirty="0"/>
              <a:t>Measuring diffusion with </a:t>
            </a:r>
            <a:br>
              <a:rPr lang="en-US" dirty="0"/>
            </a:br>
            <a:r>
              <a:rPr lang="en-US" dirty="0"/>
              <a:t>pulsed-gradient spin echo</a:t>
            </a:r>
            <a:endParaRPr lang="fi-FI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" y="1916832"/>
            <a:ext cx="9044021" cy="2736304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Timo Roine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5618" y="2276872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Spin echo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BC5BE78F-B804-47FC-AAA0-B3648F21DDD8}"/>
              </a:ext>
            </a:extLst>
          </p:cNvPr>
          <p:cNvSpPr/>
          <p:nvPr/>
        </p:nvSpPr>
        <p:spPr>
          <a:xfrm rot="16200000">
            <a:off x="2825768" y="4599168"/>
            <a:ext cx="144016" cy="684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C2228-B5CB-4870-8D52-6BCAF6BBD436}"/>
              </a:ext>
            </a:extLst>
          </p:cNvPr>
          <p:cNvSpPr txBox="1"/>
          <p:nvPr/>
        </p:nvSpPr>
        <p:spPr>
          <a:xfrm>
            <a:off x="2745330" y="500388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δ</a:t>
            </a:r>
            <a:endParaRPr lang="fi-FI" i="1" dirty="0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C1B71CC1-1DA0-40F1-BA8E-B3DA3F284A7F}"/>
              </a:ext>
            </a:extLst>
          </p:cNvPr>
          <p:cNvSpPr/>
          <p:nvPr/>
        </p:nvSpPr>
        <p:spPr>
          <a:xfrm rot="16200000">
            <a:off x="3959932" y="3176972"/>
            <a:ext cx="144016" cy="295232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D099EE-63E3-400E-9585-56FF1DEDDFD0}"/>
              </a:ext>
            </a:extLst>
          </p:cNvPr>
          <p:cNvSpPr txBox="1"/>
          <p:nvPr/>
        </p:nvSpPr>
        <p:spPr>
          <a:xfrm>
            <a:off x="3879494" y="4756502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Δ</a:t>
            </a:r>
            <a:endParaRPr lang="fi-FI" i="1" dirty="0"/>
          </a:p>
        </p:txBody>
      </p:sp>
    </p:spTree>
    <p:extLst>
      <p:ext uri="{BB962C8B-B14F-4D97-AF65-F5344CB8AC3E}">
        <p14:creationId xmlns:p14="http://schemas.microsoft.com/office/powerpoint/2010/main" val="3540822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8562" y="-11989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Diffusion coefficient</a:t>
            </a:r>
            <a:endParaRPr lang="fi-FI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7"/>
                <a:ext cx="7886700" cy="4195663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Along the orientation of the diffusion gradient:</a:t>
                </a:r>
              </a:p>
              <a:p>
                <a:endParaRPr lang="en-US" sz="2000" dirty="0"/>
              </a:p>
              <a:p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fi-FI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i-FI" sz="24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fi-FI" sz="24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i-FI" sz="24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fi-FI" sz="2400" i="1">
                            <a:latin typeface="Cambria Math" panose="02040503050406030204" pitchFamily="18" charset="0"/>
                          </a:rPr>
                          <m:t>(0)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𝑏𝐷</m:t>
                        </m:r>
                      </m:sup>
                    </m:sSup>
                  </m:oMath>
                </a14:m>
                <a:r>
                  <a:rPr lang="en-US" sz="2400" i="1" dirty="0"/>
                  <a:t> </a:t>
                </a:r>
              </a:p>
              <a:p>
                <a:pPr marL="0" indent="0" algn="ctr">
                  <a:buNone/>
                </a:pPr>
                <a:endParaRPr lang="fi-FI" sz="2000" dirty="0"/>
              </a:p>
              <a:p>
                <a:pPr marL="1028700" lvl="3" indent="0" algn="ctr">
                  <a:buNone/>
                </a:pPr>
                <a:endParaRPr lang="en-US" sz="2000" dirty="0"/>
              </a:p>
              <a:p>
                <a:pPr marL="1028700" lvl="3" indent="0" algn="ctr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i-FI" sz="20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fi-FI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i-FI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i-FI" sz="20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fi-FI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fi-FI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i-FI" sz="20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fi-FI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fi-FI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i-FI" sz="20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fi-FI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fi-FI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i-FI" sz="2000" i="1"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 lang="fi-FI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fi-FI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i-FI" sz="20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num>
                            <m:den>
                              <m:r>
                                <a:rPr lang="fi-FI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fi-FI" sz="2000" dirty="0"/>
              </a:p>
              <a:p>
                <a:pPr marL="1028700" lvl="3" indent="0" algn="ctr">
                  <a:buNone/>
                </a:pPr>
                <a:endParaRPr lang="en-US" sz="2000" dirty="0"/>
              </a:p>
              <a:p>
                <a:pPr marL="1028700" lvl="3" indent="0" algn="ctr">
                  <a:buNone/>
                </a:pPr>
                <a:endParaRPr lang="en-US" sz="2000" dirty="0"/>
              </a:p>
              <a:p>
                <a:pPr marL="0" indent="0" algn="ctr">
                  <a:buNone/>
                </a:pPr>
                <a:r>
                  <a:rPr lang="en-US" sz="2000" dirty="0"/>
                  <a:t>Note: assumes Gaussian displacement</a:t>
                </a:r>
              </a:p>
              <a:p>
                <a:pPr marL="1028700" lvl="3" indent="0" algn="ctr">
                  <a:buNone/>
                </a:pPr>
                <a:endParaRPr lang="en-US" sz="2000" dirty="0"/>
              </a:p>
            </p:txBody>
          </p:sp>
        </mc:Choice>
        <mc:Fallback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7"/>
                <a:ext cx="7886700" cy="4195663"/>
              </a:xfrm>
              <a:blipFill>
                <a:blip r:embed="rId2"/>
                <a:stretch>
                  <a:fillRect l="-696" t="-1451" b="-290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Timo Roine, timo.roine@aalto.fi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56299" y="2658664"/>
            <a:ext cx="3600399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360000"/>
            <a:r>
              <a:rPr lang="en-US" sz="1600" i="1" dirty="0"/>
              <a:t>S:	DW signal</a:t>
            </a:r>
          </a:p>
          <a:p>
            <a:pPr defTabSz="360000"/>
            <a:r>
              <a:rPr lang="en-US" sz="1600" i="1" dirty="0"/>
              <a:t>S</a:t>
            </a:r>
            <a:r>
              <a:rPr lang="en-US" sz="1600" i="1" baseline="-25000" dirty="0"/>
              <a:t>0</a:t>
            </a:r>
            <a:r>
              <a:rPr lang="en-US" sz="1600" i="1" dirty="0"/>
              <a:t>:	non-DW signal</a:t>
            </a:r>
          </a:p>
          <a:p>
            <a:pPr defTabSz="360000"/>
            <a:r>
              <a:rPr lang="en-US" sz="1600" i="1" dirty="0"/>
              <a:t>D:	diffusion coefficient</a:t>
            </a:r>
          </a:p>
          <a:p>
            <a:pPr defTabSz="360000"/>
            <a:r>
              <a:rPr lang="en-US" sz="1600" i="1" dirty="0"/>
              <a:t>b:	diffusion-weighting (b-value)</a:t>
            </a:r>
            <a:endParaRPr lang="fi-FI" sz="20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656297" y="3870818"/>
                <a:ext cx="3600400" cy="107721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defTabSz="360000"/>
                <a14:m>
                  <m:oMath xmlns:m="http://schemas.openxmlformats.org/officeDocument/2006/math">
                    <m:r>
                      <a:rPr lang="fi-FI" sz="16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fi-FI" sz="1600" i="1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1600" i="1" dirty="0"/>
                  <a:t>	the gyromagnetic ratio</a:t>
                </a:r>
                <a:endParaRPr lang="fi-FI" sz="1600" i="1" dirty="0"/>
              </a:p>
              <a:p>
                <a:pPr defTabSz="360000"/>
                <a14:m>
                  <m:oMath xmlns:m="http://schemas.openxmlformats.org/officeDocument/2006/math">
                    <m:r>
                      <a:rPr lang="fi-FI" sz="1600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600" i="1" dirty="0"/>
                  <a:t>: 	the duration of the gradients</a:t>
                </a:r>
                <a:endParaRPr lang="fi-FI" sz="1600" dirty="0"/>
              </a:p>
              <a:p>
                <a:pPr defTabSz="360000"/>
                <a14:m>
                  <m:oMath xmlns:m="http://schemas.openxmlformats.org/officeDocument/2006/math">
                    <m:r>
                      <a:rPr lang="fi-FI" sz="1600" i="1">
                        <a:latin typeface="Cambria Math" panose="02040503050406030204" pitchFamily="18" charset="0"/>
                      </a:rPr>
                      <m:t>𝛥</m:t>
                    </m:r>
                  </m:oMath>
                </a14:m>
                <a:r>
                  <a:rPr lang="en-US" sz="1600" i="1" dirty="0"/>
                  <a:t>: 	the time between the gradients</a:t>
                </a:r>
              </a:p>
              <a:p>
                <a:pPr defTabSz="360000"/>
                <a:r>
                  <a:rPr lang="en-US" sz="1600" i="1" dirty="0"/>
                  <a:t>G: 	the magnitude of the gradients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6297" y="3870818"/>
                <a:ext cx="3600400" cy="1077218"/>
              </a:xfrm>
              <a:prstGeom prst="rect">
                <a:avLst/>
              </a:prstGeom>
              <a:blipFill>
                <a:blip r:embed="rId3"/>
                <a:stretch>
                  <a:fillRect l="-1017" t="-1695" b="-6215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DCDEDCA-F56D-4DA0-B8FB-3D8DBC652F7C}"/>
              </a:ext>
            </a:extLst>
          </p:cNvPr>
          <p:cNvSpPr/>
          <p:nvPr/>
        </p:nvSpPr>
        <p:spPr>
          <a:xfrm>
            <a:off x="7092282" y="5972140"/>
            <a:ext cx="16746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200" i="1" dirty="0" err="1"/>
              <a:t>Stejskal</a:t>
            </a:r>
            <a:r>
              <a:rPr lang="fr-CH" sz="1200" i="1" dirty="0"/>
              <a:t> &amp; Tanner, 1965</a:t>
            </a:r>
            <a:endParaRPr lang="fr-CH" sz="1200" dirty="0"/>
          </a:p>
        </p:txBody>
      </p:sp>
    </p:spTree>
    <p:extLst>
      <p:ext uri="{BB962C8B-B14F-4D97-AF65-F5344CB8AC3E}">
        <p14:creationId xmlns:p14="http://schemas.microsoft.com/office/powerpoint/2010/main" val="295422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6" grpId="0" uiExpand="1" animBg="1"/>
      <p:bldP spid="9" grpId="0" uiExpand="1" animBg="1"/>
      <p:bldP spid="13" grpId="0" uiExpan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304" y="836712"/>
            <a:ext cx="6589390" cy="273550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-27384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Diffusion-weighted signal</a:t>
            </a:r>
            <a:endParaRPr lang="fi-FI" dirty="0"/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32329" r="5319" b="39984"/>
          <a:stretch/>
        </p:blipFill>
        <p:spPr>
          <a:xfrm>
            <a:off x="-468560" y="3789040"/>
            <a:ext cx="9909563" cy="2402771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fi-FI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Timo Roine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108520" y="3672407"/>
            <a:ext cx="9433048" cy="3356993"/>
            <a:chOff x="35496" y="3776990"/>
            <a:chExt cx="9084125" cy="30810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3789041"/>
              <a:ext cx="9084125" cy="30689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92112" y="3776990"/>
              <a:ext cx="79105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350" dirty="0" err="1">
                  <a:solidFill>
                    <a:schemeClr val="bg1"/>
                  </a:solidFill>
                </a:rPr>
                <a:t>Non</a:t>
              </a:r>
              <a:r>
                <a:rPr lang="fi-FI" sz="1350" dirty="0">
                  <a:solidFill>
                    <a:schemeClr val="bg1"/>
                  </a:solidFill>
                </a:rPr>
                <a:t>-DW</a:t>
              </a:r>
              <a:endParaRPr lang="fr-CH" sz="13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177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3A79E-1A45-4413-A345-C37DD692A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205"/>
            <a:ext cx="7886700" cy="1325563"/>
          </a:xfrm>
        </p:spPr>
        <p:txBody>
          <a:bodyPr/>
          <a:lstStyle/>
          <a:p>
            <a:pPr algn="ctr"/>
            <a:r>
              <a:rPr lang="fi-FI" dirty="0" err="1"/>
              <a:t>Effect</a:t>
            </a:r>
            <a:r>
              <a:rPr lang="fi-FI" dirty="0"/>
              <a:t> of b-</a:t>
            </a:r>
            <a:r>
              <a:rPr lang="fi-FI" dirty="0" err="1"/>
              <a:t>value</a:t>
            </a:r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E3770E-179F-4088-A48F-D3DBB0C8A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81374"/>
            <a:ext cx="3888432" cy="39453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6E7EA0-2781-4C35-96BB-9CADD6848F4E}"/>
              </a:ext>
            </a:extLst>
          </p:cNvPr>
          <p:cNvSpPr txBox="1"/>
          <p:nvPr/>
        </p:nvSpPr>
        <p:spPr>
          <a:xfrm>
            <a:off x="2734208" y="5652553"/>
            <a:ext cx="15549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350" dirty="0" err="1"/>
              <a:t>Tournier</a:t>
            </a:r>
            <a:r>
              <a:rPr lang="fi-FI" sz="1350" dirty="0"/>
              <a:t> et al. 2019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4D06D67-12C4-4CBF-B6AE-E982DA4C95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323" y="2204864"/>
            <a:ext cx="5289759" cy="29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B822F8-ADCD-4901-AF61-49DD7D8FE256}"/>
              </a:ext>
            </a:extLst>
          </p:cNvPr>
          <p:cNvSpPr txBox="1"/>
          <p:nvPr/>
        </p:nvSpPr>
        <p:spPr>
          <a:xfrm>
            <a:off x="7255514" y="5651742"/>
            <a:ext cx="14067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350" dirty="0" err="1"/>
              <a:t>Magin</a:t>
            </a:r>
            <a:r>
              <a:rPr lang="fi-FI" sz="1350" dirty="0"/>
              <a:t> et al. 2019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EDC8A140-BBD3-4880-B2E6-306911364A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40" t="42579" r="5225" b="16348"/>
          <a:stretch/>
        </p:blipFill>
        <p:spPr>
          <a:xfrm>
            <a:off x="-108520" y="2235934"/>
            <a:ext cx="9433048" cy="2407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81DBCA-9853-4AC6-893E-8FB90F0228C1}"/>
              </a:ext>
            </a:extLst>
          </p:cNvPr>
          <p:cNvSpPr txBox="1"/>
          <p:nvPr/>
        </p:nvSpPr>
        <p:spPr>
          <a:xfrm>
            <a:off x="7297191" y="6023914"/>
            <a:ext cx="13234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350" dirty="0" err="1"/>
              <a:t>Genc</a:t>
            </a:r>
            <a:r>
              <a:rPr lang="fi-FI" sz="1350" dirty="0"/>
              <a:t> et al. 2019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0FF1839-8495-2D46-1D4C-04EBF8938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r>
              <a:rPr lang="fr-FR"/>
              <a:t>24 Apr 2024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CE8371-34CC-5842-A656-80D08DC97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4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4CCFE-13F0-4C4D-A6B5-1F2594703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err="1"/>
              <a:t>Diffusion-weighted</a:t>
            </a:r>
            <a:r>
              <a:rPr lang="fi-FI" dirty="0"/>
              <a:t> q-</a:t>
            </a:r>
            <a:r>
              <a:rPr lang="fi-FI" dirty="0" err="1"/>
              <a:t>space</a:t>
            </a:r>
            <a:r>
              <a:rPr lang="fi-FI" dirty="0"/>
              <a:t> </a:t>
            </a:r>
            <a:r>
              <a:rPr lang="fi-FI" dirty="0" err="1"/>
              <a:t>schemes</a:t>
            </a:r>
            <a:endParaRPr lang="fi-FI" dirty="0"/>
          </a:p>
        </p:txBody>
      </p:sp>
      <p:pic>
        <p:nvPicPr>
          <p:cNvPr id="5" name="Content Placeholder 4" descr="A picture containing food&#10;&#10;Description automatically generated">
            <a:extLst>
              <a:ext uri="{FF2B5EF4-FFF2-40B4-BE49-F238E27FC236}">
                <a16:creationId xmlns:a16="http://schemas.microsoft.com/office/drawing/2014/main" id="{8516CBBA-2ECA-4DE0-9428-122D490A3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" y="2344802"/>
            <a:ext cx="9016546" cy="3460462"/>
          </a:xfr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8160B7A-74E2-EA1A-53A4-8520F366C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r>
              <a:rPr lang="fr-FR"/>
              <a:t>24 Apr 2024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D0C04C2-5A90-1325-AB1F-1AE7E57D6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426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8562" y="-11989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Diffusion-weighted signal</a:t>
            </a:r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Timo Roine, timo.roine@aalto.fi</a:t>
            </a:r>
          </a:p>
        </p:txBody>
      </p:sp>
      <p:pic>
        <p:nvPicPr>
          <p:cNvPr id="3074" name="Picture 2" descr="https://www.frontiersin.org/files/Articles/313991/fphy-05-00061-HTML/image_m/fphy-05-00061-g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624415" cy="377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265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55576" y="332656"/>
            <a:ext cx="7886700" cy="6264696"/>
          </a:xfrm>
          <a:gradFill>
            <a:gsLst>
              <a:gs pos="0">
                <a:schemeClr val="tx1"/>
              </a:gs>
              <a:gs pos="100000">
                <a:schemeClr val="tx1">
                  <a:alpha val="35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u="sng" dirty="0">
                <a:solidFill>
                  <a:schemeClr val="bg1"/>
                </a:solidFill>
                <a:latin typeface="+mn-lt"/>
              </a:rPr>
              <a:t>Session 1 outline</a:t>
            </a:r>
            <a:br>
              <a:rPr lang="en-US" sz="3200" u="sng" dirty="0">
                <a:solidFill>
                  <a:schemeClr val="bg1"/>
                </a:solidFill>
                <a:latin typeface="+mn-lt"/>
              </a:rPr>
            </a:br>
            <a:r>
              <a:rPr lang="en-US" sz="3200" b="1" dirty="0">
                <a:solidFill>
                  <a:schemeClr val="bg1"/>
                </a:solidFill>
                <a:latin typeface="+mn-lt"/>
              </a:rPr>
              <a:t>Course practicalities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Signal acquisition and MR physics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Quiz (10 min)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Break (10 min)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Imaging artefacts and distortions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Discussion (5 min)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Assignments before session 2</a:t>
            </a:r>
            <a:endParaRPr lang="fi-FI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3193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55576" y="332656"/>
            <a:ext cx="7886700" cy="6264696"/>
          </a:xfrm>
          <a:gradFill>
            <a:gsLst>
              <a:gs pos="0">
                <a:schemeClr val="tx1"/>
              </a:gs>
              <a:gs pos="100000">
                <a:schemeClr val="tx1">
                  <a:alpha val="35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u="sng" dirty="0">
                <a:solidFill>
                  <a:schemeClr val="bg1"/>
                </a:solidFill>
                <a:latin typeface="+mn-lt"/>
              </a:rPr>
              <a:t>Session 1 outline</a:t>
            </a:r>
            <a:br>
              <a:rPr lang="en-US" sz="3200" u="sng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Course practicalities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Signal acquisition and MR physics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b="1" dirty="0">
                <a:solidFill>
                  <a:schemeClr val="bg1"/>
                </a:solidFill>
                <a:latin typeface="+mn-lt"/>
              </a:rPr>
              <a:t>Quiz (10 min)</a:t>
            </a:r>
            <a:br>
              <a:rPr lang="en-US" sz="3200" b="1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Break (10 min)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Imaging artefacts and distortions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Discussion (5 min)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Assignments before session 2</a:t>
            </a:r>
            <a:endParaRPr lang="fi-FI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9622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55576" y="332656"/>
            <a:ext cx="7886700" cy="6264696"/>
          </a:xfrm>
          <a:gradFill>
            <a:gsLst>
              <a:gs pos="0">
                <a:schemeClr val="tx1"/>
              </a:gs>
              <a:gs pos="100000">
                <a:schemeClr val="tx1">
                  <a:alpha val="35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u="sng" dirty="0">
                <a:solidFill>
                  <a:schemeClr val="bg1"/>
                </a:solidFill>
                <a:latin typeface="+mn-lt"/>
              </a:rPr>
              <a:t>Session 1 outline</a:t>
            </a:r>
            <a:br>
              <a:rPr lang="en-US" sz="3200" u="sng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Course practicalities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Signal acquisition and MR physics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Quiz (10 min)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b="1" dirty="0">
                <a:solidFill>
                  <a:schemeClr val="bg1"/>
                </a:solidFill>
                <a:latin typeface="+mn-lt"/>
              </a:rPr>
              <a:t>Break (10 min)</a:t>
            </a:r>
            <a:br>
              <a:rPr lang="en-US" sz="3200" b="1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Imaging artefacts and distortions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Discussion (5 min)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Assignments before session 2</a:t>
            </a:r>
            <a:endParaRPr lang="fi-FI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4276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55576" y="332656"/>
            <a:ext cx="7886700" cy="6264696"/>
          </a:xfrm>
          <a:gradFill>
            <a:gsLst>
              <a:gs pos="0">
                <a:schemeClr val="tx1"/>
              </a:gs>
              <a:gs pos="100000">
                <a:schemeClr val="tx1">
                  <a:alpha val="35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u="sng" dirty="0">
                <a:solidFill>
                  <a:schemeClr val="bg1"/>
                </a:solidFill>
                <a:latin typeface="+mn-lt"/>
              </a:rPr>
              <a:t>Session 1 outline</a:t>
            </a:r>
            <a:br>
              <a:rPr lang="en-US" sz="3200" u="sng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Course practicalities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Signal acquisition and MR physics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Quiz (10 min)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Break (10 min)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b="1" dirty="0">
                <a:solidFill>
                  <a:schemeClr val="bg1"/>
                </a:solidFill>
                <a:latin typeface="+mn-lt"/>
              </a:rPr>
              <a:t>Imaging artefacts and distortions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Discussion (5 min)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Assignments before session 2</a:t>
            </a:r>
            <a:endParaRPr lang="fi-FI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7610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7889"/>
            <a:ext cx="7772400" cy="2387600"/>
          </a:xfrm>
        </p:spPr>
        <p:txBody>
          <a:bodyPr/>
          <a:lstStyle/>
          <a:p>
            <a:endParaRPr lang="fr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57564"/>
            <a:ext cx="6858000" cy="1655762"/>
          </a:xfrm>
        </p:spPr>
        <p:txBody>
          <a:bodyPr/>
          <a:lstStyle/>
          <a:p>
            <a:endParaRPr lang="fr-C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26" r="22064"/>
          <a:stretch/>
        </p:blipFill>
        <p:spPr>
          <a:xfrm>
            <a:off x="6142574" y="1695804"/>
            <a:ext cx="3153825" cy="433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59" r="22860"/>
          <a:stretch/>
        </p:blipFill>
        <p:spPr>
          <a:xfrm>
            <a:off x="-122169" y="1695804"/>
            <a:ext cx="3226050" cy="433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0" r="22748"/>
          <a:stretch/>
        </p:blipFill>
        <p:spPr>
          <a:xfrm>
            <a:off x="2999001" y="1695804"/>
            <a:ext cx="3274200" cy="4333500"/>
          </a:xfrm>
          <a:prstGeom prst="rect">
            <a:avLst/>
          </a:prstGeom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638562" y="-1198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Denoising</a:t>
            </a:r>
            <a:endParaRPr lang="fi-FI" dirty="0"/>
          </a:p>
        </p:txBody>
      </p:sp>
      <p:sp>
        <p:nvSpPr>
          <p:cNvPr id="11" name="TextBox 10"/>
          <p:cNvSpPr txBox="1"/>
          <p:nvPr/>
        </p:nvSpPr>
        <p:spPr>
          <a:xfrm>
            <a:off x="636719" y="1400726"/>
            <a:ext cx="15013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350" dirty="0"/>
              <a:t>Original DW image</a:t>
            </a:r>
            <a:endParaRPr lang="fr-CH" sz="1350" dirty="0"/>
          </a:p>
        </p:txBody>
      </p:sp>
      <p:sp>
        <p:nvSpPr>
          <p:cNvPr id="12" name="TextBox 11"/>
          <p:cNvSpPr txBox="1"/>
          <p:nvPr/>
        </p:nvSpPr>
        <p:spPr>
          <a:xfrm>
            <a:off x="3213126" y="1400726"/>
            <a:ext cx="28237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350" dirty="0" err="1"/>
              <a:t>Denoised</a:t>
            </a:r>
            <a:r>
              <a:rPr lang="fi-FI" sz="1350" dirty="0"/>
              <a:t> </a:t>
            </a:r>
            <a:r>
              <a:rPr lang="fi-FI" sz="1350" dirty="0" err="1"/>
              <a:t>with</a:t>
            </a:r>
            <a:r>
              <a:rPr lang="fi-FI" sz="1350" dirty="0"/>
              <a:t> </a:t>
            </a:r>
            <a:r>
              <a:rPr lang="fi-FI" sz="1350" dirty="0" err="1"/>
              <a:t>random</a:t>
            </a:r>
            <a:r>
              <a:rPr lang="fi-FI" sz="1350" dirty="0"/>
              <a:t> </a:t>
            </a:r>
            <a:r>
              <a:rPr lang="fi-FI" sz="1350" dirty="0" err="1"/>
              <a:t>matrix</a:t>
            </a:r>
            <a:r>
              <a:rPr lang="fi-FI" sz="1350" dirty="0"/>
              <a:t> </a:t>
            </a:r>
            <a:r>
              <a:rPr lang="fi-FI" sz="1350" dirty="0" err="1"/>
              <a:t>theory</a:t>
            </a:r>
            <a:endParaRPr lang="fr-CH" sz="1350" dirty="0"/>
          </a:p>
        </p:txBody>
      </p:sp>
      <p:sp>
        <p:nvSpPr>
          <p:cNvPr id="13" name="TextBox 12"/>
          <p:cNvSpPr txBox="1"/>
          <p:nvPr/>
        </p:nvSpPr>
        <p:spPr>
          <a:xfrm>
            <a:off x="6492195" y="1400726"/>
            <a:ext cx="23937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350" dirty="0" err="1"/>
              <a:t>Denoised</a:t>
            </a:r>
            <a:r>
              <a:rPr lang="fi-FI" sz="1350" dirty="0"/>
              <a:t> </a:t>
            </a:r>
            <a:r>
              <a:rPr lang="fi-FI" sz="1350" dirty="0" err="1"/>
              <a:t>with</a:t>
            </a:r>
            <a:r>
              <a:rPr lang="fi-FI" sz="1350" dirty="0"/>
              <a:t> </a:t>
            </a:r>
            <a:r>
              <a:rPr lang="fi-FI" sz="1350" dirty="0" err="1"/>
              <a:t>non-local</a:t>
            </a:r>
            <a:r>
              <a:rPr lang="fi-FI" sz="1350" dirty="0"/>
              <a:t> </a:t>
            </a:r>
            <a:r>
              <a:rPr lang="fi-FI" sz="1350" dirty="0" err="1"/>
              <a:t>means</a:t>
            </a:r>
            <a:endParaRPr lang="fr-CH" sz="1350" dirty="0"/>
          </a:p>
        </p:txBody>
      </p:sp>
      <p:sp>
        <p:nvSpPr>
          <p:cNvPr id="14" name="Rectangle 13"/>
          <p:cNvSpPr/>
          <p:nvPr/>
        </p:nvSpPr>
        <p:spPr>
          <a:xfrm>
            <a:off x="6484590" y="6356353"/>
            <a:ext cx="251152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000" i="1" baseline="30000" dirty="0" err="1">
                <a:sym typeface="Wingdings" pitchFamily="2" charset="2"/>
              </a:rPr>
              <a:t>Veraart</a:t>
            </a:r>
            <a:r>
              <a:rPr lang="fi-FI" sz="2000" i="1" baseline="30000" dirty="0">
                <a:sym typeface="Wingdings" pitchFamily="2" charset="2"/>
              </a:rPr>
              <a:t> et al. 2016</a:t>
            </a:r>
            <a:endParaRPr lang="en-US" sz="2000" i="1" baseline="30000" dirty="0">
              <a:sym typeface="Wingdings" pitchFamily="2" charset="2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BA47351-3C6E-3156-11F9-B85A391272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r>
              <a:rPr lang="fr-FR"/>
              <a:t>24 Apr 2024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3BDEBD4-4F66-F1E5-A900-C1808292B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615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16" r="25107"/>
          <a:stretch/>
        </p:blipFill>
        <p:spPr>
          <a:xfrm>
            <a:off x="6012160" y="1701288"/>
            <a:ext cx="3172644" cy="43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59" r="22860"/>
          <a:stretch/>
        </p:blipFill>
        <p:spPr>
          <a:xfrm>
            <a:off x="-108520" y="1701288"/>
            <a:ext cx="3216000" cy="43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85" r="23821"/>
          <a:stretch/>
        </p:blipFill>
        <p:spPr>
          <a:xfrm>
            <a:off x="2839226" y="1701288"/>
            <a:ext cx="3388958" cy="43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6719" y="1329198"/>
            <a:ext cx="15013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350" dirty="0"/>
              <a:t>Original DW image</a:t>
            </a:r>
            <a:endParaRPr lang="fr-CH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2928584" y="1329198"/>
            <a:ext cx="27838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350" dirty="0" err="1"/>
              <a:t>Residuals</a:t>
            </a:r>
            <a:r>
              <a:rPr lang="fi-FI" sz="1350" dirty="0"/>
              <a:t> </a:t>
            </a:r>
            <a:r>
              <a:rPr lang="fi-FI" sz="1350" dirty="0" err="1"/>
              <a:t>with</a:t>
            </a:r>
            <a:r>
              <a:rPr lang="fi-FI" sz="1350" dirty="0"/>
              <a:t> </a:t>
            </a:r>
            <a:r>
              <a:rPr lang="fi-FI" sz="1350" dirty="0" err="1"/>
              <a:t>random</a:t>
            </a:r>
            <a:r>
              <a:rPr lang="fi-FI" sz="1350" dirty="0"/>
              <a:t> </a:t>
            </a:r>
            <a:r>
              <a:rPr lang="fi-FI" sz="1350" dirty="0" err="1"/>
              <a:t>matrix</a:t>
            </a:r>
            <a:r>
              <a:rPr lang="fi-FI" sz="1350" dirty="0"/>
              <a:t> </a:t>
            </a:r>
            <a:r>
              <a:rPr lang="fi-FI" sz="1350" dirty="0" err="1"/>
              <a:t>theory</a:t>
            </a:r>
            <a:endParaRPr lang="fr-CH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6440832" y="1329198"/>
            <a:ext cx="23923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350" dirty="0" err="1"/>
              <a:t>Residuals</a:t>
            </a:r>
            <a:r>
              <a:rPr lang="fi-FI" sz="1350" dirty="0"/>
              <a:t> </a:t>
            </a:r>
            <a:r>
              <a:rPr lang="fi-FI" sz="1350" dirty="0" err="1"/>
              <a:t>with</a:t>
            </a:r>
            <a:r>
              <a:rPr lang="fi-FI" sz="1350" dirty="0"/>
              <a:t> </a:t>
            </a:r>
            <a:r>
              <a:rPr lang="fi-FI" sz="1350" dirty="0" err="1"/>
              <a:t>non-local</a:t>
            </a:r>
            <a:r>
              <a:rPr lang="fi-FI" sz="1350" dirty="0"/>
              <a:t> </a:t>
            </a:r>
            <a:r>
              <a:rPr lang="fi-FI" sz="1350" dirty="0" err="1"/>
              <a:t>means</a:t>
            </a:r>
            <a:endParaRPr lang="fr-CH" sz="1350" dirty="0"/>
          </a:p>
        </p:txBody>
      </p:sp>
      <p:sp>
        <p:nvSpPr>
          <p:cNvPr id="10" name="Rectangle 9"/>
          <p:cNvSpPr/>
          <p:nvPr/>
        </p:nvSpPr>
        <p:spPr>
          <a:xfrm>
            <a:off x="6484590" y="6356353"/>
            <a:ext cx="251152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000" i="1" baseline="30000" dirty="0" err="1">
                <a:sym typeface="Wingdings" pitchFamily="2" charset="2"/>
              </a:rPr>
              <a:t>Veraart</a:t>
            </a:r>
            <a:r>
              <a:rPr lang="fi-FI" sz="2000" i="1" baseline="30000" dirty="0">
                <a:sym typeface="Wingdings" pitchFamily="2" charset="2"/>
              </a:rPr>
              <a:t> et al. 2016</a:t>
            </a:r>
            <a:endParaRPr lang="en-US" sz="2000" i="1" baseline="30000" dirty="0">
              <a:sym typeface="Wingdings" pitchFamily="2" charset="2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638562" y="-1198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Denoising</a:t>
            </a:r>
            <a:endParaRPr lang="fi-FI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03DB65B-2B5B-C9BF-BCB4-A8832E5016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r>
              <a:rPr lang="fr-FR"/>
              <a:t>24 Apr 2024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86445C7-BEA1-B0E4-C2E9-099A307EF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554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4FC64-7176-CDC7-24EE-CDC77FC27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41C1E-C481-EAFB-1E17-D7AE73419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pic>
        <p:nvPicPr>
          <p:cNvPr id="6" name="Main graphic">
            <a:extLst>
              <a:ext uri="{FF2B5EF4-FFF2-40B4-BE49-F238E27FC236}">
                <a16:creationId xmlns:a16="http://schemas.microsoft.com/office/drawing/2014/main" id="{20E566C1-D1E1-B619-5FCC-0DB441BFD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195736" y="1124744"/>
            <a:ext cx="5118374" cy="5051077"/>
          </a:xfrm>
          <a:prstGeom prst="rect">
            <a:avLst/>
          </a:prstGeom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4EFEC39-D46D-96BD-7610-194860659D60}"/>
              </a:ext>
            </a:extLst>
          </p:cNvPr>
          <p:cNvSpPr txBox="1">
            <a:spLocks/>
          </p:cNvSpPr>
          <p:nvPr/>
        </p:nvSpPr>
        <p:spPr>
          <a:xfrm>
            <a:off x="628650" y="1520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dirty="0" err="1"/>
              <a:t>Eddy</a:t>
            </a:r>
            <a:r>
              <a:rPr lang="fi-FI" dirty="0"/>
              <a:t> </a:t>
            </a:r>
            <a:r>
              <a:rPr lang="fi-FI" dirty="0" err="1"/>
              <a:t>currents</a:t>
            </a:r>
            <a:endParaRPr lang="fi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307354-D12E-A79E-9D2B-7B85DF068ABF}"/>
              </a:ext>
            </a:extLst>
          </p:cNvPr>
          <p:cNvSpPr/>
          <p:nvPr/>
        </p:nvSpPr>
        <p:spPr>
          <a:xfrm>
            <a:off x="6484590" y="6356353"/>
            <a:ext cx="251152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000" i="1" baseline="30000" dirty="0" err="1">
                <a:sym typeface="Wingdings" pitchFamily="2" charset="2"/>
              </a:rPr>
              <a:t>Le</a:t>
            </a:r>
            <a:r>
              <a:rPr lang="fi-FI" sz="2000" i="1" baseline="30000" dirty="0">
                <a:sym typeface="Wingdings" pitchFamily="2" charset="2"/>
              </a:rPr>
              <a:t> </a:t>
            </a:r>
            <a:r>
              <a:rPr lang="fi-FI" sz="2000" i="1" baseline="30000" dirty="0" err="1">
                <a:sym typeface="Wingdings" pitchFamily="2" charset="2"/>
              </a:rPr>
              <a:t>Bihan</a:t>
            </a:r>
            <a:r>
              <a:rPr lang="fi-FI" sz="2000" i="1" baseline="30000" dirty="0">
                <a:sym typeface="Wingdings" pitchFamily="2" charset="2"/>
              </a:rPr>
              <a:t> et al. 2016</a:t>
            </a:r>
            <a:endParaRPr lang="en-US" sz="2000" i="1" baseline="300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08194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4FC64-7176-CDC7-24EE-CDC77FC27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41C1E-C481-EAFB-1E17-D7AE73419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EFEC39-D46D-96BD-7610-194860659D60}"/>
              </a:ext>
            </a:extLst>
          </p:cNvPr>
          <p:cNvSpPr txBox="1">
            <a:spLocks/>
          </p:cNvSpPr>
          <p:nvPr/>
        </p:nvSpPr>
        <p:spPr>
          <a:xfrm>
            <a:off x="628650" y="1520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dirty="0" err="1"/>
              <a:t>Echo-planar</a:t>
            </a:r>
            <a:r>
              <a:rPr lang="fi-FI" dirty="0"/>
              <a:t> </a:t>
            </a:r>
            <a:r>
              <a:rPr lang="fi-FI" dirty="0" err="1"/>
              <a:t>imaging</a:t>
            </a:r>
            <a:r>
              <a:rPr lang="fi-FI" dirty="0"/>
              <a:t> </a:t>
            </a:r>
            <a:r>
              <a:rPr lang="fi-FI" dirty="0" err="1"/>
              <a:t>distortions</a:t>
            </a:r>
            <a:endParaRPr lang="fi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307354-D12E-A79E-9D2B-7B85DF068ABF}"/>
              </a:ext>
            </a:extLst>
          </p:cNvPr>
          <p:cNvSpPr/>
          <p:nvPr/>
        </p:nvSpPr>
        <p:spPr>
          <a:xfrm>
            <a:off x="6484590" y="6356353"/>
            <a:ext cx="251152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000" i="1" baseline="30000" dirty="0">
                <a:sym typeface="Wingdings" pitchFamily="2" charset="2"/>
              </a:rPr>
              <a:t>Andersson et al., 2003</a:t>
            </a:r>
            <a:endParaRPr lang="en-US" sz="2000" i="1" baseline="30000" dirty="0">
              <a:sym typeface="Wingdings" pitchFamily="2" charset="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E78957-F7E2-3566-C650-A048D0824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2825"/>
            <a:ext cx="9144000" cy="229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669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4FC64-7176-CDC7-24EE-CDC77FC27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41C1E-C481-EAFB-1E17-D7AE73419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EFEC39-D46D-96BD-7610-194860659D60}"/>
              </a:ext>
            </a:extLst>
          </p:cNvPr>
          <p:cNvSpPr txBox="1">
            <a:spLocks/>
          </p:cNvSpPr>
          <p:nvPr/>
        </p:nvSpPr>
        <p:spPr>
          <a:xfrm>
            <a:off x="628650" y="1520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dirty="0" err="1"/>
              <a:t>Echo-planar</a:t>
            </a:r>
            <a:r>
              <a:rPr lang="fi-FI" dirty="0"/>
              <a:t> </a:t>
            </a:r>
            <a:r>
              <a:rPr lang="fi-FI" dirty="0" err="1"/>
              <a:t>imaging</a:t>
            </a:r>
            <a:r>
              <a:rPr lang="fi-FI" dirty="0"/>
              <a:t> </a:t>
            </a:r>
            <a:r>
              <a:rPr lang="fi-FI" dirty="0" err="1"/>
              <a:t>distortions</a:t>
            </a:r>
            <a:endParaRPr lang="fi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307354-D12E-A79E-9D2B-7B85DF068ABF}"/>
              </a:ext>
            </a:extLst>
          </p:cNvPr>
          <p:cNvSpPr/>
          <p:nvPr/>
        </p:nvSpPr>
        <p:spPr>
          <a:xfrm>
            <a:off x="6484590" y="6356353"/>
            <a:ext cx="251152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000" i="1" baseline="30000" dirty="0">
                <a:sym typeface="Wingdings" pitchFamily="2" charset="2"/>
              </a:rPr>
              <a:t>Andersson et al., 2003</a:t>
            </a:r>
            <a:endParaRPr lang="en-US" sz="2000" i="1" baseline="30000" dirty="0">
              <a:sym typeface="Wingdings" pitchFamily="2" charset="2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5B813F8-266F-995A-C999-723F4BE10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2825"/>
            <a:ext cx="9144000" cy="229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43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4FC64-7176-CDC7-24EE-CDC77FC27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41C1E-C481-EAFB-1E17-D7AE73419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EFEC39-D46D-96BD-7610-194860659D60}"/>
              </a:ext>
            </a:extLst>
          </p:cNvPr>
          <p:cNvSpPr txBox="1">
            <a:spLocks/>
          </p:cNvSpPr>
          <p:nvPr/>
        </p:nvSpPr>
        <p:spPr>
          <a:xfrm>
            <a:off x="628650" y="1520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dirty="0" err="1"/>
              <a:t>Subject</a:t>
            </a:r>
            <a:r>
              <a:rPr lang="fi-FI" dirty="0"/>
              <a:t> </a:t>
            </a:r>
            <a:r>
              <a:rPr lang="fi-FI" dirty="0" err="1"/>
              <a:t>motion</a:t>
            </a:r>
            <a:endParaRPr lang="fi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307354-D12E-A79E-9D2B-7B85DF068ABF}"/>
              </a:ext>
            </a:extLst>
          </p:cNvPr>
          <p:cNvSpPr/>
          <p:nvPr/>
        </p:nvSpPr>
        <p:spPr>
          <a:xfrm>
            <a:off x="6484590" y="6356353"/>
            <a:ext cx="251152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000" i="1" baseline="30000" dirty="0">
                <a:sym typeface="Wingdings" pitchFamily="2" charset="2"/>
              </a:rPr>
              <a:t>Andersson et al., 2017</a:t>
            </a:r>
            <a:endParaRPr lang="en-US" sz="2000" i="1" baseline="30000" dirty="0">
              <a:sym typeface="Wingdings" pitchFamily="2" charset="2"/>
            </a:endParaRPr>
          </a:p>
        </p:txBody>
      </p:sp>
      <p:pic>
        <p:nvPicPr>
          <p:cNvPr id="6" name="Picture 5" descr="A close-up of a brain scan&#10;&#10;Description automatically generated">
            <a:extLst>
              <a:ext uri="{FF2B5EF4-FFF2-40B4-BE49-F238E27FC236}">
                <a16:creationId xmlns:a16="http://schemas.microsoft.com/office/drawing/2014/main" id="{BB974F63-654A-F321-0731-C6012427D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117054"/>
            <a:ext cx="85725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85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4FC64-7176-CDC7-24EE-CDC77FC27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41C1E-C481-EAFB-1E17-D7AE73419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EFEC39-D46D-96BD-7610-194860659D60}"/>
              </a:ext>
            </a:extLst>
          </p:cNvPr>
          <p:cNvSpPr txBox="1">
            <a:spLocks/>
          </p:cNvSpPr>
          <p:nvPr/>
        </p:nvSpPr>
        <p:spPr>
          <a:xfrm>
            <a:off x="628650" y="1520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dirty="0" err="1"/>
              <a:t>Motion</a:t>
            </a:r>
            <a:r>
              <a:rPr lang="fi-FI" dirty="0"/>
              <a:t> </a:t>
            </a:r>
            <a:r>
              <a:rPr lang="fi-FI" dirty="0" err="1"/>
              <a:t>artefacts</a:t>
            </a:r>
            <a:endParaRPr lang="fi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307354-D12E-A79E-9D2B-7B85DF068ABF}"/>
              </a:ext>
            </a:extLst>
          </p:cNvPr>
          <p:cNvSpPr/>
          <p:nvPr/>
        </p:nvSpPr>
        <p:spPr>
          <a:xfrm>
            <a:off x="6484590" y="6453336"/>
            <a:ext cx="251152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000" i="1" baseline="30000" dirty="0">
                <a:sym typeface="Wingdings" pitchFamily="2" charset="2"/>
              </a:rPr>
              <a:t>Andersson et al., 2017</a:t>
            </a:r>
            <a:endParaRPr lang="en-US" sz="2000" i="1" baseline="30000" dirty="0">
              <a:sym typeface="Wingdings" pitchFamily="2" charset="2"/>
            </a:endParaRPr>
          </a:p>
        </p:txBody>
      </p:sp>
      <p:pic>
        <p:nvPicPr>
          <p:cNvPr id="5122" name="Picture 2" descr="Fig. 17">
            <a:extLst>
              <a:ext uri="{FF2B5EF4-FFF2-40B4-BE49-F238E27FC236}">
                <a16:creationId xmlns:a16="http://schemas.microsoft.com/office/drawing/2014/main" id="{26011BFC-F773-957D-18A4-6179F7F65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930967"/>
            <a:ext cx="7615757" cy="542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874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Intended learning outcomes</a:t>
            </a:r>
            <a:endParaRPr lang="fi-FI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539552" y="1325564"/>
            <a:ext cx="8280920" cy="483974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sym typeface="Wingdings" pitchFamily="2" charset="2"/>
              </a:rPr>
              <a:t>By completing the course, the student can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ym typeface="Wingdings" pitchFamily="2" charset="2"/>
              </a:rPr>
              <a:t>understand diffusion MRI acquisition and analysis methods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ym typeface="Wingdings" pitchFamily="2" charset="2"/>
              </a:rPr>
              <a:t>describe applications of these methods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ym typeface="Wingdings" pitchFamily="2" charset="2"/>
              </a:rPr>
              <a:t>explain the principles of investigating brain microstructure and structural brain connectivity with diffusion MRI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ym typeface="Wingdings" pitchFamily="2" charset="2"/>
              </a:rPr>
              <a:t>recognize issues in applying these methods in research and clinic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ym typeface="Wingdings" pitchFamily="2" charset="2"/>
              </a:rPr>
              <a:t>apply diffusion MRI methods to investigate brain microstructure and structural brain connectivity (e.g., analyze a dataset or design a project)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Timo Roine</a:t>
            </a:r>
          </a:p>
        </p:txBody>
      </p:sp>
    </p:spTree>
    <p:extLst>
      <p:ext uri="{BB962C8B-B14F-4D97-AF65-F5344CB8AC3E}">
        <p14:creationId xmlns:p14="http://schemas.microsoft.com/office/powerpoint/2010/main" val="5917132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3FC080E-902F-8150-CA86-B0F6D168A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8" y="687190"/>
            <a:ext cx="8748464" cy="568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4FC64-7176-CDC7-24EE-CDC77FC27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41C1E-C481-EAFB-1E17-D7AE73419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 Roine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EFEC39-D46D-96BD-7610-194860659D60}"/>
              </a:ext>
            </a:extLst>
          </p:cNvPr>
          <p:cNvSpPr txBox="1">
            <a:spLocks/>
          </p:cNvSpPr>
          <p:nvPr/>
        </p:nvSpPr>
        <p:spPr>
          <a:xfrm>
            <a:off x="628650" y="1520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dirty="0" err="1"/>
              <a:t>Gibbs</a:t>
            </a:r>
            <a:r>
              <a:rPr lang="fi-FI" dirty="0"/>
              <a:t> </a:t>
            </a:r>
            <a:r>
              <a:rPr lang="fi-FI" dirty="0" err="1"/>
              <a:t>ringing</a:t>
            </a:r>
            <a:endParaRPr lang="fi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307354-D12E-A79E-9D2B-7B85DF068ABF}"/>
              </a:ext>
            </a:extLst>
          </p:cNvPr>
          <p:cNvSpPr/>
          <p:nvPr/>
        </p:nvSpPr>
        <p:spPr>
          <a:xfrm>
            <a:off x="6484590" y="6443851"/>
            <a:ext cx="251152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000" i="1" baseline="30000" dirty="0" err="1">
                <a:sym typeface="Wingdings" pitchFamily="2" charset="2"/>
              </a:rPr>
              <a:t>Perrone</a:t>
            </a:r>
            <a:r>
              <a:rPr lang="fi-FI" sz="2000" i="1" baseline="30000" dirty="0">
                <a:sym typeface="Wingdings" pitchFamily="2" charset="2"/>
              </a:rPr>
              <a:t> et al., 2015</a:t>
            </a:r>
            <a:endParaRPr lang="en-US" sz="2000" i="1" baseline="300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15098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55576" y="332656"/>
            <a:ext cx="7886700" cy="6264696"/>
          </a:xfrm>
          <a:gradFill>
            <a:gsLst>
              <a:gs pos="0">
                <a:schemeClr val="tx1"/>
              </a:gs>
              <a:gs pos="100000">
                <a:schemeClr val="tx1">
                  <a:alpha val="35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u="sng" dirty="0">
                <a:solidFill>
                  <a:schemeClr val="bg1"/>
                </a:solidFill>
                <a:latin typeface="+mn-lt"/>
              </a:rPr>
              <a:t>Session 1 outline</a:t>
            </a:r>
            <a:br>
              <a:rPr lang="en-US" sz="3200" u="sng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Course practicalities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Signal acquisition and MR physics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Quiz (10 min)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Break (10 min)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Imaging artefacts and distortions</a:t>
            </a:r>
            <a:br>
              <a:rPr lang="en-US" sz="3200" b="1" dirty="0">
                <a:solidFill>
                  <a:schemeClr val="bg1"/>
                </a:solidFill>
                <a:latin typeface="+mn-lt"/>
              </a:rPr>
            </a:br>
            <a:r>
              <a:rPr lang="en-US" sz="3200" b="1" dirty="0">
                <a:solidFill>
                  <a:schemeClr val="bg1"/>
                </a:solidFill>
                <a:latin typeface="+mn-lt"/>
              </a:rPr>
              <a:t>Discussion (5 min)</a:t>
            </a:r>
            <a:br>
              <a:rPr lang="en-US" sz="3200" b="1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Assignments before session 2</a:t>
            </a:r>
            <a:endParaRPr lang="fi-FI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10397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Discuss with your pair</a:t>
            </a:r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Timo Roine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18F7C5-F57C-2BB4-F78C-D0B36D009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24744"/>
            <a:ext cx="8496944" cy="5052219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/>
              <a:t>What challenges are in diffusion MRI acquisition?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fi-FI" dirty="0" err="1"/>
              <a:t>What</a:t>
            </a:r>
            <a:r>
              <a:rPr lang="fi-FI" dirty="0"/>
              <a:t> to </a:t>
            </a:r>
            <a:r>
              <a:rPr lang="fi-FI" dirty="0" err="1"/>
              <a:t>consider</a:t>
            </a:r>
            <a:r>
              <a:rPr lang="fi-FI" dirty="0"/>
              <a:t> </a:t>
            </a:r>
            <a:r>
              <a:rPr lang="fi-FI" dirty="0" err="1"/>
              <a:t>about</a:t>
            </a:r>
            <a:r>
              <a:rPr lang="fi-FI" dirty="0"/>
              <a:t> </a:t>
            </a:r>
            <a:r>
              <a:rPr lang="fi-FI" dirty="0" err="1"/>
              <a:t>when</a:t>
            </a:r>
            <a:r>
              <a:rPr lang="fi-FI" dirty="0"/>
              <a:t> </a:t>
            </a:r>
            <a:r>
              <a:rPr lang="fi-FI" dirty="0" err="1"/>
              <a:t>planning</a:t>
            </a:r>
            <a:r>
              <a:rPr lang="fi-FI" dirty="0"/>
              <a:t> an </a:t>
            </a:r>
            <a:r>
              <a:rPr lang="fi-FI" dirty="0" err="1"/>
              <a:t>acquisition</a:t>
            </a:r>
            <a:r>
              <a:rPr lang="fi-FI" dirty="0"/>
              <a:t> </a:t>
            </a:r>
            <a:r>
              <a:rPr lang="fi-FI" dirty="0" err="1"/>
              <a:t>protocol</a:t>
            </a:r>
            <a:r>
              <a:rPr lang="fi-FI" dirty="0"/>
              <a:t>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dirty="0" err="1"/>
              <a:t>Add</a:t>
            </a:r>
            <a:r>
              <a:rPr lang="fi-FI" dirty="0"/>
              <a:t> at </a:t>
            </a:r>
            <a:r>
              <a:rPr lang="fi-FI" dirty="0" err="1"/>
              <a:t>least</a:t>
            </a:r>
            <a:r>
              <a:rPr lang="fi-FI" dirty="0"/>
              <a:t> </a:t>
            </a:r>
            <a:r>
              <a:rPr lang="fi-FI" dirty="0" err="1"/>
              <a:t>two</a:t>
            </a:r>
            <a:r>
              <a:rPr lang="fi-FI" dirty="0"/>
              <a:t> </a:t>
            </a:r>
            <a:r>
              <a:rPr lang="fi-FI" dirty="0" err="1"/>
              <a:t>points</a:t>
            </a:r>
            <a:r>
              <a:rPr lang="fi-FI" dirty="0"/>
              <a:t> to </a:t>
            </a:r>
            <a:r>
              <a:rPr lang="fi-FI" dirty="0" err="1"/>
              <a:t>each</a:t>
            </a:r>
            <a:r>
              <a:rPr lang="fi-FI"/>
              <a:t> to:</a:t>
            </a:r>
            <a:endParaRPr lang="fi-FI" dirty="0"/>
          </a:p>
          <a:p>
            <a:pPr marL="0" indent="0">
              <a:lnSpc>
                <a:spcPct val="120000"/>
              </a:lnSpc>
              <a:buNone/>
            </a:pPr>
            <a:r>
              <a:rPr lang="fi-FI" dirty="0">
                <a:hlinkClick r:id="rId3"/>
              </a:rPr>
              <a:t>https://edu.flinga.fi/s/EAFM45J</a:t>
            </a:r>
            <a:endParaRPr lang="fi-FI" dirty="0"/>
          </a:p>
          <a:p>
            <a:pPr marL="0" indent="0">
              <a:lnSpc>
                <a:spcPct val="120000"/>
              </a:lnSpc>
              <a:buNone/>
            </a:pPr>
            <a:endParaRPr lang="fi-FI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341514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55576" y="332656"/>
            <a:ext cx="7886700" cy="6264696"/>
          </a:xfrm>
          <a:gradFill>
            <a:gsLst>
              <a:gs pos="0">
                <a:schemeClr val="tx1"/>
              </a:gs>
              <a:gs pos="100000">
                <a:schemeClr val="tx1">
                  <a:alpha val="35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u="sng" dirty="0">
                <a:solidFill>
                  <a:schemeClr val="bg1"/>
                </a:solidFill>
                <a:latin typeface="+mn-lt"/>
              </a:rPr>
              <a:t>Session 1 outline</a:t>
            </a:r>
            <a:br>
              <a:rPr lang="en-US" sz="3200" u="sng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Course practicalities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Signal acquisition and MR physics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Quiz (10 min)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Break (10 min)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Imaging artefacts and distortions</a:t>
            </a:r>
            <a:br>
              <a:rPr lang="en-US" sz="3200" b="1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Discussion (5 min)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b="1" dirty="0">
                <a:solidFill>
                  <a:schemeClr val="bg1"/>
                </a:solidFill>
                <a:latin typeface="+mn-lt"/>
              </a:rPr>
              <a:t>Assignments before session 2</a:t>
            </a:r>
            <a:endParaRPr lang="fi-FI" sz="3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3492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Assignments</a:t>
            </a:r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Timo Roine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18F7C5-F57C-2BB4-F78C-D0B36D009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24744"/>
            <a:ext cx="8496944" cy="5052219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Get familiar with preprocessing by watching the following video: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hlinkClick r:id="rId3"/>
              </a:rPr>
              <a:t>https://youtu.be/fXdhCdG4S_E</a:t>
            </a: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and by reading the following articles:</a:t>
            </a:r>
          </a:p>
          <a:p>
            <a:pPr>
              <a:lnSpc>
                <a:spcPct val="120000"/>
              </a:lnSpc>
            </a:pPr>
            <a:r>
              <a:rPr lang="en-US" dirty="0"/>
              <a:t>Tax et al., 2022: </a:t>
            </a:r>
            <a:r>
              <a:rPr lang="en-US" dirty="0">
                <a:hlinkClick r:id="rId4"/>
              </a:rPr>
              <a:t>https://www.sciencedirect.com/science/article/pii/S1053811921011010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and Ades-Aron et al., 2018: </a:t>
            </a:r>
            <a:r>
              <a:rPr lang="en-US" dirty="0">
                <a:hlinkClick r:id="rId5"/>
              </a:rPr>
              <a:t>https://www.sciencedirect.com/science/article/pii/S1053811918306827</a:t>
            </a: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Homework deadlines before the next session: </a:t>
            </a:r>
          </a:p>
          <a:p>
            <a:pPr>
              <a:lnSpc>
                <a:spcPct val="120000"/>
              </a:lnSpc>
            </a:pPr>
            <a:r>
              <a:rPr lang="en-US" dirty="0"/>
              <a:t>Learning log (session 1 and </a:t>
            </a:r>
            <a:r>
              <a:rPr lang="en-US" dirty="0" err="1"/>
              <a:t>preassignment</a:t>
            </a:r>
            <a:r>
              <a:rPr lang="en-US" dirty="0"/>
              <a:t>) (DL 28.4.) (length: 0.5 pages)</a:t>
            </a:r>
          </a:p>
          <a:p>
            <a:pPr>
              <a:lnSpc>
                <a:spcPct val="120000"/>
              </a:lnSpc>
            </a:pPr>
            <a:r>
              <a:rPr lang="en-US" dirty="0"/>
              <a:t>Short essay: How will you use the knowledge acquired in this course (now or later in the future) (DL 28.4.) (length 0.5 pages)</a:t>
            </a:r>
          </a:p>
          <a:p>
            <a:pPr>
              <a:lnSpc>
                <a:spcPct val="120000"/>
              </a:lnSpc>
            </a:pPr>
            <a:r>
              <a:rPr lang="en-US" dirty="0"/>
              <a:t>Can be submitted in MyCourses (together in one or two separate files)</a:t>
            </a:r>
            <a:endParaRPr lang="fi-FI" dirty="0"/>
          </a:p>
          <a:p>
            <a:pPr marL="0" indent="0">
              <a:lnSpc>
                <a:spcPct val="120000"/>
              </a:lnSpc>
              <a:buNone/>
            </a:pPr>
            <a:r>
              <a:rPr lang="fi-FI" b="1" dirty="0" err="1"/>
              <a:t>Install</a:t>
            </a:r>
            <a:r>
              <a:rPr lang="fi-FI" b="1" dirty="0"/>
              <a:t>: FSL and MRtrix3</a:t>
            </a:r>
            <a:r>
              <a:rPr lang="en-US" b="1" dirty="0"/>
              <a:t> </a:t>
            </a:r>
            <a:r>
              <a:rPr lang="en-US" dirty="0"/>
              <a:t>– if you have an Aalto account you could also install them at VDI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3614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Course outline</a:t>
            </a:r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Timo Roine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B20750-A1FC-7412-C4DA-B872CEB2BA43}"/>
              </a:ext>
            </a:extLst>
          </p:cNvPr>
          <p:cNvSpPr txBox="1"/>
          <p:nvPr/>
        </p:nvSpPr>
        <p:spPr>
          <a:xfrm>
            <a:off x="2286000" y="1346723"/>
            <a:ext cx="457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  <a:t>Session 1: Physics of diffusion MRI acquisition and artefacts (24.4.)</a:t>
            </a:r>
            <a:b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Self-study (pre-assignment) and lectures, quiz</a:t>
            </a:r>
            <a:b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Homework: Learning log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and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 essay + self-study (material given at the end of the session)</a:t>
            </a:r>
            <a:b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  <a:t>Session 2: Data preprocessing (29.4.)</a:t>
            </a:r>
            <a:b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Self-study, lecture, practical demonstrations, group discussion, individual reflection, quiz</a:t>
            </a:r>
            <a:b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Homework: Learning log + self-study</a:t>
            </a:r>
            <a:b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  <a:t>Start of the project work</a:t>
            </a: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604998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Course outline</a:t>
            </a:r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Timo Roine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5B363-50B3-601D-0DD7-828CA0CD6A00}"/>
              </a:ext>
            </a:extLst>
          </p:cNvPr>
          <p:cNvSpPr txBox="1"/>
          <p:nvPr/>
        </p:nvSpPr>
        <p:spPr>
          <a:xfrm>
            <a:off x="2286000" y="1325565"/>
            <a:ext cx="4572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  <a:t>Session 3: Diffusion tensor imaging (14.5.)</a:t>
            </a: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Self-study, lecture, practical demonstrations, group discussion, individual reflection, quiz</a:t>
            </a:r>
            <a:b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Homework: Learning log (DL 18.5.) self-study, return first draft of project work report (DL 20.5.)</a:t>
            </a:r>
            <a:b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  <a:t>Session 4: Constrained spherical deconvolution and tractography (21.5.)</a:t>
            </a:r>
            <a:b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Self-study, lecture, practical demonstrations, group discussion, individual reflection, quiz</a:t>
            </a:r>
            <a:b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Homework: Learning log (DL 25.5.). self-study, give peer feedback on the project work report (DL 29.5.)</a:t>
            </a:r>
          </a:p>
        </p:txBody>
      </p:sp>
    </p:spTree>
    <p:extLst>
      <p:ext uri="{BB962C8B-B14F-4D97-AF65-F5344CB8AC3E}">
        <p14:creationId xmlns:p14="http://schemas.microsoft.com/office/powerpoint/2010/main" val="413655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Course outline</a:t>
            </a:r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Timo Roine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5B363-50B3-601D-0DD7-828CA0CD6A00}"/>
              </a:ext>
            </a:extLst>
          </p:cNvPr>
          <p:cNvSpPr txBox="1"/>
          <p:nvPr/>
        </p:nvSpPr>
        <p:spPr>
          <a:xfrm>
            <a:off x="2286000" y="1325565"/>
            <a:ext cx="4572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  <a:t>Session 5: Connectivity networks and microstructural analyses (30.5.)</a:t>
            </a:r>
            <a:b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Self-study, lecture, practical demonstrations, group discussion, individual reflection, quiz</a:t>
            </a:r>
            <a:b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Homework: Learning log + self-study, return project work report (5.6.)</a:t>
            </a:r>
            <a:b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  <a:t>Session 6: Summary of the course, presentations of project works (6.6.)</a:t>
            </a: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 rtl="0"/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Seminar presentations, lecture, group discussion, feedback, individual reflection</a:t>
            </a:r>
          </a:p>
        </p:txBody>
      </p:sp>
    </p:spTree>
    <p:extLst>
      <p:ext uri="{BB962C8B-B14F-4D97-AF65-F5344CB8AC3E}">
        <p14:creationId xmlns:p14="http://schemas.microsoft.com/office/powerpoint/2010/main" val="1178825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55576" y="332656"/>
            <a:ext cx="7886700" cy="6264696"/>
          </a:xfrm>
          <a:gradFill>
            <a:gsLst>
              <a:gs pos="0">
                <a:schemeClr val="tx1"/>
              </a:gs>
              <a:gs pos="100000">
                <a:schemeClr val="tx1">
                  <a:alpha val="35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u="sng" dirty="0">
                <a:solidFill>
                  <a:schemeClr val="bg1"/>
                </a:solidFill>
                <a:latin typeface="+mn-lt"/>
              </a:rPr>
              <a:t>Session 1 outline</a:t>
            </a:r>
            <a:br>
              <a:rPr lang="en-US" sz="3200" u="sng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Course practicalities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b="1" dirty="0">
                <a:solidFill>
                  <a:schemeClr val="bg1"/>
                </a:solidFill>
                <a:latin typeface="+mn-lt"/>
              </a:rPr>
              <a:t>Signal acquisition and MR physics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Quiz (10 min)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Break (10 min)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Imaging artefacts and distortions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Discussion (5 min)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Assignments before session 2</a:t>
            </a:r>
            <a:endParaRPr lang="fi-FI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6548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36511" y="6726"/>
            <a:ext cx="9180512" cy="1325563"/>
          </a:xfrm>
        </p:spPr>
        <p:txBody>
          <a:bodyPr/>
          <a:lstStyle/>
          <a:p>
            <a:pPr algn="ctr"/>
            <a:r>
              <a:rPr lang="en-US" dirty="0"/>
              <a:t>Magnetic resonance imaging (MRI)</a:t>
            </a:r>
            <a:endParaRPr lang="fi-FI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0106" y="1460884"/>
            <a:ext cx="5929851" cy="234413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Hydrogen nuclei are regarded as microscopic magnets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sz="2000" dirty="0"/>
              <a:t>Main magnet (B0 field) aligns the spins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2000" dirty="0"/>
              <a:t> net magnetization aligned with B0</a:t>
            </a:r>
          </a:p>
          <a:p>
            <a:pPr marL="342900" lvl="1" indent="0">
              <a:lnSpc>
                <a:spcPct val="150000"/>
              </a:lnSpc>
              <a:buNone/>
            </a:pPr>
            <a:r>
              <a:rPr lang="en-US" sz="2000" dirty="0"/>
              <a:t>     transverse component is zero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Timo Roine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527289" y="1628800"/>
            <a:ext cx="3629915" cy="4356402"/>
            <a:chOff x="3943350" y="1583186"/>
            <a:chExt cx="3629915" cy="4356402"/>
          </a:xfrm>
        </p:grpSpPr>
        <p:cxnSp>
          <p:nvCxnSpPr>
            <p:cNvPr id="11" name="Straight Arrow Connector 10"/>
            <p:cNvCxnSpPr>
              <a:cxnSpLocks/>
            </p:cNvCxnSpPr>
            <p:nvPr/>
          </p:nvCxnSpPr>
          <p:spPr>
            <a:xfrm>
              <a:off x="6279642" y="1780476"/>
              <a:ext cx="0" cy="373488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lg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348696" y="1583186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400" b="1" dirty="0"/>
                <a:t>B</a:t>
              </a:r>
              <a:endParaRPr lang="fr-CH" sz="2400" b="1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5371592" y="2184400"/>
              <a:ext cx="1816100" cy="3937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  <p:cxnSp>
          <p:nvCxnSpPr>
            <p:cNvPr id="17" name="Straight Arrow Connector 16"/>
            <p:cNvCxnSpPr>
              <a:cxnSpLocks/>
              <a:stCxn id="15" idx="7"/>
            </p:cNvCxnSpPr>
            <p:nvPr/>
          </p:nvCxnSpPr>
          <p:spPr>
            <a:xfrm flipH="1" flipV="1">
              <a:off x="6480572" y="2184400"/>
              <a:ext cx="441158" cy="5765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cxnSpLocks/>
              <a:stCxn id="15" idx="3"/>
            </p:cNvCxnSpPr>
            <p:nvPr/>
          </p:nvCxnSpPr>
          <p:spPr>
            <a:xfrm>
              <a:off x="5637554" y="2520444"/>
              <a:ext cx="401296" cy="5765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cxnSpLocks/>
              <a:endCxn id="15" idx="6"/>
            </p:cNvCxnSpPr>
            <p:nvPr/>
          </p:nvCxnSpPr>
          <p:spPr>
            <a:xfrm flipV="1">
              <a:off x="5496425" y="2381250"/>
              <a:ext cx="1691267" cy="280233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5559642" y="3201760"/>
              <a:ext cx="1440000" cy="144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60000"/>
                    <a:lumOff val="40000"/>
                  </a:schemeClr>
                </a:gs>
                <a:gs pos="83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61014" y="2188196"/>
              <a:ext cx="13001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000" dirty="0" err="1"/>
                <a:t>Precession</a:t>
              </a:r>
              <a:endParaRPr lang="fr-CH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986018" y="5539478"/>
              <a:ext cx="25872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000" dirty="0" err="1"/>
                <a:t>Uniform</a:t>
              </a:r>
              <a:r>
                <a:rPr lang="fi-FI" sz="2000" dirty="0"/>
                <a:t> </a:t>
              </a:r>
              <a:r>
                <a:rPr lang="fi-FI" sz="2000" dirty="0" err="1"/>
                <a:t>magnetic</a:t>
              </a:r>
              <a:r>
                <a:rPr lang="fi-FI" sz="2000" dirty="0"/>
                <a:t> </a:t>
              </a:r>
              <a:r>
                <a:rPr lang="fi-FI" sz="2000" dirty="0" err="1"/>
                <a:t>field</a:t>
              </a:r>
              <a:endParaRPr lang="fr-CH" sz="2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96175" y="5071508"/>
              <a:ext cx="22854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000" dirty="0" err="1"/>
                <a:t>Angular</a:t>
              </a:r>
              <a:r>
                <a:rPr lang="fi-FI" sz="2000" dirty="0"/>
                <a:t> </a:t>
              </a:r>
              <a:r>
                <a:rPr lang="fi-FI" sz="2000" dirty="0" err="1"/>
                <a:t>momentum</a:t>
              </a:r>
              <a:endParaRPr lang="fr-CH" sz="2000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3943350" y="3921760"/>
              <a:ext cx="142824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068183" y="3566084"/>
              <a:ext cx="12892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2000" dirty="0"/>
                <a:t>Transverse</a:t>
              </a:r>
            </a:p>
            <a:p>
              <a:pPr algn="ctr"/>
              <a:r>
                <a:rPr lang="fi-FI" sz="2000" dirty="0"/>
                <a:t>direction</a:t>
              </a:r>
              <a:endParaRPr lang="fr-CH" sz="20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516480" y="6111140"/>
            <a:ext cx="2082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With B0 field</a:t>
            </a:r>
            <a:endParaRPr lang="fi-FI" sz="2000" dirty="0"/>
          </a:p>
        </p:txBody>
      </p:sp>
      <p:grpSp>
        <p:nvGrpSpPr>
          <p:cNvPr id="73" name="Group 72"/>
          <p:cNvGrpSpPr/>
          <p:nvPr/>
        </p:nvGrpSpPr>
        <p:grpSpPr>
          <a:xfrm>
            <a:off x="1516479" y="3965641"/>
            <a:ext cx="2082264" cy="2151853"/>
            <a:chOff x="1874683" y="3254636"/>
            <a:chExt cx="2082264" cy="2151853"/>
          </a:xfrm>
        </p:grpSpPr>
        <p:cxnSp>
          <p:nvCxnSpPr>
            <p:cNvPr id="40" name="Straight Arrow Connector 39"/>
            <p:cNvCxnSpPr>
              <a:cxnSpLocks/>
            </p:cNvCxnSpPr>
            <p:nvPr/>
          </p:nvCxnSpPr>
          <p:spPr>
            <a:xfrm flipV="1">
              <a:off x="2916296" y="3429000"/>
              <a:ext cx="0" cy="194900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2582721" y="3254636"/>
              <a:ext cx="347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b="1" dirty="0"/>
                <a:t>B</a:t>
              </a:r>
              <a:endParaRPr lang="fr-CH" sz="2400" b="1" dirty="0"/>
            </a:p>
          </p:txBody>
        </p:sp>
        <p:cxnSp>
          <p:nvCxnSpPr>
            <p:cNvPr id="47" name="Straight Arrow Connector 46"/>
            <p:cNvCxnSpPr>
              <a:cxnSpLocks/>
            </p:cNvCxnSpPr>
            <p:nvPr/>
          </p:nvCxnSpPr>
          <p:spPr>
            <a:xfrm flipV="1">
              <a:off x="1979712" y="3429000"/>
              <a:ext cx="144016" cy="64807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1874683" y="3626626"/>
              <a:ext cx="360000" cy="36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60000"/>
                    <a:lumOff val="40000"/>
                  </a:schemeClr>
                </a:gs>
                <a:gs pos="83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  <p:cxnSp>
          <p:nvCxnSpPr>
            <p:cNvPr id="51" name="Straight Arrow Connector 50"/>
            <p:cNvCxnSpPr>
              <a:cxnSpLocks/>
            </p:cNvCxnSpPr>
            <p:nvPr/>
          </p:nvCxnSpPr>
          <p:spPr>
            <a:xfrm flipV="1">
              <a:off x="2555776" y="4126992"/>
              <a:ext cx="130179" cy="59815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cxnSpLocks/>
            </p:cNvCxnSpPr>
            <p:nvPr/>
          </p:nvCxnSpPr>
          <p:spPr>
            <a:xfrm flipV="1">
              <a:off x="3131840" y="3429000"/>
              <a:ext cx="144016" cy="64807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cxnSpLocks/>
            </p:cNvCxnSpPr>
            <p:nvPr/>
          </p:nvCxnSpPr>
          <p:spPr>
            <a:xfrm flipV="1">
              <a:off x="3707904" y="4077072"/>
              <a:ext cx="144016" cy="64807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cxnSpLocks/>
            </p:cNvCxnSpPr>
            <p:nvPr/>
          </p:nvCxnSpPr>
          <p:spPr>
            <a:xfrm flipV="1">
              <a:off x="3131840" y="4752071"/>
              <a:ext cx="126561" cy="62114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cxnSpLocks/>
            </p:cNvCxnSpPr>
            <p:nvPr/>
          </p:nvCxnSpPr>
          <p:spPr>
            <a:xfrm flipV="1">
              <a:off x="1979712" y="4725143"/>
              <a:ext cx="144016" cy="64807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2444819" y="4242027"/>
              <a:ext cx="360000" cy="36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60000"/>
                    <a:lumOff val="40000"/>
                  </a:schemeClr>
                </a:gs>
                <a:gs pos="83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3020883" y="3608587"/>
              <a:ext cx="360000" cy="36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60000"/>
                    <a:lumOff val="40000"/>
                  </a:schemeClr>
                </a:gs>
                <a:gs pos="83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3596947" y="4242027"/>
              <a:ext cx="360000" cy="36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60000"/>
                    <a:lumOff val="40000"/>
                  </a:schemeClr>
                </a:gs>
                <a:gs pos="83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3020883" y="4879905"/>
              <a:ext cx="360000" cy="36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60000"/>
                    <a:lumOff val="40000"/>
                  </a:schemeClr>
                </a:gs>
                <a:gs pos="83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1874683" y="4897944"/>
              <a:ext cx="360000" cy="36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60000"/>
                    <a:lumOff val="40000"/>
                  </a:schemeClr>
                </a:gs>
                <a:gs pos="83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  <p:cxnSp>
          <p:nvCxnSpPr>
            <p:cNvPr id="56" name="Straight Arrow Connector 55"/>
            <p:cNvCxnSpPr>
              <a:cxnSpLocks/>
            </p:cNvCxnSpPr>
            <p:nvPr/>
          </p:nvCxnSpPr>
          <p:spPr>
            <a:xfrm flipH="1" flipV="1">
              <a:off x="3699965" y="3513627"/>
              <a:ext cx="145581" cy="52633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cxnSpLocks/>
            </p:cNvCxnSpPr>
            <p:nvPr/>
          </p:nvCxnSpPr>
          <p:spPr>
            <a:xfrm flipH="1" flipV="1">
              <a:off x="3115670" y="4147190"/>
              <a:ext cx="164265" cy="57358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cxnSpLocks/>
            </p:cNvCxnSpPr>
            <p:nvPr/>
          </p:nvCxnSpPr>
          <p:spPr>
            <a:xfrm flipH="1" flipV="1">
              <a:off x="3690324" y="4777531"/>
              <a:ext cx="155222" cy="60659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cxnSpLocks/>
            </p:cNvCxnSpPr>
            <p:nvPr/>
          </p:nvCxnSpPr>
          <p:spPr>
            <a:xfrm flipH="1" flipV="1">
              <a:off x="2540519" y="4788078"/>
              <a:ext cx="176404" cy="61841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cxnSpLocks/>
            </p:cNvCxnSpPr>
            <p:nvPr/>
          </p:nvCxnSpPr>
          <p:spPr>
            <a:xfrm flipH="1" flipV="1">
              <a:off x="1960814" y="4159427"/>
              <a:ext cx="179108" cy="56173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cxnSpLocks/>
            </p:cNvCxnSpPr>
            <p:nvPr/>
          </p:nvCxnSpPr>
          <p:spPr>
            <a:xfrm flipH="1" flipV="1">
              <a:off x="2540519" y="3513627"/>
              <a:ext cx="167179" cy="57675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2444819" y="3608587"/>
              <a:ext cx="360000" cy="36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60000"/>
                    <a:lumOff val="40000"/>
                  </a:schemeClr>
                </a:gs>
                <a:gs pos="83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3020883" y="4242027"/>
              <a:ext cx="360000" cy="36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60000"/>
                    <a:lumOff val="40000"/>
                  </a:schemeClr>
                </a:gs>
                <a:gs pos="83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3596947" y="4879905"/>
              <a:ext cx="360000" cy="36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60000"/>
                    <a:lumOff val="40000"/>
                  </a:schemeClr>
                </a:gs>
                <a:gs pos="83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3596947" y="3608587"/>
              <a:ext cx="360000" cy="36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60000"/>
                    <a:lumOff val="40000"/>
                  </a:schemeClr>
                </a:gs>
                <a:gs pos="83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2444819" y="4879905"/>
              <a:ext cx="360000" cy="36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60000"/>
                    <a:lumOff val="40000"/>
                  </a:schemeClr>
                </a:gs>
                <a:gs pos="83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1874683" y="4260066"/>
              <a:ext cx="360000" cy="36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60000"/>
                    <a:lumOff val="40000"/>
                  </a:schemeClr>
                </a:gs>
                <a:gs pos="83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</p:grpSp>
    </p:spTree>
    <p:extLst>
      <p:ext uri="{BB962C8B-B14F-4D97-AF65-F5344CB8AC3E}">
        <p14:creationId xmlns:p14="http://schemas.microsoft.com/office/powerpoint/2010/main" val="2966612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Spin echo (SE) excitation</a:t>
            </a:r>
            <a:endParaRPr lang="fi-FI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153337" y="1750483"/>
            <a:ext cx="4500954" cy="3600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A radio-frequency (RF) pulse flips the spins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1800" dirty="0">
                <a:sym typeface="Wingdings" pitchFamily="2" charset="2"/>
              </a:rPr>
              <a:t>transverse magnetization</a:t>
            </a:r>
          </a:p>
          <a:p>
            <a:pPr lvl="1">
              <a:lnSpc>
                <a:spcPct val="150000"/>
              </a:lnSpc>
            </a:pPr>
            <a:r>
              <a:rPr lang="en-US" sz="1400" dirty="0">
                <a:sym typeface="Wingdings" pitchFamily="2" charset="2"/>
              </a:rPr>
              <a:t>T2* relaxation time: affected by local field inhomogeneities and spin-spin interactions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Another RF pulse </a:t>
            </a:r>
            <a:r>
              <a:rPr lang="en-US" sz="1800" dirty="0">
                <a:sym typeface="Wingdings" pitchFamily="2" charset="2"/>
              </a:rPr>
              <a:t> refocusing  echo</a:t>
            </a:r>
          </a:p>
          <a:p>
            <a:pPr lvl="1">
              <a:lnSpc>
                <a:spcPct val="150000"/>
              </a:lnSpc>
            </a:pPr>
            <a:r>
              <a:rPr lang="en-US" sz="1400" dirty="0">
                <a:sym typeface="Wingdings" pitchFamily="2" charset="2"/>
              </a:rPr>
              <a:t>T2 relaxation time, only affected by the spin-spin interactions, can be measured in (x, y, z)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24 </a:t>
            </a:r>
            <a:r>
              <a:rPr lang="fr-FR" dirty="0" err="1"/>
              <a:t>Apr</a:t>
            </a:r>
            <a:r>
              <a:rPr lang="fr-FR" dirty="0"/>
              <a:t> 2024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Timo Roine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985" y="1795149"/>
            <a:ext cx="4356939" cy="32677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07308" y="5201770"/>
            <a:ext cx="46782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600" i="1" dirty="0"/>
              <a:t>Figure: </a:t>
            </a:r>
            <a:r>
              <a:rPr lang="pl-PL" sz="1600" i="1" dirty="0"/>
              <a:t>Gavin W Morley, CC BY-SA 3.0</a:t>
            </a:r>
            <a:endParaRPr lang="fr-CH" sz="1600" i="1" dirty="0"/>
          </a:p>
        </p:txBody>
      </p:sp>
    </p:spTree>
    <p:extLst>
      <p:ext uri="{BB962C8B-B14F-4D97-AF65-F5344CB8AC3E}">
        <p14:creationId xmlns:p14="http://schemas.microsoft.com/office/powerpoint/2010/main" val="1109254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A0559F27E01848A7091145752F0BBD" ma:contentTypeVersion="11" ma:contentTypeDescription="Create a new document." ma:contentTypeScope="" ma:versionID="fbd24987c15d550ed3107255bd1748e9">
  <xsd:schema xmlns:xsd="http://www.w3.org/2001/XMLSchema" xmlns:xs="http://www.w3.org/2001/XMLSchema" xmlns:p="http://schemas.microsoft.com/office/2006/metadata/properties" xmlns:ns3="b9a9b07d-11ef-4e79-a168-d9b4072bf899" xmlns:ns4="0de41e0d-c8bd-43c6-81a6-32e3f217488b" targetNamespace="http://schemas.microsoft.com/office/2006/metadata/properties" ma:root="true" ma:fieldsID="4bbfc5c15eba14cb1c92d238ae2b8857" ns3:_="" ns4:_="">
    <xsd:import namespace="b9a9b07d-11ef-4e79-a168-d9b4072bf899"/>
    <xsd:import namespace="0de41e0d-c8bd-43c6-81a6-32e3f217488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a9b07d-11ef-4e79-a168-d9b4072bf8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e41e0d-c8bd-43c6-81a6-32e3f217488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B29C01E-999C-4565-8FDD-C4CEC8E0A0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a9b07d-11ef-4e79-a168-d9b4072bf899"/>
    <ds:schemaRef ds:uri="0de41e0d-c8bd-43c6-81a6-32e3f21748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D29FBC5-6FFF-4018-98B9-743E3DD1B4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60BB71-A6B8-4285-8BF9-0170533E31CC}">
  <ds:schemaRefs>
    <ds:schemaRef ds:uri="http://purl.org/dc/dcmitype/"/>
    <ds:schemaRef ds:uri="http://schemas.microsoft.com/office/2006/metadata/properties"/>
    <ds:schemaRef ds:uri="http://www.w3.org/XML/1998/namespace"/>
    <ds:schemaRef ds:uri="b9a9b07d-11ef-4e79-a168-d9b4072bf899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0de41e0d-c8bd-43c6-81a6-32e3f217488b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31038</TotalTime>
  <Words>1440</Words>
  <Application>Microsoft Office PowerPoint</Application>
  <PresentationFormat>On-screen Show (4:3)</PresentationFormat>
  <Paragraphs>217</Paragraphs>
  <Slides>34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-apple-system</vt:lpstr>
      <vt:lpstr>Arial</vt:lpstr>
      <vt:lpstr>Calibri</vt:lpstr>
      <vt:lpstr>Calibri Light</vt:lpstr>
      <vt:lpstr>Cambria Math</vt:lpstr>
      <vt:lpstr>Wingdings</vt:lpstr>
      <vt:lpstr>Office Theme</vt:lpstr>
      <vt:lpstr>2_Office Theme</vt:lpstr>
      <vt:lpstr>Session 1: Physics of diffusion MRI acquisition and artefacts  NBE-E453001 - Special Course in Human Neuroscience V D:  Imaging Brain Microstructure and Connectivity with Diffusion MRI Dr. Timo ROINE - timo.roine@aalto.fi</vt:lpstr>
      <vt:lpstr>Session 1 outline Course practicalities Signal acquisition and MR physics Quiz (10 min) Break (10 min) Imaging artefacts and distortions Discussion (5 min) Assignments before session 2</vt:lpstr>
      <vt:lpstr>Intended learning outcomes</vt:lpstr>
      <vt:lpstr>Course outline</vt:lpstr>
      <vt:lpstr>Course outline</vt:lpstr>
      <vt:lpstr>Course outline</vt:lpstr>
      <vt:lpstr>Session 1 outline Course practicalities Signal acquisition and MR physics Quiz (10 min) Break (10 min) Imaging artefacts and distortions Discussion (5 min) Assignments before session 2</vt:lpstr>
      <vt:lpstr>Magnetic resonance imaging (MRI)</vt:lpstr>
      <vt:lpstr>Spin echo (SE) excitation</vt:lpstr>
      <vt:lpstr>Echo planar imaging (EPI)</vt:lpstr>
      <vt:lpstr>Imaging a voxel in 3D</vt:lpstr>
      <vt:lpstr>Diffusion-weighted signal</vt:lpstr>
      <vt:lpstr>Diffusion in the brain</vt:lpstr>
      <vt:lpstr>Measuring diffusion with  pulsed-gradient spin echo</vt:lpstr>
      <vt:lpstr>Diffusion coefficient</vt:lpstr>
      <vt:lpstr>Diffusion-weighted signal</vt:lpstr>
      <vt:lpstr>Effect of b-value</vt:lpstr>
      <vt:lpstr>Diffusion-weighted q-space schemes</vt:lpstr>
      <vt:lpstr>Diffusion-weighted signal</vt:lpstr>
      <vt:lpstr>Session 1 outline Course practicalities Signal acquisition and MR physics Quiz (10 min) Break (10 min) Imaging artefacts and distortions Discussion (5 min) Assignments before session 2</vt:lpstr>
      <vt:lpstr>Session 1 outline Course practicalities Signal acquisition and MR physics Quiz (10 min) Break (10 min) Imaging artefacts and distortions Discussion (5 min) Assignments before session 2</vt:lpstr>
      <vt:lpstr>Session 1 outline Course practicalities Signal acquisition and MR physics Quiz (10 min) Break (10 min) Imaging artefacts and distortions Discussion (5 min) Assignments before session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Session 1 outline Course practicalities Signal acquisition and MR physics Quiz (10 min) Break (10 min) Imaging artefacts and distortions Discussion (5 min) Assignments before session 2</vt:lpstr>
      <vt:lpstr>Discuss with your pair</vt:lpstr>
      <vt:lpstr>Session 1 outline Course practicalities Signal acquisition and MR physics Quiz (10 min) Break (10 min) Imaging artefacts and distortions Discussion (5 min) Assignments before session 2</vt:lpstr>
      <vt:lpstr>Assignments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Diffusion MRI and FreeSurfer - Introduction</dc:title>
  <dc:creator>Timo Roine</dc:creator>
  <cp:lastModifiedBy>Timo Roine</cp:lastModifiedBy>
  <cp:revision>706</cp:revision>
  <dcterms:created xsi:type="dcterms:W3CDTF">2012-11-05T13:27:21Z</dcterms:created>
  <dcterms:modified xsi:type="dcterms:W3CDTF">2024-04-24T10:01:00Z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0x010100A8A0559F27E01848A7091145752F0BBD</vt:lpwstr>
  </property>
</Properties>
</file>