
<file path=[Content_Types].xml><?xml version="1.0" encoding="utf-8"?>
<Types xmlns="http://schemas.openxmlformats.org/package/2006/content-types">
  <Default Extension="jpg&amp;ehk=x5WqaxW4KZzgop2nRR07Ww&amp;r=0&amp;pid=OfficeInsert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v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1411" y="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E1F2-900A-4858-B020-09D3C65404C1}" type="datetimeFigureOut">
              <a:rPr lang="sv-FI" smtClean="0"/>
              <a:t>22-11-2017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26890-1CBB-4B9F-A856-A93FF9D55433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68316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E1F2-900A-4858-B020-09D3C65404C1}" type="datetimeFigureOut">
              <a:rPr lang="sv-FI" smtClean="0"/>
              <a:t>22-11-2017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26890-1CBB-4B9F-A856-A93FF9D55433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771618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E1F2-900A-4858-B020-09D3C65404C1}" type="datetimeFigureOut">
              <a:rPr lang="sv-FI" smtClean="0"/>
              <a:t>22-11-2017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26890-1CBB-4B9F-A856-A93FF9D55433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209875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E1F2-900A-4858-B020-09D3C65404C1}" type="datetimeFigureOut">
              <a:rPr lang="sv-FI" smtClean="0"/>
              <a:t>22-11-2017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26890-1CBB-4B9F-A856-A93FF9D55433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528565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E1F2-900A-4858-B020-09D3C65404C1}" type="datetimeFigureOut">
              <a:rPr lang="sv-FI" smtClean="0"/>
              <a:t>22-11-2017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26890-1CBB-4B9F-A856-A93FF9D55433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901730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E1F2-900A-4858-B020-09D3C65404C1}" type="datetimeFigureOut">
              <a:rPr lang="sv-FI" smtClean="0"/>
              <a:t>22-11-2017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26890-1CBB-4B9F-A856-A93FF9D55433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766570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E1F2-900A-4858-B020-09D3C65404C1}" type="datetimeFigureOut">
              <a:rPr lang="sv-FI" smtClean="0"/>
              <a:t>22-11-2017</a:t>
            </a:fld>
            <a:endParaRPr lang="sv-FI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26890-1CBB-4B9F-A856-A93FF9D55433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736933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E1F2-900A-4858-B020-09D3C65404C1}" type="datetimeFigureOut">
              <a:rPr lang="sv-FI" smtClean="0"/>
              <a:t>22-11-2017</a:t>
            </a:fld>
            <a:endParaRPr lang="sv-FI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26890-1CBB-4B9F-A856-A93FF9D55433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648215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E1F2-900A-4858-B020-09D3C65404C1}" type="datetimeFigureOut">
              <a:rPr lang="sv-FI" smtClean="0"/>
              <a:t>22-11-2017</a:t>
            </a:fld>
            <a:endParaRPr lang="sv-FI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26890-1CBB-4B9F-A856-A93FF9D55433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686826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E1F2-900A-4858-B020-09D3C65404C1}" type="datetimeFigureOut">
              <a:rPr lang="sv-FI" smtClean="0"/>
              <a:t>22-11-2017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26890-1CBB-4B9F-A856-A93FF9D55433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713859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E1F2-900A-4858-B020-09D3C65404C1}" type="datetimeFigureOut">
              <a:rPr lang="sv-FI" smtClean="0"/>
              <a:t>22-11-2017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26890-1CBB-4B9F-A856-A93FF9D55433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991582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7E1F2-900A-4858-B020-09D3C65404C1}" type="datetimeFigureOut">
              <a:rPr lang="sv-FI" smtClean="0"/>
              <a:t>22-11-2017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26890-1CBB-4B9F-A856-A93FF9D55433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954504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usannehultman.se/2017/02/dag-5-roda-bilar-vid-malecon/" TargetMode="External"/><Relationship Id="rId2" Type="http://schemas.openxmlformats.org/officeDocument/2006/relationships/image" Target="../media/image1.jpg&amp;ehk=x5WqaxW4KZzgop2nRR07Ww&amp;r=0&amp;pid=OfficeInsert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-nd/4.0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sv-FI" dirty="0"/>
              <a:t>ADJEKTIV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FI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98F5370B-D19E-413D-BD6C-43F09ABAED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2000" y="3573016"/>
            <a:ext cx="3521968" cy="1760984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259C1274-E443-4C73-BF81-E73E58276820}"/>
              </a:ext>
            </a:extLst>
          </p:cNvPr>
          <p:cNvSpPr txBox="1"/>
          <p:nvPr/>
        </p:nvSpPr>
        <p:spPr>
          <a:xfrm>
            <a:off x="762000" y="5519112"/>
            <a:ext cx="352196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sz="900">
                <a:hlinkClick r:id="rId3" tooltip="http://susannehultman.se/2017/02/dag-5-roda-bilar-vid-malecon/"/>
              </a:rPr>
              <a:t>Det här fotot</a:t>
            </a:r>
            <a:r>
              <a:rPr lang="sv-FI" sz="900"/>
              <a:t> av Okänd författare licensieras enligt </a:t>
            </a:r>
            <a:r>
              <a:rPr lang="sv-FI" sz="900">
                <a:hlinkClick r:id="rId4" tooltip="https://creativecommons.org/licenses/by-nc-nd/4.0/"/>
              </a:rPr>
              <a:t>CC BY-NC-ND</a:t>
            </a:r>
            <a:endParaRPr lang="sv-FI" sz="900"/>
          </a:p>
        </p:txBody>
      </p:sp>
    </p:spTree>
    <p:extLst>
      <p:ext uri="{BB962C8B-B14F-4D97-AF65-F5344CB8AC3E}">
        <p14:creationId xmlns:p14="http://schemas.microsoft.com/office/powerpoint/2010/main" val="137187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endParaRPr lang="sv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FI" sz="3600" dirty="0"/>
              <a:t>   EN SVENSK BIL</a:t>
            </a:r>
          </a:p>
          <a:p>
            <a:br>
              <a:rPr lang="sv-FI" sz="3600" dirty="0"/>
            </a:br>
            <a:r>
              <a:rPr lang="sv-FI" sz="3600" dirty="0">
                <a:solidFill>
                  <a:srgbClr val="C00000"/>
                </a:solidFill>
              </a:rPr>
              <a:t>ETT</a:t>
            </a:r>
            <a:r>
              <a:rPr lang="sv-FI" sz="3600" dirty="0"/>
              <a:t> SVENSK</a:t>
            </a:r>
            <a:r>
              <a:rPr lang="sv-FI" sz="3600" dirty="0">
                <a:solidFill>
                  <a:srgbClr val="C00000"/>
                </a:solidFill>
              </a:rPr>
              <a:t>T</a:t>
            </a:r>
            <a:r>
              <a:rPr lang="sv-FI" sz="3600" dirty="0"/>
              <a:t> HUS</a:t>
            </a:r>
          </a:p>
          <a:p>
            <a:br>
              <a:rPr lang="sv-FI" sz="3600" dirty="0"/>
            </a:br>
            <a:r>
              <a:rPr lang="sv-FI" sz="3600" dirty="0"/>
              <a:t>TVÅ SVENSK</a:t>
            </a:r>
            <a:r>
              <a:rPr lang="sv-FI" sz="3600" dirty="0">
                <a:solidFill>
                  <a:srgbClr val="C00000"/>
                </a:solidFill>
              </a:rPr>
              <a:t>A</a:t>
            </a:r>
            <a:r>
              <a:rPr lang="sv-FI" sz="3600" dirty="0"/>
              <a:t> BILAR</a:t>
            </a:r>
            <a:br>
              <a:rPr lang="sv-FI" sz="3600" dirty="0"/>
            </a:br>
            <a:r>
              <a:rPr lang="sv-FI" sz="3600" dirty="0"/>
              <a:t>TVÅ SVENSK</a:t>
            </a:r>
            <a:r>
              <a:rPr lang="sv-FI" sz="3600" dirty="0">
                <a:solidFill>
                  <a:srgbClr val="C00000"/>
                </a:solidFill>
              </a:rPr>
              <a:t>A</a:t>
            </a:r>
            <a:r>
              <a:rPr lang="sv-FI" sz="3600" dirty="0"/>
              <a:t> HUS</a:t>
            </a:r>
          </a:p>
        </p:txBody>
      </p:sp>
    </p:spTree>
    <p:extLst>
      <p:ext uri="{BB962C8B-B14F-4D97-AF65-F5344CB8AC3E}">
        <p14:creationId xmlns:p14="http://schemas.microsoft.com/office/powerpoint/2010/main" val="973444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v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dirty="0">
                <a:solidFill>
                  <a:srgbClr val="C00000"/>
                </a:solidFill>
              </a:rPr>
              <a:t>EN</a:t>
            </a:r>
            <a:r>
              <a:rPr lang="sv-FI" dirty="0"/>
              <a:t> TIDNING ÄR SVENSK OCH DANSK</a:t>
            </a:r>
            <a:br>
              <a:rPr lang="sv-FI" dirty="0"/>
            </a:br>
            <a:br>
              <a:rPr lang="sv-FI" dirty="0"/>
            </a:br>
            <a:r>
              <a:rPr lang="sv-FI" dirty="0">
                <a:solidFill>
                  <a:srgbClr val="C00000"/>
                </a:solidFill>
              </a:rPr>
              <a:t>ETT</a:t>
            </a:r>
            <a:r>
              <a:rPr lang="sv-FI" dirty="0"/>
              <a:t> HUS ÄR GUL</a:t>
            </a:r>
            <a:r>
              <a:rPr lang="sv-FI" dirty="0">
                <a:solidFill>
                  <a:srgbClr val="C00000"/>
                </a:solidFill>
              </a:rPr>
              <a:t>T </a:t>
            </a:r>
            <a:r>
              <a:rPr lang="sv-FI" dirty="0"/>
              <a:t>OCH GRÖN</a:t>
            </a:r>
            <a:r>
              <a:rPr lang="sv-FI" dirty="0">
                <a:solidFill>
                  <a:srgbClr val="C00000"/>
                </a:solidFill>
              </a:rPr>
              <a:t>T</a:t>
            </a:r>
          </a:p>
          <a:p>
            <a:endParaRPr lang="sv-FI" dirty="0"/>
          </a:p>
          <a:p>
            <a:r>
              <a:rPr lang="sv-FI" dirty="0">
                <a:solidFill>
                  <a:srgbClr val="C00000"/>
                </a:solidFill>
              </a:rPr>
              <a:t>FYRA</a:t>
            </a:r>
            <a:r>
              <a:rPr lang="sv-FI" dirty="0"/>
              <a:t> BLOMMOR ÄR RÖD</a:t>
            </a:r>
            <a:r>
              <a:rPr lang="sv-FI" dirty="0">
                <a:solidFill>
                  <a:srgbClr val="C00000"/>
                </a:solidFill>
              </a:rPr>
              <a:t>A </a:t>
            </a:r>
            <a:r>
              <a:rPr lang="sv-FI" dirty="0"/>
              <a:t>OCH VIT</a:t>
            </a:r>
            <a:r>
              <a:rPr lang="sv-FI" dirty="0">
                <a:solidFill>
                  <a:srgbClr val="C00000"/>
                </a:solidFill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305779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sv-FI" dirty="0"/>
              <a:t>RÖD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dirty="0"/>
              <a:t>En RÖD bil</a:t>
            </a:r>
          </a:p>
          <a:p>
            <a:r>
              <a:rPr lang="sv-FI" dirty="0"/>
              <a:t>Ett RÖTT hus</a:t>
            </a:r>
          </a:p>
          <a:p>
            <a:r>
              <a:rPr lang="sv-FI" dirty="0"/>
              <a:t>Två RÖDA bilar</a:t>
            </a:r>
          </a:p>
        </p:txBody>
      </p:sp>
    </p:spTree>
    <p:extLst>
      <p:ext uri="{BB962C8B-B14F-4D97-AF65-F5344CB8AC3E}">
        <p14:creationId xmlns:p14="http://schemas.microsoft.com/office/powerpoint/2010/main" val="4155955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sv-FI" dirty="0"/>
              <a:t>SVART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dirty="0"/>
              <a:t>En SVART bil</a:t>
            </a:r>
          </a:p>
          <a:p>
            <a:r>
              <a:rPr lang="sv-FI" dirty="0"/>
              <a:t>Ett SVART hus</a:t>
            </a:r>
          </a:p>
          <a:p>
            <a:r>
              <a:rPr lang="sv-FI" dirty="0"/>
              <a:t>Två SVARTA bilar</a:t>
            </a:r>
          </a:p>
        </p:txBody>
      </p:sp>
    </p:spTree>
    <p:extLst>
      <p:ext uri="{BB962C8B-B14F-4D97-AF65-F5344CB8AC3E}">
        <p14:creationId xmlns:p14="http://schemas.microsoft.com/office/powerpoint/2010/main" val="443323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sv-FI" dirty="0"/>
              <a:t>BLÅ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dirty="0"/>
              <a:t>En BLÅ bil</a:t>
            </a:r>
          </a:p>
          <a:p>
            <a:r>
              <a:rPr lang="sv-FI" dirty="0"/>
              <a:t>Ett BLÅTT hus</a:t>
            </a:r>
          </a:p>
          <a:p>
            <a:r>
              <a:rPr lang="sv-FI" dirty="0"/>
              <a:t>Två BLÅ(A) bilar</a:t>
            </a:r>
          </a:p>
        </p:txBody>
      </p:sp>
    </p:spTree>
    <p:extLst>
      <p:ext uri="{BB962C8B-B14F-4D97-AF65-F5344CB8AC3E}">
        <p14:creationId xmlns:p14="http://schemas.microsoft.com/office/powerpoint/2010/main" val="3987774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sv-FI" dirty="0"/>
              <a:t>VOKAL + L, R, 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dirty="0"/>
              <a:t>ENKEL, ENKELT, </a:t>
            </a:r>
            <a:r>
              <a:rPr lang="sv-FI" dirty="0">
                <a:solidFill>
                  <a:srgbClr val="FF0000"/>
                </a:solidFill>
              </a:rPr>
              <a:t>ENKLA</a:t>
            </a:r>
          </a:p>
          <a:p>
            <a:r>
              <a:rPr lang="sv-FI" dirty="0"/>
              <a:t>VACKER, VACKER, </a:t>
            </a:r>
            <a:r>
              <a:rPr lang="sv-FI" dirty="0">
                <a:solidFill>
                  <a:srgbClr val="FF0000"/>
                </a:solidFill>
              </a:rPr>
              <a:t>VACKRA</a:t>
            </a:r>
          </a:p>
          <a:p>
            <a:r>
              <a:rPr lang="sv-FI" dirty="0"/>
              <a:t>LITEN, LITET, </a:t>
            </a:r>
            <a:r>
              <a:rPr lang="sv-FI" dirty="0">
                <a:solidFill>
                  <a:srgbClr val="FF0000"/>
                </a:solidFill>
              </a:rPr>
              <a:t>SMÅ</a:t>
            </a:r>
            <a:r>
              <a:rPr lang="sv-FI" dirty="0"/>
              <a:t> (A)</a:t>
            </a:r>
          </a:p>
          <a:p>
            <a:r>
              <a:rPr lang="sv-FI" dirty="0"/>
              <a:t>GAMMAL, GAMMALT, </a:t>
            </a:r>
            <a:r>
              <a:rPr lang="sv-FI" dirty="0">
                <a:solidFill>
                  <a:srgbClr val="FF0000"/>
                </a:solidFill>
              </a:rPr>
              <a:t>GAMLA</a:t>
            </a:r>
          </a:p>
        </p:txBody>
      </p:sp>
    </p:spTree>
    <p:extLst>
      <p:ext uri="{BB962C8B-B14F-4D97-AF65-F5344CB8AC3E}">
        <p14:creationId xmlns:p14="http://schemas.microsoft.com/office/powerpoint/2010/main" val="159308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84</Words>
  <Application>Microsoft Office PowerPoint</Application>
  <PresentationFormat>Bildspel på skärmen (4:3)</PresentationFormat>
  <Paragraphs>25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Office-tema</vt:lpstr>
      <vt:lpstr>ADJEKTIV</vt:lpstr>
      <vt:lpstr>PowerPoint-presentation</vt:lpstr>
      <vt:lpstr>PowerPoint-presentation</vt:lpstr>
      <vt:lpstr>RÖD</vt:lpstr>
      <vt:lpstr>SVART</vt:lpstr>
      <vt:lpstr>BLÅ</vt:lpstr>
      <vt:lpstr>VOKAL + L, R, 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ADJEKTIV</dc:title>
  <dc:creator>Isabella</dc:creator>
  <cp:lastModifiedBy>isabella.frojdman@aalto.fi</cp:lastModifiedBy>
  <cp:revision>3</cp:revision>
  <dcterms:created xsi:type="dcterms:W3CDTF">2012-04-22T16:50:40Z</dcterms:created>
  <dcterms:modified xsi:type="dcterms:W3CDTF">2017-11-22T12:57:48Z</dcterms:modified>
</cp:coreProperties>
</file>