
<file path=[Content_Types].xml><?xml version="1.0" encoding="utf-8"?>
<Types xmlns="http://schemas.openxmlformats.org/package/2006/content-types">
  <Default Extension="(null)" ContentType="image/x-emf"/>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7.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8.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9.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0.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2.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3.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14.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15.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16.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17.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18.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19.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20.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21.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22.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23.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24.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theme/theme25.xml" ContentType="application/vnd.openxmlformats-officedocument.theme+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26.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theme/theme27.xml" ContentType="application/vnd.openxmlformats-officedocument.theme+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28.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29.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theme/theme30.xml" ContentType="application/vnd.openxmlformats-officedocument.theme+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theme/theme31.xml" ContentType="application/vnd.openxmlformats-officedocument.theme+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theme/theme32.xml" ContentType="application/vnd.openxmlformats-officedocument.theme+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theme/theme33.xml" ContentType="application/vnd.openxmlformats-officedocument.theme+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theme/theme34.xml" ContentType="application/vnd.openxmlformats-officedocument.theme+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theme/theme35.xml" ContentType="application/vnd.openxmlformats-officedocument.theme+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theme/theme36.xml" ContentType="application/vnd.openxmlformats-officedocument.theme+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theme/theme37.xml" ContentType="application/vnd.openxmlformats-officedocument.theme+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theme/theme38.xml" ContentType="application/vnd.openxmlformats-officedocument.theme+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theme/theme39.xml" ContentType="application/vnd.openxmlformats-officedocument.theme+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theme/theme40.xml" ContentType="application/vnd.openxmlformats-officedocument.theme+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theme/theme41.xml" ContentType="application/vnd.openxmlformats-officedocument.theme+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theme/theme42.xml" ContentType="application/vnd.openxmlformats-officedocument.theme+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theme/theme43.xml" ContentType="application/vnd.openxmlformats-officedocument.theme+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theme/theme44.xml" ContentType="application/vnd.openxmlformats-officedocument.theme+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theme/theme45.xml" ContentType="application/vnd.openxmlformats-officedocument.theme+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theme/theme46.xml" ContentType="application/vnd.openxmlformats-officedocument.theme+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theme/theme47.xml" ContentType="application/vnd.openxmlformats-officedocument.theme+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theme/theme48.xml" ContentType="application/vnd.openxmlformats-officedocument.theme+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theme/theme49.xml" ContentType="application/vnd.openxmlformats-officedocument.theme+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theme/theme50.xml" ContentType="application/vnd.openxmlformats-officedocument.theme+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theme/theme51.xml" ContentType="application/vnd.openxmlformats-officedocument.theme+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theme/theme52.xml" ContentType="application/vnd.openxmlformats-officedocument.theme+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theme/theme53.xml" ContentType="application/vnd.openxmlformats-officedocument.theme+xml"/>
  <Override PartName="/ppt/media/image47.jpg" ContentType="image/jpg"/>
  <Override PartName="/ppt/media/image48.jpg" ContentType="image/jpg"/>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theme/theme54.xml" ContentType="application/vnd.openxmlformats-officedocument.theme+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theme/theme55.xml" ContentType="application/vnd.openxmlformats-officedocument.theme+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theme/theme56.xml" ContentType="application/vnd.openxmlformats-officedocument.theme+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theme/theme57.xml" ContentType="application/vnd.openxmlformats-officedocument.theme+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theme/theme58.xml" ContentType="application/vnd.openxmlformats-officedocument.theme+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theme/theme59.xml" ContentType="application/vnd.openxmlformats-officedocument.theme+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theme/theme60.xml" ContentType="application/vnd.openxmlformats-officedocument.theme+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theme/theme61.xml" ContentType="application/vnd.openxmlformats-officedocument.theme+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theme/theme62.xml" ContentType="application/vnd.openxmlformats-officedocument.theme+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theme/theme63.xml" ContentType="application/vnd.openxmlformats-officedocument.theme+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theme/theme64.xml" ContentType="application/vnd.openxmlformats-officedocument.theme+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theme/theme65.xml" ContentType="application/vnd.openxmlformats-officedocument.theme+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theme/theme66.xml" ContentType="application/vnd.openxmlformats-officedocument.theme+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theme/theme67.xml" ContentType="application/vnd.openxmlformats-officedocument.theme+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theme/theme68.xml" ContentType="application/vnd.openxmlformats-officedocument.theme+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theme/theme69.xml" ContentType="application/vnd.openxmlformats-officedocument.theme+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slideLayouts/slideLayout1394.xml" ContentType="application/vnd.openxmlformats-officedocument.presentationml.slideLayout+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theme/theme70.xml" ContentType="application/vnd.openxmlformats-officedocument.theme+xml"/>
  <Override PartName="/ppt/slideLayouts/slideLayout1397.xml" ContentType="application/vnd.openxmlformats-officedocument.presentationml.slideLayout+xml"/>
  <Override PartName="/ppt/slideLayouts/slideLayout1398.xml" ContentType="application/vnd.openxmlformats-officedocument.presentationml.slideLayout+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slideLayouts/slideLayout1401.xml" ContentType="application/vnd.openxmlformats-officedocument.presentationml.slideLayout+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theme/theme71.xml" ContentType="application/vnd.openxmlformats-officedocument.theme+xml"/>
  <Override PartName="/ppt/tags/tag1.xml" ContentType="application/vnd.openxmlformats-officedocument.presentationml.tags+xml"/>
  <Override PartName="/ppt/theme/theme7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0" r:id="rId2"/>
    <p:sldMasterId id="2147483699" r:id="rId3"/>
    <p:sldMasterId id="2147483795" r:id="rId4"/>
    <p:sldMasterId id="2147483817" r:id="rId5"/>
    <p:sldMasterId id="2147483840" r:id="rId6"/>
    <p:sldMasterId id="2147483889" r:id="rId7"/>
    <p:sldMasterId id="2147483912" r:id="rId8"/>
    <p:sldMasterId id="2147483964" r:id="rId9"/>
    <p:sldMasterId id="2147483986" r:id="rId10"/>
    <p:sldMasterId id="2147484013" r:id="rId11"/>
    <p:sldMasterId id="2147484036" r:id="rId12"/>
    <p:sldMasterId id="2147484057" r:id="rId13"/>
    <p:sldMasterId id="2147484082" r:id="rId14"/>
    <p:sldMasterId id="2147484106" r:id="rId15"/>
    <p:sldMasterId id="2147484137" r:id="rId16"/>
    <p:sldMasterId id="2147484192" r:id="rId17"/>
    <p:sldMasterId id="2147484226" r:id="rId18"/>
    <p:sldMasterId id="2147484248" r:id="rId19"/>
    <p:sldMasterId id="2147484270" r:id="rId20"/>
    <p:sldMasterId id="2147484292" r:id="rId21"/>
    <p:sldMasterId id="2147484314" r:id="rId22"/>
    <p:sldMasterId id="2147484361" r:id="rId23"/>
    <p:sldMasterId id="2147484429" r:id="rId24"/>
    <p:sldMasterId id="2147484461" r:id="rId25"/>
    <p:sldMasterId id="2147484572" r:id="rId26"/>
    <p:sldMasterId id="2147484625" r:id="rId27"/>
    <p:sldMasterId id="2147484631" r:id="rId28"/>
    <p:sldMasterId id="2147484663" r:id="rId29"/>
    <p:sldMasterId id="2147484685" r:id="rId30"/>
    <p:sldMasterId id="2147484726" r:id="rId31"/>
    <p:sldMasterId id="2147484790" r:id="rId32"/>
    <p:sldMasterId id="2147484808" r:id="rId33"/>
    <p:sldMasterId id="2147484844" r:id="rId34"/>
    <p:sldMasterId id="2147484906" r:id="rId35"/>
    <p:sldMasterId id="2147485059" r:id="rId36"/>
    <p:sldMasterId id="2147485162" r:id="rId37"/>
    <p:sldMasterId id="2147485219" r:id="rId38"/>
    <p:sldMasterId id="2147485256" r:id="rId39"/>
    <p:sldMasterId id="2147485298" r:id="rId40"/>
    <p:sldMasterId id="2147485358" r:id="rId41"/>
    <p:sldMasterId id="2147485492" r:id="rId42"/>
    <p:sldMasterId id="2147485561" r:id="rId43"/>
    <p:sldMasterId id="2147485583" r:id="rId44"/>
    <p:sldMasterId id="2147485613" r:id="rId45"/>
    <p:sldMasterId id="2147485638" r:id="rId46"/>
    <p:sldMasterId id="2147485660" r:id="rId47"/>
    <p:sldMasterId id="2147485682" r:id="rId48"/>
    <p:sldMasterId id="2147485705" r:id="rId49"/>
    <p:sldMasterId id="2147485751" r:id="rId50"/>
    <p:sldMasterId id="2147485781" r:id="rId51"/>
    <p:sldMasterId id="2147485805" r:id="rId52"/>
    <p:sldMasterId id="2147485811" r:id="rId53"/>
    <p:sldMasterId id="2147485823" r:id="rId54"/>
    <p:sldMasterId id="2147485847" r:id="rId55"/>
    <p:sldMasterId id="2147485879" r:id="rId56"/>
    <p:sldMasterId id="2147485903" r:id="rId57"/>
    <p:sldMasterId id="2147485906" r:id="rId58"/>
    <p:sldMasterId id="2147485929" r:id="rId59"/>
    <p:sldMasterId id="2147486011" r:id="rId60"/>
    <p:sldMasterId id="2147486070" r:id="rId61"/>
    <p:sldMasterId id="2147486094" r:id="rId62"/>
    <p:sldMasterId id="2147486100" r:id="rId63"/>
    <p:sldMasterId id="2147486123" r:id="rId64"/>
    <p:sldMasterId id="2147486148" r:id="rId65"/>
    <p:sldMasterId id="2147486172" r:id="rId66"/>
    <p:sldMasterId id="2147486186" r:id="rId67"/>
    <p:sldMasterId id="2147486208" r:id="rId68"/>
    <p:sldMasterId id="2147486232" r:id="rId69"/>
    <p:sldMasterId id="2147486269" r:id="rId70"/>
    <p:sldMasterId id="2147486298" r:id="rId71"/>
  </p:sldMasterIdLst>
  <p:notesMasterIdLst>
    <p:notesMasterId r:id="rId159"/>
  </p:notesMasterIdLst>
  <p:sldIdLst>
    <p:sldId id="613" r:id="rId72"/>
    <p:sldId id="642" r:id="rId73"/>
    <p:sldId id="627" r:id="rId74"/>
    <p:sldId id="727" r:id="rId75"/>
    <p:sldId id="508" r:id="rId76"/>
    <p:sldId id="630" r:id="rId77"/>
    <p:sldId id="754" r:id="rId78"/>
    <p:sldId id="640" r:id="rId79"/>
    <p:sldId id="641" r:id="rId80"/>
    <p:sldId id="636" r:id="rId81"/>
    <p:sldId id="729" r:id="rId82"/>
    <p:sldId id="552" r:id="rId83"/>
    <p:sldId id="728" r:id="rId84"/>
    <p:sldId id="553" r:id="rId85"/>
    <p:sldId id="509" r:id="rId86"/>
    <p:sldId id="671" r:id="rId87"/>
    <p:sldId id="544" r:id="rId88"/>
    <p:sldId id="551" r:id="rId89"/>
    <p:sldId id="513" r:id="rId90"/>
    <p:sldId id="514" r:id="rId91"/>
    <p:sldId id="512" r:id="rId92"/>
    <p:sldId id="417" r:id="rId93"/>
    <p:sldId id="609" r:id="rId94"/>
    <p:sldId id="612" r:id="rId95"/>
    <p:sldId id="488" r:id="rId96"/>
    <p:sldId id="362" r:id="rId97"/>
    <p:sldId id="433" r:id="rId98"/>
    <p:sldId id="549" r:id="rId99"/>
    <p:sldId id="554" r:id="rId100"/>
    <p:sldId id="288" r:id="rId101"/>
    <p:sldId id="547" r:id="rId102"/>
    <p:sldId id="555" r:id="rId103"/>
    <p:sldId id="615" r:id="rId104"/>
    <p:sldId id="558" r:id="rId105"/>
    <p:sldId id="751" r:id="rId106"/>
    <p:sldId id="734" r:id="rId107"/>
    <p:sldId id="749" r:id="rId108"/>
    <p:sldId id="367" r:id="rId109"/>
    <p:sldId id="691" r:id="rId110"/>
    <p:sldId id="483" r:id="rId111"/>
    <p:sldId id="482" r:id="rId112"/>
    <p:sldId id="750" r:id="rId113"/>
    <p:sldId id="752" r:id="rId114"/>
    <p:sldId id="753" r:id="rId115"/>
    <p:sldId id="559" r:id="rId116"/>
    <p:sldId id="561" r:id="rId117"/>
    <p:sldId id="562" r:id="rId118"/>
    <p:sldId id="563" r:id="rId119"/>
    <p:sldId id="564" r:id="rId120"/>
    <p:sldId id="565" r:id="rId121"/>
    <p:sldId id="566" r:id="rId122"/>
    <p:sldId id="569" r:id="rId123"/>
    <p:sldId id="567" r:id="rId124"/>
    <p:sldId id="568" r:id="rId125"/>
    <p:sldId id="570" r:id="rId126"/>
    <p:sldId id="571" r:id="rId127"/>
    <p:sldId id="572" r:id="rId128"/>
    <p:sldId id="573" r:id="rId129"/>
    <p:sldId id="574" r:id="rId130"/>
    <p:sldId id="575" r:id="rId131"/>
    <p:sldId id="576" r:id="rId132"/>
    <p:sldId id="639" r:id="rId133"/>
    <p:sldId id="626" r:id="rId134"/>
    <p:sldId id="616" r:id="rId135"/>
    <p:sldId id="724" r:id="rId136"/>
    <p:sldId id="645" r:id="rId137"/>
    <p:sldId id="646" r:id="rId138"/>
    <p:sldId id="647" r:id="rId139"/>
    <p:sldId id="578" r:id="rId140"/>
    <p:sldId id="731" r:id="rId141"/>
    <p:sldId id="739" r:id="rId142"/>
    <p:sldId id="740" r:id="rId143"/>
    <p:sldId id="735" r:id="rId144"/>
    <p:sldId id="502" r:id="rId145"/>
    <p:sldId id="686" r:id="rId146"/>
    <p:sldId id="736" r:id="rId147"/>
    <p:sldId id="737" r:id="rId148"/>
    <p:sldId id="738" r:id="rId149"/>
    <p:sldId id="741" r:id="rId150"/>
    <p:sldId id="742" r:id="rId151"/>
    <p:sldId id="510" r:id="rId152"/>
    <p:sldId id="743" r:id="rId153"/>
    <p:sldId id="744" r:id="rId154"/>
    <p:sldId id="745" r:id="rId155"/>
    <p:sldId id="746" r:id="rId156"/>
    <p:sldId id="747" r:id="rId157"/>
    <p:sldId id="748" r:id="rId15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AAC9"/>
    <a:srgbClr val="00C6AE"/>
    <a:srgbClr val="00C113"/>
    <a:srgbClr val="00C03C"/>
    <a:srgbClr val="03C170"/>
    <a:srgbClr val="03B007"/>
    <a:srgbClr val="02B044"/>
    <a:srgbClr val="290296"/>
    <a:srgbClr val="0108C0"/>
    <a:srgbClr val="003F9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85" autoAdjust="0"/>
    <p:restoredTop sz="94728"/>
  </p:normalViewPr>
  <p:slideViewPr>
    <p:cSldViewPr snapToGrid="0" snapToObjects="1">
      <p:cViewPr varScale="1">
        <p:scale>
          <a:sx n="200" d="100"/>
          <a:sy n="200" d="100"/>
        </p:scale>
        <p:origin x="408" y="168"/>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3.xml"/><Relationship Id="rId138" Type="http://schemas.openxmlformats.org/officeDocument/2006/relationships/slide" Target="slides/slide67.xml"/><Relationship Id="rId159" Type="http://schemas.openxmlformats.org/officeDocument/2006/relationships/notesMaster" Target="notesMasters/notesMaster1.xml"/><Relationship Id="rId107" Type="http://schemas.openxmlformats.org/officeDocument/2006/relationships/slide" Target="slides/slide3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3.xml"/><Relationship Id="rId128" Type="http://schemas.openxmlformats.org/officeDocument/2006/relationships/slide" Target="slides/slide57.xml"/><Relationship Id="rId149" Type="http://schemas.openxmlformats.org/officeDocument/2006/relationships/slide" Target="slides/slide78.xml"/><Relationship Id="rId5" Type="http://schemas.openxmlformats.org/officeDocument/2006/relationships/slideMaster" Target="slideMasters/slideMaster5.xml"/><Relationship Id="rId95" Type="http://schemas.openxmlformats.org/officeDocument/2006/relationships/slide" Target="slides/slide24.xml"/><Relationship Id="rId160" Type="http://schemas.openxmlformats.org/officeDocument/2006/relationships/presProps" Target="presProp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47.xml"/><Relationship Id="rId139" Type="http://schemas.openxmlformats.org/officeDocument/2006/relationships/slide" Target="slides/slide68.xml"/><Relationship Id="rId85" Type="http://schemas.openxmlformats.org/officeDocument/2006/relationships/slide" Target="slides/slide14.xml"/><Relationship Id="rId150" Type="http://schemas.openxmlformats.org/officeDocument/2006/relationships/slide" Target="slides/slide7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2.xml"/><Relationship Id="rId108" Type="http://schemas.openxmlformats.org/officeDocument/2006/relationships/slide" Target="slides/slide37.xml"/><Relationship Id="rId124" Type="http://schemas.openxmlformats.org/officeDocument/2006/relationships/slide" Target="slides/slide53.xml"/><Relationship Id="rId129" Type="http://schemas.openxmlformats.org/officeDocument/2006/relationships/slide" Target="slides/slide58.xml"/><Relationship Id="rId54" Type="http://schemas.openxmlformats.org/officeDocument/2006/relationships/slideMaster" Target="slideMasters/slideMaster54.xml"/><Relationship Id="rId70" Type="http://schemas.openxmlformats.org/officeDocument/2006/relationships/slideMaster" Target="slideMasters/slideMaster70.xml"/><Relationship Id="rId75" Type="http://schemas.openxmlformats.org/officeDocument/2006/relationships/slide" Target="slides/slide4.xml"/><Relationship Id="rId91" Type="http://schemas.openxmlformats.org/officeDocument/2006/relationships/slide" Target="slides/slide20.xml"/><Relationship Id="rId96" Type="http://schemas.openxmlformats.org/officeDocument/2006/relationships/slide" Target="slides/slide25.xml"/><Relationship Id="rId140" Type="http://schemas.openxmlformats.org/officeDocument/2006/relationships/slide" Target="slides/slide69.xml"/><Relationship Id="rId145" Type="http://schemas.openxmlformats.org/officeDocument/2006/relationships/slide" Target="slides/slide7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3.xml"/><Relationship Id="rId119" Type="http://schemas.openxmlformats.org/officeDocument/2006/relationships/slide" Target="slides/slide48.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 Target="slides/slide10.xml"/><Relationship Id="rId86" Type="http://schemas.openxmlformats.org/officeDocument/2006/relationships/slide" Target="slides/slide15.xml"/><Relationship Id="rId130" Type="http://schemas.openxmlformats.org/officeDocument/2006/relationships/slide" Target="slides/slide59.xml"/><Relationship Id="rId135" Type="http://schemas.openxmlformats.org/officeDocument/2006/relationships/slide" Target="slides/slide64.xml"/><Relationship Id="rId151" Type="http://schemas.openxmlformats.org/officeDocument/2006/relationships/slide" Target="slides/slide80.xml"/><Relationship Id="rId156" Type="http://schemas.openxmlformats.org/officeDocument/2006/relationships/slide" Target="slides/slide8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38.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5.xml"/><Relationship Id="rId97" Type="http://schemas.openxmlformats.org/officeDocument/2006/relationships/slide" Target="slides/slide26.xml"/><Relationship Id="rId104" Type="http://schemas.openxmlformats.org/officeDocument/2006/relationships/slide" Target="slides/slide33.xml"/><Relationship Id="rId120" Type="http://schemas.openxmlformats.org/officeDocument/2006/relationships/slide" Target="slides/slide49.xml"/><Relationship Id="rId125" Type="http://schemas.openxmlformats.org/officeDocument/2006/relationships/slide" Target="slides/slide54.xml"/><Relationship Id="rId141" Type="http://schemas.openxmlformats.org/officeDocument/2006/relationships/slide" Target="slides/slide70.xml"/><Relationship Id="rId146" Type="http://schemas.openxmlformats.org/officeDocument/2006/relationships/slide" Target="slides/slide75.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 Target="slides/slide21.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6.xml"/><Relationship Id="rId110" Type="http://schemas.openxmlformats.org/officeDocument/2006/relationships/slide" Target="slides/slide39.xml"/><Relationship Id="rId115" Type="http://schemas.openxmlformats.org/officeDocument/2006/relationships/slide" Target="slides/slide44.xml"/><Relationship Id="rId131" Type="http://schemas.openxmlformats.org/officeDocument/2006/relationships/slide" Target="slides/slide60.xml"/><Relationship Id="rId136" Type="http://schemas.openxmlformats.org/officeDocument/2006/relationships/slide" Target="slides/slide65.xml"/><Relationship Id="rId157" Type="http://schemas.openxmlformats.org/officeDocument/2006/relationships/slide" Target="slides/slide86.xml"/><Relationship Id="rId61" Type="http://schemas.openxmlformats.org/officeDocument/2006/relationships/slideMaster" Target="slideMasters/slideMaster61.xml"/><Relationship Id="rId82" Type="http://schemas.openxmlformats.org/officeDocument/2006/relationships/slide" Target="slides/slide11.xml"/><Relationship Id="rId152" Type="http://schemas.openxmlformats.org/officeDocument/2006/relationships/slide" Target="slides/slide8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6.xml"/><Relationship Id="rId100" Type="http://schemas.openxmlformats.org/officeDocument/2006/relationships/slide" Target="slides/slide29.xml"/><Relationship Id="rId105" Type="http://schemas.openxmlformats.org/officeDocument/2006/relationships/slide" Target="slides/slide34.xml"/><Relationship Id="rId126" Type="http://schemas.openxmlformats.org/officeDocument/2006/relationships/slide" Target="slides/slide55.xml"/><Relationship Id="rId147" Type="http://schemas.openxmlformats.org/officeDocument/2006/relationships/slide" Target="slides/slide76.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xml"/><Relationship Id="rId93" Type="http://schemas.openxmlformats.org/officeDocument/2006/relationships/slide" Target="slides/slide22.xml"/><Relationship Id="rId98" Type="http://schemas.openxmlformats.org/officeDocument/2006/relationships/slide" Target="slides/slide27.xml"/><Relationship Id="rId121" Type="http://schemas.openxmlformats.org/officeDocument/2006/relationships/slide" Target="slides/slide50.xml"/><Relationship Id="rId142" Type="http://schemas.openxmlformats.org/officeDocument/2006/relationships/slide" Target="slides/slide71.xml"/><Relationship Id="rId163"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5.xml"/><Relationship Id="rId137" Type="http://schemas.openxmlformats.org/officeDocument/2006/relationships/slide" Target="slides/slide66.xml"/><Relationship Id="rId158" Type="http://schemas.openxmlformats.org/officeDocument/2006/relationships/slide" Target="slides/slide8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2.xml"/><Relationship Id="rId88" Type="http://schemas.openxmlformats.org/officeDocument/2006/relationships/slide" Target="slides/slide17.xml"/><Relationship Id="rId111" Type="http://schemas.openxmlformats.org/officeDocument/2006/relationships/slide" Target="slides/slide40.xml"/><Relationship Id="rId132" Type="http://schemas.openxmlformats.org/officeDocument/2006/relationships/slide" Target="slides/slide61.xml"/><Relationship Id="rId153" Type="http://schemas.openxmlformats.org/officeDocument/2006/relationships/slide" Target="slides/slide8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5.xml"/><Relationship Id="rId127" Type="http://schemas.openxmlformats.org/officeDocument/2006/relationships/slide" Target="slides/slide5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xml"/><Relationship Id="rId78" Type="http://schemas.openxmlformats.org/officeDocument/2006/relationships/slide" Target="slides/slide7.xml"/><Relationship Id="rId94" Type="http://schemas.openxmlformats.org/officeDocument/2006/relationships/slide" Target="slides/slide23.xml"/><Relationship Id="rId99" Type="http://schemas.openxmlformats.org/officeDocument/2006/relationships/slide" Target="slides/slide28.xml"/><Relationship Id="rId101" Type="http://schemas.openxmlformats.org/officeDocument/2006/relationships/slide" Target="slides/slide30.xml"/><Relationship Id="rId122" Type="http://schemas.openxmlformats.org/officeDocument/2006/relationships/slide" Target="slides/slide51.xml"/><Relationship Id="rId143" Type="http://schemas.openxmlformats.org/officeDocument/2006/relationships/slide" Target="slides/slide72.xml"/><Relationship Id="rId148" Type="http://schemas.openxmlformats.org/officeDocument/2006/relationships/slide" Target="slides/slide77.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8.xml"/><Relationship Id="rId112" Type="http://schemas.openxmlformats.org/officeDocument/2006/relationships/slide" Target="slides/slide41.xml"/><Relationship Id="rId133" Type="http://schemas.openxmlformats.org/officeDocument/2006/relationships/slide" Target="slides/slide62.xml"/><Relationship Id="rId154" Type="http://schemas.openxmlformats.org/officeDocument/2006/relationships/slide" Target="slides/slide83.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8.xml"/><Relationship Id="rId102" Type="http://schemas.openxmlformats.org/officeDocument/2006/relationships/slide" Target="slides/slide31.xml"/><Relationship Id="rId123" Type="http://schemas.openxmlformats.org/officeDocument/2006/relationships/slide" Target="slides/slide52.xml"/><Relationship Id="rId144" Type="http://schemas.openxmlformats.org/officeDocument/2006/relationships/slide" Target="slides/slide73.xml"/><Relationship Id="rId90" Type="http://schemas.openxmlformats.org/officeDocument/2006/relationships/slide" Target="slides/slide1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2.xml"/><Relationship Id="rId134" Type="http://schemas.openxmlformats.org/officeDocument/2006/relationships/slide" Target="slides/slide63.xml"/><Relationship Id="rId80" Type="http://schemas.openxmlformats.org/officeDocument/2006/relationships/slide" Target="slides/slide9.xml"/><Relationship Id="rId155" Type="http://schemas.openxmlformats.org/officeDocument/2006/relationships/slide" Target="slides/slide8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03057E-72C7-BF49-8075-24571F2C5C55}" type="datetimeFigureOut">
              <a:rPr lang="en-US" smtClean="0"/>
              <a:t>9/21/20</a:t>
            </a:fld>
            <a:endParaRPr lang="fi-FI"/>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F0B907-8DBC-D447-9BF2-CE65BB612930}" type="slidenum">
              <a:rPr lang="fi-FI" smtClean="0"/>
              <a:t>‹#›</a:t>
            </a:fld>
            <a:endParaRPr lang="fi-FI"/>
          </a:p>
        </p:txBody>
      </p:sp>
    </p:spTree>
    <p:extLst>
      <p:ext uri="{BB962C8B-B14F-4D97-AF65-F5344CB8AC3E}">
        <p14:creationId xmlns:p14="http://schemas.microsoft.com/office/powerpoint/2010/main" val="11252500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39775"/>
            <a:ext cx="6580187" cy="370205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i-FI" dirty="0"/>
              <a:t>2016 </a:t>
            </a:r>
            <a:r>
              <a:rPr lang="fi-FI" dirty="0" err="1"/>
              <a:t>numbers</a:t>
            </a:r>
            <a:r>
              <a:rPr lang="fi-FI" dirty="0"/>
              <a:t>: </a:t>
            </a:r>
            <a:br>
              <a:rPr lang="fi-FI" dirty="0"/>
            </a:br>
            <a:r>
              <a:rPr lang="fi-FI" dirty="0" err="1"/>
              <a:t>The</a:t>
            </a:r>
            <a:r>
              <a:rPr lang="fi-FI" dirty="0"/>
              <a:t> </a:t>
            </a:r>
            <a:r>
              <a:rPr lang="fi-FI" dirty="0" err="1"/>
              <a:t>tenure</a:t>
            </a:r>
            <a:r>
              <a:rPr lang="fi-FI" dirty="0"/>
              <a:t> </a:t>
            </a:r>
            <a:r>
              <a:rPr lang="fi-FI" dirty="0" err="1"/>
              <a:t>track</a:t>
            </a:r>
            <a:r>
              <a:rPr lang="fi-FI" dirty="0"/>
              <a:t> </a:t>
            </a:r>
            <a:r>
              <a:rPr lang="fi-FI" dirty="0" err="1"/>
              <a:t>career</a:t>
            </a:r>
            <a:r>
              <a:rPr lang="fi-FI" dirty="0"/>
              <a:t> </a:t>
            </a:r>
            <a:r>
              <a:rPr lang="fi-FI" dirty="0" err="1"/>
              <a:t>system</a:t>
            </a:r>
            <a:r>
              <a:rPr lang="fi-FI" dirty="0"/>
              <a:t> for </a:t>
            </a:r>
            <a:r>
              <a:rPr lang="fi-FI" dirty="0" err="1"/>
              <a:t>professors</a:t>
            </a:r>
            <a:r>
              <a:rPr lang="fi-FI" dirty="0"/>
              <a:t> </a:t>
            </a:r>
            <a:r>
              <a:rPr lang="en-US" sz="1200" dirty="0">
                <a:solidFill>
                  <a:srgbClr val="69645C"/>
                </a:solidFill>
                <a:latin typeface="+mn-lt"/>
                <a:ea typeface="Arial Hebrew Scholar" charset="-79"/>
                <a:cs typeface="Arial Hebrew Scholar" charset="-79"/>
              </a:rPr>
              <a:t>is the University's most important strategic investment.</a:t>
            </a:r>
            <a:br>
              <a:rPr lang="en-US" sz="1200" dirty="0">
                <a:solidFill>
                  <a:srgbClr val="69645C"/>
                </a:solidFill>
                <a:latin typeface="+mn-lt"/>
                <a:ea typeface="Arial Hebrew Scholar" charset="-79"/>
                <a:cs typeface="Arial Hebrew Scholar" charset="-79"/>
              </a:rPr>
            </a:br>
            <a:r>
              <a:rPr lang="en-US" sz="1200" dirty="0">
                <a:solidFill>
                  <a:srgbClr val="69645C"/>
                </a:solidFill>
                <a:latin typeface="+mn-lt"/>
                <a:ea typeface="Arial Hebrew Scholar" charset="-79"/>
                <a:cs typeface="Arial Hebrew Scholar" charset="-79"/>
              </a:rPr>
              <a:t>59% of all professors in 2016 are recruited after 2010.</a:t>
            </a:r>
          </a:p>
          <a:p>
            <a:pPr marL="0" marR="0" lvl="0" indent="0" algn="l" defTabSz="457200" rtl="0" eaLnBrk="0" fontAlgn="base" latinLnBrk="0" hangingPunct="0">
              <a:lnSpc>
                <a:spcPct val="100000"/>
              </a:lnSpc>
              <a:spcBef>
                <a:spcPct val="30000"/>
              </a:spcBef>
              <a:spcAft>
                <a:spcPct val="0"/>
              </a:spcAft>
              <a:buClrTx/>
              <a:buSzTx/>
              <a:buFontTx/>
              <a:buNone/>
              <a:tabLst/>
              <a:defRPr/>
            </a:pPr>
            <a:r>
              <a:rPr lang="fi-FI" sz="1200" dirty="0">
                <a:solidFill>
                  <a:srgbClr val="69645C"/>
                </a:solidFill>
                <a:latin typeface="+mn-lt"/>
                <a:ea typeface="Arial Hebrew Scholar" charset="-79"/>
                <a:cs typeface="Arial Hebrew Scholar" charset="-79"/>
              </a:rPr>
              <a:t>30% of </a:t>
            </a:r>
            <a:r>
              <a:rPr lang="fi-FI" sz="1200" dirty="0" err="1">
                <a:solidFill>
                  <a:srgbClr val="69645C"/>
                </a:solidFill>
                <a:latin typeface="+mn-lt"/>
                <a:ea typeface="Arial Hebrew Scholar" charset="-79"/>
                <a:cs typeface="Arial Hebrew Scholar" charset="-79"/>
              </a:rPr>
              <a:t>new</a:t>
            </a:r>
            <a:r>
              <a:rPr lang="fi-FI" sz="1200" dirty="0">
                <a:solidFill>
                  <a:srgbClr val="69645C"/>
                </a:solidFill>
                <a:latin typeface="+mn-lt"/>
                <a:ea typeface="Arial Hebrew Scholar" charset="-79"/>
                <a:cs typeface="Arial Hebrew Scholar" charset="-79"/>
              </a:rPr>
              <a:t> </a:t>
            </a:r>
            <a:r>
              <a:rPr lang="fi-FI" sz="1200" dirty="0" err="1">
                <a:solidFill>
                  <a:srgbClr val="69645C"/>
                </a:solidFill>
                <a:latin typeface="+mn-lt"/>
                <a:ea typeface="Arial Hebrew Scholar" charset="-79"/>
                <a:cs typeface="Arial Hebrew Scholar" charset="-79"/>
              </a:rPr>
              <a:t>professors</a:t>
            </a:r>
            <a:r>
              <a:rPr lang="fi-FI" sz="1200" dirty="0">
                <a:solidFill>
                  <a:srgbClr val="69645C"/>
                </a:solidFill>
                <a:latin typeface="+mn-lt"/>
                <a:ea typeface="Arial Hebrew Scholar" charset="-79"/>
                <a:cs typeface="Arial Hebrew Scholar" charset="-79"/>
              </a:rPr>
              <a:t> </a:t>
            </a:r>
            <a:r>
              <a:rPr lang="fi-FI" sz="1200" dirty="0" err="1">
                <a:solidFill>
                  <a:srgbClr val="69645C"/>
                </a:solidFill>
                <a:latin typeface="+mn-lt"/>
                <a:ea typeface="Arial Hebrew Scholar" charset="-79"/>
                <a:cs typeface="Arial Hebrew Scholar" charset="-79"/>
              </a:rPr>
              <a:t>are</a:t>
            </a:r>
            <a:r>
              <a:rPr lang="fi-FI" sz="1200" dirty="0">
                <a:solidFill>
                  <a:srgbClr val="69645C"/>
                </a:solidFill>
                <a:latin typeface="+mn-lt"/>
                <a:ea typeface="Arial Hebrew Scholar" charset="-79"/>
                <a:cs typeface="Arial Hebrew Scholar" charset="-79"/>
              </a:rPr>
              <a:t> </a:t>
            </a:r>
            <a:r>
              <a:rPr lang="fi-FI" sz="1200" dirty="0" err="1">
                <a:solidFill>
                  <a:srgbClr val="69645C"/>
                </a:solidFill>
                <a:latin typeface="+mn-lt"/>
                <a:ea typeface="Arial Hebrew Scholar" charset="-79"/>
                <a:cs typeface="Arial Hebrew Scholar" charset="-79"/>
              </a:rPr>
              <a:t>international</a:t>
            </a:r>
            <a:r>
              <a:rPr lang="fi-FI" sz="1200" dirty="0">
                <a:solidFill>
                  <a:srgbClr val="69645C"/>
                </a:solidFill>
                <a:latin typeface="+mn-lt"/>
                <a:ea typeface="Arial Hebrew Scholar" charset="-79"/>
                <a:cs typeface="Arial Hebrew Scholar" charset="-79"/>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6A5FF2-0573-2649-A39A-26FA52E05379}"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0430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168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fi-FI" dirty="0">
              <a:latin typeface="Helvetica Normaali" charset="0"/>
            </a:endParaRPr>
          </a:p>
        </p:txBody>
      </p:sp>
    </p:spTree>
    <p:extLst>
      <p:ext uri="{BB962C8B-B14F-4D97-AF65-F5344CB8AC3E}">
        <p14:creationId xmlns:p14="http://schemas.microsoft.com/office/powerpoint/2010/main" val="2999939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7102" indent="-227102">
              <a:buAutoNum type="arabicPeriod"/>
            </a:pPr>
            <a:r>
              <a:rPr lang="en-GB" noProof="0" dirty="0">
                <a:ea typeface="ＭＳ Ｐゴシック" charset="-128"/>
                <a:cs typeface="ＭＳ Ｐゴシック" charset="-128"/>
              </a:rPr>
              <a:t>Concentric zones</a:t>
            </a:r>
          </a:p>
          <a:p>
            <a:pPr marL="227102" indent="-227102">
              <a:buAutoNum type="arabicPeriod"/>
            </a:pPr>
            <a:r>
              <a:rPr lang="en-GB" noProof="0" dirty="0">
                <a:ea typeface="ＭＳ Ｐゴシック" charset="-128"/>
                <a:cs typeface="ＭＳ Ｐゴシック" charset="-128"/>
              </a:rPr>
              <a:t>Sub-areas</a:t>
            </a:r>
          </a:p>
          <a:p>
            <a:endParaRPr lang="en-GB" noProof="0" dirty="0">
              <a:ea typeface="ＭＳ Ｐゴシック" charset="-128"/>
              <a:cs typeface="ＭＳ Ｐゴシック" charset="-128"/>
            </a:endParaRPr>
          </a:p>
          <a:p>
            <a:pPr defTabSz="908412" eaLnBrk="1" fontAlgn="auto" hangingPunct="1">
              <a:spcBef>
                <a:spcPts val="0"/>
              </a:spcBef>
              <a:spcAft>
                <a:spcPts val="0"/>
              </a:spcAft>
              <a:defRPr/>
            </a:pPr>
            <a:r>
              <a:rPr lang="en-GB" noProof="0" dirty="0">
                <a:ea typeface="ＭＳ Ｐゴシック" charset="-128"/>
                <a:cs typeface="ＭＳ Ｐゴシック" charset="-128"/>
              </a:rPr>
              <a:t>Outer ring: existing university buildings need tenants with long enough rental agreement before can be sold</a:t>
            </a:r>
            <a:r>
              <a:rPr lang="en-GB" baseline="0" noProof="0" dirty="0">
                <a:ea typeface="ＭＳ Ｐゴシック" charset="-128"/>
                <a:cs typeface="ＭＳ Ｐゴシック" charset="-128"/>
              </a:rPr>
              <a:t> – these tenants can be university units</a:t>
            </a:r>
            <a:endParaRPr lang="en-GB" noProof="0" dirty="0">
              <a:ea typeface="ＭＳ Ｐゴシック" charset="-128"/>
              <a:cs typeface="ＭＳ Ｐゴシック" charset="-128"/>
            </a:endParaRPr>
          </a:p>
          <a:p>
            <a:endParaRPr lang="en-GB" noProof="0" dirty="0">
              <a:ea typeface="ＭＳ Ｐゴシック" charset="-128"/>
              <a:cs typeface="ＭＳ Ｐゴシック" charset="-128"/>
            </a:endParaRPr>
          </a:p>
          <a:p>
            <a:r>
              <a:rPr lang="en-GB" noProof="0" dirty="0">
                <a:ea typeface="ＭＳ Ｐゴシック" charset="-128"/>
                <a:cs typeface="ＭＳ Ｐゴシック" charset="-128"/>
              </a:rPr>
              <a:t>This</a:t>
            </a:r>
            <a:r>
              <a:rPr lang="en-GB" baseline="0" noProof="0" dirty="0">
                <a:ea typeface="ＭＳ Ｐゴシック" charset="-128"/>
                <a:cs typeface="ＭＳ Ｐゴシック" charset="-128"/>
              </a:rPr>
              <a:t> type of land-use division allows flexibility in details and surprises in the future.</a:t>
            </a:r>
          </a:p>
          <a:p>
            <a:pPr lvl="0"/>
            <a:endParaRPr lang="en-GB" noProof="0" dirty="0">
              <a:ea typeface="ＭＳ Ｐゴシック" charset="-128"/>
              <a:cs typeface="ＭＳ Ｐゴシック" charset="-128"/>
            </a:endParaRPr>
          </a:p>
          <a:p>
            <a:pPr lvl="0"/>
            <a:r>
              <a:rPr lang="en-GB" noProof="0" dirty="0">
                <a:ea typeface="ＭＳ Ｐゴシック" charset="-128"/>
                <a:cs typeface="ＭＳ Ｐゴシック" charset="-128"/>
              </a:rPr>
              <a:t>Otaniemi Centre</a:t>
            </a:r>
            <a:r>
              <a:rPr lang="en-GB" baseline="0" noProof="0" dirty="0">
                <a:ea typeface="ＭＳ Ｐゴシック" charset="-128"/>
                <a:cs typeface="ＭＳ Ｐゴシック" charset="-128"/>
              </a:rPr>
              <a:t> as a hub of both metro and </a:t>
            </a:r>
            <a:r>
              <a:rPr lang="en-GB" noProof="0" dirty="0">
                <a:ea typeface="ＭＳ Ｐゴシック" charset="-128"/>
                <a:cs typeface="ＭＳ Ｐゴシック" charset="-128"/>
              </a:rPr>
              <a:t>rapid tramway</a:t>
            </a:r>
            <a:r>
              <a:rPr lang="en-GB" baseline="0" noProof="0" dirty="0">
                <a:ea typeface="ＭＳ Ｐゴシック" charset="-128"/>
                <a:cs typeface="ＭＳ Ｐゴシック" charset="-128"/>
              </a:rPr>
              <a:t> </a:t>
            </a:r>
            <a:r>
              <a:rPr lang="en-GB" noProof="0" dirty="0">
                <a:ea typeface="ＭＳ Ｐゴシック" charset="-128"/>
                <a:cs typeface="ＭＳ Ｐゴシック" charset="-128"/>
              </a:rPr>
              <a:t>is one key starting point for the compacted university area. </a:t>
            </a:r>
          </a:p>
          <a:p>
            <a:pPr lvl="0"/>
            <a:r>
              <a:rPr lang="en-GB" noProof="0" dirty="0">
                <a:ea typeface="ＭＳ Ｐゴシック" charset="-128"/>
                <a:cs typeface="ＭＳ Ｐゴシック" charset="-128"/>
              </a:rPr>
              <a:t>At present, Otaniemi has</a:t>
            </a:r>
            <a:r>
              <a:rPr lang="en-GB" baseline="0" noProof="0" dirty="0">
                <a:ea typeface="ＭＳ Ｐゴシック" charset="-128"/>
                <a:cs typeface="ＭＳ Ｐゴシック" charset="-128"/>
              </a:rPr>
              <a:t> </a:t>
            </a:r>
            <a:r>
              <a:rPr lang="en-GB" noProof="0" dirty="0">
                <a:ea typeface="ＭＳ Ｐゴシック" charset="-128"/>
                <a:cs typeface="ＭＳ Ｐゴシック" charset="-128"/>
              </a:rPr>
              <a:t>4.000 residents, the aim is to have at least 7.500 more (of which 2.500 students).</a:t>
            </a:r>
          </a:p>
          <a:p>
            <a:pPr lvl="0"/>
            <a:endParaRPr lang="en-GB" noProof="0" dirty="0">
              <a:ea typeface="ＭＳ Ｐゴシック" charset="-128"/>
              <a:cs typeface="ＭＳ Ｐゴシック" charset="-128"/>
            </a:endParaRPr>
          </a:p>
          <a:p>
            <a:endParaRPr lang="en-GB" noProof="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6A5FF2-0573-2649-A39A-26FA52E05379}"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0375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39775"/>
            <a:ext cx="6580187" cy="3702050"/>
          </a:xfrm>
        </p:spPr>
      </p:sp>
      <p:sp>
        <p:nvSpPr>
          <p:cNvPr id="3" name="Notes Placeholder 2"/>
          <p:cNvSpPr>
            <a:spLocks noGrp="1"/>
          </p:cNvSpPr>
          <p:nvPr>
            <p:ph type="body" idx="1"/>
          </p:nvPr>
        </p:nvSpPr>
        <p:spPr/>
        <p:txBody>
          <a:bodyPr/>
          <a:lstStyle/>
          <a:p>
            <a:pPr defTabSz="1422418">
              <a:lnSpc>
                <a:spcPct val="90000"/>
              </a:lnSpc>
              <a:spcAft>
                <a:spcPts val="533"/>
              </a:spcAft>
            </a:pPr>
            <a:r>
              <a:rPr lang="fi-FI" sz="1200" dirty="0">
                <a:solidFill>
                  <a:schemeClr val="tx1">
                    <a:lumMod val="75000"/>
                    <a:lumOff val="25000"/>
                  </a:schemeClr>
                </a:solidFill>
                <a:latin typeface="Arial" panose="020B0604020202020204" pitchFamily="34" charset="0"/>
                <a:cs typeface="Arial" panose="020B0604020202020204" pitchFamily="34" charset="0"/>
              </a:rPr>
              <a:t>Otaniemen kampus muuttuu voimakkaasti. Kampuksella olivat ensin Aallon tekniikan korkeakoulut. Vuonna 2018 kampuksen nykyaikaisiin uusiin tiloihin muuttavat Taiteiden ja suunnittelun korkeakoulun loputkin toiminnot, ja vuonna 2019 Kauppakorkeakoulun kaikki toiminnot.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69F987-D9B3-4555-959F-31662F309D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7557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1" kern="1200" dirty="0" err="1">
                <a:solidFill>
                  <a:schemeClr val="tx1"/>
                </a:solidFill>
                <a:effectLst/>
                <a:latin typeface="+mn-lt"/>
                <a:ea typeface="+mn-ea"/>
                <a:cs typeface="+mn-cs"/>
              </a:rPr>
              <a:t>nww</a:t>
            </a:r>
            <a:r>
              <a:rPr lang="fi-FI" sz="1200" b="1" kern="1200" dirty="0">
                <a:solidFill>
                  <a:schemeClr val="tx1"/>
                </a:solidFill>
                <a:effectLst/>
                <a:latin typeface="+mn-lt"/>
                <a:ea typeface="+mn-ea"/>
                <a:cs typeface="+mn-cs"/>
              </a:rPr>
              <a:t> = </a:t>
            </a:r>
          </a:p>
          <a:p>
            <a:r>
              <a:rPr lang="fi-FI" sz="1200" b="1" kern="1200" dirty="0">
                <a:solidFill>
                  <a:schemeClr val="tx1"/>
                </a:solidFill>
                <a:effectLst/>
                <a:latin typeface="+mn-lt"/>
                <a:ea typeface="+mn-ea"/>
                <a:cs typeface="+mn-cs"/>
              </a:rPr>
              <a:t>kampusvision pohjana – tilojen käytön monitorointi ja tehostaminen</a:t>
            </a:r>
            <a:r>
              <a:rPr lang="en-GB" dirty="0">
                <a:effectLst/>
              </a:rPr>
              <a:t> (-30%)</a:t>
            </a:r>
            <a:endParaRPr lang="en-US" dirty="0"/>
          </a:p>
        </p:txBody>
      </p:sp>
      <p:sp>
        <p:nvSpPr>
          <p:cNvPr id="4" name="Slide Number Placeholder 3"/>
          <p:cNvSpPr>
            <a:spLocks noGrp="1"/>
          </p:cNvSpPr>
          <p:nvPr>
            <p:ph type="sldNum" sz="quarter" idx="10"/>
          </p:nvPr>
        </p:nvSpPr>
        <p:spPr/>
        <p:txBody>
          <a:bodyPr/>
          <a:lstStyle/>
          <a:p>
            <a:fld id="{FFF0B907-8DBC-D447-9BF2-CE65BB612930}" type="slidenum">
              <a:rPr lang="fi-FI" smtClean="0"/>
              <a:t>31</a:t>
            </a:fld>
            <a:endParaRPr lang="fi-FI"/>
          </a:p>
        </p:txBody>
      </p:sp>
    </p:spTree>
    <p:extLst>
      <p:ext uri="{BB962C8B-B14F-4D97-AF65-F5344CB8AC3E}">
        <p14:creationId xmlns:p14="http://schemas.microsoft.com/office/powerpoint/2010/main" val="1483801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Rails</a:t>
            </a:r>
            <a:r>
              <a:rPr lang="fi-FI" dirty="0"/>
              <a:t> </a:t>
            </a:r>
            <a:r>
              <a:rPr lang="mr-IN" dirty="0"/>
              <a:t>–</a:t>
            </a:r>
            <a:r>
              <a:rPr lang="fi-FI" dirty="0"/>
              <a:t> </a:t>
            </a:r>
            <a:r>
              <a:rPr lang="fi-FI" dirty="0" err="1"/>
              <a:t>internal</a:t>
            </a:r>
            <a:r>
              <a:rPr lang="fi-FI" dirty="0"/>
              <a:t> </a:t>
            </a:r>
            <a:r>
              <a:rPr lang="fi-FI" dirty="0" err="1"/>
              <a:t>collaboration</a:t>
            </a:r>
            <a:r>
              <a:rPr lang="fi-FI" dirty="0"/>
              <a:t> </a:t>
            </a:r>
          </a:p>
          <a:p>
            <a:r>
              <a:rPr lang="fi-FI" dirty="0"/>
              <a:t>Challenge: </a:t>
            </a:r>
            <a:r>
              <a:rPr lang="fi-FI" dirty="0" err="1"/>
              <a:t>scale</a:t>
            </a:r>
            <a:endParaRPr lang="fi-FI" dirty="0"/>
          </a:p>
        </p:txBody>
      </p:sp>
      <p:sp>
        <p:nvSpPr>
          <p:cNvPr id="4" name="Dian numeron paikkamerkki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F0B907-8DBC-D447-9BF2-CE65BB612930}"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190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noProof="0" dirty="0"/>
              <a:t>We</a:t>
            </a:r>
            <a:r>
              <a:rPr lang="en-GB" baseline="0" noProof="0" dirty="0"/>
              <a:t> are not planning to move the infrastructures of the university to one place – this would be too expensive. Rather we support the shared use of them and the clustering of thematic areas of collaboration around them. </a:t>
            </a:r>
          </a:p>
          <a:p>
            <a:r>
              <a:rPr lang="en-GB" baseline="0" noProof="0" dirty="0"/>
              <a:t>Not schools but themes</a:t>
            </a:r>
            <a:endParaRPr lang="en-GB" noProof="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05090-4AC1-4D74-8D19-FED281E1698A}"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0987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05090-4AC1-4D74-8D19-FED281E1698A}"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0874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Rot="1" noChangeAspec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7033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fi-FI" dirty="0" err="1">
                <a:latin typeface="Helvetica Normaali" charset="0"/>
              </a:rPr>
              <a:t>Auditoriums</a:t>
            </a:r>
            <a:r>
              <a:rPr lang="fi-FI" baseline="0" dirty="0">
                <a:latin typeface="Helvetica Normaali" charset="0"/>
              </a:rPr>
              <a:t> </a:t>
            </a:r>
            <a:r>
              <a:rPr lang="fi-FI" baseline="0" dirty="0" err="1">
                <a:latin typeface="Helvetica Normaali" charset="0"/>
              </a:rPr>
              <a:t>become</a:t>
            </a:r>
            <a:r>
              <a:rPr lang="fi-FI" baseline="0" dirty="0">
                <a:latin typeface="Helvetica Normaali" charset="0"/>
              </a:rPr>
              <a:t> </a:t>
            </a:r>
            <a:r>
              <a:rPr lang="fi-FI" baseline="0" dirty="0" err="1">
                <a:latin typeface="Helvetica Normaali" charset="0"/>
              </a:rPr>
              <a:t>more</a:t>
            </a:r>
            <a:r>
              <a:rPr lang="fi-FI" baseline="0" dirty="0">
                <a:latin typeface="Helvetica Normaali" charset="0"/>
              </a:rPr>
              <a:t> </a:t>
            </a:r>
            <a:r>
              <a:rPr lang="fi-FI" baseline="0" dirty="0" err="1">
                <a:latin typeface="Helvetica Normaali" charset="0"/>
              </a:rPr>
              <a:t>intimate</a:t>
            </a:r>
            <a:r>
              <a:rPr lang="fi-FI" baseline="0" dirty="0">
                <a:latin typeface="Helvetica Normaali" charset="0"/>
              </a:rPr>
              <a:t>. </a:t>
            </a:r>
            <a:endParaRPr lang="fi-FI" dirty="0">
              <a:latin typeface="Helvetica Normaali" charset="0"/>
            </a:endParaRPr>
          </a:p>
        </p:txBody>
      </p:sp>
    </p:spTree>
    <p:extLst>
      <p:ext uri="{BB962C8B-B14F-4D97-AF65-F5344CB8AC3E}">
        <p14:creationId xmlns:p14="http://schemas.microsoft.com/office/powerpoint/2010/main" val="2876832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rPr>
              <a:t>Utilising the creative competence and attraction of design and media fields in areal development.</a:t>
            </a:r>
          </a:p>
          <a:p>
            <a:r>
              <a:rPr lang="en-GB" sz="1200" u="sng" kern="1200" dirty="0">
                <a:solidFill>
                  <a:schemeClr val="tx1"/>
                </a:solidFill>
                <a:effectLst/>
                <a:latin typeface="+mn-lt"/>
                <a:ea typeface="+mn-ea"/>
                <a:cs typeface="+mn-cs"/>
              </a:rPr>
              <a:t>- Exhibition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F0B907-8DBC-D447-9BF2-CE65BB612930}"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6531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FFF0B907-8DBC-D447-9BF2-CE65BB612930}" type="slidenum">
              <a:rPr lang="fi-FI" smtClean="0"/>
              <a:t>63</a:t>
            </a:fld>
            <a:endParaRPr lang="fi-FI"/>
          </a:p>
        </p:txBody>
      </p:sp>
    </p:spTree>
    <p:extLst>
      <p:ext uri="{BB962C8B-B14F-4D97-AF65-F5344CB8AC3E}">
        <p14:creationId xmlns:p14="http://schemas.microsoft.com/office/powerpoint/2010/main" val="425907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66A5FF2-0573-2649-A39A-26FA52E05379}" type="slidenum">
              <a:rPr kumimoji="0" lang="fi-FI"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189355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05090-4AC1-4D74-8D19-FED281E1698A}"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3173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GB" sz="1200" kern="1200" dirty="0">
              <a:solidFill>
                <a:schemeClr val="tx1"/>
              </a:solidFill>
              <a:latin typeface="+mn-lt"/>
            </a:endParaRPr>
          </a:p>
        </p:txBody>
      </p:sp>
      <p:sp>
        <p:nvSpPr>
          <p:cNvPr id="4" name="Dian numeron paikkamerkki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66A5FF2-0573-2649-A39A-26FA52E05379}" type="slidenum">
              <a:rPr kumimoji="0" lang="fi-FI"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85</a:t>
            </a:fld>
            <a:endParaRPr kumimoji="0" lang="en-GB"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998350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ICT and </a:t>
            </a:r>
            <a:r>
              <a:rPr lang="en-US" dirty="0" err="1"/>
              <a:t>digitalisation</a:t>
            </a:r>
            <a:endParaRPr lang="en-US" dirty="0"/>
          </a:p>
          <a:p>
            <a:r>
              <a:rPr lang="en-US" dirty="0"/>
              <a:t>US News | computer science </a:t>
            </a:r>
          </a:p>
          <a:p>
            <a:r>
              <a:rPr lang="en-US" dirty="0"/>
              <a:t>60 (2015: 83) </a:t>
            </a:r>
          </a:p>
          <a:p>
            <a:endParaRPr lang="en-US" dirty="0"/>
          </a:p>
          <a:p>
            <a:r>
              <a:rPr lang="en-US" dirty="0"/>
              <a:t>Arts and design </a:t>
            </a:r>
          </a:p>
          <a:p>
            <a:r>
              <a:rPr lang="en-US" dirty="0"/>
              <a:t>QS | art &amp; design </a:t>
            </a:r>
          </a:p>
          <a:p>
            <a:r>
              <a:rPr lang="en-US" dirty="0"/>
              <a:t>13 (2016: 17)</a:t>
            </a:r>
          </a:p>
          <a:p>
            <a:endParaRPr lang="en-US" dirty="0"/>
          </a:p>
          <a:p>
            <a:r>
              <a:rPr lang="en-US" dirty="0"/>
              <a:t>Materials and sustainable use </a:t>
            </a:r>
            <a:br>
              <a:rPr lang="en-US" dirty="0"/>
            </a:br>
            <a:r>
              <a:rPr lang="en-US" dirty="0"/>
              <a:t>of natural resources</a:t>
            </a:r>
          </a:p>
          <a:p>
            <a:r>
              <a:rPr lang="en-US" dirty="0"/>
              <a:t>Shanghai Ranking | </a:t>
            </a:r>
            <a:br>
              <a:rPr lang="en-US" dirty="0"/>
            </a:br>
            <a:r>
              <a:rPr lang="en-US" dirty="0"/>
              <a:t>materials science &amp; engineering </a:t>
            </a:r>
          </a:p>
          <a:p>
            <a:r>
              <a:rPr lang="en-US" dirty="0"/>
              <a:t>76-100 (2015: N/A)</a:t>
            </a:r>
          </a:p>
          <a:p>
            <a:endParaRPr lang="en-US" dirty="0"/>
          </a:p>
          <a:p>
            <a:r>
              <a:rPr lang="en-US" dirty="0"/>
              <a:t>Global business dynamics</a:t>
            </a:r>
          </a:p>
          <a:p>
            <a:r>
              <a:rPr lang="en-US" dirty="0"/>
              <a:t>FT | executive education (open) </a:t>
            </a:r>
          </a:p>
          <a:p>
            <a:r>
              <a:rPr lang="en-US" dirty="0"/>
              <a:t>37 (2015: 43)</a:t>
            </a:r>
          </a:p>
          <a:p>
            <a:endParaRPr lang="en-US" dirty="0"/>
          </a:p>
          <a:p>
            <a:r>
              <a:rPr lang="en-US" dirty="0"/>
              <a:t>Human-</a:t>
            </a:r>
            <a:r>
              <a:rPr lang="en-US" dirty="0" err="1"/>
              <a:t>centred</a:t>
            </a:r>
            <a:r>
              <a:rPr lang="en-US" dirty="0"/>
              <a:t> living environments</a:t>
            </a:r>
          </a:p>
          <a:p>
            <a:r>
              <a:rPr lang="en-US" dirty="0"/>
              <a:t>QS | architecture/built environment </a:t>
            </a:r>
          </a:p>
          <a:p>
            <a:r>
              <a:rPr lang="en-US" dirty="0"/>
              <a:t>51-100 (2015: 51-100)</a:t>
            </a:r>
          </a:p>
          <a:p>
            <a:endParaRPr lang="en-US" dirty="0"/>
          </a:p>
          <a:p>
            <a:r>
              <a:rPr lang="en-US" dirty="0"/>
              <a:t>Advanced energy solutions</a:t>
            </a:r>
          </a:p>
          <a:p>
            <a:r>
              <a:rPr lang="en-US" dirty="0"/>
              <a:t>Shanghai Ranking | </a:t>
            </a:r>
            <a:br>
              <a:rPr lang="en-US" dirty="0"/>
            </a:br>
            <a:r>
              <a:rPr lang="en-US" dirty="0"/>
              <a:t>electrical &amp; electronic engineering </a:t>
            </a:r>
          </a:p>
          <a:p>
            <a:r>
              <a:rPr lang="en-US" dirty="0"/>
              <a:t>51-75 (2015: N/A)</a:t>
            </a:r>
          </a:p>
          <a:p>
            <a:endParaRPr lang="en-US" dirty="0"/>
          </a:p>
          <a:p>
            <a:r>
              <a:rPr lang="en-US" dirty="0"/>
              <a:t>University-industry collaboration</a:t>
            </a:r>
          </a:p>
          <a:p>
            <a:r>
              <a:rPr lang="en-US" dirty="0"/>
              <a:t>CWTS Leiden Ranking | </a:t>
            </a:r>
            <a:br>
              <a:rPr lang="en-US" dirty="0"/>
            </a:br>
            <a:r>
              <a:rPr lang="en-US" dirty="0"/>
              <a:t>university-industry collaboration</a:t>
            </a:r>
          </a:p>
          <a:p>
            <a:r>
              <a:rPr lang="en-US" dirty="0"/>
              <a:t>14 (2014: 16)</a:t>
            </a:r>
          </a:p>
          <a:p>
            <a:endParaRPr lang="en-US" dirty="0"/>
          </a:p>
          <a:p>
            <a:r>
              <a:rPr lang="en-US" dirty="0"/>
              <a:t>Young universities</a:t>
            </a:r>
            <a:br>
              <a:rPr lang="en-US" dirty="0"/>
            </a:br>
            <a:r>
              <a:rPr lang="en-US" dirty="0"/>
              <a:t>THE | 150 under 50</a:t>
            </a:r>
          </a:p>
          <a:p>
            <a:r>
              <a:rPr lang="en-US" dirty="0"/>
              <a:t>28 (2015: N/A)</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66A5FF2-0573-2649-A39A-26FA52E05379}" type="slidenum">
              <a:rPr kumimoji="0" lang="fi-FI"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fi-FI"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908105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b="1" dirty="0">
                <a:solidFill>
                  <a:schemeClr val="tx1"/>
                </a:solidFill>
                <a:latin typeface="Arial" panose="020B0604020202020204" pitchFamily="34" charset="0"/>
              </a:rPr>
              <a:t>Heat conduction</a:t>
            </a:r>
          </a:p>
          <a:p>
            <a:r>
              <a:rPr lang="en-GB" b="0" dirty="0">
                <a:solidFill>
                  <a:schemeClr val="tx1"/>
                </a:solidFill>
                <a:latin typeface="Arial" panose="020B0604020202020204" pitchFamily="34" charset="0"/>
              </a:rPr>
              <a:t>A research group led by Mikko Möttönen succeeded in transporting heat ten thousand times further than ever before. </a:t>
            </a:r>
          </a:p>
          <a:p>
            <a:r>
              <a:rPr lang="en-GB" b="0" baseline="0" dirty="0">
                <a:solidFill>
                  <a:schemeClr val="tx1"/>
                </a:solidFill>
                <a:latin typeface="Arial" panose="020B0604020202020204" pitchFamily="34" charset="0"/>
              </a:rPr>
              <a:t>As a result of this discovery, the development of quantum computers can take a giant leap forward.</a:t>
            </a:r>
          </a:p>
          <a:p>
            <a:endParaRPr lang="en-GB" b="0" baseline="0" dirty="0">
              <a:solidFill>
                <a:schemeClr val="tx1"/>
              </a:solidFill>
              <a:latin typeface="Arial" panose="020B0604020202020204" pitchFamily="34" charset="0"/>
              <a:cs typeface="Arial" panose="020B0604020202020204" pitchFamily="34" charset="0"/>
            </a:endParaRPr>
          </a:p>
          <a:p>
            <a:r>
              <a:rPr lang="en-GB" b="1" baseline="0" dirty="0">
                <a:solidFill>
                  <a:schemeClr val="tx1"/>
                </a:solidFill>
                <a:latin typeface="Arial" panose="020B0604020202020204" pitchFamily="34" charset="0"/>
              </a:rPr>
              <a:t>Recycled fibre</a:t>
            </a:r>
          </a:p>
          <a:p>
            <a:r>
              <a:rPr lang="en-GB" b="0" baseline="0" dirty="0">
                <a:solidFill>
                  <a:schemeClr val="tx1"/>
                </a:solidFill>
                <a:latin typeface="Arial" panose="020B0604020202020204" pitchFamily="34" charset="0"/>
              </a:rPr>
              <a:t>Ioncell F, a process revolutionising cotton recycling has won the H&amp;M Global Change</a:t>
            </a:r>
            <a:r>
              <a:rPr lang="en-GB"/>
              <a:t> </a:t>
            </a:r>
            <a:r>
              <a:rPr lang="en-GB" b="0" baseline="0" dirty="0">
                <a:solidFill>
                  <a:schemeClr val="tx1"/>
                </a:solidFill>
                <a:latin typeface="Arial" panose="020B0604020202020204" pitchFamily="34" charset="0"/>
              </a:rPr>
              <a:t> Award. </a:t>
            </a:r>
          </a:p>
          <a:p>
            <a:r>
              <a:rPr lang="en-GB" b="0" baseline="0" dirty="0">
                <a:solidFill>
                  <a:schemeClr val="tx1"/>
                </a:solidFill>
                <a:latin typeface="Arial" panose="020B0604020202020204" pitchFamily="34" charset="0"/>
              </a:rPr>
              <a:t>The environmentally friendly technology is a result of cooperation between chemistry, forest products technology and textile experts.</a:t>
            </a:r>
          </a:p>
          <a:p>
            <a:endParaRPr lang="en-GB" b="0" baseline="0" dirty="0">
              <a:solidFill>
                <a:schemeClr val="tx1"/>
              </a:solidFill>
              <a:latin typeface="Arial" panose="020B0604020202020204" pitchFamily="34" charset="0"/>
              <a:cs typeface="Arial" panose="020B0604020202020204" pitchFamily="34" charset="0"/>
            </a:endParaRPr>
          </a:p>
          <a:p>
            <a:r>
              <a:rPr lang="en-GB" b="1" baseline="0" dirty="0">
                <a:solidFill>
                  <a:schemeClr val="tx1"/>
                </a:solidFill>
                <a:latin typeface="Arial" panose="020B0604020202020204" pitchFamily="34" charset="0"/>
              </a:rPr>
              <a:t>Aalto 1 satellite</a:t>
            </a:r>
          </a:p>
          <a:p>
            <a:r>
              <a:rPr lang="en-GB" b="0" baseline="0" dirty="0">
                <a:solidFill>
                  <a:schemeClr val="tx1"/>
                </a:solidFill>
                <a:latin typeface="Arial" panose="020B0604020202020204" pitchFamily="34" charset="0"/>
              </a:rPr>
              <a:t>Finland’s first satellite was developed by students. </a:t>
            </a:r>
          </a:p>
          <a:p>
            <a:r>
              <a:rPr lang="en-GB" b="0" baseline="0" dirty="0">
                <a:solidFill>
                  <a:schemeClr val="tx1"/>
                </a:solidFill>
                <a:latin typeface="Arial" panose="020B0604020202020204" pitchFamily="34" charset="0"/>
              </a:rPr>
              <a:t>The new-generation satellite involves technological innovations, the results of which can also be used in other fields.</a:t>
            </a:r>
            <a:endParaRPr lang="en-GB" b="0" dirty="0">
              <a:solidFill>
                <a:schemeClr val="tx1"/>
              </a:solidFill>
              <a:latin typeface="Arial" panose="020B0604020202020204" pitchFamily="34" charset="0"/>
              <a:cs typeface="Arial" panose="020B0604020202020204" pitchFamily="34" charset="0"/>
            </a:endParaRPr>
          </a:p>
        </p:txBody>
      </p:sp>
      <p:sp>
        <p:nvSpPr>
          <p:cNvPr id="4" name="Dian numeron paikkamerkki 3"/>
          <p:cNvSpPr>
            <a:spLocks noGrp="1"/>
          </p:cNvSpPr>
          <p:nvPr>
            <p:ph type="sldNum" sz="quarter" idx="10"/>
          </p:nvPr>
        </p:nvSpPr>
        <p:spPr/>
        <p:txBody>
          <a:bodyPr/>
          <a:lstStyle/>
          <a:p>
            <a:pPr>
              <a:defRPr/>
            </a:pPr>
            <a:fld id="{D66A5FF2-0573-2649-A39A-26FA52E05379}" type="slidenum">
              <a:rPr lang="fi-FI" smtClean="0"/>
              <a:pPr>
                <a:defRPr/>
              </a:pPr>
              <a:t>6</a:t>
            </a:fld>
            <a:endParaRPr lang="en-GB" dirty="0"/>
          </a:p>
        </p:txBody>
      </p:sp>
    </p:spTree>
    <p:extLst>
      <p:ext uri="{BB962C8B-B14F-4D97-AF65-F5344CB8AC3E}">
        <p14:creationId xmlns:p14="http://schemas.microsoft.com/office/powerpoint/2010/main" val="3461682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39775"/>
            <a:ext cx="6580187" cy="3702050"/>
          </a:xfrm>
        </p:spPr>
      </p:sp>
      <p:sp>
        <p:nvSpPr>
          <p:cNvPr id="3" name="Notes Placeholder 2"/>
          <p:cNvSpPr>
            <a:spLocks noGrp="1"/>
          </p:cNvSpPr>
          <p:nvPr>
            <p:ph type="body" idx="1"/>
          </p:nvPr>
        </p:nvSpPr>
        <p:spPr/>
        <p:txBody>
          <a:bodyPr/>
          <a:lstStyle/>
          <a:p>
            <a:r>
              <a:rPr lang="en-US" sz="800" b="1" dirty="0">
                <a:cs typeface="Arial"/>
              </a:rPr>
              <a:t>Aalto University’s research is based on </a:t>
            </a:r>
            <a:r>
              <a:rPr lang="en-US" sz="800" b="1" dirty="0">
                <a:cs typeface="Georgia"/>
              </a:rPr>
              <a:t>four key research areas </a:t>
            </a:r>
            <a:r>
              <a:rPr lang="en-US" sz="800" b="1" dirty="0">
                <a:cs typeface="Arial"/>
              </a:rPr>
              <a:t>and </a:t>
            </a:r>
            <a:r>
              <a:rPr lang="en-US" sz="800" b="1" dirty="0">
                <a:cs typeface="Georgia"/>
              </a:rPr>
              <a:t>three integrative multidisciplinary themes </a:t>
            </a:r>
            <a:r>
              <a:rPr lang="en-US" sz="800" b="1" dirty="0">
                <a:cs typeface="Arial"/>
              </a:rPr>
              <a:t>addressing major global and national challenges.</a:t>
            </a:r>
          </a:p>
          <a:p>
            <a:endParaRPr lang="en-US" sz="800" b="1" dirty="0">
              <a:cs typeface="Arial"/>
            </a:endParaRPr>
          </a:p>
          <a:p>
            <a:r>
              <a:rPr lang="fi-FI" sz="800" b="1" dirty="0" err="1">
                <a:cs typeface="Arial"/>
              </a:rPr>
              <a:t>We</a:t>
            </a:r>
            <a:r>
              <a:rPr lang="fi-FI" sz="800" b="1" dirty="0">
                <a:cs typeface="Arial"/>
              </a:rPr>
              <a:t> </a:t>
            </a:r>
            <a:r>
              <a:rPr lang="fi-FI" sz="800" b="1" dirty="0" err="1">
                <a:cs typeface="Arial"/>
              </a:rPr>
              <a:t>have</a:t>
            </a:r>
            <a:r>
              <a:rPr lang="fi-FI" sz="800" b="1" dirty="0">
                <a:cs typeface="Arial"/>
              </a:rPr>
              <a:t> </a:t>
            </a:r>
            <a:r>
              <a:rPr lang="fi-FI" sz="800" b="1" dirty="0" err="1">
                <a:cs typeface="Arial"/>
              </a:rPr>
              <a:t>recruited</a:t>
            </a:r>
            <a:r>
              <a:rPr lang="fi-FI" sz="800" b="1" dirty="0">
                <a:cs typeface="Arial"/>
              </a:rPr>
              <a:t> </a:t>
            </a:r>
            <a:r>
              <a:rPr lang="fi-FI" sz="800" b="1" dirty="0" err="1">
                <a:cs typeface="Arial"/>
              </a:rPr>
              <a:t>over</a:t>
            </a:r>
            <a:r>
              <a:rPr lang="fi-FI" sz="800" b="1" dirty="0">
                <a:cs typeface="Arial"/>
              </a:rPr>
              <a:t> 250 </a:t>
            </a:r>
            <a:r>
              <a:rPr lang="fi-FI" sz="800" b="1" dirty="0" err="1">
                <a:cs typeface="Arial"/>
              </a:rPr>
              <a:t>new</a:t>
            </a:r>
            <a:r>
              <a:rPr lang="fi-FI" sz="800" b="1" dirty="0">
                <a:cs typeface="Arial"/>
              </a:rPr>
              <a:t> </a:t>
            </a:r>
            <a:r>
              <a:rPr lang="fi-FI" sz="800" b="1" dirty="0" err="1">
                <a:cs typeface="Arial"/>
              </a:rPr>
              <a:t>professors</a:t>
            </a:r>
            <a:r>
              <a:rPr lang="fi-FI" sz="800" b="1" dirty="0">
                <a:cs typeface="Arial"/>
              </a:rPr>
              <a:t> in </a:t>
            </a:r>
            <a:r>
              <a:rPr lang="fi-FI" sz="800" b="1" dirty="0" err="1">
                <a:cs typeface="Arial"/>
              </a:rPr>
              <a:t>the</a:t>
            </a:r>
            <a:r>
              <a:rPr lang="fi-FI" sz="800" b="1" dirty="0">
                <a:cs typeface="Arial"/>
              </a:rPr>
              <a:t> </a:t>
            </a:r>
            <a:r>
              <a:rPr lang="fi-FI" sz="800" b="1" dirty="0" err="1">
                <a:cs typeface="Arial"/>
              </a:rPr>
              <a:t>tenure</a:t>
            </a:r>
            <a:r>
              <a:rPr lang="fi-FI" sz="800" b="1" dirty="0">
                <a:cs typeface="Arial"/>
              </a:rPr>
              <a:t> </a:t>
            </a:r>
            <a:r>
              <a:rPr lang="fi-FI" sz="800" b="1" dirty="0" err="1">
                <a:cs typeface="Arial"/>
              </a:rPr>
              <a:t>track</a:t>
            </a:r>
            <a:r>
              <a:rPr lang="fi-FI" sz="800" b="1" dirty="0">
                <a:cs typeface="Arial"/>
              </a:rPr>
              <a:t> </a:t>
            </a:r>
            <a:r>
              <a:rPr lang="fi-FI" sz="800" b="1" dirty="0" err="1">
                <a:cs typeface="Arial"/>
              </a:rPr>
              <a:t>system</a:t>
            </a:r>
            <a:r>
              <a:rPr lang="fi-FI" sz="800" b="1" dirty="0">
                <a:cs typeface="Arial"/>
              </a:rPr>
              <a:t> to </a:t>
            </a:r>
            <a:r>
              <a:rPr lang="fi-FI" sz="800" b="1" dirty="0" err="1">
                <a:cs typeface="Arial"/>
              </a:rPr>
              <a:t>the</a:t>
            </a:r>
            <a:r>
              <a:rPr lang="fi-FI" sz="800" b="1" dirty="0">
                <a:cs typeface="Arial"/>
              </a:rPr>
              <a:t> </a:t>
            </a:r>
            <a:r>
              <a:rPr lang="fi-FI" sz="800" b="1" dirty="0" err="1">
                <a:cs typeface="Arial"/>
              </a:rPr>
              <a:t>focus</a:t>
            </a:r>
            <a:r>
              <a:rPr lang="fi-FI" sz="800" b="1" dirty="0">
                <a:cs typeface="Arial"/>
              </a:rPr>
              <a:t> </a:t>
            </a:r>
            <a:r>
              <a:rPr lang="fi-FI" sz="800" b="1" dirty="0" err="1">
                <a:cs typeface="Arial"/>
              </a:rPr>
              <a:t>areas</a:t>
            </a:r>
            <a:r>
              <a:rPr lang="fi-FI" sz="800" b="1" dirty="0">
                <a:cs typeface="Arial"/>
              </a:rPr>
              <a:t> </a:t>
            </a:r>
            <a:r>
              <a:rPr lang="fi-FI" sz="800" b="1" dirty="0" err="1">
                <a:cs typeface="Arial"/>
              </a:rPr>
              <a:t>since</a:t>
            </a:r>
            <a:r>
              <a:rPr lang="fi-FI" sz="800" b="1" dirty="0">
                <a:cs typeface="Arial"/>
              </a:rPr>
              <a:t> 2010.</a:t>
            </a:r>
          </a:p>
          <a:p>
            <a:endParaRPr lang="fi-FI" sz="800" b="1" dirty="0">
              <a:cs typeface="Arial"/>
            </a:endParaRPr>
          </a:p>
          <a:p>
            <a:r>
              <a:rPr lang="en-US" sz="800" b="1" dirty="0">
                <a:cs typeface="Arial"/>
              </a:rPr>
              <a:t>Our positive impact on </a:t>
            </a:r>
            <a:r>
              <a:rPr lang="en-US" sz="800" b="1" dirty="0">
                <a:cs typeface="Georgia"/>
              </a:rPr>
              <a:t>societal</a:t>
            </a:r>
            <a:r>
              <a:rPr lang="en-US" sz="800" b="1" dirty="0">
                <a:cs typeface="Arial"/>
              </a:rPr>
              <a:t> and </a:t>
            </a:r>
            <a:r>
              <a:rPr lang="en-US" sz="800" b="1" dirty="0">
                <a:cs typeface="Georgia"/>
              </a:rPr>
              <a:t>industrial development </a:t>
            </a:r>
            <a:r>
              <a:rPr lang="en-US" sz="800" b="1" dirty="0">
                <a:cs typeface="Arial"/>
              </a:rPr>
              <a:t>relies on interactive networks with our partners and collaborators.</a:t>
            </a:r>
          </a:p>
          <a:p>
            <a:endParaRPr lang="en-US" sz="800" b="1" dirty="0">
              <a:cs typeface="Aria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247170" rtl="0" eaLnBrk="1" fontAlgn="auto" latinLnBrk="0" hangingPunct="1">
              <a:lnSpc>
                <a:spcPct val="100000"/>
              </a:lnSpc>
              <a:spcBef>
                <a:spcPts val="0"/>
              </a:spcBef>
              <a:spcAft>
                <a:spcPts val="0"/>
              </a:spcAft>
              <a:buClrTx/>
              <a:buSzTx/>
              <a:buFontTx/>
              <a:buNone/>
              <a:tabLst/>
              <a:defRPr/>
            </a:pPr>
            <a:fld id="{D66A5FF2-0573-2649-A39A-26FA52E05379}" type="slidenum">
              <a:rPr kumimoji="0" lang="fi-FI"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47170" rtl="0" eaLnBrk="1" fontAlgn="auto" latinLnBrk="0" hangingPunct="1">
                <a:lnSpc>
                  <a:spcPct val="100000"/>
                </a:lnSpc>
                <a:spcBef>
                  <a:spcPts val="0"/>
                </a:spcBef>
                <a:spcAft>
                  <a:spcPts val="0"/>
                </a:spcAft>
                <a:buClrTx/>
                <a:buSzTx/>
                <a:buFontTx/>
                <a:buNone/>
                <a:tabLst/>
                <a:defRPr/>
              </a:pPr>
              <a:t>8</a:t>
            </a:fld>
            <a:endParaRPr kumimoji="0" lang="fi-FI"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4829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39775"/>
            <a:ext cx="6580187" cy="3702050"/>
          </a:xfrm>
        </p:spPr>
      </p:sp>
      <p:sp>
        <p:nvSpPr>
          <p:cNvPr id="3" name="Notes Placeholder 2"/>
          <p:cNvSpPr>
            <a:spLocks noGrp="1"/>
          </p:cNvSpPr>
          <p:nvPr>
            <p:ph type="body" idx="1"/>
          </p:nvPr>
        </p:nvSpPr>
        <p:spPr/>
        <p:txBody>
          <a:bodyPr/>
          <a:lstStyle/>
          <a:p>
            <a:r>
              <a:rPr lang="en-US" dirty="0"/>
              <a:t>We have</a:t>
            </a:r>
            <a:r>
              <a:rPr lang="en-US" baseline="0" dirty="0"/>
              <a:t> been planning to grow on infrastructures in keeping with our strategic vision and we continue to invest between 4 </a:t>
            </a:r>
            <a:r>
              <a:rPr lang="mr-IN" baseline="0" dirty="0"/>
              <a:t>–</a:t>
            </a:r>
            <a:r>
              <a:rPr lang="en-US" baseline="0" dirty="0"/>
              <a:t> 6% of our our budget.</a:t>
            </a:r>
            <a:endParaRPr lang="en-US" dirty="0"/>
          </a:p>
        </p:txBody>
      </p:sp>
      <p:sp>
        <p:nvSpPr>
          <p:cNvPr id="4" name="Slide Number Placeholder 3"/>
          <p:cNvSpPr>
            <a:spLocks noGrp="1"/>
          </p:cNvSpPr>
          <p:nvPr>
            <p:ph type="sldNum" sz="quarter" idx="10"/>
          </p:nvPr>
        </p:nvSpPr>
        <p:spPr/>
        <p:txBody>
          <a:bodyPr/>
          <a:lstStyle/>
          <a:p>
            <a:pPr marL="0" marR="0" lvl="0" indent="0" algn="r" defTabSz="457160" rtl="0" eaLnBrk="1" fontAlgn="auto" latinLnBrk="0" hangingPunct="1">
              <a:lnSpc>
                <a:spcPct val="100000"/>
              </a:lnSpc>
              <a:spcBef>
                <a:spcPts val="0"/>
              </a:spcBef>
              <a:spcAft>
                <a:spcPts val="0"/>
              </a:spcAft>
              <a:buClrTx/>
              <a:buSzTx/>
              <a:buFontTx/>
              <a:buNone/>
              <a:tabLst/>
              <a:defRPr/>
            </a:pPr>
            <a:fld id="{1A76FBA7-9E8D-4249-8403-758629B47FCD}" type="slidenum">
              <a:rPr kumimoji="0" lang="en-US" sz="8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60"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205139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fi-FI" sz="1200" b="0" dirty="0">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66A5FF2-0573-2649-A39A-26FA52E05379}" type="slidenum">
              <a:rPr kumimoji="0" lang="fi-FI"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613893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Placeholder 2"/>
          <p:cNvSpPr>
            <a:spLocks noGrp="1" noRot="1" noChangeAspect="1"/>
          </p:cNvSpPr>
          <p:nvPr>
            <p:ph type="sldImg"/>
          </p:nvPr>
        </p:nvSpPr>
        <p:spPr bwMode="auto">
          <a:xfrm>
            <a:off x="42863" y="739775"/>
            <a:ext cx="6583362" cy="3703638"/>
          </a:xfrm>
          <a:prstGeom prst="rect">
            <a:avLst/>
          </a:prstGeo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03779" name="Placeholder 3"/>
          <p:cNvSpPr>
            <a:spLocks noGrp="1"/>
          </p:cNvSpPr>
          <p:nvPr>
            <p:ph type="body" idx="1"/>
          </p:nvPr>
        </p:nvSpPr>
        <p:spPr bwMode="auto">
          <a:xfrm>
            <a:off x="666909" y="4689515"/>
            <a:ext cx="5335270" cy="4442698"/>
          </a:xfrm>
          <a:prstGeom prst="rect">
            <a:avLst/>
          </a:prstGeo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i="0" kern="1200" cap="all" dirty="0">
                <a:solidFill>
                  <a:schemeClr val="tx1"/>
                </a:solidFill>
                <a:effectLst/>
                <a:latin typeface="+mn-lt"/>
                <a:ea typeface="+mn-ea"/>
                <a:cs typeface="+mn-cs"/>
              </a:rPr>
              <a:t>NETWORKING FOR A BETTER FUTURE: UNIVERSITIES, CITIES, COMPANIES AND REGIONS</a:t>
            </a:r>
          </a:p>
          <a:p>
            <a:endParaRPr lang="fi-FI" sz="1400" baseline="0" dirty="0">
              <a:latin typeface="Arial" charset="0"/>
            </a:endParaRPr>
          </a:p>
          <a:p>
            <a:r>
              <a:rPr lang="fi-FI" sz="1400" baseline="0" dirty="0" err="1">
                <a:latin typeface="Arial" charset="0"/>
              </a:rPr>
              <a:t>Our</a:t>
            </a:r>
            <a:r>
              <a:rPr lang="fi-FI" sz="1400" baseline="0" dirty="0">
                <a:latin typeface="Arial" charset="0"/>
              </a:rPr>
              <a:t> campus </a:t>
            </a:r>
            <a:r>
              <a:rPr lang="fi-FI" sz="1400" baseline="0" dirty="0" err="1">
                <a:latin typeface="Arial" charset="0"/>
              </a:rPr>
              <a:t>development</a:t>
            </a:r>
            <a:r>
              <a:rPr lang="fi-FI" sz="1400" baseline="0" dirty="0">
                <a:latin typeface="Arial" charset="0"/>
              </a:rPr>
              <a:t> </a:t>
            </a:r>
            <a:r>
              <a:rPr lang="fi-FI" sz="1400" baseline="0" dirty="0" err="1">
                <a:latin typeface="Arial" charset="0"/>
              </a:rPr>
              <a:t>supports</a:t>
            </a:r>
            <a:r>
              <a:rPr lang="fi-FI" sz="1400" baseline="0" dirty="0">
                <a:latin typeface="Arial" charset="0"/>
              </a:rPr>
              <a:t> </a:t>
            </a:r>
            <a:r>
              <a:rPr lang="fi-FI" sz="1400" baseline="0" dirty="0" err="1">
                <a:latin typeface="Arial" charset="0"/>
              </a:rPr>
              <a:t>multidisciplinary</a:t>
            </a:r>
            <a:r>
              <a:rPr lang="fi-FI" sz="1400" baseline="0" dirty="0">
                <a:latin typeface="Arial" charset="0"/>
              </a:rPr>
              <a:t>, </a:t>
            </a:r>
            <a:r>
              <a:rPr lang="fi-FI" sz="1400" baseline="0" dirty="0" err="1">
                <a:latin typeface="Arial" charset="0"/>
              </a:rPr>
              <a:t>thematic</a:t>
            </a:r>
            <a:r>
              <a:rPr lang="fi-FI" sz="1400" baseline="0" dirty="0">
                <a:latin typeface="Arial" charset="0"/>
              </a:rPr>
              <a:t> </a:t>
            </a:r>
            <a:r>
              <a:rPr lang="fi-FI" sz="1400" baseline="0" dirty="0" err="1">
                <a:latin typeface="Arial" charset="0"/>
              </a:rPr>
              <a:t>collaboration</a:t>
            </a:r>
            <a:r>
              <a:rPr lang="fi-FI" sz="1400" baseline="0" dirty="0">
                <a:latin typeface="Arial" charset="0"/>
              </a:rPr>
              <a:t> and open </a:t>
            </a:r>
            <a:r>
              <a:rPr lang="fi-FI" sz="1400" baseline="0" dirty="0" err="1">
                <a:latin typeface="Arial" charset="0"/>
              </a:rPr>
              <a:t>innovation</a:t>
            </a:r>
            <a:r>
              <a:rPr lang="fi-FI" sz="1400" baseline="0" dirty="0">
                <a:latin typeface="Arial" charset="0"/>
              </a:rPr>
              <a:t> in Helsinki Metropolitan </a:t>
            </a:r>
            <a:r>
              <a:rPr lang="fi-FI" sz="1400" baseline="0" dirty="0" err="1">
                <a:latin typeface="Arial" charset="0"/>
              </a:rPr>
              <a:t>region</a:t>
            </a:r>
            <a:r>
              <a:rPr lang="fi-FI" sz="1400" baseline="0" dirty="0">
                <a:latin typeface="Arial" charset="0"/>
              </a:rPr>
              <a:t>.</a:t>
            </a:r>
          </a:p>
          <a:p>
            <a:endParaRPr lang="fi-FI" sz="1400" baseline="0" dirty="0">
              <a:latin typeface="Arial" charset="0"/>
            </a:endParaRPr>
          </a:p>
          <a:p>
            <a:pPr marL="342900" indent="-342900">
              <a:buAutoNum type="arabicPeriod"/>
            </a:pPr>
            <a:r>
              <a:rPr lang="fi-FI" sz="1400" baseline="0" dirty="0">
                <a:latin typeface="Arial" charset="0"/>
              </a:rPr>
              <a:t>Espoo </a:t>
            </a:r>
            <a:r>
              <a:rPr lang="fi-FI" sz="1400" baseline="0" dirty="0" err="1">
                <a:latin typeface="Arial" charset="0"/>
              </a:rPr>
              <a:t>iinovation</a:t>
            </a:r>
            <a:r>
              <a:rPr lang="fi-FI" sz="1400" baseline="0" dirty="0">
                <a:latin typeface="Arial" charset="0"/>
              </a:rPr>
              <a:t> </a:t>
            </a:r>
            <a:r>
              <a:rPr lang="fi-FI" sz="1400" baseline="0" dirty="0" err="1">
                <a:latin typeface="Arial" charset="0"/>
              </a:rPr>
              <a:t>garden</a:t>
            </a:r>
            <a:r>
              <a:rPr lang="fi-FI" sz="1400" baseline="0" dirty="0">
                <a:latin typeface="Arial" charset="0"/>
              </a:rPr>
              <a:t> (Keilaniemi </a:t>
            </a:r>
            <a:r>
              <a:rPr lang="mr-IN" sz="1400" baseline="0" dirty="0">
                <a:latin typeface="Arial" charset="0"/>
              </a:rPr>
              <a:t>–</a:t>
            </a:r>
            <a:r>
              <a:rPr lang="fi-FI" sz="1400" baseline="0" dirty="0">
                <a:latin typeface="Arial" charset="0"/>
              </a:rPr>
              <a:t> Otaniemi </a:t>
            </a:r>
            <a:r>
              <a:rPr lang="fi-FI" sz="1400" baseline="0" dirty="0" err="1">
                <a:latin typeface="Arial" charset="0"/>
              </a:rPr>
              <a:t>symbiosis</a:t>
            </a:r>
            <a:r>
              <a:rPr lang="fi-FI" sz="1400" baseline="0" dirty="0">
                <a:latin typeface="Arial" charset="0"/>
              </a:rPr>
              <a:t>)</a:t>
            </a:r>
          </a:p>
          <a:p>
            <a:pPr marL="342900" indent="-342900">
              <a:buAutoNum type="arabicPeriod"/>
            </a:pPr>
            <a:r>
              <a:rPr lang="fi-FI" sz="1400" baseline="0" dirty="0" err="1">
                <a:latin typeface="Arial" charset="0"/>
              </a:rPr>
              <a:t>Multidisciplinary</a:t>
            </a:r>
            <a:r>
              <a:rPr lang="fi-FI" sz="1400" baseline="0" dirty="0">
                <a:latin typeface="Arial" charset="0"/>
              </a:rPr>
              <a:t> Otaniemi</a:t>
            </a:r>
          </a:p>
          <a:p>
            <a:pPr marL="342900" indent="-342900">
              <a:buAutoNum type="arabicPeriod"/>
            </a:pPr>
            <a:r>
              <a:rPr lang="fi-FI" sz="1400" baseline="0" dirty="0">
                <a:latin typeface="Arial" charset="0"/>
              </a:rPr>
              <a:t>Design </a:t>
            </a:r>
            <a:r>
              <a:rPr lang="fi-FI" sz="1400" baseline="0" dirty="0" err="1">
                <a:latin typeface="Arial" charset="0"/>
              </a:rPr>
              <a:t>ecosystem</a:t>
            </a:r>
            <a:endParaRPr lang="fi-FI" sz="1400" baseline="0" dirty="0">
              <a:latin typeface="Arial" charset="0"/>
            </a:endParaRPr>
          </a:p>
          <a:p>
            <a:pPr marL="342900" indent="-342900">
              <a:buAutoNum type="arabicPeriod"/>
            </a:pPr>
            <a:r>
              <a:rPr lang="fi-FI" sz="1400" baseline="0" dirty="0">
                <a:latin typeface="Arial" charset="0"/>
              </a:rPr>
              <a:t>Business division </a:t>
            </a:r>
            <a:r>
              <a:rPr lang="fi-FI" sz="1400" baseline="0" dirty="0" err="1">
                <a:latin typeface="Arial" charset="0"/>
              </a:rPr>
              <a:t>with</a:t>
            </a:r>
            <a:r>
              <a:rPr lang="fi-FI" sz="1400" baseline="0" dirty="0">
                <a:latin typeface="Arial" charset="0"/>
              </a:rPr>
              <a:t> Helsinki </a:t>
            </a:r>
            <a:r>
              <a:rPr lang="fi-FI" sz="1400" baseline="0" dirty="0" err="1">
                <a:latin typeface="Arial" charset="0"/>
              </a:rPr>
              <a:t>centre</a:t>
            </a:r>
            <a:endParaRPr lang="fi-FI" sz="1400" baseline="0" dirty="0">
              <a:latin typeface="Arial" charset="0"/>
            </a:endParaRPr>
          </a:p>
          <a:p>
            <a:pPr marL="342900" indent="-342900">
              <a:buAutoNum type="arabicPeriod"/>
            </a:pPr>
            <a:endParaRPr lang="fi-FI" sz="1400" baseline="0" dirty="0">
              <a:latin typeface="Arial" charset="0"/>
            </a:endParaRPr>
          </a:p>
          <a:p>
            <a:endParaRPr lang="fi-FI" sz="1400" baseline="0" dirty="0">
              <a:latin typeface="Arial" charset="0"/>
            </a:endParaRPr>
          </a:p>
          <a:p>
            <a:r>
              <a:rPr lang="fi-FI" sz="1400" baseline="0" dirty="0" err="1">
                <a:latin typeface="Arial" charset="0"/>
              </a:rPr>
              <a:t>Regionally</a:t>
            </a:r>
            <a:r>
              <a:rPr lang="fi-FI" sz="1400" baseline="0" dirty="0">
                <a:latin typeface="Arial" charset="0"/>
              </a:rPr>
              <a:t> </a:t>
            </a:r>
            <a:r>
              <a:rPr lang="fi-FI" sz="1400" baseline="0" dirty="0" err="1">
                <a:latin typeface="Arial" charset="0"/>
              </a:rPr>
              <a:t>we</a:t>
            </a:r>
            <a:r>
              <a:rPr lang="fi-FI" sz="1400" baseline="0" dirty="0">
                <a:latin typeface="Arial" charset="0"/>
              </a:rPr>
              <a:t> </a:t>
            </a:r>
            <a:r>
              <a:rPr lang="fi-FI" sz="1400" baseline="0" dirty="0" err="1">
                <a:latin typeface="Arial" charset="0"/>
              </a:rPr>
              <a:t>are</a:t>
            </a:r>
            <a:r>
              <a:rPr lang="fi-FI" sz="1400" baseline="0" dirty="0">
                <a:latin typeface="Arial" charset="0"/>
              </a:rPr>
              <a:t> </a:t>
            </a:r>
            <a:r>
              <a:rPr lang="fi-FI" sz="1400" baseline="0" dirty="0" err="1">
                <a:latin typeface="Arial" charset="0"/>
              </a:rPr>
              <a:t>part</a:t>
            </a:r>
            <a:r>
              <a:rPr lang="fi-FI" sz="1400" baseline="0" dirty="0">
                <a:latin typeface="Arial" charset="0"/>
              </a:rPr>
              <a:t> of a </a:t>
            </a:r>
            <a:r>
              <a:rPr lang="fi-FI" sz="1400" baseline="0" dirty="0" err="1">
                <a:latin typeface="Arial" charset="0"/>
              </a:rPr>
              <a:t>larger</a:t>
            </a:r>
            <a:r>
              <a:rPr lang="fi-FI" sz="1400" baseline="0" dirty="0">
                <a:latin typeface="Arial" charset="0"/>
              </a:rPr>
              <a:t> </a:t>
            </a:r>
            <a:r>
              <a:rPr lang="fi-FI" sz="1400" baseline="0" dirty="0" err="1">
                <a:latin typeface="Arial" charset="0"/>
              </a:rPr>
              <a:t>innovation</a:t>
            </a:r>
            <a:r>
              <a:rPr lang="fi-FI" sz="1400" baseline="0" dirty="0">
                <a:latin typeface="Arial" charset="0"/>
              </a:rPr>
              <a:t> </a:t>
            </a:r>
            <a:r>
              <a:rPr lang="fi-FI" sz="1400" baseline="0" dirty="0" err="1">
                <a:latin typeface="Arial" charset="0"/>
              </a:rPr>
              <a:t>ecosystem</a:t>
            </a:r>
            <a:r>
              <a:rPr lang="fi-FI" sz="1400" baseline="0" dirty="0">
                <a:latin typeface="Arial" charset="0"/>
              </a:rPr>
              <a:t> </a:t>
            </a:r>
            <a:r>
              <a:rPr lang="fi-FI" sz="1400" baseline="0" dirty="0" err="1">
                <a:latin typeface="Arial" charset="0"/>
              </a:rPr>
              <a:t>with</a:t>
            </a:r>
            <a:r>
              <a:rPr lang="fi-FI" sz="1400" baseline="0" dirty="0">
                <a:latin typeface="Arial" charset="0"/>
              </a:rPr>
              <a:t> </a:t>
            </a:r>
            <a:r>
              <a:rPr lang="fi-FI" sz="1400" baseline="0" dirty="0" err="1">
                <a:latin typeface="Arial" charset="0"/>
              </a:rPr>
              <a:t>our</a:t>
            </a:r>
            <a:r>
              <a:rPr lang="fi-FI" sz="1400" baseline="0" dirty="0">
                <a:latin typeface="Arial" charset="0"/>
              </a:rPr>
              <a:t> </a:t>
            </a:r>
            <a:r>
              <a:rPr lang="fi-FI" sz="1400" baseline="0" dirty="0" err="1">
                <a:latin typeface="Arial" charset="0"/>
              </a:rPr>
              <a:t>partners</a:t>
            </a:r>
            <a:r>
              <a:rPr lang="fi-FI" sz="1400" baseline="0" dirty="0">
                <a:latin typeface="Arial" charset="0"/>
              </a:rPr>
              <a:t> </a:t>
            </a:r>
            <a:r>
              <a:rPr lang="fi-FI" sz="1400" baseline="0" dirty="0" err="1">
                <a:latin typeface="Arial" charset="0"/>
              </a:rPr>
              <a:t>around</a:t>
            </a:r>
            <a:r>
              <a:rPr lang="fi-FI" sz="1400" baseline="0" dirty="0">
                <a:latin typeface="Arial" charset="0"/>
              </a:rPr>
              <a:t> Laajalahti Bay, </a:t>
            </a:r>
            <a:r>
              <a:rPr lang="fi-FI" sz="1400" baseline="0" dirty="0" err="1">
                <a:latin typeface="Arial" charset="0"/>
              </a:rPr>
              <a:t>including</a:t>
            </a:r>
            <a:r>
              <a:rPr lang="fi-FI" sz="1400" baseline="0" dirty="0">
                <a:latin typeface="Arial" charset="0"/>
              </a:rPr>
              <a:t> </a:t>
            </a:r>
            <a:r>
              <a:rPr lang="fi-FI" sz="1400" baseline="0" dirty="0" err="1">
                <a:latin typeface="Arial" charset="0"/>
              </a:rPr>
              <a:t>the</a:t>
            </a:r>
            <a:r>
              <a:rPr lang="fi-FI" sz="1400" baseline="0" dirty="0">
                <a:latin typeface="Arial" charset="0"/>
              </a:rPr>
              <a:t> </a:t>
            </a:r>
            <a:r>
              <a:rPr lang="fi-FI" sz="1400" baseline="0" dirty="0" err="1">
                <a:latin typeface="Arial" charset="0"/>
              </a:rPr>
              <a:t>centre</a:t>
            </a:r>
            <a:r>
              <a:rPr lang="fi-FI" sz="1400" baseline="0" dirty="0">
                <a:latin typeface="Arial" charset="0"/>
              </a:rPr>
              <a:t> of Helsinki, Espoo Innovation Garden, business </a:t>
            </a:r>
            <a:r>
              <a:rPr lang="fi-FI" sz="1400" baseline="0" dirty="0" err="1">
                <a:latin typeface="Arial" charset="0"/>
              </a:rPr>
              <a:t>parks</a:t>
            </a:r>
            <a:r>
              <a:rPr lang="fi-FI" sz="1400" baseline="0" dirty="0">
                <a:latin typeface="Arial" charset="0"/>
              </a:rPr>
              <a:t> and for </a:t>
            </a:r>
            <a:r>
              <a:rPr lang="fi-FI" sz="1400" baseline="0" dirty="0" err="1">
                <a:latin typeface="Arial" charset="0"/>
              </a:rPr>
              <a:t>example</a:t>
            </a:r>
            <a:r>
              <a:rPr lang="fi-FI" sz="1400" baseline="0" dirty="0">
                <a:latin typeface="Arial" charset="0"/>
              </a:rPr>
              <a:t> Meilahti Health Capital </a:t>
            </a:r>
            <a:r>
              <a:rPr lang="fi-FI" sz="1400" baseline="0" dirty="0" err="1">
                <a:latin typeface="Arial" charset="0"/>
              </a:rPr>
              <a:t>initiative</a:t>
            </a:r>
            <a:r>
              <a:rPr lang="fi-FI" sz="1400" baseline="0" dirty="0">
                <a:latin typeface="Arial" charset="0"/>
              </a:rPr>
              <a:t>.</a:t>
            </a:r>
          </a:p>
          <a:p>
            <a:endParaRPr lang="fi-FI" sz="1400" baseline="0" dirty="0">
              <a:latin typeface="Arial" charset="0"/>
            </a:endParaRPr>
          </a:p>
          <a:p>
            <a:r>
              <a:rPr lang="fi-FI" sz="1400" baseline="0" dirty="0" err="1">
                <a:latin typeface="Arial" charset="0"/>
              </a:rPr>
              <a:t>Different</a:t>
            </a:r>
            <a:r>
              <a:rPr lang="fi-FI" sz="1400" baseline="0" dirty="0">
                <a:latin typeface="Arial" charset="0"/>
              </a:rPr>
              <a:t> </a:t>
            </a:r>
            <a:r>
              <a:rPr lang="fi-FI" sz="1400" baseline="0" dirty="0" err="1">
                <a:latin typeface="Arial" charset="0"/>
              </a:rPr>
              <a:t>parts</a:t>
            </a:r>
            <a:r>
              <a:rPr lang="fi-FI" sz="1400" baseline="0" dirty="0">
                <a:latin typeface="Arial" charset="0"/>
              </a:rPr>
              <a:t> of </a:t>
            </a:r>
            <a:r>
              <a:rPr lang="fi-FI" sz="1400" baseline="0" dirty="0" err="1">
                <a:latin typeface="Arial" charset="0"/>
              </a:rPr>
              <a:t>this</a:t>
            </a:r>
            <a:r>
              <a:rPr lang="fi-FI" sz="1400" baseline="0" dirty="0">
                <a:latin typeface="Arial" charset="0"/>
              </a:rPr>
              <a:t> </a:t>
            </a:r>
            <a:r>
              <a:rPr lang="fi-FI" sz="1400" baseline="0" dirty="0" err="1">
                <a:latin typeface="Arial" charset="0"/>
              </a:rPr>
              <a:t>ecosystem</a:t>
            </a:r>
            <a:r>
              <a:rPr lang="fi-FI" sz="1400" baseline="0" dirty="0">
                <a:latin typeface="Arial" charset="0"/>
              </a:rPr>
              <a:t> </a:t>
            </a:r>
            <a:r>
              <a:rPr lang="fi-FI" sz="1400" baseline="0" dirty="0" err="1">
                <a:latin typeface="Arial" charset="0"/>
              </a:rPr>
              <a:t>have</a:t>
            </a:r>
            <a:r>
              <a:rPr lang="fi-FI" sz="1400" baseline="0" dirty="0">
                <a:latin typeface="Arial" charset="0"/>
              </a:rPr>
              <a:t> </a:t>
            </a:r>
            <a:r>
              <a:rPr lang="fi-FI" sz="1400" baseline="0" dirty="0" err="1">
                <a:latin typeface="Arial" charset="0"/>
              </a:rPr>
              <a:t>varying</a:t>
            </a:r>
            <a:r>
              <a:rPr lang="fi-FI" sz="1400" baseline="0" dirty="0">
                <a:latin typeface="Arial" charset="0"/>
              </a:rPr>
              <a:t> </a:t>
            </a:r>
            <a:r>
              <a:rPr lang="fi-FI" sz="1400" baseline="0" dirty="0" err="1">
                <a:latin typeface="Arial" charset="0"/>
              </a:rPr>
              <a:t>emphasis</a:t>
            </a:r>
            <a:r>
              <a:rPr lang="fi-FI" sz="1400" baseline="0" dirty="0">
                <a:latin typeface="Arial" charset="0"/>
              </a:rPr>
              <a:t> on </a:t>
            </a:r>
            <a:r>
              <a:rPr lang="fi-FI" sz="1400" baseline="0" dirty="0" err="1">
                <a:latin typeface="Arial" charset="0"/>
              </a:rPr>
              <a:t>thematical</a:t>
            </a:r>
            <a:r>
              <a:rPr lang="fi-FI" sz="1400" baseline="0" dirty="0">
                <a:latin typeface="Arial" charset="0"/>
              </a:rPr>
              <a:t> </a:t>
            </a:r>
            <a:r>
              <a:rPr lang="fi-FI" sz="1400" baseline="0" dirty="0" err="1">
                <a:latin typeface="Arial" charset="0"/>
              </a:rPr>
              <a:t>branches</a:t>
            </a:r>
            <a:r>
              <a:rPr lang="fi-FI" sz="1400" baseline="0" dirty="0">
                <a:latin typeface="Arial" charset="0"/>
              </a:rPr>
              <a:t> of </a:t>
            </a:r>
            <a:r>
              <a:rPr lang="fi-FI" sz="1400" baseline="0" dirty="0" err="1">
                <a:latin typeface="Arial" charset="0"/>
              </a:rPr>
              <a:t>research</a:t>
            </a:r>
            <a:r>
              <a:rPr lang="fi-FI" sz="1400" baseline="0" dirty="0">
                <a:latin typeface="Arial" charset="0"/>
              </a:rPr>
              <a:t> and business. </a:t>
            </a:r>
          </a:p>
          <a:p>
            <a:endParaRPr lang="fi-FI" sz="1400" baseline="0" dirty="0">
              <a:latin typeface="Arial" charset="0"/>
            </a:endParaRPr>
          </a:p>
          <a:p>
            <a:r>
              <a:rPr lang="fi-FI" sz="1400" baseline="0" dirty="0">
                <a:latin typeface="Arial" charset="0"/>
              </a:rPr>
              <a:t>In </a:t>
            </a:r>
            <a:r>
              <a:rPr lang="fi-FI" sz="1400" baseline="0" dirty="0" err="1">
                <a:latin typeface="Arial" charset="0"/>
              </a:rPr>
              <a:t>this</a:t>
            </a:r>
            <a:r>
              <a:rPr lang="fi-FI" sz="1400" baseline="0" dirty="0">
                <a:latin typeface="Arial" charset="0"/>
              </a:rPr>
              <a:t> </a:t>
            </a:r>
            <a:r>
              <a:rPr lang="fi-FI" sz="1400" baseline="0" dirty="0" err="1">
                <a:latin typeface="Arial" charset="0"/>
              </a:rPr>
              <a:t>sense</a:t>
            </a:r>
            <a:r>
              <a:rPr lang="fi-FI" sz="1400" baseline="0" dirty="0">
                <a:latin typeface="Arial" charset="0"/>
              </a:rPr>
              <a:t>, Otaniemi </a:t>
            </a:r>
            <a:r>
              <a:rPr lang="fi-FI" sz="1400" baseline="0" dirty="0" err="1">
                <a:latin typeface="Arial" charset="0"/>
              </a:rPr>
              <a:t>does</a:t>
            </a:r>
            <a:r>
              <a:rPr lang="fi-FI" sz="1400" baseline="0" dirty="0">
                <a:latin typeface="Arial" charset="0"/>
              </a:rPr>
              <a:t> </a:t>
            </a:r>
            <a:r>
              <a:rPr lang="fi-FI" sz="1400" baseline="0" dirty="0" err="1">
                <a:latin typeface="Arial" charset="0"/>
              </a:rPr>
              <a:t>not</a:t>
            </a:r>
            <a:r>
              <a:rPr lang="fi-FI" sz="1400" baseline="0" dirty="0">
                <a:latin typeface="Arial" charset="0"/>
              </a:rPr>
              <a:t> </a:t>
            </a:r>
            <a:r>
              <a:rPr lang="fi-FI" sz="1400" baseline="0" dirty="0" err="1">
                <a:latin typeface="Arial" charset="0"/>
              </a:rPr>
              <a:t>compete</a:t>
            </a:r>
            <a:r>
              <a:rPr lang="fi-FI" sz="1400" baseline="0" dirty="0">
                <a:latin typeface="Arial" charset="0"/>
              </a:rPr>
              <a:t> </a:t>
            </a:r>
            <a:r>
              <a:rPr lang="fi-FI" sz="1400" baseline="0" dirty="0" err="1">
                <a:latin typeface="Arial" charset="0"/>
              </a:rPr>
              <a:t>with</a:t>
            </a:r>
            <a:r>
              <a:rPr lang="fi-FI" sz="1400" baseline="0" dirty="0">
                <a:latin typeface="Arial" charset="0"/>
              </a:rPr>
              <a:t> </a:t>
            </a:r>
            <a:r>
              <a:rPr lang="fi-FI" sz="1400" baseline="0" dirty="0" err="1">
                <a:latin typeface="Arial" charset="0"/>
              </a:rPr>
              <a:t>the</a:t>
            </a:r>
            <a:r>
              <a:rPr lang="fi-FI" sz="1400" baseline="0" dirty="0">
                <a:latin typeface="Arial" charset="0"/>
              </a:rPr>
              <a:t> </a:t>
            </a:r>
            <a:r>
              <a:rPr lang="fi-FI" sz="1400" baseline="0" dirty="0" err="1">
                <a:latin typeface="Arial" charset="0"/>
              </a:rPr>
              <a:t>centre</a:t>
            </a:r>
            <a:r>
              <a:rPr lang="fi-FI" sz="1400" baseline="0" dirty="0">
                <a:latin typeface="Arial" charset="0"/>
              </a:rPr>
              <a:t> of Helsinki, </a:t>
            </a:r>
            <a:r>
              <a:rPr lang="fi-FI" sz="1400" baseline="0" dirty="0" err="1">
                <a:latin typeface="Arial" charset="0"/>
              </a:rPr>
              <a:t>but</a:t>
            </a:r>
            <a:r>
              <a:rPr lang="fi-FI" sz="1400" baseline="0" dirty="0">
                <a:latin typeface="Arial" charset="0"/>
              </a:rPr>
              <a:t> </a:t>
            </a:r>
            <a:r>
              <a:rPr lang="fi-FI" sz="1400" baseline="0" dirty="0" err="1">
                <a:latin typeface="Arial" charset="0"/>
              </a:rPr>
              <a:t>they</a:t>
            </a:r>
            <a:r>
              <a:rPr lang="fi-FI" sz="1400" baseline="0" dirty="0">
                <a:latin typeface="Arial" charset="0"/>
              </a:rPr>
              <a:t> </a:t>
            </a:r>
            <a:r>
              <a:rPr lang="fi-FI" sz="1400" baseline="0" dirty="0" err="1">
                <a:latin typeface="Arial" charset="0"/>
              </a:rPr>
              <a:t>complement</a:t>
            </a:r>
            <a:r>
              <a:rPr lang="fi-FI" sz="1400" baseline="0" dirty="0">
                <a:latin typeface="Arial" charset="0"/>
              </a:rPr>
              <a:t> </a:t>
            </a:r>
            <a:r>
              <a:rPr lang="fi-FI" sz="1400" baseline="0" dirty="0" err="1">
                <a:latin typeface="Arial" charset="0"/>
              </a:rPr>
              <a:t>each</a:t>
            </a:r>
            <a:r>
              <a:rPr lang="fi-FI" sz="1400" baseline="0" dirty="0">
                <a:latin typeface="Arial" charset="0"/>
              </a:rPr>
              <a:t> </a:t>
            </a:r>
            <a:r>
              <a:rPr lang="fi-FI" sz="1400" baseline="0" dirty="0" err="1">
                <a:latin typeface="Arial" charset="0"/>
              </a:rPr>
              <a:t>other</a:t>
            </a:r>
            <a:r>
              <a:rPr lang="fi-FI" sz="1400" baseline="0" dirty="0">
                <a:latin typeface="Arial" charset="0"/>
              </a:rPr>
              <a:t>. </a:t>
            </a:r>
            <a:endParaRPr lang="fi-FI" sz="1400" dirty="0">
              <a:latin typeface="Arial" charset="0"/>
            </a:endParaRPr>
          </a:p>
        </p:txBody>
      </p:sp>
    </p:spTree>
    <p:extLst>
      <p:ext uri="{BB962C8B-B14F-4D97-AF65-F5344CB8AC3E}">
        <p14:creationId xmlns:p14="http://schemas.microsoft.com/office/powerpoint/2010/main" val="2731162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xfrm>
            <a:off x="-12700" y="600075"/>
            <a:ext cx="5330825" cy="2998788"/>
          </a:xfrm>
          <a:ln/>
        </p:spPr>
      </p:sp>
      <p:sp>
        <p:nvSpPr>
          <p:cNvPr id="30003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fi-FI" altLang="fi-FI">
              <a:latin typeface="Times New Roman" pitchFamily="18" charset="0"/>
              <a:ea typeface="ＭＳ Ｐゴシック" pitchFamily="34" charset="-128"/>
            </a:endParaRPr>
          </a:p>
        </p:txBody>
      </p:sp>
      <p:sp>
        <p:nvSpPr>
          <p:cNvPr id="300036" name="Date Placeholder 3"/>
          <p:cNvSpPr>
            <a:spLocks noGrp="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630734" algn="l"/>
                <a:tab pos="1261468" algn="l"/>
                <a:tab pos="1892202" algn="l"/>
                <a:tab pos="2522936" algn="l"/>
              </a:tabLst>
              <a:defRPr sz="2100">
                <a:solidFill>
                  <a:schemeClr val="bg1"/>
                </a:solidFill>
                <a:latin typeface="Arial" pitchFamily="34" charset="0"/>
                <a:cs typeface="Arial" pitchFamily="34" charset="0"/>
              </a:defRPr>
            </a:lvl1pPr>
            <a:lvl2pPr eaLnBrk="0" hangingPunct="0">
              <a:tabLst>
                <a:tab pos="630734" algn="l"/>
                <a:tab pos="1261468" algn="l"/>
                <a:tab pos="1892202" algn="l"/>
                <a:tab pos="2522936" algn="l"/>
              </a:tabLst>
              <a:defRPr sz="2100">
                <a:solidFill>
                  <a:schemeClr val="bg1"/>
                </a:solidFill>
                <a:latin typeface="Arial" pitchFamily="34" charset="0"/>
                <a:cs typeface="Arial" pitchFamily="34" charset="0"/>
              </a:defRPr>
            </a:lvl2pPr>
            <a:lvl3pPr eaLnBrk="0" hangingPunct="0">
              <a:tabLst>
                <a:tab pos="630734" algn="l"/>
                <a:tab pos="1261468" algn="l"/>
                <a:tab pos="1892202" algn="l"/>
                <a:tab pos="2522936" algn="l"/>
              </a:tabLst>
              <a:defRPr sz="2100">
                <a:solidFill>
                  <a:schemeClr val="bg1"/>
                </a:solidFill>
                <a:latin typeface="Arial" pitchFamily="34" charset="0"/>
                <a:cs typeface="Arial" pitchFamily="34" charset="0"/>
              </a:defRPr>
            </a:lvl3pPr>
            <a:lvl4pPr eaLnBrk="0" hangingPunct="0">
              <a:tabLst>
                <a:tab pos="630734" algn="l"/>
                <a:tab pos="1261468" algn="l"/>
                <a:tab pos="1892202" algn="l"/>
                <a:tab pos="2522936" algn="l"/>
              </a:tabLst>
              <a:defRPr sz="2100">
                <a:solidFill>
                  <a:schemeClr val="bg1"/>
                </a:solidFill>
                <a:latin typeface="Arial" pitchFamily="34" charset="0"/>
                <a:cs typeface="Arial" pitchFamily="34" charset="0"/>
              </a:defRPr>
            </a:lvl4pPr>
            <a:lvl5pPr eaLnBrk="0" hangingPunct="0">
              <a:tabLst>
                <a:tab pos="630734" algn="l"/>
                <a:tab pos="1261468" algn="l"/>
                <a:tab pos="1892202" algn="l"/>
                <a:tab pos="2522936" algn="l"/>
              </a:tabLst>
              <a:defRPr sz="2100">
                <a:solidFill>
                  <a:schemeClr val="bg1"/>
                </a:solidFill>
                <a:latin typeface="Arial" pitchFamily="34" charset="0"/>
                <a:cs typeface="Arial" pitchFamily="34" charset="0"/>
              </a:defRPr>
            </a:lvl5pPr>
            <a:lvl6pPr marL="2190971" indent="-199179" defTabSz="398358" eaLnBrk="0" fontAlgn="base" hangingPunct="0">
              <a:spcBef>
                <a:spcPct val="0"/>
              </a:spcBef>
              <a:spcAft>
                <a:spcPct val="0"/>
              </a:spcAft>
              <a:tabLst>
                <a:tab pos="630734" algn="l"/>
                <a:tab pos="1261468" algn="l"/>
                <a:tab pos="1892202" algn="l"/>
                <a:tab pos="2522936" algn="l"/>
              </a:tabLst>
              <a:defRPr sz="2100">
                <a:solidFill>
                  <a:schemeClr val="bg1"/>
                </a:solidFill>
                <a:latin typeface="Arial" pitchFamily="34" charset="0"/>
                <a:cs typeface="Arial" pitchFamily="34" charset="0"/>
              </a:defRPr>
            </a:lvl6pPr>
            <a:lvl7pPr marL="2589329" indent="-199179" defTabSz="398358" eaLnBrk="0" fontAlgn="base" hangingPunct="0">
              <a:spcBef>
                <a:spcPct val="0"/>
              </a:spcBef>
              <a:spcAft>
                <a:spcPct val="0"/>
              </a:spcAft>
              <a:tabLst>
                <a:tab pos="630734" algn="l"/>
                <a:tab pos="1261468" algn="l"/>
                <a:tab pos="1892202" algn="l"/>
                <a:tab pos="2522936" algn="l"/>
              </a:tabLst>
              <a:defRPr sz="2100">
                <a:solidFill>
                  <a:schemeClr val="bg1"/>
                </a:solidFill>
                <a:latin typeface="Arial" pitchFamily="34" charset="0"/>
                <a:cs typeface="Arial" pitchFamily="34" charset="0"/>
              </a:defRPr>
            </a:lvl7pPr>
            <a:lvl8pPr marL="2987688" indent="-199179" defTabSz="398358" eaLnBrk="0" fontAlgn="base" hangingPunct="0">
              <a:spcBef>
                <a:spcPct val="0"/>
              </a:spcBef>
              <a:spcAft>
                <a:spcPct val="0"/>
              </a:spcAft>
              <a:tabLst>
                <a:tab pos="630734" algn="l"/>
                <a:tab pos="1261468" algn="l"/>
                <a:tab pos="1892202" algn="l"/>
                <a:tab pos="2522936" algn="l"/>
              </a:tabLst>
              <a:defRPr sz="2100">
                <a:solidFill>
                  <a:schemeClr val="bg1"/>
                </a:solidFill>
                <a:latin typeface="Arial" pitchFamily="34" charset="0"/>
                <a:cs typeface="Arial" pitchFamily="34" charset="0"/>
              </a:defRPr>
            </a:lvl8pPr>
            <a:lvl9pPr marL="3386046" indent="-199179" defTabSz="398358" eaLnBrk="0" fontAlgn="base" hangingPunct="0">
              <a:spcBef>
                <a:spcPct val="0"/>
              </a:spcBef>
              <a:spcAft>
                <a:spcPct val="0"/>
              </a:spcAft>
              <a:tabLst>
                <a:tab pos="630734" algn="l"/>
                <a:tab pos="1261468" algn="l"/>
                <a:tab pos="1892202" algn="l"/>
                <a:tab pos="2522936" algn="l"/>
              </a:tabLst>
              <a:defRPr sz="2100">
                <a:solidFill>
                  <a:schemeClr val="bg1"/>
                </a:solidFill>
                <a:latin typeface="Arial" pitchFamily="34" charset="0"/>
                <a:cs typeface="Arial" pitchFamily="34" charset="0"/>
              </a:defRPr>
            </a:lvl9pPr>
          </a:lstStyle>
          <a:p>
            <a:pPr marL="0" marR="0" lvl="0" indent="0" algn="r" defTabSz="457200" rtl="0" eaLnBrk="1" fontAlgn="auto" latinLnBrk="0" hangingPunct="1">
              <a:lnSpc>
                <a:spcPct val="100000"/>
              </a:lnSpc>
              <a:spcBef>
                <a:spcPts val="0"/>
              </a:spcBef>
              <a:spcAft>
                <a:spcPts val="0"/>
              </a:spcAft>
              <a:buClrTx/>
              <a:buSzTx/>
              <a:buFont typeface="Wingdings" pitchFamily="2" charset="2"/>
              <a:buNone/>
              <a:tabLst>
                <a:tab pos="630734" algn="l"/>
                <a:tab pos="1261468" algn="l"/>
                <a:tab pos="1892202" algn="l"/>
                <a:tab pos="2522936" algn="l"/>
              </a:tabLst>
              <a:defRPr/>
            </a:pPr>
            <a:r>
              <a:rPr kumimoji="0" lang="en-US" altLang="fi-FI" sz="1000" b="0" i="0" u="none" strike="noStrike" kern="1200" cap="none" spc="0" normalizeH="0" baseline="0" noProof="0">
                <a:ln>
                  <a:noFill/>
                </a:ln>
                <a:solidFill>
                  <a:srgbClr val="000000"/>
                </a:solidFill>
                <a:effectLst/>
                <a:uLnTx/>
                <a:uFillTx/>
                <a:latin typeface="Times New Roman" pitchFamily="18" charset="0"/>
                <a:ea typeface="Arial Unicode MS" pitchFamily="34" charset="-128"/>
                <a:cs typeface="Arial Unicode MS" pitchFamily="34" charset="-128"/>
              </a:rPr>
              <a:t>11/01/11</a:t>
            </a:r>
          </a:p>
        </p:txBody>
      </p:sp>
      <p:sp>
        <p:nvSpPr>
          <p:cNvPr id="300037" name="Slide Number Placeholder 4"/>
          <p:cNvSpPr>
            <a:spLocks noGrp="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630734" algn="l"/>
                <a:tab pos="1261468" algn="l"/>
                <a:tab pos="1892202" algn="l"/>
                <a:tab pos="2522936" algn="l"/>
              </a:tabLst>
              <a:defRPr sz="2100">
                <a:solidFill>
                  <a:schemeClr val="bg1"/>
                </a:solidFill>
                <a:latin typeface="Arial" pitchFamily="34" charset="0"/>
                <a:cs typeface="Arial" pitchFamily="34" charset="0"/>
              </a:defRPr>
            </a:lvl1pPr>
            <a:lvl2pPr eaLnBrk="0" hangingPunct="0">
              <a:tabLst>
                <a:tab pos="630734" algn="l"/>
                <a:tab pos="1261468" algn="l"/>
                <a:tab pos="1892202" algn="l"/>
                <a:tab pos="2522936" algn="l"/>
              </a:tabLst>
              <a:defRPr sz="2100">
                <a:solidFill>
                  <a:schemeClr val="bg1"/>
                </a:solidFill>
                <a:latin typeface="Arial" pitchFamily="34" charset="0"/>
                <a:cs typeface="Arial" pitchFamily="34" charset="0"/>
              </a:defRPr>
            </a:lvl2pPr>
            <a:lvl3pPr eaLnBrk="0" hangingPunct="0">
              <a:tabLst>
                <a:tab pos="630734" algn="l"/>
                <a:tab pos="1261468" algn="l"/>
                <a:tab pos="1892202" algn="l"/>
                <a:tab pos="2522936" algn="l"/>
              </a:tabLst>
              <a:defRPr sz="2100">
                <a:solidFill>
                  <a:schemeClr val="bg1"/>
                </a:solidFill>
                <a:latin typeface="Arial" pitchFamily="34" charset="0"/>
                <a:cs typeface="Arial" pitchFamily="34" charset="0"/>
              </a:defRPr>
            </a:lvl3pPr>
            <a:lvl4pPr eaLnBrk="0" hangingPunct="0">
              <a:tabLst>
                <a:tab pos="630734" algn="l"/>
                <a:tab pos="1261468" algn="l"/>
                <a:tab pos="1892202" algn="l"/>
                <a:tab pos="2522936" algn="l"/>
              </a:tabLst>
              <a:defRPr sz="2100">
                <a:solidFill>
                  <a:schemeClr val="bg1"/>
                </a:solidFill>
                <a:latin typeface="Arial" pitchFamily="34" charset="0"/>
                <a:cs typeface="Arial" pitchFamily="34" charset="0"/>
              </a:defRPr>
            </a:lvl4pPr>
            <a:lvl5pPr eaLnBrk="0" hangingPunct="0">
              <a:tabLst>
                <a:tab pos="630734" algn="l"/>
                <a:tab pos="1261468" algn="l"/>
                <a:tab pos="1892202" algn="l"/>
                <a:tab pos="2522936" algn="l"/>
              </a:tabLst>
              <a:defRPr sz="2100">
                <a:solidFill>
                  <a:schemeClr val="bg1"/>
                </a:solidFill>
                <a:latin typeface="Arial" pitchFamily="34" charset="0"/>
                <a:cs typeface="Arial" pitchFamily="34" charset="0"/>
              </a:defRPr>
            </a:lvl5pPr>
            <a:lvl6pPr marL="2190971" indent="-199179" defTabSz="398358" eaLnBrk="0" fontAlgn="base" hangingPunct="0">
              <a:spcBef>
                <a:spcPct val="0"/>
              </a:spcBef>
              <a:spcAft>
                <a:spcPct val="0"/>
              </a:spcAft>
              <a:tabLst>
                <a:tab pos="630734" algn="l"/>
                <a:tab pos="1261468" algn="l"/>
                <a:tab pos="1892202" algn="l"/>
                <a:tab pos="2522936" algn="l"/>
              </a:tabLst>
              <a:defRPr sz="2100">
                <a:solidFill>
                  <a:schemeClr val="bg1"/>
                </a:solidFill>
                <a:latin typeface="Arial" pitchFamily="34" charset="0"/>
                <a:cs typeface="Arial" pitchFamily="34" charset="0"/>
              </a:defRPr>
            </a:lvl6pPr>
            <a:lvl7pPr marL="2589329" indent="-199179" defTabSz="398358" eaLnBrk="0" fontAlgn="base" hangingPunct="0">
              <a:spcBef>
                <a:spcPct val="0"/>
              </a:spcBef>
              <a:spcAft>
                <a:spcPct val="0"/>
              </a:spcAft>
              <a:tabLst>
                <a:tab pos="630734" algn="l"/>
                <a:tab pos="1261468" algn="l"/>
                <a:tab pos="1892202" algn="l"/>
                <a:tab pos="2522936" algn="l"/>
              </a:tabLst>
              <a:defRPr sz="2100">
                <a:solidFill>
                  <a:schemeClr val="bg1"/>
                </a:solidFill>
                <a:latin typeface="Arial" pitchFamily="34" charset="0"/>
                <a:cs typeface="Arial" pitchFamily="34" charset="0"/>
              </a:defRPr>
            </a:lvl7pPr>
            <a:lvl8pPr marL="2987688" indent="-199179" defTabSz="398358" eaLnBrk="0" fontAlgn="base" hangingPunct="0">
              <a:spcBef>
                <a:spcPct val="0"/>
              </a:spcBef>
              <a:spcAft>
                <a:spcPct val="0"/>
              </a:spcAft>
              <a:tabLst>
                <a:tab pos="630734" algn="l"/>
                <a:tab pos="1261468" algn="l"/>
                <a:tab pos="1892202" algn="l"/>
                <a:tab pos="2522936" algn="l"/>
              </a:tabLst>
              <a:defRPr sz="2100">
                <a:solidFill>
                  <a:schemeClr val="bg1"/>
                </a:solidFill>
                <a:latin typeface="Arial" pitchFamily="34" charset="0"/>
                <a:cs typeface="Arial" pitchFamily="34" charset="0"/>
              </a:defRPr>
            </a:lvl8pPr>
            <a:lvl9pPr marL="3386046" indent="-199179" defTabSz="398358" eaLnBrk="0" fontAlgn="base" hangingPunct="0">
              <a:spcBef>
                <a:spcPct val="0"/>
              </a:spcBef>
              <a:spcAft>
                <a:spcPct val="0"/>
              </a:spcAft>
              <a:tabLst>
                <a:tab pos="630734" algn="l"/>
                <a:tab pos="1261468" algn="l"/>
                <a:tab pos="1892202" algn="l"/>
                <a:tab pos="2522936" algn="l"/>
              </a:tabLst>
              <a:defRPr sz="2100">
                <a:solidFill>
                  <a:schemeClr val="bg1"/>
                </a:solidFill>
                <a:latin typeface="Arial" pitchFamily="34" charset="0"/>
                <a:cs typeface="Arial"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630734" algn="l"/>
                <a:tab pos="1261468" algn="l"/>
                <a:tab pos="1892202" algn="l"/>
                <a:tab pos="2522936" algn="l"/>
              </a:tabLst>
              <a:defRPr/>
            </a:pPr>
            <a:fld id="{E89E873C-7788-4F75-B6E8-8EAE5F2E4EAA}" type="slidenum">
              <a:rPr kumimoji="0" lang="en-US" altLang="fi-FI" sz="1000" b="0" i="0" u="none" strike="noStrike" kern="1200" cap="none" spc="0" normalizeH="0" baseline="0" noProof="0">
                <a:ln>
                  <a:noFill/>
                </a:ln>
                <a:solidFill>
                  <a:srgbClr val="000000"/>
                </a:solidFill>
                <a:effectLst/>
                <a:uLnTx/>
                <a:uFillTx/>
                <a:latin typeface="Times New Roman" pitchFamily="18" charset="0"/>
                <a:ea typeface="+mn-ea"/>
                <a:cs typeface="Arial Unicode MS" pitchFamily="34" charset="-128"/>
              </a:rPr>
              <a:pPr marL="0" marR="0" lvl="0" indent="0" algn="r" defTabSz="457200" rtl="0" eaLnBrk="1" fontAlgn="auto" latinLnBrk="0" hangingPunct="1">
                <a:lnSpc>
                  <a:spcPct val="100000"/>
                </a:lnSpc>
                <a:spcBef>
                  <a:spcPts val="0"/>
                </a:spcBef>
                <a:spcAft>
                  <a:spcPts val="0"/>
                </a:spcAft>
                <a:buClrTx/>
                <a:buSzTx/>
                <a:buFontTx/>
                <a:buNone/>
                <a:tabLst>
                  <a:tab pos="630734" algn="l"/>
                  <a:tab pos="1261468" algn="l"/>
                  <a:tab pos="1892202" algn="l"/>
                  <a:tab pos="2522936" algn="l"/>
                </a:tabLst>
                <a:defRPr/>
              </a:pPr>
              <a:t>13</a:t>
            </a:fld>
            <a:endParaRPr kumimoji="0" lang="en-US" altLang="fi-FI" sz="1000" b="0" i="0" u="none" strike="noStrike" kern="1200" cap="none" spc="0" normalizeH="0" baseline="0" noProof="0">
              <a:ln>
                <a:noFill/>
              </a:ln>
              <a:solidFill>
                <a:srgbClr val="000000"/>
              </a:solidFill>
              <a:effectLst/>
              <a:uLnTx/>
              <a:uFillTx/>
              <a:latin typeface="Times New Roman" pitchFamily="18" charset="0"/>
              <a:ea typeface="+mn-ea"/>
              <a:cs typeface="Arial Unicode MS" pitchFamily="34" charset="-128"/>
            </a:endParaRPr>
          </a:p>
        </p:txBody>
      </p:sp>
    </p:spTree>
    <p:extLst>
      <p:ext uri="{BB962C8B-B14F-4D97-AF65-F5344CB8AC3E}">
        <p14:creationId xmlns:p14="http://schemas.microsoft.com/office/powerpoint/2010/main" val="1856800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6.xml"/></Relationships>
</file>

<file path=ppt/slideLayouts/_rels/slideLayout100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49.xml"/></Relationships>
</file>

<file path=ppt/slideLayouts/_rels/slideLayout100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49.xml"/></Relationships>
</file>

<file path=ppt/slideLayouts/_rels/slideLayout100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49.xml"/></Relationships>
</file>

<file path=ppt/slideLayouts/_rels/slideLayout100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50.xml"/></Relationships>
</file>

<file path=ppt/slideLayouts/_rels/slideLayout100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0.xml"/></Relationships>
</file>

<file path=ppt/slideLayouts/_rels/slideLayout100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50.xml"/></Relationships>
</file>

<file path=ppt/slideLayouts/_rels/slideLayout100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50.xml"/></Relationships>
</file>

<file path=ppt/slideLayouts/_rels/slideLayout100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0.xml"/></Relationships>
</file>

<file path=ppt/slideLayouts/_rels/slideLayout100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50.xml"/></Relationships>
</file>

<file path=ppt/slideLayouts/_rels/slideLayout100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5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6.xml"/></Relationships>
</file>

<file path=ppt/slideLayouts/_rels/slideLayout101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50.xml"/></Relationships>
</file>

<file path=ppt/slideLayouts/_rels/slideLayout101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50.xml"/></Relationships>
</file>

<file path=ppt/slideLayouts/_rels/slideLayout101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50.xml"/></Relationships>
</file>

<file path=ppt/slideLayouts/_rels/slideLayout101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50.xml"/></Relationships>
</file>

<file path=ppt/slideLayouts/_rels/slideLayout101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50.xml"/></Relationships>
</file>

<file path=ppt/slideLayouts/_rels/slideLayout101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50.xml"/></Relationships>
</file>

<file path=ppt/slideLayouts/_rels/slideLayout101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50.xml"/></Relationships>
</file>

<file path=ppt/slideLayouts/_rels/slideLayout101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50.xml"/></Relationships>
</file>

<file path=ppt/slideLayouts/_rels/slideLayout101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50.xml"/></Relationships>
</file>

<file path=ppt/slideLayouts/_rels/slideLayout1019.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5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6.xml"/></Relationships>
</file>

<file path=ppt/slideLayouts/_rels/slideLayout102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50.xml"/></Relationships>
</file>

<file path=ppt/slideLayouts/_rels/slideLayout1021.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50.xml"/></Relationships>
</file>

<file path=ppt/slideLayouts/_rels/slideLayout1022.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50.xml"/></Relationships>
</file>

<file path=ppt/slideLayouts/_rels/slideLayout102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50.xml"/></Relationships>
</file>

<file path=ppt/slideLayouts/_rels/slideLayout1024.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51.xml"/></Relationships>
</file>

<file path=ppt/slideLayouts/_rels/slideLayout1025.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51.xml"/></Relationships>
</file>

<file path=ppt/slideLayouts/_rels/slideLayout1026.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51.xml"/></Relationships>
</file>

<file path=ppt/slideLayouts/_rels/slideLayout1027.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51.xml"/></Relationships>
</file>

<file path=ppt/slideLayouts/_rels/slideLayout1028.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51.xml"/></Relationships>
</file>

<file path=ppt/slideLayouts/_rels/slideLayout1029.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5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6.xml"/></Relationships>
</file>

<file path=ppt/slideLayouts/_rels/slideLayout1030.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51.xml"/></Relationships>
</file>

<file path=ppt/slideLayouts/_rels/slideLayout1031.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51.xml"/></Relationships>
</file>

<file path=ppt/slideLayouts/_rels/slideLayout1032.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51.xml"/></Relationships>
</file>

<file path=ppt/slideLayouts/_rels/slideLayout1033.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51.xml"/></Relationships>
</file>

<file path=ppt/slideLayouts/_rels/slideLayout1034.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51.xml"/></Relationships>
</file>

<file path=ppt/slideLayouts/_rels/slideLayout1035.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51.xml"/></Relationships>
</file>

<file path=ppt/slideLayouts/_rels/slideLayout1036.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51.xml"/></Relationships>
</file>

<file path=ppt/slideLayouts/_rels/slideLayout1037.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51.xml"/></Relationships>
</file>

<file path=ppt/slideLayouts/_rels/slideLayout1038.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51.xml"/></Relationships>
</file>

<file path=ppt/slideLayouts/_rels/slideLayout1039.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5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6.xml"/></Relationships>
</file>

<file path=ppt/slideLayouts/_rels/slideLayout1040.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51.xml"/></Relationships>
</file>

<file path=ppt/slideLayouts/_rels/slideLayout1041.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51.xml"/></Relationships>
</file>

<file path=ppt/slideLayouts/_rels/slideLayout1042.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51.xml"/></Relationships>
</file>

<file path=ppt/slideLayouts/_rels/slideLayout1043.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51.xml"/></Relationships>
</file>

<file path=ppt/slideLayouts/_rels/slideLayout1044.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51.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6.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10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52.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10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Master" Target="../slideMasters/slideMaster53.xml"/></Relationships>
</file>

<file path=ppt/slideLayouts/_rels/slideLayout10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3.xml"/></Relationships>
</file>

<file path=ppt/slideLayouts/_rels/slideLayout10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3.xml"/></Relationships>
</file>

<file path=ppt/slideLayouts/_rels/slideLayout10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3.xml"/></Relationships>
</file>

<file path=ppt/slideLayouts/_rels/slideLayout10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3.xml"/></Relationships>
</file>

<file path=ppt/slideLayouts/_rels/slideLayout10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6.xml"/></Relationships>
</file>

<file path=ppt/slideLayouts/_rels/slideLayout10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3.xml"/></Relationships>
</file>

<file path=ppt/slideLayouts/_rels/slideLayout1061.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53.xml"/></Relationships>
</file>

<file path=ppt/slideLayouts/_rels/slideLayout106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53.xml"/></Relationships>
</file>

<file path=ppt/slideLayouts/_rels/slideLayout10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Master" Target="../slideMasters/slideMaster53.xml"/></Relationships>
</file>

<file path=ppt/slideLayouts/_rels/slideLayout106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53.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066.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54.xml"/></Relationships>
</file>

<file path=ppt/slideLayouts/_rels/slideLayout106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54.xml"/></Relationships>
</file>

<file path=ppt/slideLayouts/_rels/slideLayout1068.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54.xml"/></Relationships>
</file>

<file path=ppt/slideLayouts/_rels/slideLayout1069.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5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6.xml"/></Relationships>
</file>

<file path=ppt/slideLayouts/_rels/slideLayout1070.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54.xml"/></Relationships>
</file>

<file path=ppt/slideLayouts/_rels/slideLayout1071.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54.xml"/></Relationships>
</file>

<file path=ppt/slideLayouts/_rels/slideLayout1072.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54.xml"/></Relationships>
</file>

<file path=ppt/slideLayouts/_rels/slideLayout1073.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54.xml"/></Relationships>
</file>

<file path=ppt/slideLayouts/_rels/slideLayout1074.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54.xml"/></Relationships>
</file>

<file path=ppt/slideLayouts/_rels/slideLayout1075.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54.xml"/></Relationships>
</file>

<file path=ppt/slideLayouts/_rels/slideLayout1076.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54.xml"/></Relationships>
</file>

<file path=ppt/slideLayouts/_rels/slideLayout1077.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54.xml"/></Relationships>
</file>

<file path=ppt/slideLayouts/_rels/slideLayout1078.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54.xml"/></Relationships>
</file>

<file path=ppt/slideLayouts/_rels/slideLayout1079.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5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6.xml"/></Relationships>
</file>

<file path=ppt/slideLayouts/_rels/slideLayout1080.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54.xml"/></Relationships>
</file>

<file path=ppt/slideLayouts/_rels/slideLayout1081.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54.xml"/></Relationships>
</file>

<file path=ppt/slideLayouts/_rels/slideLayout1082.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54.xml"/></Relationships>
</file>

<file path=ppt/slideLayouts/_rels/slideLayout1083.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54.xml"/></Relationships>
</file>

<file path=ppt/slideLayouts/_rels/slideLayout1084.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54.xml"/></Relationships>
</file>

<file path=ppt/slideLayouts/_rels/slideLayout1085.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54.xml"/></Relationships>
</file>

<file path=ppt/slideLayouts/_rels/slideLayout1086.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54.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08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5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6.xml"/></Relationships>
</file>

<file path=ppt/slideLayouts/_rels/slideLayout109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55.xml"/></Relationships>
</file>

<file path=ppt/slideLayouts/_rels/slideLayout109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5.xml"/></Relationships>
</file>

<file path=ppt/slideLayouts/_rels/slideLayout109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55.xml"/></Relationships>
</file>

<file path=ppt/slideLayouts/_rels/slideLayout109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55.xml"/></Relationships>
</file>

<file path=ppt/slideLayouts/_rels/slideLayout109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5.xml"/></Relationships>
</file>

<file path=ppt/slideLayouts/_rels/slideLayout109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55.xml"/></Relationships>
</file>

<file path=ppt/slideLayouts/_rels/slideLayout109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55.xml"/></Relationships>
</file>

<file path=ppt/slideLayouts/_rels/slideLayout1097.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55.xml"/></Relationships>
</file>

<file path=ppt/slideLayouts/_rels/slideLayout109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55.xml"/></Relationships>
</file>

<file path=ppt/slideLayouts/_rels/slideLayout109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5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6.xml"/></Relationships>
</file>

<file path=ppt/slideLayouts/_rels/slideLayout110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55.xml"/></Relationships>
</file>

<file path=ppt/slideLayouts/_rels/slideLayout110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55.xml"/></Relationships>
</file>

<file path=ppt/slideLayouts/_rels/slideLayout1102.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55.xml"/></Relationships>
</file>

<file path=ppt/slideLayouts/_rels/slideLayout1103.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55.xml"/></Relationships>
</file>

<file path=ppt/slideLayouts/_rels/slideLayout1104.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55.xml"/></Relationships>
</file>

<file path=ppt/slideLayouts/_rels/slideLayout1105.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55.xml"/></Relationships>
</file>

<file path=ppt/slideLayouts/_rels/slideLayout1106.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55.xml"/></Relationships>
</file>

<file path=ppt/slideLayouts/_rels/slideLayout1107.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55.xml"/></Relationships>
</file>

<file path=ppt/slideLayouts/_rels/slideLayout110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55.xml"/></Relationships>
</file>

<file path=ppt/slideLayouts/_rels/slideLayout1109.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5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6.xml"/></Relationships>
</file>

<file path=ppt/slideLayouts/_rels/slideLayout111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55.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111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56.xml"/></Relationships>
</file>

<file path=ppt/slideLayouts/_rels/slideLayout111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6.xml"/></Relationships>
</file>

<file path=ppt/slideLayouts/_rels/slideLayout111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56.xml"/></Relationships>
</file>

<file path=ppt/slideLayouts/_rels/slideLayout111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56.xml"/></Relationships>
</file>

<file path=ppt/slideLayouts/_rels/slideLayout111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6.xml"/></Relationships>
</file>

<file path=ppt/slideLayouts/_rels/slideLayout111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56.xml"/></Relationships>
</file>

<file path=ppt/slideLayouts/_rels/slideLayout111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5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6.xml"/></Relationships>
</file>

<file path=ppt/slideLayouts/_rels/slideLayout112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56.xml"/></Relationships>
</file>

<file path=ppt/slideLayouts/_rels/slideLayout112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56.xml"/></Relationships>
</file>

<file path=ppt/slideLayouts/_rels/slideLayout112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56.xml"/></Relationships>
</file>

<file path=ppt/slideLayouts/_rels/slideLayout112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56.xml"/></Relationships>
</file>

<file path=ppt/slideLayouts/_rels/slideLayout112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56.xml"/></Relationships>
</file>

<file path=ppt/slideLayouts/_rels/slideLayout112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56.xml"/></Relationships>
</file>

<file path=ppt/slideLayouts/_rels/slideLayout112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56.xml"/></Relationships>
</file>

<file path=ppt/slideLayouts/_rels/slideLayout112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56.xml"/></Relationships>
</file>

<file path=ppt/slideLayouts/_rels/slideLayout112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56.xml"/></Relationships>
</file>

<file path=ppt/slideLayouts/_rels/slideLayout1129.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5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6.xml"/></Relationships>
</file>

<file path=ppt/slideLayouts/_rels/slideLayout113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56.xml"/></Relationships>
</file>

<file path=ppt/slideLayouts/_rels/slideLayout1131.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56.xml"/></Relationships>
</file>

<file path=ppt/slideLayouts/_rels/slideLayout1132.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56.xml"/></Relationships>
</file>

<file path=ppt/slideLayouts/_rels/slideLayout113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56.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11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58.xml"/></Relationships>
</file>

<file path=ppt/slideLayouts/_rels/slideLayout11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Master" Target="../slideMasters/slideMaster6.xml"/></Relationships>
</file>

<file path=ppt/slideLayouts/_rels/slideLayout11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58.xml"/></Relationships>
</file>

<file path=ppt/slideLayouts/_rels/slideLayout11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58.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14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58.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115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8.xml"/></Relationships>
</file>

<file path=ppt/slideLayouts/_rels/slideLayout115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58.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115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58.xml"/></Relationships>
</file>

<file path=ppt/slideLayouts/_rels/slideLayout1154.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58.xml"/></Relationships>
</file>

<file path=ppt/slideLayouts/_rels/slideLayout1155.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58.xml"/></Relationships>
</file>

<file path=ppt/slideLayouts/_rels/slideLayout1156.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58.xml"/></Relationships>
</file>

<file path=ppt/slideLayouts/_rels/slideLayout1157.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58.xml"/></Relationships>
</file>

<file path=ppt/slideLayouts/_rels/slideLayout115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58.xml"/></Relationships>
</file>

<file path=ppt/slideLayouts/_rels/slideLayout1159.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5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160.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59.xml"/></Relationships>
</file>

<file path=ppt/slideLayouts/_rels/slideLayout1161.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59.xml"/></Relationships>
</file>

<file path=ppt/slideLayouts/_rels/slideLayout1162.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59.xml"/></Relationships>
</file>

<file path=ppt/slideLayouts/_rels/slideLayout1163.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59.xml"/></Relationships>
</file>

<file path=ppt/slideLayouts/_rels/slideLayout1164.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59.xml"/></Relationships>
</file>

<file path=ppt/slideLayouts/_rels/slideLayout1165.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59.xml"/></Relationships>
</file>

<file path=ppt/slideLayouts/_rels/slideLayout1166.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59.xml"/></Relationships>
</file>

<file path=ppt/slideLayouts/_rels/slideLayout1167.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59.xml"/></Relationships>
</file>

<file path=ppt/slideLayouts/_rels/slideLayout1168.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59.xml"/></Relationships>
</file>

<file path=ppt/slideLayouts/_rels/slideLayout1169.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59.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1170.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59.xml"/></Relationships>
</file>

<file path=ppt/slideLayouts/_rels/slideLayout1171.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59.xml"/></Relationships>
</file>

<file path=ppt/slideLayouts/_rels/slideLayout1172.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59.xml"/></Relationships>
</file>

<file path=ppt/slideLayouts/_rels/slideLayout1173.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59.xml"/></Relationships>
</file>

<file path=ppt/slideLayouts/_rels/slideLayout1174.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59.xml"/></Relationships>
</file>

<file path=ppt/slideLayouts/_rels/slideLayout1175.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59.xml"/></Relationships>
</file>

<file path=ppt/slideLayouts/_rels/slideLayout1176.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59.xml"/></Relationships>
</file>

<file path=ppt/slideLayouts/_rels/slideLayout1177.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59.xml"/></Relationships>
</file>

<file path=ppt/slideLayouts/_rels/slideLayout1178.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59.xml"/></Relationships>
</file>

<file path=ppt/slideLayouts/_rels/slideLayout1179.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59.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jpg"/><Relationship Id="rId1" Type="http://schemas.openxmlformats.org/officeDocument/2006/relationships/slideMaster" Target="../slideMasters/slideMaster6.xml"/></Relationships>
</file>

<file path=ppt/slideLayouts/_rels/slideLayout118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59.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1182.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60.xml"/></Relationships>
</file>

<file path=ppt/slideLayouts/_rels/slideLayout1183.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60.xml"/></Relationships>
</file>

<file path=ppt/slideLayouts/_rels/slideLayout1184.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60.xml"/></Relationships>
</file>

<file path=ppt/slideLayouts/_rels/slideLayout1185.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60.xml"/></Relationships>
</file>

<file path=ppt/slideLayouts/_rels/slideLayout1186.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60.xml"/></Relationships>
</file>

<file path=ppt/slideLayouts/_rels/slideLayout1187.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60.xml"/></Relationships>
</file>

<file path=ppt/slideLayouts/_rels/slideLayout1188.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60.xml"/></Relationships>
</file>

<file path=ppt/slideLayouts/_rels/slideLayout1189.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6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190.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60.xml"/></Relationships>
</file>

<file path=ppt/slideLayouts/_rels/slideLayout1191.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60.xml"/></Relationships>
</file>

<file path=ppt/slideLayouts/_rels/slideLayout1192.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60.xml"/></Relationships>
</file>

<file path=ppt/slideLayouts/_rels/slideLayout1193.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60.xml"/></Relationships>
</file>

<file path=ppt/slideLayouts/_rels/slideLayout1194.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60.xml"/></Relationships>
</file>

<file path=ppt/slideLayouts/_rels/slideLayout1195.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60.xml"/></Relationships>
</file>

<file path=ppt/slideLayouts/_rels/slideLayout1196.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60.xml"/></Relationships>
</file>

<file path=ppt/slideLayouts/_rels/slideLayout1197.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60.xml"/></Relationships>
</file>

<file path=ppt/slideLayouts/_rels/slideLayout1198.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60.xml"/></Relationships>
</file>

<file path=ppt/slideLayouts/_rels/slideLayout1199.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6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00.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60.xml"/></Relationships>
</file>

<file path=ppt/slideLayouts/_rels/slideLayout1201.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60.xml"/></Relationships>
</file>

<file path=ppt/slideLayouts/_rels/slideLayout1202.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60.xml"/></Relationships>
</file>

<file path=ppt/slideLayouts/_rels/slideLayout1203.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61.xml"/></Relationships>
</file>

<file path=ppt/slideLayouts/_rels/slideLayout1204.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61.xml"/></Relationships>
</file>

<file path=ppt/slideLayouts/_rels/slideLayout1205.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61.xml"/></Relationships>
</file>

<file path=ppt/slideLayouts/_rels/slideLayout1206.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61.xml"/></Relationships>
</file>

<file path=ppt/slideLayouts/_rels/slideLayout120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61.xml"/></Relationships>
</file>

<file path=ppt/slideLayouts/_rels/slideLayout1208.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61.xml"/></Relationships>
</file>

<file path=ppt/slideLayouts/_rels/slideLayout1209.xml.rels><?xml version="1.0" encoding="UTF-8" standalone="yes"?>
<Relationships xmlns="http://schemas.openxmlformats.org/package/2006/relationships"><Relationship Id="rId2" Type="http://schemas.openxmlformats.org/officeDocument/2006/relationships/image" Target="../media/image53.(null)"/><Relationship Id="rId1" Type="http://schemas.openxmlformats.org/officeDocument/2006/relationships/slideMaster" Target="../slideMasters/slideMaster6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0.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61.xml"/></Relationships>
</file>

<file path=ppt/slideLayouts/_rels/slideLayout1211.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61.xml"/></Relationships>
</file>

<file path=ppt/slideLayouts/_rels/slideLayout1212.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61.xml"/></Relationships>
</file>

<file path=ppt/slideLayouts/_rels/slideLayout1213.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61.xml"/></Relationships>
</file>

<file path=ppt/slideLayouts/_rels/slideLayout1214.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61.xml"/></Relationships>
</file>

<file path=ppt/slideLayouts/_rels/slideLayout1215.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61.xml"/></Relationships>
</file>

<file path=ppt/slideLayouts/_rels/slideLayout1216.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61.xml"/></Relationships>
</file>

<file path=ppt/slideLayouts/_rels/slideLayout1217.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61.xml"/></Relationships>
</file>

<file path=ppt/slideLayouts/_rels/slideLayout1218.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61.xml"/></Relationships>
</file>

<file path=ppt/slideLayouts/_rels/slideLayout1219.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6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7.xml"/></Relationships>
</file>

<file path=ppt/slideLayouts/_rels/slideLayout1220.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61.xml"/></Relationships>
</file>

<file path=ppt/slideLayouts/_rels/slideLayout1221.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61.xml"/></Relationships>
</file>

<file path=ppt/slideLayouts/_rels/slideLayout1222.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61.xml"/></Relationships>
</file>

<file path=ppt/slideLayouts/_rels/slideLayout1223.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61.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12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62.xml"/></Relationships>
</file>

<file path=ppt/slideLayouts/_rels/slideLayout12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62.xml"/></Relationships>
</file>

<file path=ppt/slideLayouts/_rels/slideLayout12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6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7.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123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63.xml"/></Relationships>
</file>

<file path=ppt/slideLayouts/_rels/slideLayout123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63.xml"/></Relationships>
</file>

<file path=ppt/slideLayouts/_rels/slideLayout123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63.xml"/></Relationships>
</file>

<file path=ppt/slideLayouts/_rels/slideLayout123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63.xml"/></Relationships>
</file>

<file path=ppt/slideLayouts/_rels/slideLayout123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63.xml"/></Relationships>
</file>

<file path=ppt/slideLayouts/_rels/slideLayout123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63.xml"/></Relationships>
</file>

<file path=ppt/slideLayouts/_rels/slideLayout123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63.xml"/></Relationships>
</file>

<file path=ppt/slideLayouts/_rels/slideLayout123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63.xml"/></Relationships>
</file>

<file path=ppt/slideLayouts/_rels/slideLayout123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6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7.xml"/></Relationships>
</file>

<file path=ppt/slideLayouts/_rels/slideLayout124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63.xml"/></Relationships>
</file>

<file path=ppt/slideLayouts/_rels/slideLayout124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63.xml"/></Relationships>
</file>

<file path=ppt/slideLayouts/_rels/slideLayout124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63.xml"/></Relationships>
</file>

<file path=ppt/slideLayouts/_rels/slideLayout1243.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63.xml"/></Relationships>
</file>

<file path=ppt/slideLayouts/_rels/slideLayout1244.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63.xml"/></Relationships>
</file>

<file path=ppt/slideLayouts/_rels/slideLayout124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63.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1248.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63.xml"/></Relationships>
</file>

<file path=ppt/slideLayouts/_rels/slideLayout1249.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6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7.xml"/></Relationships>
</file>

<file path=ppt/slideLayouts/_rels/slideLayout125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63.xml"/></Relationships>
</file>

<file path=ppt/slideLayouts/_rels/slideLayout125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63.xml"/></Relationships>
</file>

<file path=ppt/slideLayouts/_rels/slideLayout125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63.xml"/></Relationships>
</file>

<file path=ppt/slideLayouts/_rels/slideLayout125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64.xml"/></Relationships>
</file>

<file path=ppt/slideLayouts/_rels/slideLayout125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64.xml"/></Relationships>
</file>

<file path=ppt/slideLayouts/_rels/slideLayout125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64.xml"/></Relationships>
</file>

<file path=ppt/slideLayouts/_rels/slideLayout125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64.xml"/></Relationships>
</file>

<file path=ppt/slideLayouts/_rels/slideLayout125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64.xml"/></Relationships>
</file>

<file path=ppt/slideLayouts/_rels/slideLayout125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64.xml"/></Relationships>
</file>

<file path=ppt/slideLayouts/_rels/slideLayout125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6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7.xml"/></Relationships>
</file>

<file path=ppt/slideLayouts/_rels/slideLayout126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64.xml"/></Relationships>
</file>

<file path=ppt/slideLayouts/_rels/slideLayout126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64.xml"/></Relationships>
</file>

<file path=ppt/slideLayouts/_rels/slideLayout126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64.xml"/></Relationships>
</file>

<file path=ppt/slideLayouts/_rels/slideLayout126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64.xml"/></Relationships>
</file>

<file path=ppt/slideLayouts/_rels/slideLayout126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64.xml"/></Relationships>
</file>

<file path=ppt/slideLayouts/_rels/slideLayout126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64.xml"/></Relationships>
</file>

<file path=ppt/slideLayouts/_rels/slideLayout126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64.xml"/></Relationships>
</file>

<file path=ppt/slideLayouts/_rels/slideLayout126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64.xml"/></Relationships>
</file>

<file path=ppt/slideLayouts/_rels/slideLayout126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64.xml"/></Relationships>
</file>

<file path=ppt/slideLayouts/_rels/slideLayout1269.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6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7.xml"/></Relationships>
</file>

<file path=ppt/slideLayouts/_rels/slideLayout127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64.xml"/></Relationships>
</file>

<file path=ppt/slideLayouts/_rels/slideLayout1271.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64.xml"/></Relationships>
</file>

<file path=ppt/slideLayouts/_rels/slideLayout1272.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64.xml"/></Relationships>
</file>

<file path=ppt/slideLayouts/_rels/slideLayout127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64.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2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64.xml"/></Relationships>
</file>

<file path=ppt/slideLayouts/_rels/slideLayout1276.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65.xml"/></Relationships>
</file>

<file path=ppt/slideLayouts/_rels/slideLayout127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65.xml"/></Relationships>
</file>

<file path=ppt/slideLayouts/_rels/slideLayout1278.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65.xml"/></Relationships>
</file>

<file path=ppt/slideLayouts/_rels/slideLayout1279.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6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7.xml"/></Relationships>
</file>

<file path=ppt/slideLayouts/_rels/slideLayout1280.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65.xml"/></Relationships>
</file>

<file path=ppt/slideLayouts/_rels/slideLayout1281.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65.xml"/></Relationships>
</file>

<file path=ppt/slideLayouts/_rels/slideLayout1282.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65.xml"/></Relationships>
</file>

<file path=ppt/slideLayouts/_rels/slideLayout1283.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65.xml"/></Relationships>
</file>

<file path=ppt/slideLayouts/_rels/slideLayout1284.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65.xml"/></Relationships>
</file>

<file path=ppt/slideLayouts/_rels/slideLayout1285.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65.xml"/></Relationships>
</file>

<file path=ppt/slideLayouts/_rels/slideLayout1286.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65.xml"/></Relationships>
</file>

<file path=ppt/slideLayouts/_rels/slideLayout1287.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65.xml"/></Relationships>
</file>

<file path=ppt/slideLayouts/_rels/slideLayout1288.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65.xml"/></Relationships>
</file>

<file path=ppt/slideLayouts/_rels/slideLayout1289.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6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7.xml"/></Relationships>
</file>

<file path=ppt/slideLayouts/_rels/slideLayout1290.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65.xml"/></Relationships>
</file>

<file path=ppt/slideLayouts/_rels/slideLayout1291.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65.xml"/></Relationships>
</file>

<file path=ppt/slideLayouts/_rels/slideLayout1292.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65.xml"/></Relationships>
</file>

<file path=ppt/slideLayouts/_rels/slideLayout1293.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65.xml"/></Relationships>
</file>

<file path=ppt/slideLayouts/_rels/slideLayout1294.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65.xml"/></Relationships>
</file>

<file path=ppt/slideLayouts/_rels/slideLayout1295.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65.xml"/></Relationships>
</file>

<file path=ppt/slideLayouts/_rels/slideLayout1296.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65.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29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65.xml"/></Relationships>
</file>

<file path=ppt/slideLayouts/_rels/slideLayout129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7.xml"/></Relationships>
</file>

<file path=ppt/slideLayouts/_rels/slideLayout130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6.xml"/></Relationships>
</file>

<file path=ppt/slideLayouts/_rels/slideLayout130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6.xml"/></Relationships>
</file>

<file path=ppt/slideLayouts/_rels/slideLayout130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6.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7.xml"/></Relationships>
</file>

<file path=ppt/slideLayouts/_rels/slideLayout131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66.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13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67.xml"/></Relationships>
</file>

<file path=ppt/slideLayouts/_rels/slideLayout13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67.xml"/></Relationships>
</file>

<file path=ppt/slideLayouts/_rels/slideLayout131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67.xml"/></Relationships>
</file>

<file path=ppt/slideLayouts/_rels/slideLayout131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67.xml"/></Relationships>
</file>

<file path=ppt/slideLayouts/_rels/slideLayout131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67.xml"/></Relationships>
</file>

<file path=ppt/slideLayouts/_rels/slideLayout131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67.xml"/></Relationships>
</file>

<file path=ppt/slideLayouts/_rels/slideLayout131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67.xml"/></Relationships>
</file>

<file path=ppt/slideLayouts/_rels/slideLayout131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6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7.xml"/></Relationships>
</file>

<file path=ppt/slideLayouts/_rels/slideLayout132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67.xml"/></Relationships>
</file>

<file path=ppt/slideLayouts/_rels/slideLayout132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67.xml"/></Relationships>
</file>

<file path=ppt/slideLayouts/_rels/slideLayout132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67.xml"/></Relationships>
</file>

<file path=ppt/slideLayouts/_rels/slideLayout132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67.xml"/></Relationships>
</file>

<file path=ppt/slideLayouts/_rels/slideLayout1324.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67.xml"/></Relationships>
</file>

<file path=ppt/slideLayouts/_rels/slideLayout132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67.xml"/></Relationships>
</file>

<file path=ppt/slideLayouts/_rels/slideLayout132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67.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1328.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67.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7.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133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67.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133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68.xml"/></Relationships>
</file>

<file path=ppt/slideLayouts/_rels/slideLayout133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68.xml"/></Relationships>
</file>

<file path=ppt/slideLayouts/_rels/slideLayout133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68.xml"/></Relationships>
</file>

<file path=ppt/slideLayouts/_rels/slideLayout133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68.xml"/></Relationships>
</file>

<file path=ppt/slideLayouts/_rels/slideLayout133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68.xml"/></Relationships>
</file>

<file path=ppt/slideLayouts/_rels/slideLayout133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68.xml"/></Relationships>
</file>

<file path=ppt/slideLayouts/_rels/slideLayout133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6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7.xml"/></Relationships>
</file>

<file path=ppt/slideLayouts/_rels/slideLayout134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68.xml"/></Relationships>
</file>

<file path=ppt/slideLayouts/_rels/slideLayout134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68.xml"/></Relationships>
</file>

<file path=ppt/slideLayouts/_rels/slideLayout134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68.xml"/></Relationships>
</file>

<file path=ppt/slideLayouts/_rels/slideLayout134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68.xml"/></Relationships>
</file>

<file path=ppt/slideLayouts/_rels/slideLayout134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68.xml"/></Relationships>
</file>

<file path=ppt/slideLayouts/_rels/slideLayout134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68.xml"/></Relationships>
</file>

<file path=ppt/slideLayouts/_rels/slideLayout134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68.xml"/></Relationships>
</file>

<file path=ppt/slideLayouts/_rels/slideLayout134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68.xml"/></Relationships>
</file>

<file path=ppt/slideLayouts/_rels/slideLayout134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68.xml"/></Relationships>
</file>

<file path=ppt/slideLayouts/_rels/slideLayout1349.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6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7.xml"/></Relationships>
</file>

<file path=ppt/slideLayouts/_rels/slideLayout135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68.xml"/></Relationships>
</file>

<file path=ppt/slideLayouts/_rels/slideLayout1351.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68.xml"/></Relationships>
</file>

<file path=ppt/slideLayouts/_rels/slideLayout1352.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68.xml"/></Relationships>
</file>

<file path=ppt/slideLayouts/_rels/slideLayout135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68.xml"/></Relationships>
</file>

<file path=ppt/slideLayouts/_rels/slideLayout1354.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69.xml"/></Relationships>
</file>

<file path=ppt/slideLayouts/_rels/slideLayout1355.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69.xml"/></Relationships>
</file>

<file path=ppt/slideLayouts/_rels/slideLayout1356.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69.xml"/></Relationships>
</file>

<file path=ppt/slideLayouts/_rels/slideLayout1357.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69.xml"/></Relationships>
</file>

<file path=ppt/slideLayouts/_rels/slideLayout1358.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69.xml"/></Relationships>
</file>

<file path=ppt/slideLayouts/_rels/slideLayout1359.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6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7.xml"/></Relationships>
</file>

<file path=ppt/slideLayouts/_rels/slideLayout1360.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69.xml"/></Relationships>
</file>

<file path=ppt/slideLayouts/_rels/slideLayout1361.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69.xml"/></Relationships>
</file>

<file path=ppt/slideLayouts/_rels/slideLayout1362.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69.xml"/></Relationships>
</file>

<file path=ppt/slideLayouts/_rels/slideLayout1363.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69.xml"/></Relationships>
</file>

<file path=ppt/slideLayouts/_rels/slideLayout1364.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69.xml"/></Relationships>
</file>

<file path=ppt/slideLayouts/_rels/slideLayout1365.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69.xml"/></Relationships>
</file>

<file path=ppt/slideLayouts/_rels/slideLayout1366.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69.xml"/></Relationships>
</file>

<file path=ppt/slideLayouts/_rels/slideLayout1367.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69.xml"/></Relationships>
</file>

<file path=ppt/slideLayouts/_rels/slideLayout1368.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69.xml"/></Relationships>
</file>

<file path=ppt/slideLayouts/_rels/slideLayout1369.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6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7.xml"/></Relationships>
</file>

<file path=ppt/slideLayouts/_rels/slideLayout1370.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69.xml"/></Relationships>
</file>

<file path=ppt/slideLayouts/_rels/slideLayout1371.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69.xml"/></Relationships>
</file>

<file path=ppt/slideLayouts/_rels/slideLayout1372.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69.xml"/></Relationships>
</file>

<file path=ppt/slideLayouts/_rels/slideLayout1373.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69.xml"/></Relationships>
</file>

<file path=ppt/slideLayouts/_rels/slideLayout1374.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69.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137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69.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137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9.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7.xml"/></Relationships>
</file>

<file path=ppt/slideLayouts/_rels/slideLayout138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70.xml"/></Relationships>
</file>

<file path=ppt/slideLayouts/_rels/slideLayout138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70.xml"/></Relationships>
</file>

<file path=ppt/slideLayouts/_rels/slideLayout138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70.xml"/></Relationships>
</file>

<file path=ppt/slideLayouts/_rels/slideLayout138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70.xml"/></Relationships>
</file>

<file path=ppt/slideLayouts/_rels/slideLayout138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70.xml"/></Relationships>
</file>

<file path=ppt/slideLayouts/_rels/slideLayout138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70.xml"/></Relationships>
</file>

<file path=ppt/slideLayouts/_rels/slideLayout138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70.xml"/></Relationships>
</file>

<file path=ppt/slideLayouts/_rels/slideLayout1387.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70.xml"/></Relationships>
</file>

<file path=ppt/slideLayouts/_rels/slideLayout138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70.xml"/></Relationships>
</file>

<file path=ppt/slideLayouts/_rels/slideLayout138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70.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7.xml"/></Relationships>
</file>

<file path=ppt/slideLayouts/_rels/slideLayout139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70.xml"/></Relationships>
</file>

<file path=ppt/slideLayouts/_rels/slideLayout139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70.xml"/></Relationships>
</file>

<file path=ppt/slideLayouts/_rels/slideLayout1392.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70.xml"/></Relationships>
</file>

<file path=ppt/slideLayouts/_rels/slideLayout1393.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70.xml"/></Relationships>
</file>

<file path=ppt/slideLayouts/_rels/slideLayout1394.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70.xml"/></Relationships>
</file>

<file path=ppt/slideLayouts/_rels/slideLayout139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396.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70.xml"/></Relationships>
</file>

<file path=ppt/slideLayouts/_rels/slideLayout139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139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139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7.xml"/></Relationships>
</file>

<file path=ppt/slideLayouts/_rels/slideLayout140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140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140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140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140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15.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5.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5.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5.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5.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5.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Master" Target="../slideMasters/slideMaster15.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5.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5.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jpg"/><Relationship Id="rId1" Type="http://schemas.openxmlformats.org/officeDocument/2006/relationships/slideMaster" Target="../slideMasters/slideMaster15.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6.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16.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16.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6.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16.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16.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16.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16.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16.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1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16.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16.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16.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16.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16.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16.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16.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16.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16.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1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7.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17.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17.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7.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17.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17.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17.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1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17.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17.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17.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17.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17.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17.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17.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17.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17.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1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17.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17.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17.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8.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18.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18.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8.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18.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18.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18.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18.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18.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18.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18.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18.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18.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18.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18.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18.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18.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18.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18.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18.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18.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9.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19.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19.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9.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19.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19.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19.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19.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19.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19.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19.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19.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19.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19.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19.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1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19.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19.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19.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19.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19.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20.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20.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20.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20.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20.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20.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20.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20.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20.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20.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20.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20.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20.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20.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20.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20.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20.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20.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20.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20.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20.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21.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21.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21.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2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21.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21.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21.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21.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21.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21.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21.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21.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21.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2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21.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21.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21.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21.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21.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21.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21.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2.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2.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2.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2.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2.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2.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2.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22.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2.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2.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22.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22.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22.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22.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22.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22.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22.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22.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22.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3.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3.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3.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3.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3.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3.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3.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23.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3.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3.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2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3.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23.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23.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23.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23.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23.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23.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23.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2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3.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4.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4.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4.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4.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4.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4.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4.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4.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2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4.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4.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24.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4.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24.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24.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24.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24.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24.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2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24.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24.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24.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Master" Target="../slideMasters/slideMaster24.xml"/></Relationships>
</file>

<file path=ppt/slideLayouts/_rels/slideLayout5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4.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4.xml"/></Relationships>
</file>

<file path=ppt/slideLayouts/_rels/slideLayout5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24.xml"/></Relationships>
</file>

<file path=ppt/slideLayouts/_rels/slideLayout5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jpg"/><Relationship Id="rId1" Type="http://schemas.openxmlformats.org/officeDocument/2006/relationships/slideMaster" Target="../slideMasters/slideMaster24.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4.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25.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25.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25.xml"/></Relationships>
</file>

<file path=ppt/slideLayouts/_rels/slideLayout525.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25.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25.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25.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25.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2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25.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25.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25.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25.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25.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25.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25.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25.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25.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2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25.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25.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2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26.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26.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26.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26.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26.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2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26.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26.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26.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26.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26.xml"/></Relationships>
</file>

<file path=ppt/slideLayouts/_rels/slideLayout555.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26.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26.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26.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26.xml"/></Relationships>
</file>

<file path=ppt/slideLayouts/_rels/slideLayout559.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2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4.xml"/></Relationships>
</file>

<file path=ppt/slideLayouts/_rels/slideLayout560.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26.xml"/></Relationships>
</file>

<file path=ppt/slideLayouts/_rels/slideLayout561.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26.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26.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26.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2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xml"/></Relationships>
</file>

<file path=ppt/slideLayouts/_rels/slideLayout5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27.xml"/></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7.xml"/></Relationships>
</file>

<file path=ppt/slideLayouts/_rels/slideLayout572.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28.xml"/></Relationships>
</file>

<file path=ppt/slideLayouts/_rels/slideLayout573.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28.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28.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28.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28.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28.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28.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2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xml"/></Relationships>
</file>

<file path=ppt/slideLayouts/_rels/slideLayout580.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28.xml"/></Relationships>
</file>

<file path=ppt/slideLayouts/_rels/slideLayout581.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28.xml"/></Relationships>
</file>

<file path=ppt/slideLayouts/_rels/slideLayout582.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28.xml"/></Relationships>
</file>

<file path=ppt/slideLayouts/_rels/slideLayout583.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28.xml"/></Relationships>
</file>

<file path=ppt/slideLayouts/_rels/slideLayout584.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28.xml"/></Relationships>
</file>

<file path=ppt/slideLayouts/_rels/slideLayout585.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28.xml"/></Relationships>
</file>

<file path=ppt/slideLayouts/_rels/slideLayout586.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28.xml"/></Relationships>
</file>

<file path=ppt/slideLayouts/_rels/slideLayout587.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28.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28.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2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4.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28.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28.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28.xml"/></Relationships>
</file>

<file path=ppt/slideLayouts/_rels/slideLayout59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9.xml"/></Relationships>
</file>

<file path=ppt/slideLayouts/_rels/slideLayout59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9.xml"/></Relationships>
</file>

<file path=ppt/slideLayouts/_rels/slideLayout59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9.xml"/></Relationships>
</file>

<file path=ppt/slideLayouts/_rels/slideLayout59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9.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9.xml"/></Relationships>
</file>

<file path=ppt/slideLayouts/_rels/slideLayout59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9.xml"/></Relationships>
</file>

<file path=ppt/slideLayouts/_rels/slideLayout59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9.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xml"/></Relationships>
</file>

<file path=ppt/slideLayouts/_rels/slideLayout60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9.xml"/></Relationships>
</file>

<file path=ppt/slideLayouts/_rels/slideLayout60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29.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9.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9.xml"/></Relationships>
</file>

<file path=ppt/slideLayouts/_rels/slideLayout60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29.xml"/></Relationships>
</file>

<file path=ppt/slideLayouts/_rels/slideLayout60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9.xml"/></Relationships>
</file>

<file path=ppt/slideLayouts/_rels/slideLayout60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29.xml"/></Relationships>
</file>

<file path=ppt/slideLayouts/_rels/slideLayout60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29.xml"/></Relationships>
</file>

<file path=ppt/slideLayouts/_rels/slideLayout60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29.xml"/></Relationships>
</file>

<file path=ppt/slideLayouts/_rels/slideLayout609.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29.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xml"/></Relationships>
</file>

<file path=ppt/slideLayouts/_rels/slideLayout61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29.xml"/></Relationships>
</file>

<file path=ppt/slideLayouts/_rels/slideLayout611.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29.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29.xml"/></Relationships>
</file>

<file path=ppt/slideLayouts/_rels/slideLayout61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29.xml"/></Relationships>
</file>

<file path=ppt/slideLayouts/_rels/slideLayout614.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30.xml"/></Relationships>
</file>

<file path=ppt/slideLayouts/_rels/slideLayout615.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30.xml"/></Relationships>
</file>

<file path=ppt/slideLayouts/_rels/slideLayout616.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30.xml"/></Relationships>
</file>

<file path=ppt/slideLayouts/_rels/slideLayout617.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30.xml"/></Relationships>
</file>

<file path=ppt/slideLayouts/_rels/slideLayout618.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30.xml"/></Relationships>
</file>

<file path=ppt/slideLayouts/_rels/slideLayout619.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30.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4.xml"/></Relationships>
</file>

<file path=ppt/slideLayouts/_rels/slideLayout620.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30.xml"/></Relationships>
</file>

<file path=ppt/slideLayouts/_rels/slideLayout621.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30.xml"/></Relationships>
</file>

<file path=ppt/slideLayouts/_rels/slideLayout622.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30.xml"/></Relationships>
</file>

<file path=ppt/slideLayouts/_rels/slideLayout623.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30.xml"/></Relationships>
</file>

<file path=ppt/slideLayouts/_rels/slideLayout624.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30.xml"/></Relationships>
</file>

<file path=ppt/slideLayouts/_rels/slideLayout625.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30.xml"/></Relationships>
</file>

<file path=ppt/slideLayouts/_rels/slideLayout626.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30.xml"/></Relationships>
</file>

<file path=ppt/slideLayouts/_rels/slideLayout627.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30.xml"/></Relationships>
</file>

<file path=ppt/slideLayouts/_rels/slideLayout628.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30.xml"/></Relationships>
</file>

<file path=ppt/slideLayouts/_rels/slideLayout629.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30.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4.xml"/></Relationships>
</file>

<file path=ppt/slideLayouts/_rels/slideLayout630.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30.xml"/></Relationships>
</file>

<file path=ppt/slideLayouts/_rels/slideLayout631.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30.xml"/></Relationships>
</file>

<file path=ppt/slideLayouts/_rels/slideLayout632.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30.xml"/></Relationships>
</file>

<file path=ppt/slideLayouts/_rels/slideLayout633.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30.xml"/></Relationships>
</file>

<file path=ppt/slideLayouts/_rels/slideLayout634.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30.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3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1.xml"/></Relationships>
</file>

<file path=ppt/slideLayouts/_rels/slideLayout63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1.xml"/></Relationships>
</file>

<file path=ppt/slideLayouts/_rels/slideLayout63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1.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4.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1.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1.xml"/></Relationships>
</file>

<file path=ppt/slideLayouts/_rels/slideLayout64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1.xml"/></Relationships>
</file>

<file path=ppt/slideLayouts/_rels/slideLayout64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1.xml"/></Relationships>
</file>

<file path=ppt/slideLayouts/_rels/slideLayout64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1.xml"/></Relationships>
</file>

<file path=ppt/slideLayouts/_rels/slideLayout64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1.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1.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1.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1.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3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3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65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2.xml"/></Relationships>
</file>

<file path=ppt/slideLayouts/_rels/slideLayout65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2.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2.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2.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2.xml"/></Relationships>
</file>

<file path=ppt/slideLayouts/_rels/slideLayout65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2.xml"/></Relationships>
</file>

<file path=ppt/slideLayouts/_rels/slideLayout65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2.xml"/></Relationships>
</file>

<file path=ppt/slideLayouts/_rels/slideLayout65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4.xml"/></Relationships>
</file>

<file path=ppt/slideLayouts/_rels/slideLayout66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2.xml"/></Relationships>
</file>

<file path=ppt/slideLayouts/_rels/slideLayout66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2.xml"/></Relationships>
</file>

<file path=ppt/slideLayouts/_rels/slideLayout66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2.xml"/></Relationships>
</file>

<file path=ppt/slideLayouts/_rels/slideLayout66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2.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2.xml"/></Relationships>
</file>

<file path=ppt/slideLayouts/_rels/slideLayout66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32.xml"/></Relationships>
</file>

<file path=ppt/slideLayouts/_rels/slideLayout66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3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6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3.xml"/></Relationships>
</file>

<file path=ppt/slideLayouts/_rels/slideLayout66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4.xml"/></Relationships>
</file>

<file path=ppt/slideLayouts/_rels/slideLayout67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3.xml"/></Relationships>
</file>

<file path=ppt/slideLayouts/_rels/slideLayout67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3.xml"/></Relationships>
</file>

<file path=ppt/slideLayouts/_rels/slideLayout67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3.xml"/></Relationships>
</file>

<file path=ppt/slideLayouts/_rels/slideLayout67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3.xml"/></Relationships>
</file>

<file path=ppt/slideLayouts/_rels/slideLayout67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3.xml"/></Relationships>
</file>

<file path=ppt/slideLayouts/_rels/slideLayout67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3.xml"/></Relationships>
</file>

<file path=ppt/slideLayouts/_rels/slideLayout67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3.xml"/></Relationships>
</file>

<file path=ppt/slideLayouts/_rels/slideLayout67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3.xml"/></Relationships>
</file>

<file path=ppt/slideLayouts/_rels/slideLayout67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3.xml"/></Relationships>
</file>

<file path=ppt/slideLayouts/_rels/slideLayout67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4.xml"/></Relationships>
</file>

<file path=ppt/slideLayouts/_rels/slideLayout680.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3.xml"/></Relationships>
</file>

<file path=ppt/slideLayouts/_rels/slideLayout681.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33.xml"/></Relationships>
</file>

<file path=ppt/slideLayouts/_rels/slideLayout682.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3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8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4.xml"/></Relationships>
</file>

<file path=ppt/slideLayouts/_rels/slideLayout68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4.xml"/></Relationships>
</file>

<file path=ppt/slideLayouts/_rels/slideLayout68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4.xml"/></Relationships>
</file>

<file path=ppt/slideLayouts/_rels/slideLayout68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4.xml"/></Relationships>
</file>

<file path=ppt/slideLayouts/_rels/slideLayout68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4.xml"/></Relationships>
</file>

<file path=ppt/slideLayouts/_rels/slideLayout69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4.xml"/></Relationships>
</file>

<file path=ppt/slideLayouts/_rels/slideLayout69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4.xml"/></Relationships>
</file>

<file path=ppt/slideLayouts/_rels/slideLayout69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4.xml"/></Relationships>
</file>

<file path=ppt/slideLayouts/_rels/slideLayout69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4.xml"/></Relationships>
</file>

<file path=ppt/slideLayouts/_rels/slideLayout69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4.xml"/></Relationships>
</file>

<file path=ppt/slideLayouts/_rels/slideLayout69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4.xml"/></Relationships>
</file>

<file path=ppt/slideLayouts/_rels/slideLayout69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4.xml"/></Relationships>
</file>

<file path=ppt/slideLayouts/_rels/slideLayout69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4.xml"/></Relationships>
</file>

<file path=ppt/slideLayouts/_rels/slideLayout698.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34.xml"/></Relationships>
</file>

<file path=ppt/slideLayouts/_rels/slideLayout69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3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4.xml"/></Relationships>
</file>

<file path=ppt/slideLayouts/_rels/slideLayout70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34.xml"/></Relationships>
</file>

<file path=ppt/slideLayouts/_rels/slideLayout70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34.xml"/></Relationships>
</file>

<file path=ppt/slideLayouts/_rels/slideLayout70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34.xml"/></Relationships>
</file>

<file path=ppt/slideLayouts/_rels/slideLayout703.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34.xml"/></Relationships>
</file>

<file path=ppt/slideLayouts/_rels/slideLayout704.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34.xml"/></Relationships>
</file>

<file path=ppt/slideLayouts/_rels/slideLayout705.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3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70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5.xml"/></Relationships>
</file>

<file path=ppt/slideLayouts/_rels/slideLayout70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5.xml"/></Relationships>
</file>

<file path=ppt/slideLayouts/_rels/slideLayout70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5.xml"/></Relationships>
</file>

<file path=ppt/slideLayouts/_rels/slideLayout71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5.xml"/></Relationships>
</file>

<file path=ppt/slideLayouts/_rels/slideLayout71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5.xml"/></Relationships>
</file>

<file path=ppt/slideLayouts/_rels/slideLayout71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5.xml"/></Relationships>
</file>

<file path=ppt/slideLayouts/_rels/slideLayout71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5.xml"/></Relationships>
</file>

<file path=ppt/slideLayouts/_rels/slideLayout71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5.xml"/></Relationships>
</file>

<file path=ppt/slideLayouts/_rels/slideLayout715.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5.xml"/></Relationships>
</file>

<file path=ppt/slideLayouts/_rels/slideLayout71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5.xml"/></Relationships>
</file>

<file path=ppt/slideLayouts/_rels/slideLayout717.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5.xml"/></Relationships>
</file>

<file path=ppt/slideLayouts/_rels/slideLayout71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5.xml"/></Relationships>
</file>

<file path=ppt/slideLayouts/_rels/slideLayout719.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5.xml"/></Relationships>
</file>

<file path=ppt/slideLayouts/_rels/slideLayout720.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35.xml"/></Relationships>
</file>

<file path=ppt/slideLayouts/_rels/slideLayout721.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35.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72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6.xml"/></Relationships>
</file>

<file path=ppt/slideLayouts/_rels/slideLayout72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6.xml"/></Relationships>
</file>

<file path=ppt/slideLayouts/_rels/slideLayout72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6.xml"/></Relationships>
</file>

<file path=ppt/slideLayouts/_rels/slideLayout72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6.xml"/></Relationships>
</file>

<file path=ppt/slideLayouts/_rels/slideLayout72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6.xml"/></Relationships>
</file>

<file path=ppt/slideLayouts/_rels/slideLayout72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6.xml"/></Relationships>
</file>

<file path=ppt/slideLayouts/_rels/slideLayout72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5.xml"/></Relationships>
</file>

<file path=ppt/slideLayouts/_rels/slideLayout73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6.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6.xml"/></Relationships>
</file>

<file path=ppt/slideLayouts/_rels/slideLayout73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6.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6.xml"/></Relationships>
</file>

<file path=ppt/slideLayouts/_rels/slideLayout73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6.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6.xml"/></Relationships>
</file>

<file path=ppt/slideLayouts/_rels/slideLayout73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36.xml"/></Relationships>
</file>

<file path=ppt/slideLayouts/_rels/slideLayout73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36.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39.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3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5.xml"/></Relationships>
</file>

<file path=ppt/slideLayouts/_rels/slideLayout74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36.xml"/></Relationships>
</file>

<file path=ppt/slideLayouts/_rels/slideLayout741.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36.xml"/></Relationships>
</file>

<file path=ppt/slideLayouts/_rels/slideLayout742.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36.xml"/></Relationships>
</file>

<file path=ppt/slideLayouts/_rels/slideLayout74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36.xml"/></Relationships>
</file>

<file path=ppt/slideLayouts/_rels/slideLayout7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7.xml"/></Relationships>
</file>

<file path=ppt/slideLayouts/_rels/slideLayout7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7.xml"/></Relationships>
</file>

<file path=ppt/slideLayouts/_rels/slideLayout7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7.xml"/></Relationships>
</file>

<file path=ppt/slideLayouts/_rels/slideLayout7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7.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5.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5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8.xml"/></Relationships>
</file>

<file path=ppt/slideLayouts/_rels/slideLayout75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8.xml"/></Relationships>
</file>

<file path=ppt/slideLayouts/_rels/slideLayout75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8.xml"/></Relationships>
</file>

<file path=ppt/slideLayouts/_rels/slideLayout75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8.xml"/></Relationships>
</file>

<file path=ppt/slideLayouts/_rels/slideLayout75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5.xml"/></Relationships>
</file>

<file path=ppt/slideLayouts/_rels/slideLayout76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8.xml"/></Relationships>
</file>

<file path=ppt/slideLayouts/_rels/slideLayout76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8.xml"/></Relationships>
</file>

<file path=ppt/slideLayouts/_rels/slideLayout76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8.xml"/></Relationships>
</file>

<file path=ppt/slideLayouts/_rels/slideLayout76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8.xml"/></Relationships>
</file>

<file path=ppt/slideLayouts/_rels/slideLayout76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8.xml"/></Relationships>
</file>

<file path=ppt/slideLayouts/_rels/slideLayout76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8.xml"/></Relationships>
</file>

<file path=ppt/slideLayouts/_rels/slideLayout76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8.xml"/></Relationships>
</file>

<file path=ppt/slideLayouts/_rels/slideLayout76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8.xml"/></Relationships>
</file>

<file path=ppt/slideLayouts/_rels/slideLayout768.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38.xml"/></Relationships>
</file>

<file path=ppt/slideLayouts/_rels/slideLayout76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3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5.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8.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7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9.xml"/></Relationships>
</file>

<file path=ppt/slideLayouts/_rels/slideLayout77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9.xml"/></Relationships>
</file>

<file path=ppt/slideLayouts/_rels/slideLayout77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9.xml"/></Relationships>
</file>

<file path=ppt/slideLayouts/_rels/slideLayout77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9.xml"/></Relationships>
</file>

<file path=ppt/slideLayouts/_rels/slideLayout77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9.xml"/></Relationships>
</file>

<file path=ppt/slideLayouts/_rels/slideLayout77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9.xml"/></Relationships>
</file>

<file path=ppt/slideLayouts/_rels/slideLayout77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5.xml"/></Relationships>
</file>

<file path=ppt/slideLayouts/_rels/slideLayout78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9.xml"/></Relationships>
</file>

<file path=ppt/slideLayouts/_rels/slideLayout78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9.xml"/></Relationships>
</file>

<file path=ppt/slideLayouts/_rels/slideLayout78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9.xml"/></Relationships>
</file>

<file path=ppt/slideLayouts/_rels/slideLayout78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9.xml"/></Relationships>
</file>

<file path=ppt/slideLayouts/_rels/slideLayout78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9.xml"/></Relationships>
</file>

<file path=ppt/slideLayouts/_rels/slideLayout78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9.xml"/></Relationships>
</file>

<file path=ppt/slideLayouts/_rels/slideLayout78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39.xml"/></Relationships>
</file>

<file path=ppt/slideLayouts/_rels/slideLayout78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39.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8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5.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9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0.xml"/></Relationships>
</file>

<file path=ppt/slideLayouts/_rels/slideLayout79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0.xml"/></Relationships>
</file>

<file path=ppt/slideLayouts/_rels/slideLayout79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0.xml"/></Relationships>
</file>

<file path=ppt/slideLayouts/_rels/slideLayout79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0.xml"/></Relationships>
</file>

<file path=ppt/slideLayouts/_rels/slideLayout79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0.xml"/></Relationships>
</file>

<file path=ppt/slideLayouts/_rels/slideLayout79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0.xml"/></Relationships>
</file>

<file path=ppt/slideLayouts/_rels/slideLayout79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40.xml"/></Relationships>
</file>

<file path=ppt/slideLayouts/_rels/slideLayout79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5.xml"/></Relationships>
</file>

<file path=ppt/slideLayouts/_rels/slideLayout80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0.xml"/></Relationships>
</file>

<file path=ppt/slideLayouts/_rels/slideLayout80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40.xml"/></Relationships>
</file>

<file path=ppt/slideLayouts/_rels/slideLayout80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0.xml"/></Relationships>
</file>

<file path=ppt/slideLayouts/_rels/slideLayout80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0.xml"/></Relationships>
</file>

<file path=ppt/slideLayouts/_rels/slideLayout804.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40.xml"/></Relationships>
</file>

<file path=ppt/slideLayouts/_rels/slideLayout80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40.xml"/></Relationships>
</file>

<file path=ppt/slideLayouts/_rels/slideLayout80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40.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80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1.xml"/></Relationships>
</file>

<file path=ppt/slideLayouts/_rels/slideLayout80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Master" Target="../slideMasters/slideMaster5.xml"/></Relationships>
</file>

<file path=ppt/slideLayouts/_rels/slideLayout81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1.xml"/></Relationships>
</file>

<file path=ppt/slideLayouts/_rels/slideLayout8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1.xml"/></Relationships>
</file>

<file path=ppt/slideLayouts/_rels/slideLayout81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1.xml"/></Relationships>
</file>

<file path=ppt/slideLayouts/_rels/slideLayout81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1.xml"/></Relationships>
</file>

<file path=ppt/slideLayouts/_rels/slideLayout81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41.xml"/></Relationships>
</file>

<file path=ppt/slideLayouts/_rels/slideLayout81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1.xml"/></Relationships>
</file>

<file path=ppt/slideLayouts/_rels/slideLayout81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1.xml"/></Relationships>
</file>

<file path=ppt/slideLayouts/_rels/slideLayout81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41.xml"/></Relationships>
</file>

<file path=ppt/slideLayouts/_rels/slideLayout81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1.xml"/></Relationships>
</file>

<file path=ppt/slideLayouts/_rels/slideLayout81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Master" Target="../slideMasters/slideMaster5.xml"/></Relationships>
</file>

<file path=ppt/slideLayouts/_rels/slideLayout820.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41.xml"/></Relationships>
</file>

<file path=ppt/slideLayouts/_rels/slideLayout821.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41.xml"/></Relationships>
</file>

<file path=ppt/slideLayouts/_rels/slideLayout822.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41.xml"/></Relationships>
</file>

<file path=ppt/slideLayouts/_rels/slideLayout823.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41.xml"/></Relationships>
</file>

<file path=ppt/slideLayouts/_rels/slideLayout824.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41.xml"/></Relationships>
</file>

<file path=ppt/slideLayouts/_rels/slideLayout825.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41.xml"/></Relationships>
</file>

<file path=ppt/slideLayouts/_rels/slideLayout826.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41.xml"/></Relationships>
</file>

<file path=ppt/slideLayouts/_rels/slideLayout827.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41.xml"/></Relationships>
</file>

<file path=ppt/slideLayouts/_rels/slideLayout82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41.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5.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83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2.xml"/></Relationships>
</file>

<file path=ppt/slideLayouts/_rels/slideLayout83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2.xml"/></Relationships>
</file>

<file path=ppt/slideLayouts/_rels/slideLayout83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2.xml"/></Relationships>
</file>

<file path=ppt/slideLayouts/_rels/slideLayout83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2.xml"/></Relationships>
</file>

<file path=ppt/slideLayouts/_rels/slideLayout83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2.xml"/></Relationships>
</file>

<file path=ppt/slideLayouts/_rels/slideLayout83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2.xml"/></Relationships>
</file>

<file path=ppt/slideLayouts/_rels/slideLayout83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42.xml"/></Relationships>
</file>

<file path=ppt/slideLayouts/_rels/slideLayout83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5.xml"/></Relationships>
</file>

<file path=ppt/slideLayouts/_rels/slideLayout84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2.xml"/></Relationships>
</file>

<file path=ppt/slideLayouts/_rels/slideLayout84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42.xml"/></Relationships>
</file>

<file path=ppt/slideLayouts/_rels/slideLayout84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2.xml"/></Relationships>
</file>

<file path=ppt/slideLayouts/_rels/slideLayout84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2.xml"/></Relationships>
</file>

<file path=ppt/slideLayouts/_rels/slideLayout844.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42.xml"/></Relationships>
</file>

<file path=ppt/slideLayouts/_rels/slideLayout84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42.xml"/></Relationships>
</file>

<file path=ppt/slideLayouts/_rels/slideLayout84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42.xml"/></Relationships>
</file>

<file path=ppt/slideLayouts/_rels/slideLayout84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42.xml"/></Relationships>
</file>

<file path=ppt/slideLayouts/_rels/slideLayout848.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42.xml"/></Relationships>
</file>

<file path=ppt/slideLayouts/_rels/slideLayout849.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4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5.xml"/></Relationships>
</file>

<file path=ppt/slideLayouts/_rels/slideLayout85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42.xml"/></Relationships>
</file>

<file path=ppt/slideLayouts/_rels/slideLayout85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42.xml"/></Relationships>
</file>

<file path=ppt/slideLayouts/_rels/slideLayout85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42.xml"/></Relationships>
</file>

<file path=ppt/slideLayouts/_rels/slideLayout85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3.xml"/></Relationships>
</file>

<file path=ppt/slideLayouts/_rels/slideLayout85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3.xml"/></Relationships>
</file>

<file path=ppt/slideLayouts/_rels/slideLayout85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3.xml"/></Relationships>
</file>

<file path=ppt/slideLayouts/_rels/slideLayout85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3.xml"/></Relationships>
</file>

<file path=ppt/slideLayouts/_rels/slideLayout85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3.xml"/></Relationships>
</file>

<file path=ppt/slideLayouts/_rels/slideLayout85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3.xml"/></Relationships>
</file>

<file path=ppt/slideLayouts/_rels/slideLayout85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4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5.xml"/></Relationships>
</file>

<file path=ppt/slideLayouts/_rels/slideLayout86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3.xml"/></Relationships>
</file>

<file path=ppt/slideLayouts/_rels/slideLayout86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3.xml"/></Relationships>
</file>

<file path=ppt/slideLayouts/_rels/slideLayout86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43.xml"/></Relationships>
</file>

<file path=ppt/slideLayouts/_rels/slideLayout86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3.xml"/></Relationships>
</file>

<file path=ppt/slideLayouts/_rels/slideLayout86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3.xml"/></Relationships>
</file>

<file path=ppt/slideLayouts/_rels/slideLayout86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43.xml"/></Relationships>
</file>

<file path=ppt/slideLayouts/_rels/slideLayout86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43.xml"/></Relationships>
</file>

<file path=ppt/slideLayouts/_rels/slideLayout86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43.xml"/></Relationships>
</file>

<file path=ppt/slideLayouts/_rels/slideLayout86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43.xml"/></Relationships>
</file>

<file path=ppt/slideLayouts/_rels/slideLayout869.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4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5.xml"/></Relationships>
</file>

<file path=ppt/slideLayouts/_rels/slideLayout87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43.xml"/></Relationships>
</file>

<file path=ppt/slideLayouts/_rels/slideLayout871.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43.xml"/></Relationships>
</file>

<file path=ppt/slideLayouts/_rels/slideLayout872.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43.xml"/></Relationships>
</file>

<file path=ppt/slideLayouts/_rels/slideLayout87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43.xml"/></Relationships>
</file>

<file path=ppt/slideLayouts/_rels/slideLayout87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4.xml"/></Relationships>
</file>

<file path=ppt/slideLayouts/_rels/slideLayout87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4.xml"/></Relationships>
</file>

<file path=ppt/slideLayouts/_rels/slideLayout87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4.xml"/></Relationships>
</file>

<file path=ppt/slideLayouts/_rels/slideLayout87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4.xml"/></Relationships>
</file>

<file path=ppt/slideLayouts/_rels/slideLayout87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4.xml"/></Relationships>
</file>

<file path=ppt/slideLayouts/_rels/slideLayout87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5.xml"/></Relationships>
</file>

<file path=ppt/slideLayouts/_rels/slideLayout88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44.xml"/></Relationships>
</file>

<file path=ppt/slideLayouts/_rels/slideLayout88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4.xml"/></Relationships>
</file>

<file path=ppt/slideLayouts/_rels/slideLayout88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4.xml"/></Relationships>
</file>

<file path=ppt/slideLayouts/_rels/slideLayout88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44.xml"/></Relationships>
</file>

<file path=ppt/slideLayouts/_rels/slideLayout88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4.xml"/></Relationships>
</file>

<file path=ppt/slideLayouts/_rels/slideLayout885.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4.xml"/></Relationships>
</file>

<file path=ppt/slideLayouts/_rels/slideLayout886.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44.xml"/></Relationships>
</file>

<file path=ppt/slideLayouts/_rels/slideLayout887.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44.xml"/></Relationships>
</file>

<file path=ppt/slideLayouts/_rels/slideLayout888.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44.xml"/></Relationships>
</file>

<file path=ppt/slideLayouts/_rels/slideLayout88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4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5.xml"/></Relationships>
</file>

<file path=ppt/slideLayouts/_rels/slideLayout890.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44.xml"/></Relationships>
</file>

<file path=ppt/slideLayouts/_rels/slideLayout891.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44.xml"/></Relationships>
</file>

<file path=ppt/slideLayouts/_rels/slideLayout892.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44.xml"/></Relationships>
</file>

<file path=ppt/slideLayouts/_rels/slideLayout893.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44.xml"/></Relationships>
</file>

<file path=ppt/slideLayouts/_rels/slideLayout894.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44.xml"/></Relationships>
</file>

<file path=ppt/slideLayouts/_rels/slideLayout89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5.xml"/></Relationships>
</file>

<file path=ppt/slideLayouts/_rels/slideLayout89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5.xml"/></Relationships>
</file>

<file path=ppt/slideLayouts/_rels/slideLayout89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5.xml"/></Relationships>
</file>

<file path=ppt/slideLayouts/_rels/slideLayout89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5.xml"/></Relationships>
</file>

<file path=ppt/slideLayouts/_rels/slideLayout89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5.xml"/></Relationships>
</file>

<file path=ppt/slideLayouts/_rels/slideLayout90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5.xml"/></Relationships>
</file>

<file path=ppt/slideLayouts/_rels/slideLayout90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45.xml"/></Relationships>
</file>

<file path=ppt/slideLayouts/_rels/slideLayout90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5.xml"/></Relationships>
</file>

<file path=ppt/slideLayouts/_rels/slideLayout90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5.xml"/></Relationships>
</file>

<file path=ppt/slideLayouts/_rels/slideLayout90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45.xml"/></Relationships>
</file>

<file path=ppt/slideLayouts/_rels/slideLayout90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5.xml"/></Relationships>
</file>

<file path=ppt/slideLayouts/_rels/slideLayout90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5.xml"/></Relationships>
</file>

<file path=ppt/slideLayouts/_rels/slideLayout90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45.xml"/></Relationships>
</file>

<file path=ppt/slideLayouts/_rels/slideLayout908.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45.xml"/></Relationships>
</file>

<file path=ppt/slideLayouts/_rels/slideLayout90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4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5.xml"/></Relationships>
</file>

<file path=ppt/slideLayouts/_rels/slideLayout91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45.xml"/></Relationships>
</file>

<file path=ppt/slideLayouts/_rels/slideLayout91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45.xml"/></Relationships>
</file>

<file path=ppt/slideLayouts/_rels/slideLayout91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45.xml"/></Relationships>
</file>

<file path=ppt/slideLayouts/_rels/slideLayout913.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45.xml"/></Relationships>
</file>

<file path=ppt/slideLayouts/_rels/slideLayout914.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45.xml"/></Relationships>
</file>

<file path=ppt/slideLayouts/_rels/slideLayout915.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45.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91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6.xml"/></Relationships>
</file>

<file path=ppt/slideLayouts/_rels/slideLayout92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6.xml"/></Relationships>
</file>

<file path=ppt/slideLayouts/_rels/slideLayout92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6.xml"/></Relationships>
</file>

<file path=ppt/slideLayouts/_rels/slideLayout92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6.xml"/></Relationships>
</file>

<file path=ppt/slideLayouts/_rels/slideLayout92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6.xml"/></Relationships>
</file>

<file path=ppt/slideLayouts/_rels/slideLayout92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6.xml"/></Relationships>
</file>

<file path=ppt/slideLayouts/_rels/slideLayout92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46.xml"/></Relationships>
</file>

<file path=ppt/slideLayouts/_rels/slideLayout926.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6.xml"/></Relationships>
</file>

<file path=ppt/slideLayouts/_rels/slideLayout927.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6.xml"/></Relationships>
</file>

<file path=ppt/slideLayouts/_rels/slideLayout92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46.xml"/></Relationships>
</file>

<file path=ppt/slideLayouts/_rels/slideLayout92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6.xml"/></Relationships>
</file>

<file path=ppt/slideLayouts/_rels/slideLayout93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6.xml"/></Relationships>
</file>

<file path=ppt/slideLayouts/_rels/slideLayout931.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46.xml"/></Relationships>
</file>

<file path=ppt/slideLayouts/_rels/slideLayout932.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46.xml"/></Relationships>
</file>

<file path=ppt/slideLayouts/_rels/slideLayout933.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46.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935.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46.xml"/></Relationships>
</file>

<file path=ppt/slideLayouts/_rels/slideLayout936.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46.xml"/></Relationships>
</file>

<file path=ppt/slideLayouts/_rels/slideLayout93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46.xml"/></Relationships>
</file>

<file path=ppt/slideLayouts/_rels/slideLayout938.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46.xml"/></Relationships>
</file>

<file path=ppt/slideLayouts/_rels/slideLayout939.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4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6.xml"/></Relationships>
</file>

<file path=ppt/slideLayouts/_rels/slideLayout94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7.xml"/></Relationships>
</file>

<file path=ppt/slideLayouts/_rels/slideLayout94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7.xml"/></Relationships>
</file>

<file path=ppt/slideLayouts/_rels/slideLayout94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7.xml"/></Relationships>
</file>

<file path=ppt/slideLayouts/_rels/slideLayout94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7.xml"/></Relationships>
</file>

<file path=ppt/slideLayouts/_rels/slideLayout94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7.xml"/></Relationships>
</file>

<file path=ppt/slideLayouts/_rels/slideLayout94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7.xml"/></Relationships>
</file>

<file path=ppt/slideLayouts/_rels/slideLayout94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47.xml"/></Relationships>
</file>

<file path=ppt/slideLayouts/_rels/slideLayout947.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7.xml"/></Relationships>
</file>

<file path=ppt/slideLayouts/_rels/slideLayout94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7.xml"/></Relationships>
</file>

<file path=ppt/slideLayouts/_rels/slideLayout94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4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6.xml"/></Relationships>
</file>

<file path=ppt/slideLayouts/_rels/slideLayout95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7.xml"/></Relationships>
</file>

<file path=ppt/slideLayouts/_rels/slideLayout95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7.xml"/></Relationships>
</file>

<file path=ppt/slideLayouts/_rels/slideLayout952.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47.xml"/></Relationships>
</file>

<file path=ppt/slideLayouts/_rels/slideLayout953.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47.xml"/></Relationships>
</file>

<file path=ppt/slideLayouts/_rels/slideLayout954.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47.xml"/></Relationships>
</file>

<file path=ppt/slideLayouts/_rels/slideLayout955.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47.xml"/></Relationships>
</file>

<file path=ppt/slideLayouts/_rels/slideLayout956.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47.xml"/></Relationships>
</file>

<file path=ppt/slideLayouts/_rels/slideLayout957.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47.xml"/></Relationships>
</file>

<file path=ppt/slideLayouts/_rels/slideLayout95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47.xml"/></Relationships>
</file>

<file path=ppt/slideLayouts/_rels/slideLayout959.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4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6.xml"/></Relationships>
</file>

<file path=ppt/slideLayouts/_rels/slideLayout96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47.xml"/></Relationships>
</file>

<file path=ppt/slideLayouts/_rels/slideLayout96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8.xml"/></Relationships>
</file>

<file path=ppt/slideLayouts/_rels/slideLayout96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8.xml"/></Relationships>
</file>

<file path=ppt/slideLayouts/_rels/slideLayout96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8.xml"/></Relationships>
</file>

<file path=ppt/slideLayouts/_rels/slideLayout96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8.xml"/></Relationships>
</file>

<file path=ppt/slideLayouts/_rels/slideLayout96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8.xml"/></Relationships>
</file>

<file path=ppt/slideLayouts/_rels/slideLayout96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8.xml"/></Relationships>
</file>

<file path=ppt/slideLayouts/_rels/slideLayout96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48.xml"/></Relationships>
</file>

<file path=ppt/slideLayouts/_rels/slideLayout96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8.xml"/></Relationships>
</file>

<file path=ppt/slideLayouts/_rels/slideLayout96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6.xml"/></Relationships>
</file>

<file path=ppt/slideLayouts/_rels/slideLayout97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48.xml"/></Relationships>
</file>

<file path=ppt/slideLayouts/_rels/slideLayout97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8.xml"/></Relationships>
</file>

<file path=ppt/slideLayouts/_rels/slideLayout97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8.xml"/></Relationships>
</file>

<file path=ppt/slideLayouts/_rels/slideLayout973.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48.xml"/></Relationships>
</file>

<file path=ppt/slideLayouts/_rels/slideLayout974.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48.xml"/></Relationships>
</file>

<file path=ppt/slideLayouts/_rels/slideLayout97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48.xml"/></Relationships>
</file>

<file path=ppt/slideLayouts/_rels/slideLayout976.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48.xml"/></Relationships>
</file>

<file path=ppt/slideLayouts/_rels/slideLayout977.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48.xml"/></Relationships>
</file>

<file path=ppt/slideLayouts/_rels/slideLayout97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48.xml"/></Relationships>
</file>

<file path=ppt/slideLayouts/_rels/slideLayout97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4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6.xml"/></Relationships>
</file>

<file path=ppt/slideLayouts/_rels/slideLayout980.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48.xml"/></Relationships>
</file>

<file path=ppt/slideLayouts/_rels/slideLayout981.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48.xml"/></Relationships>
</file>

<file path=ppt/slideLayouts/_rels/slideLayout98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9.xml"/></Relationships>
</file>

<file path=ppt/slideLayouts/_rels/slideLayout98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9.xml"/></Relationships>
</file>

<file path=ppt/slideLayouts/_rels/slideLayout98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9.xml"/></Relationships>
</file>

<file path=ppt/slideLayouts/_rels/slideLayout98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9.xml"/></Relationships>
</file>

<file path=ppt/slideLayouts/_rels/slideLayout98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9.xml"/></Relationships>
</file>

<file path=ppt/slideLayouts/_rels/slideLayout98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9.xml"/></Relationships>
</file>

<file path=ppt/slideLayouts/_rels/slideLayout98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49.xml"/></Relationships>
</file>

<file path=ppt/slideLayouts/_rels/slideLayout98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6.xml"/></Relationships>
</file>

<file path=ppt/slideLayouts/_rels/slideLayout99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9.xml"/></Relationships>
</file>

<file path=ppt/slideLayouts/_rels/slideLayout99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49.xml"/></Relationships>
</file>

<file path=ppt/slideLayouts/_rels/slideLayout99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9.xml"/></Relationships>
</file>

<file path=ppt/slideLayouts/_rels/slideLayout99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9.xml"/></Relationships>
</file>

<file path=ppt/slideLayouts/_rels/slideLayout994.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49.xml"/></Relationships>
</file>

<file path=ppt/slideLayouts/_rels/slideLayout99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49.xml"/></Relationships>
</file>

<file path=ppt/slideLayouts/_rels/slideLayout99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49.xml"/></Relationships>
</file>

<file path=ppt/slideLayouts/_rels/slideLayout99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49.xml"/></Relationships>
</file>

<file path=ppt/slideLayouts/_rels/slideLayout998.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49.xml"/></Relationships>
</file>

<file path=ppt/slideLayouts/_rels/slideLayout999.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4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466"/>
            <a:ext cx="1932366" cy="1537347"/>
          </a:xfrm>
          <a:prstGeom prst="rect">
            <a:avLst/>
          </a:prstGeom>
        </p:spPr>
      </p:pic>
    </p:spTree>
    <p:extLst>
      <p:ext uri="{BB962C8B-B14F-4D97-AF65-F5344CB8AC3E}">
        <p14:creationId xmlns:p14="http://schemas.microsoft.com/office/powerpoint/2010/main" val="128505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6115" y="1826719"/>
            <a:ext cx="3319477" cy="2424675"/>
          </a:xfrm>
          <a:prstGeom prst="rect">
            <a:avLst/>
          </a:prstGeom>
        </p:spPr>
        <p:txBody>
          <a:bodyPr lIns="0" tIns="0" rIns="0" bIns="0" anchor="t">
            <a:noAutofit/>
          </a:bodyPr>
          <a:lstStyle>
            <a:lvl1pPr algn="l">
              <a:lnSpc>
                <a:spcPct val="80000"/>
              </a:lnSpc>
              <a:defRPr sz="6000" b="1" spc="-200">
                <a:solidFill>
                  <a:schemeClr val="accent3"/>
                </a:solidFill>
              </a:defRPr>
            </a:lvl1pPr>
          </a:lstStyle>
          <a:p>
            <a:r>
              <a:rPr lang="en-US"/>
              <a:t>Click to edit Master title style</a:t>
            </a:r>
            <a:endParaRPr lang="en-US" dirty="0"/>
          </a:p>
        </p:txBody>
      </p:sp>
      <p:sp>
        <p:nvSpPr>
          <p:cNvPr id="17" name="Subtitle 2"/>
          <p:cNvSpPr>
            <a:spLocks noGrp="1"/>
          </p:cNvSpPr>
          <p:nvPr>
            <p:ph type="subTitle" idx="1"/>
          </p:nvPr>
        </p:nvSpPr>
        <p:spPr>
          <a:xfrm>
            <a:off x="586115"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42" y="27454"/>
            <a:ext cx="2238479" cy="1537346"/>
          </a:xfrm>
          <a:prstGeom prst="rect">
            <a:avLst/>
          </a:prstGeom>
        </p:spPr>
      </p:pic>
    </p:spTree>
    <p:extLst>
      <p:ext uri="{BB962C8B-B14F-4D97-AF65-F5344CB8AC3E}">
        <p14:creationId xmlns:p14="http://schemas.microsoft.com/office/powerpoint/2010/main" val="4742574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20" y="2055250"/>
            <a:ext cx="7975385" cy="1977000"/>
          </a:xfrm>
          <a:prstGeom prst="rect">
            <a:avLst/>
          </a:prstGeom>
        </p:spPr>
        <p:txBody>
          <a:bodyPr lIns="0" tIns="0" rIns="0" bIns="0" anchor="b">
            <a:noAutofit/>
          </a:bodyPr>
          <a:lstStyle>
            <a:lvl1pPr algn="l">
              <a:lnSpc>
                <a:spcPct val="80000"/>
              </a:lnSpc>
              <a:defRPr sz="7200" b="1" spc="-200">
                <a:solidFill>
                  <a:schemeClr val="accent1"/>
                </a:solidFill>
              </a:defRPr>
            </a:lvl1pPr>
          </a:lstStyle>
          <a:p>
            <a:r>
              <a:rPr lang="en-US"/>
              <a:t>Click to edit Master title style</a:t>
            </a:r>
            <a:endParaRPr lang="en-US" dirty="0"/>
          </a:p>
        </p:txBody>
      </p:sp>
      <p:sp>
        <p:nvSpPr>
          <p:cNvPr id="6"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07" y="27454"/>
            <a:ext cx="2238479" cy="1537346"/>
          </a:xfrm>
          <a:prstGeom prst="rect">
            <a:avLst/>
          </a:prstGeom>
        </p:spPr>
      </p:pic>
    </p:spTree>
    <p:extLst>
      <p:ext uri="{BB962C8B-B14F-4D97-AF65-F5344CB8AC3E}">
        <p14:creationId xmlns:p14="http://schemas.microsoft.com/office/powerpoint/2010/main" val="6456219"/>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2" y="285750"/>
            <a:ext cx="8085599" cy="896849"/>
          </a:xfrm>
          <a:prstGeom prst="rect">
            <a:avLst/>
          </a:prstGeom>
        </p:spPr>
        <p:txBody>
          <a:bodyPr lIns="0" tIns="0" rIns="0" bIns="0" anchor="t" anchorCtr="0">
            <a:noAutofit/>
          </a:bodyPr>
          <a:lstStyle>
            <a:lvl1pPr algn="l">
              <a:lnSpc>
                <a:spcPct val="85000"/>
              </a:lnSpc>
              <a:defRPr sz="2700" b="1" spc="-75">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2" y="1264257"/>
            <a:ext cx="398807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0" name="Content Placeholder 10"/>
          <p:cNvSpPr>
            <a:spLocks noGrp="1"/>
          </p:cNvSpPr>
          <p:nvPr>
            <p:ph sz="quarter" idx="18"/>
          </p:nvPr>
        </p:nvSpPr>
        <p:spPr>
          <a:xfrm>
            <a:off x="4637522" y="1264257"/>
            <a:ext cx="398807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A649A5E8-EE9D-CB41-8F80-274DF3CEAEDA}" type="datetime1">
              <a:rPr lang="fi-FI">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4615" y="4225979"/>
            <a:ext cx="2449208" cy="836673"/>
          </a:xfrm>
          <a:prstGeom prst="rect">
            <a:avLst/>
          </a:prstGeom>
        </p:spPr>
      </p:pic>
    </p:spTree>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02" y="285750"/>
            <a:ext cx="8085599" cy="896849"/>
          </a:xfrm>
          <a:prstGeom prst="rect">
            <a:avLst/>
          </a:prstGeom>
        </p:spPr>
        <p:txBody>
          <a:bodyPr lIns="0" tIns="0" rIns="0" bIns="0" anchor="t" anchorCtr="0">
            <a:noAutofit/>
          </a:bodyPr>
          <a:lstStyle>
            <a:lvl1pPr algn="l">
              <a:lnSpc>
                <a:spcPct val="85000"/>
              </a:lnSpc>
              <a:defRPr sz="2700" b="1" spc="-75">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540002" y="1264257"/>
            <a:ext cx="398807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37522" y="1264257"/>
            <a:ext cx="398807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1F64257C-E009-394F-997B-9AE811492EDD}" type="datetime1">
              <a:rPr lang="fi-FI">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4298" y="4225979"/>
            <a:ext cx="2382106" cy="836672"/>
          </a:xfrm>
          <a:prstGeom prst="rect">
            <a:avLst/>
          </a:prstGeom>
        </p:spPr>
      </p:pic>
    </p:spTree>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2" y="285750"/>
            <a:ext cx="8085599" cy="896849"/>
          </a:xfrm>
          <a:prstGeom prst="rect">
            <a:avLst/>
          </a:prstGeom>
        </p:spPr>
        <p:txBody>
          <a:bodyPr lIns="0" tIns="0" rIns="0" bIns="0" anchor="t" anchorCtr="0">
            <a:noAutofit/>
          </a:bodyPr>
          <a:lstStyle>
            <a:lvl1pPr algn="l">
              <a:lnSpc>
                <a:spcPct val="85000"/>
              </a:lnSpc>
              <a:defRPr sz="2700" b="1" spc="-75">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2" y="1264257"/>
            <a:ext cx="398807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2" name="Content Placeholder 10"/>
          <p:cNvSpPr>
            <a:spLocks noGrp="1"/>
          </p:cNvSpPr>
          <p:nvPr>
            <p:ph sz="quarter" idx="18"/>
          </p:nvPr>
        </p:nvSpPr>
        <p:spPr>
          <a:xfrm>
            <a:off x="4637522" y="1264257"/>
            <a:ext cx="398807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4EE44533-59DD-8944-8B96-95FFBA80E20B}" type="datetime1">
              <a:rPr lang="fi-FI">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2766" y="4244290"/>
            <a:ext cx="2382105" cy="800051"/>
          </a:xfrm>
          <a:prstGeom prst="rect">
            <a:avLst/>
          </a:prstGeom>
        </p:spPr>
      </p:pic>
    </p:spTree>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9" y="1434200"/>
            <a:ext cx="7975385" cy="1977000"/>
          </a:xfrm>
          <a:prstGeom prst="rect">
            <a:avLst/>
          </a:prstGeom>
        </p:spPr>
        <p:txBody>
          <a:bodyPr lIns="0" tIns="0" rIns="0" bIns="0" anchor="t">
            <a:noAutofit/>
          </a:bodyPr>
          <a:lstStyle>
            <a:lvl1pPr algn="l">
              <a:lnSpc>
                <a:spcPct val="80000"/>
              </a:lnSpc>
              <a:defRPr sz="5400" b="1" spc="-15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584310" y="4090650"/>
            <a:ext cx="5379423" cy="594000"/>
          </a:xfrm>
          <a:prstGeom prst="rect">
            <a:avLst/>
          </a:prstGeom>
        </p:spPr>
        <p:txBody>
          <a:bodyPr lIns="0" tIns="0" rIns="0" bIns="0" anchor="t">
            <a:normAutofit/>
          </a:bodyPr>
          <a:lstStyle>
            <a:lvl1pPr marL="0" indent="0" algn="l">
              <a:spcBef>
                <a:spcPts val="0"/>
              </a:spcBef>
              <a:buNone/>
              <a:defRPr sz="1200" i="1">
                <a:solidFill>
                  <a:schemeClr val="bg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453"/>
            <a:ext cx="2238480" cy="1537346"/>
          </a:xfrm>
          <a:prstGeom prst="rect">
            <a:avLst/>
          </a:prstGeom>
        </p:spPr>
      </p:pic>
    </p:spTree>
    <p:extLst>
      <p:ext uri="{BB962C8B-B14F-4D97-AF65-F5344CB8AC3E}">
        <p14:creationId xmlns:p14="http://schemas.microsoft.com/office/powerpoint/2010/main" val="1871987918"/>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9" y="1434200"/>
            <a:ext cx="7975385" cy="1977000"/>
          </a:xfrm>
          <a:prstGeom prst="rect">
            <a:avLst/>
          </a:prstGeom>
        </p:spPr>
        <p:txBody>
          <a:bodyPr lIns="0" tIns="0" rIns="0" bIns="0" anchor="t">
            <a:noAutofit/>
          </a:bodyPr>
          <a:lstStyle>
            <a:lvl1pPr algn="l">
              <a:lnSpc>
                <a:spcPct val="80000"/>
              </a:lnSpc>
              <a:defRPr sz="5400" b="1" spc="-15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10" y="4090650"/>
            <a:ext cx="5379423" cy="594000"/>
          </a:xfrm>
          <a:prstGeom prst="rect">
            <a:avLst/>
          </a:prstGeom>
        </p:spPr>
        <p:txBody>
          <a:bodyPr lIns="0" tIns="0" rIns="0" bIns="0" anchor="t">
            <a:normAutofit/>
          </a:bodyPr>
          <a:lstStyle>
            <a:lvl1pPr marL="0" indent="0" algn="l">
              <a:spcBef>
                <a:spcPts val="0"/>
              </a:spcBef>
              <a:buNone/>
              <a:defRPr sz="1200" i="1">
                <a:solidFill>
                  <a:schemeClr val="bg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8" y="27453"/>
            <a:ext cx="2238479" cy="1537346"/>
          </a:xfrm>
          <a:prstGeom prst="rect">
            <a:avLst/>
          </a:prstGeom>
        </p:spPr>
      </p:pic>
    </p:spTree>
    <p:extLst>
      <p:ext uri="{BB962C8B-B14F-4D97-AF65-F5344CB8AC3E}">
        <p14:creationId xmlns:p14="http://schemas.microsoft.com/office/powerpoint/2010/main" val="3851415913"/>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9" y="1434200"/>
            <a:ext cx="7975385" cy="1977000"/>
          </a:xfrm>
          <a:prstGeom prst="rect">
            <a:avLst/>
          </a:prstGeom>
        </p:spPr>
        <p:txBody>
          <a:bodyPr lIns="0" tIns="0" rIns="0" bIns="0" anchor="t">
            <a:noAutofit/>
          </a:bodyPr>
          <a:lstStyle>
            <a:lvl1pPr algn="l">
              <a:lnSpc>
                <a:spcPct val="80000"/>
              </a:lnSpc>
              <a:defRPr sz="5400" b="1" spc="-15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10" y="4090650"/>
            <a:ext cx="5379423" cy="594000"/>
          </a:xfrm>
          <a:prstGeom prst="rect">
            <a:avLst/>
          </a:prstGeom>
        </p:spPr>
        <p:txBody>
          <a:bodyPr lIns="0" tIns="0" rIns="0" bIns="0" anchor="t">
            <a:normAutofit/>
          </a:bodyPr>
          <a:lstStyle>
            <a:lvl1pPr marL="0" indent="0" algn="l">
              <a:spcBef>
                <a:spcPts val="0"/>
              </a:spcBef>
              <a:buNone/>
              <a:defRPr sz="1200" i="1">
                <a:solidFill>
                  <a:schemeClr val="bg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8" y="27453"/>
            <a:ext cx="2238479" cy="1537346"/>
          </a:xfrm>
          <a:prstGeom prst="rect">
            <a:avLst/>
          </a:prstGeom>
        </p:spPr>
      </p:pic>
    </p:spTree>
    <p:extLst>
      <p:ext uri="{BB962C8B-B14F-4D97-AF65-F5344CB8AC3E}">
        <p14:creationId xmlns:p14="http://schemas.microsoft.com/office/powerpoint/2010/main" val="436584242"/>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09" y="1434200"/>
            <a:ext cx="7975385" cy="1977000"/>
          </a:xfrm>
          <a:prstGeom prst="rect">
            <a:avLst/>
          </a:prstGeom>
        </p:spPr>
        <p:txBody>
          <a:bodyPr lIns="0" tIns="0" rIns="0" bIns="0" anchor="t">
            <a:noAutofit/>
          </a:bodyPr>
          <a:lstStyle>
            <a:lvl1pPr algn="l">
              <a:lnSpc>
                <a:spcPct val="80000"/>
              </a:lnSpc>
              <a:defRPr sz="5400" b="1" spc="-15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584310" y="4090650"/>
            <a:ext cx="5379423" cy="594000"/>
          </a:xfrm>
          <a:prstGeom prst="rect">
            <a:avLst/>
          </a:prstGeom>
        </p:spPr>
        <p:txBody>
          <a:bodyPr lIns="0" tIns="0" rIns="0" bIns="0" anchor="t">
            <a:normAutofit/>
          </a:bodyPr>
          <a:lstStyle>
            <a:lvl1pPr marL="0" indent="0" algn="l">
              <a:spcBef>
                <a:spcPts val="0"/>
              </a:spcBef>
              <a:buNone/>
              <a:defRPr sz="1200" i="1">
                <a:solidFill>
                  <a:schemeClr val="bg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453"/>
            <a:ext cx="2238480" cy="1537346"/>
          </a:xfrm>
          <a:prstGeom prst="rect">
            <a:avLst/>
          </a:prstGeom>
        </p:spPr>
      </p:pic>
    </p:spTree>
    <p:extLst>
      <p:ext uri="{BB962C8B-B14F-4D97-AF65-F5344CB8AC3E}">
        <p14:creationId xmlns:p14="http://schemas.microsoft.com/office/powerpoint/2010/main" val="2987424753"/>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9" y="1434200"/>
            <a:ext cx="7975385" cy="1977000"/>
          </a:xfrm>
          <a:prstGeom prst="rect">
            <a:avLst/>
          </a:prstGeom>
        </p:spPr>
        <p:txBody>
          <a:bodyPr lIns="0" tIns="0" rIns="0" bIns="0" anchor="t">
            <a:noAutofit/>
          </a:bodyPr>
          <a:lstStyle>
            <a:lvl1pPr algn="l">
              <a:lnSpc>
                <a:spcPct val="80000"/>
              </a:lnSpc>
              <a:defRPr sz="5400" b="1" spc="-15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10" y="4090650"/>
            <a:ext cx="5379423" cy="594000"/>
          </a:xfrm>
          <a:prstGeom prst="rect">
            <a:avLst/>
          </a:prstGeom>
        </p:spPr>
        <p:txBody>
          <a:bodyPr lIns="0" tIns="0" rIns="0" bIns="0" anchor="t">
            <a:normAutofit/>
          </a:bodyPr>
          <a:lstStyle>
            <a:lvl1pPr marL="0" indent="0" algn="l">
              <a:spcBef>
                <a:spcPts val="0"/>
              </a:spcBef>
              <a:buNone/>
              <a:defRPr sz="1200" i="1">
                <a:solidFill>
                  <a:schemeClr val="bg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8" y="27453"/>
            <a:ext cx="2238479" cy="1537346"/>
          </a:xfrm>
          <a:prstGeom prst="rect">
            <a:avLst/>
          </a:prstGeom>
        </p:spPr>
      </p:pic>
    </p:spTree>
    <p:extLst>
      <p:ext uri="{BB962C8B-B14F-4D97-AF65-F5344CB8AC3E}">
        <p14:creationId xmlns:p14="http://schemas.microsoft.com/office/powerpoint/2010/main" val="3964961245"/>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9" y="1434200"/>
            <a:ext cx="7975385" cy="1977000"/>
          </a:xfrm>
          <a:prstGeom prst="rect">
            <a:avLst/>
          </a:prstGeom>
        </p:spPr>
        <p:txBody>
          <a:bodyPr lIns="0" tIns="0" rIns="0" bIns="0" anchor="t">
            <a:noAutofit/>
          </a:bodyPr>
          <a:lstStyle>
            <a:lvl1pPr algn="l">
              <a:lnSpc>
                <a:spcPct val="80000"/>
              </a:lnSpc>
              <a:defRPr sz="5400" b="1" spc="-15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10" y="4090650"/>
            <a:ext cx="5379423" cy="594000"/>
          </a:xfrm>
          <a:prstGeom prst="rect">
            <a:avLst/>
          </a:prstGeom>
        </p:spPr>
        <p:txBody>
          <a:bodyPr lIns="0" tIns="0" rIns="0" bIns="0" anchor="t">
            <a:normAutofit/>
          </a:bodyPr>
          <a:lstStyle>
            <a:lvl1pPr marL="0" indent="0" algn="l">
              <a:spcBef>
                <a:spcPts val="0"/>
              </a:spcBef>
              <a:buNone/>
              <a:defRPr sz="1200" i="1">
                <a:solidFill>
                  <a:schemeClr val="bg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8" y="27453"/>
            <a:ext cx="2238479" cy="1537346"/>
          </a:xfrm>
          <a:prstGeom prst="rect">
            <a:avLst/>
          </a:prstGeom>
        </p:spPr>
      </p:pic>
    </p:spTree>
    <p:extLst>
      <p:ext uri="{BB962C8B-B14F-4D97-AF65-F5344CB8AC3E}">
        <p14:creationId xmlns:p14="http://schemas.microsoft.com/office/powerpoint/2010/main" val="2060562045"/>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09" y="2055250"/>
            <a:ext cx="7975385" cy="1977000"/>
          </a:xfrm>
          <a:prstGeom prst="rect">
            <a:avLst/>
          </a:prstGeom>
        </p:spPr>
        <p:txBody>
          <a:bodyPr lIns="0" tIns="0" rIns="0" bIns="0" anchor="b">
            <a:noAutofit/>
          </a:bodyPr>
          <a:lstStyle>
            <a:lvl1pPr algn="l">
              <a:lnSpc>
                <a:spcPct val="80000"/>
              </a:lnSpc>
              <a:defRPr sz="5400" b="1" spc="-150">
                <a:solidFill>
                  <a:schemeClr val="accent3"/>
                </a:solidFill>
              </a:defRPr>
            </a:lvl1pPr>
          </a:lstStyle>
          <a:p>
            <a:r>
              <a:rPr lang="en-US"/>
              <a:t>Click to edit Master title style</a:t>
            </a:r>
            <a:endParaRPr lang="en-US" dirty="0"/>
          </a:p>
        </p:txBody>
      </p:sp>
      <p:sp>
        <p:nvSpPr>
          <p:cNvPr id="17" name="Subtitle 2"/>
          <p:cNvSpPr>
            <a:spLocks noGrp="1"/>
          </p:cNvSpPr>
          <p:nvPr>
            <p:ph type="subTitle" idx="1"/>
          </p:nvPr>
        </p:nvSpPr>
        <p:spPr>
          <a:xfrm>
            <a:off x="584310" y="4128748"/>
            <a:ext cx="5379423" cy="594000"/>
          </a:xfrm>
          <a:prstGeom prst="rect">
            <a:avLst/>
          </a:prstGeom>
        </p:spPr>
        <p:txBody>
          <a:bodyPr lIns="0" tIns="0" rIns="0" bIns="0" anchor="t">
            <a:normAutofit/>
          </a:bodyPr>
          <a:lstStyle>
            <a:lvl1pPr marL="0" indent="0" algn="l">
              <a:spcBef>
                <a:spcPts val="0"/>
              </a:spcBef>
              <a:buNone/>
              <a:defRPr sz="1200" i="1">
                <a:solidFill>
                  <a:srgbClr val="928B8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8" y="27452"/>
            <a:ext cx="2238479" cy="1537346"/>
          </a:xfrm>
          <a:prstGeom prst="rect">
            <a:avLst/>
          </a:prstGeom>
        </p:spPr>
      </p:pic>
    </p:spTree>
    <p:extLst>
      <p:ext uri="{BB962C8B-B14F-4D97-AF65-F5344CB8AC3E}">
        <p14:creationId xmlns:p14="http://schemas.microsoft.com/office/powerpoint/2010/main" val="21843654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5580" y="1826719"/>
            <a:ext cx="3319477" cy="2424675"/>
          </a:xfrm>
          <a:prstGeom prst="rect">
            <a:avLst/>
          </a:prstGeom>
        </p:spPr>
        <p:txBody>
          <a:bodyPr lIns="0" tIns="0" rIns="0" bIns="0" anchor="t">
            <a:noAutofit/>
          </a:bodyPr>
          <a:lstStyle>
            <a:lvl1pPr algn="l">
              <a:lnSpc>
                <a:spcPct val="80000"/>
              </a:lnSpc>
              <a:defRPr sz="6000" b="1" spc="-200">
                <a:solidFill>
                  <a:schemeClr val="accent3"/>
                </a:solidFill>
              </a:defRPr>
            </a:lvl1pPr>
          </a:lstStyle>
          <a:p>
            <a:r>
              <a:rPr lang="en-US"/>
              <a:t>Click to edit Master title style</a:t>
            </a:r>
            <a:endParaRPr lang="en-US" dirty="0"/>
          </a:p>
        </p:txBody>
      </p:sp>
      <p:sp>
        <p:nvSpPr>
          <p:cNvPr id="17" name="Subtitle 2"/>
          <p:cNvSpPr>
            <a:spLocks noGrp="1"/>
          </p:cNvSpPr>
          <p:nvPr>
            <p:ph type="subTitle" idx="1"/>
          </p:nvPr>
        </p:nvSpPr>
        <p:spPr>
          <a:xfrm>
            <a:off x="585580"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07" y="27454"/>
            <a:ext cx="2238479" cy="1537346"/>
          </a:xfrm>
          <a:prstGeom prst="rect">
            <a:avLst/>
          </a:prstGeom>
        </p:spPr>
      </p:pic>
    </p:spTree>
    <p:extLst>
      <p:ext uri="{BB962C8B-B14F-4D97-AF65-F5344CB8AC3E}">
        <p14:creationId xmlns:p14="http://schemas.microsoft.com/office/powerpoint/2010/main" val="3974175227"/>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09" y="2055250"/>
            <a:ext cx="7975385" cy="1977000"/>
          </a:xfrm>
          <a:prstGeom prst="rect">
            <a:avLst/>
          </a:prstGeom>
        </p:spPr>
        <p:txBody>
          <a:bodyPr lIns="0" tIns="0" rIns="0" bIns="0" anchor="b">
            <a:noAutofit/>
          </a:bodyPr>
          <a:lstStyle>
            <a:lvl1pPr algn="l">
              <a:lnSpc>
                <a:spcPct val="80000"/>
              </a:lnSpc>
              <a:defRPr sz="5400" b="1" spc="-150">
                <a:solidFill>
                  <a:schemeClr val="accent5"/>
                </a:solidFill>
              </a:defRPr>
            </a:lvl1pPr>
          </a:lstStyle>
          <a:p>
            <a:r>
              <a:rPr lang="en-US"/>
              <a:t>Click to edit Master title style</a:t>
            </a:r>
            <a:endParaRPr lang="en-US" dirty="0"/>
          </a:p>
        </p:txBody>
      </p:sp>
      <p:sp>
        <p:nvSpPr>
          <p:cNvPr id="6" name="Subtitle 2"/>
          <p:cNvSpPr>
            <a:spLocks noGrp="1"/>
          </p:cNvSpPr>
          <p:nvPr>
            <p:ph type="subTitle" idx="1"/>
          </p:nvPr>
        </p:nvSpPr>
        <p:spPr>
          <a:xfrm>
            <a:off x="584310" y="4128748"/>
            <a:ext cx="5379423" cy="594000"/>
          </a:xfrm>
          <a:prstGeom prst="rect">
            <a:avLst/>
          </a:prstGeom>
        </p:spPr>
        <p:txBody>
          <a:bodyPr lIns="0" tIns="0" rIns="0" bIns="0" anchor="t">
            <a:normAutofit/>
          </a:bodyPr>
          <a:lstStyle>
            <a:lvl1pPr marL="0" indent="0" algn="l">
              <a:spcBef>
                <a:spcPts val="0"/>
              </a:spcBef>
              <a:buNone/>
              <a:defRPr sz="1200" i="1">
                <a:solidFill>
                  <a:srgbClr val="928B8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8" y="27452"/>
            <a:ext cx="2238479" cy="1537346"/>
          </a:xfrm>
          <a:prstGeom prst="rect">
            <a:avLst/>
          </a:prstGeom>
        </p:spPr>
      </p:pic>
    </p:spTree>
    <p:extLst>
      <p:ext uri="{BB962C8B-B14F-4D97-AF65-F5344CB8AC3E}">
        <p14:creationId xmlns:p14="http://schemas.microsoft.com/office/powerpoint/2010/main" val="1520442316"/>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9" y="2055250"/>
            <a:ext cx="7975385" cy="1977000"/>
          </a:xfrm>
          <a:prstGeom prst="rect">
            <a:avLst/>
          </a:prstGeom>
        </p:spPr>
        <p:txBody>
          <a:bodyPr lIns="0" tIns="0" rIns="0" bIns="0" anchor="b">
            <a:noAutofit/>
          </a:bodyPr>
          <a:lstStyle>
            <a:lvl1pPr algn="l">
              <a:lnSpc>
                <a:spcPct val="80000"/>
              </a:lnSpc>
              <a:defRPr sz="5400" b="1" spc="-150">
                <a:solidFill>
                  <a:schemeClr val="accent1"/>
                </a:solidFill>
              </a:defRPr>
            </a:lvl1pPr>
          </a:lstStyle>
          <a:p>
            <a:r>
              <a:rPr lang="en-US"/>
              <a:t>Click to edit Master title style</a:t>
            </a:r>
            <a:endParaRPr lang="en-US" dirty="0"/>
          </a:p>
        </p:txBody>
      </p:sp>
      <p:sp>
        <p:nvSpPr>
          <p:cNvPr id="6" name="Subtitle 2"/>
          <p:cNvSpPr>
            <a:spLocks noGrp="1"/>
          </p:cNvSpPr>
          <p:nvPr>
            <p:ph type="subTitle" idx="1"/>
          </p:nvPr>
        </p:nvSpPr>
        <p:spPr>
          <a:xfrm>
            <a:off x="584310" y="4128748"/>
            <a:ext cx="5379423" cy="594000"/>
          </a:xfrm>
          <a:prstGeom prst="rect">
            <a:avLst/>
          </a:prstGeom>
        </p:spPr>
        <p:txBody>
          <a:bodyPr lIns="0" tIns="0" rIns="0" bIns="0" anchor="t">
            <a:normAutofit/>
          </a:bodyPr>
          <a:lstStyle>
            <a:lvl1pPr marL="0" indent="0" algn="l">
              <a:spcBef>
                <a:spcPts val="0"/>
              </a:spcBef>
              <a:buNone/>
              <a:defRPr sz="1200" i="1">
                <a:solidFill>
                  <a:srgbClr val="928B8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8" y="27452"/>
            <a:ext cx="2238479" cy="1537346"/>
          </a:xfrm>
          <a:prstGeom prst="rect">
            <a:avLst/>
          </a:prstGeom>
        </p:spPr>
      </p:pic>
    </p:spTree>
    <p:extLst>
      <p:ext uri="{BB962C8B-B14F-4D97-AF65-F5344CB8AC3E}">
        <p14:creationId xmlns:p14="http://schemas.microsoft.com/office/powerpoint/2010/main" val="1394189478"/>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4311" y="1826651"/>
            <a:ext cx="3319477" cy="2424675"/>
          </a:xfrm>
          <a:prstGeom prst="rect">
            <a:avLst/>
          </a:prstGeom>
        </p:spPr>
        <p:txBody>
          <a:bodyPr lIns="0" tIns="0" rIns="0" bIns="0" anchor="t">
            <a:noAutofit/>
          </a:bodyPr>
          <a:lstStyle>
            <a:lvl1pPr algn="l">
              <a:lnSpc>
                <a:spcPct val="80000"/>
              </a:lnSpc>
              <a:defRPr sz="4500" b="1" spc="-150">
                <a:solidFill>
                  <a:schemeClr val="accent3"/>
                </a:solidFill>
              </a:defRPr>
            </a:lvl1pPr>
          </a:lstStyle>
          <a:p>
            <a:r>
              <a:rPr lang="en-US"/>
              <a:t>Click to edit Master title style</a:t>
            </a:r>
            <a:endParaRPr lang="en-US" dirty="0"/>
          </a:p>
        </p:txBody>
      </p:sp>
      <p:sp>
        <p:nvSpPr>
          <p:cNvPr id="17" name="Subtitle 2"/>
          <p:cNvSpPr>
            <a:spLocks noGrp="1"/>
          </p:cNvSpPr>
          <p:nvPr>
            <p:ph type="subTitle" idx="1"/>
          </p:nvPr>
        </p:nvSpPr>
        <p:spPr>
          <a:xfrm>
            <a:off x="584311" y="4413251"/>
            <a:ext cx="3319477" cy="437400"/>
          </a:xfrm>
          <a:prstGeom prst="rect">
            <a:avLst/>
          </a:prstGeom>
        </p:spPr>
        <p:txBody>
          <a:bodyPr lIns="0" tIns="0" rIns="0" bIns="0" anchor="t">
            <a:normAutofit/>
          </a:bodyPr>
          <a:lstStyle>
            <a:lvl1pPr marL="0" indent="0" algn="l">
              <a:spcBef>
                <a:spcPts val="0"/>
              </a:spcBef>
              <a:buNone/>
              <a:defRPr sz="1200" i="1">
                <a:solidFill>
                  <a:srgbClr val="928B8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8" y="27452"/>
            <a:ext cx="2238479" cy="1537346"/>
          </a:xfrm>
          <a:prstGeom prst="rect">
            <a:avLst/>
          </a:prstGeom>
        </p:spPr>
      </p:pic>
    </p:spTree>
    <p:extLst>
      <p:ext uri="{BB962C8B-B14F-4D97-AF65-F5344CB8AC3E}">
        <p14:creationId xmlns:p14="http://schemas.microsoft.com/office/powerpoint/2010/main" val="708754680"/>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584311" y="1826651"/>
            <a:ext cx="3319477" cy="2424675"/>
          </a:xfrm>
          <a:prstGeom prst="rect">
            <a:avLst/>
          </a:prstGeom>
        </p:spPr>
        <p:txBody>
          <a:bodyPr lIns="0" tIns="0" rIns="0" bIns="0" anchor="t">
            <a:noAutofit/>
          </a:bodyPr>
          <a:lstStyle>
            <a:lvl1pPr algn="l">
              <a:lnSpc>
                <a:spcPct val="80000"/>
              </a:lnSpc>
              <a:defRPr sz="4500" b="1" spc="-150">
                <a:solidFill>
                  <a:schemeClr val="accent5"/>
                </a:solidFill>
              </a:defRPr>
            </a:lvl1pPr>
          </a:lstStyle>
          <a:p>
            <a:r>
              <a:rPr lang="en-US"/>
              <a:t>Click to edit Master title style</a:t>
            </a:r>
            <a:endParaRPr lang="en-US" dirty="0"/>
          </a:p>
        </p:txBody>
      </p:sp>
      <p:sp>
        <p:nvSpPr>
          <p:cNvPr id="8" name="Subtitle 2"/>
          <p:cNvSpPr>
            <a:spLocks noGrp="1"/>
          </p:cNvSpPr>
          <p:nvPr>
            <p:ph type="subTitle" idx="1"/>
          </p:nvPr>
        </p:nvSpPr>
        <p:spPr>
          <a:xfrm>
            <a:off x="584311" y="4413251"/>
            <a:ext cx="3319477" cy="437400"/>
          </a:xfrm>
          <a:prstGeom prst="rect">
            <a:avLst/>
          </a:prstGeom>
        </p:spPr>
        <p:txBody>
          <a:bodyPr lIns="0" tIns="0" rIns="0" bIns="0" anchor="t">
            <a:normAutofit/>
          </a:bodyPr>
          <a:lstStyle>
            <a:lvl1pPr marL="0" indent="0" algn="l">
              <a:spcBef>
                <a:spcPts val="0"/>
              </a:spcBef>
              <a:buNone/>
              <a:defRPr sz="1200" i="1">
                <a:solidFill>
                  <a:srgbClr val="928B8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8" y="27452"/>
            <a:ext cx="2238479" cy="1537346"/>
          </a:xfrm>
          <a:prstGeom prst="rect">
            <a:avLst/>
          </a:prstGeom>
        </p:spPr>
      </p:pic>
    </p:spTree>
    <p:extLst>
      <p:ext uri="{BB962C8B-B14F-4D97-AF65-F5344CB8AC3E}">
        <p14:creationId xmlns:p14="http://schemas.microsoft.com/office/powerpoint/2010/main" val="2184207301"/>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584311" y="1826651"/>
            <a:ext cx="3319477" cy="2424675"/>
          </a:xfrm>
          <a:prstGeom prst="rect">
            <a:avLst/>
          </a:prstGeom>
        </p:spPr>
        <p:txBody>
          <a:bodyPr lIns="0" tIns="0" rIns="0" bIns="0" anchor="t">
            <a:noAutofit/>
          </a:bodyPr>
          <a:lstStyle>
            <a:lvl1pPr algn="l">
              <a:lnSpc>
                <a:spcPct val="80000"/>
              </a:lnSpc>
              <a:defRPr sz="4500" b="1" spc="-150">
                <a:solidFill>
                  <a:schemeClr val="accent1"/>
                </a:solidFill>
              </a:defRPr>
            </a:lvl1pPr>
          </a:lstStyle>
          <a:p>
            <a:r>
              <a:rPr lang="en-US"/>
              <a:t>Click to edit Master title style</a:t>
            </a:r>
            <a:endParaRPr lang="en-US" dirty="0"/>
          </a:p>
        </p:txBody>
      </p:sp>
      <p:sp>
        <p:nvSpPr>
          <p:cNvPr id="7" name="Subtitle 2"/>
          <p:cNvSpPr>
            <a:spLocks noGrp="1"/>
          </p:cNvSpPr>
          <p:nvPr>
            <p:ph type="subTitle" idx="1"/>
          </p:nvPr>
        </p:nvSpPr>
        <p:spPr>
          <a:xfrm>
            <a:off x="584311" y="4413251"/>
            <a:ext cx="3319477" cy="437400"/>
          </a:xfrm>
          <a:prstGeom prst="rect">
            <a:avLst/>
          </a:prstGeom>
        </p:spPr>
        <p:txBody>
          <a:bodyPr lIns="0" tIns="0" rIns="0" bIns="0" anchor="t">
            <a:normAutofit/>
          </a:bodyPr>
          <a:lstStyle>
            <a:lvl1pPr marL="0" indent="0" algn="l">
              <a:spcBef>
                <a:spcPts val="0"/>
              </a:spcBef>
              <a:buNone/>
              <a:defRPr sz="1200" i="1">
                <a:solidFill>
                  <a:srgbClr val="928B8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8" y="27452"/>
            <a:ext cx="2238479" cy="1537346"/>
          </a:xfrm>
          <a:prstGeom prst="rect">
            <a:avLst/>
          </a:prstGeom>
        </p:spPr>
      </p:pic>
    </p:spTree>
    <p:extLst>
      <p:ext uri="{BB962C8B-B14F-4D97-AF65-F5344CB8AC3E}">
        <p14:creationId xmlns:p14="http://schemas.microsoft.com/office/powerpoint/2010/main" val="4050870720"/>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09" y="1434200"/>
            <a:ext cx="7975385" cy="1977000"/>
          </a:xfrm>
          <a:prstGeom prst="rect">
            <a:avLst/>
          </a:prstGeom>
        </p:spPr>
        <p:txBody>
          <a:bodyPr lIns="0" tIns="0" rIns="0" bIns="0" anchor="t">
            <a:noAutofit/>
          </a:bodyPr>
          <a:lstStyle>
            <a:lvl1pPr algn="l">
              <a:lnSpc>
                <a:spcPct val="80000"/>
              </a:lnSpc>
              <a:defRPr sz="5400" b="1" spc="-150">
                <a:solidFill>
                  <a:schemeClr val="bg1"/>
                </a:solidFill>
              </a:defRPr>
            </a:lvl1pPr>
          </a:lstStyle>
          <a:p>
            <a:r>
              <a:rPr lang="en-US"/>
              <a:t>Click to edit Master 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16" y="4225979"/>
            <a:ext cx="2449209" cy="836673"/>
          </a:xfrm>
          <a:prstGeom prst="rect">
            <a:avLst/>
          </a:prstGeom>
        </p:spPr>
      </p:pic>
    </p:spTree>
    <p:extLst>
      <p:ext uri="{BB962C8B-B14F-4D97-AF65-F5344CB8AC3E}">
        <p14:creationId xmlns:p14="http://schemas.microsoft.com/office/powerpoint/2010/main" val="207399066"/>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9" y="1434200"/>
            <a:ext cx="7975385" cy="1977000"/>
          </a:xfrm>
          <a:prstGeom prst="rect">
            <a:avLst/>
          </a:prstGeom>
        </p:spPr>
        <p:txBody>
          <a:bodyPr lIns="0" tIns="0" rIns="0" bIns="0" anchor="t">
            <a:noAutofit/>
          </a:bodyPr>
          <a:lstStyle>
            <a:lvl1pPr algn="l">
              <a:lnSpc>
                <a:spcPct val="80000"/>
              </a:lnSpc>
              <a:defRPr sz="5400" b="1" spc="-150">
                <a:solidFill>
                  <a:schemeClr val="bg1"/>
                </a:solidFill>
              </a:defRPr>
            </a:lvl1pPr>
          </a:lstStyle>
          <a:p>
            <a:r>
              <a:rPr lang="en-US"/>
              <a:t>Click to edit Master 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298" y="4225979"/>
            <a:ext cx="2382106" cy="836673"/>
          </a:xfrm>
          <a:prstGeom prst="rect">
            <a:avLst/>
          </a:prstGeom>
        </p:spPr>
      </p:pic>
    </p:spTree>
    <p:extLst>
      <p:ext uri="{BB962C8B-B14F-4D97-AF65-F5344CB8AC3E}">
        <p14:creationId xmlns:p14="http://schemas.microsoft.com/office/powerpoint/2010/main" val="3976283879"/>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9" y="1434200"/>
            <a:ext cx="7975385" cy="1977000"/>
          </a:xfrm>
          <a:prstGeom prst="rect">
            <a:avLst/>
          </a:prstGeom>
        </p:spPr>
        <p:txBody>
          <a:bodyPr lIns="0" tIns="0" rIns="0" bIns="0" anchor="t">
            <a:noAutofit/>
          </a:bodyPr>
          <a:lstStyle>
            <a:lvl1pPr algn="l">
              <a:lnSpc>
                <a:spcPct val="80000"/>
              </a:lnSpc>
              <a:defRPr sz="5400" b="1" spc="-150">
                <a:solidFill>
                  <a:schemeClr val="bg1"/>
                </a:solidFill>
              </a:defRPr>
            </a:lvl1pPr>
          </a:lstStyle>
          <a:p>
            <a:r>
              <a:rPr lang="en-US"/>
              <a:t>Click to edit Master title style</a:t>
            </a: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1232" y="4244290"/>
            <a:ext cx="2382106" cy="800051"/>
          </a:xfrm>
          <a:prstGeom prst="rect">
            <a:avLst/>
          </a:prstGeom>
        </p:spPr>
      </p:pic>
    </p:spTree>
    <p:extLst>
      <p:ext uri="{BB962C8B-B14F-4D97-AF65-F5344CB8AC3E}">
        <p14:creationId xmlns:p14="http://schemas.microsoft.com/office/powerpoint/2010/main" val="9882569"/>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02" y="285750"/>
            <a:ext cx="8085599" cy="896849"/>
          </a:xfrm>
          <a:prstGeom prst="rect">
            <a:avLst/>
          </a:prstGeom>
        </p:spPr>
        <p:txBody>
          <a:bodyPr lIns="0" tIns="0" rIns="0" bIns="0" anchor="t" anchorCtr="0">
            <a:noAutofit/>
          </a:bodyPr>
          <a:lstStyle>
            <a:lvl1pPr algn="l">
              <a:lnSpc>
                <a:spcPct val="85000"/>
              </a:lnSpc>
              <a:defRPr sz="2700" b="1" spc="-75">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540002" y="1264257"/>
            <a:ext cx="808559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pPr>
                <a:defRPr/>
              </a:pPr>
              <a:t>21.9.2020</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15" y="4225979"/>
            <a:ext cx="2449208" cy="836673"/>
          </a:xfrm>
          <a:prstGeom prst="rect">
            <a:avLst/>
          </a:prstGeom>
        </p:spPr>
      </p:pic>
    </p:spTree>
    <p:extLst>
      <p:ext uri="{BB962C8B-B14F-4D97-AF65-F5344CB8AC3E}">
        <p14:creationId xmlns:p14="http://schemas.microsoft.com/office/powerpoint/2010/main" val="2633013091"/>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2" y="285750"/>
            <a:ext cx="8085599" cy="896849"/>
          </a:xfrm>
          <a:prstGeom prst="rect">
            <a:avLst/>
          </a:prstGeom>
        </p:spPr>
        <p:txBody>
          <a:bodyPr lIns="0" tIns="0" rIns="0" bIns="0" anchor="t" anchorCtr="0">
            <a:noAutofit/>
          </a:bodyPr>
          <a:lstStyle>
            <a:lvl1pPr algn="l">
              <a:lnSpc>
                <a:spcPct val="85000"/>
              </a:lnSpc>
              <a:defRPr sz="2700" b="1" spc="-75">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2" y="1264257"/>
            <a:ext cx="808559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p:txBody>
          <a:bodyPr/>
          <a:lstStyle>
            <a:lvl1pPr>
              <a:defRPr/>
            </a:lvl1pPr>
          </a:lstStyle>
          <a:p>
            <a:pPr>
              <a:defRPr/>
            </a:pPr>
            <a:fld id="{06D910DB-C0F0-1A41-AB6F-AB5EC7730884}" type="datetime1">
              <a:rPr lang="fi-FI"/>
              <a:pPr>
                <a:defRPr/>
              </a:pPr>
              <a:t>21.9.2020</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pPr>
                <a:defRPr/>
              </a:pPr>
              <a:t>‹#›</a:t>
            </a:fld>
            <a:endParaRPr lang="fi-FI"/>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298" y="4225979"/>
            <a:ext cx="2382106" cy="836672"/>
          </a:xfrm>
          <a:prstGeom prst="rect">
            <a:avLst/>
          </a:prstGeom>
        </p:spPr>
      </p:pic>
    </p:spTree>
    <p:extLst>
      <p:ext uri="{BB962C8B-B14F-4D97-AF65-F5344CB8AC3E}">
        <p14:creationId xmlns:p14="http://schemas.microsoft.com/office/powerpoint/2010/main" val="35404822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585580" y="1826719"/>
            <a:ext cx="3319477" cy="2424675"/>
          </a:xfrm>
          <a:prstGeom prst="rect">
            <a:avLst/>
          </a:prstGeom>
        </p:spPr>
        <p:txBody>
          <a:bodyPr lIns="0" tIns="0" rIns="0" bIns="0" anchor="t">
            <a:noAutofit/>
          </a:bodyPr>
          <a:lstStyle>
            <a:lvl1pPr algn="l">
              <a:lnSpc>
                <a:spcPct val="80000"/>
              </a:lnSpc>
              <a:defRPr sz="6000" b="1" spc="-200">
                <a:solidFill>
                  <a:schemeClr val="accent5"/>
                </a:solidFill>
              </a:defRPr>
            </a:lvl1pPr>
          </a:lstStyle>
          <a:p>
            <a:r>
              <a:rPr lang="en-US"/>
              <a:t>Click to edit Master title style</a:t>
            </a:r>
            <a:endParaRPr lang="en-US" dirty="0"/>
          </a:p>
        </p:txBody>
      </p:sp>
      <p:sp>
        <p:nvSpPr>
          <p:cNvPr id="8" name="Subtitle 2"/>
          <p:cNvSpPr>
            <a:spLocks noGrp="1"/>
          </p:cNvSpPr>
          <p:nvPr>
            <p:ph type="subTitle" idx="1"/>
          </p:nvPr>
        </p:nvSpPr>
        <p:spPr>
          <a:xfrm>
            <a:off x="585580"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07" y="27454"/>
            <a:ext cx="2238479" cy="1537346"/>
          </a:xfrm>
          <a:prstGeom prst="rect">
            <a:avLst/>
          </a:prstGeom>
        </p:spPr>
      </p:pic>
    </p:spTree>
    <p:extLst>
      <p:ext uri="{BB962C8B-B14F-4D97-AF65-F5344CB8AC3E}">
        <p14:creationId xmlns:p14="http://schemas.microsoft.com/office/powerpoint/2010/main" val="3772216235"/>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02" y="285750"/>
            <a:ext cx="8085599" cy="896849"/>
          </a:xfrm>
          <a:prstGeom prst="rect">
            <a:avLst/>
          </a:prstGeom>
        </p:spPr>
        <p:txBody>
          <a:bodyPr lIns="0" tIns="0" rIns="0" bIns="0" anchor="t" anchorCtr="0">
            <a:noAutofit/>
          </a:bodyPr>
          <a:lstStyle>
            <a:lvl1pPr algn="l">
              <a:lnSpc>
                <a:spcPct val="85000"/>
              </a:lnSpc>
              <a:defRPr sz="2700" b="1" spc="-75">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2" y="1264257"/>
            <a:ext cx="808559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p:txBody>
          <a:bodyPr/>
          <a:lstStyle>
            <a:lvl1pPr>
              <a:defRPr/>
            </a:lvl1pPr>
          </a:lstStyle>
          <a:p>
            <a:pPr>
              <a:defRPr/>
            </a:pPr>
            <a:fld id="{3815D0FA-D02A-0640-99E9-F9BA78C58440}" type="datetime1">
              <a:rPr lang="fi-FI"/>
              <a:pPr>
                <a:defRPr/>
              </a:pPr>
              <a:t>21.9.2020</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pPr>
                <a:defRPr/>
              </a:pPr>
              <a:t>‹#›</a:t>
            </a:fld>
            <a:endParaRPr lang="fi-FI"/>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2766" y="4244290"/>
            <a:ext cx="2382105" cy="800051"/>
          </a:xfrm>
          <a:prstGeom prst="rect">
            <a:avLst/>
          </a:prstGeom>
        </p:spPr>
      </p:pic>
    </p:spTree>
    <p:extLst>
      <p:ext uri="{BB962C8B-B14F-4D97-AF65-F5344CB8AC3E}">
        <p14:creationId xmlns:p14="http://schemas.microsoft.com/office/powerpoint/2010/main" val="1402856223"/>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2" y="285750"/>
            <a:ext cx="8085599" cy="896849"/>
          </a:xfrm>
          <a:prstGeom prst="rect">
            <a:avLst/>
          </a:prstGeom>
        </p:spPr>
        <p:txBody>
          <a:bodyPr lIns="0" tIns="0" rIns="0" bIns="0" anchor="t" anchorCtr="0">
            <a:noAutofit/>
          </a:bodyPr>
          <a:lstStyle>
            <a:lvl1pPr algn="l">
              <a:lnSpc>
                <a:spcPct val="85000"/>
              </a:lnSpc>
              <a:defRPr sz="2700" b="1" spc="-75">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2" y="1264257"/>
            <a:ext cx="398807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0" name="Content Placeholder 10"/>
          <p:cNvSpPr>
            <a:spLocks noGrp="1"/>
          </p:cNvSpPr>
          <p:nvPr>
            <p:ph sz="quarter" idx="18"/>
          </p:nvPr>
        </p:nvSpPr>
        <p:spPr>
          <a:xfrm>
            <a:off x="4637522" y="1264257"/>
            <a:ext cx="398807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A649A5E8-EE9D-CB41-8F80-274DF3CEAEDA}" type="datetime1">
              <a:rPr lang="fi-FI"/>
              <a:pPr>
                <a:defRPr/>
              </a:pPr>
              <a:t>21.9.2020</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15" y="4225979"/>
            <a:ext cx="2449208" cy="836673"/>
          </a:xfrm>
          <a:prstGeom prst="rect">
            <a:avLst/>
          </a:prstGeom>
        </p:spPr>
      </p:pic>
    </p:spTree>
    <p:extLst>
      <p:ext uri="{BB962C8B-B14F-4D97-AF65-F5344CB8AC3E}">
        <p14:creationId xmlns:p14="http://schemas.microsoft.com/office/powerpoint/2010/main" val="1972052126"/>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02" y="285750"/>
            <a:ext cx="8085599" cy="896849"/>
          </a:xfrm>
          <a:prstGeom prst="rect">
            <a:avLst/>
          </a:prstGeom>
        </p:spPr>
        <p:txBody>
          <a:bodyPr lIns="0" tIns="0" rIns="0" bIns="0" anchor="t" anchorCtr="0">
            <a:noAutofit/>
          </a:bodyPr>
          <a:lstStyle>
            <a:lvl1pPr algn="l">
              <a:lnSpc>
                <a:spcPct val="85000"/>
              </a:lnSpc>
              <a:defRPr sz="2700" b="1" spc="-75">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540002" y="1264257"/>
            <a:ext cx="398807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37522" y="1264257"/>
            <a:ext cx="398807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1F64257C-E009-394F-997B-9AE811492EDD}" type="datetime1">
              <a:rPr lang="fi-FI"/>
              <a:pPr>
                <a:defRPr/>
              </a:pPr>
              <a:t>21.9.2020</a:t>
            </a:fld>
            <a:endParaRPr lang="fi-FI"/>
          </a:p>
        </p:txBody>
      </p:sp>
      <p:sp>
        <p:nvSpPr>
          <p:cNvPr id="8" name="Footer Placeholder 15"/>
          <p:cNvSpPr>
            <a:spLocks noGrp="1"/>
          </p:cNvSpPr>
          <p:nvPr>
            <p:ph type="ftr" sz="quarter" idx="20"/>
          </p:nvPr>
        </p:nvSpPr>
        <p:spPr/>
        <p:txBody>
          <a:bodyPr/>
          <a:lstStyle>
            <a:lvl1pPr>
              <a:defRPr/>
            </a:lvl1pPr>
          </a:lstStyle>
          <a:p>
            <a:pPr>
              <a:defRPr/>
            </a:pPr>
            <a:endParaRPr lang="fi-FI"/>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pPr>
                <a:defRPr/>
              </a:pPr>
              <a:t>‹#›</a:t>
            </a:fld>
            <a:endParaRPr lang="fi-FI"/>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298" y="4225979"/>
            <a:ext cx="2382106" cy="836672"/>
          </a:xfrm>
          <a:prstGeom prst="rect">
            <a:avLst/>
          </a:prstGeom>
        </p:spPr>
      </p:pic>
    </p:spTree>
    <p:extLst>
      <p:ext uri="{BB962C8B-B14F-4D97-AF65-F5344CB8AC3E}">
        <p14:creationId xmlns:p14="http://schemas.microsoft.com/office/powerpoint/2010/main" val="2627262404"/>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2" y="285750"/>
            <a:ext cx="8085599" cy="896849"/>
          </a:xfrm>
          <a:prstGeom prst="rect">
            <a:avLst/>
          </a:prstGeom>
        </p:spPr>
        <p:txBody>
          <a:bodyPr lIns="0" tIns="0" rIns="0" bIns="0" anchor="t" anchorCtr="0">
            <a:noAutofit/>
          </a:bodyPr>
          <a:lstStyle>
            <a:lvl1pPr algn="l">
              <a:lnSpc>
                <a:spcPct val="85000"/>
              </a:lnSpc>
              <a:defRPr sz="2700" b="1" spc="-75">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2" y="1264257"/>
            <a:ext cx="398807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2" name="Content Placeholder 10"/>
          <p:cNvSpPr>
            <a:spLocks noGrp="1"/>
          </p:cNvSpPr>
          <p:nvPr>
            <p:ph sz="quarter" idx="18"/>
          </p:nvPr>
        </p:nvSpPr>
        <p:spPr>
          <a:xfrm>
            <a:off x="4637522" y="1264257"/>
            <a:ext cx="398807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4EE44533-59DD-8944-8B96-95FFBA80E20B}" type="datetime1">
              <a:rPr lang="fi-FI"/>
              <a:pPr>
                <a:defRPr/>
              </a:pPr>
              <a:t>21.9.2020</a:t>
            </a:fld>
            <a:endParaRPr lang="fi-FI"/>
          </a:p>
        </p:txBody>
      </p:sp>
      <p:sp>
        <p:nvSpPr>
          <p:cNvPr id="8" name="Footer Placeholder 3"/>
          <p:cNvSpPr>
            <a:spLocks noGrp="1"/>
          </p:cNvSpPr>
          <p:nvPr>
            <p:ph type="ftr" sz="quarter" idx="20"/>
          </p:nvPr>
        </p:nvSpPr>
        <p:spPr/>
        <p:txBody>
          <a:bodyPr/>
          <a:lstStyle>
            <a:lvl1pPr>
              <a:defRPr/>
            </a:lvl1pPr>
          </a:lstStyle>
          <a:p>
            <a:pPr>
              <a:defRPr/>
            </a:pPr>
            <a:endParaRPr lang="fi-FI"/>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pPr>
                <a:defRPr/>
              </a:pPr>
              <a:t>‹#›</a:t>
            </a:fld>
            <a:endParaRPr lang="fi-FI"/>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2766" y="4244290"/>
            <a:ext cx="2382105" cy="800051"/>
          </a:xfrm>
          <a:prstGeom prst="rect">
            <a:avLst/>
          </a:prstGeom>
        </p:spPr>
      </p:pic>
    </p:spTree>
    <p:extLst>
      <p:ext uri="{BB962C8B-B14F-4D97-AF65-F5344CB8AC3E}">
        <p14:creationId xmlns:p14="http://schemas.microsoft.com/office/powerpoint/2010/main" val="1469774338"/>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8"/>
            <a:ext cx="2238480" cy="1592251"/>
          </a:xfrm>
          <a:prstGeom prst="rect">
            <a:avLst/>
          </a:prstGeom>
        </p:spPr>
      </p:pic>
    </p:spTree>
    <p:extLst>
      <p:ext uri="{BB962C8B-B14F-4D97-AF65-F5344CB8AC3E}">
        <p14:creationId xmlns:p14="http://schemas.microsoft.com/office/powerpoint/2010/main" val="1951098211"/>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
            <a:ext cx="2238480" cy="1592251"/>
          </a:xfrm>
          <a:prstGeom prst="rect">
            <a:avLst/>
          </a:prstGeom>
        </p:spPr>
      </p:pic>
    </p:spTree>
    <p:extLst>
      <p:ext uri="{BB962C8B-B14F-4D97-AF65-F5344CB8AC3E}">
        <p14:creationId xmlns:p14="http://schemas.microsoft.com/office/powerpoint/2010/main" val="3798953265"/>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8"/>
            <a:ext cx="2238480" cy="1592251"/>
          </a:xfrm>
          <a:prstGeom prst="rect">
            <a:avLst/>
          </a:prstGeom>
        </p:spPr>
      </p:pic>
    </p:spTree>
    <p:extLst>
      <p:ext uri="{BB962C8B-B14F-4D97-AF65-F5344CB8AC3E}">
        <p14:creationId xmlns:p14="http://schemas.microsoft.com/office/powerpoint/2010/main" val="1084739306"/>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8"/>
            <a:ext cx="2238480" cy="1592251"/>
          </a:xfrm>
          <a:prstGeom prst="rect">
            <a:avLst/>
          </a:prstGeom>
        </p:spPr>
      </p:pic>
    </p:spTree>
    <p:extLst>
      <p:ext uri="{BB962C8B-B14F-4D97-AF65-F5344CB8AC3E}">
        <p14:creationId xmlns:p14="http://schemas.microsoft.com/office/powerpoint/2010/main" val="2431532168"/>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
            <a:ext cx="2238480" cy="1592251"/>
          </a:xfrm>
          <a:prstGeom prst="rect">
            <a:avLst/>
          </a:prstGeom>
        </p:spPr>
      </p:pic>
    </p:spTree>
    <p:extLst>
      <p:ext uri="{BB962C8B-B14F-4D97-AF65-F5344CB8AC3E}">
        <p14:creationId xmlns:p14="http://schemas.microsoft.com/office/powerpoint/2010/main" val="2685191618"/>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8"/>
            <a:ext cx="2238480" cy="1592251"/>
          </a:xfrm>
          <a:prstGeom prst="rect">
            <a:avLst/>
          </a:prstGeom>
        </p:spPr>
      </p:pic>
    </p:spTree>
    <p:extLst>
      <p:ext uri="{BB962C8B-B14F-4D97-AF65-F5344CB8AC3E}">
        <p14:creationId xmlns:p14="http://schemas.microsoft.com/office/powerpoint/2010/main" val="2182557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585580" y="1826719"/>
            <a:ext cx="3319477" cy="2424675"/>
          </a:xfrm>
          <a:prstGeom prst="rect">
            <a:avLst/>
          </a:prstGeom>
        </p:spPr>
        <p:txBody>
          <a:bodyPr lIns="0" tIns="0" rIns="0" bIns="0" anchor="t">
            <a:noAutofit/>
          </a:bodyPr>
          <a:lstStyle>
            <a:lvl1pPr algn="l">
              <a:lnSpc>
                <a:spcPct val="80000"/>
              </a:lnSpc>
              <a:defRPr sz="6000" b="1" spc="-200">
                <a:solidFill>
                  <a:schemeClr val="accent1"/>
                </a:solidFill>
              </a:defRPr>
            </a:lvl1pPr>
          </a:lstStyle>
          <a:p>
            <a:r>
              <a:rPr lang="en-US"/>
              <a:t>Click to edit Master title style</a:t>
            </a:r>
            <a:endParaRPr lang="en-US" dirty="0"/>
          </a:p>
        </p:txBody>
      </p:sp>
      <p:sp>
        <p:nvSpPr>
          <p:cNvPr id="7" name="Subtitle 2"/>
          <p:cNvSpPr>
            <a:spLocks noGrp="1"/>
          </p:cNvSpPr>
          <p:nvPr>
            <p:ph type="subTitle" idx="1"/>
          </p:nvPr>
        </p:nvSpPr>
        <p:spPr>
          <a:xfrm>
            <a:off x="585580"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07" y="27454"/>
            <a:ext cx="2238479" cy="1537346"/>
          </a:xfrm>
          <a:prstGeom prst="rect">
            <a:avLst/>
          </a:prstGeom>
        </p:spPr>
      </p:pic>
    </p:spTree>
    <p:extLst>
      <p:ext uri="{BB962C8B-B14F-4D97-AF65-F5344CB8AC3E}">
        <p14:creationId xmlns:p14="http://schemas.microsoft.com/office/powerpoint/2010/main" val="786375652"/>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46" y="2055251"/>
            <a:ext cx="7975385" cy="1977000"/>
          </a:xfrm>
          <a:prstGeom prst="rect">
            <a:avLst/>
          </a:prstGeom>
        </p:spPr>
        <p:txBody>
          <a:bodyPr lIns="0" tIns="0" rIns="0" bIns="0" anchor="b">
            <a:noAutofit/>
          </a:bodyPr>
          <a:lstStyle>
            <a:lvl1pPr algn="l">
              <a:lnSpc>
                <a:spcPct val="80000"/>
              </a:lnSpc>
              <a:defRPr sz="72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1806859" cy="1565204"/>
          </a:xfrm>
          <a:prstGeom prst="rect">
            <a:avLst/>
          </a:prstGeom>
        </p:spPr>
      </p:pic>
    </p:spTree>
    <p:extLst>
      <p:ext uri="{BB962C8B-B14F-4D97-AF65-F5344CB8AC3E}">
        <p14:creationId xmlns:p14="http://schemas.microsoft.com/office/powerpoint/2010/main" val="1948401816"/>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46" y="2055251"/>
            <a:ext cx="7975385" cy="1977000"/>
          </a:xfrm>
          <a:prstGeom prst="rect">
            <a:avLst/>
          </a:prstGeom>
        </p:spPr>
        <p:txBody>
          <a:bodyPr lIns="0" tIns="0" rIns="0" bIns="0" anchor="b">
            <a:noAutofit/>
          </a:bodyPr>
          <a:lstStyle>
            <a:lvl1pPr algn="l">
              <a:lnSpc>
                <a:spcPct val="80000"/>
              </a:lnSpc>
              <a:defRPr sz="7200" b="1" spc="-200">
                <a:solidFill>
                  <a:schemeClr val="accent5"/>
                </a:solidFill>
              </a:defRPr>
            </a:lvl1pPr>
          </a:lstStyle>
          <a:p>
            <a:r>
              <a:rPr lang="fi-FI"/>
              <a:t>Click to edit Master title style</a:t>
            </a:r>
            <a:endParaRPr lang="en-US" dirty="0"/>
          </a:p>
        </p:txBody>
      </p:sp>
      <p:sp>
        <p:nvSpPr>
          <p:cNvPr id="6"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2506560296"/>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46" y="2055251"/>
            <a:ext cx="7975385" cy="1977000"/>
          </a:xfrm>
          <a:prstGeom prst="rect">
            <a:avLst/>
          </a:prstGeom>
        </p:spPr>
        <p:txBody>
          <a:bodyPr lIns="0" tIns="0" rIns="0" bIns="0" anchor="b">
            <a:noAutofit/>
          </a:bodyPr>
          <a:lstStyle>
            <a:lvl1pPr algn="l">
              <a:lnSpc>
                <a:spcPct val="80000"/>
              </a:lnSpc>
              <a:defRPr sz="7200" b="1" spc="-200">
                <a:solidFill>
                  <a:schemeClr val="accent1"/>
                </a:solidFill>
              </a:defRPr>
            </a:lvl1pPr>
          </a:lstStyle>
          <a:p>
            <a:r>
              <a:rPr lang="fi-FI"/>
              <a:t>Click to edit Master title style</a:t>
            </a:r>
            <a:endParaRPr lang="en-US" dirty="0"/>
          </a:p>
        </p:txBody>
      </p:sp>
      <p:sp>
        <p:nvSpPr>
          <p:cNvPr id="6"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 y="12646"/>
            <a:ext cx="2236005" cy="1565204"/>
          </a:xfrm>
          <a:prstGeom prst="rect">
            <a:avLst/>
          </a:prstGeom>
        </p:spPr>
      </p:pic>
    </p:spTree>
    <p:extLst>
      <p:ext uri="{BB962C8B-B14F-4D97-AF65-F5344CB8AC3E}">
        <p14:creationId xmlns:p14="http://schemas.microsoft.com/office/powerpoint/2010/main" val="4269280906"/>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5534" y="1826719"/>
            <a:ext cx="3319477" cy="2424675"/>
          </a:xfrm>
          <a:prstGeom prst="rect">
            <a:avLst/>
          </a:prstGeom>
        </p:spPr>
        <p:txBody>
          <a:bodyPr lIns="0" tIns="0" rIns="0" bIns="0" anchor="t">
            <a:noAutofit/>
          </a:bodyPr>
          <a:lstStyle>
            <a:lvl1pPr algn="l">
              <a:lnSpc>
                <a:spcPct val="80000"/>
              </a:lnSpc>
              <a:defRPr sz="60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5534"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35001"/>
            <a:ext cx="4629692" cy="4873500"/>
          </a:xfrm>
          <a:prstGeom prst="rect">
            <a:avLst/>
          </a:prstGeom>
        </p:spPr>
        <p:txBody>
          <a:bodyPr vert="horz" lIns="91410" tIns="45706" rIns="91410" bIns="45706"/>
          <a:lstStyle/>
          <a:p>
            <a:pPr lvl="0"/>
            <a:r>
              <a:rPr lang="fi-FI" noProof="0"/>
              <a:t>Drag picture to placeholder or click icon to add</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2879786336"/>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1"/>
            <a:ext cx="4629692" cy="4873500"/>
          </a:xfrm>
          <a:prstGeom prst="rect">
            <a:avLst/>
          </a:prstGeom>
        </p:spPr>
        <p:txBody>
          <a:bodyPr vert="horz" lIns="91410" tIns="45706" rIns="91410" bIns="45706"/>
          <a:lstStyle/>
          <a:p>
            <a:pPr lvl="0"/>
            <a:r>
              <a:rPr lang="fi-FI" noProof="0"/>
              <a:t>Drag picture to placeholder or click icon to add</a:t>
            </a:r>
          </a:p>
        </p:txBody>
      </p:sp>
      <p:sp>
        <p:nvSpPr>
          <p:cNvPr id="6" name="Title 1"/>
          <p:cNvSpPr>
            <a:spLocks noGrp="1"/>
          </p:cNvSpPr>
          <p:nvPr>
            <p:ph type="ctrTitle"/>
          </p:nvPr>
        </p:nvSpPr>
        <p:spPr>
          <a:xfrm>
            <a:off x="585534" y="1826719"/>
            <a:ext cx="3319477" cy="2424675"/>
          </a:xfrm>
          <a:prstGeom prst="rect">
            <a:avLst/>
          </a:prstGeom>
        </p:spPr>
        <p:txBody>
          <a:bodyPr lIns="0" tIns="0" rIns="0" bIns="0" anchor="t">
            <a:noAutofit/>
          </a:bodyPr>
          <a:lstStyle>
            <a:lvl1pPr algn="l">
              <a:lnSpc>
                <a:spcPct val="80000"/>
              </a:lnSpc>
              <a:defRPr sz="6000" b="1" spc="-200">
                <a:solidFill>
                  <a:schemeClr val="accent5"/>
                </a:solidFill>
              </a:defRPr>
            </a:lvl1pPr>
          </a:lstStyle>
          <a:p>
            <a:r>
              <a:rPr lang="fi-FI"/>
              <a:t>Click to edit Master title style</a:t>
            </a:r>
            <a:endParaRPr lang="en-US" dirty="0"/>
          </a:p>
        </p:txBody>
      </p:sp>
      <p:sp>
        <p:nvSpPr>
          <p:cNvPr id="8" name="Subtitle 2"/>
          <p:cNvSpPr>
            <a:spLocks noGrp="1"/>
          </p:cNvSpPr>
          <p:nvPr>
            <p:ph type="subTitle" idx="1"/>
          </p:nvPr>
        </p:nvSpPr>
        <p:spPr>
          <a:xfrm>
            <a:off x="585534"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4291383344"/>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1"/>
            <a:ext cx="4629692" cy="4873500"/>
          </a:xfrm>
          <a:prstGeom prst="rect">
            <a:avLst/>
          </a:prstGeom>
        </p:spPr>
        <p:txBody>
          <a:bodyPr vert="horz" lIns="91410" tIns="45706" rIns="91410" bIns="45706"/>
          <a:lstStyle/>
          <a:p>
            <a:pPr lvl="0"/>
            <a:r>
              <a:rPr lang="fi-FI" noProof="0"/>
              <a:t>Drag picture to placeholder or click icon to add</a:t>
            </a:r>
          </a:p>
        </p:txBody>
      </p:sp>
      <p:sp>
        <p:nvSpPr>
          <p:cNvPr id="6" name="Title 1"/>
          <p:cNvSpPr>
            <a:spLocks noGrp="1"/>
          </p:cNvSpPr>
          <p:nvPr>
            <p:ph type="ctrTitle"/>
          </p:nvPr>
        </p:nvSpPr>
        <p:spPr>
          <a:xfrm>
            <a:off x="585534" y="1826719"/>
            <a:ext cx="3319477" cy="2424675"/>
          </a:xfrm>
          <a:prstGeom prst="rect">
            <a:avLst/>
          </a:prstGeom>
        </p:spPr>
        <p:txBody>
          <a:bodyPr lIns="0" tIns="0" rIns="0" bIns="0" anchor="t">
            <a:noAutofit/>
          </a:bodyPr>
          <a:lstStyle>
            <a:lvl1pPr algn="l">
              <a:lnSpc>
                <a:spcPct val="80000"/>
              </a:lnSpc>
              <a:defRPr sz="6000" b="1" spc="-200">
                <a:solidFill>
                  <a:schemeClr val="accent1"/>
                </a:solidFill>
              </a:defRPr>
            </a:lvl1pPr>
          </a:lstStyle>
          <a:p>
            <a:r>
              <a:rPr lang="fi-FI"/>
              <a:t>Click to edit Master title style</a:t>
            </a:r>
            <a:endParaRPr lang="en-US" dirty="0"/>
          </a:p>
        </p:txBody>
      </p:sp>
      <p:sp>
        <p:nvSpPr>
          <p:cNvPr id="7" name="Subtitle 2"/>
          <p:cNvSpPr>
            <a:spLocks noGrp="1"/>
          </p:cNvSpPr>
          <p:nvPr>
            <p:ph type="subTitle" idx="1"/>
          </p:nvPr>
        </p:nvSpPr>
        <p:spPr>
          <a:xfrm>
            <a:off x="585534"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 y="12646"/>
            <a:ext cx="2236005" cy="1565204"/>
          </a:xfrm>
          <a:prstGeom prst="rect">
            <a:avLst/>
          </a:prstGeom>
        </p:spPr>
      </p:pic>
    </p:spTree>
    <p:extLst>
      <p:ext uri="{BB962C8B-B14F-4D97-AF65-F5344CB8AC3E}">
        <p14:creationId xmlns:p14="http://schemas.microsoft.com/office/powerpoint/2010/main" val="3936452184"/>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42" y="4214199"/>
            <a:ext cx="2449209" cy="860242"/>
          </a:xfrm>
          <a:prstGeom prst="rect">
            <a:avLst/>
          </a:prstGeom>
        </p:spPr>
      </p:pic>
    </p:spTree>
    <p:extLst>
      <p:ext uri="{BB962C8B-B14F-4D97-AF65-F5344CB8AC3E}">
        <p14:creationId xmlns:p14="http://schemas.microsoft.com/office/powerpoint/2010/main" val="3544171310"/>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2125" y="4215534"/>
            <a:ext cx="2346452" cy="848038"/>
          </a:xfrm>
          <a:prstGeom prst="rect">
            <a:avLst/>
          </a:prstGeom>
        </p:spPr>
      </p:pic>
    </p:spTree>
    <p:extLst>
      <p:ext uri="{BB962C8B-B14F-4D97-AF65-F5344CB8AC3E}">
        <p14:creationId xmlns:p14="http://schemas.microsoft.com/office/powerpoint/2010/main" val="2227268387"/>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1966" y="4215828"/>
            <a:ext cx="2446833" cy="847471"/>
          </a:xfrm>
          <a:prstGeom prst="rect">
            <a:avLst/>
          </a:prstGeom>
        </p:spPr>
      </p:pic>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Tree>
    <p:extLst>
      <p:ext uri="{BB962C8B-B14F-4D97-AF65-F5344CB8AC3E}">
        <p14:creationId xmlns:p14="http://schemas.microsoft.com/office/powerpoint/2010/main" val="185182075"/>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54641" y="4198732"/>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41964538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619" y="4226579"/>
            <a:ext cx="2449209" cy="836673"/>
          </a:xfrm>
          <a:prstGeom prst="rect">
            <a:avLst/>
          </a:prstGeom>
        </p:spPr>
      </p:pic>
    </p:spTree>
    <p:extLst>
      <p:ext uri="{BB962C8B-B14F-4D97-AF65-F5344CB8AC3E}">
        <p14:creationId xmlns:p14="http://schemas.microsoft.com/office/powerpoint/2010/main" val="2367009116"/>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8922" y="4198732"/>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976390672"/>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72898" y="4198732"/>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125906771"/>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0" name="Content Placeholder 10"/>
          <p:cNvSpPr>
            <a:spLocks noGrp="1"/>
          </p:cNvSpPr>
          <p:nvPr>
            <p:ph sz="quarter" idx="18"/>
          </p:nvPr>
        </p:nvSpPr>
        <p:spPr>
          <a:xfrm>
            <a:off x="4637561" y="1264260"/>
            <a:ext cx="3988079" cy="2873668"/>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54641" y="4198732"/>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82568042"/>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37561" y="1264260"/>
            <a:ext cx="3988079" cy="2873668"/>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0"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8922" y="4198732"/>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69982705"/>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2" name="Content Placeholder 10"/>
          <p:cNvSpPr>
            <a:spLocks noGrp="1"/>
          </p:cNvSpPr>
          <p:nvPr>
            <p:ph sz="quarter" idx="18"/>
          </p:nvPr>
        </p:nvSpPr>
        <p:spPr>
          <a:xfrm>
            <a:off x="4637561" y="1264260"/>
            <a:ext cx="3988079" cy="2873668"/>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72898" y="4198732"/>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4950729"/>
      </p:ext>
    </p:extLst>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703385" y="857250"/>
            <a:ext cx="7810500" cy="571500"/>
          </a:xfrm>
          <a:prstGeom prst="rect">
            <a:avLst/>
          </a:prstGeom>
        </p:spPr>
        <p:txBody>
          <a:bodyPr lIns="91410" tIns="45706" rIns="91410" bIns="45706"/>
          <a:lstStyle/>
          <a:p>
            <a:r>
              <a:rPr lang="fi-FI"/>
              <a:t>Click to edit Master title style</a:t>
            </a:r>
            <a:endParaRPr lang="fi-FI" dirty="0"/>
          </a:p>
        </p:txBody>
      </p:sp>
      <p:sp>
        <p:nvSpPr>
          <p:cNvPr id="3" name="Sisällön paikkamerkki 2"/>
          <p:cNvSpPr>
            <a:spLocks noGrp="1"/>
          </p:cNvSpPr>
          <p:nvPr>
            <p:ph idx="1"/>
          </p:nvPr>
        </p:nvSpPr>
        <p:spPr>
          <a:xfrm>
            <a:off x="703385" y="1600200"/>
            <a:ext cx="7810500" cy="3077766"/>
          </a:xfrm>
          <a:prstGeom prst="rect">
            <a:avLst/>
          </a:prstGeom>
        </p:spPr>
        <p:txBody>
          <a:bodyPr lIns="91410" tIns="45706" rIns="91410" bIns="45706"/>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3544740149"/>
      </p:ext>
    </p:extLst>
  </p:cSld>
  <p:clrMapOvr>
    <a:masterClrMapping/>
  </p:clrMapOvr>
  <p:hf hdr="0"/>
</p:sldLayout>
</file>

<file path=ppt/slideLayouts/slideLayout1046.xml><?xml version="1.0" encoding="utf-8"?>
<p:sldLayout xmlns:a="http://schemas.openxmlformats.org/drawingml/2006/main" xmlns:r="http://schemas.openxmlformats.org/officeDocument/2006/relationships" xmlns:p="http://schemas.openxmlformats.org/presentationml/2006/main" showMasterSp="0" type="obj">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8251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4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80021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9/21/20</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603213266"/>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57188" y="559929"/>
            <a:ext cx="8429625" cy="405176"/>
          </a:xfrm>
        </p:spPr>
        <p:txBody>
          <a:bodyPr lIns="0" tIns="0" rIns="0" bIns="0"/>
          <a:lstStyle>
            <a:lvl1pPr>
              <a:defRPr sz="2633" b="1" i="0">
                <a:solidFill>
                  <a:srgbClr val="333333"/>
                </a:solidFill>
                <a:latin typeface="Nimbus Sans"/>
                <a:cs typeface="Nimbus San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9/21/20</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139389060"/>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850852" y="2200548"/>
            <a:ext cx="1373743" cy="1905666"/>
          </a:xfrm>
          <a:custGeom>
            <a:avLst/>
            <a:gdLst/>
            <a:ahLst/>
            <a:cxnLst/>
            <a:rect l="l" t="t" r="r" b="b"/>
            <a:pathLst>
              <a:path w="2442209" h="3764279">
                <a:moveTo>
                  <a:pt x="2442133" y="3763721"/>
                </a:moveTo>
                <a:lnTo>
                  <a:pt x="2239932" y="3743298"/>
                </a:lnTo>
                <a:lnTo>
                  <a:pt x="2042581" y="3707761"/>
                </a:lnTo>
                <a:lnTo>
                  <a:pt x="1850677" y="3657706"/>
                </a:lnTo>
                <a:lnTo>
                  <a:pt x="1664817" y="3593729"/>
                </a:lnTo>
                <a:lnTo>
                  <a:pt x="1485598" y="3516426"/>
                </a:lnTo>
                <a:lnTo>
                  <a:pt x="1313616" y="3426393"/>
                </a:lnTo>
                <a:lnTo>
                  <a:pt x="1149468" y="3324228"/>
                </a:lnTo>
                <a:lnTo>
                  <a:pt x="993751" y="3210526"/>
                </a:lnTo>
                <a:lnTo>
                  <a:pt x="847062" y="3085883"/>
                </a:lnTo>
                <a:lnTo>
                  <a:pt x="709998" y="2950897"/>
                </a:lnTo>
                <a:lnTo>
                  <a:pt x="583155" y="2806163"/>
                </a:lnTo>
                <a:lnTo>
                  <a:pt x="467130" y="2652277"/>
                </a:lnTo>
                <a:lnTo>
                  <a:pt x="362520" y="2489836"/>
                </a:lnTo>
                <a:lnTo>
                  <a:pt x="269922" y="2319436"/>
                </a:lnTo>
                <a:lnTo>
                  <a:pt x="189932" y="2141673"/>
                </a:lnTo>
                <a:lnTo>
                  <a:pt x="123148" y="1957145"/>
                </a:lnTo>
                <a:lnTo>
                  <a:pt x="70166" y="1766446"/>
                </a:lnTo>
                <a:lnTo>
                  <a:pt x="31582" y="1570174"/>
                </a:lnTo>
                <a:lnTo>
                  <a:pt x="7995" y="1368925"/>
                </a:lnTo>
                <a:lnTo>
                  <a:pt x="0" y="1163294"/>
                </a:lnTo>
                <a:lnTo>
                  <a:pt x="736" y="1100755"/>
                </a:lnTo>
                <a:lnTo>
                  <a:pt x="2936" y="1038579"/>
                </a:lnTo>
                <a:lnTo>
                  <a:pt x="6582" y="976782"/>
                </a:lnTo>
                <a:lnTo>
                  <a:pt x="11657" y="915379"/>
                </a:lnTo>
                <a:lnTo>
                  <a:pt x="18145" y="854388"/>
                </a:lnTo>
                <a:lnTo>
                  <a:pt x="26029" y="793825"/>
                </a:lnTo>
                <a:lnTo>
                  <a:pt x="35293" y="733706"/>
                </a:lnTo>
                <a:lnTo>
                  <a:pt x="45919" y="674048"/>
                </a:lnTo>
                <a:lnTo>
                  <a:pt x="57892" y="614866"/>
                </a:lnTo>
                <a:lnTo>
                  <a:pt x="71194" y="556177"/>
                </a:lnTo>
                <a:lnTo>
                  <a:pt x="85809" y="497998"/>
                </a:lnTo>
                <a:lnTo>
                  <a:pt x="101720" y="440344"/>
                </a:lnTo>
                <a:lnTo>
                  <a:pt x="118911" y="383232"/>
                </a:lnTo>
                <a:lnTo>
                  <a:pt x="137364" y="326679"/>
                </a:lnTo>
                <a:lnTo>
                  <a:pt x="157064" y="270700"/>
                </a:lnTo>
                <a:lnTo>
                  <a:pt x="177993" y="215313"/>
                </a:lnTo>
                <a:lnTo>
                  <a:pt x="200135" y="160533"/>
                </a:lnTo>
                <a:lnTo>
                  <a:pt x="223473" y="106376"/>
                </a:lnTo>
                <a:lnTo>
                  <a:pt x="247991" y="52860"/>
                </a:lnTo>
                <a:lnTo>
                  <a:pt x="273672" y="0"/>
                </a:lnTo>
              </a:path>
            </a:pathLst>
          </a:custGeom>
          <a:ln w="15570">
            <a:solidFill>
              <a:srgbClr val="0084C9"/>
            </a:solidFill>
          </a:ln>
        </p:spPr>
        <p:txBody>
          <a:bodyPr wrap="square" lIns="0" tIns="0" rIns="0" bIns="0" rtlCol="0"/>
          <a:lstStyle/>
          <a:p>
            <a:endParaRPr sz="911">
              <a:solidFill>
                <a:prstClr val="black"/>
              </a:solidFill>
            </a:endParaRPr>
          </a:p>
        </p:txBody>
      </p:sp>
      <p:sp>
        <p:nvSpPr>
          <p:cNvPr id="17" name="bk object 17"/>
          <p:cNvSpPr/>
          <p:nvPr/>
        </p:nvSpPr>
        <p:spPr>
          <a:xfrm>
            <a:off x="5097195" y="1470349"/>
            <a:ext cx="2440305" cy="588931"/>
          </a:xfrm>
          <a:custGeom>
            <a:avLst/>
            <a:gdLst/>
            <a:ahLst/>
            <a:cxnLst/>
            <a:rect l="l" t="t" r="r" b="b"/>
            <a:pathLst>
              <a:path w="4338319" h="1163320">
                <a:moveTo>
                  <a:pt x="0" y="1159560"/>
                </a:moveTo>
                <a:lnTo>
                  <a:pt x="72535" y="1056512"/>
                </a:lnTo>
                <a:lnTo>
                  <a:pt x="149840" y="957209"/>
                </a:lnTo>
                <a:lnTo>
                  <a:pt x="231750" y="861819"/>
                </a:lnTo>
                <a:lnTo>
                  <a:pt x="318098" y="770508"/>
                </a:lnTo>
                <a:lnTo>
                  <a:pt x="408719" y="683442"/>
                </a:lnTo>
                <a:lnTo>
                  <a:pt x="503445" y="600788"/>
                </a:lnTo>
                <a:lnTo>
                  <a:pt x="602112" y="522712"/>
                </a:lnTo>
                <a:lnTo>
                  <a:pt x="704552" y="449380"/>
                </a:lnTo>
                <a:lnTo>
                  <a:pt x="810600" y="380958"/>
                </a:lnTo>
                <a:lnTo>
                  <a:pt x="920089" y="317614"/>
                </a:lnTo>
                <a:lnTo>
                  <a:pt x="1032854" y="259513"/>
                </a:lnTo>
                <a:lnTo>
                  <a:pt x="1148728" y="206821"/>
                </a:lnTo>
                <a:lnTo>
                  <a:pt x="1267546" y="159706"/>
                </a:lnTo>
                <a:lnTo>
                  <a:pt x="1389140" y="118333"/>
                </a:lnTo>
                <a:lnTo>
                  <a:pt x="1513346" y="82869"/>
                </a:lnTo>
                <a:lnTo>
                  <a:pt x="1639996" y="53479"/>
                </a:lnTo>
                <a:lnTo>
                  <a:pt x="1768925" y="30331"/>
                </a:lnTo>
                <a:lnTo>
                  <a:pt x="1899967" y="13591"/>
                </a:lnTo>
                <a:lnTo>
                  <a:pt x="2032956" y="3425"/>
                </a:lnTo>
                <a:lnTo>
                  <a:pt x="2167724" y="0"/>
                </a:lnTo>
                <a:lnTo>
                  <a:pt x="2302724" y="3437"/>
                </a:lnTo>
                <a:lnTo>
                  <a:pt x="2435937" y="13638"/>
                </a:lnTo>
                <a:lnTo>
                  <a:pt x="2567195" y="30435"/>
                </a:lnTo>
                <a:lnTo>
                  <a:pt x="2696331" y="53662"/>
                </a:lnTo>
                <a:lnTo>
                  <a:pt x="2823180" y="83150"/>
                </a:lnTo>
                <a:lnTo>
                  <a:pt x="2947573" y="118732"/>
                </a:lnTo>
                <a:lnTo>
                  <a:pt x="3069345" y="160242"/>
                </a:lnTo>
                <a:lnTo>
                  <a:pt x="3188327" y="207511"/>
                </a:lnTo>
                <a:lnTo>
                  <a:pt x="3304354" y="260374"/>
                </a:lnTo>
                <a:lnTo>
                  <a:pt x="3417258" y="318662"/>
                </a:lnTo>
                <a:lnTo>
                  <a:pt x="3526873" y="382208"/>
                </a:lnTo>
                <a:lnTo>
                  <a:pt x="3633031" y="450844"/>
                </a:lnTo>
                <a:lnTo>
                  <a:pt x="3735566" y="524405"/>
                </a:lnTo>
                <a:lnTo>
                  <a:pt x="3834311" y="602722"/>
                </a:lnTo>
                <a:lnTo>
                  <a:pt x="3929098" y="685628"/>
                </a:lnTo>
                <a:lnTo>
                  <a:pt x="4019762" y="772956"/>
                </a:lnTo>
                <a:lnTo>
                  <a:pt x="4106134" y="864539"/>
                </a:lnTo>
                <a:lnTo>
                  <a:pt x="4188049" y="960209"/>
                </a:lnTo>
                <a:lnTo>
                  <a:pt x="4265339" y="1059799"/>
                </a:lnTo>
                <a:lnTo>
                  <a:pt x="4337837" y="1163142"/>
                </a:lnTo>
              </a:path>
            </a:pathLst>
          </a:custGeom>
          <a:ln w="15570">
            <a:solidFill>
              <a:srgbClr val="E85A51"/>
            </a:solidFill>
          </a:ln>
        </p:spPr>
        <p:txBody>
          <a:bodyPr wrap="square" lIns="0" tIns="0" rIns="0" bIns="0" rtlCol="0"/>
          <a:lstStyle/>
          <a:p>
            <a:endParaRPr sz="911">
              <a:solidFill>
                <a:prstClr val="black"/>
              </a:solidFill>
            </a:endParaRPr>
          </a:p>
        </p:txBody>
      </p:sp>
      <p:sp>
        <p:nvSpPr>
          <p:cNvPr id="18" name="bk object 18"/>
          <p:cNvSpPr/>
          <p:nvPr/>
        </p:nvSpPr>
        <p:spPr>
          <a:xfrm>
            <a:off x="6408527" y="2080183"/>
            <a:ext cx="1645563" cy="2270855"/>
          </a:xfrm>
          <a:custGeom>
            <a:avLst/>
            <a:gdLst/>
            <a:ahLst/>
            <a:cxnLst/>
            <a:rect l="l" t="t" r="r" b="b"/>
            <a:pathLst>
              <a:path w="2925444" h="4485640">
                <a:moveTo>
                  <a:pt x="2589555" y="0"/>
                </a:moveTo>
                <a:lnTo>
                  <a:pt x="2170391" y="241617"/>
                </a:lnTo>
                <a:lnTo>
                  <a:pt x="2195893" y="294331"/>
                </a:lnTo>
                <a:lnTo>
                  <a:pt x="2220240" y="347695"/>
                </a:lnTo>
                <a:lnTo>
                  <a:pt x="2243415" y="401693"/>
                </a:lnTo>
                <a:lnTo>
                  <a:pt x="2265401" y="456309"/>
                </a:lnTo>
                <a:lnTo>
                  <a:pt x="2286183" y="511527"/>
                </a:lnTo>
                <a:lnTo>
                  <a:pt x="2305744" y="567331"/>
                </a:lnTo>
                <a:lnTo>
                  <a:pt x="2324068" y="623703"/>
                </a:lnTo>
                <a:lnTo>
                  <a:pt x="2341137" y="680630"/>
                </a:lnTo>
                <a:lnTo>
                  <a:pt x="2356935" y="738093"/>
                </a:lnTo>
                <a:lnTo>
                  <a:pt x="2371447" y="796078"/>
                </a:lnTo>
                <a:lnTo>
                  <a:pt x="2384654" y="854568"/>
                </a:lnTo>
                <a:lnTo>
                  <a:pt x="2396542" y="913547"/>
                </a:lnTo>
                <a:lnTo>
                  <a:pt x="2407092" y="972999"/>
                </a:lnTo>
                <a:lnTo>
                  <a:pt x="2416290" y="1032908"/>
                </a:lnTo>
                <a:lnTo>
                  <a:pt x="2424118" y="1093257"/>
                </a:lnTo>
                <a:lnTo>
                  <a:pt x="2430559" y="1154031"/>
                </a:lnTo>
                <a:lnTo>
                  <a:pt x="2435598" y="1215214"/>
                </a:lnTo>
                <a:lnTo>
                  <a:pt x="2439218" y="1276789"/>
                </a:lnTo>
                <a:lnTo>
                  <a:pt x="2441402" y="1338740"/>
                </a:lnTo>
                <a:lnTo>
                  <a:pt x="2442133" y="1401051"/>
                </a:lnTo>
                <a:lnTo>
                  <a:pt x="2434138" y="1606681"/>
                </a:lnTo>
                <a:lnTo>
                  <a:pt x="2410552" y="1807931"/>
                </a:lnTo>
                <a:lnTo>
                  <a:pt x="2371969" y="2004204"/>
                </a:lnTo>
                <a:lnTo>
                  <a:pt x="2318989" y="2194903"/>
                </a:lnTo>
                <a:lnTo>
                  <a:pt x="2252206" y="2379432"/>
                </a:lnTo>
                <a:lnTo>
                  <a:pt x="2172218" y="2557195"/>
                </a:lnTo>
                <a:lnTo>
                  <a:pt x="2079622" y="2727595"/>
                </a:lnTo>
                <a:lnTo>
                  <a:pt x="1975014" y="2890037"/>
                </a:lnTo>
                <a:lnTo>
                  <a:pt x="1858991" y="3043923"/>
                </a:lnTo>
                <a:lnTo>
                  <a:pt x="1732149" y="3188658"/>
                </a:lnTo>
                <a:lnTo>
                  <a:pt x="1595086" y="3323645"/>
                </a:lnTo>
                <a:lnTo>
                  <a:pt x="1448398" y="3448288"/>
                </a:lnTo>
                <a:lnTo>
                  <a:pt x="1292682" y="3561990"/>
                </a:lnTo>
                <a:lnTo>
                  <a:pt x="1128534" y="3664156"/>
                </a:lnTo>
                <a:lnTo>
                  <a:pt x="956551" y="3754188"/>
                </a:lnTo>
                <a:lnTo>
                  <a:pt x="777330" y="3831490"/>
                </a:lnTo>
                <a:lnTo>
                  <a:pt x="591468" y="3895467"/>
                </a:lnTo>
                <a:lnTo>
                  <a:pt x="399561" y="3945521"/>
                </a:lnTo>
                <a:lnTo>
                  <a:pt x="202206" y="3981057"/>
                </a:lnTo>
                <a:lnTo>
                  <a:pt x="0" y="4001477"/>
                </a:lnTo>
                <a:lnTo>
                  <a:pt x="0" y="4485220"/>
                </a:lnTo>
                <a:lnTo>
                  <a:pt x="241830" y="4463114"/>
                </a:lnTo>
                <a:lnTo>
                  <a:pt x="477922" y="4422780"/>
                </a:lnTo>
                <a:lnTo>
                  <a:pt x="707555" y="4364937"/>
                </a:lnTo>
                <a:lnTo>
                  <a:pt x="930010" y="4290308"/>
                </a:lnTo>
                <a:lnTo>
                  <a:pt x="1144564" y="4199611"/>
                </a:lnTo>
                <a:lnTo>
                  <a:pt x="1350498" y="4093568"/>
                </a:lnTo>
                <a:lnTo>
                  <a:pt x="1547092" y="3972900"/>
                </a:lnTo>
                <a:lnTo>
                  <a:pt x="1733624" y="3838325"/>
                </a:lnTo>
                <a:lnTo>
                  <a:pt x="1909374" y="3690566"/>
                </a:lnTo>
                <a:lnTo>
                  <a:pt x="2073622" y="3530342"/>
                </a:lnTo>
                <a:lnTo>
                  <a:pt x="2225647" y="3358374"/>
                </a:lnTo>
                <a:lnTo>
                  <a:pt x="2364728" y="3175383"/>
                </a:lnTo>
                <a:lnTo>
                  <a:pt x="2490146" y="2982088"/>
                </a:lnTo>
                <a:lnTo>
                  <a:pt x="2601179" y="2779210"/>
                </a:lnTo>
                <a:lnTo>
                  <a:pt x="2697106" y="2567470"/>
                </a:lnTo>
                <a:lnTo>
                  <a:pt x="2777208" y="2347588"/>
                </a:lnTo>
                <a:lnTo>
                  <a:pt x="2840764" y="2120285"/>
                </a:lnTo>
                <a:lnTo>
                  <a:pt x="2887053" y="1886280"/>
                </a:lnTo>
                <a:lnTo>
                  <a:pt x="2915355" y="1646296"/>
                </a:lnTo>
                <a:lnTo>
                  <a:pt x="2924949" y="1401051"/>
                </a:lnTo>
                <a:lnTo>
                  <a:pt x="2924045" y="1325605"/>
                </a:lnTo>
                <a:lnTo>
                  <a:pt x="2921347" y="1250604"/>
                </a:lnTo>
                <a:lnTo>
                  <a:pt x="2916876" y="1176069"/>
                </a:lnTo>
                <a:lnTo>
                  <a:pt x="2910652" y="1102019"/>
                </a:lnTo>
                <a:lnTo>
                  <a:pt x="2902696" y="1028474"/>
                </a:lnTo>
                <a:lnTo>
                  <a:pt x="2893028" y="955457"/>
                </a:lnTo>
                <a:lnTo>
                  <a:pt x="2881670" y="882987"/>
                </a:lnTo>
                <a:lnTo>
                  <a:pt x="2868642" y="811084"/>
                </a:lnTo>
                <a:lnTo>
                  <a:pt x="2853964" y="739770"/>
                </a:lnTo>
                <a:lnTo>
                  <a:pt x="2837657" y="669064"/>
                </a:lnTo>
                <a:lnTo>
                  <a:pt x="2819743" y="598988"/>
                </a:lnTo>
                <a:lnTo>
                  <a:pt x="2800241" y="529561"/>
                </a:lnTo>
                <a:lnTo>
                  <a:pt x="2779172" y="460804"/>
                </a:lnTo>
                <a:lnTo>
                  <a:pt x="2756557" y="392739"/>
                </a:lnTo>
                <a:lnTo>
                  <a:pt x="2732416" y="325384"/>
                </a:lnTo>
                <a:lnTo>
                  <a:pt x="2706771" y="258762"/>
                </a:lnTo>
                <a:lnTo>
                  <a:pt x="2679641" y="192891"/>
                </a:lnTo>
                <a:lnTo>
                  <a:pt x="2651049" y="127794"/>
                </a:lnTo>
                <a:lnTo>
                  <a:pt x="2621013" y="63490"/>
                </a:lnTo>
                <a:lnTo>
                  <a:pt x="2589555" y="0"/>
                </a:lnTo>
                <a:close/>
              </a:path>
            </a:pathLst>
          </a:custGeom>
          <a:solidFill>
            <a:srgbClr val="A19C96"/>
          </a:solidFill>
        </p:spPr>
        <p:txBody>
          <a:bodyPr wrap="square" lIns="0" tIns="0" rIns="0" bIns="0" rtlCol="0"/>
          <a:lstStyle/>
          <a:p>
            <a:endParaRPr sz="911">
              <a:solidFill>
                <a:prstClr val="black"/>
              </a:solidFill>
            </a:endParaRPr>
          </a:p>
        </p:txBody>
      </p:sp>
      <p:sp>
        <p:nvSpPr>
          <p:cNvPr id="19" name="bk object 19"/>
          <p:cNvSpPr/>
          <p:nvPr/>
        </p:nvSpPr>
        <p:spPr>
          <a:xfrm>
            <a:off x="4579272" y="2079226"/>
            <a:ext cx="1645563" cy="2271820"/>
          </a:xfrm>
          <a:custGeom>
            <a:avLst/>
            <a:gdLst/>
            <a:ahLst/>
            <a:cxnLst/>
            <a:rect l="l" t="t" r="r" b="b"/>
            <a:pathLst>
              <a:path w="2925445" h="4487545">
                <a:moveTo>
                  <a:pt x="336334" y="0"/>
                </a:moveTo>
                <a:lnTo>
                  <a:pt x="304786" y="63560"/>
                </a:lnTo>
                <a:lnTo>
                  <a:pt x="274665" y="127938"/>
                </a:lnTo>
                <a:lnTo>
                  <a:pt x="245992" y="193113"/>
                </a:lnTo>
                <a:lnTo>
                  <a:pt x="218786" y="259063"/>
                </a:lnTo>
                <a:lnTo>
                  <a:pt x="193068" y="325769"/>
                </a:lnTo>
                <a:lnTo>
                  <a:pt x="168860" y="393210"/>
                </a:lnTo>
                <a:lnTo>
                  <a:pt x="146182" y="461364"/>
                </a:lnTo>
                <a:lnTo>
                  <a:pt x="125054" y="530212"/>
                </a:lnTo>
                <a:lnTo>
                  <a:pt x="105497" y="599733"/>
                </a:lnTo>
                <a:lnTo>
                  <a:pt x="87533" y="669905"/>
                </a:lnTo>
                <a:lnTo>
                  <a:pt x="71181" y="740709"/>
                </a:lnTo>
                <a:lnTo>
                  <a:pt x="56462" y="812124"/>
                </a:lnTo>
                <a:lnTo>
                  <a:pt x="43398" y="884128"/>
                </a:lnTo>
                <a:lnTo>
                  <a:pt x="32008" y="956702"/>
                </a:lnTo>
                <a:lnTo>
                  <a:pt x="22314" y="1029825"/>
                </a:lnTo>
                <a:lnTo>
                  <a:pt x="14336" y="1103475"/>
                </a:lnTo>
                <a:lnTo>
                  <a:pt x="8095" y="1177633"/>
                </a:lnTo>
                <a:lnTo>
                  <a:pt x="3611" y="1252277"/>
                </a:lnTo>
                <a:lnTo>
                  <a:pt x="906" y="1327387"/>
                </a:lnTo>
                <a:lnTo>
                  <a:pt x="0" y="1402943"/>
                </a:lnTo>
                <a:lnTo>
                  <a:pt x="9594" y="1648186"/>
                </a:lnTo>
                <a:lnTo>
                  <a:pt x="37896" y="1888170"/>
                </a:lnTo>
                <a:lnTo>
                  <a:pt x="84187" y="2122174"/>
                </a:lnTo>
                <a:lnTo>
                  <a:pt x="147744" y="2349477"/>
                </a:lnTo>
                <a:lnTo>
                  <a:pt x="227848" y="2569359"/>
                </a:lnTo>
                <a:lnTo>
                  <a:pt x="323777" y="2781099"/>
                </a:lnTo>
                <a:lnTo>
                  <a:pt x="434811" y="2983978"/>
                </a:lnTo>
                <a:lnTo>
                  <a:pt x="560230" y="3177274"/>
                </a:lnTo>
                <a:lnTo>
                  <a:pt x="699313" y="3360267"/>
                </a:lnTo>
                <a:lnTo>
                  <a:pt x="851339" y="3532236"/>
                </a:lnTo>
                <a:lnTo>
                  <a:pt x="1015588" y="3692462"/>
                </a:lnTo>
                <a:lnTo>
                  <a:pt x="1191338" y="3840222"/>
                </a:lnTo>
                <a:lnTo>
                  <a:pt x="1377870" y="3974798"/>
                </a:lnTo>
                <a:lnTo>
                  <a:pt x="1574463" y="4095468"/>
                </a:lnTo>
                <a:lnTo>
                  <a:pt x="1780395" y="4201513"/>
                </a:lnTo>
                <a:lnTo>
                  <a:pt x="1994947" y="4292210"/>
                </a:lnTo>
                <a:lnTo>
                  <a:pt x="2217398" y="4366841"/>
                </a:lnTo>
                <a:lnTo>
                  <a:pt x="2447027" y="4424684"/>
                </a:lnTo>
                <a:lnTo>
                  <a:pt x="2683113" y="4465019"/>
                </a:lnTo>
                <a:lnTo>
                  <a:pt x="2924936" y="4487125"/>
                </a:lnTo>
                <a:lnTo>
                  <a:pt x="2924936" y="4003370"/>
                </a:lnTo>
                <a:lnTo>
                  <a:pt x="2722735" y="3982946"/>
                </a:lnTo>
                <a:lnTo>
                  <a:pt x="2525385" y="3947407"/>
                </a:lnTo>
                <a:lnTo>
                  <a:pt x="2333481" y="3897351"/>
                </a:lnTo>
                <a:lnTo>
                  <a:pt x="2147622" y="3833373"/>
                </a:lnTo>
                <a:lnTo>
                  <a:pt x="1968403" y="3756069"/>
                </a:lnTo>
                <a:lnTo>
                  <a:pt x="1796422" y="3666037"/>
                </a:lnTo>
                <a:lnTo>
                  <a:pt x="1632275" y="3563871"/>
                </a:lnTo>
                <a:lnTo>
                  <a:pt x="1476559" y="3450169"/>
                </a:lnTo>
                <a:lnTo>
                  <a:pt x="1329871" y="3325527"/>
                </a:lnTo>
                <a:lnTo>
                  <a:pt x="1192807" y="3190541"/>
                </a:lnTo>
                <a:lnTo>
                  <a:pt x="1065965" y="3045807"/>
                </a:lnTo>
                <a:lnTo>
                  <a:pt x="949941" y="2891922"/>
                </a:lnTo>
                <a:lnTo>
                  <a:pt x="845332" y="2729482"/>
                </a:lnTo>
                <a:lnTo>
                  <a:pt x="752735" y="2559082"/>
                </a:lnTo>
                <a:lnTo>
                  <a:pt x="672746" y="2381321"/>
                </a:lnTo>
                <a:lnTo>
                  <a:pt x="605962" y="2196792"/>
                </a:lnTo>
                <a:lnTo>
                  <a:pt x="552981" y="2006094"/>
                </a:lnTo>
                <a:lnTo>
                  <a:pt x="514398" y="1809823"/>
                </a:lnTo>
                <a:lnTo>
                  <a:pt x="490810" y="1608573"/>
                </a:lnTo>
                <a:lnTo>
                  <a:pt x="482815" y="1402943"/>
                </a:lnTo>
                <a:lnTo>
                  <a:pt x="483552" y="1340404"/>
                </a:lnTo>
                <a:lnTo>
                  <a:pt x="485752" y="1278228"/>
                </a:lnTo>
                <a:lnTo>
                  <a:pt x="489398" y="1216431"/>
                </a:lnTo>
                <a:lnTo>
                  <a:pt x="494473" y="1155028"/>
                </a:lnTo>
                <a:lnTo>
                  <a:pt x="500961" y="1094037"/>
                </a:lnTo>
                <a:lnTo>
                  <a:pt x="508845" y="1033474"/>
                </a:lnTo>
                <a:lnTo>
                  <a:pt x="518108" y="973355"/>
                </a:lnTo>
                <a:lnTo>
                  <a:pt x="528735" y="913697"/>
                </a:lnTo>
                <a:lnTo>
                  <a:pt x="540707" y="854515"/>
                </a:lnTo>
                <a:lnTo>
                  <a:pt x="554008" y="795826"/>
                </a:lnTo>
                <a:lnTo>
                  <a:pt x="568623" y="737647"/>
                </a:lnTo>
                <a:lnTo>
                  <a:pt x="584533" y="679993"/>
                </a:lnTo>
                <a:lnTo>
                  <a:pt x="601723" y="622881"/>
                </a:lnTo>
                <a:lnTo>
                  <a:pt x="620176" y="566328"/>
                </a:lnTo>
                <a:lnTo>
                  <a:pt x="639874" y="510349"/>
                </a:lnTo>
                <a:lnTo>
                  <a:pt x="660802" y="454962"/>
                </a:lnTo>
                <a:lnTo>
                  <a:pt x="682943" y="400182"/>
                </a:lnTo>
                <a:lnTo>
                  <a:pt x="706280" y="346025"/>
                </a:lnTo>
                <a:lnTo>
                  <a:pt x="730796" y="292509"/>
                </a:lnTo>
                <a:lnTo>
                  <a:pt x="756475" y="239649"/>
                </a:lnTo>
                <a:lnTo>
                  <a:pt x="336334" y="0"/>
                </a:lnTo>
                <a:close/>
              </a:path>
            </a:pathLst>
          </a:custGeom>
          <a:solidFill>
            <a:srgbClr val="0084C9"/>
          </a:solidFill>
        </p:spPr>
        <p:txBody>
          <a:bodyPr wrap="square" lIns="0" tIns="0" rIns="0" bIns="0" rtlCol="0"/>
          <a:lstStyle/>
          <a:p>
            <a:endParaRPr sz="911">
              <a:solidFill>
                <a:prstClr val="black"/>
              </a:solidFill>
            </a:endParaRPr>
          </a:p>
        </p:txBody>
      </p:sp>
      <p:sp>
        <p:nvSpPr>
          <p:cNvPr id="20" name="bk object 20"/>
          <p:cNvSpPr/>
          <p:nvPr/>
        </p:nvSpPr>
        <p:spPr>
          <a:xfrm>
            <a:off x="4860793" y="1225922"/>
            <a:ext cx="2912150" cy="833568"/>
          </a:xfrm>
          <a:custGeom>
            <a:avLst/>
            <a:gdLst/>
            <a:ahLst/>
            <a:cxnLst/>
            <a:rect l="l" t="t" r="r" b="b"/>
            <a:pathLst>
              <a:path w="5177155" h="1646554">
                <a:moveTo>
                  <a:pt x="4245297" y="482815"/>
                </a:moveTo>
                <a:lnTo>
                  <a:pt x="2587993" y="482815"/>
                </a:lnTo>
                <a:lnTo>
                  <a:pt x="2722994" y="486253"/>
                </a:lnTo>
                <a:lnTo>
                  <a:pt x="2856208" y="496454"/>
                </a:lnTo>
                <a:lnTo>
                  <a:pt x="2987468" y="513251"/>
                </a:lnTo>
                <a:lnTo>
                  <a:pt x="3116606" y="536478"/>
                </a:lnTo>
                <a:lnTo>
                  <a:pt x="3243455" y="565966"/>
                </a:lnTo>
                <a:lnTo>
                  <a:pt x="3367850" y="601548"/>
                </a:lnTo>
                <a:lnTo>
                  <a:pt x="3489622" y="643058"/>
                </a:lnTo>
                <a:lnTo>
                  <a:pt x="3608605" y="690328"/>
                </a:lnTo>
                <a:lnTo>
                  <a:pt x="3724632" y="743191"/>
                </a:lnTo>
                <a:lnTo>
                  <a:pt x="3837536" y="801479"/>
                </a:lnTo>
                <a:lnTo>
                  <a:pt x="3947151" y="865026"/>
                </a:lnTo>
                <a:lnTo>
                  <a:pt x="4053395" y="933725"/>
                </a:lnTo>
                <a:lnTo>
                  <a:pt x="4155843" y="1007224"/>
                </a:lnTo>
                <a:lnTo>
                  <a:pt x="4254587" y="1085542"/>
                </a:lnTo>
                <a:lnTo>
                  <a:pt x="4349374" y="1168449"/>
                </a:lnTo>
                <a:lnTo>
                  <a:pt x="4440036" y="1255778"/>
                </a:lnTo>
                <a:lnTo>
                  <a:pt x="4526407" y="1347362"/>
                </a:lnTo>
                <a:lnTo>
                  <a:pt x="4608321" y="1443034"/>
                </a:lnTo>
                <a:lnTo>
                  <a:pt x="4685609" y="1542626"/>
                </a:lnTo>
                <a:lnTo>
                  <a:pt x="4758105" y="1645970"/>
                </a:lnTo>
                <a:lnTo>
                  <a:pt x="5177142" y="1404429"/>
                </a:lnTo>
                <a:lnTo>
                  <a:pt x="5091503" y="1279797"/>
                </a:lnTo>
                <a:lnTo>
                  <a:pt x="5000029" y="1159666"/>
                </a:lnTo>
                <a:lnTo>
                  <a:pt x="4902921" y="1044241"/>
                </a:lnTo>
                <a:lnTo>
                  <a:pt x="4800323" y="933663"/>
                </a:lnTo>
                <a:lnTo>
                  <a:pt x="4692625" y="828323"/>
                </a:lnTo>
                <a:lnTo>
                  <a:pt x="4579845" y="728239"/>
                </a:lnTo>
                <a:lnTo>
                  <a:pt x="4462248" y="633679"/>
                </a:lnTo>
                <a:lnTo>
                  <a:pt x="4340038" y="544846"/>
                </a:lnTo>
                <a:lnTo>
                  <a:pt x="4245297" y="482815"/>
                </a:lnTo>
                <a:close/>
              </a:path>
              <a:path w="5177155" h="1646554">
                <a:moveTo>
                  <a:pt x="2587993" y="0"/>
                </a:moveTo>
                <a:lnTo>
                  <a:pt x="2426384" y="4158"/>
                </a:lnTo>
                <a:lnTo>
                  <a:pt x="2267087" y="16474"/>
                </a:lnTo>
                <a:lnTo>
                  <a:pt x="2110080" y="36761"/>
                </a:lnTo>
                <a:lnTo>
                  <a:pt x="1955641" y="64810"/>
                </a:lnTo>
                <a:lnTo>
                  <a:pt x="1803973" y="100415"/>
                </a:lnTo>
                <a:lnTo>
                  <a:pt x="1655281" y="143375"/>
                </a:lnTo>
                <a:lnTo>
                  <a:pt x="1509768" y="193483"/>
                </a:lnTo>
                <a:lnTo>
                  <a:pt x="1367637" y="250537"/>
                </a:lnTo>
                <a:lnTo>
                  <a:pt x="1229093" y="314332"/>
                </a:lnTo>
                <a:lnTo>
                  <a:pt x="1094338" y="384665"/>
                </a:lnTo>
                <a:lnTo>
                  <a:pt x="963576" y="461331"/>
                </a:lnTo>
                <a:lnTo>
                  <a:pt x="837011" y="544127"/>
                </a:lnTo>
                <a:lnTo>
                  <a:pt x="714846" y="632848"/>
                </a:lnTo>
                <a:lnTo>
                  <a:pt x="597285" y="727291"/>
                </a:lnTo>
                <a:lnTo>
                  <a:pt x="484532" y="827251"/>
                </a:lnTo>
                <a:lnTo>
                  <a:pt x="376789" y="932525"/>
                </a:lnTo>
                <a:lnTo>
                  <a:pt x="274261" y="1042908"/>
                </a:lnTo>
                <a:lnTo>
                  <a:pt x="177151" y="1158197"/>
                </a:lnTo>
                <a:lnTo>
                  <a:pt x="85663" y="1278188"/>
                </a:lnTo>
                <a:lnTo>
                  <a:pt x="0" y="1402676"/>
                </a:lnTo>
                <a:lnTo>
                  <a:pt x="420268" y="1642389"/>
                </a:lnTo>
                <a:lnTo>
                  <a:pt x="492803" y="1539340"/>
                </a:lnTo>
                <a:lnTo>
                  <a:pt x="570109" y="1440037"/>
                </a:lnTo>
                <a:lnTo>
                  <a:pt x="652019" y="1344647"/>
                </a:lnTo>
                <a:lnTo>
                  <a:pt x="738367" y="1253335"/>
                </a:lnTo>
                <a:lnTo>
                  <a:pt x="828987" y="1166269"/>
                </a:lnTo>
                <a:lnTo>
                  <a:pt x="923714" y="1083614"/>
                </a:lnTo>
                <a:lnTo>
                  <a:pt x="1022380" y="1005537"/>
                </a:lnTo>
                <a:lnTo>
                  <a:pt x="1124820" y="932204"/>
                </a:lnTo>
                <a:lnTo>
                  <a:pt x="1230868" y="863781"/>
                </a:lnTo>
                <a:lnTo>
                  <a:pt x="1340358" y="800436"/>
                </a:lnTo>
                <a:lnTo>
                  <a:pt x="1453122" y="742334"/>
                </a:lnTo>
                <a:lnTo>
                  <a:pt x="1568997" y="689642"/>
                </a:lnTo>
                <a:lnTo>
                  <a:pt x="1687814" y="642525"/>
                </a:lnTo>
                <a:lnTo>
                  <a:pt x="1809409" y="601152"/>
                </a:lnTo>
                <a:lnTo>
                  <a:pt x="1933614" y="565686"/>
                </a:lnTo>
                <a:lnTo>
                  <a:pt x="2060265" y="536297"/>
                </a:lnTo>
                <a:lnTo>
                  <a:pt x="2189194" y="513148"/>
                </a:lnTo>
                <a:lnTo>
                  <a:pt x="2320236" y="496407"/>
                </a:lnTo>
                <a:lnTo>
                  <a:pt x="2453224" y="486241"/>
                </a:lnTo>
                <a:lnTo>
                  <a:pt x="2587993" y="482815"/>
                </a:lnTo>
                <a:lnTo>
                  <a:pt x="4245297" y="482815"/>
                </a:lnTo>
                <a:lnTo>
                  <a:pt x="4213420" y="461944"/>
                </a:lnTo>
                <a:lnTo>
                  <a:pt x="4082597" y="385179"/>
                </a:lnTo>
                <a:lnTo>
                  <a:pt x="3947774" y="314755"/>
                </a:lnTo>
                <a:lnTo>
                  <a:pt x="3809154" y="250876"/>
                </a:lnTo>
                <a:lnTo>
                  <a:pt x="3666941" y="193746"/>
                </a:lnTo>
                <a:lnTo>
                  <a:pt x="3521340" y="143571"/>
                </a:lnTo>
                <a:lnTo>
                  <a:pt x="3372554" y="100554"/>
                </a:lnTo>
                <a:lnTo>
                  <a:pt x="3220787" y="64899"/>
                </a:lnTo>
                <a:lnTo>
                  <a:pt x="3066244" y="36812"/>
                </a:lnTo>
                <a:lnTo>
                  <a:pt x="2909127" y="16497"/>
                </a:lnTo>
                <a:lnTo>
                  <a:pt x="2749643" y="4158"/>
                </a:lnTo>
                <a:lnTo>
                  <a:pt x="2587993" y="0"/>
                </a:lnTo>
                <a:close/>
              </a:path>
            </a:pathLst>
          </a:custGeom>
          <a:solidFill>
            <a:srgbClr val="E85A51"/>
          </a:solidFill>
        </p:spPr>
        <p:txBody>
          <a:bodyPr wrap="square" lIns="0" tIns="0" rIns="0" bIns="0" rtlCol="0"/>
          <a:lstStyle/>
          <a:p>
            <a:endParaRPr sz="911">
              <a:solidFill>
                <a:prstClr val="black"/>
              </a:solidFill>
            </a:endParaRPr>
          </a:p>
        </p:txBody>
      </p:sp>
      <p:sp>
        <p:nvSpPr>
          <p:cNvPr id="21" name="bk object 21"/>
          <p:cNvSpPr/>
          <p:nvPr/>
        </p:nvSpPr>
        <p:spPr>
          <a:xfrm>
            <a:off x="6126148" y="2609092"/>
            <a:ext cx="403265" cy="362938"/>
          </a:xfrm>
          <a:custGeom>
            <a:avLst/>
            <a:gdLst/>
            <a:ahLst/>
            <a:cxnLst/>
            <a:rect l="l" t="t" r="r" b="b"/>
            <a:pathLst>
              <a:path w="716915" h="716914">
                <a:moveTo>
                  <a:pt x="358216" y="0"/>
                </a:moveTo>
                <a:lnTo>
                  <a:pt x="300110" y="4688"/>
                </a:lnTo>
                <a:lnTo>
                  <a:pt x="244990" y="18261"/>
                </a:lnTo>
                <a:lnTo>
                  <a:pt x="193593" y="39982"/>
                </a:lnTo>
                <a:lnTo>
                  <a:pt x="146656" y="69114"/>
                </a:lnTo>
                <a:lnTo>
                  <a:pt x="104917" y="104917"/>
                </a:lnTo>
                <a:lnTo>
                  <a:pt x="69114" y="146656"/>
                </a:lnTo>
                <a:lnTo>
                  <a:pt x="39982" y="193593"/>
                </a:lnTo>
                <a:lnTo>
                  <a:pt x="18261" y="244990"/>
                </a:lnTo>
                <a:lnTo>
                  <a:pt x="4688" y="300110"/>
                </a:lnTo>
                <a:lnTo>
                  <a:pt x="0" y="358216"/>
                </a:lnTo>
                <a:lnTo>
                  <a:pt x="1187" y="387595"/>
                </a:lnTo>
                <a:lnTo>
                  <a:pt x="10410" y="444300"/>
                </a:lnTo>
                <a:lnTo>
                  <a:pt x="28149" y="497651"/>
                </a:lnTo>
                <a:lnTo>
                  <a:pt x="53668" y="546910"/>
                </a:lnTo>
                <a:lnTo>
                  <a:pt x="86227" y="591340"/>
                </a:lnTo>
                <a:lnTo>
                  <a:pt x="125091" y="630204"/>
                </a:lnTo>
                <a:lnTo>
                  <a:pt x="169521" y="662764"/>
                </a:lnTo>
                <a:lnTo>
                  <a:pt x="218780" y="688282"/>
                </a:lnTo>
                <a:lnTo>
                  <a:pt x="272131" y="706021"/>
                </a:lnTo>
                <a:lnTo>
                  <a:pt x="328836" y="715244"/>
                </a:lnTo>
                <a:lnTo>
                  <a:pt x="358216" y="716432"/>
                </a:lnTo>
                <a:lnTo>
                  <a:pt x="387595" y="715244"/>
                </a:lnTo>
                <a:lnTo>
                  <a:pt x="444300" y="706021"/>
                </a:lnTo>
                <a:lnTo>
                  <a:pt x="497651" y="688282"/>
                </a:lnTo>
                <a:lnTo>
                  <a:pt x="546910" y="662764"/>
                </a:lnTo>
                <a:lnTo>
                  <a:pt x="591340" y="630204"/>
                </a:lnTo>
                <a:lnTo>
                  <a:pt x="630204" y="591340"/>
                </a:lnTo>
                <a:lnTo>
                  <a:pt x="662764" y="546910"/>
                </a:lnTo>
                <a:lnTo>
                  <a:pt x="688282" y="497651"/>
                </a:lnTo>
                <a:lnTo>
                  <a:pt x="706021" y="444300"/>
                </a:lnTo>
                <a:lnTo>
                  <a:pt x="715244" y="387595"/>
                </a:lnTo>
                <a:lnTo>
                  <a:pt x="716432" y="358216"/>
                </a:lnTo>
                <a:lnTo>
                  <a:pt x="715244" y="328836"/>
                </a:lnTo>
                <a:lnTo>
                  <a:pt x="706021" y="272131"/>
                </a:lnTo>
                <a:lnTo>
                  <a:pt x="688282" y="218780"/>
                </a:lnTo>
                <a:lnTo>
                  <a:pt x="662764" y="169521"/>
                </a:lnTo>
                <a:lnTo>
                  <a:pt x="630204" y="125091"/>
                </a:lnTo>
                <a:lnTo>
                  <a:pt x="591340" y="86227"/>
                </a:lnTo>
                <a:lnTo>
                  <a:pt x="546910" y="53668"/>
                </a:lnTo>
                <a:lnTo>
                  <a:pt x="497651" y="28149"/>
                </a:lnTo>
                <a:lnTo>
                  <a:pt x="444300" y="10410"/>
                </a:lnTo>
                <a:lnTo>
                  <a:pt x="387595" y="1187"/>
                </a:lnTo>
                <a:lnTo>
                  <a:pt x="358216" y="0"/>
                </a:lnTo>
                <a:close/>
              </a:path>
            </a:pathLst>
          </a:custGeom>
          <a:solidFill>
            <a:srgbClr val="FFFFFF"/>
          </a:solidFill>
        </p:spPr>
        <p:txBody>
          <a:bodyPr wrap="square" lIns="0" tIns="0" rIns="0" bIns="0" rtlCol="0"/>
          <a:lstStyle/>
          <a:p>
            <a:endParaRPr sz="911">
              <a:solidFill>
                <a:prstClr val="black"/>
              </a:solidFill>
            </a:endParaRPr>
          </a:p>
        </p:txBody>
      </p:sp>
      <p:sp>
        <p:nvSpPr>
          <p:cNvPr id="2" name="Holder 2"/>
          <p:cNvSpPr>
            <a:spLocks noGrp="1"/>
          </p:cNvSpPr>
          <p:nvPr>
            <p:ph type="title"/>
          </p:nvPr>
        </p:nvSpPr>
        <p:spPr>
          <a:xfrm>
            <a:off x="357188" y="559929"/>
            <a:ext cx="8429625" cy="405176"/>
          </a:xfrm>
        </p:spPr>
        <p:txBody>
          <a:bodyPr lIns="0" tIns="0" rIns="0" bIns="0"/>
          <a:lstStyle>
            <a:lvl1pPr>
              <a:defRPr sz="2633" b="1" i="0">
                <a:solidFill>
                  <a:srgbClr val="333333"/>
                </a:solidFill>
                <a:latin typeface="Nimbus Sans"/>
                <a:cs typeface="Nimbus Sans"/>
              </a:defRPr>
            </a:lvl1pPr>
          </a:lstStyle>
          <a:p>
            <a:endParaRPr/>
          </a:p>
        </p:txBody>
      </p:sp>
      <p:sp>
        <p:nvSpPr>
          <p:cNvPr id="3" name="Holder 3"/>
          <p:cNvSpPr>
            <a:spLocks noGrp="1"/>
          </p:cNvSpPr>
          <p:nvPr>
            <p:ph sz="half" idx="2"/>
          </p:nvPr>
        </p:nvSpPr>
        <p:spPr>
          <a:xfrm>
            <a:off x="457200" y="1183005"/>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9/21/20</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1958863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298" y="4226579"/>
            <a:ext cx="2382106" cy="836673"/>
          </a:xfrm>
          <a:prstGeom prst="rect">
            <a:avLst/>
          </a:prstGeom>
        </p:spPr>
      </p:pic>
    </p:spTree>
    <p:extLst>
      <p:ext uri="{BB962C8B-B14F-4D97-AF65-F5344CB8AC3E}">
        <p14:creationId xmlns:p14="http://schemas.microsoft.com/office/powerpoint/2010/main" val="331063698"/>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57188" y="559929"/>
            <a:ext cx="8429625" cy="405176"/>
          </a:xfrm>
        </p:spPr>
        <p:txBody>
          <a:bodyPr lIns="0" tIns="0" rIns="0" bIns="0"/>
          <a:lstStyle>
            <a:lvl1pPr>
              <a:defRPr sz="2633" b="1" i="0">
                <a:solidFill>
                  <a:srgbClr val="333333"/>
                </a:solidFill>
                <a:latin typeface="Nimbus Sans"/>
                <a:cs typeface="Nimbus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9/21/20</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599417309"/>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1435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11">
              <a:solidFill>
                <a:prstClr val="black"/>
              </a:solidFill>
            </a:endParaRPr>
          </a:p>
        </p:txBody>
      </p:sp>
      <p:sp>
        <p:nvSpPr>
          <p:cNvPr id="17" name="bk object 17"/>
          <p:cNvSpPr/>
          <p:nvPr/>
        </p:nvSpPr>
        <p:spPr>
          <a:xfrm>
            <a:off x="2678906" y="867966"/>
            <a:ext cx="3786188" cy="340756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11">
              <a:solidFill>
                <a:prstClr val="black"/>
              </a:solidFill>
            </a:endParaRPr>
          </a:p>
        </p:txBody>
      </p:sp>
      <p:sp>
        <p:nvSpPr>
          <p:cNvPr id="18" name="bk object 18"/>
          <p:cNvSpPr/>
          <p:nvPr/>
        </p:nvSpPr>
        <p:spPr>
          <a:xfrm>
            <a:off x="4357687" y="3233976"/>
            <a:ext cx="4786313" cy="623649"/>
          </a:xfrm>
          <a:custGeom>
            <a:avLst/>
            <a:gdLst/>
            <a:ahLst/>
            <a:cxnLst/>
            <a:rect l="l" t="t" r="r" b="b"/>
            <a:pathLst>
              <a:path w="8509000" h="1231900">
                <a:moveTo>
                  <a:pt x="0" y="1231900"/>
                </a:moveTo>
                <a:lnTo>
                  <a:pt x="8509000" y="1231900"/>
                </a:lnTo>
                <a:lnTo>
                  <a:pt x="8509000" y="0"/>
                </a:lnTo>
                <a:lnTo>
                  <a:pt x="0" y="0"/>
                </a:lnTo>
                <a:lnTo>
                  <a:pt x="0" y="1231900"/>
                </a:lnTo>
                <a:close/>
              </a:path>
            </a:pathLst>
          </a:custGeom>
          <a:solidFill>
            <a:srgbClr val="A19C96"/>
          </a:solidFill>
        </p:spPr>
        <p:txBody>
          <a:bodyPr wrap="square" lIns="0" tIns="0" rIns="0" bIns="0" rtlCol="0"/>
          <a:lstStyle/>
          <a:p>
            <a:endParaRPr sz="911">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9/21/20</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50935839"/>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sp>
        <p:nvSpPr>
          <p:cNvPr id="9" name="Title 1"/>
          <p:cNvSpPr>
            <a:spLocks noGrp="1"/>
          </p:cNvSpPr>
          <p:nvPr>
            <p:ph type="ctrTitle"/>
          </p:nvPr>
        </p:nvSpPr>
        <p:spPr>
          <a:xfrm>
            <a:off x="468320" y="238602"/>
            <a:ext cx="8207375"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fi-FI"/>
              <a:t>Click to edit Master title style</a:t>
            </a:r>
            <a:endParaRPr lang="en-US" dirty="0"/>
          </a:p>
        </p:txBody>
      </p:sp>
      <p:sp>
        <p:nvSpPr>
          <p:cNvPr id="13" name="Content Placeholder 10"/>
          <p:cNvSpPr>
            <a:spLocks noGrp="1"/>
          </p:cNvSpPr>
          <p:nvPr>
            <p:ph sz="quarter" idx="14"/>
          </p:nvPr>
        </p:nvSpPr>
        <p:spPr>
          <a:xfrm>
            <a:off x="468314" y="1135454"/>
            <a:ext cx="8207374" cy="3002475"/>
          </a:xfrm>
          <a:prstGeom prst="rect">
            <a:avLst/>
          </a:prstGeom>
        </p:spPr>
        <p:txBody>
          <a:bodyPr vert="horz" lIns="0" tIns="0" rIns="0" bIns="0"/>
          <a:lstStyle>
            <a:lvl1pPr marL="0" indent="0">
              <a:buNone/>
              <a:defRPr sz="1890" b="1">
                <a:latin typeface="+mj-lt"/>
              </a:defRPr>
            </a:lvl1pPr>
            <a:lvl2pPr marL="213884" indent="-191199">
              <a:buFont typeface="Arial"/>
              <a:buChar char="•"/>
              <a:defRPr sz="1800">
                <a:latin typeface="Georgia"/>
              </a:defRPr>
            </a:lvl2pPr>
            <a:lvl3pPr marL="414805" indent="-207403">
              <a:buFont typeface="Lucida Grande"/>
              <a:buChar char="-"/>
              <a:defRPr sz="1440" i="1">
                <a:latin typeface="Georgia"/>
                <a:cs typeface="Georgia"/>
              </a:defRPr>
            </a:lvl3pPr>
            <a:lvl4pPr marL="712947" indent="-174996">
              <a:buFont typeface="Arial"/>
              <a:buChar char="•"/>
              <a:defRPr sz="1260" baseline="0">
                <a:latin typeface="Georgia"/>
              </a:defRPr>
            </a:lvl4pPr>
            <a:lvl5pPr marL="978681" indent="-205783">
              <a:buFont typeface="Courier New"/>
              <a:buChar char="o"/>
              <a:defRPr sz="117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14" name="Date Placeholder 7"/>
          <p:cNvSpPr>
            <a:spLocks noGrp="1"/>
          </p:cNvSpPr>
          <p:nvPr>
            <p:ph type="dt" sz="half" idx="15"/>
          </p:nvPr>
        </p:nvSpPr>
        <p:spPr>
          <a:xfrm>
            <a:off x="5056956" y="4635028"/>
            <a:ext cx="3619500" cy="139304"/>
          </a:xfrm>
        </p:spPr>
        <p:txBody>
          <a:bodyPr/>
          <a:lstStyle>
            <a:lvl1pPr>
              <a:defRPr/>
            </a:lvl1pPr>
          </a:lstStyle>
          <a:p>
            <a:pPr>
              <a:defRPr/>
            </a:pPr>
            <a:fld id="{D8C36687-CBD3-415D-8421-2B5EAA963EBF}" type="datetime1">
              <a:rPr lang="fi-FI" smtClean="0">
                <a:solidFill>
                  <a:prstClr val="black">
                    <a:tint val="75000"/>
                  </a:prstClr>
                </a:solidFill>
              </a:rPr>
              <a:pPr>
                <a:defRPr/>
              </a:pPr>
              <a:t>21.9.2020</a:t>
            </a:fld>
            <a:endParaRPr lang="fi-FI">
              <a:solidFill>
                <a:prstClr val="black">
                  <a:tint val="75000"/>
                </a:prstClr>
              </a:solidFill>
            </a:endParaRPr>
          </a:p>
        </p:txBody>
      </p:sp>
      <p:sp>
        <p:nvSpPr>
          <p:cNvPr id="15" name="Footer Placeholder 8"/>
          <p:cNvSpPr>
            <a:spLocks noGrp="1"/>
          </p:cNvSpPr>
          <p:nvPr>
            <p:ph type="ftr" sz="quarter" idx="16"/>
          </p:nvPr>
        </p:nvSpPr>
        <p:spPr>
          <a:xfrm>
            <a:off x="5056956" y="4515970"/>
            <a:ext cx="3619500" cy="119063"/>
          </a:xfrm>
        </p:spPr>
        <p:txBody>
          <a:bodyPr/>
          <a:lstStyle>
            <a:lvl1pPr>
              <a:defRPr/>
            </a:lvl1pPr>
          </a:lstStyle>
          <a:p>
            <a:pPr>
              <a:defRPr/>
            </a:pPr>
            <a:endParaRPr lang="fi-FI">
              <a:solidFill>
                <a:prstClr val="black">
                  <a:tint val="75000"/>
                </a:prstClr>
              </a:solidFill>
            </a:endParaRPr>
          </a:p>
        </p:txBody>
      </p:sp>
      <p:sp>
        <p:nvSpPr>
          <p:cNvPr id="16" name="Slide Number Placeholder 9"/>
          <p:cNvSpPr>
            <a:spLocks noGrp="1"/>
          </p:cNvSpPr>
          <p:nvPr>
            <p:ph type="sldNum" sz="quarter" idx="17"/>
          </p:nvPr>
        </p:nvSpPr>
        <p:spPr>
          <a:xfrm>
            <a:off x="5056956" y="4774333"/>
            <a:ext cx="3619500" cy="121444"/>
          </a:xfrm>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spTree>
    <p:extLst>
      <p:ext uri="{BB962C8B-B14F-4D97-AF65-F5344CB8AC3E}">
        <p14:creationId xmlns:p14="http://schemas.microsoft.com/office/powerpoint/2010/main" val="183653049"/>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20" y="238602"/>
            <a:ext cx="8207375"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135454"/>
            <a:ext cx="8207374" cy="3002475"/>
          </a:xfrm>
          <a:prstGeom prst="rect">
            <a:avLst/>
          </a:prstGeom>
        </p:spPr>
        <p:txBody>
          <a:bodyPr vert="horz" lIns="0" tIns="0" rIns="0" bIns="0"/>
          <a:lstStyle>
            <a:lvl1pPr marL="0" indent="0">
              <a:buNone/>
              <a:defRPr sz="1890" b="1">
                <a:latin typeface="+mj-lt"/>
              </a:defRPr>
            </a:lvl1pPr>
            <a:lvl2pPr marL="213884" indent="-191199">
              <a:buFont typeface="Arial"/>
              <a:buChar char="•"/>
              <a:defRPr sz="1800">
                <a:latin typeface="Georgia"/>
              </a:defRPr>
            </a:lvl2pPr>
            <a:lvl3pPr marL="414805" indent="-207403">
              <a:buFont typeface="Lucida Grande"/>
              <a:buChar char="-"/>
              <a:defRPr sz="1440" i="1">
                <a:latin typeface="Georgia"/>
                <a:cs typeface="Georgia"/>
              </a:defRPr>
            </a:lvl3pPr>
            <a:lvl4pPr marL="712947" indent="-174996">
              <a:buFont typeface="Arial"/>
              <a:buChar char="•"/>
              <a:defRPr sz="1260" baseline="0">
                <a:latin typeface="Georgia"/>
              </a:defRPr>
            </a:lvl4pPr>
            <a:lvl5pPr marL="978681" indent="-205783">
              <a:buFont typeface="Courier New"/>
              <a:buChar char="o"/>
              <a:defRPr sz="117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7"/>
          <p:cNvSpPr>
            <a:spLocks noGrp="1"/>
          </p:cNvSpPr>
          <p:nvPr>
            <p:ph type="dt" sz="half" idx="15"/>
          </p:nvPr>
        </p:nvSpPr>
        <p:spPr/>
        <p:txBody>
          <a:bodyPr/>
          <a:lstStyle>
            <a:lvl1pPr>
              <a:defRPr/>
            </a:lvl1pPr>
          </a:lstStyle>
          <a:p>
            <a:pPr>
              <a:defRPr/>
            </a:pPr>
            <a:fld id="{D8C36687-CBD3-415D-8421-2B5EAA963EBF}"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spTree>
    <p:extLst>
      <p:ext uri="{BB962C8B-B14F-4D97-AF65-F5344CB8AC3E}">
        <p14:creationId xmlns:p14="http://schemas.microsoft.com/office/powerpoint/2010/main" val="28396211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54.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05978"/>
            <a:ext cx="8229600" cy="475562"/>
          </a:xfrm>
          <a:prstGeom prst="rect">
            <a:avLst/>
          </a:prstGeom>
        </p:spPr>
        <p:txBody>
          <a:bodyPr vert="horz" lIns="91440" tIns="45720" rIns="91440" bIns="45720" rtlCol="0" anchor="ctr">
            <a:normAutofit/>
          </a:bodyPr>
          <a:lstStyle>
            <a:lvl1pPr algn="l">
              <a:defRPr sz="1500" b="0" i="0" cap="all">
                <a:solidFill>
                  <a:schemeClr val="bg1"/>
                </a:solidFill>
                <a:latin typeface="Helvetica Normaali" charset="0"/>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8" name="Content Placeholder 2"/>
          <p:cNvSpPr>
            <a:spLocks noGrp="1"/>
          </p:cNvSpPr>
          <p:nvPr>
            <p:ph idx="1"/>
          </p:nvPr>
        </p:nvSpPr>
        <p:spPr>
          <a:xfrm>
            <a:off x="457200" y="681542"/>
            <a:ext cx="8229600" cy="432048"/>
          </a:xfrm>
          <a:prstGeom prst="rect">
            <a:avLst/>
          </a:prstGeom>
        </p:spPr>
        <p:txBody>
          <a:bodyPr>
            <a:normAutofit/>
          </a:bodyPr>
          <a:lstStyle>
            <a:lvl1pPr marL="0" indent="0">
              <a:buFontTx/>
              <a:buNone/>
              <a:defRPr sz="1500" b="0" i="0" baseline="0">
                <a:solidFill>
                  <a:schemeClr val="bg1"/>
                </a:solidFill>
                <a:latin typeface="Helvetica Normaali" charset="0"/>
              </a:defRPr>
            </a:lvl1pPr>
            <a:lvl2pPr marL="285739" indent="0">
              <a:buFontTx/>
              <a:buNone/>
              <a:defRPr sz="1500" b="1" i="1" baseline="0">
                <a:solidFill>
                  <a:schemeClr val="bg1"/>
                </a:solidFill>
              </a:defRPr>
            </a:lvl2pPr>
            <a:lvl3pPr marL="571477" indent="0">
              <a:buFontTx/>
              <a:buNone/>
              <a:defRPr sz="1500" b="1" i="1" baseline="0">
                <a:solidFill>
                  <a:schemeClr val="bg1"/>
                </a:solidFill>
              </a:defRPr>
            </a:lvl3pPr>
            <a:lvl4pPr marL="857216" indent="0">
              <a:buFontTx/>
              <a:buNone/>
              <a:defRPr sz="1500" b="1" i="1" baseline="0">
                <a:solidFill>
                  <a:schemeClr val="bg1"/>
                </a:solidFill>
              </a:defRPr>
            </a:lvl4pPr>
            <a:lvl5pPr marL="1142954" indent="0">
              <a:buFontTx/>
              <a:buNone/>
              <a:defRPr sz="1500" b="1" i="1" baseline="0">
                <a:solidFill>
                  <a:schemeClr val="bg1"/>
                </a:solidFill>
              </a:defRPr>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p:txBody>
      </p:sp>
      <p:sp>
        <p:nvSpPr>
          <p:cNvPr id="9" name="Content Placeholder 2"/>
          <p:cNvSpPr>
            <a:spLocks noGrp="1"/>
          </p:cNvSpPr>
          <p:nvPr>
            <p:ph idx="12"/>
          </p:nvPr>
        </p:nvSpPr>
        <p:spPr>
          <a:xfrm>
            <a:off x="467544" y="1113588"/>
            <a:ext cx="8229600" cy="432048"/>
          </a:xfrm>
          <a:prstGeom prst="rect">
            <a:avLst/>
          </a:prstGeom>
        </p:spPr>
        <p:txBody>
          <a:bodyPr>
            <a:normAutofit/>
          </a:bodyPr>
          <a:lstStyle>
            <a:lvl1pPr marL="0" indent="0">
              <a:buFontTx/>
              <a:buNone/>
              <a:defRPr sz="1125" b="0" i="0" baseline="0">
                <a:solidFill>
                  <a:schemeClr val="bg1"/>
                </a:solidFill>
                <a:latin typeface="Helvetica Normaali" charset="0"/>
              </a:defRPr>
            </a:lvl1pPr>
            <a:lvl2pPr marL="285739" indent="0">
              <a:buFontTx/>
              <a:buNone/>
              <a:defRPr sz="1500" b="1" i="1" baseline="0">
                <a:solidFill>
                  <a:schemeClr val="bg1"/>
                </a:solidFill>
              </a:defRPr>
            </a:lvl2pPr>
            <a:lvl3pPr marL="571477" indent="0">
              <a:buFontTx/>
              <a:buNone/>
              <a:defRPr sz="1500" b="1" i="1" baseline="0">
                <a:solidFill>
                  <a:schemeClr val="bg1"/>
                </a:solidFill>
              </a:defRPr>
            </a:lvl3pPr>
            <a:lvl4pPr marL="857216" indent="0">
              <a:buFontTx/>
              <a:buNone/>
              <a:defRPr sz="1500" b="1" i="1" baseline="0">
                <a:solidFill>
                  <a:schemeClr val="bg1"/>
                </a:solidFill>
              </a:defRPr>
            </a:lvl4pPr>
            <a:lvl5pPr marL="1142954" indent="0">
              <a:buFontTx/>
              <a:buNone/>
              <a:defRPr sz="1500" b="1" i="1" baseline="0">
                <a:solidFill>
                  <a:schemeClr val="bg1"/>
                </a:solidFill>
              </a:defRPr>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p:txBody>
      </p:sp>
      <p:pic>
        <p:nvPicPr>
          <p:cNvPr id="3" name="Kuva 2" descr="H_Canatu-logo_slogan.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60033" y="2787774"/>
            <a:ext cx="3944030" cy="2085696"/>
          </a:xfrm>
          <a:prstGeom prst="rect">
            <a:avLst/>
          </a:prstGeom>
        </p:spPr>
      </p:pic>
    </p:spTree>
    <p:extLst>
      <p:ext uri="{BB962C8B-B14F-4D97-AF65-F5344CB8AC3E}">
        <p14:creationId xmlns:p14="http://schemas.microsoft.com/office/powerpoint/2010/main" val="3115387198"/>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1510"/>
            <a:ext cx="8229600" cy="540060"/>
          </a:xfrm>
          <a:prstGeom prst="rect">
            <a:avLst/>
          </a:prstGeom>
        </p:spPr>
        <p:txBody>
          <a:bodyPr anchor="t" anchorCtr="0">
            <a:noAutofit/>
          </a:bodyPr>
          <a:lstStyle>
            <a:lvl1pPr algn="l">
              <a:lnSpc>
                <a:spcPts val="1625"/>
              </a:lnSpc>
              <a:defRPr sz="1500" b="0" i="0">
                <a:latin typeface="Helvetica Normaali" charset="0"/>
              </a:defRPr>
            </a:lvl1pPr>
          </a:lstStyle>
          <a:p>
            <a:r>
              <a:rPr lang="fi-FI" dirty="0"/>
              <a:t>Click to edit Master title style</a:t>
            </a:r>
            <a:endParaRPr lang="en-US" dirty="0"/>
          </a:p>
        </p:txBody>
      </p:sp>
      <p:sp>
        <p:nvSpPr>
          <p:cNvPr id="3" name="Content Placeholder 2"/>
          <p:cNvSpPr>
            <a:spLocks noGrp="1"/>
          </p:cNvSpPr>
          <p:nvPr>
            <p:ph idx="1"/>
          </p:nvPr>
        </p:nvSpPr>
        <p:spPr>
          <a:xfrm>
            <a:off x="457200" y="1167598"/>
            <a:ext cx="8229600" cy="3456384"/>
          </a:xfrm>
          <a:prstGeom prst="rect">
            <a:avLst/>
          </a:prstGeom>
        </p:spPr>
        <p:txBody>
          <a:bodyPr/>
          <a:lstStyle>
            <a:lvl1pPr>
              <a:defRPr sz="1000" b="0" i="0">
                <a:latin typeface="Helvetica Normaali" charset="0"/>
              </a:defRPr>
            </a:lvl1pPr>
            <a:lvl2pPr>
              <a:defRPr sz="875" b="0" i="0">
                <a:latin typeface="Helvetica Normaali" charset="0"/>
              </a:defRPr>
            </a:lvl2pPr>
            <a:lvl3pPr>
              <a:defRPr sz="875" b="0" i="0">
                <a:latin typeface="Helvetica Normaali" charset="0"/>
              </a:defRPr>
            </a:lvl3pPr>
            <a:lvl4pPr>
              <a:defRPr sz="750"/>
            </a:lvl4pPr>
            <a:lvl5pPr>
              <a:defRPr sz="625"/>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level</a:t>
            </a:r>
          </a:p>
        </p:txBody>
      </p:sp>
      <p:sp>
        <p:nvSpPr>
          <p:cNvPr id="18" name="Suorakulmio 17"/>
          <p:cNvSpPr/>
          <p:nvPr userDrawn="1"/>
        </p:nvSpPr>
        <p:spPr>
          <a:xfrm>
            <a:off x="0" y="0"/>
            <a:ext cx="9144000" cy="285750"/>
          </a:xfrm>
          <a:prstGeom prst="rect">
            <a:avLst/>
          </a:prstGeom>
          <a:gradFill flip="none" rotWithShape="1">
            <a:gsLst>
              <a:gs pos="1000">
                <a:schemeClr val="bg1">
                  <a:lumMod val="50000"/>
                </a:schemeClr>
              </a:gs>
              <a:gs pos="78000">
                <a:schemeClr val="bg1">
                  <a:alpha val="79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85739"/>
            <a:endParaRPr lang="fi-FI" sz="1125" b="0" i="0" dirty="0">
              <a:solidFill>
                <a:prstClr val="white"/>
              </a:solidFill>
              <a:latin typeface="Helvetica Normaali" charset="0"/>
            </a:endParaRPr>
          </a:p>
        </p:txBody>
      </p:sp>
      <p:pic>
        <p:nvPicPr>
          <p:cNvPr id="19" name="Kuva 18" descr="canatu-color.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63651" y="61875"/>
            <a:ext cx="1359000" cy="162000"/>
          </a:xfrm>
          <a:prstGeom prst="rect">
            <a:avLst/>
          </a:prstGeom>
        </p:spPr>
      </p:pic>
    </p:spTree>
    <p:extLst>
      <p:ext uri="{BB962C8B-B14F-4D97-AF65-F5344CB8AC3E}">
        <p14:creationId xmlns:p14="http://schemas.microsoft.com/office/powerpoint/2010/main" val="2677665055"/>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preserve="1" userDrawn="1">
  <p:cSld name="1_Title + two columns">
    <p:spTree>
      <p:nvGrpSpPr>
        <p:cNvPr id="1" name=""/>
        <p:cNvGrpSpPr/>
        <p:nvPr/>
      </p:nvGrpSpPr>
      <p:grpSpPr>
        <a:xfrm>
          <a:off x="0" y="0"/>
          <a:ext cx="0" cy="0"/>
          <a:chOff x="0" y="0"/>
          <a:chExt cx="0" cy="0"/>
        </a:xfrm>
      </p:grpSpPr>
      <p:sp>
        <p:nvSpPr>
          <p:cNvPr id="26" name="Suorakulmio 25"/>
          <p:cNvSpPr/>
          <p:nvPr userDrawn="1"/>
        </p:nvSpPr>
        <p:spPr>
          <a:xfrm>
            <a:off x="0" y="0"/>
            <a:ext cx="9144000" cy="285750"/>
          </a:xfrm>
          <a:prstGeom prst="rect">
            <a:avLst/>
          </a:prstGeom>
          <a:gradFill flip="none" rotWithShape="1">
            <a:gsLst>
              <a:gs pos="1000">
                <a:schemeClr val="bg1">
                  <a:lumMod val="50000"/>
                </a:schemeClr>
              </a:gs>
              <a:gs pos="78000">
                <a:schemeClr val="bg1">
                  <a:alpha val="79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85739"/>
            <a:endParaRPr lang="fi-FI" sz="1125" b="0" i="0" dirty="0">
              <a:solidFill>
                <a:prstClr val="white"/>
              </a:solidFill>
              <a:latin typeface="Helvetica Normaali" charset="0"/>
            </a:endParaRPr>
          </a:p>
        </p:txBody>
      </p:sp>
      <p:pic>
        <p:nvPicPr>
          <p:cNvPr id="27" name="Kuva 26" descr="canatu-color.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63651" y="61875"/>
            <a:ext cx="1359000" cy="162000"/>
          </a:xfrm>
          <a:prstGeom prst="rect">
            <a:avLst/>
          </a:prstGeom>
        </p:spPr>
      </p:pic>
      <p:sp>
        <p:nvSpPr>
          <p:cNvPr id="11" name="Title 1"/>
          <p:cNvSpPr>
            <a:spLocks noGrp="1"/>
          </p:cNvSpPr>
          <p:nvPr>
            <p:ph type="title"/>
          </p:nvPr>
        </p:nvSpPr>
        <p:spPr>
          <a:xfrm>
            <a:off x="457200" y="411510"/>
            <a:ext cx="8229600" cy="540060"/>
          </a:xfrm>
          <a:prstGeom prst="rect">
            <a:avLst/>
          </a:prstGeom>
        </p:spPr>
        <p:txBody>
          <a:bodyPr anchor="t" anchorCtr="0">
            <a:noAutofit/>
          </a:bodyPr>
          <a:lstStyle>
            <a:lvl1pPr algn="l">
              <a:lnSpc>
                <a:spcPts val="1625"/>
              </a:lnSpc>
              <a:defRPr sz="1500" b="0" i="0">
                <a:latin typeface="Helvetica Normaali" charset="0"/>
              </a:defRPr>
            </a:lvl1pPr>
          </a:lstStyle>
          <a:p>
            <a:r>
              <a:rPr lang="fi-FI" dirty="0"/>
              <a:t>Click to edit Master title style</a:t>
            </a:r>
            <a:endParaRPr lang="en-US" dirty="0"/>
          </a:p>
        </p:txBody>
      </p:sp>
      <p:sp>
        <p:nvSpPr>
          <p:cNvPr id="8" name="Content Placeholder 2"/>
          <p:cNvSpPr>
            <a:spLocks noGrp="1"/>
          </p:cNvSpPr>
          <p:nvPr>
            <p:ph idx="1"/>
          </p:nvPr>
        </p:nvSpPr>
        <p:spPr>
          <a:xfrm>
            <a:off x="457200" y="1167598"/>
            <a:ext cx="4906888" cy="3456384"/>
          </a:xfrm>
          <a:prstGeom prst="rect">
            <a:avLst/>
          </a:prstGeom>
        </p:spPr>
        <p:txBody>
          <a:bodyPr/>
          <a:lstStyle>
            <a:lvl1pPr>
              <a:defRPr sz="1000" b="0" i="0">
                <a:latin typeface="Helvetica Normaali" charset="0"/>
              </a:defRPr>
            </a:lvl1pPr>
            <a:lvl2pPr>
              <a:defRPr sz="875" b="0" i="0">
                <a:latin typeface="Helvetica Normaali" charset="0"/>
              </a:defRPr>
            </a:lvl2pPr>
            <a:lvl3pPr>
              <a:defRPr sz="875" b="0" i="0">
                <a:latin typeface="Helvetica Normaali" charset="0"/>
              </a:defRPr>
            </a:lvl3pPr>
            <a:lvl4pPr>
              <a:defRPr sz="750"/>
            </a:lvl4pPr>
            <a:lvl5pPr>
              <a:defRPr sz="625"/>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level</a:t>
            </a:r>
          </a:p>
        </p:txBody>
      </p:sp>
      <p:sp>
        <p:nvSpPr>
          <p:cNvPr id="10" name="Content Placeholder 2"/>
          <p:cNvSpPr>
            <a:spLocks noGrp="1"/>
          </p:cNvSpPr>
          <p:nvPr>
            <p:ph idx="11"/>
          </p:nvPr>
        </p:nvSpPr>
        <p:spPr>
          <a:xfrm>
            <a:off x="5365329" y="1167596"/>
            <a:ext cx="3321472" cy="1566174"/>
          </a:xfrm>
          <a:prstGeom prst="rect">
            <a:avLst/>
          </a:prstGeom>
        </p:spPr>
        <p:txBody>
          <a:bodyPr/>
          <a:lstStyle>
            <a:lvl1pPr>
              <a:defRPr sz="1000" b="0" i="0">
                <a:latin typeface="Helvetica Normaali" charset="0"/>
              </a:defRPr>
            </a:lvl1pPr>
            <a:lvl2pPr>
              <a:defRPr sz="875" b="0" i="0">
                <a:latin typeface="Helvetica Normaali" charset="0"/>
              </a:defRPr>
            </a:lvl2pPr>
            <a:lvl3pPr>
              <a:defRPr sz="875" b="0" i="0">
                <a:latin typeface="Helvetica Normaali" charset="0"/>
              </a:defRPr>
            </a:lvl3pPr>
            <a:lvl4pPr>
              <a:defRPr sz="750"/>
            </a:lvl4pPr>
            <a:lvl5pPr>
              <a:defRPr sz="625"/>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level</a:t>
            </a:r>
          </a:p>
        </p:txBody>
      </p:sp>
      <p:sp>
        <p:nvSpPr>
          <p:cNvPr id="12" name="Content Placeholder 2"/>
          <p:cNvSpPr>
            <a:spLocks noGrp="1"/>
          </p:cNvSpPr>
          <p:nvPr>
            <p:ph idx="12"/>
          </p:nvPr>
        </p:nvSpPr>
        <p:spPr>
          <a:xfrm>
            <a:off x="5365329" y="3003798"/>
            <a:ext cx="3321472" cy="1620180"/>
          </a:xfrm>
          <a:prstGeom prst="rect">
            <a:avLst/>
          </a:prstGeom>
        </p:spPr>
        <p:txBody>
          <a:bodyPr/>
          <a:lstStyle>
            <a:lvl1pPr>
              <a:defRPr sz="1000" b="0" i="0">
                <a:latin typeface="Helvetica Normaali" charset="0"/>
              </a:defRPr>
            </a:lvl1pPr>
            <a:lvl2pPr>
              <a:defRPr sz="875" b="0" i="0">
                <a:latin typeface="Helvetica Normaali" charset="0"/>
              </a:defRPr>
            </a:lvl2pPr>
            <a:lvl3pPr>
              <a:defRPr sz="875" b="0" i="0">
                <a:latin typeface="Helvetica Normaali" charset="0"/>
              </a:defRPr>
            </a:lvl3pPr>
            <a:lvl4pPr>
              <a:defRPr sz="750"/>
            </a:lvl4pPr>
            <a:lvl5pPr>
              <a:defRPr sz="625"/>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level</a:t>
            </a:r>
          </a:p>
        </p:txBody>
      </p:sp>
    </p:spTree>
    <p:extLst>
      <p:ext uri="{BB962C8B-B14F-4D97-AF65-F5344CB8AC3E}">
        <p14:creationId xmlns:p14="http://schemas.microsoft.com/office/powerpoint/2010/main" val="3374989820"/>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preserve="1" userDrawn="1">
  <p:cSld name="3_Title + two columns">
    <p:spTree>
      <p:nvGrpSpPr>
        <p:cNvPr id="1" name=""/>
        <p:cNvGrpSpPr/>
        <p:nvPr/>
      </p:nvGrpSpPr>
      <p:grpSpPr>
        <a:xfrm>
          <a:off x="0" y="0"/>
          <a:ext cx="0" cy="0"/>
          <a:chOff x="0" y="0"/>
          <a:chExt cx="0" cy="0"/>
        </a:xfrm>
      </p:grpSpPr>
      <p:sp>
        <p:nvSpPr>
          <p:cNvPr id="26" name="Suorakulmio 25"/>
          <p:cNvSpPr/>
          <p:nvPr userDrawn="1"/>
        </p:nvSpPr>
        <p:spPr>
          <a:xfrm>
            <a:off x="0" y="0"/>
            <a:ext cx="9144000" cy="285750"/>
          </a:xfrm>
          <a:prstGeom prst="rect">
            <a:avLst/>
          </a:prstGeom>
          <a:gradFill flip="none" rotWithShape="1">
            <a:gsLst>
              <a:gs pos="1000">
                <a:schemeClr val="bg1">
                  <a:lumMod val="50000"/>
                </a:schemeClr>
              </a:gs>
              <a:gs pos="78000">
                <a:schemeClr val="bg1">
                  <a:alpha val="79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85739"/>
            <a:endParaRPr lang="fi-FI" sz="1125" b="0" i="0" dirty="0">
              <a:solidFill>
                <a:prstClr val="white"/>
              </a:solidFill>
              <a:latin typeface="Helvetica Normaali" charset="0"/>
            </a:endParaRPr>
          </a:p>
        </p:txBody>
      </p:sp>
      <p:pic>
        <p:nvPicPr>
          <p:cNvPr id="27" name="Kuva 26" descr="canatu-color.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63651" y="61875"/>
            <a:ext cx="1359000" cy="162000"/>
          </a:xfrm>
          <a:prstGeom prst="rect">
            <a:avLst/>
          </a:prstGeom>
        </p:spPr>
      </p:pic>
      <p:sp>
        <p:nvSpPr>
          <p:cNvPr id="11" name="Title 1"/>
          <p:cNvSpPr>
            <a:spLocks noGrp="1"/>
          </p:cNvSpPr>
          <p:nvPr>
            <p:ph type="title"/>
          </p:nvPr>
        </p:nvSpPr>
        <p:spPr>
          <a:xfrm>
            <a:off x="457200" y="411510"/>
            <a:ext cx="8229600" cy="540060"/>
          </a:xfrm>
          <a:prstGeom prst="rect">
            <a:avLst/>
          </a:prstGeom>
        </p:spPr>
        <p:txBody>
          <a:bodyPr anchor="t" anchorCtr="0">
            <a:noAutofit/>
          </a:bodyPr>
          <a:lstStyle>
            <a:lvl1pPr algn="l">
              <a:lnSpc>
                <a:spcPts val="1625"/>
              </a:lnSpc>
              <a:defRPr sz="1500" b="0" i="0">
                <a:latin typeface="Helvetica Normaali" charset="0"/>
              </a:defRPr>
            </a:lvl1pPr>
          </a:lstStyle>
          <a:p>
            <a:r>
              <a:rPr lang="fi-FI" dirty="0"/>
              <a:t>Click to edit Master title style</a:t>
            </a:r>
            <a:endParaRPr lang="en-US" dirty="0"/>
          </a:p>
        </p:txBody>
      </p:sp>
      <p:sp>
        <p:nvSpPr>
          <p:cNvPr id="8" name="Content Placeholder 2"/>
          <p:cNvSpPr>
            <a:spLocks noGrp="1"/>
          </p:cNvSpPr>
          <p:nvPr>
            <p:ph idx="1"/>
          </p:nvPr>
        </p:nvSpPr>
        <p:spPr>
          <a:xfrm>
            <a:off x="457201" y="1167598"/>
            <a:ext cx="3960440" cy="3456384"/>
          </a:xfrm>
          <a:prstGeom prst="rect">
            <a:avLst/>
          </a:prstGeom>
        </p:spPr>
        <p:txBody>
          <a:bodyPr/>
          <a:lstStyle>
            <a:lvl1pPr>
              <a:defRPr sz="1000" b="0" i="0">
                <a:latin typeface="Helvetica Normaali" charset="0"/>
              </a:defRPr>
            </a:lvl1pPr>
            <a:lvl2pPr>
              <a:defRPr sz="875" b="0" i="0">
                <a:latin typeface="Helvetica Normaali" charset="0"/>
              </a:defRPr>
            </a:lvl2pPr>
            <a:lvl3pPr>
              <a:defRPr sz="875" b="0" i="0">
                <a:latin typeface="Helvetica Normaali" charset="0"/>
              </a:defRPr>
            </a:lvl3pPr>
            <a:lvl4pPr>
              <a:defRPr sz="750"/>
            </a:lvl4pPr>
            <a:lvl5pPr>
              <a:defRPr sz="625"/>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level</a:t>
            </a:r>
          </a:p>
        </p:txBody>
      </p:sp>
      <p:sp>
        <p:nvSpPr>
          <p:cNvPr id="9" name="Content Placeholder 2"/>
          <p:cNvSpPr>
            <a:spLocks noGrp="1"/>
          </p:cNvSpPr>
          <p:nvPr>
            <p:ph idx="10"/>
          </p:nvPr>
        </p:nvSpPr>
        <p:spPr>
          <a:xfrm>
            <a:off x="4572000" y="1167598"/>
            <a:ext cx="4114800" cy="3456384"/>
          </a:xfrm>
          <a:prstGeom prst="rect">
            <a:avLst/>
          </a:prstGeom>
        </p:spPr>
        <p:txBody>
          <a:bodyPr/>
          <a:lstStyle>
            <a:lvl1pPr>
              <a:defRPr sz="1000" b="0" i="0">
                <a:latin typeface="Helvetica Normaali" charset="0"/>
              </a:defRPr>
            </a:lvl1pPr>
            <a:lvl2pPr>
              <a:defRPr sz="875" b="0" i="0">
                <a:latin typeface="Helvetica Normaali" charset="0"/>
              </a:defRPr>
            </a:lvl2pPr>
            <a:lvl3pPr>
              <a:defRPr sz="875" b="0" i="0">
                <a:latin typeface="Helvetica Normaali" charset="0"/>
              </a:defRPr>
            </a:lvl3pPr>
            <a:lvl4pPr>
              <a:defRPr sz="750"/>
            </a:lvl4pPr>
            <a:lvl5pPr>
              <a:defRPr sz="625"/>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level</a:t>
            </a:r>
          </a:p>
        </p:txBody>
      </p:sp>
    </p:spTree>
    <p:extLst>
      <p:ext uri="{BB962C8B-B14F-4D97-AF65-F5344CB8AC3E}">
        <p14:creationId xmlns:p14="http://schemas.microsoft.com/office/powerpoint/2010/main" val="3610265393"/>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preserve="1" userDrawn="1">
  <p:cSld name="4_Title + two columns">
    <p:spTree>
      <p:nvGrpSpPr>
        <p:cNvPr id="1" name=""/>
        <p:cNvGrpSpPr/>
        <p:nvPr/>
      </p:nvGrpSpPr>
      <p:grpSpPr>
        <a:xfrm>
          <a:off x="0" y="0"/>
          <a:ext cx="0" cy="0"/>
          <a:chOff x="0" y="0"/>
          <a:chExt cx="0" cy="0"/>
        </a:xfrm>
      </p:grpSpPr>
      <p:sp>
        <p:nvSpPr>
          <p:cNvPr id="26" name="Suorakulmio 25"/>
          <p:cNvSpPr/>
          <p:nvPr userDrawn="1"/>
        </p:nvSpPr>
        <p:spPr>
          <a:xfrm>
            <a:off x="0" y="0"/>
            <a:ext cx="9144000" cy="285750"/>
          </a:xfrm>
          <a:prstGeom prst="rect">
            <a:avLst/>
          </a:prstGeom>
          <a:gradFill flip="none" rotWithShape="1">
            <a:gsLst>
              <a:gs pos="1000">
                <a:schemeClr val="bg1">
                  <a:lumMod val="50000"/>
                </a:schemeClr>
              </a:gs>
              <a:gs pos="78000">
                <a:schemeClr val="bg1">
                  <a:alpha val="79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85739"/>
            <a:endParaRPr lang="fi-FI" sz="1125" b="0" i="0" dirty="0">
              <a:solidFill>
                <a:prstClr val="white"/>
              </a:solidFill>
              <a:latin typeface="Helvetica Normaali" charset="0"/>
            </a:endParaRPr>
          </a:p>
        </p:txBody>
      </p:sp>
      <p:pic>
        <p:nvPicPr>
          <p:cNvPr id="27" name="Kuva 26" descr="canatu-color.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63651" y="61875"/>
            <a:ext cx="1359000" cy="162000"/>
          </a:xfrm>
          <a:prstGeom prst="rect">
            <a:avLst/>
          </a:prstGeom>
        </p:spPr>
      </p:pic>
      <p:sp>
        <p:nvSpPr>
          <p:cNvPr id="11" name="Title 1"/>
          <p:cNvSpPr>
            <a:spLocks noGrp="1"/>
          </p:cNvSpPr>
          <p:nvPr>
            <p:ph type="title"/>
          </p:nvPr>
        </p:nvSpPr>
        <p:spPr>
          <a:xfrm>
            <a:off x="457200" y="411510"/>
            <a:ext cx="8229600" cy="540060"/>
          </a:xfrm>
          <a:prstGeom prst="rect">
            <a:avLst/>
          </a:prstGeom>
        </p:spPr>
        <p:txBody>
          <a:bodyPr anchor="t" anchorCtr="0">
            <a:noAutofit/>
          </a:bodyPr>
          <a:lstStyle>
            <a:lvl1pPr algn="l">
              <a:lnSpc>
                <a:spcPts val="1625"/>
              </a:lnSpc>
              <a:defRPr sz="1500" b="0" i="0">
                <a:latin typeface="Helvetica Normaali" charset="0"/>
              </a:defRPr>
            </a:lvl1pPr>
          </a:lstStyle>
          <a:p>
            <a:r>
              <a:rPr lang="fi-FI" dirty="0"/>
              <a:t>Click to edit Master title style</a:t>
            </a:r>
            <a:endParaRPr lang="en-US" dirty="0"/>
          </a:p>
        </p:txBody>
      </p:sp>
      <p:sp>
        <p:nvSpPr>
          <p:cNvPr id="8" name="Content Placeholder 2"/>
          <p:cNvSpPr>
            <a:spLocks noGrp="1"/>
          </p:cNvSpPr>
          <p:nvPr>
            <p:ph idx="1"/>
          </p:nvPr>
        </p:nvSpPr>
        <p:spPr>
          <a:xfrm>
            <a:off x="457200" y="1167598"/>
            <a:ext cx="2746648" cy="3456384"/>
          </a:xfrm>
          <a:prstGeom prst="rect">
            <a:avLst/>
          </a:prstGeom>
        </p:spPr>
        <p:txBody>
          <a:bodyPr/>
          <a:lstStyle>
            <a:lvl1pPr>
              <a:defRPr sz="1000" b="0" i="0">
                <a:latin typeface="Helvetica Normaali" charset="0"/>
              </a:defRPr>
            </a:lvl1pPr>
            <a:lvl2pPr>
              <a:defRPr sz="875" b="0" i="0">
                <a:latin typeface="Helvetica Normaali" charset="0"/>
              </a:defRPr>
            </a:lvl2pPr>
            <a:lvl3pPr>
              <a:defRPr sz="875" b="0" i="0">
                <a:latin typeface="Helvetica Normaali" charset="0"/>
              </a:defRPr>
            </a:lvl3pPr>
            <a:lvl4pPr>
              <a:defRPr sz="750"/>
            </a:lvl4pPr>
            <a:lvl5pPr>
              <a:defRPr sz="625"/>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level</a:t>
            </a:r>
          </a:p>
        </p:txBody>
      </p:sp>
      <p:sp>
        <p:nvSpPr>
          <p:cNvPr id="7" name="Content Placeholder 2"/>
          <p:cNvSpPr>
            <a:spLocks noGrp="1"/>
          </p:cNvSpPr>
          <p:nvPr>
            <p:ph idx="10"/>
          </p:nvPr>
        </p:nvSpPr>
        <p:spPr>
          <a:xfrm>
            <a:off x="3198677" y="1167598"/>
            <a:ext cx="2746648" cy="3456384"/>
          </a:xfrm>
          <a:prstGeom prst="rect">
            <a:avLst/>
          </a:prstGeom>
        </p:spPr>
        <p:txBody>
          <a:bodyPr/>
          <a:lstStyle>
            <a:lvl1pPr>
              <a:defRPr sz="1000" b="0" i="0">
                <a:latin typeface="Helvetica Normaali" charset="0"/>
              </a:defRPr>
            </a:lvl1pPr>
            <a:lvl2pPr>
              <a:defRPr sz="875" b="0" i="0">
                <a:latin typeface="Helvetica Normaali" charset="0"/>
              </a:defRPr>
            </a:lvl2pPr>
            <a:lvl3pPr>
              <a:defRPr sz="875" b="0" i="0">
                <a:latin typeface="Helvetica Normaali" charset="0"/>
              </a:defRPr>
            </a:lvl3pPr>
            <a:lvl4pPr>
              <a:defRPr sz="750"/>
            </a:lvl4pPr>
            <a:lvl5pPr>
              <a:defRPr sz="625"/>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level</a:t>
            </a:r>
          </a:p>
        </p:txBody>
      </p:sp>
      <p:sp>
        <p:nvSpPr>
          <p:cNvPr id="10" name="Content Placeholder 2"/>
          <p:cNvSpPr>
            <a:spLocks noGrp="1"/>
          </p:cNvSpPr>
          <p:nvPr>
            <p:ph idx="11"/>
          </p:nvPr>
        </p:nvSpPr>
        <p:spPr>
          <a:xfrm>
            <a:off x="5940152" y="1167598"/>
            <a:ext cx="2746648" cy="3456384"/>
          </a:xfrm>
          <a:prstGeom prst="rect">
            <a:avLst/>
          </a:prstGeom>
        </p:spPr>
        <p:txBody>
          <a:bodyPr/>
          <a:lstStyle>
            <a:lvl1pPr>
              <a:defRPr sz="1000" b="0" i="0">
                <a:latin typeface="Helvetica Normaali" charset="0"/>
              </a:defRPr>
            </a:lvl1pPr>
            <a:lvl2pPr>
              <a:defRPr sz="875" b="0" i="0">
                <a:latin typeface="Helvetica Normaali" charset="0"/>
              </a:defRPr>
            </a:lvl2pPr>
            <a:lvl3pPr>
              <a:defRPr sz="875" b="0" i="0">
                <a:latin typeface="Helvetica Normaali" charset="0"/>
              </a:defRPr>
            </a:lvl3pPr>
            <a:lvl4pPr>
              <a:defRPr sz="750"/>
            </a:lvl4pPr>
            <a:lvl5pPr>
              <a:defRPr sz="625"/>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level</a:t>
            </a:r>
          </a:p>
        </p:txBody>
      </p:sp>
    </p:spTree>
    <p:extLst>
      <p:ext uri="{BB962C8B-B14F-4D97-AF65-F5344CB8AC3E}">
        <p14:creationId xmlns:p14="http://schemas.microsoft.com/office/powerpoint/2010/main" val="1354173529"/>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11" name="Rectangle 10"/>
          <p:cNvSpPr/>
          <p:nvPr userDrawn="1"/>
        </p:nvSpPr>
        <p:spPr>
          <a:xfrm>
            <a:off x="0" y="1817573"/>
            <a:ext cx="9144000" cy="1296144"/>
          </a:xfrm>
          <a:prstGeom prst="rect">
            <a:avLst/>
          </a:prstGeom>
          <a:gradFill flip="none" rotWithShape="1">
            <a:gsLst>
              <a:gs pos="55000">
                <a:srgbClr val="B1B1B1"/>
              </a:gs>
              <a:gs pos="15000">
                <a:srgbClr val="777777"/>
              </a:gs>
              <a:gs pos="100000">
                <a:srgbClr val="EAEAEA"/>
              </a:gs>
            </a:gsLst>
            <a:lin ang="2700000" scaled="1"/>
            <a:tileRect/>
          </a:gra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85739"/>
            <a:endParaRPr lang="en-US" sz="1125" b="0" i="0" dirty="0">
              <a:solidFill>
                <a:prstClr val="white"/>
              </a:solidFill>
              <a:latin typeface="Helvetica Normaali" charset="0"/>
            </a:endParaRPr>
          </a:p>
        </p:txBody>
      </p:sp>
      <p:sp>
        <p:nvSpPr>
          <p:cNvPr id="9" name="Title Placeholder 1"/>
          <p:cNvSpPr>
            <a:spLocks noGrp="1"/>
          </p:cNvSpPr>
          <p:nvPr>
            <p:ph type="title" hasCustomPrompt="1"/>
          </p:nvPr>
        </p:nvSpPr>
        <p:spPr>
          <a:xfrm>
            <a:off x="107504" y="1923680"/>
            <a:ext cx="8229600" cy="1026114"/>
          </a:xfrm>
          <a:prstGeom prst="rect">
            <a:avLst/>
          </a:prstGeom>
        </p:spPr>
        <p:txBody>
          <a:bodyPr vert="horz" lIns="91440" tIns="45720" rIns="91440" bIns="45720" rtlCol="0" anchor="ctr">
            <a:noAutofit/>
          </a:bodyPr>
          <a:lstStyle>
            <a:lvl1pPr algn="l">
              <a:defRPr sz="1750" b="0" i="0" cap="none">
                <a:solidFill>
                  <a:srgbClr val="000000"/>
                </a:solidFill>
                <a:latin typeface="Helvetica Normaali" charset="0"/>
              </a:defRPr>
            </a:lvl1pPr>
          </a:lstStyle>
          <a:p>
            <a:r>
              <a:rPr lang="fi-FI" dirty="0"/>
              <a:t>Click to edit Master title style</a:t>
            </a:r>
            <a:br>
              <a:rPr lang="fi-FI" dirty="0"/>
            </a:br>
            <a:endParaRPr lang="en-US" dirty="0"/>
          </a:p>
        </p:txBody>
      </p:sp>
      <p:pic>
        <p:nvPicPr>
          <p:cNvPr id="12" name="Kuva 8" descr="canatu-color.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63651" y="61875"/>
            <a:ext cx="1359000" cy="162000"/>
          </a:xfrm>
          <a:prstGeom prst="rect">
            <a:avLst/>
          </a:prstGeom>
        </p:spPr>
      </p:pic>
    </p:spTree>
    <p:extLst>
      <p:ext uri="{BB962C8B-B14F-4D97-AF65-F5344CB8AC3E}">
        <p14:creationId xmlns:p14="http://schemas.microsoft.com/office/powerpoint/2010/main" val="12113902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298" y="4226579"/>
            <a:ext cx="2382106" cy="836673"/>
          </a:xfrm>
          <a:prstGeom prst="rect">
            <a:avLst/>
          </a:prstGeom>
        </p:spPr>
      </p:pic>
    </p:spTree>
    <p:extLst>
      <p:ext uri="{BB962C8B-B14F-4D97-AF65-F5344CB8AC3E}">
        <p14:creationId xmlns:p14="http://schemas.microsoft.com/office/powerpoint/2010/main" val="956613560"/>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preserve="1" userDrawn="1">
  <p:cSld name="1_Contact / Final slide">
    <p:spTree>
      <p:nvGrpSpPr>
        <p:cNvPr id="1" name=""/>
        <p:cNvGrpSpPr/>
        <p:nvPr/>
      </p:nvGrpSpPr>
      <p:grpSpPr>
        <a:xfrm>
          <a:off x="0" y="0"/>
          <a:ext cx="0" cy="0"/>
          <a:chOff x="0" y="0"/>
          <a:chExt cx="0" cy="0"/>
        </a:xfrm>
      </p:grpSpPr>
      <p:pic>
        <p:nvPicPr>
          <p:cNvPr id="10" name="Kuva 8" descr="canatu-color.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63651" y="61875"/>
            <a:ext cx="1359000" cy="162000"/>
          </a:xfrm>
          <a:prstGeom prst="rect">
            <a:avLst/>
          </a:prstGeom>
        </p:spPr>
      </p:pic>
      <p:sp>
        <p:nvSpPr>
          <p:cNvPr id="2" name="Tekstiruutu 1"/>
          <p:cNvSpPr txBox="1"/>
          <p:nvPr userDrawn="1"/>
        </p:nvSpPr>
        <p:spPr>
          <a:xfrm>
            <a:off x="2267745" y="1755997"/>
            <a:ext cx="4608512" cy="669414"/>
          </a:xfrm>
          <a:prstGeom prst="rect">
            <a:avLst/>
          </a:prstGeom>
          <a:noFill/>
        </p:spPr>
        <p:txBody>
          <a:bodyPr wrap="square" rtlCol="0">
            <a:spAutoFit/>
          </a:bodyPr>
          <a:lstStyle/>
          <a:p>
            <a:pPr algn="ctr" defTabSz="285739"/>
            <a:r>
              <a:rPr lang="fi-FI" sz="3750" b="0" i="0" dirty="0" err="1">
                <a:solidFill>
                  <a:srgbClr val="F7941D"/>
                </a:solidFill>
                <a:latin typeface="Helvetica Normaali" charset="0"/>
                <a:ea typeface="ＭＳ Ｐゴシック" charset="0"/>
                <a:cs typeface="ＭＳ Ｐゴシック" charset="0"/>
              </a:rPr>
              <a:t>Thank</a:t>
            </a:r>
            <a:r>
              <a:rPr lang="fi-FI" sz="3750" b="0" i="0" dirty="0">
                <a:solidFill>
                  <a:srgbClr val="F7941D"/>
                </a:solidFill>
                <a:latin typeface="Helvetica Normaali" charset="0"/>
                <a:ea typeface="ＭＳ Ｐゴシック" charset="0"/>
                <a:cs typeface="ＭＳ Ｐゴシック" charset="0"/>
              </a:rPr>
              <a:t> </a:t>
            </a:r>
            <a:r>
              <a:rPr lang="fi-FI" sz="3750" b="0" i="0" dirty="0" err="1">
                <a:solidFill>
                  <a:srgbClr val="F7941D"/>
                </a:solidFill>
                <a:latin typeface="Helvetica Normaali" charset="0"/>
                <a:ea typeface="ＭＳ Ｐゴシック" charset="0"/>
                <a:cs typeface="ＭＳ Ｐゴシック" charset="0"/>
              </a:rPr>
              <a:t>you</a:t>
            </a:r>
            <a:r>
              <a:rPr lang="fi-FI" sz="3750" b="0" i="0" dirty="0">
                <a:solidFill>
                  <a:srgbClr val="F7941D"/>
                </a:solidFill>
                <a:latin typeface="Helvetica Normaali" charset="0"/>
                <a:ea typeface="ＭＳ Ｐゴシック" charset="0"/>
                <a:cs typeface="ＭＳ Ｐゴシック" charset="0"/>
              </a:rPr>
              <a:t>!</a:t>
            </a:r>
          </a:p>
        </p:txBody>
      </p:sp>
      <p:sp>
        <p:nvSpPr>
          <p:cNvPr id="15" name="Tekstiruutu 14"/>
          <p:cNvSpPr txBox="1"/>
          <p:nvPr userDrawn="1"/>
        </p:nvSpPr>
        <p:spPr>
          <a:xfrm>
            <a:off x="6764342" y="3776330"/>
            <a:ext cx="2815989" cy="736355"/>
          </a:xfrm>
          <a:prstGeom prst="rect">
            <a:avLst/>
          </a:prstGeom>
          <a:noFill/>
        </p:spPr>
        <p:txBody>
          <a:bodyPr wrap="square" rtlCol="0" anchor="b">
            <a:spAutoFit/>
          </a:bodyPr>
          <a:lstStyle/>
          <a:p>
            <a:pPr defTabSz="285739"/>
            <a:r>
              <a:rPr lang="fi-FI" sz="750" b="0" i="0" dirty="0">
                <a:solidFill>
                  <a:prstClr val="black"/>
                </a:solidFill>
                <a:latin typeface="Helvetica Normaali" charset="0"/>
                <a:ea typeface="ＭＳ Ｐゴシック" charset="0"/>
                <a:cs typeface="ＭＳ Ｐゴシック" charset="0"/>
              </a:rPr>
              <a:t>Canatu US</a:t>
            </a:r>
          </a:p>
          <a:p>
            <a:pPr defTabSz="285739"/>
            <a:r>
              <a:rPr lang="en-GB" sz="687" b="0" i="0" dirty="0">
                <a:solidFill>
                  <a:prstClr val="black"/>
                </a:solidFill>
                <a:latin typeface="Helvetica Normaali" charset="0"/>
                <a:ea typeface="ＭＳ Ｐゴシック" charset="0"/>
                <a:cs typeface="ＭＳ Ｐゴシック" charset="0"/>
              </a:rPr>
              <a:t>Pacific Business </a:t>
            </a:r>
            <a:r>
              <a:rPr lang="en-GB" sz="687" b="0" i="0" dirty="0" err="1">
                <a:solidFill>
                  <a:prstClr val="black"/>
                </a:solidFill>
                <a:latin typeface="Helvetica Normaali" charset="0"/>
                <a:ea typeface="ＭＳ Ｐゴシック" charset="0"/>
                <a:cs typeface="ＭＳ Ｐゴシック" charset="0"/>
              </a:rPr>
              <a:t>Centers</a:t>
            </a:r>
            <a:r>
              <a:rPr lang="en-GB" sz="687" b="0" i="0" dirty="0">
                <a:solidFill>
                  <a:prstClr val="black"/>
                </a:solidFill>
                <a:latin typeface="Helvetica Normaali" charset="0"/>
                <a:ea typeface="ＭＳ Ｐゴシック" charset="0"/>
                <a:cs typeface="ＭＳ Ｐゴシック" charset="0"/>
              </a:rPr>
              <a:t> </a:t>
            </a:r>
          </a:p>
          <a:p>
            <a:pPr defTabSz="285739"/>
            <a:r>
              <a:rPr lang="en-GB" sz="687" b="0" i="0" dirty="0">
                <a:solidFill>
                  <a:prstClr val="black"/>
                </a:solidFill>
                <a:latin typeface="Helvetica Normaali" charset="0"/>
                <a:ea typeface="ＭＳ Ｐゴシック" charset="0"/>
                <a:cs typeface="ＭＳ Ｐゴシック" charset="0"/>
              </a:rPr>
              <a:t>111 N. Market Street</a:t>
            </a:r>
          </a:p>
          <a:p>
            <a:pPr defTabSz="285739"/>
            <a:r>
              <a:rPr lang="en-GB" sz="687" b="0" i="0" dirty="0">
                <a:solidFill>
                  <a:prstClr val="black"/>
                </a:solidFill>
                <a:latin typeface="Helvetica Normaali" charset="0"/>
                <a:ea typeface="ＭＳ Ｐゴシック" charset="0"/>
                <a:cs typeface="ＭＳ Ｐゴシック" charset="0"/>
              </a:rPr>
              <a:t>Suite 300, CA 95113</a:t>
            </a:r>
          </a:p>
          <a:p>
            <a:pPr defTabSz="285739"/>
            <a:r>
              <a:rPr lang="en-GB" sz="687" b="0" i="0" dirty="0">
                <a:solidFill>
                  <a:prstClr val="black"/>
                </a:solidFill>
                <a:latin typeface="Helvetica Normaali" charset="0"/>
                <a:ea typeface="ＭＳ Ｐゴシック" charset="0"/>
                <a:cs typeface="ＭＳ Ｐゴシック" charset="0"/>
              </a:rPr>
              <a:t>San Jose</a:t>
            </a:r>
          </a:p>
          <a:p>
            <a:pPr defTabSz="285739"/>
            <a:r>
              <a:rPr lang="en-GB" sz="687" b="0" i="0" dirty="0">
                <a:solidFill>
                  <a:prstClr val="black"/>
                </a:solidFill>
                <a:latin typeface="Helvetica Normaali" charset="0"/>
                <a:ea typeface="ＭＳ Ｐゴシック" charset="0"/>
                <a:cs typeface="ＭＳ Ｐゴシック" charset="0"/>
              </a:rPr>
              <a:t>USA</a:t>
            </a:r>
            <a:endParaRPr lang="fi-FI" sz="687" b="0" i="0" dirty="0">
              <a:solidFill>
                <a:prstClr val="black"/>
              </a:solidFill>
              <a:latin typeface="Helvetica Normaali" charset="0"/>
              <a:ea typeface="ＭＳ Ｐゴシック" charset="0"/>
              <a:cs typeface="ＭＳ Ｐゴシック" charset="0"/>
            </a:endParaRPr>
          </a:p>
        </p:txBody>
      </p:sp>
      <p:cxnSp>
        <p:nvCxnSpPr>
          <p:cNvPr id="13" name="Suora yhdysviiva 5"/>
          <p:cNvCxnSpPr/>
          <p:nvPr userDrawn="1"/>
        </p:nvCxnSpPr>
        <p:spPr>
          <a:xfrm>
            <a:off x="467544" y="3705876"/>
            <a:ext cx="7980286" cy="0"/>
          </a:xfrm>
          <a:prstGeom prst="line">
            <a:avLst/>
          </a:prstGeom>
          <a:ln/>
        </p:spPr>
        <p:style>
          <a:lnRef idx="1">
            <a:schemeClr val="dk1"/>
          </a:lnRef>
          <a:fillRef idx="0">
            <a:schemeClr val="dk1"/>
          </a:fillRef>
          <a:effectRef idx="0">
            <a:schemeClr val="dk1"/>
          </a:effectRef>
          <a:fontRef idx="minor">
            <a:schemeClr val="tx1"/>
          </a:fontRef>
        </p:style>
      </p:cxnSp>
      <p:sp>
        <p:nvSpPr>
          <p:cNvPr id="17" name="Tekstiruutu 11"/>
          <p:cNvSpPr txBox="1"/>
          <p:nvPr userDrawn="1"/>
        </p:nvSpPr>
        <p:spPr>
          <a:xfrm>
            <a:off x="454239" y="3758331"/>
            <a:ext cx="2815989" cy="630634"/>
          </a:xfrm>
          <a:prstGeom prst="rect">
            <a:avLst/>
          </a:prstGeom>
          <a:noFill/>
        </p:spPr>
        <p:txBody>
          <a:bodyPr wrap="square" rtlCol="0" anchor="b">
            <a:spAutoFit/>
          </a:bodyPr>
          <a:lstStyle/>
          <a:p>
            <a:pPr defTabSz="285739"/>
            <a:r>
              <a:rPr lang="fi-FI" sz="750" b="0" i="0" dirty="0">
                <a:solidFill>
                  <a:prstClr val="black"/>
                </a:solidFill>
                <a:latin typeface="Helvetica Normaali" charset="0"/>
                <a:ea typeface="ＭＳ Ｐゴシック" charset="0"/>
                <a:cs typeface="ＭＳ Ｐゴシック" charset="0"/>
              </a:rPr>
              <a:t>Canatu Finland </a:t>
            </a:r>
          </a:p>
          <a:p>
            <a:pPr defTabSz="285739"/>
            <a:r>
              <a:rPr lang="fi-FI" sz="687" b="0" i="0" dirty="0">
                <a:solidFill>
                  <a:prstClr val="black"/>
                </a:solidFill>
                <a:latin typeface="Helvetica Normaali" charset="0"/>
                <a:ea typeface="ＭＳ Ｐゴシック" charset="0"/>
                <a:cs typeface="ＭＳ Ｐゴシック" charset="0"/>
              </a:rPr>
              <a:t>(</a:t>
            </a:r>
            <a:r>
              <a:rPr lang="fi-FI" sz="687" b="0" i="0" dirty="0" err="1">
                <a:solidFill>
                  <a:prstClr val="black"/>
                </a:solidFill>
                <a:latin typeface="Helvetica Normaali" charset="0"/>
                <a:ea typeface="ＭＳ Ｐゴシック" charset="0"/>
                <a:cs typeface="ＭＳ Ｐゴシック" charset="0"/>
              </a:rPr>
              <a:t>Headquarters</a:t>
            </a:r>
            <a:r>
              <a:rPr lang="fi-FI" sz="687" b="0" i="0" dirty="0">
                <a:solidFill>
                  <a:prstClr val="black"/>
                </a:solidFill>
                <a:latin typeface="Helvetica Normaali" charset="0"/>
                <a:ea typeface="ＭＳ Ｐゴシック" charset="0"/>
                <a:cs typeface="ＭＳ Ｐゴシック" charset="0"/>
              </a:rPr>
              <a:t>)</a:t>
            </a:r>
          </a:p>
          <a:p>
            <a:pPr defTabSz="285739"/>
            <a:r>
              <a:rPr lang="fi-FI" sz="687" b="0" i="0" dirty="0">
                <a:solidFill>
                  <a:prstClr val="black"/>
                </a:solidFill>
                <a:latin typeface="Helvetica Normaali" charset="0"/>
                <a:ea typeface="ＭＳ Ｐゴシック" charset="0"/>
                <a:cs typeface="ＭＳ Ｐゴシック" charset="0"/>
              </a:rPr>
              <a:t>Konalankuja 5</a:t>
            </a:r>
          </a:p>
          <a:p>
            <a:pPr defTabSz="285739"/>
            <a:r>
              <a:rPr lang="fi-FI" sz="687" b="0" i="0" dirty="0">
                <a:solidFill>
                  <a:prstClr val="black"/>
                </a:solidFill>
                <a:latin typeface="Helvetica Normaali" charset="0"/>
                <a:ea typeface="ＭＳ Ｐゴシック" charset="0"/>
                <a:cs typeface="ＭＳ Ｐゴシック" charset="0"/>
              </a:rPr>
              <a:t>FI-00390 Helsinki</a:t>
            </a:r>
          </a:p>
          <a:p>
            <a:pPr defTabSz="285739"/>
            <a:r>
              <a:rPr lang="fi-FI" sz="687" b="0" i="0" dirty="0">
                <a:solidFill>
                  <a:prstClr val="black"/>
                </a:solidFill>
                <a:latin typeface="Helvetica Normaali" charset="0"/>
                <a:ea typeface="ＭＳ Ｐゴシック" charset="0"/>
                <a:cs typeface="ＭＳ Ｐゴシック" charset="0"/>
              </a:rPr>
              <a:t>Finland</a:t>
            </a:r>
          </a:p>
        </p:txBody>
      </p:sp>
      <p:sp>
        <p:nvSpPr>
          <p:cNvPr id="18" name="Tekstiruutu 13"/>
          <p:cNvSpPr txBox="1"/>
          <p:nvPr userDrawn="1"/>
        </p:nvSpPr>
        <p:spPr>
          <a:xfrm>
            <a:off x="3752005" y="3771375"/>
            <a:ext cx="1551859" cy="736355"/>
          </a:xfrm>
          <a:prstGeom prst="rect">
            <a:avLst/>
          </a:prstGeom>
          <a:noFill/>
        </p:spPr>
        <p:txBody>
          <a:bodyPr wrap="square" rtlCol="0" anchor="b">
            <a:spAutoFit/>
          </a:bodyPr>
          <a:lstStyle/>
          <a:p>
            <a:pPr defTabSz="285739"/>
            <a:r>
              <a:rPr lang="fi-FI" sz="750" b="0" i="0" dirty="0">
                <a:solidFill>
                  <a:prstClr val="black"/>
                </a:solidFill>
                <a:latin typeface="Helvetica Normaali" charset="0"/>
                <a:ea typeface="ＭＳ Ｐゴシック" charset="0"/>
                <a:cs typeface="ＭＳ Ｐゴシック" charset="0"/>
              </a:rPr>
              <a:t>Canatu Japan</a:t>
            </a:r>
          </a:p>
          <a:p>
            <a:pPr defTabSz="285739"/>
            <a:r>
              <a:rPr lang="fi-FI" sz="687" b="0" i="0" dirty="0">
                <a:solidFill>
                  <a:prstClr val="black"/>
                </a:solidFill>
                <a:latin typeface="Helvetica Normaali" charset="0"/>
                <a:ea typeface="ＭＳ Ｐゴシック" charset="0"/>
                <a:cs typeface="ＭＳ Ｐゴシック" charset="0"/>
              </a:rPr>
              <a:t>5-6-12, Miyuki Bldg. </a:t>
            </a:r>
          </a:p>
          <a:p>
            <a:pPr defTabSz="285739"/>
            <a:r>
              <a:rPr lang="fi-FI" sz="687" b="0" i="0" dirty="0">
                <a:solidFill>
                  <a:prstClr val="black"/>
                </a:solidFill>
                <a:latin typeface="Helvetica Normaali" charset="0"/>
                <a:ea typeface="ＭＳ Ｐゴシック" charset="0"/>
                <a:cs typeface="ＭＳ Ｐゴシック" charset="0"/>
              </a:rPr>
              <a:t>bizcube 7F</a:t>
            </a:r>
          </a:p>
          <a:p>
            <a:pPr defTabSz="285739"/>
            <a:r>
              <a:rPr lang="fi-FI" sz="687" b="0" i="0" dirty="0">
                <a:solidFill>
                  <a:prstClr val="black"/>
                </a:solidFill>
                <a:latin typeface="Helvetica Normaali" charset="0"/>
                <a:ea typeface="ＭＳ Ｐゴシック" charset="0"/>
                <a:cs typeface="ＭＳ Ｐゴシック" charset="0"/>
              </a:rPr>
              <a:t>Ginza, Chuo-ku</a:t>
            </a:r>
          </a:p>
          <a:p>
            <a:pPr defTabSz="285739"/>
            <a:r>
              <a:rPr lang="fi-FI" sz="687" b="0" i="0" dirty="0">
                <a:solidFill>
                  <a:prstClr val="black"/>
                </a:solidFill>
                <a:latin typeface="Helvetica Normaali" charset="0"/>
                <a:ea typeface="ＭＳ Ｐゴシック" charset="0"/>
                <a:cs typeface="ＭＳ Ｐゴシック" charset="0"/>
              </a:rPr>
              <a:t>104-0061, Tokyo</a:t>
            </a:r>
          </a:p>
          <a:p>
            <a:pPr defTabSz="285739"/>
            <a:r>
              <a:rPr lang="fi-FI" sz="687" b="0" i="0" dirty="0">
                <a:solidFill>
                  <a:prstClr val="black"/>
                </a:solidFill>
                <a:latin typeface="Helvetica Normaali" charset="0"/>
                <a:ea typeface="ＭＳ Ｐゴシック" charset="0"/>
                <a:cs typeface="ＭＳ Ｐゴシック" charset="0"/>
              </a:rPr>
              <a:t>Japan</a:t>
            </a:r>
          </a:p>
        </p:txBody>
      </p:sp>
      <p:sp>
        <p:nvSpPr>
          <p:cNvPr id="20" name="Tekstiruutu 15"/>
          <p:cNvSpPr txBox="1"/>
          <p:nvPr userDrawn="1"/>
        </p:nvSpPr>
        <p:spPr>
          <a:xfrm>
            <a:off x="2267745" y="4678036"/>
            <a:ext cx="4608512" cy="207749"/>
          </a:xfrm>
          <a:prstGeom prst="rect">
            <a:avLst/>
          </a:prstGeom>
          <a:noFill/>
        </p:spPr>
        <p:txBody>
          <a:bodyPr wrap="square" rtlCol="0" anchor="b">
            <a:spAutoFit/>
          </a:bodyPr>
          <a:lstStyle/>
          <a:p>
            <a:pPr algn="ctr" defTabSz="285739"/>
            <a:r>
              <a:rPr lang="fi-FI" sz="750" b="0" i="0" dirty="0" err="1">
                <a:solidFill>
                  <a:srgbClr val="F7941D"/>
                </a:solidFill>
                <a:latin typeface="Helvetica Normaali" charset="0"/>
                <a:ea typeface="ＭＳ Ｐゴシック" charset="0"/>
                <a:cs typeface="ＭＳ Ｐゴシック" charset="0"/>
              </a:rPr>
              <a:t>www.canatu.com</a:t>
            </a:r>
            <a:endParaRPr lang="fi-FI" sz="750" b="0" i="0" dirty="0">
              <a:solidFill>
                <a:srgbClr val="F7941D"/>
              </a:solidFill>
              <a:latin typeface="Helvetica Normaali" charset="0"/>
              <a:ea typeface="ＭＳ Ｐゴシック" charset="0"/>
              <a:cs typeface="ＭＳ Ｐゴシック" charset="0"/>
            </a:endParaRPr>
          </a:p>
        </p:txBody>
      </p:sp>
      <p:sp>
        <p:nvSpPr>
          <p:cNvPr id="21" name="Tekstiruutu 11"/>
          <p:cNvSpPr txBox="1"/>
          <p:nvPr userDrawn="1"/>
        </p:nvSpPr>
        <p:spPr>
          <a:xfrm>
            <a:off x="1907747" y="3773850"/>
            <a:ext cx="1879885" cy="736355"/>
          </a:xfrm>
          <a:prstGeom prst="rect">
            <a:avLst/>
          </a:prstGeom>
          <a:noFill/>
        </p:spPr>
        <p:txBody>
          <a:bodyPr wrap="square" rtlCol="0" anchor="b">
            <a:spAutoFit/>
          </a:bodyPr>
          <a:lstStyle/>
          <a:p>
            <a:pPr defTabSz="285739"/>
            <a:r>
              <a:rPr lang="fi-FI" sz="750" b="0" i="0" dirty="0">
                <a:solidFill>
                  <a:prstClr val="black"/>
                </a:solidFill>
                <a:latin typeface="Helvetica Normaali" charset="0"/>
                <a:ea typeface="ＭＳ Ｐゴシック" charset="0"/>
                <a:cs typeface="ＭＳ Ｐゴシック" charset="0"/>
              </a:rPr>
              <a:t>Canatu China</a:t>
            </a:r>
          </a:p>
          <a:p>
            <a:pPr defTabSz="285739"/>
            <a:r>
              <a:rPr lang="fi-FI" sz="687" b="0" i="0" dirty="0">
                <a:solidFill>
                  <a:prstClr val="black"/>
                </a:solidFill>
                <a:latin typeface="Helvetica Normaali" charset="0"/>
                <a:ea typeface="ＭＳ Ｐゴシック" charset="0"/>
                <a:cs typeface="ＭＳ Ｐゴシック" charset="0"/>
              </a:rPr>
              <a:t>Suite 401-10</a:t>
            </a:r>
          </a:p>
          <a:p>
            <a:pPr defTabSz="285739"/>
            <a:r>
              <a:rPr lang="fi-FI" sz="687" b="0" i="0" dirty="0">
                <a:solidFill>
                  <a:prstClr val="black"/>
                </a:solidFill>
                <a:latin typeface="Helvetica Normaali" charset="0"/>
                <a:ea typeface="ＭＳ Ｐゴシック" charset="0"/>
                <a:cs typeface="ＭＳ Ｐゴシック" charset="0"/>
              </a:rPr>
              <a:t>Fin-Chi Innovation Center </a:t>
            </a:r>
          </a:p>
          <a:p>
            <a:pPr defTabSz="285739"/>
            <a:r>
              <a:rPr lang="fi-FI" sz="687" b="0" i="0" dirty="0">
                <a:solidFill>
                  <a:prstClr val="black"/>
                </a:solidFill>
                <a:latin typeface="Helvetica Normaali" charset="0"/>
                <a:ea typeface="ＭＳ Ｐゴシック" charset="0"/>
                <a:cs typeface="ＭＳ Ｐゴシック" charset="0"/>
              </a:rPr>
              <a:t>Room 401, Bld 2</a:t>
            </a:r>
          </a:p>
          <a:p>
            <a:pPr defTabSz="285739"/>
            <a:r>
              <a:rPr lang="fi-FI" sz="687" b="0" i="0" dirty="0">
                <a:solidFill>
                  <a:prstClr val="black"/>
                </a:solidFill>
                <a:latin typeface="Helvetica Normaali" charset="0"/>
                <a:ea typeface="ＭＳ Ｐゴシック" charset="0"/>
                <a:cs typeface="ＭＳ Ｐゴシック" charset="0"/>
              </a:rPr>
              <a:t>690 Bibo Road, Shanghai</a:t>
            </a:r>
          </a:p>
          <a:p>
            <a:pPr defTabSz="285739"/>
            <a:r>
              <a:rPr lang="fi-FI" sz="687" b="0" i="0" dirty="0">
                <a:solidFill>
                  <a:prstClr val="black"/>
                </a:solidFill>
                <a:latin typeface="Helvetica Normaali" charset="0"/>
                <a:ea typeface="ＭＳ Ｐゴシック" charset="0"/>
                <a:cs typeface="ＭＳ Ｐゴシック" charset="0"/>
              </a:rPr>
              <a:t>China</a:t>
            </a:r>
          </a:p>
        </p:txBody>
      </p:sp>
      <p:sp>
        <p:nvSpPr>
          <p:cNvPr id="22" name="Tekstiruutu 13"/>
          <p:cNvSpPr txBox="1"/>
          <p:nvPr userDrawn="1"/>
        </p:nvSpPr>
        <p:spPr>
          <a:xfrm>
            <a:off x="5241094" y="3985395"/>
            <a:ext cx="1551859" cy="524913"/>
          </a:xfrm>
          <a:prstGeom prst="rect">
            <a:avLst/>
          </a:prstGeom>
          <a:noFill/>
        </p:spPr>
        <p:txBody>
          <a:bodyPr wrap="square" rtlCol="0" anchor="b">
            <a:spAutoFit/>
          </a:bodyPr>
          <a:lstStyle/>
          <a:p>
            <a:pPr defTabSz="285739"/>
            <a:r>
              <a:rPr lang="fi-FI" sz="750" b="0" i="0" dirty="0">
                <a:solidFill>
                  <a:prstClr val="black"/>
                </a:solidFill>
                <a:latin typeface="Helvetica Normaali" charset="0"/>
                <a:ea typeface="ＭＳ Ｐゴシック" charset="0"/>
                <a:cs typeface="ＭＳ Ｐゴシック" charset="0"/>
              </a:rPr>
              <a:t>Canatu Korea</a:t>
            </a:r>
          </a:p>
          <a:p>
            <a:pPr defTabSz="285739"/>
            <a:r>
              <a:rPr lang="en-GB" sz="687" b="0" i="0" dirty="0">
                <a:solidFill>
                  <a:prstClr val="black"/>
                </a:solidFill>
                <a:latin typeface="Helvetica Normaali" charset="0"/>
                <a:ea typeface="ＭＳ Ｐゴシック" charset="0"/>
                <a:cs typeface="ＭＳ Ｐゴシック" charset="0"/>
              </a:rPr>
              <a:t>6fl., Korea Housing </a:t>
            </a:r>
            <a:r>
              <a:rPr lang="en-GB" sz="687" b="0" i="0" dirty="0" err="1">
                <a:solidFill>
                  <a:prstClr val="black"/>
                </a:solidFill>
                <a:latin typeface="Helvetica Normaali" charset="0"/>
                <a:ea typeface="ＭＳ Ｐゴシック" charset="0"/>
                <a:cs typeface="ＭＳ Ｐゴシック" charset="0"/>
              </a:rPr>
              <a:t>Center</a:t>
            </a:r>
            <a:r>
              <a:rPr lang="en-GB" sz="687" b="0" i="0" dirty="0">
                <a:solidFill>
                  <a:prstClr val="black"/>
                </a:solidFill>
                <a:latin typeface="Helvetica Normaali" charset="0"/>
                <a:ea typeface="ＭＳ Ｐゴシック" charset="0"/>
                <a:cs typeface="ＭＳ Ｐゴシック" charset="0"/>
              </a:rPr>
              <a:t>, 45-11 </a:t>
            </a:r>
            <a:r>
              <a:rPr lang="en-GB" sz="687" b="0" i="0" dirty="0" err="1">
                <a:solidFill>
                  <a:prstClr val="black"/>
                </a:solidFill>
                <a:latin typeface="Helvetica Normaali" charset="0"/>
                <a:ea typeface="ＭＳ Ｐゴシック" charset="0"/>
                <a:cs typeface="ＭＳ Ｐゴシック" charset="0"/>
              </a:rPr>
              <a:t>Yeoido</a:t>
            </a:r>
            <a:r>
              <a:rPr lang="en-GB" sz="687" b="0" i="0" dirty="0">
                <a:solidFill>
                  <a:prstClr val="black"/>
                </a:solidFill>
                <a:latin typeface="Helvetica Normaali" charset="0"/>
                <a:ea typeface="ＭＳ Ｐゴシック" charset="0"/>
                <a:cs typeface="ＭＳ Ｐゴシック" charset="0"/>
              </a:rPr>
              <a:t>-dong, </a:t>
            </a:r>
            <a:r>
              <a:rPr lang="en-GB" sz="687" b="0" i="0" dirty="0" err="1">
                <a:solidFill>
                  <a:prstClr val="black"/>
                </a:solidFill>
                <a:latin typeface="Helvetica Normaali" charset="0"/>
                <a:ea typeface="ＭＳ Ｐゴシック" charset="0"/>
                <a:cs typeface="ＭＳ Ｐゴシック" charset="0"/>
              </a:rPr>
              <a:t>Yeongdeungpo-gu</a:t>
            </a:r>
            <a:r>
              <a:rPr lang="en-GB" sz="687" b="0" i="0" dirty="0">
                <a:solidFill>
                  <a:prstClr val="black"/>
                </a:solidFill>
                <a:latin typeface="Helvetica Normaali" charset="0"/>
                <a:ea typeface="ＭＳ Ｐゴシック" charset="0"/>
                <a:cs typeface="ＭＳ Ｐゴシック" charset="0"/>
              </a:rPr>
              <a:t>, Seoul, 150-736 Korea</a:t>
            </a:r>
          </a:p>
        </p:txBody>
      </p:sp>
    </p:spTree>
    <p:extLst>
      <p:ext uri="{BB962C8B-B14F-4D97-AF65-F5344CB8AC3E}">
        <p14:creationId xmlns:p14="http://schemas.microsoft.com/office/powerpoint/2010/main" val="2183735149"/>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2700" b="0" i="0" spc="-75">
                <a:solidFill>
                  <a:srgbClr val="0065BD"/>
                </a:solidFill>
                <a:latin typeface="Helvetica Normaali" charset="0"/>
              </a:defRPr>
            </a:lvl1pPr>
          </a:lstStyle>
          <a:p>
            <a:r>
              <a:rPr lang="en-US" dirty="0"/>
              <a:t>Click to edit Master title style</a:t>
            </a:r>
          </a:p>
        </p:txBody>
      </p:sp>
      <p:sp>
        <p:nvSpPr>
          <p:cNvPr id="10"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1575" b="0" i="0">
                <a:latin typeface="Helvetica Normaali" charset="0"/>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Date Placeholder 12"/>
          <p:cNvSpPr>
            <a:spLocks noGrp="1"/>
          </p:cNvSpPr>
          <p:nvPr>
            <p:ph type="dt" sz="half" idx="15"/>
          </p:nvPr>
        </p:nvSpPr>
        <p:spPr>
          <a:xfrm>
            <a:off x="4940300" y="4583908"/>
            <a:ext cx="3619500" cy="139304"/>
          </a:xfrm>
          <a:prstGeom prst="rect">
            <a:avLst/>
          </a:prstGeom>
        </p:spPr>
        <p:txBody>
          <a:bodyPr/>
          <a:lstStyle>
            <a:lvl1pPr>
              <a:defRPr b="0" i="0">
                <a:latin typeface="Helvetica Normaali" charset="0"/>
              </a:defRPr>
            </a:lvl1pPr>
          </a:lstStyle>
          <a:p>
            <a:pPr fontAlgn="base">
              <a:spcBef>
                <a:spcPct val="0"/>
              </a:spcBef>
              <a:spcAft>
                <a:spcPct val="0"/>
              </a:spcAft>
              <a:defRPr/>
            </a:pPr>
            <a:fld id="{E0A7D511-EF24-F248-BEA4-1AD370F38D7A}" type="datetime1">
              <a:rPr lang="fi-FI" smtClean="0">
                <a:solidFill>
                  <a:prstClr val="black">
                    <a:tint val="75000"/>
                  </a:prstClr>
                </a:solidFill>
                <a:ea typeface="ＭＳ Ｐゴシック" charset="0"/>
                <a:cs typeface="ＭＳ Ｐゴシック" charset="0"/>
              </a:rPr>
              <a:pPr fontAlgn="base">
                <a:spcBef>
                  <a:spcPct val="0"/>
                </a:spcBef>
                <a:spcAft>
                  <a:spcPct val="0"/>
                </a:spcAft>
                <a:defRPr/>
              </a:pPr>
              <a:t>21.9.2020</a:t>
            </a:fld>
            <a:endParaRPr lang="fi-FI" dirty="0">
              <a:solidFill>
                <a:prstClr val="black">
                  <a:tint val="75000"/>
                </a:prstClr>
              </a:solidFill>
              <a:ea typeface="ＭＳ Ｐゴシック" charset="0"/>
              <a:cs typeface="ＭＳ Ｐゴシック" charset="0"/>
            </a:endParaRPr>
          </a:p>
        </p:txBody>
      </p:sp>
      <p:sp>
        <p:nvSpPr>
          <p:cNvPr id="7" name="Footer Placeholder 13"/>
          <p:cNvSpPr>
            <a:spLocks noGrp="1"/>
          </p:cNvSpPr>
          <p:nvPr>
            <p:ph type="ftr" sz="quarter" idx="16"/>
          </p:nvPr>
        </p:nvSpPr>
        <p:spPr>
          <a:xfrm>
            <a:off x="4940300" y="4464877"/>
            <a:ext cx="3619500" cy="119063"/>
          </a:xfrm>
          <a:prstGeom prst="rect">
            <a:avLst/>
          </a:prstGeom>
        </p:spPr>
        <p:txBody>
          <a:bodyPr/>
          <a:lstStyle>
            <a:lvl1pPr>
              <a:defRPr b="0" i="0">
                <a:latin typeface="Helvetica Normaali" charset="0"/>
              </a:defRPr>
            </a:lvl1pPr>
          </a:lstStyle>
          <a:p>
            <a:pPr fontAlgn="base">
              <a:spcBef>
                <a:spcPct val="0"/>
              </a:spcBef>
              <a:spcAft>
                <a:spcPct val="0"/>
              </a:spcAft>
              <a:defRPr/>
            </a:pPr>
            <a:endParaRPr lang="fi-FI" dirty="0">
              <a:solidFill>
                <a:prstClr val="black">
                  <a:tint val="75000"/>
                </a:prstClr>
              </a:solidFill>
              <a:ea typeface="ＭＳ Ｐゴシック" charset="0"/>
              <a:cs typeface="ＭＳ Ｐゴシック" charset="0"/>
            </a:endParaRPr>
          </a:p>
        </p:txBody>
      </p:sp>
      <p:sp>
        <p:nvSpPr>
          <p:cNvPr id="8" name="Slide Number Placeholder 14"/>
          <p:cNvSpPr>
            <a:spLocks noGrp="1"/>
          </p:cNvSpPr>
          <p:nvPr>
            <p:ph type="sldNum" sz="quarter" idx="17"/>
          </p:nvPr>
        </p:nvSpPr>
        <p:spPr>
          <a:xfrm>
            <a:off x="4940300" y="4723212"/>
            <a:ext cx="3619500" cy="121444"/>
          </a:xfrm>
          <a:prstGeom prst="rect">
            <a:avLst/>
          </a:prstGeom>
        </p:spPr>
        <p:txBody>
          <a:bodyPr/>
          <a:lstStyle>
            <a:lvl1pPr>
              <a:defRPr b="0" i="0">
                <a:latin typeface="Helvetica Normaali" charset="0"/>
              </a:defRPr>
            </a:lvl1pPr>
          </a:lstStyle>
          <a:p>
            <a:pPr fontAlgn="base">
              <a:spcBef>
                <a:spcPct val="0"/>
              </a:spcBef>
              <a:spcAft>
                <a:spcPct val="0"/>
              </a:spcAft>
              <a:defRPr/>
            </a:pPr>
            <a:fld id="{49EFD4B7-1CC6-864B-A72A-C978B70BBA9B}" type="slidenum">
              <a:rPr lang="fi-FI" smtClean="0">
                <a:solidFill>
                  <a:prstClr val="black">
                    <a:tint val="75000"/>
                  </a:prstClr>
                </a:solidFill>
                <a:ea typeface="ＭＳ Ｐゴシック" charset="0"/>
                <a:cs typeface="ＭＳ Ｐゴシック" charset="0"/>
              </a:rPr>
              <a:pPr fontAlgn="base">
                <a:spcBef>
                  <a:spcPct val="0"/>
                </a:spcBef>
                <a:spcAft>
                  <a:spcPct val="0"/>
                </a:spcAft>
                <a:defRPr/>
              </a:pPr>
              <a:t>‹#›</a:t>
            </a:fld>
            <a:endParaRPr lang="fi-FI" dirty="0">
              <a:solidFill>
                <a:prstClr val="black">
                  <a:tint val="75000"/>
                </a:prstClr>
              </a:solidFill>
              <a:ea typeface="ＭＳ Ｐゴシック" charset="0"/>
              <a:cs typeface="ＭＳ Ｐゴシック" charset="0"/>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615" y="4226569"/>
            <a:ext cx="2449208" cy="836673"/>
          </a:xfrm>
          <a:prstGeom prst="rect">
            <a:avLst/>
          </a:prstGeom>
        </p:spPr>
      </p:pic>
    </p:spTree>
    <p:extLst>
      <p:ext uri="{BB962C8B-B14F-4D97-AF65-F5344CB8AC3E}">
        <p14:creationId xmlns:p14="http://schemas.microsoft.com/office/powerpoint/2010/main" val="1252706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62.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3998" cy="5143500"/>
          </a:xfrm>
          <a:prstGeom prst="rect">
            <a:avLst/>
          </a:prstGeom>
          <a:blipFill>
            <a:blip r:embed="rId2" cstate="print"/>
            <a:stretch>
              <a:fillRect/>
            </a:stretch>
          </a:blipFill>
        </p:spPr>
        <p:txBody>
          <a:bodyPr wrap="square" lIns="0" tIns="0" rIns="0" bIns="0" rtlCol="0"/>
          <a:lstStyle/>
          <a:p>
            <a:endParaRPr sz="1620"/>
          </a:p>
        </p:txBody>
      </p:sp>
      <p:sp>
        <p:nvSpPr>
          <p:cNvPr id="2" name="Holder 2"/>
          <p:cNvSpPr>
            <a:spLocks noGrp="1"/>
          </p:cNvSpPr>
          <p:nvPr>
            <p:ph type="title"/>
          </p:nvPr>
        </p:nvSpPr>
        <p:spPr>
          <a:xfrm>
            <a:off x="573088" y="366716"/>
            <a:ext cx="7988300" cy="810816"/>
          </a:xfrm>
          <a:prstGeom prst="rect">
            <a:avLst/>
          </a:prstGeom>
        </p:spPr>
        <p:txBody>
          <a:bodyPr lIns="0" tIns="0" rIns="0" bIns="0"/>
          <a:lstStyle>
            <a:lvl1pPr>
              <a:defRPr sz="3240" b="1" i="0">
                <a:solidFill>
                  <a:schemeClr val="tx1"/>
                </a:solidFill>
                <a:latin typeface="Arial"/>
                <a:cs typeface="Arial"/>
              </a:defRPr>
            </a:lvl1pPr>
          </a:lstStyle>
          <a:p>
            <a:endParaRPr/>
          </a:p>
        </p:txBody>
      </p:sp>
      <p:sp>
        <p:nvSpPr>
          <p:cNvPr id="3" name="Holder 3"/>
          <p:cNvSpPr>
            <a:spLocks noGrp="1"/>
          </p:cNvSpPr>
          <p:nvPr>
            <p:ph type="ftr" sz="quarter" idx="5"/>
          </p:nvPr>
        </p:nvSpPr>
        <p:spPr>
          <a:xfrm>
            <a:off x="3432723" y="4608914"/>
            <a:ext cx="1544637" cy="94059"/>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3432723" y="4706546"/>
            <a:ext cx="1544637" cy="94059"/>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9/21/20</a:t>
            </a:fld>
            <a:endParaRPr lang="en-US"/>
          </a:p>
        </p:txBody>
      </p:sp>
      <p:sp>
        <p:nvSpPr>
          <p:cNvPr id="5" name="Holder 5"/>
          <p:cNvSpPr>
            <a:spLocks noGrp="1"/>
          </p:cNvSpPr>
          <p:nvPr>
            <p:ph type="sldNum" sz="quarter" idx="7"/>
          </p:nvPr>
        </p:nvSpPr>
        <p:spPr>
          <a:xfrm>
            <a:off x="3432723" y="4800726"/>
            <a:ext cx="1544637" cy="9406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30518343"/>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1"/>
            <a:ext cx="9143999" cy="51434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20"/>
          </a:p>
        </p:txBody>
      </p:sp>
      <p:sp>
        <p:nvSpPr>
          <p:cNvPr id="17" name="bk object 17"/>
          <p:cNvSpPr/>
          <p:nvPr/>
        </p:nvSpPr>
        <p:spPr>
          <a:xfrm>
            <a:off x="478537" y="4678528"/>
            <a:ext cx="1429511" cy="29077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20"/>
          </a:p>
        </p:txBody>
      </p:sp>
      <p:sp>
        <p:nvSpPr>
          <p:cNvPr id="2" name="Holder 2"/>
          <p:cNvSpPr>
            <a:spLocks noGrp="1"/>
          </p:cNvSpPr>
          <p:nvPr>
            <p:ph type="title"/>
          </p:nvPr>
        </p:nvSpPr>
        <p:spPr>
          <a:xfrm>
            <a:off x="573088" y="366716"/>
            <a:ext cx="7988300" cy="810816"/>
          </a:xfrm>
          <a:prstGeom prst="rect">
            <a:avLst/>
          </a:prstGeom>
        </p:spPr>
        <p:txBody>
          <a:bodyPr lIns="0" tIns="0" rIns="0" bIns="0"/>
          <a:lstStyle>
            <a:lvl1pPr>
              <a:defRPr sz="3240" b="1" i="0">
                <a:solidFill>
                  <a:schemeClr val="tx1"/>
                </a:solidFill>
                <a:latin typeface="Arial"/>
                <a:cs typeface="Arial"/>
              </a:defRPr>
            </a:lvl1pPr>
          </a:lstStyle>
          <a:p>
            <a:endParaRPr/>
          </a:p>
        </p:txBody>
      </p:sp>
      <p:sp>
        <p:nvSpPr>
          <p:cNvPr id="3" name="Holder 3"/>
          <p:cNvSpPr>
            <a:spLocks noGrp="1"/>
          </p:cNvSpPr>
          <p:nvPr>
            <p:ph sz="half" idx="2"/>
          </p:nvPr>
        </p:nvSpPr>
        <p:spPr>
          <a:xfrm>
            <a:off x="457200" y="1183005"/>
            <a:ext cx="3977640" cy="29546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920049" y="1018528"/>
            <a:ext cx="3361054" cy="199414"/>
          </a:xfrm>
          <a:prstGeom prst="rect">
            <a:avLst/>
          </a:prstGeom>
        </p:spPr>
        <p:txBody>
          <a:bodyPr wrap="square" lIns="0" tIns="0" rIns="0" bIns="0">
            <a:spAutoFit/>
          </a:bodyPr>
          <a:lstStyle>
            <a:lvl1pPr>
              <a:defRPr sz="1620" b="0" i="0">
                <a:solidFill>
                  <a:schemeClr val="bg1"/>
                </a:solidFill>
                <a:latin typeface="Georgia"/>
                <a:cs typeface="Georgia"/>
              </a:defRPr>
            </a:lvl1pPr>
          </a:lstStyle>
          <a:p>
            <a:endParaRPr/>
          </a:p>
        </p:txBody>
      </p:sp>
      <p:sp>
        <p:nvSpPr>
          <p:cNvPr id="5" name="Holder 5"/>
          <p:cNvSpPr>
            <a:spLocks noGrp="1"/>
          </p:cNvSpPr>
          <p:nvPr>
            <p:ph type="ftr" sz="quarter" idx="5"/>
          </p:nvPr>
        </p:nvSpPr>
        <p:spPr>
          <a:xfrm>
            <a:off x="3432723" y="4608914"/>
            <a:ext cx="1544637" cy="94059"/>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3432723" y="4706546"/>
            <a:ext cx="1544637" cy="94059"/>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9/21/20</a:t>
            </a:fld>
            <a:endParaRPr lang="en-US"/>
          </a:p>
        </p:txBody>
      </p:sp>
      <p:sp>
        <p:nvSpPr>
          <p:cNvPr id="7" name="Holder 7"/>
          <p:cNvSpPr>
            <a:spLocks noGrp="1"/>
          </p:cNvSpPr>
          <p:nvPr>
            <p:ph type="sldNum" sz="quarter" idx="7"/>
          </p:nvPr>
        </p:nvSpPr>
        <p:spPr>
          <a:xfrm>
            <a:off x="3432723" y="4800726"/>
            <a:ext cx="1544637" cy="9406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28590901"/>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EF3340"/>
                </a:solidFill>
                <a:latin typeface="Helvetica Normaali" charset="0"/>
              </a:defRPr>
            </a:lvl1pPr>
          </a:lstStyle>
          <a:p>
            <a:r>
              <a:rPr lang="en-US" dirty="0"/>
              <a:t>Click to edit Master title style</a:t>
            </a:r>
          </a:p>
        </p:txBody>
      </p:sp>
      <p:sp>
        <p:nvSpPr>
          <p:cNvPr id="6" name="Subtitle 2"/>
          <p:cNvSpPr>
            <a:spLocks noGrp="1"/>
          </p:cNvSpPr>
          <p:nvPr>
            <p:ph type="subTitle" idx="1"/>
          </p:nvPr>
        </p:nvSpPr>
        <p:spPr>
          <a:xfrm>
            <a:off x="468333" y="3986775"/>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39" y="214"/>
            <a:ext cx="1654175" cy="1364457"/>
          </a:xfrm>
          <a:prstGeom prst="rect">
            <a:avLst/>
          </a:prstGeom>
        </p:spPr>
      </p:pic>
    </p:spTree>
    <p:extLst>
      <p:ext uri="{BB962C8B-B14F-4D97-AF65-F5344CB8AC3E}">
        <p14:creationId xmlns:p14="http://schemas.microsoft.com/office/powerpoint/2010/main" val="1295625159"/>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showMasterSp="0" userDrawn="1">
  <p:cSld name="Title Slide Orange">
    <p:spTree>
      <p:nvGrpSpPr>
        <p:cNvPr id="1" name=""/>
        <p:cNvGrpSpPr/>
        <p:nvPr/>
      </p:nvGrpSpPr>
      <p:grpSpPr>
        <a:xfrm>
          <a:off x="0" y="0"/>
          <a:ext cx="0" cy="0"/>
          <a:chOff x="0" y="0"/>
          <a:chExt cx="0" cy="0"/>
        </a:xfrm>
      </p:grpSpPr>
      <p:sp>
        <p:nvSpPr>
          <p:cNvPr id="2" name="Title 1"/>
          <p:cNvSpPr>
            <a:spLocks noGrp="1"/>
          </p:cNvSpPr>
          <p:nvPr>
            <p:ph type="ctrTitle"/>
          </p:nvPr>
        </p:nvSpPr>
        <p:spPr>
          <a:xfrm>
            <a:off x="572400" y="1328400"/>
            <a:ext cx="7772400" cy="999000"/>
          </a:xfrm>
          <a:prstGeom prst="rect">
            <a:avLst/>
          </a:prstGeom>
        </p:spPr>
        <p:txBody>
          <a:bodyPr/>
          <a:lstStyle>
            <a:lvl1pPr>
              <a:defRPr sz="4000" b="0" i="0">
                <a:solidFill>
                  <a:schemeClr val="bg1"/>
                </a:solidFill>
                <a:latin typeface="Helvetica Normaali" charset="0"/>
              </a:defRPr>
            </a:lvl1pPr>
          </a:lstStyle>
          <a:p>
            <a:r>
              <a:rPr lang="en-US" noProof="0" dirty="0"/>
              <a:t>Click to edit Master title style</a:t>
            </a:r>
          </a:p>
        </p:txBody>
      </p:sp>
      <p:sp>
        <p:nvSpPr>
          <p:cNvPr id="3" name="Subtitle 2"/>
          <p:cNvSpPr>
            <a:spLocks noGrp="1"/>
          </p:cNvSpPr>
          <p:nvPr>
            <p:ph type="subTitle" idx="1"/>
          </p:nvPr>
        </p:nvSpPr>
        <p:spPr>
          <a:xfrm>
            <a:off x="572400" y="2357436"/>
            <a:ext cx="6285600" cy="1755000"/>
          </a:xfrm>
          <a:prstGeom prst="rect">
            <a:avLst/>
          </a:prstGeom>
        </p:spPr>
        <p:txBody>
          <a:bodyPr/>
          <a:lstStyle>
            <a:lvl1pPr marL="0" indent="0" algn="l">
              <a:buNone/>
              <a:defRPr>
                <a:solidFill>
                  <a:schemeClr val="bg1"/>
                </a:solidFill>
                <a:latin typeface="Georgia" pitchFamily="18"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noProof="0"/>
              <a:t>Click to edit Master subtitle style</a:t>
            </a:r>
          </a:p>
        </p:txBody>
      </p:sp>
      <p:sp>
        <p:nvSpPr>
          <p:cNvPr id="10" name="Text Placeholder 9"/>
          <p:cNvSpPr>
            <a:spLocks noGrp="1"/>
          </p:cNvSpPr>
          <p:nvPr>
            <p:ph type="body" sz="quarter" idx="11"/>
          </p:nvPr>
        </p:nvSpPr>
        <p:spPr>
          <a:xfrm>
            <a:off x="5144400" y="4471200"/>
            <a:ext cx="1962000" cy="475200"/>
          </a:xfrm>
          <a:prstGeom prst="rect">
            <a:avLst/>
          </a:prstGeom>
        </p:spPr>
        <p:txBody>
          <a:bodyPr wrap="none"/>
          <a:lstStyle>
            <a:lvl1pPr marL="0" indent="0">
              <a:spcBef>
                <a:spcPts val="0"/>
              </a:spcBef>
              <a:buNone/>
              <a:defRPr sz="1200" b="0" i="0">
                <a:solidFill>
                  <a:schemeClr val="bg2"/>
                </a:solidFill>
                <a:latin typeface="Helvetica Normaali" charset="0"/>
              </a:defRPr>
            </a:lvl1pPr>
            <a:lvl2pPr marL="741581" indent="-284393">
              <a:spcBef>
                <a:spcPts val="288"/>
              </a:spcBef>
              <a:defRPr lang="fi-FI" sz="1200" b="0" i="0" kern="1200" dirty="0" smtClean="0">
                <a:solidFill>
                  <a:schemeClr val="tx1"/>
                </a:solidFill>
                <a:latin typeface="Helvetica Normaali" charset="0"/>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7426800" y="4471200"/>
            <a:ext cx="1134000" cy="475200"/>
          </a:xfrm>
          <a:prstGeom prst="rect">
            <a:avLst/>
          </a:prstGeom>
        </p:spPr>
        <p:txBody>
          <a:bodyPr wrap="none"/>
          <a:lstStyle>
            <a:lvl1pPr marL="0" indent="0">
              <a:spcBef>
                <a:spcPts val="0"/>
              </a:spcBef>
              <a:buNone/>
              <a:defRPr sz="1200" b="0" i="0">
                <a:solidFill>
                  <a:schemeClr val="bg2"/>
                </a:solidFill>
                <a:latin typeface="Helvetica Normaali" charset="0"/>
              </a:defRPr>
            </a:lvl1pPr>
            <a:lvl2pPr marL="741581" indent="-284393">
              <a:spcBef>
                <a:spcPts val="288"/>
              </a:spcBef>
              <a:defRPr lang="fi-FI" sz="1200" b="0" i="0" kern="1200" dirty="0" smtClean="0">
                <a:solidFill>
                  <a:schemeClr val="tx1"/>
                </a:solidFill>
                <a:latin typeface="Helvetica Normaali" charset="0"/>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2862000" y="4603500"/>
            <a:ext cx="2026800" cy="342900"/>
          </a:xfrm>
          <a:prstGeom prst="rect">
            <a:avLst/>
          </a:prstGeom>
        </p:spPr>
        <p:txBody>
          <a:bodyPr wrap="none"/>
          <a:lstStyle>
            <a:lvl1pPr marL="0" indent="0">
              <a:spcBef>
                <a:spcPts val="0"/>
              </a:spcBef>
              <a:buNone/>
              <a:defRPr sz="1200" b="0" i="0">
                <a:solidFill>
                  <a:schemeClr val="bg2"/>
                </a:solidFill>
                <a:latin typeface="Helvetica Normaali" charset="0"/>
              </a:defRPr>
            </a:lvl1pPr>
            <a:lvl2pPr marL="741581" indent="-284393">
              <a:spcBef>
                <a:spcPts val="288"/>
              </a:spcBef>
              <a:defRPr lang="fi-FI" sz="1200" b="0" i="0" kern="1200" dirty="0" smtClean="0">
                <a:solidFill>
                  <a:schemeClr val="tx1"/>
                </a:solidFill>
                <a:latin typeface="Helvetica Normaali" charset="0"/>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5" name="Text Placeholder 9"/>
          <p:cNvSpPr>
            <a:spLocks noGrp="1"/>
          </p:cNvSpPr>
          <p:nvPr>
            <p:ph type="body" sz="quarter" idx="14"/>
          </p:nvPr>
        </p:nvSpPr>
        <p:spPr>
          <a:xfrm>
            <a:off x="572400" y="4603500"/>
            <a:ext cx="2048400" cy="342900"/>
          </a:xfrm>
          <a:prstGeom prst="rect">
            <a:avLst/>
          </a:prstGeom>
        </p:spPr>
        <p:txBody>
          <a:bodyPr wrap="none"/>
          <a:lstStyle>
            <a:lvl1pPr marL="0" indent="0">
              <a:spcBef>
                <a:spcPts val="0"/>
              </a:spcBef>
              <a:buNone/>
              <a:defRPr sz="1200" b="0" i="0">
                <a:solidFill>
                  <a:schemeClr val="bg2"/>
                </a:solidFill>
                <a:latin typeface="Helvetica Normaali" charset="0"/>
              </a:defRPr>
            </a:lvl1pPr>
            <a:lvl2pPr marL="741581" indent="-284393">
              <a:spcBef>
                <a:spcPts val="288"/>
              </a:spcBef>
              <a:defRPr lang="fi-FI" sz="1200" b="0" i="0" kern="1200" dirty="0" smtClean="0">
                <a:solidFill>
                  <a:schemeClr val="tx1"/>
                </a:solidFill>
                <a:latin typeface="Helvetica Normaali" charset="0"/>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6" name="Text Placeholder 9"/>
          <p:cNvSpPr>
            <a:spLocks noGrp="1"/>
          </p:cNvSpPr>
          <p:nvPr>
            <p:ph type="body" sz="quarter" idx="15"/>
          </p:nvPr>
        </p:nvSpPr>
        <p:spPr>
          <a:xfrm>
            <a:off x="572400" y="4471200"/>
            <a:ext cx="2048400" cy="132300"/>
          </a:xfrm>
          <a:prstGeom prst="rect">
            <a:avLst/>
          </a:prstGeom>
        </p:spPr>
        <p:txBody>
          <a:bodyPr wrap="none"/>
          <a:lstStyle>
            <a:lvl1pPr marL="0" indent="0">
              <a:spcBef>
                <a:spcPts val="0"/>
              </a:spcBef>
              <a:buNone/>
              <a:defRPr sz="1200" b="0" i="0">
                <a:solidFill>
                  <a:schemeClr val="tx1"/>
                </a:solidFill>
                <a:latin typeface="Helvetica Normaali" charset="0"/>
              </a:defRPr>
            </a:lvl1pPr>
            <a:lvl2pPr marL="741581" indent="-284393">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p:txBody>
      </p:sp>
      <p:sp>
        <p:nvSpPr>
          <p:cNvPr id="9" name="Date Placeholder 3"/>
          <p:cNvSpPr>
            <a:spLocks noGrp="1"/>
          </p:cNvSpPr>
          <p:nvPr>
            <p:ph type="dt" sz="half" idx="16"/>
          </p:nvPr>
        </p:nvSpPr>
        <p:spPr>
          <a:xfrm>
            <a:off x="2862272" y="4471661"/>
            <a:ext cx="2027237" cy="132159"/>
          </a:xfrm>
        </p:spPr>
        <p:txBody>
          <a:bodyPr wrap="none"/>
          <a:lstStyle>
            <a:lvl1pPr>
              <a:defRPr sz="1200" smtClean="0">
                <a:solidFill>
                  <a:schemeClr val="bg2"/>
                </a:solidFill>
              </a:defRPr>
            </a:lvl1pPr>
          </a:lstStyle>
          <a:p>
            <a:pPr>
              <a:defRPr/>
            </a:pPr>
            <a:fld id="{A3700492-D580-4C47-AF15-0178880E1F27}" type="datetime1">
              <a:rPr lang="en-US">
                <a:solidFill>
                  <a:srgbClr val="928B81"/>
                </a:solidFill>
              </a:rPr>
              <a:pPr>
                <a:defRPr/>
              </a:pPr>
              <a:t>9/21/20</a:t>
            </a:fld>
            <a:endParaRPr lang="en-US">
              <a:solidFill>
                <a:srgbClr val="928B81"/>
              </a:solidFill>
            </a:endParaRPr>
          </a:p>
        </p:txBody>
      </p:sp>
    </p:spTree>
    <p:extLst>
      <p:ext uri="{BB962C8B-B14F-4D97-AF65-F5344CB8AC3E}">
        <p14:creationId xmlns:p14="http://schemas.microsoft.com/office/powerpoint/2010/main" val="3770383007"/>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3193710088"/>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91164228"/>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31915343"/>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1927954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1232" y="4244317"/>
            <a:ext cx="2382106" cy="800051"/>
          </a:xfrm>
          <a:prstGeom prst="rect">
            <a:avLst/>
          </a:prstGeom>
        </p:spPr>
      </p:pic>
    </p:spTree>
    <p:extLst>
      <p:ext uri="{BB962C8B-B14F-4D97-AF65-F5344CB8AC3E}">
        <p14:creationId xmlns:p14="http://schemas.microsoft.com/office/powerpoint/2010/main" val="2999871808"/>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2995319869"/>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1511703372"/>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005EB8"/>
                </a:solidFill>
                <a:latin typeface="Helvetica Normaali" charset="0"/>
              </a:defRPr>
            </a:lvl1pPr>
          </a:lstStyle>
          <a:p>
            <a:r>
              <a:rPr lang="en-US" dirty="0"/>
              <a:t>Click to edit Master title style</a:t>
            </a:r>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1504611636"/>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EF3340"/>
                </a:solidFill>
                <a:latin typeface="Helvetica Normaali" charset="0"/>
              </a:defRPr>
            </a:lvl1pPr>
          </a:lstStyle>
          <a:p>
            <a:r>
              <a:rPr lang="en-US" dirty="0"/>
              <a:t>Click to edit Master title style</a:t>
            </a:r>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1903555930"/>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FFCD00"/>
                </a:solidFill>
                <a:latin typeface="Helvetica Normaali" charset="0"/>
              </a:defRPr>
            </a:lvl1pPr>
          </a:lstStyle>
          <a:p>
            <a:r>
              <a:rPr lang="en-US" dirty="0"/>
              <a:t>Click to edit Master title style</a:t>
            </a:r>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3216926746"/>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550" y="1491982"/>
            <a:ext cx="3319477" cy="2424675"/>
          </a:xfrm>
          <a:prstGeom prst="rect">
            <a:avLst/>
          </a:prstGeom>
        </p:spPr>
        <p:txBody>
          <a:bodyPr lIns="0" tIns="0" rIns="0" bIns="0" anchor="t">
            <a:noAutofit/>
          </a:bodyPr>
          <a:lstStyle>
            <a:lvl1pPr algn="l">
              <a:lnSpc>
                <a:spcPct val="80000"/>
              </a:lnSpc>
              <a:defRPr sz="6000" b="0" i="0" spc="-200">
                <a:solidFill>
                  <a:srgbClr val="005EB8"/>
                </a:solidFill>
                <a:latin typeface="Helvetica Normaali" charset="0"/>
              </a:defRPr>
            </a:lvl1pPr>
          </a:lstStyle>
          <a:p>
            <a:r>
              <a:rPr lang="en-US" dirty="0"/>
              <a:t>Click to edit Master title style</a:t>
            </a:r>
          </a:p>
        </p:txBody>
      </p:sp>
      <p:sp>
        <p:nvSpPr>
          <p:cNvPr id="17" name="Subtitle 2"/>
          <p:cNvSpPr>
            <a:spLocks noGrp="1"/>
          </p:cNvSpPr>
          <p:nvPr>
            <p:ph type="subTitle" idx="1"/>
          </p:nvPr>
        </p:nvSpPr>
        <p:spPr>
          <a:xfrm>
            <a:off x="469550"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Normaali" charset="0"/>
              </a:defRPr>
            </a:lvl1pPr>
          </a:lstStyle>
          <a:p>
            <a:pPr lvl="0"/>
            <a:r>
              <a:rPr lang="en-US" noProof="0" dirty="0"/>
              <a:t>Click icon to add picture</a:t>
            </a:r>
            <a:endParaRPr lang="fi-FI" noProof="0"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1795921641"/>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Normaali" charset="0"/>
              </a:defRPr>
            </a:lvl1pPr>
          </a:lstStyle>
          <a:p>
            <a:pPr lvl="0"/>
            <a:r>
              <a:rPr lang="en-US" noProof="0" dirty="0"/>
              <a:t>Click icon to add picture</a:t>
            </a:r>
            <a:endParaRPr lang="fi-FI" noProof="0" dirty="0"/>
          </a:p>
        </p:txBody>
      </p:sp>
      <p:sp>
        <p:nvSpPr>
          <p:cNvPr id="6" name="Title 1"/>
          <p:cNvSpPr>
            <a:spLocks noGrp="1"/>
          </p:cNvSpPr>
          <p:nvPr>
            <p:ph type="ctrTitle"/>
          </p:nvPr>
        </p:nvSpPr>
        <p:spPr>
          <a:xfrm>
            <a:off x="469550" y="1491982"/>
            <a:ext cx="3319477" cy="2424675"/>
          </a:xfrm>
          <a:prstGeom prst="rect">
            <a:avLst/>
          </a:prstGeom>
        </p:spPr>
        <p:txBody>
          <a:bodyPr lIns="0" tIns="0" rIns="0" bIns="0" anchor="t">
            <a:noAutofit/>
          </a:bodyPr>
          <a:lstStyle>
            <a:lvl1pPr algn="l">
              <a:lnSpc>
                <a:spcPct val="80000"/>
              </a:lnSpc>
              <a:defRPr sz="6000" b="0" i="0" spc="-200">
                <a:solidFill>
                  <a:srgbClr val="EF3340"/>
                </a:solidFill>
                <a:latin typeface="Helvetica Normaali" charset="0"/>
              </a:defRPr>
            </a:lvl1pPr>
          </a:lstStyle>
          <a:p>
            <a:r>
              <a:rPr lang="en-US" dirty="0"/>
              <a:t>Click to edit Master title style</a:t>
            </a:r>
          </a:p>
        </p:txBody>
      </p:sp>
      <p:sp>
        <p:nvSpPr>
          <p:cNvPr id="8" name="Subtitle 2"/>
          <p:cNvSpPr>
            <a:spLocks noGrp="1"/>
          </p:cNvSpPr>
          <p:nvPr>
            <p:ph type="subTitle" idx="1"/>
          </p:nvPr>
        </p:nvSpPr>
        <p:spPr>
          <a:xfrm>
            <a:off x="469550"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3708032688"/>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Normaali" charset="0"/>
              </a:defRPr>
            </a:lvl1pPr>
          </a:lstStyle>
          <a:p>
            <a:pPr lvl="0"/>
            <a:r>
              <a:rPr lang="en-US" noProof="0" dirty="0"/>
              <a:t>Click icon to add picture</a:t>
            </a:r>
            <a:endParaRPr lang="fi-FI" noProof="0" dirty="0"/>
          </a:p>
        </p:txBody>
      </p:sp>
      <p:sp>
        <p:nvSpPr>
          <p:cNvPr id="6" name="Title 1"/>
          <p:cNvSpPr>
            <a:spLocks noGrp="1"/>
          </p:cNvSpPr>
          <p:nvPr>
            <p:ph type="ctrTitle"/>
          </p:nvPr>
        </p:nvSpPr>
        <p:spPr>
          <a:xfrm>
            <a:off x="469550" y="1470094"/>
            <a:ext cx="3319477" cy="2424675"/>
          </a:xfrm>
          <a:prstGeom prst="rect">
            <a:avLst/>
          </a:prstGeom>
        </p:spPr>
        <p:txBody>
          <a:bodyPr lIns="0" tIns="0" rIns="0" bIns="0" anchor="t">
            <a:noAutofit/>
          </a:bodyPr>
          <a:lstStyle>
            <a:lvl1pPr algn="l">
              <a:lnSpc>
                <a:spcPct val="80000"/>
              </a:lnSpc>
              <a:defRPr sz="6000" b="0" i="0" spc="-200">
                <a:solidFill>
                  <a:srgbClr val="FFCD00"/>
                </a:solidFill>
                <a:latin typeface="Helvetica Normaali" charset="0"/>
              </a:defRPr>
            </a:lvl1pPr>
          </a:lstStyle>
          <a:p>
            <a:r>
              <a:rPr lang="en-US" dirty="0"/>
              <a:t>Click to edit Master title style</a:t>
            </a:r>
          </a:p>
        </p:txBody>
      </p:sp>
      <p:sp>
        <p:nvSpPr>
          <p:cNvPr id="7" name="Subtitle 2"/>
          <p:cNvSpPr>
            <a:spLocks noGrp="1"/>
          </p:cNvSpPr>
          <p:nvPr>
            <p:ph type="subTitle" idx="1"/>
          </p:nvPr>
        </p:nvSpPr>
        <p:spPr>
          <a:xfrm>
            <a:off x="469550"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2060589237"/>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474" y="4256737"/>
            <a:ext cx="2039167" cy="861840"/>
          </a:xfrm>
          <a:prstGeom prst="rect">
            <a:avLst/>
          </a:prstGeom>
        </p:spPr>
      </p:pic>
      <p:cxnSp>
        <p:nvCxnSpPr>
          <p:cNvPr id="7"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3365482"/>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1291" y="4259134"/>
            <a:ext cx="1979878" cy="861840"/>
          </a:xfrm>
          <a:prstGeom prst="rect">
            <a:avLst/>
          </a:prstGeom>
        </p:spPr>
      </p:pic>
      <p:cxnSp>
        <p:nvCxnSpPr>
          <p:cNvPr id="8"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91991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latin typeface="Aria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615" y="4226579"/>
            <a:ext cx="2449208" cy="836673"/>
          </a:xfrm>
          <a:prstGeom prst="rect">
            <a:avLst/>
          </a:prstGeom>
        </p:spPr>
      </p:pic>
    </p:spTree>
    <p:extLst>
      <p:ext uri="{BB962C8B-B14F-4D97-AF65-F5344CB8AC3E}">
        <p14:creationId xmlns:p14="http://schemas.microsoft.com/office/powerpoint/2010/main" val="3154672798"/>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8035" y="4257816"/>
            <a:ext cx="2071506" cy="861840"/>
          </a:xfrm>
          <a:prstGeom prst="rect">
            <a:avLst/>
          </a:prstGeom>
        </p:spPr>
      </p:pic>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cxnSp>
        <p:nvCxnSpPr>
          <p:cNvPr id="8"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1154893"/>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0" name="Content Placeholder 10"/>
          <p:cNvSpPr>
            <a:spLocks noGrp="1"/>
          </p:cNvSpPr>
          <p:nvPr>
            <p:ph sz="quarter" idx="14"/>
          </p:nvPr>
        </p:nvSpPr>
        <p:spPr>
          <a:xfrm>
            <a:off x="468314" y="1145993"/>
            <a:ext cx="8207374" cy="2991933"/>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42C68F6D-8348-4D45-8DA8-FD9DC128913F}"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pic>
        <p:nvPicPr>
          <p:cNvPr id="9"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7889" y="4254153"/>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Connector 4"/>
          <p:cNvCxnSpPr/>
          <p:nvPr userDrawn="1"/>
        </p:nvCxnSpPr>
        <p:spPr>
          <a:xfrm>
            <a:off x="468325"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0858096"/>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10D4F5D4-B9BE-44F8-96C7-1C557ABCEE05}"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9"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0" y="4254153"/>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4" name="Straight Connector 4"/>
          <p:cNvCxnSpPr/>
          <p:nvPr userDrawn="1"/>
        </p:nvCxnSpPr>
        <p:spPr>
          <a:xfrm>
            <a:off x="468325"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1904024"/>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80000" y="4254153"/>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9AAC3E7-FF06-4D99-B9A7-10BD4542BFB8}"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25"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0178469"/>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1" name="Content Placeholder 10"/>
          <p:cNvSpPr>
            <a:spLocks noGrp="1"/>
          </p:cNvSpPr>
          <p:nvPr>
            <p:ph sz="quarter" idx="14"/>
          </p:nvPr>
        </p:nvSpPr>
        <p:spPr>
          <a:xfrm>
            <a:off x="463320" y="1135537"/>
            <a:ext cx="3988079" cy="3002475"/>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0"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7" name="Date Placeholder 10"/>
          <p:cNvSpPr>
            <a:spLocks noGrp="1"/>
          </p:cNvSpPr>
          <p:nvPr>
            <p:ph type="dt" sz="half" idx="19"/>
          </p:nvPr>
        </p:nvSpPr>
        <p:spPr/>
        <p:txBody>
          <a:bodyPr/>
          <a:lstStyle>
            <a:lvl1pPr>
              <a:defRPr/>
            </a:lvl1pPr>
          </a:lstStyle>
          <a:p>
            <a:pPr>
              <a:defRPr/>
            </a:pPr>
            <a:fld id="{CBC33CCD-9C0F-4F50-B300-ED98B7FFFC45}"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7889" y="4254153"/>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25"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6670508"/>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2" name="Content Placeholder 10"/>
          <p:cNvSpPr>
            <a:spLocks noGrp="1"/>
          </p:cNvSpPr>
          <p:nvPr>
            <p:ph sz="quarter" idx="14"/>
          </p:nvPr>
        </p:nvSpPr>
        <p:spPr>
          <a:xfrm>
            <a:off x="468325" y="1135465"/>
            <a:ext cx="3988079" cy="3002981"/>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5" name="Content Placeholder 10"/>
          <p:cNvSpPr>
            <a:spLocks noGrp="1"/>
          </p:cNvSpPr>
          <p:nvPr>
            <p:ph sz="quarter" idx="18"/>
          </p:nvPr>
        </p:nvSpPr>
        <p:spPr>
          <a:xfrm>
            <a:off x="4687611" y="1134973"/>
            <a:ext cx="3988079" cy="3002981"/>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7" name="Date Placeholder 14"/>
          <p:cNvSpPr>
            <a:spLocks noGrp="1"/>
          </p:cNvSpPr>
          <p:nvPr>
            <p:ph type="dt" sz="half" idx="19"/>
          </p:nvPr>
        </p:nvSpPr>
        <p:spPr/>
        <p:txBody>
          <a:bodyPr/>
          <a:lstStyle>
            <a:lvl1pPr>
              <a:defRPr/>
            </a:lvl1pPr>
          </a:lstStyle>
          <a:p>
            <a:pPr>
              <a:defRPr/>
            </a:pPr>
            <a:fld id="{B72ECC5E-FBF9-4BBA-8E4E-908F083515A2}"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0"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0" y="4254153"/>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25"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6995911"/>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1" name="Content Placeholder 10"/>
          <p:cNvSpPr>
            <a:spLocks noGrp="1"/>
          </p:cNvSpPr>
          <p:nvPr>
            <p:ph sz="quarter" idx="14"/>
          </p:nvPr>
        </p:nvSpPr>
        <p:spPr>
          <a:xfrm>
            <a:off x="468325" y="1135537"/>
            <a:ext cx="3988079" cy="3002475"/>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7" name="Date Placeholder 2"/>
          <p:cNvSpPr>
            <a:spLocks noGrp="1"/>
          </p:cNvSpPr>
          <p:nvPr>
            <p:ph type="dt" sz="half" idx="19"/>
          </p:nvPr>
        </p:nvSpPr>
        <p:spPr/>
        <p:txBody>
          <a:bodyPr/>
          <a:lstStyle>
            <a:lvl1pPr>
              <a:defRPr/>
            </a:lvl1pPr>
          </a:lstStyle>
          <a:p>
            <a:pPr>
              <a:defRPr/>
            </a:pPr>
            <a:fld id="{B4E52BF5-BF61-4F2B-B633-26CA257B268F}"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79512" y="4254153"/>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25"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3581808289"/>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DDA7EB69-88D7-8B41-917D-8E3CE5AD3114}" type="datetimeFigureOut">
              <a:rPr lang="fi-FI" smtClean="0"/>
              <a:t>21.9.2020</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201AD14E-8D05-024A-B77A-6B0CA9FA4495}" type="slidenum">
              <a:rPr lang="fi-FI" smtClean="0"/>
              <a:t>‹#›</a:t>
            </a:fld>
            <a:endParaRPr lang="fi-FI"/>
          </a:p>
        </p:txBody>
      </p:sp>
    </p:spTree>
    <p:extLst>
      <p:ext uri="{BB962C8B-B14F-4D97-AF65-F5344CB8AC3E}">
        <p14:creationId xmlns:p14="http://schemas.microsoft.com/office/powerpoint/2010/main" val="2576314011"/>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a:xfrm>
            <a:off x="323528" y="230109"/>
            <a:ext cx="6696744" cy="613483"/>
          </a:xfrm>
          <a:prstGeom prst="rect">
            <a:avLst/>
          </a:prstGeom>
        </p:spPr>
        <p:txBody>
          <a:bodyPr/>
          <a:lstStyle/>
          <a:p>
            <a:r>
              <a:rPr lang="en-US" noProof="0"/>
              <a:t>Click to edit Master title style</a:t>
            </a:r>
          </a:p>
        </p:txBody>
      </p:sp>
      <p:sp>
        <p:nvSpPr>
          <p:cNvPr id="3" name="Content Placeholder 2"/>
          <p:cNvSpPr>
            <a:spLocks noGrp="1"/>
          </p:cNvSpPr>
          <p:nvPr>
            <p:ph idx="1"/>
          </p:nvPr>
        </p:nvSpPr>
        <p:spPr>
          <a:xfrm>
            <a:off x="323528" y="843575"/>
            <a:ext cx="6696744" cy="3960439"/>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9"/>
          <p:cNvSpPr>
            <a:spLocks noGrp="1"/>
          </p:cNvSpPr>
          <p:nvPr>
            <p:ph type="body" sz="quarter" idx="13"/>
          </p:nvPr>
        </p:nvSpPr>
        <p:spPr>
          <a:xfrm>
            <a:off x="5144400" y="4608900"/>
            <a:ext cx="1537200" cy="286200"/>
          </a:xfrm>
          <a:prstGeom prst="rect">
            <a:avLst/>
          </a:prstGeom>
        </p:spPr>
        <p:txBody>
          <a:bodyPr>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a:t>Click to edit Master text styles</a:t>
            </a:r>
          </a:p>
        </p:txBody>
      </p:sp>
      <p:sp>
        <p:nvSpPr>
          <p:cNvPr id="12" name="Text Placeholder 9"/>
          <p:cNvSpPr>
            <a:spLocks noGrp="1"/>
          </p:cNvSpPr>
          <p:nvPr>
            <p:ph type="body" sz="quarter" idx="14"/>
          </p:nvPr>
        </p:nvSpPr>
        <p:spPr>
          <a:xfrm>
            <a:off x="6858000" y="4608900"/>
            <a:ext cx="1702800" cy="286200"/>
          </a:xfrm>
          <a:prstGeom prst="rect">
            <a:avLst/>
          </a:prstGeom>
        </p:spPr>
        <p:txBody>
          <a:bodyPr>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a:t>Click to edit Master text styles</a:t>
            </a:r>
          </a:p>
        </p:txBody>
      </p:sp>
      <p:sp>
        <p:nvSpPr>
          <p:cNvPr id="6" name="Date Placeholder 3"/>
          <p:cNvSpPr>
            <a:spLocks noGrp="1"/>
          </p:cNvSpPr>
          <p:nvPr>
            <p:ph type="dt" sz="half" idx="15"/>
          </p:nvPr>
        </p:nvSpPr>
        <p:spPr/>
        <p:txBody>
          <a:bodyPr/>
          <a:lstStyle>
            <a:lvl1pPr>
              <a:defRPr b="0" i="0">
                <a:latin typeface="Helvetica Normaali" charset="0"/>
              </a:defRPr>
            </a:lvl1pPr>
          </a:lstStyle>
          <a:p>
            <a:pPr>
              <a:defRPr/>
            </a:pPr>
            <a:fld id="{313CF124-1BD2-0140-ADD2-67A9E4E46F2D}" type="datetime1">
              <a:rPr lang="en-US" smtClean="0"/>
              <a:pPr>
                <a:defRPr/>
              </a:pPr>
              <a:t>9/21/20</a:t>
            </a:fld>
            <a:endParaRPr lang="en-US" dirty="0"/>
          </a:p>
        </p:txBody>
      </p:sp>
      <p:sp>
        <p:nvSpPr>
          <p:cNvPr id="7" name="Footer Placeholder 4"/>
          <p:cNvSpPr>
            <a:spLocks noGrp="1"/>
          </p:cNvSpPr>
          <p:nvPr>
            <p:ph type="ftr" sz="quarter" idx="16"/>
          </p:nvPr>
        </p:nvSpPr>
        <p:spPr/>
        <p:txBody>
          <a:bodyPr/>
          <a:lstStyle>
            <a:lvl1pPr>
              <a:defRPr b="0" i="0">
                <a:latin typeface="Helvetica Normaali" charset="0"/>
              </a:defRPr>
            </a:lvl1pPr>
          </a:lstStyle>
          <a:p>
            <a:pPr>
              <a:defRPr/>
            </a:pPr>
            <a:endParaRPr lang="en-US" dirty="0"/>
          </a:p>
        </p:txBody>
      </p:sp>
      <p:sp>
        <p:nvSpPr>
          <p:cNvPr id="8" name="Slide Number Placeholder 5"/>
          <p:cNvSpPr>
            <a:spLocks noGrp="1"/>
          </p:cNvSpPr>
          <p:nvPr>
            <p:ph type="sldNum" sz="quarter" idx="17"/>
          </p:nvPr>
        </p:nvSpPr>
        <p:spPr/>
        <p:txBody>
          <a:bodyPr/>
          <a:lstStyle>
            <a:lvl1pPr>
              <a:defRPr b="0" i="0">
                <a:latin typeface="Helvetica Normaali" charset="0"/>
              </a:defRPr>
            </a:lvl1pPr>
          </a:lstStyle>
          <a:p>
            <a:pPr>
              <a:defRPr/>
            </a:pPr>
            <a:fld id="{10809CA9-C53D-A840-A652-FB7A73BB5601}" type="slidenum">
              <a:rPr lang="en-US" smtClean="0"/>
              <a:pPr>
                <a:defRPr/>
              </a:pPr>
              <a:t>‹#›</a:t>
            </a:fld>
            <a:endParaRPr lang="en-US" dirty="0"/>
          </a:p>
        </p:txBody>
      </p:sp>
    </p:spTree>
    <p:extLst>
      <p:ext uri="{BB962C8B-B14F-4D97-AF65-F5344CB8AC3E}">
        <p14:creationId xmlns:p14="http://schemas.microsoft.com/office/powerpoint/2010/main" val="1377143233"/>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userDrawn="1">
  <p:cSld name="15. Process slide - White">
    <p:spTree>
      <p:nvGrpSpPr>
        <p:cNvPr id="1" name=""/>
        <p:cNvGrpSpPr/>
        <p:nvPr/>
      </p:nvGrpSpPr>
      <p:grpSpPr>
        <a:xfrm>
          <a:off x="0" y="0"/>
          <a:ext cx="0" cy="0"/>
          <a:chOff x="0" y="0"/>
          <a:chExt cx="0" cy="0"/>
        </a:xfrm>
      </p:grpSpPr>
      <p:pic>
        <p:nvPicPr>
          <p:cNvPr id="15" name="Kuva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4284001"/>
            <a:ext cx="2052735" cy="857237"/>
          </a:xfrm>
          <a:prstGeom prst="rect">
            <a:avLst/>
          </a:prstGeom>
        </p:spPr>
      </p:pic>
      <p:sp>
        <p:nvSpPr>
          <p:cNvPr id="11" name="Text Placeholder 3"/>
          <p:cNvSpPr>
            <a:spLocks noGrp="1"/>
          </p:cNvSpPr>
          <p:nvPr>
            <p:ph type="body" sz="half" idx="10" hasCustomPrompt="1"/>
          </p:nvPr>
        </p:nvSpPr>
        <p:spPr>
          <a:xfrm>
            <a:off x="287339" y="125243"/>
            <a:ext cx="8497093" cy="1053699"/>
          </a:xfrm>
          <a:prstGeom prst="rect">
            <a:avLst/>
          </a:prstGeom>
        </p:spPr>
        <p:txBody>
          <a:bodyPr lIns="0" tIns="0" rIns="0" bIns="0"/>
          <a:lstStyle>
            <a:lvl1pPr marL="0" indent="0">
              <a:lnSpc>
                <a:spcPts val="4000"/>
              </a:lnSpc>
              <a:buNone/>
              <a:defRPr sz="4000" b="1" baseline="0">
                <a:solidFill>
                  <a:schemeClr val="tx1"/>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312197"/>
            <a:ext cx="864000" cy="858852"/>
          </a:xfrm>
          <a:prstGeom prst="ellipse">
            <a:avLst/>
          </a:prstGeom>
          <a:solidFill>
            <a:srgbClr val="EE353B"/>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24"/>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312197"/>
            <a:ext cx="864000" cy="858852"/>
          </a:xfrm>
          <a:prstGeom prst="ellipse">
            <a:avLst/>
          </a:prstGeom>
          <a:solidFill>
            <a:srgbClr val="EE353B"/>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24"/>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312197"/>
            <a:ext cx="864000" cy="858852"/>
          </a:xfrm>
          <a:prstGeom prst="ellipse">
            <a:avLst/>
          </a:prstGeom>
          <a:solidFill>
            <a:srgbClr val="EE353B"/>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24"/>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312197"/>
            <a:ext cx="864000" cy="858852"/>
          </a:xfrm>
          <a:prstGeom prst="ellipse">
            <a:avLst/>
          </a:prstGeom>
          <a:solidFill>
            <a:srgbClr val="EE353B"/>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24"/>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312197"/>
            <a:ext cx="864000" cy="858852"/>
          </a:xfrm>
          <a:prstGeom prst="ellipse">
            <a:avLst/>
          </a:prstGeom>
          <a:solidFill>
            <a:srgbClr val="EE353B"/>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24"/>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304306"/>
            <a:ext cx="1539000" cy="1979695"/>
          </a:xfrm>
          <a:prstGeom prst="rect">
            <a:avLst/>
          </a:prstGeom>
        </p:spPr>
        <p:txBody>
          <a:bodyPr lIns="0" tIns="0" rIns="0" bIns="0"/>
          <a:lstStyle>
            <a:lvl1pPr marL="0" marR="0" indent="0" algn="l" defTabSz="685783" rtl="0" eaLnBrk="1" fontAlgn="auto" latinLnBrk="0" hangingPunct="1">
              <a:lnSpc>
                <a:spcPct val="90000"/>
              </a:lnSpc>
              <a:spcBef>
                <a:spcPts val="750"/>
              </a:spcBef>
              <a:spcAft>
                <a:spcPts val="0"/>
              </a:spcAft>
              <a:buClrTx/>
              <a:buSzTx/>
              <a:buFont typeface="Arial"/>
              <a:buNone/>
              <a:tabLst/>
              <a:defRPr lang="en-GB" sz="1400" b="1" smtClean="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318301"/>
            <a:ext cx="1539000" cy="1965700"/>
          </a:xfrm>
          <a:prstGeom prst="rect">
            <a:avLst/>
          </a:prstGeom>
        </p:spPr>
        <p:txBody>
          <a:bodyPr lIns="0" tIns="0" rIns="0" bIns="0"/>
          <a:lstStyle>
            <a:lvl1pPr marL="0" marR="0" indent="0" algn="l" defTabSz="685783" rtl="0" eaLnBrk="1" fontAlgn="auto" latinLnBrk="0" hangingPunct="1">
              <a:lnSpc>
                <a:spcPts val="1400"/>
              </a:lnSpc>
              <a:spcBef>
                <a:spcPts val="750"/>
              </a:spcBef>
              <a:spcAft>
                <a:spcPts val="0"/>
              </a:spcAft>
              <a:buClrTx/>
              <a:buSzTx/>
              <a:buFont typeface="Arial"/>
              <a:buNone/>
              <a:tabLst/>
              <a:defRPr lang="en-GB" sz="1400" b="1" smtClean="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318300"/>
            <a:ext cx="1539000" cy="1965702"/>
          </a:xfrm>
          <a:prstGeom prst="rect">
            <a:avLst/>
          </a:prstGeom>
        </p:spPr>
        <p:txBody>
          <a:bodyPr lIns="0" tIns="0" rIns="0" bIns="0"/>
          <a:lstStyle>
            <a:lvl1pPr marL="0" marR="0" indent="0" algn="l" defTabSz="685783" rtl="0" eaLnBrk="1" fontAlgn="auto" latinLnBrk="0" hangingPunct="1">
              <a:lnSpc>
                <a:spcPct val="90000"/>
              </a:lnSpc>
              <a:spcBef>
                <a:spcPts val="750"/>
              </a:spcBef>
              <a:spcAft>
                <a:spcPts val="0"/>
              </a:spcAft>
              <a:buClrTx/>
              <a:buSzTx/>
              <a:buFont typeface="Arial"/>
              <a:buNone/>
              <a:tabLst/>
              <a:defRPr lang="en-GB" sz="1400" b="1" smtClean="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318299"/>
            <a:ext cx="1539000" cy="1965702"/>
          </a:xfrm>
          <a:prstGeom prst="rect">
            <a:avLst/>
          </a:prstGeom>
        </p:spPr>
        <p:txBody>
          <a:bodyPr lIns="0" tIns="0" rIns="0" bIns="0"/>
          <a:lstStyle>
            <a:lvl1pPr marL="0" marR="0" indent="0" algn="l" defTabSz="685783" rtl="0" eaLnBrk="1" fontAlgn="auto" latinLnBrk="0" hangingPunct="1">
              <a:lnSpc>
                <a:spcPct val="90000"/>
              </a:lnSpc>
              <a:spcBef>
                <a:spcPts val="750"/>
              </a:spcBef>
              <a:spcAft>
                <a:spcPts val="0"/>
              </a:spcAft>
              <a:buClrTx/>
              <a:buSzTx/>
              <a:buFont typeface="Arial"/>
              <a:buNone/>
              <a:tabLst/>
              <a:defRPr lang="en-GB" sz="1400" b="1" smtClean="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318299"/>
            <a:ext cx="1539000" cy="1965704"/>
          </a:xfrm>
          <a:prstGeom prst="rect">
            <a:avLst/>
          </a:prstGeom>
        </p:spPr>
        <p:txBody>
          <a:bodyPr lIns="0" tIns="0" rIns="0" bIns="0"/>
          <a:lstStyle>
            <a:lvl1pPr marL="0" marR="0" indent="0" algn="l" defTabSz="685783" rtl="0" eaLnBrk="1" fontAlgn="auto" latinLnBrk="0" hangingPunct="1">
              <a:lnSpc>
                <a:spcPct val="90000"/>
              </a:lnSpc>
              <a:spcBef>
                <a:spcPts val="750"/>
              </a:spcBef>
              <a:spcAft>
                <a:spcPts val="0"/>
              </a:spcAft>
              <a:buClrTx/>
              <a:buSzTx/>
              <a:buFont typeface="Arial"/>
              <a:buNone/>
              <a:tabLst/>
              <a:defRPr lang="en-GB" sz="1400" b="1" smtClean="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Point 4</a:t>
            </a:r>
          </a:p>
        </p:txBody>
      </p:sp>
    </p:spTree>
    <p:extLst>
      <p:ext uri="{BB962C8B-B14F-4D97-AF65-F5344CB8AC3E}">
        <p14:creationId xmlns:p14="http://schemas.microsoft.com/office/powerpoint/2010/main" val="3511323823"/>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cxnSp>
        <p:nvCxnSpPr>
          <p:cNvPr id="5" name="Straight Connector 4"/>
          <p:cNvCxnSpPr/>
          <p:nvPr userDrawn="1"/>
        </p:nvCxnSpPr>
        <p:spPr>
          <a:xfrm>
            <a:off x="539750" y="447027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a:xfrm>
            <a:off x="4940300" y="4686052"/>
            <a:ext cx="3619500" cy="139304"/>
          </a:xfrm>
        </p:spPr>
        <p:txBody>
          <a:bodyPr/>
          <a:lstStyle>
            <a:lvl1pPr>
              <a:defRPr/>
            </a:lvl1pPr>
          </a:lstStyle>
          <a:p>
            <a:pPr>
              <a:defRPr/>
            </a:pPr>
            <a:fld id="{06D910DB-C0F0-1A41-AB6F-AB5EC7730884}" type="datetime1">
              <a:rPr lang="fi-FI">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7" name="Footer Placeholder 8"/>
          <p:cNvSpPr>
            <a:spLocks noGrp="1"/>
          </p:cNvSpPr>
          <p:nvPr>
            <p:ph type="ftr" sz="quarter" idx="16"/>
          </p:nvPr>
        </p:nvSpPr>
        <p:spPr>
          <a:xfrm>
            <a:off x="4940300" y="4567018"/>
            <a:ext cx="3619500" cy="119063"/>
          </a:xfrm>
        </p:spPr>
        <p:txBody>
          <a:bodyPr/>
          <a:lstStyle>
            <a:lvl1pPr>
              <a:defRPr/>
            </a:lvl1pPr>
          </a:lstStyle>
          <a:p>
            <a:pPr>
              <a:defRPr/>
            </a:pPr>
            <a:endParaRPr lang="fi-FI" dirty="0">
              <a:solidFill>
                <a:prstClr val="black">
                  <a:tint val="75000"/>
                </a:prstClr>
              </a:solidFill>
              <a:latin typeface="Arial"/>
            </a:endParaRPr>
          </a:p>
        </p:txBody>
      </p:sp>
      <p:sp>
        <p:nvSpPr>
          <p:cNvPr id="8" name="Slide Number Placeholder 9"/>
          <p:cNvSpPr>
            <a:spLocks noGrp="1"/>
          </p:cNvSpPr>
          <p:nvPr>
            <p:ph type="sldNum" sz="quarter" idx="17"/>
          </p:nvPr>
        </p:nvSpPr>
        <p:spPr>
          <a:xfrm>
            <a:off x="4940300" y="4825356"/>
            <a:ext cx="3619500" cy="121444"/>
          </a:xfrm>
        </p:spPr>
        <p:txBody>
          <a:bodyPr/>
          <a:lstStyle>
            <a:lvl1pPr>
              <a:defRPr/>
            </a:lvl1pPr>
          </a:lstStyle>
          <a:p>
            <a:pPr>
              <a:defRPr/>
            </a:pPr>
            <a:fld id="{93342AF8-94BF-6340-B60E-A8C5E9F87F01}"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298" y="4371901"/>
            <a:ext cx="2382106" cy="836672"/>
          </a:xfrm>
          <a:prstGeom prst="rect">
            <a:avLst/>
          </a:prstGeom>
        </p:spPr>
      </p:pic>
    </p:spTree>
    <p:extLst>
      <p:ext uri="{BB962C8B-B14F-4D97-AF65-F5344CB8AC3E}">
        <p14:creationId xmlns:p14="http://schemas.microsoft.com/office/powerpoint/2010/main" val="2948445571"/>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4" y="1275606"/>
            <a:ext cx="8207375" cy="2656800"/>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4146150281"/>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4" y="1275606"/>
            <a:ext cx="8207375" cy="2656800"/>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3286706402"/>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4" y="1275606"/>
            <a:ext cx="8207375" cy="2656800"/>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3790589599"/>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4" y="1275872"/>
            <a:ext cx="8207375" cy="2656800"/>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2419383347"/>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4" y="1275872"/>
            <a:ext cx="8207375" cy="2656800"/>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252207944"/>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4" y="1275872"/>
            <a:ext cx="8207375" cy="2656800"/>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4063285309"/>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480" b="1" spc="-18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3365271562"/>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480" b="1" spc="-180">
                <a:solidFill>
                  <a:srgbClr val="EF334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5" y="3986773"/>
            <a:ext cx="5379423" cy="5940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1011576480"/>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480" b="1" spc="-180">
                <a:solidFill>
                  <a:srgbClr val="FFCD0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2734634162"/>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4" y="1491966"/>
            <a:ext cx="3319477" cy="2424675"/>
          </a:xfrm>
          <a:prstGeom prst="rect">
            <a:avLst/>
          </a:prstGeom>
        </p:spPr>
        <p:txBody>
          <a:bodyPr lIns="0" tIns="0" rIns="0" bIns="0" anchor="t">
            <a:noAutofit/>
          </a:bodyPr>
          <a:lstStyle>
            <a:lvl1pPr algn="l">
              <a:lnSpc>
                <a:spcPct val="80000"/>
              </a:lnSpc>
              <a:defRPr sz="5400" b="1" spc="-18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4078566"/>
            <a:ext cx="3319477" cy="4374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7"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296914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586115" y="1826719"/>
            <a:ext cx="3319477" cy="2424675"/>
          </a:xfrm>
          <a:prstGeom prst="rect">
            <a:avLst/>
          </a:prstGeom>
        </p:spPr>
        <p:txBody>
          <a:bodyPr lIns="0" tIns="0" rIns="0" bIns="0" anchor="t">
            <a:noAutofit/>
          </a:bodyPr>
          <a:lstStyle>
            <a:lvl1pPr algn="l">
              <a:lnSpc>
                <a:spcPct val="80000"/>
              </a:lnSpc>
              <a:defRPr sz="6000" b="1" spc="-200">
                <a:solidFill>
                  <a:schemeClr val="accent5"/>
                </a:solidFill>
              </a:defRPr>
            </a:lvl1pPr>
          </a:lstStyle>
          <a:p>
            <a:r>
              <a:rPr lang="en-US"/>
              <a:t>Click to edit Master title style</a:t>
            </a:r>
            <a:endParaRPr lang="en-US" dirty="0"/>
          </a:p>
        </p:txBody>
      </p:sp>
      <p:sp>
        <p:nvSpPr>
          <p:cNvPr id="8" name="Subtitle 2"/>
          <p:cNvSpPr>
            <a:spLocks noGrp="1"/>
          </p:cNvSpPr>
          <p:nvPr>
            <p:ph type="subTitle" idx="1"/>
          </p:nvPr>
        </p:nvSpPr>
        <p:spPr>
          <a:xfrm>
            <a:off x="586115"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42" y="27454"/>
            <a:ext cx="2238479" cy="1537346"/>
          </a:xfrm>
          <a:prstGeom prst="rect">
            <a:avLst/>
          </a:prstGeom>
        </p:spPr>
      </p:pic>
    </p:spTree>
    <p:extLst>
      <p:ext uri="{BB962C8B-B14F-4D97-AF65-F5344CB8AC3E}">
        <p14:creationId xmlns:p14="http://schemas.microsoft.com/office/powerpoint/2010/main" val="15370148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p:txBody>
          <a:bodyPr/>
          <a:lstStyle>
            <a:lvl1pPr>
              <a:defRPr/>
            </a:lvl1pPr>
          </a:lstStyle>
          <a:p>
            <a:pPr>
              <a:defRPr/>
            </a:pPr>
            <a:fld id="{3815D0FA-D02A-0640-99E9-F9BA78C58440}" type="datetime1">
              <a:rPr lang="fi-FI">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latin typeface="Aria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2782" y="4244317"/>
            <a:ext cx="2382105" cy="800051"/>
          </a:xfrm>
          <a:prstGeom prst="rect">
            <a:avLst/>
          </a:prstGeom>
        </p:spPr>
      </p:pic>
    </p:spTree>
    <p:extLst>
      <p:ext uri="{BB962C8B-B14F-4D97-AF65-F5344CB8AC3E}">
        <p14:creationId xmlns:p14="http://schemas.microsoft.com/office/powerpoint/2010/main" val="606745570"/>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8314" y="1491966"/>
            <a:ext cx="3319477" cy="2424675"/>
          </a:xfrm>
          <a:prstGeom prst="rect">
            <a:avLst/>
          </a:prstGeom>
        </p:spPr>
        <p:txBody>
          <a:bodyPr lIns="0" tIns="0" rIns="0" bIns="0" anchor="t">
            <a:noAutofit/>
          </a:bodyPr>
          <a:lstStyle>
            <a:lvl1pPr algn="l">
              <a:lnSpc>
                <a:spcPct val="80000"/>
              </a:lnSpc>
              <a:defRPr sz="5400" b="1" spc="-180">
                <a:solidFill>
                  <a:srgbClr val="EF3340"/>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078566"/>
            <a:ext cx="3319477" cy="4374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2612602955"/>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8314" y="1470028"/>
            <a:ext cx="3319477" cy="2424675"/>
          </a:xfrm>
          <a:prstGeom prst="rect">
            <a:avLst/>
          </a:prstGeom>
        </p:spPr>
        <p:txBody>
          <a:bodyPr lIns="0" tIns="0" rIns="0" bIns="0" anchor="t">
            <a:noAutofit/>
          </a:bodyPr>
          <a:lstStyle>
            <a:lvl1pPr algn="l">
              <a:lnSpc>
                <a:spcPct val="80000"/>
              </a:lnSpc>
              <a:defRPr sz="5400" b="1" spc="-180">
                <a:solidFill>
                  <a:srgbClr val="FFCD00"/>
                </a:solidFill>
              </a:defRPr>
            </a:lvl1pPr>
          </a:lstStyle>
          <a:p>
            <a:r>
              <a:rPr lang="en-US"/>
              <a:t>Click to edit Master title style</a:t>
            </a:r>
            <a:endParaRPr lang="en-US" dirty="0"/>
          </a:p>
        </p:txBody>
      </p:sp>
      <p:sp>
        <p:nvSpPr>
          <p:cNvPr id="7" name="Subtitle 2"/>
          <p:cNvSpPr>
            <a:spLocks noGrp="1"/>
          </p:cNvSpPr>
          <p:nvPr>
            <p:ph type="subTitle" idx="1"/>
          </p:nvPr>
        </p:nvSpPr>
        <p:spPr>
          <a:xfrm>
            <a:off x="468314" y="4056628"/>
            <a:ext cx="3319477" cy="4374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2341430359"/>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4" y="1434200"/>
            <a:ext cx="8207375" cy="1977000"/>
          </a:xfrm>
          <a:prstGeom prst="rect">
            <a:avLst/>
          </a:prstGeom>
        </p:spPr>
        <p:txBody>
          <a:bodyPr lIns="0" tIns="0" rIns="0" bIns="0" anchor="t">
            <a:noAutofit/>
          </a:bodyPr>
          <a:lstStyle>
            <a:lvl1pPr algn="l">
              <a:lnSpc>
                <a:spcPct val="80000"/>
              </a:lnSpc>
              <a:defRPr sz="6480" b="1" spc="-180">
                <a:solidFill>
                  <a:schemeClr val="bg1"/>
                </a:solidFill>
              </a:defRPr>
            </a:lvl1pPr>
          </a:lstStyle>
          <a:p>
            <a:r>
              <a:rPr lang="en-US"/>
              <a:t>Click to edit Master title style</a:t>
            </a:r>
            <a:endParaRPr lang="en-US" dirty="0"/>
          </a:p>
        </p:txBody>
      </p:sp>
      <p:cxnSp>
        <p:nvCxnSpPr>
          <p:cNvPr id="7" name="Straight Connector 4"/>
          <p:cNvCxnSpPr/>
          <p:nvPr userDrawn="1"/>
        </p:nvCxnSpPr>
        <p:spPr>
          <a:xfrm>
            <a:off x="46831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13788" cy="868137"/>
          </a:xfrm>
          <a:prstGeom prst="rect">
            <a:avLst/>
          </a:prstGeom>
        </p:spPr>
      </p:pic>
    </p:spTree>
    <p:extLst>
      <p:ext uri="{BB962C8B-B14F-4D97-AF65-F5344CB8AC3E}">
        <p14:creationId xmlns:p14="http://schemas.microsoft.com/office/powerpoint/2010/main" val="3496283431"/>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4" y="1434200"/>
            <a:ext cx="8207375" cy="1977000"/>
          </a:xfrm>
          <a:prstGeom prst="rect">
            <a:avLst/>
          </a:prstGeom>
        </p:spPr>
        <p:txBody>
          <a:bodyPr lIns="0" tIns="0" rIns="0" bIns="0" anchor="t">
            <a:noAutofit/>
          </a:bodyPr>
          <a:lstStyle>
            <a:lvl1pPr algn="l">
              <a:lnSpc>
                <a:spcPct val="80000"/>
              </a:lnSpc>
              <a:defRPr sz="6480" b="1" spc="-180">
                <a:solidFill>
                  <a:schemeClr val="bg1"/>
                </a:solidFill>
              </a:defRPr>
            </a:lvl1pPr>
          </a:lstStyle>
          <a:p>
            <a:r>
              <a:rPr lang="en-US"/>
              <a:t>Click to edit Master title style</a:t>
            </a:r>
            <a:endParaRPr lang="en-US" dirty="0"/>
          </a:p>
        </p:txBody>
      </p:sp>
      <p:cxnSp>
        <p:nvCxnSpPr>
          <p:cNvPr id="8" name="Straight Connector 4"/>
          <p:cNvCxnSpPr/>
          <p:nvPr userDrawn="1"/>
        </p:nvCxnSpPr>
        <p:spPr>
          <a:xfrm>
            <a:off x="46831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055876" cy="868137"/>
          </a:xfrm>
          <a:prstGeom prst="rect">
            <a:avLst/>
          </a:prstGeom>
        </p:spPr>
      </p:pic>
    </p:spTree>
    <p:extLst>
      <p:ext uri="{BB962C8B-B14F-4D97-AF65-F5344CB8AC3E}">
        <p14:creationId xmlns:p14="http://schemas.microsoft.com/office/powerpoint/2010/main" val="3433405952"/>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4" y="1434200"/>
            <a:ext cx="8207375" cy="1977000"/>
          </a:xfrm>
          <a:prstGeom prst="rect">
            <a:avLst/>
          </a:prstGeom>
        </p:spPr>
        <p:txBody>
          <a:bodyPr lIns="0" tIns="0" rIns="0" bIns="0" anchor="t">
            <a:noAutofit/>
          </a:bodyPr>
          <a:lstStyle>
            <a:lvl1pPr algn="l">
              <a:lnSpc>
                <a:spcPct val="80000"/>
              </a:lnSpc>
              <a:defRPr sz="6480" b="1" spc="-180">
                <a:solidFill>
                  <a:schemeClr val="bg1"/>
                </a:solidFill>
              </a:defRPr>
            </a:lvl1pPr>
          </a:lstStyle>
          <a:p>
            <a:r>
              <a:rPr lang="en-US"/>
              <a:t>Click to edit Master title style</a:t>
            </a:r>
            <a:endParaRPr lang="en-US" dirty="0"/>
          </a:p>
        </p:txBody>
      </p:sp>
      <p:cxnSp>
        <p:nvCxnSpPr>
          <p:cNvPr id="8" name="Straight Connector 4"/>
          <p:cNvCxnSpPr/>
          <p:nvPr userDrawn="1"/>
        </p:nvCxnSpPr>
        <p:spPr>
          <a:xfrm>
            <a:off x="46831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46364" cy="868137"/>
          </a:xfrm>
          <a:prstGeom prst="rect">
            <a:avLst/>
          </a:prstGeom>
        </p:spPr>
      </p:pic>
    </p:spTree>
    <p:extLst>
      <p:ext uri="{BB962C8B-B14F-4D97-AF65-F5344CB8AC3E}">
        <p14:creationId xmlns:p14="http://schemas.microsoft.com/office/powerpoint/2010/main" val="2113808857"/>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4" y="1145992"/>
            <a:ext cx="8207374" cy="2991933"/>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cxnSp>
        <p:nvCxnSpPr>
          <p:cNvPr id="12" name="Straight Connector 4"/>
          <p:cNvCxnSpPr/>
          <p:nvPr userDrawn="1"/>
        </p:nvCxnSpPr>
        <p:spPr>
          <a:xfrm>
            <a:off x="468314"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13788" cy="868137"/>
          </a:xfrm>
          <a:prstGeom prst="rect">
            <a:avLst/>
          </a:prstGeom>
        </p:spPr>
      </p:pic>
    </p:spTree>
    <p:extLst>
      <p:ext uri="{BB962C8B-B14F-4D97-AF65-F5344CB8AC3E}">
        <p14:creationId xmlns:p14="http://schemas.microsoft.com/office/powerpoint/2010/main" val="2647183543"/>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135450"/>
            <a:ext cx="8207374"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8C36687-CBD3-415D-8421-2B5EAA963EBF}"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cxnSp>
        <p:nvCxnSpPr>
          <p:cNvPr id="34" name="Straight Connector 4"/>
          <p:cNvCxnSpPr/>
          <p:nvPr userDrawn="1"/>
        </p:nvCxnSpPr>
        <p:spPr>
          <a:xfrm>
            <a:off x="468314"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2"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055876" cy="868137"/>
          </a:xfrm>
          <a:prstGeom prst="rect">
            <a:avLst/>
          </a:prstGeom>
        </p:spPr>
      </p:pic>
    </p:spTree>
    <p:extLst>
      <p:ext uri="{BB962C8B-B14F-4D97-AF65-F5344CB8AC3E}">
        <p14:creationId xmlns:p14="http://schemas.microsoft.com/office/powerpoint/2010/main" val="74706999"/>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135450"/>
            <a:ext cx="8207374"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7F3C5285-7526-43D5-81FF-B1103F667C54}"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14"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12"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46364" cy="868137"/>
          </a:xfrm>
          <a:prstGeom prst="rect">
            <a:avLst/>
          </a:prstGeom>
        </p:spPr>
      </p:pic>
    </p:spTree>
    <p:extLst>
      <p:ext uri="{BB962C8B-B14F-4D97-AF65-F5344CB8AC3E}">
        <p14:creationId xmlns:p14="http://schemas.microsoft.com/office/powerpoint/2010/main" val="3709992135"/>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3309" y="1135450"/>
            <a:ext cx="3988079"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0" name="Content Placeholder 10"/>
          <p:cNvSpPr>
            <a:spLocks noGrp="1"/>
          </p:cNvSpPr>
          <p:nvPr>
            <p:ph sz="quarter" idx="18"/>
          </p:nvPr>
        </p:nvSpPr>
        <p:spPr>
          <a:xfrm>
            <a:off x="4687610" y="1135450"/>
            <a:ext cx="3988079"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4"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4"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13788" cy="868137"/>
          </a:xfrm>
          <a:prstGeom prst="rect">
            <a:avLst/>
          </a:prstGeom>
        </p:spPr>
      </p:pic>
    </p:spTree>
    <p:extLst>
      <p:ext uri="{BB962C8B-B14F-4D97-AF65-F5344CB8AC3E}">
        <p14:creationId xmlns:p14="http://schemas.microsoft.com/office/powerpoint/2010/main" val="3971502746"/>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468314" y="1135450"/>
            <a:ext cx="3988079" cy="3002981"/>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87610" y="1134944"/>
            <a:ext cx="3988079" cy="3002981"/>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4"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055876" cy="868137"/>
          </a:xfrm>
          <a:prstGeom prst="rect">
            <a:avLst/>
          </a:prstGeom>
        </p:spPr>
      </p:pic>
    </p:spTree>
    <p:extLst>
      <p:ext uri="{BB962C8B-B14F-4D97-AF65-F5344CB8AC3E}">
        <p14:creationId xmlns:p14="http://schemas.microsoft.com/office/powerpoint/2010/main" val="38551468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2"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0"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A649A5E8-EE9D-CB41-8F80-274DF3CEAEDA}" type="datetime1">
              <a:rPr lang="fi-FI">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latin typeface="Aria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615" y="4226579"/>
            <a:ext cx="2449208" cy="836673"/>
          </a:xfrm>
          <a:prstGeom prst="rect">
            <a:avLst/>
          </a:prstGeom>
        </p:spPr>
      </p:pic>
    </p:spTree>
    <p:extLst>
      <p:ext uri="{BB962C8B-B14F-4D97-AF65-F5344CB8AC3E}">
        <p14:creationId xmlns:p14="http://schemas.microsoft.com/office/powerpoint/2010/main" val="2438479256"/>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135450"/>
            <a:ext cx="3988079"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42FBD0ED-27AA-4BEE-8827-0A59147D95E5}"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4"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0" y="1135450"/>
            <a:ext cx="3988079"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46364" cy="868137"/>
          </a:xfrm>
          <a:prstGeom prst="rect">
            <a:avLst/>
          </a:prstGeom>
        </p:spPr>
      </p:pic>
    </p:spTree>
    <p:extLst>
      <p:ext uri="{BB962C8B-B14F-4D97-AF65-F5344CB8AC3E}">
        <p14:creationId xmlns:p14="http://schemas.microsoft.com/office/powerpoint/2010/main" val="161887795"/>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23528" y="230076"/>
            <a:ext cx="6696744" cy="613483"/>
          </a:xfrm>
          <a:prstGeom prst="rect">
            <a:avLst/>
          </a:prstGeom>
        </p:spPr>
        <p:txBody>
          <a:bodyPr/>
          <a:lstStyle/>
          <a:p>
            <a:r>
              <a:rPr lang="fi-FI"/>
              <a:t>Muokkaa perustyyl. napsautt.</a:t>
            </a:r>
          </a:p>
        </p:txBody>
      </p:sp>
      <p:sp>
        <p:nvSpPr>
          <p:cNvPr id="3" name="Sisällön paikkamerkki 2"/>
          <p:cNvSpPr>
            <a:spLocks noGrp="1"/>
          </p:cNvSpPr>
          <p:nvPr>
            <p:ph idx="1"/>
          </p:nvPr>
        </p:nvSpPr>
        <p:spPr>
          <a:xfrm>
            <a:off x="323528" y="843559"/>
            <a:ext cx="6696744" cy="3960439"/>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r>
              <a:rPr lang="fi-FI" dirty="0">
                <a:solidFill>
                  <a:prstClr val="black">
                    <a:tint val="75000"/>
                  </a:prstClr>
                </a:solidFill>
              </a:rPr>
              <a:t>SK</a:t>
            </a:r>
          </a:p>
        </p:txBody>
      </p:sp>
      <p:sp>
        <p:nvSpPr>
          <p:cNvPr id="6" name="Dian numeron paikkamerkki 5"/>
          <p:cNvSpPr>
            <a:spLocks noGrp="1"/>
          </p:cNvSpPr>
          <p:nvPr>
            <p:ph type="sldNum" sz="quarter" idx="12"/>
          </p:nvPr>
        </p:nvSpPr>
        <p:spPr/>
        <p:txBody>
          <a:bodyPr/>
          <a:lstStyle/>
          <a:p>
            <a:fld id="{0CDDEEDB-25F1-4D3E-800A-9D02EA80302B}"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471097778"/>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showMasterSp="0" userDrawn="1">
  <p:cSld name="Title Slide Orange">
    <p:spTree>
      <p:nvGrpSpPr>
        <p:cNvPr id="1" name=""/>
        <p:cNvGrpSpPr/>
        <p:nvPr/>
      </p:nvGrpSpPr>
      <p:grpSpPr>
        <a:xfrm>
          <a:off x="0" y="0"/>
          <a:ext cx="0" cy="0"/>
          <a:chOff x="0" y="0"/>
          <a:chExt cx="0" cy="0"/>
        </a:xfrm>
      </p:grpSpPr>
      <p:sp>
        <p:nvSpPr>
          <p:cNvPr id="2" name="Title 1"/>
          <p:cNvSpPr>
            <a:spLocks noGrp="1"/>
          </p:cNvSpPr>
          <p:nvPr>
            <p:ph type="ctrTitle"/>
          </p:nvPr>
        </p:nvSpPr>
        <p:spPr>
          <a:xfrm>
            <a:off x="572400" y="1328400"/>
            <a:ext cx="7772400" cy="999000"/>
          </a:xfrm>
          <a:prstGeom prst="rect">
            <a:avLst/>
          </a:prstGeom>
        </p:spPr>
        <p:txBody>
          <a:bodyPr/>
          <a:lstStyle>
            <a:lvl1pPr>
              <a:defRPr sz="40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572400" y="2357436"/>
            <a:ext cx="6285600" cy="1755000"/>
          </a:xfrm>
          <a:prstGeom prst="rect">
            <a:avLst/>
          </a:prstGeo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sp>
        <p:nvSpPr>
          <p:cNvPr id="10" name="Text Placeholder 9"/>
          <p:cNvSpPr>
            <a:spLocks noGrp="1"/>
          </p:cNvSpPr>
          <p:nvPr>
            <p:ph type="body" sz="quarter" idx="11"/>
          </p:nvPr>
        </p:nvSpPr>
        <p:spPr>
          <a:xfrm>
            <a:off x="5144400" y="4471200"/>
            <a:ext cx="1962000" cy="475200"/>
          </a:xfrm>
          <a:prstGeom prst="rect">
            <a:avLst/>
          </a:prstGeom>
        </p:spPr>
        <p:txBody>
          <a:bodyPr wrap="none"/>
          <a:lstStyle>
            <a:lvl1pPr marL="0" indent="0">
              <a:spcBef>
                <a:spcPts val="0"/>
              </a:spcBef>
              <a:buNone/>
              <a:defRPr sz="1200" b="1">
                <a:solidFill>
                  <a:schemeClr val="bg2"/>
                </a:solidFill>
              </a:defRPr>
            </a:lvl1pPr>
            <a:lvl2pPr marL="741600" indent="-284400">
              <a:spcBef>
                <a:spcPts val="288"/>
              </a:spcBef>
              <a:defRPr lang="fi-FI" sz="1200" b="0" i="0" kern="1200" dirty="0" smtClean="0">
                <a:solidFill>
                  <a:schemeClr val="tx1"/>
                </a:solidFill>
                <a:latin typeface="Helvetica Normaali" charset="0"/>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7426800" y="4471200"/>
            <a:ext cx="1134000" cy="475200"/>
          </a:xfrm>
          <a:prstGeom prst="rect">
            <a:avLst/>
          </a:prstGeom>
        </p:spPr>
        <p:txBody>
          <a:bodyPr wrap="none"/>
          <a:lstStyle>
            <a:lvl1pPr marL="0" indent="0">
              <a:spcBef>
                <a:spcPts val="0"/>
              </a:spcBef>
              <a:buNone/>
              <a:defRPr sz="1200" b="1">
                <a:solidFill>
                  <a:schemeClr val="bg2"/>
                </a:solidFill>
              </a:defRPr>
            </a:lvl1pPr>
            <a:lvl2pPr marL="741600" indent="-284400">
              <a:spcBef>
                <a:spcPts val="288"/>
              </a:spcBef>
              <a:defRPr lang="fi-FI" sz="1200" b="0" i="0" kern="1200" dirty="0" smtClean="0">
                <a:solidFill>
                  <a:schemeClr val="tx1"/>
                </a:solidFill>
                <a:latin typeface="Helvetica Normaali" charset="0"/>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2862000" y="4603500"/>
            <a:ext cx="2026800" cy="342900"/>
          </a:xfrm>
          <a:prstGeom prst="rect">
            <a:avLst/>
          </a:prstGeom>
        </p:spPr>
        <p:txBody>
          <a:bodyPr wrap="none"/>
          <a:lstStyle>
            <a:lvl1pPr marL="0" indent="0">
              <a:spcBef>
                <a:spcPts val="0"/>
              </a:spcBef>
              <a:buNone/>
              <a:defRPr sz="1200" b="1">
                <a:solidFill>
                  <a:schemeClr val="bg2"/>
                </a:solidFill>
              </a:defRPr>
            </a:lvl1pPr>
            <a:lvl2pPr marL="741600" indent="-284400">
              <a:spcBef>
                <a:spcPts val="288"/>
              </a:spcBef>
              <a:defRPr lang="fi-FI" sz="1200" b="0" i="0" kern="1200" dirty="0" smtClean="0">
                <a:solidFill>
                  <a:schemeClr val="tx1"/>
                </a:solidFill>
                <a:latin typeface="Helvetica Normaali" charset="0"/>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5" name="Text Placeholder 9"/>
          <p:cNvSpPr>
            <a:spLocks noGrp="1"/>
          </p:cNvSpPr>
          <p:nvPr>
            <p:ph type="body" sz="quarter" idx="14"/>
          </p:nvPr>
        </p:nvSpPr>
        <p:spPr>
          <a:xfrm>
            <a:off x="572400" y="4603500"/>
            <a:ext cx="2048400" cy="342900"/>
          </a:xfrm>
          <a:prstGeom prst="rect">
            <a:avLst/>
          </a:prstGeom>
        </p:spPr>
        <p:txBody>
          <a:bodyPr wrap="none"/>
          <a:lstStyle>
            <a:lvl1pPr marL="0" indent="0">
              <a:spcBef>
                <a:spcPts val="0"/>
              </a:spcBef>
              <a:buNone/>
              <a:defRPr sz="1200" b="1">
                <a:solidFill>
                  <a:schemeClr val="bg2"/>
                </a:solidFill>
              </a:defRPr>
            </a:lvl1pPr>
            <a:lvl2pPr marL="741600" indent="-284400">
              <a:spcBef>
                <a:spcPts val="288"/>
              </a:spcBef>
              <a:defRPr lang="fi-FI" sz="1200" b="0" i="0" kern="1200" dirty="0" smtClean="0">
                <a:solidFill>
                  <a:schemeClr val="tx1"/>
                </a:solidFill>
                <a:latin typeface="Helvetica Normaali" charset="0"/>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6" name="Text Placeholder 9"/>
          <p:cNvSpPr>
            <a:spLocks noGrp="1"/>
          </p:cNvSpPr>
          <p:nvPr>
            <p:ph type="body" sz="quarter" idx="15"/>
          </p:nvPr>
        </p:nvSpPr>
        <p:spPr>
          <a:xfrm>
            <a:off x="572400" y="4471200"/>
            <a:ext cx="2048400" cy="132300"/>
          </a:xfrm>
          <a:prstGeom prst="rect">
            <a:avLst/>
          </a:prstGeom>
        </p:spPr>
        <p:txBody>
          <a:bodyPr wrap="none"/>
          <a:lstStyle>
            <a:lvl1pPr marL="0" indent="0">
              <a:spcBef>
                <a:spcPts val="0"/>
              </a:spcBef>
              <a:buNone/>
              <a:defRPr sz="1200" b="1">
                <a:solidFill>
                  <a:schemeClr val="tx1"/>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a:t>Click to edit Master text styles</a:t>
            </a:r>
          </a:p>
        </p:txBody>
      </p:sp>
      <p:sp>
        <p:nvSpPr>
          <p:cNvPr id="9" name="Date Placeholder 3"/>
          <p:cNvSpPr>
            <a:spLocks noGrp="1"/>
          </p:cNvSpPr>
          <p:nvPr>
            <p:ph type="dt" sz="half" idx="16"/>
          </p:nvPr>
        </p:nvSpPr>
        <p:spPr>
          <a:xfrm>
            <a:off x="2862271" y="4470868"/>
            <a:ext cx="2027237" cy="132159"/>
          </a:xfrm>
        </p:spPr>
        <p:txBody>
          <a:bodyPr wrap="none"/>
          <a:lstStyle>
            <a:lvl1pPr>
              <a:defRPr sz="1200">
                <a:solidFill>
                  <a:schemeClr val="bg2"/>
                </a:solidFill>
              </a:defRPr>
            </a:lvl1pPr>
          </a:lstStyle>
          <a:p>
            <a:pPr>
              <a:defRPr/>
            </a:pPr>
            <a:fld id="{2FBFE451-8867-A341-8BE9-DB7D1FA3B402}" type="datetime1">
              <a:rPr lang="en-US">
                <a:solidFill>
                  <a:srgbClr val="928B81"/>
                </a:solidFill>
              </a:rPr>
              <a:pPr>
                <a:defRPr/>
              </a:pPr>
              <a:t>9/21/20</a:t>
            </a:fld>
            <a:endParaRPr lang="en-US">
              <a:solidFill>
                <a:srgbClr val="928B81"/>
              </a:solidFill>
            </a:endParaRPr>
          </a:p>
        </p:txBody>
      </p:sp>
    </p:spTree>
    <p:extLst>
      <p:ext uri="{BB962C8B-B14F-4D97-AF65-F5344CB8AC3E}">
        <p14:creationId xmlns:p14="http://schemas.microsoft.com/office/powerpoint/2010/main" val="2973126140"/>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6" name="Subtitle 2"/>
          <p:cNvSpPr>
            <a:spLocks noGrp="1"/>
          </p:cNvSpPr>
          <p:nvPr>
            <p:ph type="subTitle" idx="1"/>
          </p:nvPr>
        </p:nvSpPr>
        <p:spPr>
          <a:xfrm>
            <a:off x="584353"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466"/>
            <a:ext cx="2238480" cy="1537347"/>
          </a:xfrm>
          <a:prstGeom prst="rect">
            <a:avLst/>
          </a:prstGeom>
        </p:spPr>
      </p:pic>
    </p:spTree>
    <p:extLst>
      <p:ext uri="{BB962C8B-B14F-4D97-AF65-F5344CB8AC3E}">
        <p14:creationId xmlns:p14="http://schemas.microsoft.com/office/powerpoint/2010/main" val="1275774036"/>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8" name="Subtitle 2"/>
          <p:cNvSpPr>
            <a:spLocks noGrp="1"/>
          </p:cNvSpPr>
          <p:nvPr>
            <p:ph type="subTitle" idx="1"/>
          </p:nvPr>
        </p:nvSpPr>
        <p:spPr>
          <a:xfrm>
            <a:off x="584353"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4" y="27466"/>
            <a:ext cx="2238479" cy="1537347"/>
          </a:xfrm>
          <a:prstGeom prst="rect">
            <a:avLst/>
          </a:prstGeom>
        </p:spPr>
      </p:pic>
    </p:spTree>
    <p:extLst>
      <p:ext uri="{BB962C8B-B14F-4D97-AF65-F5344CB8AC3E}">
        <p14:creationId xmlns:p14="http://schemas.microsoft.com/office/powerpoint/2010/main" val="2905967949"/>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8" name="Subtitle 2"/>
          <p:cNvSpPr>
            <a:spLocks noGrp="1"/>
          </p:cNvSpPr>
          <p:nvPr>
            <p:ph type="subTitle" idx="1"/>
          </p:nvPr>
        </p:nvSpPr>
        <p:spPr>
          <a:xfrm>
            <a:off x="584353"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4" y="27466"/>
            <a:ext cx="2238479" cy="1537347"/>
          </a:xfrm>
          <a:prstGeom prst="rect">
            <a:avLst/>
          </a:prstGeom>
        </p:spPr>
      </p:pic>
    </p:spTree>
    <p:extLst>
      <p:ext uri="{BB962C8B-B14F-4D97-AF65-F5344CB8AC3E}">
        <p14:creationId xmlns:p14="http://schemas.microsoft.com/office/powerpoint/2010/main" val="2710948308"/>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10" name="Subtitle 2"/>
          <p:cNvSpPr>
            <a:spLocks noGrp="1"/>
          </p:cNvSpPr>
          <p:nvPr>
            <p:ph type="subTitle" idx="1"/>
          </p:nvPr>
        </p:nvSpPr>
        <p:spPr>
          <a:xfrm>
            <a:off x="584353"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466"/>
            <a:ext cx="2238480" cy="1537347"/>
          </a:xfrm>
          <a:prstGeom prst="rect">
            <a:avLst/>
          </a:prstGeom>
        </p:spPr>
      </p:pic>
    </p:spTree>
    <p:extLst>
      <p:ext uri="{BB962C8B-B14F-4D97-AF65-F5344CB8AC3E}">
        <p14:creationId xmlns:p14="http://schemas.microsoft.com/office/powerpoint/2010/main" val="4154222658"/>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8" name="Subtitle 2"/>
          <p:cNvSpPr>
            <a:spLocks noGrp="1"/>
          </p:cNvSpPr>
          <p:nvPr>
            <p:ph type="subTitle" idx="1"/>
          </p:nvPr>
        </p:nvSpPr>
        <p:spPr>
          <a:xfrm>
            <a:off x="584353"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4" y="27466"/>
            <a:ext cx="2238479" cy="1537347"/>
          </a:xfrm>
          <a:prstGeom prst="rect">
            <a:avLst/>
          </a:prstGeom>
        </p:spPr>
      </p:pic>
    </p:spTree>
    <p:extLst>
      <p:ext uri="{BB962C8B-B14F-4D97-AF65-F5344CB8AC3E}">
        <p14:creationId xmlns:p14="http://schemas.microsoft.com/office/powerpoint/2010/main" val="1150138835"/>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8" name="Subtitle 2"/>
          <p:cNvSpPr>
            <a:spLocks noGrp="1"/>
          </p:cNvSpPr>
          <p:nvPr>
            <p:ph type="subTitle" idx="1"/>
          </p:nvPr>
        </p:nvSpPr>
        <p:spPr>
          <a:xfrm>
            <a:off x="584353"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4" y="27466"/>
            <a:ext cx="2238479" cy="1537347"/>
          </a:xfrm>
          <a:prstGeom prst="rect">
            <a:avLst/>
          </a:prstGeom>
        </p:spPr>
      </p:pic>
    </p:spTree>
    <p:extLst>
      <p:ext uri="{BB962C8B-B14F-4D97-AF65-F5344CB8AC3E}">
        <p14:creationId xmlns:p14="http://schemas.microsoft.com/office/powerpoint/2010/main" val="1848562096"/>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46" y="2055250"/>
            <a:ext cx="7975385" cy="1977000"/>
          </a:xfrm>
          <a:prstGeom prst="rect">
            <a:avLst/>
          </a:prstGeom>
        </p:spPr>
        <p:txBody>
          <a:bodyPr lIns="0" tIns="0" rIns="0" bIns="0" anchor="b">
            <a:noAutofit/>
          </a:bodyPr>
          <a:lstStyle>
            <a:lvl1pPr algn="l">
              <a:lnSpc>
                <a:spcPct val="80000"/>
              </a:lnSpc>
              <a:defRPr sz="7200" b="0" i="0" spc="-200">
                <a:solidFill>
                  <a:schemeClr val="accent3"/>
                </a:solidFill>
                <a:latin typeface="Helvetica Normaali" charset="0"/>
              </a:defRPr>
            </a:lvl1pPr>
          </a:lstStyle>
          <a:p>
            <a:r>
              <a:rPr lang="en-US" dirty="0"/>
              <a:t>Click to edit Master title style</a:t>
            </a:r>
          </a:p>
        </p:txBody>
      </p:sp>
      <p:sp>
        <p:nvSpPr>
          <p:cNvPr id="17" name="Subtitle 2"/>
          <p:cNvSpPr>
            <a:spLocks noGrp="1"/>
          </p:cNvSpPr>
          <p:nvPr>
            <p:ph type="subTitle" idx="1"/>
          </p:nvPr>
        </p:nvSpPr>
        <p:spPr>
          <a:xfrm>
            <a:off x="584353" y="4128749"/>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4" y="27454"/>
            <a:ext cx="2238479" cy="1537346"/>
          </a:xfrm>
          <a:prstGeom prst="rect">
            <a:avLst/>
          </a:prstGeom>
        </p:spPr>
      </p:pic>
    </p:spTree>
    <p:extLst>
      <p:ext uri="{BB962C8B-B14F-4D97-AF65-F5344CB8AC3E}">
        <p14:creationId xmlns:p14="http://schemas.microsoft.com/office/powerpoint/2010/main" val="40679630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540002"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1F64257C-E009-394F-997B-9AE811492EDD}" type="datetime1">
              <a:rPr lang="fi-FI">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latin typeface="Aria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298" y="4225984"/>
            <a:ext cx="2382106" cy="836672"/>
          </a:xfrm>
          <a:prstGeom prst="rect">
            <a:avLst/>
          </a:prstGeom>
        </p:spPr>
      </p:pic>
    </p:spTree>
    <p:extLst>
      <p:ext uri="{BB962C8B-B14F-4D97-AF65-F5344CB8AC3E}">
        <p14:creationId xmlns:p14="http://schemas.microsoft.com/office/powerpoint/2010/main" val="4011208931"/>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46" y="2055250"/>
            <a:ext cx="7975385" cy="1977000"/>
          </a:xfrm>
          <a:prstGeom prst="rect">
            <a:avLst/>
          </a:prstGeom>
        </p:spPr>
        <p:txBody>
          <a:bodyPr lIns="0" tIns="0" rIns="0" bIns="0" anchor="b">
            <a:noAutofit/>
          </a:bodyPr>
          <a:lstStyle>
            <a:lvl1pPr algn="l">
              <a:lnSpc>
                <a:spcPct val="80000"/>
              </a:lnSpc>
              <a:defRPr sz="7200" b="0" i="0" spc="-200">
                <a:solidFill>
                  <a:schemeClr val="accent5"/>
                </a:solidFill>
                <a:latin typeface="Helvetica Normaali" charset="0"/>
              </a:defRPr>
            </a:lvl1pPr>
          </a:lstStyle>
          <a:p>
            <a:r>
              <a:rPr lang="en-US" dirty="0"/>
              <a:t>Click to edit Master title style</a:t>
            </a:r>
          </a:p>
        </p:txBody>
      </p:sp>
      <p:sp>
        <p:nvSpPr>
          <p:cNvPr id="6" name="Subtitle 2"/>
          <p:cNvSpPr>
            <a:spLocks noGrp="1"/>
          </p:cNvSpPr>
          <p:nvPr>
            <p:ph type="subTitle" idx="1"/>
          </p:nvPr>
        </p:nvSpPr>
        <p:spPr>
          <a:xfrm>
            <a:off x="584353" y="4128749"/>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4" y="27454"/>
            <a:ext cx="2238479" cy="1537346"/>
          </a:xfrm>
          <a:prstGeom prst="rect">
            <a:avLst/>
          </a:prstGeom>
        </p:spPr>
      </p:pic>
    </p:spTree>
    <p:extLst>
      <p:ext uri="{BB962C8B-B14F-4D97-AF65-F5344CB8AC3E}">
        <p14:creationId xmlns:p14="http://schemas.microsoft.com/office/powerpoint/2010/main" val="1649561676"/>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46" y="2055250"/>
            <a:ext cx="7975385" cy="1977000"/>
          </a:xfrm>
          <a:prstGeom prst="rect">
            <a:avLst/>
          </a:prstGeom>
        </p:spPr>
        <p:txBody>
          <a:bodyPr lIns="0" tIns="0" rIns="0" bIns="0" anchor="b">
            <a:noAutofit/>
          </a:bodyPr>
          <a:lstStyle>
            <a:lvl1pPr algn="l">
              <a:lnSpc>
                <a:spcPct val="80000"/>
              </a:lnSpc>
              <a:defRPr sz="7200" b="0" i="0" spc="-200">
                <a:solidFill>
                  <a:schemeClr val="accent1"/>
                </a:solidFill>
                <a:latin typeface="Helvetica Normaali" charset="0"/>
              </a:defRPr>
            </a:lvl1pPr>
          </a:lstStyle>
          <a:p>
            <a:r>
              <a:rPr lang="en-US" dirty="0"/>
              <a:t>Click to edit Master title style</a:t>
            </a:r>
          </a:p>
        </p:txBody>
      </p:sp>
      <p:sp>
        <p:nvSpPr>
          <p:cNvPr id="6" name="Subtitle 2"/>
          <p:cNvSpPr>
            <a:spLocks noGrp="1"/>
          </p:cNvSpPr>
          <p:nvPr>
            <p:ph type="subTitle" idx="1"/>
          </p:nvPr>
        </p:nvSpPr>
        <p:spPr>
          <a:xfrm>
            <a:off x="584353" y="4128749"/>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4" y="27454"/>
            <a:ext cx="2238479" cy="1537346"/>
          </a:xfrm>
          <a:prstGeom prst="rect">
            <a:avLst/>
          </a:prstGeom>
        </p:spPr>
      </p:pic>
    </p:spTree>
    <p:extLst>
      <p:ext uri="{BB962C8B-B14F-4D97-AF65-F5344CB8AC3E}">
        <p14:creationId xmlns:p14="http://schemas.microsoft.com/office/powerpoint/2010/main" val="2268416225"/>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6307" y="1826719"/>
            <a:ext cx="3319477" cy="2424675"/>
          </a:xfrm>
          <a:prstGeom prst="rect">
            <a:avLst/>
          </a:prstGeom>
        </p:spPr>
        <p:txBody>
          <a:bodyPr lIns="0" tIns="0" rIns="0" bIns="0" anchor="t">
            <a:noAutofit/>
          </a:bodyPr>
          <a:lstStyle>
            <a:lvl1pPr algn="l">
              <a:lnSpc>
                <a:spcPct val="80000"/>
              </a:lnSpc>
              <a:defRPr sz="6000" b="0" i="0" spc="-200">
                <a:solidFill>
                  <a:schemeClr val="accent3"/>
                </a:solidFill>
                <a:latin typeface="Helvetica Normaali" charset="0"/>
              </a:defRPr>
            </a:lvl1pPr>
          </a:lstStyle>
          <a:p>
            <a:r>
              <a:rPr lang="en-US" dirty="0"/>
              <a:t>Click to edit Master title style</a:t>
            </a:r>
          </a:p>
        </p:txBody>
      </p:sp>
      <p:sp>
        <p:nvSpPr>
          <p:cNvPr id="17" name="Subtitle 2"/>
          <p:cNvSpPr>
            <a:spLocks noGrp="1"/>
          </p:cNvSpPr>
          <p:nvPr>
            <p:ph type="subTitle" idx="1"/>
          </p:nvPr>
        </p:nvSpPr>
        <p:spPr>
          <a:xfrm>
            <a:off x="586307"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lIns="91414" tIns="45708" rIns="91414" bIns="45708"/>
          <a:lstStyle>
            <a:lvl1pPr>
              <a:defRPr b="0" i="0">
                <a:latin typeface="Helvetica Normaali" charset="0"/>
              </a:defRPr>
            </a:lvl1pPr>
          </a:lstStyle>
          <a:p>
            <a:pPr lvl="0"/>
            <a:r>
              <a:rPr lang="en-US" noProof="0" dirty="0"/>
              <a:t>Click icon to add picture</a:t>
            </a:r>
            <a:endParaRPr lang="fi-FI" noProof="0"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4" y="27454"/>
            <a:ext cx="2238479" cy="1537346"/>
          </a:xfrm>
          <a:prstGeom prst="rect">
            <a:avLst/>
          </a:prstGeom>
        </p:spPr>
      </p:pic>
    </p:spTree>
    <p:extLst>
      <p:ext uri="{BB962C8B-B14F-4D97-AF65-F5344CB8AC3E}">
        <p14:creationId xmlns:p14="http://schemas.microsoft.com/office/powerpoint/2010/main" val="3048582679"/>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lIns="91414" tIns="45708" rIns="91414" bIns="45708"/>
          <a:lstStyle>
            <a:lvl1pPr>
              <a:defRPr b="0" i="0">
                <a:latin typeface="Helvetica Normaali" charset="0"/>
              </a:defRPr>
            </a:lvl1pPr>
          </a:lstStyle>
          <a:p>
            <a:pPr lvl="0"/>
            <a:r>
              <a:rPr lang="en-US" noProof="0" dirty="0"/>
              <a:t>Click icon to add picture</a:t>
            </a:r>
            <a:endParaRPr lang="fi-FI" noProof="0" dirty="0"/>
          </a:p>
        </p:txBody>
      </p:sp>
      <p:sp>
        <p:nvSpPr>
          <p:cNvPr id="6" name="Title 1"/>
          <p:cNvSpPr>
            <a:spLocks noGrp="1"/>
          </p:cNvSpPr>
          <p:nvPr>
            <p:ph type="ctrTitle"/>
          </p:nvPr>
        </p:nvSpPr>
        <p:spPr>
          <a:xfrm>
            <a:off x="586307" y="1826719"/>
            <a:ext cx="3319477" cy="2424675"/>
          </a:xfrm>
          <a:prstGeom prst="rect">
            <a:avLst/>
          </a:prstGeom>
        </p:spPr>
        <p:txBody>
          <a:bodyPr lIns="0" tIns="0" rIns="0" bIns="0" anchor="t">
            <a:noAutofit/>
          </a:bodyPr>
          <a:lstStyle>
            <a:lvl1pPr algn="l">
              <a:lnSpc>
                <a:spcPct val="80000"/>
              </a:lnSpc>
              <a:defRPr sz="6000" b="0" i="0" spc="-200">
                <a:solidFill>
                  <a:schemeClr val="accent5"/>
                </a:solidFill>
                <a:latin typeface="Helvetica Normaali" charset="0"/>
              </a:defRPr>
            </a:lvl1pPr>
          </a:lstStyle>
          <a:p>
            <a:r>
              <a:rPr lang="en-US" dirty="0"/>
              <a:t>Click to edit Master title style</a:t>
            </a:r>
          </a:p>
        </p:txBody>
      </p:sp>
      <p:sp>
        <p:nvSpPr>
          <p:cNvPr id="8" name="Subtitle 2"/>
          <p:cNvSpPr>
            <a:spLocks noGrp="1"/>
          </p:cNvSpPr>
          <p:nvPr>
            <p:ph type="subTitle" idx="1"/>
          </p:nvPr>
        </p:nvSpPr>
        <p:spPr>
          <a:xfrm>
            <a:off x="586307"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4" y="27454"/>
            <a:ext cx="2238479" cy="1537346"/>
          </a:xfrm>
          <a:prstGeom prst="rect">
            <a:avLst/>
          </a:prstGeom>
        </p:spPr>
      </p:pic>
    </p:spTree>
    <p:extLst>
      <p:ext uri="{BB962C8B-B14F-4D97-AF65-F5344CB8AC3E}">
        <p14:creationId xmlns:p14="http://schemas.microsoft.com/office/powerpoint/2010/main" val="663783490"/>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lIns="91414" tIns="45708" rIns="91414" bIns="45708"/>
          <a:lstStyle>
            <a:lvl1pPr>
              <a:defRPr b="0" i="0">
                <a:latin typeface="Helvetica Normaali" charset="0"/>
              </a:defRPr>
            </a:lvl1pPr>
          </a:lstStyle>
          <a:p>
            <a:pPr lvl="0"/>
            <a:r>
              <a:rPr lang="en-US" noProof="0" dirty="0"/>
              <a:t>Click icon to add picture</a:t>
            </a:r>
            <a:endParaRPr lang="fi-FI" noProof="0" dirty="0"/>
          </a:p>
        </p:txBody>
      </p:sp>
      <p:sp>
        <p:nvSpPr>
          <p:cNvPr id="6" name="Title 1"/>
          <p:cNvSpPr>
            <a:spLocks noGrp="1"/>
          </p:cNvSpPr>
          <p:nvPr>
            <p:ph type="ctrTitle"/>
          </p:nvPr>
        </p:nvSpPr>
        <p:spPr>
          <a:xfrm>
            <a:off x="586307" y="1826719"/>
            <a:ext cx="3319477" cy="2424675"/>
          </a:xfrm>
          <a:prstGeom prst="rect">
            <a:avLst/>
          </a:prstGeom>
        </p:spPr>
        <p:txBody>
          <a:bodyPr lIns="0" tIns="0" rIns="0" bIns="0" anchor="t">
            <a:noAutofit/>
          </a:bodyPr>
          <a:lstStyle>
            <a:lvl1pPr algn="l">
              <a:lnSpc>
                <a:spcPct val="80000"/>
              </a:lnSpc>
              <a:defRPr sz="6000" b="0" i="0" spc="-200">
                <a:solidFill>
                  <a:schemeClr val="accent1"/>
                </a:solidFill>
                <a:latin typeface="Helvetica Normaali" charset="0"/>
              </a:defRPr>
            </a:lvl1pPr>
          </a:lstStyle>
          <a:p>
            <a:r>
              <a:rPr lang="en-US" dirty="0"/>
              <a:t>Click to edit Master title style</a:t>
            </a:r>
          </a:p>
        </p:txBody>
      </p:sp>
      <p:sp>
        <p:nvSpPr>
          <p:cNvPr id="7" name="Subtitle 2"/>
          <p:cNvSpPr>
            <a:spLocks noGrp="1"/>
          </p:cNvSpPr>
          <p:nvPr>
            <p:ph type="subTitle" idx="1"/>
          </p:nvPr>
        </p:nvSpPr>
        <p:spPr>
          <a:xfrm>
            <a:off x="586307"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4" y="27454"/>
            <a:ext cx="2238479" cy="1537346"/>
          </a:xfrm>
          <a:prstGeom prst="rect">
            <a:avLst/>
          </a:prstGeom>
        </p:spPr>
      </p:pic>
    </p:spTree>
    <p:extLst>
      <p:ext uri="{BB962C8B-B14F-4D97-AF65-F5344CB8AC3E}">
        <p14:creationId xmlns:p14="http://schemas.microsoft.com/office/powerpoint/2010/main" val="2904436684"/>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42" y="4226821"/>
            <a:ext cx="2449209" cy="836673"/>
          </a:xfrm>
          <a:prstGeom prst="rect">
            <a:avLst/>
          </a:prstGeom>
        </p:spPr>
      </p:pic>
    </p:spTree>
    <p:extLst>
      <p:ext uri="{BB962C8B-B14F-4D97-AF65-F5344CB8AC3E}">
        <p14:creationId xmlns:p14="http://schemas.microsoft.com/office/powerpoint/2010/main" val="3562431492"/>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298" y="4226821"/>
            <a:ext cx="2382106" cy="836673"/>
          </a:xfrm>
          <a:prstGeom prst="rect">
            <a:avLst/>
          </a:prstGeom>
        </p:spPr>
      </p:pic>
    </p:spTree>
    <p:extLst>
      <p:ext uri="{BB962C8B-B14F-4D97-AF65-F5344CB8AC3E}">
        <p14:creationId xmlns:p14="http://schemas.microsoft.com/office/powerpoint/2010/main" val="2337634262"/>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1232" y="4244326"/>
            <a:ext cx="2382106" cy="800051"/>
          </a:xfrm>
          <a:prstGeom prst="rect">
            <a:avLst/>
          </a:prstGeom>
        </p:spPr>
      </p:pic>
    </p:spTree>
    <p:extLst>
      <p:ext uri="{BB962C8B-B14F-4D97-AF65-F5344CB8AC3E}">
        <p14:creationId xmlns:p14="http://schemas.microsoft.com/office/powerpoint/2010/main" val="341439622"/>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56" y="285876"/>
            <a:ext cx="8085599" cy="896849"/>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0"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0" i="0">
                <a:latin typeface="Helvetica Normaali" charset="0"/>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15" y="4226821"/>
            <a:ext cx="2449208" cy="836673"/>
          </a:xfrm>
          <a:prstGeom prst="rect">
            <a:avLst/>
          </a:prstGeom>
        </p:spPr>
      </p:pic>
    </p:spTree>
    <p:extLst>
      <p:ext uri="{BB962C8B-B14F-4D97-AF65-F5344CB8AC3E}">
        <p14:creationId xmlns:p14="http://schemas.microsoft.com/office/powerpoint/2010/main" val="869659127"/>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876"/>
            <a:ext cx="8085599" cy="896849"/>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1"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0" i="0">
                <a:latin typeface="Helvetica Normaali" charset="0"/>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06D910DB-C0F0-1A41-AB6F-AB5EC7730884}"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298" y="4225984"/>
            <a:ext cx="2382106" cy="836672"/>
          </a:xfrm>
          <a:prstGeom prst="rect">
            <a:avLst/>
          </a:prstGeom>
        </p:spPr>
      </p:pic>
    </p:spTree>
    <p:extLst>
      <p:ext uri="{BB962C8B-B14F-4D97-AF65-F5344CB8AC3E}">
        <p14:creationId xmlns:p14="http://schemas.microsoft.com/office/powerpoint/2010/main" val="30351393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2"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2"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4EE44533-59DD-8944-8B96-95FFBA80E20B}" type="datetime1">
              <a:rPr lang="fi-FI">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latin typeface="Aria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2782" y="4244317"/>
            <a:ext cx="2382105" cy="800051"/>
          </a:xfrm>
          <a:prstGeom prst="rect">
            <a:avLst/>
          </a:prstGeom>
        </p:spPr>
      </p:pic>
    </p:spTree>
    <p:extLst>
      <p:ext uri="{BB962C8B-B14F-4D97-AF65-F5344CB8AC3E}">
        <p14:creationId xmlns:p14="http://schemas.microsoft.com/office/powerpoint/2010/main" val="3394815839"/>
      </p:ext>
    </p:extLst>
  </p:cSld>
  <p:clrMapOvr>
    <a:masterClrMapping/>
  </p:clrMapOvr>
</p:sldLayout>
</file>

<file path=ppt/slideLayouts/slideLayout1130.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56" y="285876"/>
            <a:ext cx="8085599" cy="896849"/>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1"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0" i="0">
                <a:latin typeface="Helvetica Normaali" charset="0"/>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3815D0FA-D02A-0640-99E9-F9BA78C58440}"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2805" y="4244326"/>
            <a:ext cx="2382105" cy="800051"/>
          </a:xfrm>
          <a:prstGeom prst="rect">
            <a:avLst/>
          </a:prstGeom>
        </p:spPr>
      </p:pic>
    </p:spTree>
    <p:extLst>
      <p:ext uri="{BB962C8B-B14F-4D97-AF65-F5344CB8AC3E}">
        <p14:creationId xmlns:p14="http://schemas.microsoft.com/office/powerpoint/2010/main" val="2331937993"/>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876"/>
            <a:ext cx="8085599" cy="896849"/>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1"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0" i="0">
                <a:latin typeface="Helvetica Normaali" charset="0"/>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0"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0" i="0">
                <a:latin typeface="Helvetica Normaali" charset="0"/>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7" name="Date Placeholder 10"/>
          <p:cNvSpPr>
            <a:spLocks noGrp="1"/>
          </p:cNvSpPr>
          <p:nvPr>
            <p:ph type="dt" sz="half" idx="19"/>
          </p:nvPr>
        </p:nvSpPr>
        <p:spPr/>
        <p:txBody>
          <a:bodyPr/>
          <a:lstStyle>
            <a:lvl1pPr>
              <a:defRPr/>
            </a:lvl1pPr>
          </a:lstStyle>
          <a:p>
            <a:pPr>
              <a:defRPr/>
            </a:pPr>
            <a:fld id="{A649A5E8-EE9D-CB41-8F80-274DF3CEAEDA}" type="datetime1">
              <a:rPr lang="fi-FI">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15" y="4226821"/>
            <a:ext cx="2449208" cy="836673"/>
          </a:xfrm>
          <a:prstGeom prst="rect">
            <a:avLst/>
          </a:prstGeom>
        </p:spPr>
      </p:pic>
    </p:spTree>
    <p:extLst>
      <p:ext uri="{BB962C8B-B14F-4D97-AF65-F5344CB8AC3E}">
        <p14:creationId xmlns:p14="http://schemas.microsoft.com/office/powerpoint/2010/main" val="1829426872"/>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56" y="285876"/>
            <a:ext cx="8085599" cy="896849"/>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2"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0" i="0">
                <a:latin typeface="Helvetica Normaali" charset="0"/>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5"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0" i="0">
                <a:latin typeface="Helvetica Normaali" charset="0"/>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7" name="Date Placeholder 14"/>
          <p:cNvSpPr>
            <a:spLocks noGrp="1"/>
          </p:cNvSpPr>
          <p:nvPr>
            <p:ph type="dt" sz="half" idx="19"/>
          </p:nvPr>
        </p:nvSpPr>
        <p:spPr/>
        <p:txBody>
          <a:bodyPr/>
          <a:lstStyle>
            <a:lvl1pPr>
              <a:defRPr/>
            </a:lvl1pPr>
          </a:lstStyle>
          <a:p>
            <a:pPr>
              <a:defRPr/>
            </a:pPr>
            <a:fld id="{1F64257C-E009-394F-997B-9AE811492EDD}" type="datetime1">
              <a:rPr lang="fi-FI">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298" y="4225984"/>
            <a:ext cx="2382106" cy="836672"/>
          </a:xfrm>
          <a:prstGeom prst="rect">
            <a:avLst/>
          </a:prstGeom>
        </p:spPr>
      </p:pic>
    </p:spTree>
    <p:extLst>
      <p:ext uri="{BB962C8B-B14F-4D97-AF65-F5344CB8AC3E}">
        <p14:creationId xmlns:p14="http://schemas.microsoft.com/office/powerpoint/2010/main" val="3456108245"/>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876"/>
            <a:ext cx="8085599" cy="896849"/>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1"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0" i="0">
                <a:latin typeface="Helvetica Normaali" charset="0"/>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2"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0" i="0">
                <a:latin typeface="Helvetica Normaali" charset="0"/>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7" name="Date Placeholder 2"/>
          <p:cNvSpPr>
            <a:spLocks noGrp="1"/>
          </p:cNvSpPr>
          <p:nvPr>
            <p:ph type="dt" sz="half" idx="19"/>
          </p:nvPr>
        </p:nvSpPr>
        <p:spPr/>
        <p:txBody>
          <a:bodyPr/>
          <a:lstStyle>
            <a:lvl1pPr>
              <a:defRPr/>
            </a:lvl1pPr>
          </a:lstStyle>
          <a:p>
            <a:pPr>
              <a:defRPr/>
            </a:pPr>
            <a:fld id="{4EE44533-59DD-8944-8B96-95FFBA80E20B}" type="datetime1">
              <a:rPr lang="fi-FI">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2805" y="4244326"/>
            <a:ext cx="2382105" cy="800051"/>
          </a:xfrm>
          <a:prstGeom prst="rect">
            <a:avLst/>
          </a:prstGeom>
        </p:spPr>
      </p:pic>
    </p:spTree>
    <p:extLst>
      <p:ext uri="{BB962C8B-B14F-4D97-AF65-F5344CB8AC3E}">
        <p14:creationId xmlns:p14="http://schemas.microsoft.com/office/powerpoint/2010/main" val="3353206481"/>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showMasterSp="0" userDrawn="1">
  <p:cSld name="Title Slide Orange">
    <p:spTree>
      <p:nvGrpSpPr>
        <p:cNvPr id="1" name=""/>
        <p:cNvGrpSpPr/>
        <p:nvPr/>
      </p:nvGrpSpPr>
      <p:grpSpPr>
        <a:xfrm>
          <a:off x="0" y="0"/>
          <a:ext cx="0" cy="0"/>
          <a:chOff x="0" y="0"/>
          <a:chExt cx="0" cy="0"/>
        </a:xfrm>
      </p:grpSpPr>
      <p:sp>
        <p:nvSpPr>
          <p:cNvPr id="2" name="Title 1"/>
          <p:cNvSpPr>
            <a:spLocks noGrp="1"/>
          </p:cNvSpPr>
          <p:nvPr>
            <p:ph type="ctrTitle"/>
          </p:nvPr>
        </p:nvSpPr>
        <p:spPr>
          <a:xfrm>
            <a:off x="572400" y="1328400"/>
            <a:ext cx="7772400" cy="999000"/>
          </a:xfrm>
          <a:prstGeom prst="rect">
            <a:avLst/>
          </a:prstGeom>
        </p:spPr>
        <p:txBody>
          <a:bodyPr lIns="91414" tIns="45708" rIns="91414" bIns="45708"/>
          <a:lstStyle>
            <a:lvl1pPr>
              <a:defRPr sz="4000" b="0" i="0">
                <a:solidFill>
                  <a:schemeClr val="bg1"/>
                </a:solidFill>
                <a:latin typeface="Helvetica Normaali" charset="0"/>
              </a:defRPr>
            </a:lvl1pPr>
          </a:lstStyle>
          <a:p>
            <a:r>
              <a:rPr lang="en-US" noProof="0" dirty="0"/>
              <a:t>Click to edit Master title style</a:t>
            </a:r>
          </a:p>
        </p:txBody>
      </p:sp>
      <p:sp>
        <p:nvSpPr>
          <p:cNvPr id="3" name="Subtitle 2"/>
          <p:cNvSpPr>
            <a:spLocks noGrp="1"/>
          </p:cNvSpPr>
          <p:nvPr>
            <p:ph type="subTitle" idx="1"/>
          </p:nvPr>
        </p:nvSpPr>
        <p:spPr>
          <a:xfrm>
            <a:off x="572400" y="2357436"/>
            <a:ext cx="6285600" cy="1755000"/>
          </a:xfrm>
          <a:prstGeom prst="rect">
            <a:avLst/>
          </a:prstGeom>
        </p:spPr>
        <p:txBody>
          <a:bodyPr lIns="91414" tIns="45708" rIns="91414" bIns="45708"/>
          <a:lstStyle>
            <a:lvl1pPr marL="0" indent="0" algn="l">
              <a:buNone/>
              <a:defRPr>
                <a:solidFill>
                  <a:schemeClr val="bg1"/>
                </a:solidFill>
                <a:latin typeface="Georgia" pitchFamily="18" charset="0"/>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noProof="0"/>
              <a:t>Click to edit Master subtitle style</a:t>
            </a:r>
          </a:p>
        </p:txBody>
      </p:sp>
      <p:sp>
        <p:nvSpPr>
          <p:cNvPr id="10" name="Text Placeholder 9"/>
          <p:cNvSpPr>
            <a:spLocks noGrp="1"/>
          </p:cNvSpPr>
          <p:nvPr>
            <p:ph type="body" sz="quarter" idx="11"/>
          </p:nvPr>
        </p:nvSpPr>
        <p:spPr>
          <a:xfrm>
            <a:off x="5144401" y="4471200"/>
            <a:ext cx="1962000" cy="475200"/>
          </a:xfrm>
          <a:prstGeom prst="rect">
            <a:avLst/>
          </a:prstGeom>
        </p:spPr>
        <p:txBody>
          <a:bodyPr wrap="none" lIns="91414" tIns="45708" rIns="91414" bIns="45708"/>
          <a:lstStyle>
            <a:lvl1pPr marL="0" indent="0">
              <a:spcBef>
                <a:spcPts val="0"/>
              </a:spcBef>
              <a:buNone/>
              <a:defRPr sz="1200" b="0" i="0">
                <a:solidFill>
                  <a:schemeClr val="bg2"/>
                </a:solidFill>
                <a:latin typeface="Helvetica Normaali" charset="0"/>
              </a:defRPr>
            </a:lvl1pPr>
            <a:lvl2pPr marL="741400" indent="-284324">
              <a:spcBef>
                <a:spcPts val="288"/>
              </a:spcBef>
              <a:defRPr lang="fi-FI" sz="1200" b="0" i="0" kern="1200" dirty="0" smtClean="0">
                <a:solidFill>
                  <a:schemeClr val="tx1"/>
                </a:solidFill>
                <a:latin typeface="Helvetica Normaali" charset="0"/>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7426800" y="4471200"/>
            <a:ext cx="1134000" cy="475200"/>
          </a:xfrm>
          <a:prstGeom prst="rect">
            <a:avLst/>
          </a:prstGeom>
        </p:spPr>
        <p:txBody>
          <a:bodyPr wrap="none" lIns="91414" tIns="45708" rIns="91414" bIns="45708"/>
          <a:lstStyle>
            <a:lvl1pPr marL="0" indent="0">
              <a:spcBef>
                <a:spcPts val="0"/>
              </a:spcBef>
              <a:buNone/>
              <a:defRPr sz="1200" b="0" i="0">
                <a:solidFill>
                  <a:schemeClr val="bg2"/>
                </a:solidFill>
                <a:latin typeface="Helvetica Normaali" charset="0"/>
              </a:defRPr>
            </a:lvl1pPr>
            <a:lvl2pPr marL="741400" indent="-284324">
              <a:spcBef>
                <a:spcPts val="288"/>
              </a:spcBef>
              <a:defRPr lang="fi-FI" sz="1200" b="0" i="0" kern="1200" dirty="0" smtClean="0">
                <a:solidFill>
                  <a:schemeClr val="tx1"/>
                </a:solidFill>
                <a:latin typeface="Helvetica Normaali" charset="0"/>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2862000" y="4603500"/>
            <a:ext cx="2026800" cy="342900"/>
          </a:xfrm>
          <a:prstGeom prst="rect">
            <a:avLst/>
          </a:prstGeom>
        </p:spPr>
        <p:txBody>
          <a:bodyPr wrap="none" lIns="91414" tIns="45708" rIns="91414" bIns="45708"/>
          <a:lstStyle>
            <a:lvl1pPr marL="0" indent="0">
              <a:spcBef>
                <a:spcPts val="0"/>
              </a:spcBef>
              <a:buNone/>
              <a:defRPr sz="1200" b="0" i="0">
                <a:solidFill>
                  <a:schemeClr val="bg2"/>
                </a:solidFill>
                <a:latin typeface="Helvetica Normaali" charset="0"/>
              </a:defRPr>
            </a:lvl1pPr>
            <a:lvl2pPr marL="741400" indent="-284324">
              <a:spcBef>
                <a:spcPts val="288"/>
              </a:spcBef>
              <a:defRPr lang="fi-FI" sz="1200" b="0" i="0" kern="1200" dirty="0" smtClean="0">
                <a:solidFill>
                  <a:schemeClr val="tx1"/>
                </a:solidFill>
                <a:latin typeface="Helvetica Normaali" charset="0"/>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5" name="Text Placeholder 9"/>
          <p:cNvSpPr>
            <a:spLocks noGrp="1"/>
          </p:cNvSpPr>
          <p:nvPr>
            <p:ph type="body" sz="quarter" idx="14"/>
          </p:nvPr>
        </p:nvSpPr>
        <p:spPr>
          <a:xfrm>
            <a:off x="572400" y="4603500"/>
            <a:ext cx="2048400" cy="342900"/>
          </a:xfrm>
          <a:prstGeom prst="rect">
            <a:avLst/>
          </a:prstGeom>
        </p:spPr>
        <p:txBody>
          <a:bodyPr wrap="none" lIns="91414" tIns="45708" rIns="91414" bIns="45708"/>
          <a:lstStyle>
            <a:lvl1pPr marL="0" indent="0">
              <a:spcBef>
                <a:spcPts val="0"/>
              </a:spcBef>
              <a:buNone/>
              <a:defRPr sz="1200" b="0" i="0">
                <a:solidFill>
                  <a:schemeClr val="bg2"/>
                </a:solidFill>
                <a:latin typeface="Helvetica Normaali" charset="0"/>
              </a:defRPr>
            </a:lvl1pPr>
            <a:lvl2pPr marL="741400" indent="-284324">
              <a:spcBef>
                <a:spcPts val="288"/>
              </a:spcBef>
              <a:defRPr lang="fi-FI" sz="1200" b="0" i="0" kern="1200" dirty="0" smtClean="0">
                <a:solidFill>
                  <a:schemeClr val="tx1"/>
                </a:solidFill>
                <a:latin typeface="Helvetica Normaali" charset="0"/>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6" name="Text Placeholder 9"/>
          <p:cNvSpPr>
            <a:spLocks noGrp="1"/>
          </p:cNvSpPr>
          <p:nvPr>
            <p:ph type="body" sz="quarter" idx="15"/>
          </p:nvPr>
        </p:nvSpPr>
        <p:spPr>
          <a:xfrm>
            <a:off x="572400" y="4471200"/>
            <a:ext cx="2048400" cy="132300"/>
          </a:xfrm>
          <a:prstGeom prst="rect">
            <a:avLst/>
          </a:prstGeom>
        </p:spPr>
        <p:txBody>
          <a:bodyPr wrap="none" lIns="91414" tIns="45708" rIns="91414" bIns="45708"/>
          <a:lstStyle>
            <a:lvl1pPr marL="0" indent="0">
              <a:spcBef>
                <a:spcPts val="0"/>
              </a:spcBef>
              <a:buNone/>
              <a:defRPr sz="1200" b="0" i="0">
                <a:solidFill>
                  <a:schemeClr val="tx1"/>
                </a:solidFill>
                <a:latin typeface="Helvetica Normaali" charset="0"/>
              </a:defRPr>
            </a:lvl1pPr>
            <a:lvl2pPr marL="741400" indent="-284324">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p:txBody>
      </p:sp>
      <p:sp>
        <p:nvSpPr>
          <p:cNvPr id="9" name="Date Placeholder 3"/>
          <p:cNvSpPr>
            <a:spLocks noGrp="1"/>
          </p:cNvSpPr>
          <p:nvPr>
            <p:ph type="dt" sz="half" idx="16"/>
          </p:nvPr>
        </p:nvSpPr>
        <p:spPr>
          <a:xfrm>
            <a:off x="2862304" y="4471642"/>
            <a:ext cx="2027237" cy="132159"/>
          </a:xfrm>
        </p:spPr>
        <p:txBody>
          <a:bodyPr wrap="none"/>
          <a:lstStyle>
            <a:lvl1pPr>
              <a:defRPr sz="1200" smtClean="0">
                <a:solidFill>
                  <a:schemeClr val="bg2"/>
                </a:solidFill>
              </a:defRPr>
            </a:lvl1pPr>
          </a:lstStyle>
          <a:p>
            <a:pPr>
              <a:defRPr/>
            </a:pPr>
            <a:fld id="{A3700492-D580-4C47-AF15-0178880E1F27}" type="datetime1">
              <a:rPr lang="en-US">
                <a:solidFill>
                  <a:srgbClr val="928B81"/>
                </a:solidFill>
              </a:rPr>
              <a:pPr>
                <a:defRPr/>
              </a:pPr>
              <a:t>9/21/20</a:t>
            </a:fld>
            <a:endParaRPr lang="en-US">
              <a:solidFill>
                <a:srgbClr val="928B81"/>
              </a:solidFill>
            </a:endParaRPr>
          </a:p>
        </p:txBody>
      </p:sp>
    </p:spTree>
    <p:extLst>
      <p:ext uri="{BB962C8B-B14F-4D97-AF65-F5344CB8AC3E}">
        <p14:creationId xmlns:p14="http://schemas.microsoft.com/office/powerpoint/2010/main" val="2664838177"/>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a:xfrm>
            <a:off x="573088" y="366716"/>
            <a:ext cx="7988300" cy="810816"/>
          </a:xfrm>
          <a:prstGeom prst="rect">
            <a:avLst/>
          </a:prstGeom>
        </p:spPr>
        <p:txBody>
          <a:bodyPr lIns="91414" tIns="45708" rIns="91414" bIns="45708"/>
          <a:lstStyle>
            <a:lvl1pPr>
              <a:defRPr b="0" i="0">
                <a:latin typeface="Helvetica Normaali" charset="0"/>
              </a:defRPr>
            </a:lvl1pPr>
          </a:lstStyle>
          <a:p>
            <a:r>
              <a:rPr lang="en-US" noProof="0" dirty="0"/>
              <a:t>Click to edit Master title style</a:t>
            </a:r>
          </a:p>
        </p:txBody>
      </p:sp>
      <p:sp>
        <p:nvSpPr>
          <p:cNvPr id="3" name="Content Placeholder 2"/>
          <p:cNvSpPr>
            <a:spLocks noGrp="1"/>
          </p:cNvSpPr>
          <p:nvPr>
            <p:ph idx="1"/>
          </p:nvPr>
        </p:nvSpPr>
        <p:spPr>
          <a:xfrm>
            <a:off x="573088" y="1188288"/>
            <a:ext cx="7988300" cy="3101579"/>
          </a:xfrm>
          <a:prstGeom prst="rect">
            <a:avLst/>
          </a:prstGeom>
        </p:spPr>
        <p:txBody>
          <a:bodyPr lIns="91414" tIns="45708" rIns="91414" bIns="45708"/>
          <a:lstStyle>
            <a:lvl1pPr>
              <a:defRPr b="0" i="0">
                <a:latin typeface="Helvetica Normaali" charset="0"/>
              </a:defRPr>
            </a:lvl1pPr>
            <a:lvl2pPr>
              <a:defRPr b="0" i="0">
                <a:latin typeface="Helvetica Normaali" charset="0"/>
              </a:defRPr>
            </a:lvl2pPr>
            <a:lvl3pPr>
              <a:defRPr b="0" i="0">
                <a:latin typeface="Helvetica Normaali" charset="0"/>
              </a:defRPr>
            </a:lvl3pPr>
            <a:lvl4pPr>
              <a:defRPr b="0" i="0">
                <a:latin typeface="Helvetica Normaali" charset="0"/>
              </a:defRPr>
            </a:lvl4pPr>
            <a:lvl5pPr>
              <a:defRPr b="0" i="0">
                <a:latin typeface="Helvetica Normaali"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9"/>
          <p:cNvSpPr>
            <a:spLocks noGrp="1"/>
          </p:cNvSpPr>
          <p:nvPr>
            <p:ph type="body" sz="quarter" idx="13"/>
          </p:nvPr>
        </p:nvSpPr>
        <p:spPr>
          <a:xfrm>
            <a:off x="5144400" y="4608900"/>
            <a:ext cx="1537200" cy="286200"/>
          </a:xfrm>
          <a:prstGeom prst="rect">
            <a:avLst/>
          </a:prstGeom>
        </p:spPr>
        <p:txBody>
          <a:bodyPr lIns="91414" tIns="45708" rIns="91414" bIns="45708">
            <a:noAutofit/>
          </a:bodyPr>
          <a:lstStyle>
            <a:lvl1pPr marL="0" indent="0">
              <a:lnSpc>
                <a:spcPts val="950"/>
              </a:lnSpc>
              <a:spcBef>
                <a:spcPts val="0"/>
              </a:spcBef>
              <a:buNone/>
              <a:defRPr sz="900" b="0" i="0">
                <a:solidFill>
                  <a:schemeClr val="bg2"/>
                </a:solidFill>
                <a:latin typeface="Helvetica Normaali" charset="0"/>
              </a:defRPr>
            </a:lvl1pPr>
            <a:lvl2pPr marL="272976" indent="-103160">
              <a:defRPr lang="en-US" sz="900" kern="1200" dirty="0" smtClean="0">
                <a:solidFill>
                  <a:schemeClr val="tx1"/>
                </a:solidFill>
                <a:latin typeface="+mn-lt"/>
                <a:ea typeface="+mn-ea"/>
                <a:cs typeface="+mn-cs"/>
              </a:defRPr>
            </a:lvl2pPr>
            <a:lvl3pPr marL="272976" indent="-93635">
              <a:buFont typeface="Symbol" pitchFamily="18" charset="2"/>
              <a:buNone/>
              <a:defRPr sz="900"/>
            </a:lvl3pPr>
            <a:lvl4pPr marL="272976" indent="-93635">
              <a:defRPr sz="900"/>
            </a:lvl4pPr>
            <a:lvl5pPr marL="272976" indent="-93635">
              <a:buFont typeface="Symbol" pitchFamily="18" charset="2"/>
              <a:buChar char="-"/>
              <a:defRPr sz="900"/>
            </a:lvl5pPr>
            <a:lvl6pPr marL="273526" indent="-93575">
              <a:spcBef>
                <a:spcPts val="300"/>
              </a:spcBef>
              <a:buFont typeface="Symbol" pitchFamily="18" charset="2"/>
              <a:buChar char="-"/>
              <a:defRPr sz="900"/>
            </a:lvl6pPr>
            <a:lvl7pPr marL="273526" indent="-93575">
              <a:spcBef>
                <a:spcPts val="300"/>
              </a:spcBef>
              <a:buFont typeface="Symbol" pitchFamily="18" charset="2"/>
              <a:buChar char="-"/>
              <a:defRPr sz="900"/>
            </a:lvl7pPr>
            <a:lvl8pPr marL="273526" indent="-93575">
              <a:spcBef>
                <a:spcPts val="300"/>
              </a:spcBef>
              <a:buFont typeface="Symbol" pitchFamily="18" charset="2"/>
              <a:buChar char="-"/>
              <a:defRPr sz="900"/>
            </a:lvl8pPr>
            <a:lvl9pPr marL="273526" indent="-93575">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6858001" y="4608900"/>
            <a:ext cx="1702800" cy="286200"/>
          </a:xfrm>
          <a:prstGeom prst="rect">
            <a:avLst/>
          </a:prstGeom>
        </p:spPr>
        <p:txBody>
          <a:bodyPr lIns="91414" tIns="45708" rIns="91414" bIns="45708">
            <a:noAutofit/>
          </a:bodyPr>
          <a:lstStyle>
            <a:lvl1pPr marL="0" indent="0">
              <a:lnSpc>
                <a:spcPts val="950"/>
              </a:lnSpc>
              <a:spcBef>
                <a:spcPts val="0"/>
              </a:spcBef>
              <a:buNone/>
              <a:defRPr sz="900" b="0" i="0">
                <a:solidFill>
                  <a:schemeClr val="bg2"/>
                </a:solidFill>
                <a:latin typeface="Helvetica Normaali" charset="0"/>
              </a:defRPr>
            </a:lvl1pPr>
            <a:lvl2pPr marL="272976" indent="-103160">
              <a:defRPr lang="en-US" sz="900" kern="1200" dirty="0" smtClean="0">
                <a:solidFill>
                  <a:schemeClr val="tx1"/>
                </a:solidFill>
                <a:latin typeface="+mn-lt"/>
                <a:ea typeface="+mn-ea"/>
                <a:cs typeface="+mn-cs"/>
              </a:defRPr>
            </a:lvl2pPr>
            <a:lvl3pPr marL="272976" indent="-93635">
              <a:buFont typeface="Symbol" pitchFamily="18" charset="2"/>
              <a:buNone/>
              <a:defRPr sz="900"/>
            </a:lvl3pPr>
            <a:lvl4pPr marL="272976" indent="-93635">
              <a:defRPr sz="900"/>
            </a:lvl4pPr>
            <a:lvl5pPr marL="272976" indent="-93635">
              <a:buFont typeface="Symbol" pitchFamily="18" charset="2"/>
              <a:buChar char="-"/>
              <a:defRPr sz="900"/>
            </a:lvl5pPr>
            <a:lvl6pPr marL="273526" indent="-93575">
              <a:spcBef>
                <a:spcPts val="300"/>
              </a:spcBef>
              <a:buFont typeface="Symbol" pitchFamily="18" charset="2"/>
              <a:buChar char="-"/>
              <a:defRPr sz="900"/>
            </a:lvl6pPr>
            <a:lvl7pPr marL="273526" indent="-93575">
              <a:spcBef>
                <a:spcPts val="300"/>
              </a:spcBef>
              <a:buFont typeface="Symbol" pitchFamily="18" charset="2"/>
              <a:buChar char="-"/>
              <a:defRPr sz="900"/>
            </a:lvl7pPr>
            <a:lvl8pPr marL="273526" indent="-93575">
              <a:spcBef>
                <a:spcPts val="300"/>
              </a:spcBef>
              <a:buFont typeface="Symbol" pitchFamily="18" charset="2"/>
              <a:buChar char="-"/>
              <a:defRPr sz="900"/>
            </a:lvl8pPr>
            <a:lvl9pPr marL="273526" indent="-93575">
              <a:spcBef>
                <a:spcPts val="300"/>
              </a:spcBef>
              <a:buFont typeface="Symbol" pitchFamily="18" charset="2"/>
              <a:buChar char="-"/>
              <a:defRPr sz="900"/>
            </a:lvl9pPr>
          </a:lstStyle>
          <a:p>
            <a:pPr lvl="0"/>
            <a:r>
              <a:rPr lang="en-US" noProof="0" dirty="0"/>
              <a:t>Click to edit Master text styles</a:t>
            </a:r>
          </a:p>
        </p:txBody>
      </p:sp>
      <p:sp>
        <p:nvSpPr>
          <p:cNvPr id="6" name="Date Placeholder 3"/>
          <p:cNvSpPr>
            <a:spLocks noGrp="1"/>
          </p:cNvSpPr>
          <p:nvPr>
            <p:ph type="dt" sz="half" idx="15"/>
          </p:nvPr>
        </p:nvSpPr>
        <p:spPr/>
        <p:txBody>
          <a:bodyPr/>
          <a:lstStyle>
            <a:lvl1pPr>
              <a:defRPr/>
            </a:lvl1pPr>
          </a:lstStyle>
          <a:p>
            <a:pPr>
              <a:defRPr/>
            </a:pPr>
            <a:fld id="{313CF124-1BD2-0140-ADD2-67A9E4E46F2D}" type="datetime1">
              <a:rPr lang="en-US">
                <a:solidFill>
                  <a:prstClr val="black">
                    <a:tint val="75000"/>
                  </a:prstClr>
                </a:solidFill>
              </a:rPr>
              <a:pPr>
                <a:defRPr/>
              </a:pPr>
              <a:t>9/21/20</a:t>
            </a:fld>
            <a:endParaRPr lang="en-US">
              <a:solidFill>
                <a:prstClr val="black">
                  <a:tint val="75000"/>
                </a:prstClr>
              </a:solidFill>
            </a:endParaRPr>
          </a:p>
        </p:txBody>
      </p:sp>
      <p:sp>
        <p:nvSpPr>
          <p:cNvPr id="7" name="Footer Placeholder 4"/>
          <p:cNvSpPr>
            <a:spLocks noGrp="1"/>
          </p:cNvSpPr>
          <p:nvPr>
            <p:ph type="ftr" sz="quarter" idx="16"/>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7"/>
          </p:nvPr>
        </p:nvSpPr>
        <p:spPr/>
        <p:txBody>
          <a:bodyPr/>
          <a:lstStyle>
            <a:lvl1pPr>
              <a:defRPr/>
            </a:lvl1pPr>
          </a:lstStyle>
          <a:p>
            <a:pPr>
              <a:defRPr/>
            </a:pPr>
            <a:fld id="{10809CA9-C53D-A840-A652-FB7A73BB56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21464599"/>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vert="horz"/>
          <a:lstStyle>
            <a:lvl1pPr>
              <a:defRPr b="0" i="0">
                <a:latin typeface="Franklin Gothic Medium Normaali"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3" name="Content Placeholder 2"/>
          <p:cNvSpPr>
            <a:spLocks noGrp="1"/>
          </p:cNvSpPr>
          <p:nvPr>
            <p:ph idx="1"/>
          </p:nvPr>
        </p:nvSpPr>
        <p:spPr>
          <a:xfrm>
            <a:off x="457200" y="1200151"/>
            <a:ext cx="8229600" cy="3394472"/>
          </a:xfrm>
          <a:prstGeom prst="rect">
            <a:avLst/>
          </a:prstGeom>
        </p:spPr>
        <p:txBody>
          <a:bodyPr vert="horz"/>
          <a:lstStyle>
            <a:lvl1pPr>
              <a:defRPr b="0" i="0">
                <a:latin typeface="Helvetica Normaali" charset="0"/>
              </a:defRPr>
            </a:lvl1pPr>
            <a:lvl2pPr>
              <a:defRPr b="0" i="0">
                <a:latin typeface="Helvetica Normaali" charset="0"/>
              </a:defRPr>
            </a:lvl2pPr>
            <a:lvl3pPr>
              <a:defRPr b="0" i="0">
                <a:latin typeface="Helvetica Normaali" charset="0"/>
              </a:defRPr>
            </a:lvl3pPr>
            <a:lvl4pPr>
              <a:defRPr b="0" i="0">
                <a:latin typeface="Helvetica Normaali" charset="0"/>
              </a:defRPr>
            </a:lvl4pPr>
            <a:lvl5pPr>
              <a:defRPr b="0" i="0">
                <a:latin typeface="Helvetica Normaali"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Tree>
    <p:extLst>
      <p:ext uri="{BB962C8B-B14F-4D97-AF65-F5344CB8AC3E}">
        <p14:creationId xmlns:p14="http://schemas.microsoft.com/office/powerpoint/2010/main" val="1986515919"/>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type="title">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fi-FI"/>
              <a:t>Muokkaa perustyylejä naps.</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9A223ECF-4302-AE41-AFFF-A1C5DB552633}" type="datetimeFigureOut">
              <a:rPr lang="fi-FI" smtClean="0"/>
              <a:t>21.9.2020</a:t>
            </a:fld>
            <a:endParaRPr lang="fi-FI"/>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fi-FI"/>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FBE02FEF-4903-0044-AE60-B2C27BE21735}" type="slidenum">
              <a:rPr lang="fi-FI" smtClean="0"/>
              <a:t>‹#›</a:t>
            </a:fld>
            <a:endParaRPr lang="fi-FI"/>
          </a:p>
        </p:txBody>
      </p:sp>
    </p:spTree>
    <p:extLst>
      <p:ext uri="{BB962C8B-B14F-4D97-AF65-F5344CB8AC3E}">
        <p14:creationId xmlns:p14="http://schemas.microsoft.com/office/powerpoint/2010/main" val="3498837307"/>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preserve="1" userDrawn="1">
  <p:cSld name="Otsikko vihreä">
    <p:spTree>
      <p:nvGrpSpPr>
        <p:cNvPr id="1" name=""/>
        <p:cNvGrpSpPr/>
        <p:nvPr/>
      </p:nvGrpSpPr>
      <p:grpSpPr>
        <a:xfrm>
          <a:off x="0" y="0"/>
          <a:ext cx="0" cy="0"/>
          <a:chOff x="0" y="0"/>
          <a:chExt cx="0" cy="0"/>
        </a:xfrm>
      </p:grpSpPr>
      <p:sp>
        <p:nvSpPr>
          <p:cNvPr id="8" name="Suorakulmio 7"/>
          <p:cNvSpPr/>
          <p:nvPr userDrawn="1"/>
        </p:nvSpPr>
        <p:spPr>
          <a:xfrm>
            <a:off x="0" y="0"/>
            <a:ext cx="914302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fi-FI" b="0" i="0" dirty="0">
              <a:solidFill>
                <a:prstClr val="white"/>
              </a:solidFill>
              <a:latin typeface="Helvetica Normaali" charset="0"/>
            </a:endParaRPr>
          </a:p>
        </p:txBody>
      </p:sp>
      <p:sp>
        <p:nvSpPr>
          <p:cNvPr id="2" name="Otsikko 1"/>
          <p:cNvSpPr>
            <a:spLocks noGrp="1"/>
          </p:cNvSpPr>
          <p:nvPr>
            <p:ph type="ctrTitle"/>
          </p:nvPr>
        </p:nvSpPr>
        <p:spPr>
          <a:xfrm>
            <a:off x="324000" y="230418"/>
            <a:ext cx="6696000" cy="973198"/>
          </a:xfrm>
        </p:spPr>
        <p:txBody>
          <a:bodyPr/>
          <a:lstStyle>
            <a:lvl1pPr>
              <a:defRPr>
                <a:solidFill>
                  <a:schemeClr val="bg1"/>
                </a:solidFill>
              </a:defRPr>
            </a:lvl1pPr>
          </a:lstStyle>
          <a:p>
            <a:r>
              <a:rPr lang="fi-FI"/>
              <a:t>Muokkaa perustyyl. napsautt.</a:t>
            </a:r>
            <a:endParaRPr lang="fi-FI" dirty="0"/>
          </a:p>
        </p:txBody>
      </p:sp>
      <p:pic>
        <p:nvPicPr>
          <p:cNvPr id="5" name="Kuva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10000" y="43"/>
            <a:ext cx="2033020" cy="1325883"/>
          </a:xfrm>
          <a:prstGeom prst="rect">
            <a:avLst/>
          </a:prstGeom>
        </p:spPr>
      </p:pic>
    </p:spTree>
    <p:extLst>
      <p:ext uri="{BB962C8B-B14F-4D97-AF65-F5344CB8AC3E}">
        <p14:creationId xmlns:p14="http://schemas.microsoft.com/office/powerpoint/2010/main" val="716486560"/>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preserve="1" userDrawn="1">
  <p:cSld name="Otsikko mallikuva">
    <p:spTree>
      <p:nvGrpSpPr>
        <p:cNvPr id="1" name=""/>
        <p:cNvGrpSpPr/>
        <p:nvPr/>
      </p:nvGrpSpPr>
      <p:grpSpPr>
        <a:xfrm>
          <a:off x="0" y="0"/>
          <a:ext cx="0" cy="0"/>
          <a:chOff x="0" y="0"/>
          <a:chExt cx="0" cy="0"/>
        </a:xfrm>
      </p:grpSpPr>
      <p:sp>
        <p:nvSpPr>
          <p:cNvPr id="6" name="Kuvan paikkamerkki 8"/>
          <p:cNvSpPr>
            <a:spLocks noGrp="1"/>
          </p:cNvSpPr>
          <p:nvPr>
            <p:ph type="pic" sz="quarter" idx="13"/>
          </p:nvPr>
        </p:nvSpPr>
        <p:spPr>
          <a:xfrm>
            <a:off x="0" y="0"/>
            <a:ext cx="9143020" cy="5143500"/>
          </a:xfrm>
          <a:solidFill>
            <a:schemeClr val="bg1">
              <a:lumMod val="75000"/>
            </a:schemeClr>
          </a:solidFill>
        </p:spPr>
        <p:txBody>
          <a:bodyPr anchor="ctr" anchorCtr="0">
            <a:noAutofit/>
          </a:bodyPr>
          <a:lstStyle>
            <a:lvl1pPr marL="0" indent="0" algn="ctr">
              <a:buNone/>
              <a:defRPr/>
            </a:lvl1pPr>
          </a:lstStyle>
          <a:p>
            <a:r>
              <a:rPr lang="fi-FI"/>
              <a:t>Lisää kuva napsauttamalla kuvaketta</a:t>
            </a:r>
          </a:p>
        </p:txBody>
      </p:sp>
      <p:sp>
        <p:nvSpPr>
          <p:cNvPr id="2" name="Otsikko 1"/>
          <p:cNvSpPr>
            <a:spLocks noGrp="1"/>
          </p:cNvSpPr>
          <p:nvPr>
            <p:ph type="ctrTitle"/>
          </p:nvPr>
        </p:nvSpPr>
        <p:spPr>
          <a:xfrm>
            <a:off x="324000" y="230418"/>
            <a:ext cx="6696000" cy="973198"/>
          </a:xfrm>
        </p:spPr>
        <p:txBody>
          <a:bodyPr/>
          <a:lstStyle>
            <a:lvl1pPr>
              <a:defRPr>
                <a:solidFill>
                  <a:schemeClr val="bg1"/>
                </a:solidFill>
              </a:defRPr>
            </a:lvl1pPr>
          </a:lstStyle>
          <a:p>
            <a:r>
              <a:rPr lang="fi-FI"/>
              <a:t>Muokkaa perustyyl. napsautt.</a:t>
            </a:r>
            <a:endParaRPr lang="fi-FI" dirty="0"/>
          </a:p>
        </p:txBody>
      </p:sp>
      <p:pic>
        <p:nvPicPr>
          <p:cNvPr id="8" name="Kuva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12801" y="3373"/>
            <a:ext cx="2033020" cy="1325883"/>
          </a:xfrm>
          <a:prstGeom prst="rect">
            <a:avLst/>
          </a:prstGeom>
        </p:spPr>
      </p:pic>
    </p:spTree>
    <p:extLst>
      <p:ext uri="{BB962C8B-B14F-4D97-AF65-F5344CB8AC3E}">
        <p14:creationId xmlns:p14="http://schemas.microsoft.com/office/powerpoint/2010/main" val="22708572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Väliotsikko">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4522" y="4199494"/>
            <a:ext cx="2777573" cy="895700"/>
          </a:xfrm>
          <a:prstGeom prst="rect">
            <a:avLst/>
          </a:prstGeom>
        </p:spPr>
      </p:pic>
    </p:spTree>
    <p:extLst>
      <p:ext uri="{BB962C8B-B14F-4D97-AF65-F5344CB8AC3E}">
        <p14:creationId xmlns:p14="http://schemas.microsoft.com/office/powerpoint/2010/main" val="1976062863"/>
      </p:ext>
    </p:extLst>
  </p:cSld>
  <p:clrMapOvr>
    <a:masterClrMapping/>
  </p:clrMapOvr>
</p:sldLayout>
</file>

<file path=ppt/slideLayouts/slideLayout1140.xml><?xml version="1.0" encoding="utf-8"?>
<p:sldLayout xmlns:a="http://schemas.openxmlformats.org/drawingml/2006/main" xmlns:r="http://schemas.openxmlformats.org/officeDocument/2006/relationships" xmlns:p="http://schemas.openxmlformats.org/presentationml/2006/main" preserve="1" userDrawn="1">
  <p:cSld name="Otsikko kuva alhaalla">
    <p:spTree>
      <p:nvGrpSpPr>
        <p:cNvPr id="1" name=""/>
        <p:cNvGrpSpPr/>
        <p:nvPr/>
      </p:nvGrpSpPr>
      <p:grpSpPr>
        <a:xfrm>
          <a:off x="0" y="0"/>
          <a:ext cx="0" cy="0"/>
          <a:chOff x="0" y="0"/>
          <a:chExt cx="0" cy="0"/>
        </a:xfrm>
      </p:grpSpPr>
      <p:sp>
        <p:nvSpPr>
          <p:cNvPr id="6" name="Kuvan paikkamerkki 8"/>
          <p:cNvSpPr>
            <a:spLocks noGrp="1"/>
          </p:cNvSpPr>
          <p:nvPr>
            <p:ph type="pic" sz="quarter" idx="13"/>
          </p:nvPr>
        </p:nvSpPr>
        <p:spPr>
          <a:xfrm>
            <a:off x="0" y="1923678"/>
            <a:ext cx="9143020" cy="3219822"/>
          </a:xfrm>
          <a:solidFill>
            <a:schemeClr val="bg1">
              <a:lumMod val="75000"/>
            </a:schemeClr>
          </a:solidFill>
        </p:spPr>
        <p:txBody>
          <a:bodyPr anchor="ctr" anchorCtr="0">
            <a:noAutofit/>
          </a:bodyPr>
          <a:lstStyle>
            <a:lvl1pPr marL="0" indent="0" algn="ctr">
              <a:buNone/>
              <a:defRPr/>
            </a:lvl1pPr>
          </a:lstStyle>
          <a:p>
            <a:r>
              <a:rPr lang="fi-FI"/>
              <a:t>Lisää kuva napsauttamalla kuvaketta</a:t>
            </a:r>
          </a:p>
        </p:txBody>
      </p:sp>
      <p:sp>
        <p:nvSpPr>
          <p:cNvPr id="8" name="Suorakulmio 7"/>
          <p:cNvSpPr/>
          <p:nvPr userDrawn="1"/>
        </p:nvSpPr>
        <p:spPr>
          <a:xfrm>
            <a:off x="0" y="0"/>
            <a:ext cx="9143020" cy="19236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fi-FI" b="0" i="0" dirty="0">
              <a:solidFill>
                <a:prstClr val="white"/>
              </a:solidFill>
              <a:latin typeface="Helvetica Normaali" charset="0"/>
            </a:endParaRPr>
          </a:p>
        </p:txBody>
      </p:sp>
      <p:sp>
        <p:nvSpPr>
          <p:cNvPr id="2" name="Otsikko 1"/>
          <p:cNvSpPr>
            <a:spLocks noGrp="1"/>
          </p:cNvSpPr>
          <p:nvPr>
            <p:ph type="ctrTitle"/>
          </p:nvPr>
        </p:nvSpPr>
        <p:spPr>
          <a:xfrm>
            <a:off x="324000" y="230418"/>
            <a:ext cx="6696000" cy="973198"/>
          </a:xfrm>
        </p:spPr>
        <p:txBody>
          <a:bodyPr/>
          <a:lstStyle>
            <a:lvl1pPr>
              <a:defRPr>
                <a:solidFill>
                  <a:schemeClr val="bg1"/>
                </a:solidFill>
              </a:defRPr>
            </a:lvl1pPr>
          </a:lstStyle>
          <a:p>
            <a:r>
              <a:rPr lang="fi-FI"/>
              <a:t>Muokkaa perustyyl. napsautt.</a:t>
            </a:r>
            <a:endParaRPr lang="fi-FI" dirty="0"/>
          </a:p>
        </p:txBody>
      </p:sp>
      <p:pic>
        <p:nvPicPr>
          <p:cNvPr id="7" name="Kuva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10000" y="43"/>
            <a:ext cx="2033020" cy="1325883"/>
          </a:xfrm>
          <a:prstGeom prst="rect">
            <a:avLst/>
          </a:prstGeom>
        </p:spPr>
      </p:pic>
    </p:spTree>
    <p:extLst>
      <p:ext uri="{BB962C8B-B14F-4D97-AF65-F5344CB8AC3E}">
        <p14:creationId xmlns:p14="http://schemas.microsoft.com/office/powerpoint/2010/main" val="953358564"/>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preserve="1" userDrawn="1">
  <p:cSld name="Otsikko kuva ylhäällä">
    <p:spTree>
      <p:nvGrpSpPr>
        <p:cNvPr id="1" name=""/>
        <p:cNvGrpSpPr/>
        <p:nvPr/>
      </p:nvGrpSpPr>
      <p:grpSpPr>
        <a:xfrm>
          <a:off x="0" y="0"/>
          <a:ext cx="0" cy="0"/>
          <a:chOff x="0" y="0"/>
          <a:chExt cx="0" cy="0"/>
        </a:xfrm>
      </p:grpSpPr>
      <p:sp>
        <p:nvSpPr>
          <p:cNvPr id="6" name="Kuvan paikkamerkki 8"/>
          <p:cNvSpPr>
            <a:spLocks noGrp="1"/>
          </p:cNvSpPr>
          <p:nvPr>
            <p:ph type="pic" sz="quarter" idx="13"/>
          </p:nvPr>
        </p:nvSpPr>
        <p:spPr>
          <a:xfrm>
            <a:off x="0" y="0"/>
            <a:ext cx="9143020" cy="3219822"/>
          </a:xfrm>
          <a:solidFill>
            <a:schemeClr val="bg1">
              <a:lumMod val="75000"/>
            </a:schemeClr>
          </a:solidFill>
        </p:spPr>
        <p:txBody>
          <a:bodyPr anchor="ctr" anchorCtr="0">
            <a:noAutofit/>
          </a:bodyPr>
          <a:lstStyle>
            <a:lvl1pPr marL="0" indent="0" algn="ctr">
              <a:buNone/>
              <a:defRPr/>
            </a:lvl1pPr>
          </a:lstStyle>
          <a:p>
            <a:r>
              <a:rPr lang="fi-FI"/>
              <a:t>Lisää kuva napsauttamalla kuvaketta</a:t>
            </a:r>
          </a:p>
        </p:txBody>
      </p:sp>
      <p:sp>
        <p:nvSpPr>
          <p:cNvPr id="9" name="Suorakulmio 8"/>
          <p:cNvSpPr/>
          <p:nvPr userDrawn="1"/>
        </p:nvSpPr>
        <p:spPr>
          <a:xfrm>
            <a:off x="0" y="3219822"/>
            <a:ext cx="9143020" cy="19236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fi-FI" b="0" i="0" dirty="0">
              <a:solidFill>
                <a:prstClr val="white"/>
              </a:solidFill>
              <a:latin typeface="Helvetica Normaali" charset="0"/>
            </a:endParaRPr>
          </a:p>
        </p:txBody>
      </p:sp>
      <p:pic>
        <p:nvPicPr>
          <p:cNvPr id="10" name="Kuva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15637" y="3220726"/>
            <a:ext cx="2033020" cy="1325883"/>
          </a:xfrm>
          <a:prstGeom prst="rect">
            <a:avLst/>
          </a:prstGeom>
        </p:spPr>
      </p:pic>
      <p:sp>
        <p:nvSpPr>
          <p:cNvPr id="2" name="Otsikko 1"/>
          <p:cNvSpPr>
            <a:spLocks noGrp="1"/>
          </p:cNvSpPr>
          <p:nvPr>
            <p:ph type="ctrTitle"/>
          </p:nvPr>
        </p:nvSpPr>
        <p:spPr>
          <a:xfrm>
            <a:off x="331200" y="3448817"/>
            <a:ext cx="6696000" cy="973198"/>
          </a:xfrm>
        </p:spPr>
        <p:txBody>
          <a:bodyPr/>
          <a:lstStyle>
            <a:lvl1pPr>
              <a:defRPr>
                <a:solidFill>
                  <a:schemeClr val="bg1"/>
                </a:solidFill>
              </a:defRPr>
            </a:lvl1pPr>
          </a:lstStyle>
          <a:p>
            <a:r>
              <a:rPr lang="fi-FI"/>
              <a:t>Muokkaa perustyyl. napsautt.</a:t>
            </a:r>
            <a:endParaRPr lang="fi-FI" dirty="0"/>
          </a:p>
        </p:txBody>
      </p:sp>
    </p:spTree>
    <p:extLst>
      <p:ext uri="{BB962C8B-B14F-4D97-AF65-F5344CB8AC3E}">
        <p14:creationId xmlns:p14="http://schemas.microsoft.com/office/powerpoint/2010/main" val="2255067561"/>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lvl1pPr>
              <a:defRPr b="0" i="0">
                <a:latin typeface="Helvetica Normaali" charset="0"/>
              </a:defRPr>
            </a:lvl1pPr>
          </a:lstStyle>
          <a:p>
            <a:endParaRPr lang="fi-FI" dirty="0"/>
          </a:p>
        </p:txBody>
      </p:sp>
      <p:sp>
        <p:nvSpPr>
          <p:cNvPr id="5" name="Alatunnisteen paikkamerkki 4"/>
          <p:cNvSpPr>
            <a:spLocks noGrp="1"/>
          </p:cNvSpPr>
          <p:nvPr>
            <p:ph type="ftr" sz="quarter" idx="11"/>
          </p:nvPr>
        </p:nvSpPr>
        <p:spPr/>
        <p:txBody>
          <a:bodyPr/>
          <a:lstStyle>
            <a:lvl1pPr>
              <a:defRPr b="0" i="0">
                <a:latin typeface="Helvetica Normaali" charset="0"/>
              </a:defRPr>
            </a:lvl1pPr>
          </a:lstStyle>
          <a:p>
            <a:r>
              <a:rPr lang="fi-FI" dirty="0"/>
              <a:t>Alaviite</a:t>
            </a:r>
          </a:p>
        </p:txBody>
      </p:sp>
      <p:sp>
        <p:nvSpPr>
          <p:cNvPr id="6" name="Dian numeron paikkamerkki 5"/>
          <p:cNvSpPr>
            <a:spLocks noGrp="1"/>
          </p:cNvSpPr>
          <p:nvPr>
            <p:ph type="sldNum" sz="quarter" idx="12"/>
          </p:nvPr>
        </p:nvSpPr>
        <p:spPr/>
        <p:txBody>
          <a:bodyPr/>
          <a:lstStyle>
            <a:lvl1pPr>
              <a:defRPr b="0" i="0">
                <a:latin typeface="Helvetica Normaali" charset="0"/>
              </a:defRPr>
            </a:lvl1pPr>
          </a:lstStyle>
          <a:p>
            <a:fld id="{0CDDEEDB-25F1-4D3E-800A-9D02EA80302B}" type="slidenum">
              <a:rPr lang="fi-FI" smtClean="0"/>
              <a:pPr/>
              <a:t>‹#›</a:t>
            </a:fld>
            <a:endParaRPr lang="fi-FI" dirty="0"/>
          </a:p>
        </p:txBody>
      </p:sp>
    </p:spTree>
    <p:extLst>
      <p:ext uri="{BB962C8B-B14F-4D97-AF65-F5344CB8AC3E}">
        <p14:creationId xmlns:p14="http://schemas.microsoft.com/office/powerpoint/2010/main" val="3379482707"/>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324000" y="842401"/>
            <a:ext cx="3020144" cy="3961598"/>
          </a:xfrm>
        </p:spPr>
        <p:txBody>
          <a:bodyPr>
            <a:normAutofit/>
          </a:bodyPr>
          <a:lstStyle>
            <a:lvl1pPr>
              <a:defRPr sz="15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3995936" y="842401"/>
            <a:ext cx="3020144" cy="3961598"/>
          </a:xfrm>
        </p:spPr>
        <p:txBody>
          <a:bodyPr>
            <a:normAutofit/>
          </a:bodyPr>
          <a:lstStyle>
            <a:lvl1pPr>
              <a:defRPr sz="15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lvl1pPr>
              <a:defRPr b="0" i="0">
                <a:latin typeface="Helvetica Normaali" charset="0"/>
              </a:defRPr>
            </a:lvl1pPr>
          </a:lstStyle>
          <a:p>
            <a:endParaRPr lang="fi-FI" dirty="0"/>
          </a:p>
        </p:txBody>
      </p:sp>
      <p:sp>
        <p:nvSpPr>
          <p:cNvPr id="6" name="Alatunnisteen paikkamerkki 5"/>
          <p:cNvSpPr>
            <a:spLocks noGrp="1"/>
          </p:cNvSpPr>
          <p:nvPr>
            <p:ph type="ftr" sz="quarter" idx="11"/>
          </p:nvPr>
        </p:nvSpPr>
        <p:spPr/>
        <p:txBody>
          <a:bodyPr/>
          <a:lstStyle>
            <a:lvl1pPr>
              <a:defRPr b="0" i="0">
                <a:latin typeface="Helvetica Normaali" charset="0"/>
              </a:defRPr>
            </a:lvl1pPr>
          </a:lstStyle>
          <a:p>
            <a:r>
              <a:rPr lang="fi-FI" dirty="0"/>
              <a:t>Alaviite</a:t>
            </a:r>
          </a:p>
        </p:txBody>
      </p:sp>
      <p:sp>
        <p:nvSpPr>
          <p:cNvPr id="7" name="Dian numeron paikkamerkki 6"/>
          <p:cNvSpPr>
            <a:spLocks noGrp="1"/>
          </p:cNvSpPr>
          <p:nvPr>
            <p:ph type="sldNum" sz="quarter" idx="12"/>
          </p:nvPr>
        </p:nvSpPr>
        <p:spPr/>
        <p:txBody>
          <a:bodyPr/>
          <a:lstStyle>
            <a:lvl1pPr>
              <a:defRPr b="0" i="0">
                <a:latin typeface="Helvetica Normaali" charset="0"/>
              </a:defRPr>
            </a:lvl1pPr>
          </a:lstStyle>
          <a:p>
            <a:fld id="{0CDDEEDB-25F1-4D3E-800A-9D02EA80302B}" type="slidenum">
              <a:rPr lang="fi-FI" smtClean="0"/>
              <a:pPr/>
              <a:t>‹#›</a:t>
            </a:fld>
            <a:endParaRPr lang="fi-FI" dirty="0"/>
          </a:p>
        </p:txBody>
      </p:sp>
    </p:spTree>
    <p:extLst>
      <p:ext uri="{BB962C8B-B14F-4D97-AF65-F5344CB8AC3E}">
        <p14:creationId xmlns:p14="http://schemas.microsoft.com/office/powerpoint/2010/main" val="3392518642"/>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lvl1pPr>
              <a:defRPr b="0" i="0">
                <a:latin typeface="Helvetica Normaali" charset="0"/>
              </a:defRPr>
            </a:lvl1pPr>
          </a:lstStyle>
          <a:p>
            <a:endParaRPr lang="fi-FI" dirty="0"/>
          </a:p>
        </p:txBody>
      </p:sp>
      <p:sp>
        <p:nvSpPr>
          <p:cNvPr id="4" name="Alatunnisteen paikkamerkki 3"/>
          <p:cNvSpPr>
            <a:spLocks noGrp="1"/>
          </p:cNvSpPr>
          <p:nvPr>
            <p:ph type="ftr" sz="quarter" idx="11"/>
          </p:nvPr>
        </p:nvSpPr>
        <p:spPr/>
        <p:txBody>
          <a:bodyPr/>
          <a:lstStyle>
            <a:lvl1pPr>
              <a:defRPr b="0" i="0">
                <a:latin typeface="Helvetica Normaali" charset="0"/>
              </a:defRPr>
            </a:lvl1pPr>
          </a:lstStyle>
          <a:p>
            <a:r>
              <a:rPr lang="fi-FI" dirty="0"/>
              <a:t>Alaviite</a:t>
            </a:r>
          </a:p>
        </p:txBody>
      </p:sp>
      <p:sp>
        <p:nvSpPr>
          <p:cNvPr id="5" name="Dian numeron paikkamerkki 4"/>
          <p:cNvSpPr>
            <a:spLocks noGrp="1"/>
          </p:cNvSpPr>
          <p:nvPr>
            <p:ph type="sldNum" sz="quarter" idx="12"/>
          </p:nvPr>
        </p:nvSpPr>
        <p:spPr/>
        <p:txBody>
          <a:bodyPr/>
          <a:lstStyle>
            <a:lvl1pPr>
              <a:defRPr b="0" i="0">
                <a:latin typeface="Helvetica Normaali" charset="0"/>
              </a:defRPr>
            </a:lvl1pPr>
          </a:lstStyle>
          <a:p>
            <a:fld id="{0CDDEEDB-25F1-4D3E-800A-9D02EA80302B}" type="slidenum">
              <a:rPr lang="fi-FI" smtClean="0"/>
              <a:pPr/>
              <a:t>‹#›</a:t>
            </a:fld>
            <a:endParaRPr lang="fi-FI" dirty="0"/>
          </a:p>
        </p:txBody>
      </p:sp>
    </p:spTree>
    <p:extLst>
      <p:ext uri="{BB962C8B-B14F-4D97-AF65-F5344CB8AC3E}">
        <p14:creationId xmlns:p14="http://schemas.microsoft.com/office/powerpoint/2010/main" val="509570070"/>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lvl1pPr>
              <a:defRPr b="0" i="0">
                <a:latin typeface="Helvetica Normaali" charset="0"/>
              </a:defRPr>
            </a:lvl1pPr>
          </a:lstStyle>
          <a:p>
            <a:endParaRPr lang="fi-FI" dirty="0"/>
          </a:p>
        </p:txBody>
      </p:sp>
      <p:sp>
        <p:nvSpPr>
          <p:cNvPr id="3" name="Alatunnisteen paikkamerkki 2"/>
          <p:cNvSpPr>
            <a:spLocks noGrp="1"/>
          </p:cNvSpPr>
          <p:nvPr>
            <p:ph type="ftr" sz="quarter" idx="11"/>
          </p:nvPr>
        </p:nvSpPr>
        <p:spPr/>
        <p:txBody>
          <a:bodyPr/>
          <a:lstStyle>
            <a:lvl1pPr>
              <a:defRPr b="0" i="0">
                <a:latin typeface="Helvetica Normaali" charset="0"/>
              </a:defRPr>
            </a:lvl1pPr>
          </a:lstStyle>
          <a:p>
            <a:r>
              <a:rPr lang="fi-FI" dirty="0"/>
              <a:t>Alaviite</a:t>
            </a:r>
          </a:p>
        </p:txBody>
      </p:sp>
      <p:sp>
        <p:nvSpPr>
          <p:cNvPr id="4" name="Dian numeron paikkamerkki 3"/>
          <p:cNvSpPr>
            <a:spLocks noGrp="1"/>
          </p:cNvSpPr>
          <p:nvPr>
            <p:ph type="sldNum" sz="quarter" idx="12"/>
          </p:nvPr>
        </p:nvSpPr>
        <p:spPr/>
        <p:txBody>
          <a:bodyPr/>
          <a:lstStyle>
            <a:lvl1pPr>
              <a:defRPr b="0" i="0">
                <a:latin typeface="Helvetica Normaali" charset="0"/>
              </a:defRPr>
            </a:lvl1pPr>
          </a:lstStyle>
          <a:p>
            <a:fld id="{0CDDEEDB-25F1-4D3E-800A-9D02EA80302B}" type="slidenum">
              <a:rPr lang="fi-FI" smtClean="0"/>
              <a:pPr/>
              <a:t>‹#›</a:t>
            </a:fld>
            <a:endParaRPr lang="fi-FI" dirty="0"/>
          </a:p>
        </p:txBody>
      </p:sp>
    </p:spTree>
    <p:extLst>
      <p:ext uri="{BB962C8B-B14F-4D97-AF65-F5344CB8AC3E}">
        <p14:creationId xmlns:p14="http://schemas.microsoft.com/office/powerpoint/2010/main" val="2100500382"/>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type="titleOnly" preserve="1">
  <p:cSld name="Jakaja valkoinen">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lvl1pPr>
              <a:defRPr b="0" i="0">
                <a:latin typeface="Helvetica Normaali" charset="0"/>
              </a:defRPr>
            </a:lvl1pPr>
          </a:lstStyle>
          <a:p>
            <a:endParaRPr lang="fi-FI" dirty="0"/>
          </a:p>
        </p:txBody>
      </p:sp>
      <p:sp>
        <p:nvSpPr>
          <p:cNvPr id="4" name="Alatunnisteen paikkamerkki 3"/>
          <p:cNvSpPr>
            <a:spLocks noGrp="1"/>
          </p:cNvSpPr>
          <p:nvPr>
            <p:ph type="ftr" sz="quarter" idx="11"/>
          </p:nvPr>
        </p:nvSpPr>
        <p:spPr/>
        <p:txBody>
          <a:bodyPr/>
          <a:lstStyle>
            <a:lvl1pPr>
              <a:defRPr b="0" i="0">
                <a:latin typeface="Helvetica Normaali" charset="0"/>
              </a:defRPr>
            </a:lvl1pPr>
          </a:lstStyle>
          <a:p>
            <a:r>
              <a:rPr lang="fi-FI" dirty="0"/>
              <a:t>Alaviite</a:t>
            </a:r>
          </a:p>
        </p:txBody>
      </p:sp>
      <p:sp>
        <p:nvSpPr>
          <p:cNvPr id="5" name="Dian numeron paikkamerkki 4"/>
          <p:cNvSpPr>
            <a:spLocks noGrp="1"/>
          </p:cNvSpPr>
          <p:nvPr>
            <p:ph type="sldNum" sz="quarter" idx="12"/>
          </p:nvPr>
        </p:nvSpPr>
        <p:spPr/>
        <p:txBody>
          <a:bodyPr/>
          <a:lstStyle>
            <a:lvl1pPr>
              <a:defRPr b="0" i="0">
                <a:latin typeface="Helvetica Normaali" charset="0"/>
              </a:defRPr>
            </a:lvl1pPr>
          </a:lstStyle>
          <a:p>
            <a:fld id="{0CDDEEDB-25F1-4D3E-800A-9D02EA80302B}" type="slidenum">
              <a:rPr lang="fi-FI" smtClean="0"/>
              <a:pPr/>
              <a:t>‹#›</a:t>
            </a:fld>
            <a:endParaRPr lang="fi-FI" dirty="0"/>
          </a:p>
        </p:txBody>
      </p:sp>
    </p:spTree>
    <p:extLst>
      <p:ext uri="{BB962C8B-B14F-4D97-AF65-F5344CB8AC3E}">
        <p14:creationId xmlns:p14="http://schemas.microsoft.com/office/powerpoint/2010/main" val="806069743"/>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type="titleOnly" preserve="1">
  <p:cSld name="Jakaja vihreä">
    <p:spTree>
      <p:nvGrpSpPr>
        <p:cNvPr id="1" name=""/>
        <p:cNvGrpSpPr/>
        <p:nvPr/>
      </p:nvGrpSpPr>
      <p:grpSpPr>
        <a:xfrm>
          <a:off x="0" y="0"/>
          <a:ext cx="0" cy="0"/>
          <a:chOff x="0" y="0"/>
          <a:chExt cx="0" cy="0"/>
        </a:xfrm>
      </p:grpSpPr>
      <p:sp>
        <p:nvSpPr>
          <p:cNvPr id="6" name="Suorakulmio 5"/>
          <p:cNvSpPr/>
          <p:nvPr userDrawn="1"/>
        </p:nvSpPr>
        <p:spPr>
          <a:xfrm>
            <a:off x="197222" y="197227"/>
            <a:ext cx="6919200" cy="47572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fi-FI" b="0" i="0" dirty="0">
              <a:solidFill>
                <a:prstClr val="white"/>
              </a:solidFill>
              <a:latin typeface="Helvetica Normaali" charset="0"/>
            </a:endParaRPr>
          </a:p>
        </p:txBody>
      </p:sp>
      <p:sp>
        <p:nvSpPr>
          <p:cNvPr id="2" name="Otsikko 1"/>
          <p:cNvSpPr>
            <a:spLocks noGrp="1"/>
          </p:cNvSpPr>
          <p:nvPr>
            <p:ph type="title"/>
          </p:nvPr>
        </p:nvSpPr>
        <p:spPr/>
        <p:txBody>
          <a:bodyPr/>
          <a:lstStyle>
            <a:lvl1pPr>
              <a:defRPr>
                <a:solidFill>
                  <a:schemeClr val="bg1"/>
                </a:solidFill>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lvl1pPr>
              <a:defRPr b="0" i="0">
                <a:latin typeface="Helvetica Normaali" charset="0"/>
              </a:defRPr>
            </a:lvl1pPr>
          </a:lstStyle>
          <a:p>
            <a:endParaRPr lang="fi-FI" dirty="0"/>
          </a:p>
        </p:txBody>
      </p:sp>
      <p:sp>
        <p:nvSpPr>
          <p:cNvPr id="4" name="Alatunnisteen paikkamerkki 3"/>
          <p:cNvSpPr>
            <a:spLocks noGrp="1"/>
          </p:cNvSpPr>
          <p:nvPr>
            <p:ph type="ftr" sz="quarter" idx="11"/>
          </p:nvPr>
        </p:nvSpPr>
        <p:spPr/>
        <p:txBody>
          <a:bodyPr/>
          <a:lstStyle>
            <a:lvl1pPr>
              <a:defRPr b="0" i="0">
                <a:latin typeface="Helvetica Normaali" charset="0"/>
              </a:defRPr>
            </a:lvl1pPr>
          </a:lstStyle>
          <a:p>
            <a:r>
              <a:rPr lang="fi-FI" dirty="0"/>
              <a:t>Alaviite</a:t>
            </a:r>
          </a:p>
        </p:txBody>
      </p:sp>
      <p:sp>
        <p:nvSpPr>
          <p:cNvPr id="5" name="Dian numeron paikkamerkki 4"/>
          <p:cNvSpPr>
            <a:spLocks noGrp="1"/>
          </p:cNvSpPr>
          <p:nvPr>
            <p:ph type="sldNum" sz="quarter" idx="12"/>
          </p:nvPr>
        </p:nvSpPr>
        <p:spPr/>
        <p:txBody>
          <a:bodyPr/>
          <a:lstStyle>
            <a:lvl1pPr>
              <a:defRPr b="0" i="0">
                <a:latin typeface="Helvetica Normaali" charset="0"/>
              </a:defRPr>
            </a:lvl1pPr>
          </a:lstStyle>
          <a:p>
            <a:fld id="{0CDDEEDB-25F1-4D3E-800A-9D02EA80302B}" type="slidenum">
              <a:rPr lang="fi-FI" smtClean="0"/>
              <a:pPr/>
              <a:t>‹#›</a:t>
            </a:fld>
            <a:endParaRPr lang="fi-FI" dirty="0"/>
          </a:p>
        </p:txBody>
      </p:sp>
    </p:spTree>
    <p:extLst>
      <p:ext uri="{BB962C8B-B14F-4D97-AF65-F5344CB8AC3E}">
        <p14:creationId xmlns:p14="http://schemas.microsoft.com/office/powerpoint/2010/main" val="2112985194"/>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type="titleOnly" preserve="1">
  <p:cSld name="Jakaja tumma">
    <p:spTree>
      <p:nvGrpSpPr>
        <p:cNvPr id="1" name=""/>
        <p:cNvGrpSpPr/>
        <p:nvPr/>
      </p:nvGrpSpPr>
      <p:grpSpPr>
        <a:xfrm>
          <a:off x="0" y="0"/>
          <a:ext cx="0" cy="0"/>
          <a:chOff x="0" y="0"/>
          <a:chExt cx="0" cy="0"/>
        </a:xfrm>
      </p:grpSpPr>
      <p:sp>
        <p:nvSpPr>
          <p:cNvPr id="6" name="Suorakulmio 5"/>
          <p:cNvSpPr/>
          <p:nvPr userDrawn="1"/>
        </p:nvSpPr>
        <p:spPr>
          <a:xfrm>
            <a:off x="197222" y="197227"/>
            <a:ext cx="6919200" cy="47572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fi-FI" b="0" i="0" dirty="0">
              <a:solidFill>
                <a:prstClr val="white"/>
              </a:solidFill>
              <a:latin typeface="Helvetica Normaali" charset="0"/>
            </a:endParaRPr>
          </a:p>
        </p:txBody>
      </p:sp>
      <p:sp>
        <p:nvSpPr>
          <p:cNvPr id="2" name="Otsikko 1"/>
          <p:cNvSpPr>
            <a:spLocks noGrp="1"/>
          </p:cNvSpPr>
          <p:nvPr>
            <p:ph type="title"/>
          </p:nvPr>
        </p:nvSpPr>
        <p:spPr/>
        <p:txBody>
          <a:bodyPr/>
          <a:lstStyle>
            <a:lvl1pPr>
              <a:defRPr>
                <a:solidFill>
                  <a:schemeClr val="bg1"/>
                </a:solidFill>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lvl1pPr>
              <a:defRPr b="0" i="0">
                <a:latin typeface="Helvetica Normaali" charset="0"/>
              </a:defRPr>
            </a:lvl1pPr>
          </a:lstStyle>
          <a:p>
            <a:endParaRPr lang="fi-FI" dirty="0"/>
          </a:p>
        </p:txBody>
      </p:sp>
      <p:sp>
        <p:nvSpPr>
          <p:cNvPr id="4" name="Alatunnisteen paikkamerkki 3"/>
          <p:cNvSpPr>
            <a:spLocks noGrp="1"/>
          </p:cNvSpPr>
          <p:nvPr>
            <p:ph type="ftr" sz="quarter" idx="11"/>
          </p:nvPr>
        </p:nvSpPr>
        <p:spPr/>
        <p:txBody>
          <a:bodyPr/>
          <a:lstStyle>
            <a:lvl1pPr>
              <a:defRPr b="0" i="0">
                <a:latin typeface="Helvetica Normaali" charset="0"/>
              </a:defRPr>
            </a:lvl1pPr>
          </a:lstStyle>
          <a:p>
            <a:r>
              <a:rPr lang="fi-FI" dirty="0"/>
              <a:t>Alaviite</a:t>
            </a:r>
          </a:p>
        </p:txBody>
      </p:sp>
      <p:sp>
        <p:nvSpPr>
          <p:cNvPr id="5" name="Dian numeron paikkamerkki 4"/>
          <p:cNvSpPr>
            <a:spLocks noGrp="1"/>
          </p:cNvSpPr>
          <p:nvPr>
            <p:ph type="sldNum" sz="quarter" idx="12"/>
          </p:nvPr>
        </p:nvSpPr>
        <p:spPr/>
        <p:txBody>
          <a:bodyPr/>
          <a:lstStyle>
            <a:lvl1pPr>
              <a:defRPr b="0" i="0">
                <a:latin typeface="Helvetica Normaali" charset="0"/>
              </a:defRPr>
            </a:lvl1pPr>
          </a:lstStyle>
          <a:p>
            <a:fld id="{0CDDEEDB-25F1-4D3E-800A-9D02EA80302B}" type="slidenum">
              <a:rPr lang="fi-FI" smtClean="0"/>
              <a:pPr/>
              <a:t>‹#›</a:t>
            </a:fld>
            <a:endParaRPr lang="fi-FI" dirty="0"/>
          </a:p>
        </p:txBody>
      </p:sp>
    </p:spTree>
    <p:extLst>
      <p:ext uri="{BB962C8B-B14F-4D97-AF65-F5344CB8AC3E}">
        <p14:creationId xmlns:p14="http://schemas.microsoft.com/office/powerpoint/2010/main" val="2904354111"/>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userDrawn="1">
  <p:cSld name="Cover Blue">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5266290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6_Title and One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54148" y="433420"/>
            <a:ext cx="7906652" cy="415499"/>
          </a:xfrm>
          <a:prstGeom prst="rect">
            <a:avLst/>
          </a:prstGeom>
        </p:spPr>
        <p:txBody>
          <a:bodyPr/>
          <a:lstStyle/>
          <a:p>
            <a:r>
              <a:rPr lang="en-US" noProof="0" dirty="0"/>
              <a:t>Click to edit Master title style</a:t>
            </a:r>
            <a:endParaRPr lang="fi-FI" noProof="0" dirty="0"/>
          </a:p>
        </p:txBody>
      </p:sp>
      <p:sp>
        <p:nvSpPr>
          <p:cNvPr id="3" name="Content Placeholder 2"/>
          <p:cNvSpPr>
            <a:spLocks noGrp="1"/>
          </p:cNvSpPr>
          <p:nvPr>
            <p:ph idx="1"/>
          </p:nvPr>
        </p:nvSpPr>
        <p:spPr>
          <a:xfrm>
            <a:off x="660400" y="1682631"/>
            <a:ext cx="7900400" cy="1206100"/>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smtClean="0">
                <a:solidFill>
                  <a:prstClr val="black">
                    <a:tint val="75000"/>
                  </a:prstClr>
                </a:solidFill>
                <a:latin typeface="Arial"/>
              </a:rPr>
              <a:pPr/>
              <a:t>9/21/20</a:t>
            </a:fld>
            <a:endParaRPr lang="fi-FI">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52384017-E4DF-4A7A-8FA6-2DC68C3EB4D0}" type="slidenum">
              <a:rPr lang="fi-FI" smtClean="0">
                <a:solidFill>
                  <a:prstClr val="black">
                    <a:tint val="75000"/>
                  </a:prstClr>
                </a:solidFill>
                <a:latin typeface="Arial"/>
              </a:rPr>
              <a:pPr/>
              <a:t>‹#›</a:t>
            </a:fld>
            <a:endParaRPr lang="fi-FI">
              <a:solidFill>
                <a:prstClr val="black">
                  <a:tint val="75000"/>
                </a:prstClr>
              </a:solidFill>
              <a:latin typeface="Arial"/>
            </a:endParaRPr>
          </a:p>
        </p:txBody>
      </p:sp>
      <p:sp>
        <p:nvSpPr>
          <p:cNvPr id="11" name="Text Placeholder 9"/>
          <p:cNvSpPr>
            <a:spLocks noGrp="1"/>
          </p:cNvSpPr>
          <p:nvPr>
            <p:ph type="body" sz="quarter" idx="13"/>
          </p:nvPr>
        </p:nvSpPr>
        <p:spPr>
          <a:xfrm>
            <a:off x="5144400" y="4608900"/>
            <a:ext cx="1537200" cy="286200"/>
          </a:xfrm>
          <a:prstGeom prst="rect">
            <a:avLst/>
          </a:prstGeo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6858000" y="4608900"/>
            <a:ext cx="1702800" cy="286200"/>
          </a:xfrm>
          <a:prstGeom prst="rect">
            <a:avLst/>
          </a:prstGeo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l="-7138"/>
          <a:stretch/>
        </p:blipFill>
        <p:spPr>
          <a:xfrm>
            <a:off x="0" y="4345190"/>
            <a:ext cx="2694432" cy="798909"/>
          </a:xfrm>
          <a:prstGeom prst="rect">
            <a:avLst/>
          </a:prstGeom>
        </p:spPr>
      </p:pic>
    </p:spTree>
    <p:extLst>
      <p:ext uri="{BB962C8B-B14F-4D97-AF65-F5344CB8AC3E}">
        <p14:creationId xmlns:p14="http://schemas.microsoft.com/office/powerpoint/2010/main" val="2192023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0.xml><?xml version="1.0" encoding="utf-8"?>
<p:sldLayout xmlns:a="http://schemas.openxmlformats.org/drawingml/2006/main" xmlns:r="http://schemas.openxmlformats.org/officeDocument/2006/relationships" xmlns:p="http://schemas.openxmlformats.org/presentationml/2006/main" userDrawn="1">
  <p:cSld name="Cover Red">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009051832"/>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46" y="2055250"/>
            <a:ext cx="7975385" cy="1977000"/>
          </a:xfrm>
          <a:prstGeom prst="rect">
            <a:avLst/>
          </a:prstGeom>
        </p:spPr>
        <p:txBody>
          <a:bodyPr lIns="0" tIns="0" rIns="0" bIns="0" anchor="b">
            <a:noAutofit/>
          </a:bodyPr>
          <a:lstStyle>
            <a:lvl1pPr algn="l">
              <a:lnSpc>
                <a:spcPct val="80000"/>
              </a:lnSpc>
              <a:defRPr sz="7200" b="0" i="0" spc="-200">
                <a:solidFill>
                  <a:schemeClr val="accent3"/>
                </a:solidFill>
                <a:latin typeface="Helvetica Normaali" charset="0"/>
              </a:defRPr>
            </a:lvl1pPr>
          </a:lstStyle>
          <a:p>
            <a:r>
              <a:rPr lang="en-US" dirty="0"/>
              <a:t>Click to edit Master title style</a:t>
            </a:r>
          </a:p>
        </p:txBody>
      </p:sp>
      <p:sp>
        <p:nvSpPr>
          <p:cNvPr id="17" name="Subtitle 2"/>
          <p:cNvSpPr>
            <a:spLocks noGrp="1"/>
          </p:cNvSpPr>
          <p:nvPr>
            <p:ph type="subTitle" idx="1"/>
          </p:nvPr>
        </p:nvSpPr>
        <p:spPr>
          <a:xfrm>
            <a:off x="584353" y="4128749"/>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64" indent="0" algn="ctr">
              <a:buNone/>
              <a:defRPr>
                <a:solidFill>
                  <a:schemeClr val="tx1">
                    <a:tint val="75000"/>
                  </a:schemeClr>
                </a:solidFill>
              </a:defRPr>
            </a:lvl2pPr>
            <a:lvl3pPr marL="914129" indent="0" algn="ctr">
              <a:buNone/>
              <a:defRPr>
                <a:solidFill>
                  <a:schemeClr val="tx1">
                    <a:tint val="75000"/>
                  </a:schemeClr>
                </a:solidFill>
              </a:defRPr>
            </a:lvl3pPr>
            <a:lvl4pPr marL="1371194" indent="0" algn="ctr">
              <a:buNone/>
              <a:defRPr>
                <a:solidFill>
                  <a:schemeClr val="tx1">
                    <a:tint val="75000"/>
                  </a:schemeClr>
                </a:solidFill>
              </a:defRPr>
            </a:lvl4pPr>
            <a:lvl5pPr marL="1828259" indent="0" algn="ctr">
              <a:buNone/>
              <a:defRPr>
                <a:solidFill>
                  <a:schemeClr val="tx1">
                    <a:tint val="75000"/>
                  </a:schemeClr>
                </a:solidFill>
              </a:defRPr>
            </a:lvl5pPr>
            <a:lvl6pPr marL="2285323" indent="0" algn="ctr">
              <a:buNone/>
              <a:defRPr>
                <a:solidFill>
                  <a:schemeClr val="tx1">
                    <a:tint val="75000"/>
                  </a:schemeClr>
                </a:solidFill>
              </a:defRPr>
            </a:lvl6pPr>
            <a:lvl7pPr marL="2742388" indent="0" algn="ctr">
              <a:buNone/>
              <a:defRPr>
                <a:solidFill>
                  <a:schemeClr val="tx1">
                    <a:tint val="75000"/>
                  </a:schemeClr>
                </a:solidFill>
              </a:defRPr>
            </a:lvl7pPr>
            <a:lvl8pPr marL="3199452" indent="0" algn="ctr">
              <a:buNone/>
              <a:defRPr>
                <a:solidFill>
                  <a:schemeClr val="tx1">
                    <a:tint val="75000"/>
                  </a:schemeClr>
                </a:solidFill>
              </a:defRPr>
            </a:lvl8pPr>
            <a:lvl9pPr marL="3656516"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5" y="27454"/>
            <a:ext cx="2238479" cy="1537346"/>
          </a:xfrm>
          <a:prstGeom prst="rect">
            <a:avLst/>
          </a:prstGeom>
        </p:spPr>
      </p:pic>
    </p:spTree>
    <p:extLst>
      <p:ext uri="{BB962C8B-B14F-4D97-AF65-F5344CB8AC3E}">
        <p14:creationId xmlns:p14="http://schemas.microsoft.com/office/powerpoint/2010/main" val="2941922472"/>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type="title">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143000" y="841772"/>
            <a:ext cx="6858000" cy="1790700"/>
          </a:xfrm>
        </p:spPr>
        <p:txBody>
          <a:bodyPr anchor="b"/>
          <a:lstStyle>
            <a:lvl1pPr algn="ctr">
              <a:defRPr sz="4500"/>
            </a:lvl1pPr>
          </a:lstStyle>
          <a:p>
            <a:r>
              <a:rPr lang="fi-FI"/>
              <a:t>Muokkaa perustyylejä naps.</a:t>
            </a:r>
          </a:p>
        </p:txBody>
      </p:sp>
      <p:sp>
        <p:nvSpPr>
          <p:cNvPr id="3" name="Alaotsikko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3F05644B-BF93-2B43-A9FB-44D2563903BA}" type="datetimeFigureOut">
              <a:rPr lang="fi-FI" smtClean="0">
                <a:solidFill>
                  <a:prstClr val="black">
                    <a:tint val="75000"/>
                  </a:prstClr>
                </a:solidFill>
              </a:rPr>
              <a:pPr/>
              <a:t>21.9.2020</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5CE62480-3C05-FF43-8978-9018396D9CE9}"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845824011"/>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EF3340"/>
                </a:solidFill>
                <a:latin typeface="Helvetica Normaali" charset="0"/>
              </a:defRPr>
            </a:lvl1pPr>
          </a:lstStyle>
          <a:p>
            <a:r>
              <a:rPr lang="en-US" dirty="0"/>
              <a:t>Click to edit Master title style</a:t>
            </a:r>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806403137"/>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0" name="Content Placeholder 10"/>
          <p:cNvSpPr>
            <a:spLocks noGrp="1"/>
          </p:cNvSpPr>
          <p:nvPr>
            <p:ph sz="quarter" idx="14"/>
          </p:nvPr>
        </p:nvSpPr>
        <p:spPr>
          <a:xfrm>
            <a:off x="468314" y="1145993"/>
            <a:ext cx="8207374" cy="2991933"/>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Date Placeholder 12"/>
          <p:cNvSpPr>
            <a:spLocks noGrp="1"/>
          </p:cNvSpPr>
          <p:nvPr>
            <p:ph type="dt" sz="half" idx="15"/>
          </p:nvPr>
        </p:nvSpPr>
        <p:spPr/>
        <p:txBody>
          <a:bodyPr/>
          <a:lstStyle>
            <a:lvl1pPr>
              <a:defRPr b="0" i="0">
                <a:latin typeface="Helvetica Normaali" charset="0"/>
              </a:defRPr>
            </a:lvl1pPr>
          </a:lstStyle>
          <a:p>
            <a:pPr>
              <a:defRPr/>
            </a:pPr>
            <a:fld id="{24CBB682-87B2-4236-AF78-B49807E7713E}" type="datetime1">
              <a:rPr lang="fi-FI" smtClean="0">
                <a:solidFill>
                  <a:prstClr val="black">
                    <a:tint val="75000"/>
                  </a:prstClr>
                </a:solidFill>
              </a:rPr>
              <a:pPr>
                <a:defRPr/>
              </a:pPr>
              <a:t>21.9.2020</a:t>
            </a:fld>
            <a:endParaRPr lang="fi-FI" dirty="0">
              <a:solidFill>
                <a:prstClr val="black">
                  <a:tint val="75000"/>
                </a:prstClr>
              </a:solidFill>
            </a:endParaRPr>
          </a:p>
        </p:txBody>
      </p:sp>
      <p:sp>
        <p:nvSpPr>
          <p:cNvPr id="7" name="Footer Placeholder 13"/>
          <p:cNvSpPr>
            <a:spLocks noGrp="1"/>
          </p:cNvSpPr>
          <p:nvPr>
            <p:ph type="ftr" sz="quarter" idx="16"/>
          </p:nvPr>
        </p:nvSpPr>
        <p:spPr/>
        <p:txBody>
          <a:bodyPr/>
          <a:lstStyle>
            <a:lvl1pPr>
              <a:defRPr b="0" i="0">
                <a:latin typeface="Helvetica Normaali" charset="0"/>
              </a:defRPr>
            </a:lvl1pPr>
          </a:lstStyle>
          <a:p>
            <a:pPr>
              <a:defRPr/>
            </a:pPr>
            <a:endParaRPr lang="fi-FI" dirty="0">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b="0" i="0">
                <a:latin typeface="Helvetica Normaali" charset="0"/>
              </a:defRPr>
            </a:lvl1pPr>
          </a:lstStyle>
          <a:p>
            <a:pPr>
              <a:defRPr/>
            </a:pPr>
            <a:fld id="{49EFD4B7-1CC6-864B-A72A-C978B70BBA9B}" type="slidenum">
              <a:rPr lang="fi-FI" smtClean="0">
                <a:solidFill>
                  <a:prstClr val="black">
                    <a:tint val="75000"/>
                  </a:prstClr>
                </a:solidFill>
              </a:rPr>
              <a:pPr>
                <a:defRPr/>
              </a:pPr>
              <a:t>‹#›</a:t>
            </a:fld>
            <a:endParaRPr lang="fi-FI" dirty="0">
              <a:solidFill>
                <a:prstClr val="black">
                  <a:tint val="75000"/>
                </a:prstClr>
              </a:solidFill>
            </a:endParaRPr>
          </a:p>
        </p:txBody>
      </p:sp>
      <p:cxnSp>
        <p:nvCxnSpPr>
          <p:cNvPr id="12" name="Straight Connector 4"/>
          <p:cNvCxnSpPr/>
          <p:nvPr userDrawn="1"/>
        </p:nvCxnSpPr>
        <p:spPr>
          <a:xfrm>
            <a:off x="468325"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908"/>
            <a:ext cx="2113788" cy="868137"/>
          </a:xfrm>
          <a:prstGeom prst="rect">
            <a:avLst/>
          </a:prstGeom>
        </p:spPr>
      </p:pic>
    </p:spTree>
    <p:extLst>
      <p:ext uri="{BB962C8B-B14F-4D97-AF65-F5344CB8AC3E}">
        <p14:creationId xmlns:p14="http://schemas.microsoft.com/office/powerpoint/2010/main" val="753879948"/>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2" name="Content Placeholder 10"/>
          <p:cNvSpPr>
            <a:spLocks noGrp="1"/>
          </p:cNvSpPr>
          <p:nvPr>
            <p:ph sz="quarter" idx="14"/>
          </p:nvPr>
        </p:nvSpPr>
        <p:spPr>
          <a:xfrm>
            <a:off x="468325" y="1135465"/>
            <a:ext cx="3988079" cy="3002981"/>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5" name="Content Placeholder 10"/>
          <p:cNvSpPr>
            <a:spLocks noGrp="1"/>
          </p:cNvSpPr>
          <p:nvPr>
            <p:ph sz="quarter" idx="18"/>
          </p:nvPr>
        </p:nvSpPr>
        <p:spPr>
          <a:xfrm>
            <a:off x="4687611" y="1134973"/>
            <a:ext cx="3988079" cy="3002981"/>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7" name="Date Placeholder 14"/>
          <p:cNvSpPr>
            <a:spLocks noGrp="1"/>
          </p:cNvSpPr>
          <p:nvPr>
            <p:ph type="dt" sz="half" idx="19"/>
          </p:nvPr>
        </p:nvSpPr>
        <p:spPr/>
        <p:txBody>
          <a:bodyPr/>
          <a:lstStyle>
            <a:lvl1pPr>
              <a:defRPr b="0" i="0">
                <a:latin typeface="Helvetica Normaali" charset="0"/>
              </a:defRPr>
            </a:lvl1pPr>
          </a:lstStyle>
          <a:p>
            <a:pPr>
              <a:defRPr/>
            </a:pPr>
            <a:fld id="{250F29C9-51F7-4E61-B7C7-5CEFA78BD6B3}" type="datetime1">
              <a:rPr lang="fi-FI" smtClean="0">
                <a:solidFill>
                  <a:prstClr val="black">
                    <a:tint val="75000"/>
                  </a:prstClr>
                </a:solidFill>
              </a:rPr>
              <a:pPr>
                <a:defRPr/>
              </a:pPr>
              <a:t>21.9.2020</a:t>
            </a:fld>
            <a:endParaRPr lang="fi-FI" dirty="0">
              <a:solidFill>
                <a:prstClr val="black">
                  <a:tint val="75000"/>
                </a:prstClr>
              </a:solidFill>
            </a:endParaRPr>
          </a:p>
        </p:txBody>
      </p:sp>
      <p:sp>
        <p:nvSpPr>
          <p:cNvPr id="8" name="Footer Placeholder 15"/>
          <p:cNvSpPr>
            <a:spLocks noGrp="1"/>
          </p:cNvSpPr>
          <p:nvPr>
            <p:ph type="ftr" sz="quarter" idx="20"/>
          </p:nvPr>
        </p:nvSpPr>
        <p:spPr/>
        <p:txBody>
          <a:bodyPr/>
          <a:lstStyle>
            <a:lvl1pPr>
              <a:defRPr b="0" i="0">
                <a:latin typeface="Helvetica Normaali" charset="0"/>
              </a:defRPr>
            </a:lvl1pPr>
          </a:lstStyle>
          <a:p>
            <a:pPr>
              <a:defRPr/>
            </a:pPr>
            <a:endParaRPr lang="fi-FI" dirty="0">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b="0" i="0">
                <a:latin typeface="Helvetica Normaali" charset="0"/>
              </a:defRPr>
            </a:lvl1pPr>
          </a:lstStyle>
          <a:p>
            <a:pPr>
              <a:defRPr/>
            </a:pPr>
            <a:fld id="{B545180D-9F57-224F-AD9B-D6C47196F0CD}" type="slidenum">
              <a:rPr lang="fi-FI" smtClean="0">
                <a:solidFill>
                  <a:prstClr val="black">
                    <a:tint val="75000"/>
                  </a:prstClr>
                </a:solidFill>
              </a:rPr>
              <a:pPr>
                <a:defRPr/>
              </a:pPr>
              <a:t>‹#›</a:t>
            </a:fld>
            <a:endParaRPr lang="fi-FI" dirty="0">
              <a:solidFill>
                <a:prstClr val="black">
                  <a:tint val="75000"/>
                </a:prstClr>
              </a:solidFill>
            </a:endParaRPr>
          </a:p>
        </p:txBody>
      </p:sp>
      <p:cxnSp>
        <p:nvCxnSpPr>
          <p:cNvPr id="13" name="Straight Connector 4"/>
          <p:cNvCxnSpPr/>
          <p:nvPr userDrawn="1"/>
        </p:nvCxnSpPr>
        <p:spPr>
          <a:xfrm>
            <a:off x="468325"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908"/>
            <a:ext cx="2055876" cy="868137"/>
          </a:xfrm>
          <a:prstGeom prst="rect">
            <a:avLst/>
          </a:prstGeom>
        </p:spPr>
      </p:pic>
    </p:spTree>
    <p:extLst>
      <p:ext uri="{BB962C8B-B14F-4D97-AF65-F5344CB8AC3E}">
        <p14:creationId xmlns:p14="http://schemas.microsoft.com/office/powerpoint/2010/main" val="437302835"/>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cxnSp>
        <p:nvCxnSpPr>
          <p:cNvPr id="7"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908"/>
            <a:ext cx="2113788" cy="868137"/>
          </a:xfrm>
          <a:prstGeom prst="rect">
            <a:avLst/>
          </a:prstGeom>
        </p:spPr>
      </p:pic>
    </p:spTree>
    <p:extLst>
      <p:ext uri="{BB962C8B-B14F-4D97-AF65-F5344CB8AC3E}">
        <p14:creationId xmlns:p14="http://schemas.microsoft.com/office/powerpoint/2010/main" val="2980457143"/>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cxnSp>
        <p:nvCxnSpPr>
          <p:cNvPr id="8"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908"/>
            <a:ext cx="2055876" cy="868137"/>
          </a:xfrm>
          <a:prstGeom prst="rect">
            <a:avLst/>
          </a:prstGeom>
        </p:spPr>
      </p:pic>
    </p:spTree>
    <p:extLst>
      <p:ext uri="{BB962C8B-B14F-4D97-AF65-F5344CB8AC3E}">
        <p14:creationId xmlns:p14="http://schemas.microsoft.com/office/powerpoint/2010/main" val="3344292597"/>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773198984"/>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84"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468321"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36599515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9_Title and One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54148" y="433420"/>
            <a:ext cx="7906652" cy="415499"/>
          </a:xfrm>
          <a:prstGeom prst="rect">
            <a:avLst/>
          </a:prstGeom>
        </p:spPr>
        <p:txBody>
          <a:bodyPr/>
          <a:lstStyle/>
          <a:p>
            <a:r>
              <a:rPr lang="en-US" noProof="0" dirty="0"/>
              <a:t>Click to edit Master title style</a:t>
            </a:r>
            <a:endParaRPr lang="fi-FI" noProof="0" dirty="0"/>
          </a:p>
        </p:txBody>
      </p:sp>
      <p:sp>
        <p:nvSpPr>
          <p:cNvPr id="3" name="Content Placeholder 2"/>
          <p:cNvSpPr>
            <a:spLocks noGrp="1"/>
          </p:cNvSpPr>
          <p:nvPr>
            <p:ph idx="1"/>
          </p:nvPr>
        </p:nvSpPr>
        <p:spPr>
          <a:xfrm>
            <a:off x="660400" y="1682631"/>
            <a:ext cx="7900400" cy="1206100"/>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smtClean="0">
                <a:solidFill>
                  <a:prstClr val="black">
                    <a:tint val="75000"/>
                  </a:prstClr>
                </a:solidFill>
                <a:latin typeface="Arial"/>
              </a:rPr>
              <a:pPr/>
              <a:t>9/21/20</a:t>
            </a:fld>
            <a:endParaRPr lang="fi-FI">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52384017-E4DF-4A7A-8FA6-2DC68C3EB4D0}" type="slidenum">
              <a:rPr lang="fi-FI" smtClean="0">
                <a:solidFill>
                  <a:prstClr val="black">
                    <a:tint val="75000"/>
                  </a:prstClr>
                </a:solidFill>
                <a:latin typeface="Arial"/>
              </a:rPr>
              <a:pPr/>
              <a:t>‹#›</a:t>
            </a:fld>
            <a:endParaRPr lang="fi-FI">
              <a:solidFill>
                <a:prstClr val="black">
                  <a:tint val="75000"/>
                </a:prstClr>
              </a:solidFill>
              <a:latin typeface="Arial"/>
            </a:endParaRPr>
          </a:p>
        </p:txBody>
      </p:sp>
      <p:sp>
        <p:nvSpPr>
          <p:cNvPr id="11" name="Text Placeholder 9"/>
          <p:cNvSpPr>
            <a:spLocks noGrp="1"/>
          </p:cNvSpPr>
          <p:nvPr>
            <p:ph type="body" sz="quarter" idx="13"/>
          </p:nvPr>
        </p:nvSpPr>
        <p:spPr>
          <a:xfrm>
            <a:off x="5144400" y="4608900"/>
            <a:ext cx="1537200" cy="286200"/>
          </a:xfrm>
          <a:prstGeom prst="rect">
            <a:avLst/>
          </a:prstGeo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6858000" y="4608900"/>
            <a:ext cx="1702800" cy="286200"/>
          </a:xfrm>
          <a:prstGeom prst="rect">
            <a:avLst/>
          </a:prstGeo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3845030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0.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84"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21"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758703715"/>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84"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21"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1932904695"/>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84"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468321"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1155871351"/>
      </p:ext>
    </p:extLst>
  </p:cSld>
  <p:clrMapOvr>
    <a:masterClrMapping/>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84"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21"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3278431538"/>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84"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21"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2100404050"/>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8319"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42" y="43"/>
            <a:ext cx="1619403" cy="1360353"/>
          </a:xfrm>
          <a:prstGeom prst="rect">
            <a:avLst/>
          </a:prstGeom>
        </p:spPr>
      </p:pic>
    </p:spTree>
    <p:extLst>
      <p:ext uri="{BB962C8B-B14F-4D97-AF65-F5344CB8AC3E}">
        <p14:creationId xmlns:p14="http://schemas.microsoft.com/office/powerpoint/2010/main" val="2692988825"/>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fi-FI"/>
              <a:t>Click to edit Master title 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7"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42" y="43"/>
            <a:ext cx="1619403" cy="1360353"/>
          </a:xfrm>
          <a:prstGeom prst="rect">
            <a:avLst/>
          </a:prstGeom>
        </p:spPr>
      </p:pic>
    </p:spTree>
    <p:extLst>
      <p:ext uri="{BB962C8B-B14F-4D97-AF65-F5344CB8AC3E}">
        <p14:creationId xmlns:p14="http://schemas.microsoft.com/office/powerpoint/2010/main" val="693163159"/>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fi-FI"/>
              <a:t>Click to edit Master title style</a:t>
            </a:r>
            <a:endParaRPr lang="en-US" dirty="0"/>
          </a:p>
        </p:txBody>
      </p:sp>
      <p:sp>
        <p:nvSpPr>
          <p:cNvPr id="6" name="Subtitle 2"/>
          <p:cNvSpPr>
            <a:spLocks noGrp="1"/>
          </p:cNvSpPr>
          <p:nvPr>
            <p:ph type="subTitle" idx="1"/>
          </p:nvPr>
        </p:nvSpPr>
        <p:spPr>
          <a:xfrm>
            <a:off x="468319"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42" y="43"/>
            <a:ext cx="1619403" cy="1360353"/>
          </a:xfrm>
          <a:prstGeom prst="rect">
            <a:avLst/>
          </a:prstGeom>
        </p:spPr>
      </p:pic>
    </p:spTree>
    <p:extLst>
      <p:ext uri="{BB962C8B-B14F-4D97-AF65-F5344CB8AC3E}">
        <p14:creationId xmlns:p14="http://schemas.microsoft.com/office/powerpoint/2010/main" val="1206658796"/>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541" y="1491982"/>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9541"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6" y="135001"/>
            <a:ext cx="4629692" cy="4873500"/>
          </a:xfrm>
          <a:prstGeom prst="rect">
            <a:avLst/>
          </a:prstGeom>
        </p:spPr>
        <p:txBody>
          <a:bodyPr vert="horz" lIns="91123" tIns="45570" rIns="91123" bIns="45570"/>
          <a:lstStyle/>
          <a:p>
            <a:pPr lvl="0"/>
            <a:r>
              <a:rPr lang="fi-FI" noProof="0"/>
              <a:t>Drag picture to placeholder or click icon to add</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42" y="43"/>
            <a:ext cx="1619403" cy="1360353"/>
          </a:xfrm>
          <a:prstGeom prst="rect">
            <a:avLst/>
          </a:prstGeom>
        </p:spPr>
      </p:pic>
    </p:spTree>
    <p:extLst>
      <p:ext uri="{BB962C8B-B14F-4D97-AF65-F5344CB8AC3E}">
        <p14:creationId xmlns:p14="http://schemas.microsoft.com/office/powerpoint/2010/main" val="1244766216"/>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6" y="135001"/>
            <a:ext cx="4629692" cy="4873500"/>
          </a:xfrm>
          <a:prstGeom prst="rect">
            <a:avLst/>
          </a:prstGeom>
        </p:spPr>
        <p:txBody>
          <a:bodyPr vert="horz" lIns="91123" tIns="45570" rIns="91123" bIns="45570"/>
          <a:lstStyle/>
          <a:p>
            <a:pPr lvl="0"/>
            <a:r>
              <a:rPr lang="fi-FI" noProof="0"/>
              <a:t>Drag picture to placeholder or click icon to add</a:t>
            </a:r>
          </a:p>
        </p:txBody>
      </p:sp>
      <p:sp>
        <p:nvSpPr>
          <p:cNvPr id="6" name="Title 1"/>
          <p:cNvSpPr>
            <a:spLocks noGrp="1"/>
          </p:cNvSpPr>
          <p:nvPr>
            <p:ph type="ctrTitle"/>
          </p:nvPr>
        </p:nvSpPr>
        <p:spPr>
          <a:xfrm>
            <a:off x="469541" y="1491982"/>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fi-FI"/>
              <a:t>Click to edit Master title style</a:t>
            </a:r>
            <a:endParaRPr lang="en-US" dirty="0"/>
          </a:p>
        </p:txBody>
      </p:sp>
      <p:sp>
        <p:nvSpPr>
          <p:cNvPr id="8" name="Subtitle 2"/>
          <p:cNvSpPr>
            <a:spLocks noGrp="1"/>
          </p:cNvSpPr>
          <p:nvPr>
            <p:ph type="subTitle" idx="1"/>
          </p:nvPr>
        </p:nvSpPr>
        <p:spPr>
          <a:xfrm>
            <a:off x="469541"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42" y="43"/>
            <a:ext cx="1619403" cy="1360353"/>
          </a:xfrm>
          <a:prstGeom prst="rect">
            <a:avLst/>
          </a:prstGeom>
        </p:spPr>
      </p:pic>
    </p:spTree>
    <p:extLst>
      <p:ext uri="{BB962C8B-B14F-4D97-AF65-F5344CB8AC3E}">
        <p14:creationId xmlns:p14="http://schemas.microsoft.com/office/powerpoint/2010/main" val="10029527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35_Title and One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54148" y="433420"/>
            <a:ext cx="7906652" cy="415499"/>
          </a:xfrm>
          <a:prstGeom prst="rect">
            <a:avLst/>
          </a:prstGeom>
        </p:spPr>
        <p:txBody>
          <a:bodyPr/>
          <a:lstStyle/>
          <a:p>
            <a:r>
              <a:rPr lang="en-US" noProof="0" dirty="0"/>
              <a:t>Click to edit Master title style</a:t>
            </a:r>
            <a:endParaRPr lang="fi-FI" noProof="0" dirty="0"/>
          </a:p>
        </p:txBody>
      </p:sp>
      <p:sp>
        <p:nvSpPr>
          <p:cNvPr id="3" name="Content Placeholder 2"/>
          <p:cNvSpPr>
            <a:spLocks noGrp="1"/>
          </p:cNvSpPr>
          <p:nvPr>
            <p:ph idx="1"/>
          </p:nvPr>
        </p:nvSpPr>
        <p:spPr>
          <a:xfrm>
            <a:off x="660400" y="1682631"/>
            <a:ext cx="7900400" cy="1206100"/>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smtClean="0">
                <a:solidFill>
                  <a:prstClr val="black">
                    <a:tint val="75000"/>
                  </a:prstClr>
                </a:solidFill>
                <a:latin typeface="Arial"/>
              </a:rPr>
              <a:pPr/>
              <a:t>9/21/20</a:t>
            </a:fld>
            <a:endParaRPr lang="fi-FI">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52384017-E4DF-4A7A-8FA6-2DC68C3EB4D0}" type="slidenum">
              <a:rPr lang="fi-FI" smtClean="0">
                <a:solidFill>
                  <a:prstClr val="black">
                    <a:tint val="75000"/>
                  </a:prstClr>
                </a:solidFill>
                <a:latin typeface="Arial"/>
              </a:rPr>
              <a:pPr/>
              <a:t>‹#›</a:t>
            </a:fld>
            <a:endParaRPr lang="fi-FI">
              <a:solidFill>
                <a:prstClr val="black">
                  <a:tint val="75000"/>
                </a:prstClr>
              </a:solidFill>
              <a:latin typeface="Arial"/>
            </a:endParaRPr>
          </a:p>
        </p:txBody>
      </p:sp>
      <p:sp>
        <p:nvSpPr>
          <p:cNvPr id="11" name="Text Placeholder 9"/>
          <p:cNvSpPr>
            <a:spLocks noGrp="1"/>
          </p:cNvSpPr>
          <p:nvPr>
            <p:ph type="body" sz="quarter" idx="13"/>
          </p:nvPr>
        </p:nvSpPr>
        <p:spPr>
          <a:xfrm>
            <a:off x="5144400" y="4608900"/>
            <a:ext cx="1537200" cy="286200"/>
          </a:xfrm>
          <a:prstGeom prst="rect">
            <a:avLst/>
          </a:prstGeo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6858000" y="4608900"/>
            <a:ext cx="1702800" cy="286200"/>
          </a:xfrm>
          <a:prstGeom prst="rect">
            <a:avLst/>
          </a:prstGeo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l="-7138"/>
          <a:stretch/>
        </p:blipFill>
        <p:spPr>
          <a:xfrm>
            <a:off x="0" y="4345190"/>
            <a:ext cx="2694432" cy="798909"/>
          </a:xfrm>
          <a:prstGeom prst="rect">
            <a:avLst/>
          </a:prstGeom>
        </p:spPr>
      </p:pic>
    </p:spTree>
    <p:extLst>
      <p:ext uri="{BB962C8B-B14F-4D97-AF65-F5344CB8AC3E}">
        <p14:creationId xmlns:p14="http://schemas.microsoft.com/office/powerpoint/2010/main" val="1997443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0.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6" y="135001"/>
            <a:ext cx="4629692" cy="4873500"/>
          </a:xfrm>
          <a:prstGeom prst="rect">
            <a:avLst/>
          </a:prstGeom>
        </p:spPr>
        <p:txBody>
          <a:bodyPr vert="horz" lIns="91123" tIns="45570" rIns="91123" bIns="45570"/>
          <a:lstStyle/>
          <a:p>
            <a:pPr lvl="0"/>
            <a:r>
              <a:rPr lang="fi-FI" noProof="0"/>
              <a:t>Drag picture to placeholder or click icon to add</a:t>
            </a:r>
          </a:p>
        </p:txBody>
      </p:sp>
      <p:sp>
        <p:nvSpPr>
          <p:cNvPr id="6" name="Title 1"/>
          <p:cNvSpPr>
            <a:spLocks noGrp="1"/>
          </p:cNvSpPr>
          <p:nvPr>
            <p:ph type="ctrTitle"/>
          </p:nvPr>
        </p:nvSpPr>
        <p:spPr>
          <a:xfrm>
            <a:off x="469541" y="1470094"/>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fi-FI"/>
              <a:t>Click to edit Master title style</a:t>
            </a:r>
            <a:endParaRPr lang="en-US" dirty="0"/>
          </a:p>
        </p:txBody>
      </p:sp>
      <p:sp>
        <p:nvSpPr>
          <p:cNvPr id="7" name="Subtitle 2"/>
          <p:cNvSpPr>
            <a:spLocks noGrp="1"/>
          </p:cNvSpPr>
          <p:nvPr>
            <p:ph type="subTitle" idx="1"/>
          </p:nvPr>
        </p:nvSpPr>
        <p:spPr>
          <a:xfrm>
            <a:off x="469541"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42" y="43"/>
            <a:ext cx="1619403" cy="1360353"/>
          </a:xfrm>
          <a:prstGeom prst="rect">
            <a:avLst/>
          </a:prstGeom>
        </p:spPr>
      </p:pic>
    </p:spTree>
    <p:extLst>
      <p:ext uri="{BB962C8B-B14F-4D97-AF65-F5344CB8AC3E}">
        <p14:creationId xmlns:p14="http://schemas.microsoft.com/office/powerpoint/2010/main" val="3308560261"/>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84"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533" y="4256737"/>
            <a:ext cx="2039167" cy="861840"/>
          </a:xfrm>
          <a:prstGeom prst="rect">
            <a:avLst/>
          </a:prstGeom>
        </p:spPr>
      </p:pic>
      <p:cxnSp>
        <p:nvCxnSpPr>
          <p:cNvPr id="7" name="Straight Connector 4"/>
          <p:cNvCxnSpPr/>
          <p:nvPr userDrawn="1"/>
        </p:nvCxnSpPr>
        <p:spPr>
          <a:xfrm>
            <a:off x="46838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0416886"/>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84"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1291" y="4259134"/>
            <a:ext cx="1979878" cy="861840"/>
          </a:xfrm>
          <a:prstGeom prst="rect">
            <a:avLst/>
          </a:prstGeom>
        </p:spPr>
      </p:pic>
      <p:cxnSp>
        <p:nvCxnSpPr>
          <p:cNvPr id="8" name="Straight Connector 4"/>
          <p:cNvCxnSpPr/>
          <p:nvPr userDrawn="1"/>
        </p:nvCxnSpPr>
        <p:spPr>
          <a:xfrm>
            <a:off x="46838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2755294"/>
      </p:ext>
    </p:extLst>
  </p:cSld>
  <p:clrMapOvr>
    <a:masterClrMapping/>
  </p:clrMapOvr>
</p:sldLayout>
</file>

<file path=ppt/slideLayouts/slideLayout1173.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8037" y="4257816"/>
            <a:ext cx="2071506" cy="861840"/>
          </a:xfrm>
          <a:prstGeom prst="rect">
            <a:avLst/>
          </a:prstGeom>
        </p:spPr>
      </p:pic>
      <p:sp>
        <p:nvSpPr>
          <p:cNvPr id="4" name="Title 1"/>
          <p:cNvSpPr>
            <a:spLocks noGrp="1"/>
          </p:cNvSpPr>
          <p:nvPr>
            <p:ph type="ctrTitle"/>
          </p:nvPr>
        </p:nvSpPr>
        <p:spPr>
          <a:xfrm>
            <a:off x="468384"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8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8425705"/>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84"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468316" y="1145993"/>
            <a:ext cx="8207374" cy="2991933"/>
          </a:xfrm>
          <a:prstGeom prst="rect">
            <a:avLst/>
          </a:prstGeom>
        </p:spPr>
        <p:txBody>
          <a:bodyPr vert="horz" lIns="0" tIns="0" rIns="0" bIns="0"/>
          <a:lstStyle>
            <a:lvl1pPr marL="0" indent="0">
              <a:buNone/>
              <a:defRPr sz="2100" b="1">
                <a:latin typeface="+mj-lt"/>
              </a:defRPr>
            </a:lvl1pPr>
            <a:lvl2pPr marL="236803" indent="-211697">
              <a:buFont typeface="Arial"/>
              <a:buChar char="•"/>
              <a:defRPr sz="2000">
                <a:latin typeface="Georgia"/>
              </a:defRPr>
            </a:lvl2pPr>
            <a:lvl3pPr marL="459244" indent="-229620">
              <a:buFont typeface="Lucida Grande"/>
              <a:buChar char="-"/>
              <a:defRPr sz="1600" i="1">
                <a:latin typeface="Georgia"/>
                <a:cs typeface="Georgia"/>
              </a:defRPr>
            </a:lvl3pPr>
            <a:lvl4pPr marL="789354" indent="-193757">
              <a:buFont typeface="Arial"/>
              <a:buChar char="•"/>
              <a:defRPr sz="1400" baseline="0">
                <a:latin typeface="Georgia"/>
              </a:defRPr>
            </a:lvl4pPr>
            <a:lvl5pPr marL="1083545" indent="-22784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42C68F6D-8348-4D45-8DA8-FD9DC128913F}"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pic>
        <p:nvPicPr>
          <p:cNvPr id="9"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9063" y="4254128"/>
            <a:ext cx="1811147"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Connector 4"/>
          <p:cNvCxnSpPr/>
          <p:nvPr userDrawn="1"/>
        </p:nvCxnSpPr>
        <p:spPr>
          <a:xfrm>
            <a:off x="468384"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710408"/>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84"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6" y="1135537"/>
            <a:ext cx="8207374" cy="3002475"/>
          </a:xfrm>
          <a:prstGeom prst="rect">
            <a:avLst/>
          </a:prstGeom>
        </p:spPr>
        <p:txBody>
          <a:bodyPr vert="horz" lIns="0" tIns="0" rIns="0" bIns="0"/>
          <a:lstStyle>
            <a:lvl1pPr marL="0" indent="0">
              <a:buNone/>
              <a:defRPr sz="2100" b="1">
                <a:latin typeface="+mj-lt"/>
              </a:defRPr>
            </a:lvl1pPr>
            <a:lvl2pPr marL="236803" indent="-211697">
              <a:buFont typeface="Arial"/>
              <a:buChar char="•"/>
              <a:defRPr sz="2000">
                <a:latin typeface="Georgia"/>
              </a:defRPr>
            </a:lvl2pPr>
            <a:lvl3pPr marL="459244" indent="-229620">
              <a:buFont typeface="Lucida Grande"/>
              <a:buChar char="-"/>
              <a:defRPr sz="1600" i="1">
                <a:latin typeface="Georgia"/>
                <a:cs typeface="Georgia"/>
              </a:defRPr>
            </a:lvl3pPr>
            <a:lvl4pPr marL="789354" indent="-193757">
              <a:buFont typeface="Arial"/>
              <a:buChar char="•"/>
              <a:defRPr sz="1400" baseline="0">
                <a:latin typeface="Georgia"/>
              </a:defRPr>
            </a:lvl4pPr>
            <a:lvl5pPr marL="1083545" indent="-22784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10D4F5D4-B9BE-44F8-96C7-1C557ABCEE05}"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9"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1" y="4254128"/>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4" name="Straight Connector 4"/>
          <p:cNvCxnSpPr/>
          <p:nvPr userDrawn="1"/>
        </p:nvCxnSpPr>
        <p:spPr>
          <a:xfrm>
            <a:off x="468384"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9636730"/>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80001" y="4254128"/>
            <a:ext cx="1745016"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ctrTitle"/>
          </p:nvPr>
        </p:nvSpPr>
        <p:spPr>
          <a:xfrm>
            <a:off x="468384"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6" y="1135537"/>
            <a:ext cx="8207374" cy="3002475"/>
          </a:xfrm>
          <a:prstGeom prst="rect">
            <a:avLst/>
          </a:prstGeom>
        </p:spPr>
        <p:txBody>
          <a:bodyPr vert="horz" lIns="0" tIns="0" rIns="0" bIns="0"/>
          <a:lstStyle>
            <a:lvl1pPr marL="0" indent="0">
              <a:buNone/>
              <a:defRPr sz="2100" b="1">
                <a:latin typeface="+mj-lt"/>
              </a:defRPr>
            </a:lvl1pPr>
            <a:lvl2pPr marL="236803" indent="-211697">
              <a:buFont typeface="Arial"/>
              <a:buChar char="•"/>
              <a:defRPr sz="2000">
                <a:latin typeface="Georgia"/>
              </a:defRPr>
            </a:lvl2pPr>
            <a:lvl3pPr marL="459244" indent="-229620">
              <a:buFont typeface="Lucida Grande"/>
              <a:buChar char="-"/>
              <a:defRPr sz="1600" i="1">
                <a:latin typeface="Georgia"/>
                <a:cs typeface="Georgia"/>
              </a:defRPr>
            </a:lvl3pPr>
            <a:lvl4pPr marL="789354" indent="-193757">
              <a:buFont typeface="Arial"/>
              <a:buChar char="•"/>
              <a:defRPr sz="1400" baseline="0">
                <a:latin typeface="Georgia"/>
              </a:defRPr>
            </a:lvl4pPr>
            <a:lvl5pPr marL="1083545" indent="-22784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9AAC3E7-FF06-4D99-B9A7-10BD4542BFB8}"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84"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3340681"/>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3333" y="1135537"/>
            <a:ext cx="3988079" cy="3002475"/>
          </a:xfrm>
          <a:prstGeom prst="rect">
            <a:avLst/>
          </a:prstGeom>
        </p:spPr>
        <p:txBody>
          <a:bodyPr vert="horz" lIns="0" tIns="0" rIns="0" bIns="0"/>
          <a:lstStyle>
            <a:lvl1pPr marL="0" indent="0">
              <a:buNone/>
              <a:defRPr sz="2100" b="1">
                <a:latin typeface="+mj-lt"/>
              </a:defRPr>
            </a:lvl1pPr>
            <a:lvl2pPr marL="236803" indent="-211697">
              <a:buFont typeface="Arial"/>
              <a:buChar char="•"/>
              <a:defRPr sz="2000">
                <a:latin typeface="Georgia"/>
              </a:defRPr>
            </a:lvl2pPr>
            <a:lvl3pPr marL="459244" indent="-229620">
              <a:buFont typeface="Lucida Grande"/>
              <a:buChar char="-"/>
              <a:defRPr sz="1600" i="1">
                <a:latin typeface="Georgia"/>
                <a:cs typeface="Georgia"/>
              </a:defRPr>
            </a:lvl3pPr>
            <a:lvl4pPr marL="789354" indent="-193757">
              <a:buFont typeface="Arial"/>
              <a:buChar char="•"/>
              <a:defRPr sz="1400" baseline="0">
                <a:latin typeface="Georgia"/>
              </a:defRPr>
            </a:lvl4pPr>
            <a:lvl5pPr marL="1083545" indent="-22784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40" name="Content Placeholder 10"/>
          <p:cNvSpPr>
            <a:spLocks noGrp="1"/>
          </p:cNvSpPr>
          <p:nvPr>
            <p:ph sz="quarter" idx="18"/>
          </p:nvPr>
        </p:nvSpPr>
        <p:spPr>
          <a:xfrm>
            <a:off x="4687637" y="1135537"/>
            <a:ext cx="3988079" cy="3002475"/>
          </a:xfrm>
          <a:prstGeom prst="rect">
            <a:avLst/>
          </a:prstGeom>
        </p:spPr>
        <p:txBody>
          <a:bodyPr vert="horz" lIns="0" tIns="0" rIns="0" bIns="0"/>
          <a:lstStyle>
            <a:lvl1pPr marL="0" indent="0">
              <a:buNone/>
              <a:defRPr sz="2100" b="1">
                <a:latin typeface="+mj-lt"/>
              </a:defRPr>
            </a:lvl1pPr>
            <a:lvl2pPr marL="236803" indent="-211697">
              <a:buFont typeface="Arial"/>
              <a:buChar char="•"/>
              <a:defRPr sz="2000">
                <a:latin typeface="Georgia"/>
              </a:defRPr>
            </a:lvl2pPr>
            <a:lvl3pPr marL="459244" indent="-229620">
              <a:buFont typeface="Lucida Grande"/>
              <a:buChar char="-"/>
              <a:defRPr sz="1600" i="1">
                <a:latin typeface="Georgia"/>
                <a:cs typeface="Georgia"/>
              </a:defRPr>
            </a:lvl3pPr>
            <a:lvl4pPr marL="789354" indent="-193757">
              <a:buFont typeface="Arial"/>
              <a:buChar char="•"/>
              <a:defRPr sz="1400" baseline="0">
                <a:latin typeface="Georgia"/>
              </a:defRPr>
            </a:lvl4pPr>
            <a:lvl5pPr marL="1083545" indent="-22784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CBC33CCD-9C0F-4F50-B300-ED98B7FFFC45}"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7890" y="4254128"/>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84"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5346184"/>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84"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468325" y="1135465"/>
            <a:ext cx="3988079" cy="3002981"/>
          </a:xfrm>
          <a:prstGeom prst="rect">
            <a:avLst/>
          </a:prstGeom>
        </p:spPr>
        <p:txBody>
          <a:bodyPr vert="horz" lIns="0" tIns="0" rIns="0" bIns="0"/>
          <a:lstStyle>
            <a:lvl1pPr marL="0" indent="0">
              <a:buNone/>
              <a:defRPr sz="2100" b="1">
                <a:latin typeface="+mj-lt"/>
              </a:defRPr>
            </a:lvl1pPr>
            <a:lvl2pPr marL="236803" indent="-211697">
              <a:buFont typeface="Arial"/>
              <a:buChar char="•"/>
              <a:defRPr sz="2000">
                <a:latin typeface="Georgia"/>
              </a:defRPr>
            </a:lvl2pPr>
            <a:lvl3pPr marL="459244" indent="-229620">
              <a:buFont typeface="Lucida Grande"/>
              <a:buChar char="-"/>
              <a:defRPr sz="1600" i="1">
                <a:latin typeface="Georgia"/>
                <a:cs typeface="Georgia"/>
              </a:defRPr>
            </a:lvl3pPr>
            <a:lvl4pPr marL="789354" indent="-193757">
              <a:buFont typeface="Arial"/>
              <a:buChar char="•"/>
              <a:defRPr sz="1400" baseline="0">
                <a:latin typeface="Georgia"/>
              </a:defRPr>
            </a:lvl4pPr>
            <a:lvl5pPr marL="1083545" indent="-22784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87637" y="1134952"/>
            <a:ext cx="3988079" cy="3002981"/>
          </a:xfrm>
          <a:prstGeom prst="rect">
            <a:avLst/>
          </a:prstGeom>
        </p:spPr>
        <p:txBody>
          <a:bodyPr vert="horz" lIns="0" tIns="0" rIns="0" bIns="0"/>
          <a:lstStyle>
            <a:lvl1pPr marL="0" indent="0">
              <a:buNone/>
              <a:defRPr sz="2100" b="1">
                <a:latin typeface="+mj-lt"/>
              </a:defRPr>
            </a:lvl1pPr>
            <a:lvl2pPr marL="236803" indent="-211697">
              <a:buFont typeface="Arial"/>
              <a:buChar char="•"/>
              <a:defRPr sz="2000">
                <a:latin typeface="Georgia"/>
              </a:defRPr>
            </a:lvl2pPr>
            <a:lvl3pPr marL="459244" indent="-229620">
              <a:buFont typeface="Lucida Grande"/>
              <a:buChar char="-"/>
              <a:defRPr sz="1600" i="1">
                <a:latin typeface="Georgia"/>
                <a:cs typeface="Georgia"/>
              </a:defRPr>
            </a:lvl3pPr>
            <a:lvl4pPr marL="789354" indent="-193757">
              <a:buFont typeface="Arial"/>
              <a:buChar char="•"/>
              <a:defRPr sz="1400" baseline="0">
                <a:latin typeface="Georgia"/>
              </a:defRPr>
            </a:lvl4pPr>
            <a:lvl5pPr marL="1083545" indent="-22784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B72ECC5E-FBF9-4BBA-8E4E-908F083515A2}"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0"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1" y="4254128"/>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84"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8531222"/>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84"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25" y="1135537"/>
            <a:ext cx="3988079" cy="3002475"/>
          </a:xfrm>
          <a:prstGeom prst="rect">
            <a:avLst/>
          </a:prstGeom>
        </p:spPr>
        <p:txBody>
          <a:bodyPr vert="horz" lIns="0" tIns="0" rIns="0" bIns="0"/>
          <a:lstStyle>
            <a:lvl1pPr marL="0" indent="0">
              <a:buNone/>
              <a:defRPr sz="2100" b="1">
                <a:latin typeface="+mj-lt"/>
              </a:defRPr>
            </a:lvl1pPr>
            <a:lvl2pPr marL="236803" indent="-211697">
              <a:buFont typeface="Arial"/>
              <a:buChar char="•"/>
              <a:defRPr sz="2000">
                <a:latin typeface="Georgia"/>
              </a:defRPr>
            </a:lvl2pPr>
            <a:lvl3pPr marL="459244" indent="-229620">
              <a:buFont typeface="Lucida Grande"/>
              <a:buChar char="-"/>
              <a:defRPr sz="1600" i="1">
                <a:latin typeface="Georgia"/>
                <a:cs typeface="Georgia"/>
              </a:defRPr>
            </a:lvl3pPr>
            <a:lvl4pPr marL="789354" indent="-193757">
              <a:buFont typeface="Arial"/>
              <a:buChar char="•"/>
              <a:defRPr sz="1400" baseline="0">
                <a:latin typeface="Georgia"/>
              </a:defRPr>
            </a:lvl4pPr>
            <a:lvl5pPr marL="1083545" indent="-22784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B4E52BF5-BF61-4F2B-B633-26CA257B268F}"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79513" y="4254128"/>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84"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37" y="1135537"/>
            <a:ext cx="3988079" cy="3002475"/>
          </a:xfrm>
          <a:prstGeom prst="rect">
            <a:avLst/>
          </a:prstGeom>
        </p:spPr>
        <p:txBody>
          <a:bodyPr vert="horz" lIns="0" tIns="0" rIns="0" bIns="0"/>
          <a:lstStyle>
            <a:lvl1pPr marL="0" indent="0">
              <a:buNone/>
              <a:defRPr sz="2100" b="1">
                <a:latin typeface="+mj-lt"/>
              </a:defRPr>
            </a:lvl1pPr>
            <a:lvl2pPr marL="236803" indent="-211697">
              <a:buFont typeface="Arial"/>
              <a:buChar char="•"/>
              <a:defRPr sz="2000">
                <a:latin typeface="Georgia"/>
              </a:defRPr>
            </a:lvl2pPr>
            <a:lvl3pPr marL="459244" indent="-229620">
              <a:buFont typeface="Lucida Grande"/>
              <a:buChar char="-"/>
              <a:defRPr sz="1600" i="1">
                <a:latin typeface="Georgia"/>
                <a:cs typeface="Georgia"/>
              </a:defRPr>
            </a:lvl3pPr>
            <a:lvl4pPr marL="789354" indent="-193757">
              <a:buFont typeface="Arial"/>
              <a:buChar char="•"/>
              <a:defRPr sz="1400" baseline="0">
                <a:latin typeface="Georgia"/>
              </a:defRPr>
            </a:lvl4pPr>
            <a:lvl5pPr marL="1083545" indent="-22784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26732715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42_Title and One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54148" y="433420"/>
            <a:ext cx="7906652" cy="415499"/>
          </a:xfrm>
          <a:prstGeom prst="rect">
            <a:avLst/>
          </a:prstGeom>
        </p:spPr>
        <p:txBody>
          <a:bodyPr/>
          <a:lstStyle/>
          <a:p>
            <a:r>
              <a:rPr lang="en-US" noProof="0" dirty="0"/>
              <a:t>Click to edit Master title style</a:t>
            </a:r>
            <a:endParaRPr lang="fi-FI" noProof="0" dirty="0"/>
          </a:p>
        </p:txBody>
      </p:sp>
      <p:sp>
        <p:nvSpPr>
          <p:cNvPr id="3" name="Content Placeholder 2"/>
          <p:cNvSpPr>
            <a:spLocks noGrp="1"/>
          </p:cNvSpPr>
          <p:nvPr>
            <p:ph idx="1"/>
          </p:nvPr>
        </p:nvSpPr>
        <p:spPr>
          <a:xfrm>
            <a:off x="660400" y="1682631"/>
            <a:ext cx="7900400" cy="1206100"/>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smtClean="0">
                <a:solidFill>
                  <a:srgbClr val="000000">
                    <a:tint val="75000"/>
                  </a:srgbClr>
                </a:solidFill>
                <a:latin typeface="Arial"/>
              </a:rPr>
              <a:pPr/>
              <a:t>9/21/20</a:t>
            </a:fld>
            <a:endParaRPr lang="fi-FI">
              <a:solidFill>
                <a:srgbClr val="000000">
                  <a:tint val="75000"/>
                </a:srgbClr>
              </a:solidFill>
              <a:latin typeface="Arial"/>
            </a:endParaRPr>
          </a:p>
        </p:txBody>
      </p:sp>
      <p:sp>
        <p:nvSpPr>
          <p:cNvPr id="5" name="Footer Placeholder 4"/>
          <p:cNvSpPr>
            <a:spLocks noGrp="1"/>
          </p:cNvSpPr>
          <p:nvPr>
            <p:ph type="ftr" sz="quarter" idx="11"/>
          </p:nvPr>
        </p:nvSpPr>
        <p:spPr/>
        <p:txBody>
          <a:bodyPr/>
          <a:lstStyle/>
          <a:p>
            <a:endParaRPr lang="fi-FI">
              <a:solidFill>
                <a:srgbClr val="000000">
                  <a:tint val="75000"/>
                </a:srgbClr>
              </a:solidFill>
              <a:latin typeface="Arial"/>
            </a:endParaRPr>
          </a:p>
        </p:txBody>
      </p:sp>
      <p:sp>
        <p:nvSpPr>
          <p:cNvPr id="6" name="Slide Number Placeholder 5"/>
          <p:cNvSpPr>
            <a:spLocks noGrp="1"/>
          </p:cNvSpPr>
          <p:nvPr>
            <p:ph type="sldNum" sz="quarter" idx="12"/>
          </p:nvPr>
        </p:nvSpPr>
        <p:spPr/>
        <p:txBody>
          <a:bodyPr/>
          <a:lstStyle/>
          <a:p>
            <a:fld id="{52384017-E4DF-4A7A-8FA6-2DC68C3EB4D0}" type="slidenum">
              <a:rPr lang="fi-FI" smtClean="0">
                <a:solidFill>
                  <a:srgbClr val="000000">
                    <a:tint val="75000"/>
                  </a:srgbClr>
                </a:solidFill>
                <a:latin typeface="Arial"/>
              </a:rPr>
              <a:pPr/>
              <a:t>‹#›</a:t>
            </a:fld>
            <a:endParaRPr lang="fi-FI">
              <a:solidFill>
                <a:srgbClr val="000000">
                  <a:tint val="75000"/>
                </a:srgbClr>
              </a:solidFill>
              <a:latin typeface="Arial"/>
            </a:endParaRPr>
          </a:p>
        </p:txBody>
      </p:sp>
      <p:sp>
        <p:nvSpPr>
          <p:cNvPr id="11" name="Text Placeholder 9"/>
          <p:cNvSpPr>
            <a:spLocks noGrp="1"/>
          </p:cNvSpPr>
          <p:nvPr>
            <p:ph type="body" sz="quarter" idx="13"/>
          </p:nvPr>
        </p:nvSpPr>
        <p:spPr>
          <a:xfrm>
            <a:off x="5144400" y="4608900"/>
            <a:ext cx="1537200" cy="286200"/>
          </a:xfrm>
          <a:prstGeom prst="rect">
            <a:avLst/>
          </a:prstGeo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6858000" y="4608900"/>
            <a:ext cx="1702800" cy="286200"/>
          </a:xfrm>
          <a:prstGeom prst="rect">
            <a:avLst/>
          </a:prstGeo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l="-7138"/>
          <a:stretch/>
        </p:blipFill>
        <p:spPr>
          <a:xfrm>
            <a:off x="0" y="4345190"/>
            <a:ext cx="2694432" cy="798909"/>
          </a:xfrm>
          <a:prstGeom prst="rect">
            <a:avLst/>
          </a:prstGeom>
        </p:spPr>
      </p:pic>
    </p:spTree>
    <p:extLst>
      <p:ext uri="{BB962C8B-B14F-4D97-AF65-F5344CB8AC3E}">
        <p14:creationId xmlns:p14="http://schemas.microsoft.com/office/powerpoint/2010/main" val="24532836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0.xml><?xml version="1.0" encoding="utf-8"?>
<p:sldLayout xmlns:a="http://schemas.openxmlformats.org/drawingml/2006/main" xmlns:r="http://schemas.openxmlformats.org/officeDocument/2006/relationships" xmlns:p="http://schemas.openxmlformats.org/presentationml/2006/main" type="tx">
  <p:cSld name="Otsikko ja aliotsikko - kuva">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hape 9"/>
          <p:cNvSpPr>
            <a:spLocks noGrp="1"/>
          </p:cNvSpPr>
          <p:nvPr>
            <p:ph type="title"/>
          </p:nvPr>
        </p:nvSpPr>
        <p:spPr>
          <a:xfrm>
            <a:off x="250031" y="3603175"/>
            <a:ext cx="8643938" cy="663029"/>
          </a:xfrm>
          <a:prstGeom prst="rect">
            <a:avLst/>
          </a:prstGeom>
        </p:spPr>
        <p:txBody>
          <a:bodyPr lIns="0" tIns="0" rIns="0" bIns="0" anchor="b"/>
          <a:lstStyle>
            <a:lvl1pPr marL="0" marR="0" algn="ctr" defTabSz="381424">
              <a:defRPr sz="4700" cap="all">
                <a:solidFill>
                  <a:srgbClr val="535353"/>
                </a:solidFill>
                <a:uFillTx/>
                <a:latin typeface="+mn-lt"/>
                <a:ea typeface="+mn-ea"/>
                <a:cs typeface="+mn-cs"/>
                <a:sym typeface="Gill Sans Light"/>
              </a:defRPr>
            </a:lvl1pPr>
          </a:lstStyle>
          <a:p>
            <a:pPr lvl="0">
              <a:defRPr sz="1800" cap="none">
                <a:solidFill>
                  <a:srgbClr val="000000"/>
                </a:solidFill>
              </a:defRPr>
            </a:pPr>
            <a:r>
              <a:rPr sz="4700" cap="all">
                <a:solidFill>
                  <a:srgbClr val="535353"/>
                </a:solidFill>
              </a:rPr>
              <a:t>Otsikkoteksti</a:t>
            </a:r>
          </a:p>
        </p:txBody>
      </p:sp>
      <p:sp>
        <p:nvSpPr>
          <p:cNvPr id="10" name="Shape 10"/>
          <p:cNvSpPr>
            <a:spLocks noGrp="1"/>
          </p:cNvSpPr>
          <p:nvPr>
            <p:ph type="body" idx="1"/>
          </p:nvPr>
        </p:nvSpPr>
        <p:spPr>
          <a:xfrm>
            <a:off x="250031" y="4259469"/>
            <a:ext cx="8643938" cy="636241"/>
          </a:xfrm>
          <a:prstGeom prst="rect">
            <a:avLst/>
          </a:prstGeom>
        </p:spPr>
        <p:txBody>
          <a:bodyPr lIns="0" tIns="0" rIns="0" bIns="0"/>
          <a:lstStyle>
            <a:lvl1pPr marL="0" marR="0" indent="0" algn="ctr" defTabSz="381424">
              <a:spcBef>
                <a:spcPts val="0"/>
              </a:spcBef>
              <a:buClr>
                <a:srgbClr val="535353"/>
              </a:buClr>
              <a:buSzTx/>
              <a:buFontTx/>
              <a:buNone/>
              <a:defRPr sz="2500">
                <a:solidFill>
                  <a:srgbClr val="535353"/>
                </a:solidFill>
                <a:uFillTx/>
                <a:latin typeface="+mn-lt"/>
                <a:ea typeface="+mn-ea"/>
                <a:cs typeface="+mn-cs"/>
                <a:sym typeface="Gill Sans Light"/>
              </a:defRPr>
            </a:lvl1pPr>
            <a:lvl2pPr marL="0" marR="0" indent="0" algn="ctr" defTabSz="381424">
              <a:spcBef>
                <a:spcPts val="0"/>
              </a:spcBef>
              <a:buClr>
                <a:srgbClr val="535353"/>
              </a:buClr>
              <a:buSzTx/>
              <a:buFontTx/>
              <a:buNone/>
              <a:defRPr sz="2500">
                <a:solidFill>
                  <a:srgbClr val="535353"/>
                </a:solidFill>
                <a:uFillTx/>
                <a:latin typeface="+mn-lt"/>
                <a:ea typeface="+mn-ea"/>
                <a:cs typeface="+mn-cs"/>
                <a:sym typeface="Gill Sans Light"/>
              </a:defRPr>
            </a:lvl2pPr>
            <a:lvl3pPr marL="0" marR="0" indent="0" algn="ctr" defTabSz="381424">
              <a:spcBef>
                <a:spcPts val="0"/>
              </a:spcBef>
              <a:buClr>
                <a:srgbClr val="535353"/>
              </a:buClr>
              <a:buSzTx/>
              <a:buFontTx/>
              <a:buNone/>
              <a:defRPr sz="2500">
                <a:solidFill>
                  <a:srgbClr val="535353"/>
                </a:solidFill>
                <a:uFillTx/>
                <a:latin typeface="+mn-lt"/>
                <a:ea typeface="+mn-ea"/>
                <a:cs typeface="+mn-cs"/>
                <a:sym typeface="Gill Sans Light"/>
              </a:defRPr>
            </a:lvl3pPr>
            <a:lvl4pPr marL="0" marR="0" indent="0" algn="ctr" defTabSz="381424">
              <a:spcBef>
                <a:spcPts val="0"/>
              </a:spcBef>
              <a:buClr>
                <a:srgbClr val="535353"/>
              </a:buClr>
              <a:buSzTx/>
              <a:buFontTx/>
              <a:buNone/>
              <a:defRPr sz="2500">
                <a:solidFill>
                  <a:srgbClr val="535353"/>
                </a:solidFill>
                <a:uFillTx/>
                <a:latin typeface="+mn-lt"/>
                <a:ea typeface="+mn-ea"/>
                <a:cs typeface="+mn-cs"/>
                <a:sym typeface="Gill Sans Light"/>
              </a:defRPr>
            </a:lvl4pPr>
            <a:lvl5pPr marL="0" marR="0" indent="0" algn="ctr" defTabSz="381424">
              <a:spcBef>
                <a:spcPts val="0"/>
              </a:spcBef>
              <a:buClr>
                <a:srgbClr val="535353"/>
              </a:buClr>
              <a:buSzTx/>
              <a:buFontTx/>
              <a:buNone/>
              <a:defRPr sz="2500">
                <a:solidFill>
                  <a:srgbClr val="535353"/>
                </a:solidFill>
                <a:uFillTx/>
                <a:latin typeface="+mn-lt"/>
                <a:ea typeface="+mn-ea"/>
                <a:cs typeface="+mn-cs"/>
                <a:sym typeface="Gill Sans Light"/>
              </a:defRPr>
            </a:lvl5pPr>
          </a:lstStyle>
          <a:p>
            <a:pPr lvl="0">
              <a:defRPr sz="1800">
                <a:solidFill>
                  <a:srgbClr val="000000"/>
                </a:solidFill>
              </a:defRPr>
            </a:pPr>
            <a:r>
              <a:rPr sz="2500">
                <a:solidFill>
                  <a:srgbClr val="535353"/>
                </a:solidFill>
              </a:rPr>
              <a:t>Leipätekstin taso yksi</a:t>
            </a:r>
          </a:p>
          <a:p>
            <a:pPr lvl="1">
              <a:defRPr sz="1800">
                <a:solidFill>
                  <a:srgbClr val="000000"/>
                </a:solidFill>
              </a:defRPr>
            </a:pPr>
            <a:r>
              <a:rPr sz="2500">
                <a:solidFill>
                  <a:srgbClr val="535353"/>
                </a:solidFill>
              </a:rPr>
              <a:t>Leipätekstin taso kaksi</a:t>
            </a:r>
          </a:p>
          <a:p>
            <a:pPr lvl="2">
              <a:defRPr sz="1800">
                <a:solidFill>
                  <a:srgbClr val="000000"/>
                </a:solidFill>
              </a:defRPr>
            </a:pPr>
            <a:r>
              <a:rPr sz="2500">
                <a:solidFill>
                  <a:srgbClr val="535353"/>
                </a:solidFill>
              </a:rPr>
              <a:t>Leipätekstin taso kolme</a:t>
            </a:r>
          </a:p>
          <a:p>
            <a:pPr lvl="3">
              <a:defRPr sz="1800">
                <a:solidFill>
                  <a:srgbClr val="000000"/>
                </a:solidFill>
              </a:defRPr>
            </a:pPr>
            <a:r>
              <a:rPr sz="2500">
                <a:solidFill>
                  <a:srgbClr val="535353"/>
                </a:solidFill>
              </a:rPr>
              <a:t>Leipätekstin taso neljä</a:t>
            </a:r>
          </a:p>
          <a:p>
            <a:pPr lvl="4">
              <a:defRPr sz="1800">
                <a:solidFill>
                  <a:srgbClr val="000000"/>
                </a:solidFill>
              </a:defRPr>
            </a:pPr>
            <a:r>
              <a:rPr sz="2500">
                <a:solidFill>
                  <a:srgbClr val="535353"/>
                </a:solidFill>
              </a:rPr>
              <a:t>Leipätekstin taso viisi</a:t>
            </a:r>
          </a:p>
        </p:txBody>
      </p:sp>
    </p:spTree>
    <p:extLst>
      <p:ext uri="{BB962C8B-B14F-4D97-AF65-F5344CB8AC3E}">
        <p14:creationId xmlns:p14="http://schemas.microsoft.com/office/powerpoint/2010/main" val="1103931529"/>
      </p:ext>
    </p:extLst>
  </p:cSld>
  <p:clrMapOvr>
    <a:masterClrMapping/>
  </p:clrMapOvr>
  <p:transition spd="med"/>
</p:sldLayout>
</file>

<file path=ppt/slideLayouts/slideLayout1181.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23528" y="230075"/>
            <a:ext cx="6696744" cy="613483"/>
          </a:xfrm>
          <a:prstGeom prst="rect">
            <a:avLst/>
          </a:prstGeom>
        </p:spPr>
        <p:txBody>
          <a:bodyPr/>
          <a:lstStyle/>
          <a:p>
            <a:r>
              <a:rPr lang="fi-FI"/>
              <a:t>Muokkaa perustyyl. napsautt.</a:t>
            </a:r>
          </a:p>
        </p:txBody>
      </p:sp>
      <p:sp>
        <p:nvSpPr>
          <p:cNvPr id="3" name="Sisällön paikkamerkki 2"/>
          <p:cNvSpPr>
            <a:spLocks noGrp="1"/>
          </p:cNvSpPr>
          <p:nvPr>
            <p:ph idx="1"/>
          </p:nvPr>
        </p:nvSpPr>
        <p:spPr>
          <a:xfrm>
            <a:off x="323528" y="843558"/>
            <a:ext cx="6696744" cy="3960439"/>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1060488147"/>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46" y="1275606"/>
            <a:ext cx="8207375" cy="2656800"/>
          </a:xfrm>
          <a:prstGeom prst="rect">
            <a:avLst/>
          </a:prstGeom>
        </p:spPr>
        <p:txBody>
          <a:bodyPr lIns="0" tIns="0" rIns="0" bIns="0" anchor="b" anchorCtr="0">
            <a:noAutofit/>
          </a:bodyPr>
          <a:lstStyle>
            <a:lvl1pPr algn="l">
              <a:lnSpc>
                <a:spcPct val="80000"/>
              </a:lnSpc>
              <a:defRPr sz="6900" b="1" spc="-192">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468321" y="3986774"/>
            <a:ext cx="5495420" cy="594000"/>
          </a:xfrm>
          <a:prstGeom prst="rect">
            <a:avLst/>
          </a:prstGeom>
        </p:spPr>
        <p:txBody>
          <a:bodyPr lIns="0" tIns="0" rIns="0" bIns="0" anchor="t">
            <a:normAutofit/>
          </a:bodyPr>
          <a:lstStyle>
            <a:lvl1pPr marL="0" indent="0" algn="l">
              <a:spcBef>
                <a:spcPts val="0"/>
              </a:spcBef>
              <a:buNone/>
              <a:defRPr sz="1575" i="1">
                <a:solidFill>
                  <a:schemeClr val="bg1"/>
                </a:solidFill>
                <a:latin typeface="Georgia"/>
                <a:cs typeface="Georgia"/>
              </a:defRPr>
            </a:lvl1pPr>
            <a:lvl2pPr marL="438797" indent="0" algn="ctr">
              <a:buNone/>
              <a:defRPr>
                <a:solidFill>
                  <a:schemeClr val="tx1">
                    <a:tint val="75000"/>
                  </a:schemeClr>
                </a:solidFill>
              </a:defRPr>
            </a:lvl2pPr>
            <a:lvl3pPr marL="877592" indent="0" algn="ctr">
              <a:buNone/>
              <a:defRPr>
                <a:solidFill>
                  <a:schemeClr val="tx1">
                    <a:tint val="75000"/>
                  </a:schemeClr>
                </a:solidFill>
              </a:defRPr>
            </a:lvl3pPr>
            <a:lvl4pPr marL="1316387" indent="0" algn="ctr">
              <a:buNone/>
              <a:defRPr>
                <a:solidFill>
                  <a:schemeClr val="tx1">
                    <a:tint val="75000"/>
                  </a:schemeClr>
                </a:solidFill>
              </a:defRPr>
            </a:lvl4pPr>
            <a:lvl5pPr marL="1755185" indent="0" algn="ctr">
              <a:buNone/>
              <a:defRPr>
                <a:solidFill>
                  <a:schemeClr val="tx1">
                    <a:tint val="75000"/>
                  </a:schemeClr>
                </a:solidFill>
              </a:defRPr>
            </a:lvl5pPr>
            <a:lvl6pPr marL="2193979" indent="0" algn="ctr">
              <a:buNone/>
              <a:defRPr>
                <a:solidFill>
                  <a:schemeClr val="tx1">
                    <a:tint val="75000"/>
                  </a:schemeClr>
                </a:solidFill>
              </a:defRPr>
            </a:lvl6pPr>
            <a:lvl7pPr marL="2632778" indent="0" algn="ctr">
              <a:buNone/>
              <a:defRPr>
                <a:solidFill>
                  <a:schemeClr val="tx1">
                    <a:tint val="75000"/>
                  </a:schemeClr>
                </a:solidFill>
              </a:defRPr>
            </a:lvl7pPr>
            <a:lvl8pPr marL="3071577" indent="0" algn="ctr">
              <a:buNone/>
              <a:defRPr>
                <a:solidFill>
                  <a:schemeClr val="tx1">
                    <a:tint val="75000"/>
                  </a:schemeClr>
                </a:solidFill>
              </a:defRPr>
            </a:lvl8pPr>
            <a:lvl9pPr marL="3510371"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0"/>
            <a:ext cx="1600200" cy="1364457"/>
          </a:xfrm>
          <a:prstGeom prst="rect">
            <a:avLst/>
          </a:prstGeom>
        </p:spPr>
      </p:pic>
    </p:spTree>
    <p:extLst>
      <p:ext uri="{BB962C8B-B14F-4D97-AF65-F5344CB8AC3E}">
        <p14:creationId xmlns:p14="http://schemas.microsoft.com/office/powerpoint/2010/main" val="3926102222"/>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46" y="1275606"/>
            <a:ext cx="8207375" cy="2656800"/>
          </a:xfrm>
          <a:prstGeom prst="rect">
            <a:avLst/>
          </a:prstGeom>
        </p:spPr>
        <p:txBody>
          <a:bodyPr lIns="0" tIns="0" rIns="0" bIns="0" anchor="b" anchorCtr="0">
            <a:noAutofit/>
          </a:bodyPr>
          <a:lstStyle>
            <a:lvl1pPr algn="l">
              <a:lnSpc>
                <a:spcPct val="80000"/>
              </a:lnSpc>
              <a:defRPr sz="6900" b="1" spc="-192">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21" y="3986774"/>
            <a:ext cx="5495420" cy="594000"/>
          </a:xfrm>
          <a:prstGeom prst="rect">
            <a:avLst/>
          </a:prstGeom>
        </p:spPr>
        <p:txBody>
          <a:bodyPr lIns="0" tIns="0" rIns="0" bIns="0" anchor="t">
            <a:normAutofit/>
          </a:bodyPr>
          <a:lstStyle>
            <a:lvl1pPr marL="0" indent="0" algn="l">
              <a:spcBef>
                <a:spcPts val="0"/>
              </a:spcBef>
              <a:buNone/>
              <a:defRPr sz="1575" i="1">
                <a:solidFill>
                  <a:schemeClr val="bg1"/>
                </a:solidFill>
                <a:latin typeface="Georgia"/>
                <a:cs typeface="Georgia"/>
              </a:defRPr>
            </a:lvl1pPr>
            <a:lvl2pPr marL="438797" indent="0" algn="ctr">
              <a:buNone/>
              <a:defRPr>
                <a:solidFill>
                  <a:schemeClr val="tx1">
                    <a:tint val="75000"/>
                  </a:schemeClr>
                </a:solidFill>
              </a:defRPr>
            </a:lvl2pPr>
            <a:lvl3pPr marL="877592" indent="0" algn="ctr">
              <a:buNone/>
              <a:defRPr>
                <a:solidFill>
                  <a:schemeClr val="tx1">
                    <a:tint val="75000"/>
                  </a:schemeClr>
                </a:solidFill>
              </a:defRPr>
            </a:lvl3pPr>
            <a:lvl4pPr marL="1316387" indent="0" algn="ctr">
              <a:buNone/>
              <a:defRPr>
                <a:solidFill>
                  <a:schemeClr val="tx1">
                    <a:tint val="75000"/>
                  </a:schemeClr>
                </a:solidFill>
              </a:defRPr>
            </a:lvl4pPr>
            <a:lvl5pPr marL="1755185" indent="0" algn="ctr">
              <a:buNone/>
              <a:defRPr>
                <a:solidFill>
                  <a:schemeClr val="tx1">
                    <a:tint val="75000"/>
                  </a:schemeClr>
                </a:solidFill>
              </a:defRPr>
            </a:lvl5pPr>
            <a:lvl6pPr marL="2193979" indent="0" algn="ctr">
              <a:buNone/>
              <a:defRPr>
                <a:solidFill>
                  <a:schemeClr val="tx1">
                    <a:tint val="75000"/>
                  </a:schemeClr>
                </a:solidFill>
              </a:defRPr>
            </a:lvl6pPr>
            <a:lvl7pPr marL="2632778" indent="0" algn="ctr">
              <a:buNone/>
              <a:defRPr>
                <a:solidFill>
                  <a:schemeClr val="tx1">
                    <a:tint val="75000"/>
                  </a:schemeClr>
                </a:solidFill>
              </a:defRPr>
            </a:lvl7pPr>
            <a:lvl8pPr marL="3071577" indent="0" algn="ctr">
              <a:buNone/>
              <a:defRPr>
                <a:solidFill>
                  <a:schemeClr val="tx1">
                    <a:tint val="75000"/>
                  </a:schemeClr>
                </a:solidFill>
              </a:defRPr>
            </a:lvl8pPr>
            <a:lvl9pPr marL="3510371"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0"/>
            <a:ext cx="1600200" cy="1364457"/>
          </a:xfrm>
          <a:prstGeom prst="rect">
            <a:avLst/>
          </a:prstGeom>
        </p:spPr>
      </p:pic>
    </p:spTree>
    <p:extLst>
      <p:ext uri="{BB962C8B-B14F-4D97-AF65-F5344CB8AC3E}">
        <p14:creationId xmlns:p14="http://schemas.microsoft.com/office/powerpoint/2010/main" val="1344779224"/>
      </p:ext>
    </p:extLst>
  </p:cSld>
  <p:clrMapOvr>
    <a:masterClrMapping/>
  </p:clrMapOvr>
</p:sldLayout>
</file>

<file path=ppt/slideLayouts/slideLayout1184.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46" y="1275606"/>
            <a:ext cx="8207375" cy="2656800"/>
          </a:xfrm>
          <a:prstGeom prst="rect">
            <a:avLst/>
          </a:prstGeom>
        </p:spPr>
        <p:txBody>
          <a:bodyPr lIns="0" tIns="0" rIns="0" bIns="0" anchor="b" anchorCtr="0">
            <a:noAutofit/>
          </a:bodyPr>
          <a:lstStyle>
            <a:lvl1pPr algn="l">
              <a:lnSpc>
                <a:spcPct val="80000"/>
              </a:lnSpc>
              <a:defRPr sz="6900" b="1" spc="-192">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21" y="3986774"/>
            <a:ext cx="5495420" cy="594000"/>
          </a:xfrm>
          <a:prstGeom prst="rect">
            <a:avLst/>
          </a:prstGeom>
        </p:spPr>
        <p:txBody>
          <a:bodyPr lIns="0" tIns="0" rIns="0" bIns="0" anchor="t">
            <a:normAutofit/>
          </a:bodyPr>
          <a:lstStyle>
            <a:lvl1pPr marL="0" indent="0" algn="l">
              <a:spcBef>
                <a:spcPts val="0"/>
              </a:spcBef>
              <a:buNone/>
              <a:defRPr sz="1575" i="1">
                <a:solidFill>
                  <a:schemeClr val="bg1"/>
                </a:solidFill>
                <a:latin typeface="Georgia"/>
                <a:cs typeface="Georgia"/>
              </a:defRPr>
            </a:lvl1pPr>
            <a:lvl2pPr marL="438797" indent="0" algn="ctr">
              <a:buNone/>
              <a:defRPr>
                <a:solidFill>
                  <a:schemeClr val="tx1">
                    <a:tint val="75000"/>
                  </a:schemeClr>
                </a:solidFill>
              </a:defRPr>
            </a:lvl2pPr>
            <a:lvl3pPr marL="877592" indent="0" algn="ctr">
              <a:buNone/>
              <a:defRPr>
                <a:solidFill>
                  <a:schemeClr val="tx1">
                    <a:tint val="75000"/>
                  </a:schemeClr>
                </a:solidFill>
              </a:defRPr>
            </a:lvl3pPr>
            <a:lvl4pPr marL="1316387" indent="0" algn="ctr">
              <a:buNone/>
              <a:defRPr>
                <a:solidFill>
                  <a:schemeClr val="tx1">
                    <a:tint val="75000"/>
                  </a:schemeClr>
                </a:solidFill>
              </a:defRPr>
            </a:lvl4pPr>
            <a:lvl5pPr marL="1755185" indent="0" algn="ctr">
              <a:buNone/>
              <a:defRPr>
                <a:solidFill>
                  <a:schemeClr val="tx1">
                    <a:tint val="75000"/>
                  </a:schemeClr>
                </a:solidFill>
              </a:defRPr>
            </a:lvl5pPr>
            <a:lvl6pPr marL="2193979" indent="0" algn="ctr">
              <a:buNone/>
              <a:defRPr>
                <a:solidFill>
                  <a:schemeClr val="tx1">
                    <a:tint val="75000"/>
                  </a:schemeClr>
                </a:solidFill>
              </a:defRPr>
            </a:lvl6pPr>
            <a:lvl7pPr marL="2632778" indent="0" algn="ctr">
              <a:buNone/>
              <a:defRPr>
                <a:solidFill>
                  <a:schemeClr val="tx1">
                    <a:tint val="75000"/>
                  </a:schemeClr>
                </a:solidFill>
              </a:defRPr>
            </a:lvl7pPr>
            <a:lvl8pPr marL="3071577" indent="0" algn="ctr">
              <a:buNone/>
              <a:defRPr>
                <a:solidFill>
                  <a:schemeClr val="tx1">
                    <a:tint val="75000"/>
                  </a:schemeClr>
                </a:solidFill>
              </a:defRPr>
            </a:lvl8pPr>
            <a:lvl9pPr marL="3510371"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0"/>
            <a:ext cx="1600200" cy="1364457"/>
          </a:xfrm>
          <a:prstGeom prst="rect">
            <a:avLst/>
          </a:prstGeom>
        </p:spPr>
      </p:pic>
    </p:spTree>
    <p:extLst>
      <p:ext uri="{BB962C8B-B14F-4D97-AF65-F5344CB8AC3E}">
        <p14:creationId xmlns:p14="http://schemas.microsoft.com/office/powerpoint/2010/main" val="2487311321"/>
      </p:ext>
    </p:extLst>
  </p:cSld>
  <p:clrMapOvr>
    <a:masterClrMapping/>
  </p:clrMapOvr>
</p:sldLayout>
</file>

<file path=ppt/slideLayouts/slideLayout1185.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46" y="1275872"/>
            <a:ext cx="8207375" cy="2656800"/>
          </a:xfrm>
          <a:prstGeom prst="rect">
            <a:avLst/>
          </a:prstGeom>
        </p:spPr>
        <p:txBody>
          <a:bodyPr lIns="0" tIns="0" rIns="0" bIns="0" anchor="b" anchorCtr="0">
            <a:noAutofit/>
          </a:bodyPr>
          <a:lstStyle>
            <a:lvl1pPr algn="l">
              <a:lnSpc>
                <a:spcPct val="80000"/>
              </a:lnSpc>
              <a:defRPr sz="6900" b="1" spc="-192">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468321" y="3986774"/>
            <a:ext cx="5495420" cy="594000"/>
          </a:xfrm>
          <a:prstGeom prst="rect">
            <a:avLst/>
          </a:prstGeom>
        </p:spPr>
        <p:txBody>
          <a:bodyPr lIns="0" tIns="0" rIns="0" bIns="0" anchor="t">
            <a:normAutofit/>
          </a:bodyPr>
          <a:lstStyle>
            <a:lvl1pPr marL="0" indent="0" algn="l">
              <a:spcBef>
                <a:spcPts val="0"/>
              </a:spcBef>
              <a:buNone/>
              <a:defRPr sz="1575" i="1">
                <a:solidFill>
                  <a:schemeClr val="bg1"/>
                </a:solidFill>
                <a:latin typeface="Georgia"/>
                <a:cs typeface="Georgia"/>
              </a:defRPr>
            </a:lvl1pPr>
            <a:lvl2pPr marL="438797" indent="0" algn="ctr">
              <a:buNone/>
              <a:defRPr>
                <a:solidFill>
                  <a:schemeClr val="tx1">
                    <a:tint val="75000"/>
                  </a:schemeClr>
                </a:solidFill>
              </a:defRPr>
            </a:lvl2pPr>
            <a:lvl3pPr marL="877592" indent="0" algn="ctr">
              <a:buNone/>
              <a:defRPr>
                <a:solidFill>
                  <a:schemeClr val="tx1">
                    <a:tint val="75000"/>
                  </a:schemeClr>
                </a:solidFill>
              </a:defRPr>
            </a:lvl3pPr>
            <a:lvl4pPr marL="1316387" indent="0" algn="ctr">
              <a:buNone/>
              <a:defRPr>
                <a:solidFill>
                  <a:schemeClr val="tx1">
                    <a:tint val="75000"/>
                  </a:schemeClr>
                </a:solidFill>
              </a:defRPr>
            </a:lvl4pPr>
            <a:lvl5pPr marL="1755185" indent="0" algn="ctr">
              <a:buNone/>
              <a:defRPr>
                <a:solidFill>
                  <a:schemeClr val="tx1">
                    <a:tint val="75000"/>
                  </a:schemeClr>
                </a:solidFill>
              </a:defRPr>
            </a:lvl5pPr>
            <a:lvl6pPr marL="2193979" indent="0" algn="ctr">
              <a:buNone/>
              <a:defRPr>
                <a:solidFill>
                  <a:schemeClr val="tx1">
                    <a:tint val="75000"/>
                  </a:schemeClr>
                </a:solidFill>
              </a:defRPr>
            </a:lvl6pPr>
            <a:lvl7pPr marL="2632778" indent="0" algn="ctr">
              <a:buNone/>
              <a:defRPr>
                <a:solidFill>
                  <a:schemeClr val="tx1">
                    <a:tint val="75000"/>
                  </a:schemeClr>
                </a:solidFill>
              </a:defRPr>
            </a:lvl7pPr>
            <a:lvl8pPr marL="3071577" indent="0" algn="ctr">
              <a:buNone/>
              <a:defRPr>
                <a:solidFill>
                  <a:schemeClr val="tx1">
                    <a:tint val="75000"/>
                  </a:schemeClr>
                </a:solidFill>
              </a:defRPr>
            </a:lvl8pPr>
            <a:lvl9pPr marL="3510371"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0"/>
            <a:ext cx="1600200" cy="1364457"/>
          </a:xfrm>
          <a:prstGeom prst="rect">
            <a:avLst/>
          </a:prstGeom>
        </p:spPr>
      </p:pic>
    </p:spTree>
    <p:extLst>
      <p:ext uri="{BB962C8B-B14F-4D97-AF65-F5344CB8AC3E}">
        <p14:creationId xmlns:p14="http://schemas.microsoft.com/office/powerpoint/2010/main" val="3703633671"/>
      </p:ext>
    </p:extLst>
  </p:cSld>
  <p:clrMapOvr>
    <a:masterClrMapping/>
  </p:clrMapOvr>
</p:sldLayout>
</file>

<file path=ppt/slideLayouts/slideLayout1186.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46" y="1275872"/>
            <a:ext cx="8207375" cy="2656800"/>
          </a:xfrm>
          <a:prstGeom prst="rect">
            <a:avLst/>
          </a:prstGeom>
        </p:spPr>
        <p:txBody>
          <a:bodyPr lIns="0" tIns="0" rIns="0" bIns="0" anchor="b" anchorCtr="0">
            <a:noAutofit/>
          </a:bodyPr>
          <a:lstStyle>
            <a:lvl1pPr algn="l">
              <a:lnSpc>
                <a:spcPct val="80000"/>
              </a:lnSpc>
              <a:defRPr sz="6900" b="1" spc="-192">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21" y="3986774"/>
            <a:ext cx="5495420" cy="594000"/>
          </a:xfrm>
          <a:prstGeom prst="rect">
            <a:avLst/>
          </a:prstGeom>
        </p:spPr>
        <p:txBody>
          <a:bodyPr lIns="0" tIns="0" rIns="0" bIns="0" anchor="t">
            <a:normAutofit/>
          </a:bodyPr>
          <a:lstStyle>
            <a:lvl1pPr marL="0" indent="0" algn="l">
              <a:spcBef>
                <a:spcPts val="0"/>
              </a:spcBef>
              <a:buNone/>
              <a:defRPr sz="1575" i="1">
                <a:solidFill>
                  <a:schemeClr val="bg1"/>
                </a:solidFill>
                <a:latin typeface="Georgia"/>
                <a:cs typeface="Georgia"/>
              </a:defRPr>
            </a:lvl1pPr>
            <a:lvl2pPr marL="438797" indent="0" algn="ctr">
              <a:buNone/>
              <a:defRPr>
                <a:solidFill>
                  <a:schemeClr val="tx1">
                    <a:tint val="75000"/>
                  </a:schemeClr>
                </a:solidFill>
              </a:defRPr>
            </a:lvl2pPr>
            <a:lvl3pPr marL="877592" indent="0" algn="ctr">
              <a:buNone/>
              <a:defRPr>
                <a:solidFill>
                  <a:schemeClr val="tx1">
                    <a:tint val="75000"/>
                  </a:schemeClr>
                </a:solidFill>
              </a:defRPr>
            </a:lvl3pPr>
            <a:lvl4pPr marL="1316387" indent="0" algn="ctr">
              <a:buNone/>
              <a:defRPr>
                <a:solidFill>
                  <a:schemeClr val="tx1">
                    <a:tint val="75000"/>
                  </a:schemeClr>
                </a:solidFill>
              </a:defRPr>
            </a:lvl4pPr>
            <a:lvl5pPr marL="1755185" indent="0" algn="ctr">
              <a:buNone/>
              <a:defRPr>
                <a:solidFill>
                  <a:schemeClr val="tx1">
                    <a:tint val="75000"/>
                  </a:schemeClr>
                </a:solidFill>
              </a:defRPr>
            </a:lvl5pPr>
            <a:lvl6pPr marL="2193979" indent="0" algn="ctr">
              <a:buNone/>
              <a:defRPr>
                <a:solidFill>
                  <a:schemeClr val="tx1">
                    <a:tint val="75000"/>
                  </a:schemeClr>
                </a:solidFill>
              </a:defRPr>
            </a:lvl6pPr>
            <a:lvl7pPr marL="2632778" indent="0" algn="ctr">
              <a:buNone/>
              <a:defRPr>
                <a:solidFill>
                  <a:schemeClr val="tx1">
                    <a:tint val="75000"/>
                  </a:schemeClr>
                </a:solidFill>
              </a:defRPr>
            </a:lvl7pPr>
            <a:lvl8pPr marL="3071577" indent="0" algn="ctr">
              <a:buNone/>
              <a:defRPr>
                <a:solidFill>
                  <a:schemeClr val="tx1">
                    <a:tint val="75000"/>
                  </a:schemeClr>
                </a:solidFill>
              </a:defRPr>
            </a:lvl8pPr>
            <a:lvl9pPr marL="3510371"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0"/>
            <a:ext cx="1600200" cy="1364457"/>
          </a:xfrm>
          <a:prstGeom prst="rect">
            <a:avLst/>
          </a:prstGeom>
        </p:spPr>
      </p:pic>
    </p:spTree>
    <p:extLst>
      <p:ext uri="{BB962C8B-B14F-4D97-AF65-F5344CB8AC3E}">
        <p14:creationId xmlns:p14="http://schemas.microsoft.com/office/powerpoint/2010/main" val="64595320"/>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46" y="1275872"/>
            <a:ext cx="8207375" cy="2656800"/>
          </a:xfrm>
          <a:prstGeom prst="rect">
            <a:avLst/>
          </a:prstGeom>
        </p:spPr>
        <p:txBody>
          <a:bodyPr lIns="0" tIns="0" rIns="0" bIns="0" anchor="b" anchorCtr="0">
            <a:noAutofit/>
          </a:bodyPr>
          <a:lstStyle>
            <a:lvl1pPr algn="l">
              <a:lnSpc>
                <a:spcPct val="80000"/>
              </a:lnSpc>
              <a:defRPr sz="6900" b="1" spc="-192">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21" y="3986774"/>
            <a:ext cx="5495420" cy="594000"/>
          </a:xfrm>
          <a:prstGeom prst="rect">
            <a:avLst/>
          </a:prstGeom>
        </p:spPr>
        <p:txBody>
          <a:bodyPr lIns="0" tIns="0" rIns="0" bIns="0" anchor="t">
            <a:normAutofit/>
          </a:bodyPr>
          <a:lstStyle>
            <a:lvl1pPr marL="0" indent="0" algn="l">
              <a:spcBef>
                <a:spcPts val="0"/>
              </a:spcBef>
              <a:buNone/>
              <a:defRPr sz="1575" i="1">
                <a:solidFill>
                  <a:schemeClr val="bg1"/>
                </a:solidFill>
                <a:latin typeface="Georgia"/>
                <a:cs typeface="Georgia"/>
              </a:defRPr>
            </a:lvl1pPr>
            <a:lvl2pPr marL="438797" indent="0" algn="ctr">
              <a:buNone/>
              <a:defRPr>
                <a:solidFill>
                  <a:schemeClr val="tx1">
                    <a:tint val="75000"/>
                  </a:schemeClr>
                </a:solidFill>
              </a:defRPr>
            </a:lvl2pPr>
            <a:lvl3pPr marL="877592" indent="0" algn="ctr">
              <a:buNone/>
              <a:defRPr>
                <a:solidFill>
                  <a:schemeClr val="tx1">
                    <a:tint val="75000"/>
                  </a:schemeClr>
                </a:solidFill>
              </a:defRPr>
            </a:lvl3pPr>
            <a:lvl4pPr marL="1316387" indent="0" algn="ctr">
              <a:buNone/>
              <a:defRPr>
                <a:solidFill>
                  <a:schemeClr val="tx1">
                    <a:tint val="75000"/>
                  </a:schemeClr>
                </a:solidFill>
              </a:defRPr>
            </a:lvl4pPr>
            <a:lvl5pPr marL="1755185" indent="0" algn="ctr">
              <a:buNone/>
              <a:defRPr>
                <a:solidFill>
                  <a:schemeClr val="tx1">
                    <a:tint val="75000"/>
                  </a:schemeClr>
                </a:solidFill>
              </a:defRPr>
            </a:lvl5pPr>
            <a:lvl6pPr marL="2193979" indent="0" algn="ctr">
              <a:buNone/>
              <a:defRPr>
                <a:solidFill>
                  <a:schemeClr val="tx1">
                    <a:tint val="75000"/>
                  </a:schemeClr>
                </a:solidFill>
              </a:defRPr>
            </a:lvl6pPr>
            <a:lvl7pPr marL="2632778" indent="0" algn="ctr">
              <a:buNone/>
              <a:defRPr>
                <a:solidFill>
                  <a:schemeClr val="tx1">
                    <a:tint val="75000"/>
                  </a:schemeClr>
                </a:solidFill>
              </a:defRPr>
            </a:lvl7pPr>
            <a:lvl8pPr marL="3071577" indent="0" algn="ctr">
              <a:buNone/>
              <a:defRPr>
                <a:solidFill>
                  <a:schemeClr val="tx1">
                    <a:tint val="75000"/>
                  </a:schemeClr>
                </a:solidFill>
              </a:defRPr>
            </a:lvl8pPr>
            <a:lvl9pPr marL="3510371"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0"/>
            <a:ext cx="1600200" cy="1364457"/>
          </a:xfrm>
          <a:prstGeom prst="rect">
            <a:avLst/>
          </a:prstGeom>
        </p:spPr>
      </p:pic>
    </p:spTree>
    <p:extLst>
      <p:ext uri="{BB962C8B-B14F-4D97-AF65-F5344CB8AC3E}">
        <p14:creationId xmlns:p14="http://schemas.microsoft.com/office/powerpoint/2010/main" val="1817744684"/>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900" b="1" spc="-192">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8319" y="3986774"/>
            <a:ext cx="5388448" cy="594000"/>
          </a:xfrm>
          <a:prstGeom prst="rect">
            <a:avLst/>
          </a:prstGeom>
        </p:spPr>
        <p:txBody>
          <a:bodyPr lIns="0" tIns="0" rIns="0" bIns="0" anchor="t">
            <a:normAutofit/>
          </a:bodyPr>
          <a:lstStyle>
            <a:lvl1pPr marL="0" indent="0" algn="l">
              <a:spcBef>
                <a:spcPts val="0"/>
              </a:spcBef>
              <a:buNone/>
              <a:defRPr sz="1575" i="1">
                <a:solidFill>
                  <a:srgbClr val="928B81"/>
                </a:solidFill>
                <a:latin typeface="Georgia"/>
                <a:cs typeface="Georgia"/>
              </a:defRPr>
            </a:lvl1pPr>
            <a:lvl2pPr marL="438797" indent="0" algn="ctr">
              <a:buNone/>
              <a:defRPr>
                <a:solidFill>
                  <a:schemeClr val="tx1">
                    <a:tint val="75000"/>
                  </a:schemeClr>
                </a:solidFill>
              </a:defRPr>
            </a:lvl2pPr>
            <a:lvl3pPr marL="877592" indent="0" algn="ctr">
              <a:buNone/>
              <a:defRPr>
                <a:solidFill>
                  <a:schemeClr val="tx1">
                    <a:tint val="75000"/>
                  </a:schemeClr>
                </a:solidFill>
              </a:defRPr>
            </a:lvl3pPr>
            <a:lvl4pPr marL="1316387" indent="0" algn="ctr">
              <a:buNone/>
              <a:defRPr>
                <a:solidFill>
                  <a:schemeClr val="tx1">
                    <a:tint val="75000"/>
                  </a:schemeClr>
                </a:solidFill>
              </a:defRPr>
            </a:lvl4pPr>
            <a:lvl5pPr marL="1755185" indent="0" algn="ctr">
              <a:buNone/>
              <a:defRPr>
                <a:solidFill>
                  <a:schemeClr val="tx1">
                    <a:tint val="75000"/>
                  </a:schemeClr>
                </a:solidFill>
              </a:defRPr>
            </a:lvl5pPr>
            <a:lvl6pPr marL="2193979" indent="0" algn="ctr">
              <a:buNone/>
              <a:defRPr>
                <a:solidFill>
                  <a:schemeClr val="tx1">
                    <a:tint val="75000"/>
                  </a:schemeClr>
                </a:solidFill>
              </a:defRPr>
            </a:lvl6pPr>
            <a:lvl7pPr marL="2632778" indent="0" algn="ctr">
              <a:buNone/>
              <a:defRPr>
                <a:solidFill>
                  <a:schemeClr val="tx1">
                    <a:tint val="75000"/>
                  </a:schemeClr>
                </a:solidFill>
              </a:defRPr>
            </a:lvl7pPr>
            <a:lvl8pPr marL="3071577" indent="0" algn="ctr">
              <a:buNone/>
              <a:defRPr>
                <a:solidFill>
                  <a:schemeClr val="tx1">
                    <a:tint val="75000"/>
                  </a:schemeClr>
                </a:solidFill>
              </a:defRPr>
            </a:lvl8pPr>
            <a:lvl9pPr marL="3510371"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3" y="0"/>
            <a:ext cx="1619403" cy="1360353"/>
          </a:xfrm>
          <a:prstGeom prst="rect">
            <a:avLst/>
          </a:prstGeom>
        </p:spPr>
      </p:pic>
    </p:spTree>
    <p:extLst>
      <p:ext uri="{BB962C8B-B14F-4D97-AF65-F5344CB8AC3E}">
        <p14:creationId xmlns:p14="http://schemas.microsoft.com/office/powerpoint/2010/main" val="3070106751"/>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900" b="1" spc="-192">
                <a:solidFill>
                  <a:srgbClr val="EF3340"/>
                </a:solidFill>
              </a:defRPr>
            </a:lvl1pPr>
          </a:lstStyle>
          <a:p>
            <a:r>
              <a:rPr lang="fi-FI"/>
              <a:t>Click to edit Master title style</a:t>
            </a:r>
            <a:endParaRPr lang="en-US" dirty="0"/>
          </a:p>
        </p:txBody>
      </p:sp>
      <p:sp>
        <p:nvSpPr>
          <p:cNvPr id="6" name="Subtitle 2"/>
          <p:cNvSpPr>
            <a:spLocks noGrp="1"/>
          </p:cNvSpPr>
          <p:nvPr>
            <p:ph type="subTitle" idx="1"/>
          </p:nvPr>
        </p:nvSpPr>
        <p:spPr>
          <a:xfrm>
            <a:off x="468315" y="3986774"/>
            <a:ext cx="5379423" cy="594000"/>
          </a:xfrm>
          <a:prstGeom prst="rect">
            <a:avLst/>
          </a:prstGeom>
        </p:spPr>
        <p:txBody>
          <a:bodyPr lIns="0" tIns="0" rIns="0" bIns="0" anchor="t">
            <a:normAutofit/>
          </a:bodyPr>
          <a:lstStyle>
            <a:lvl1pPr marL="0" indent="0" algn="l">
              <a:spcBef>
                <a:spcPts val="0"/>
              </a:spcBef>
              <a:buNone/>
              <a:defRPr sz="1575" i="1">
                <a:solidFill>
                  <a:srgbClr val="928B81"/>
                </a:solidFill>
                <a:latin typeface="Georgia"/>
                <a:cs typeface="Georgia"/>
              </a:defRPr>
            </a:lvl1pPr>
            <a:lvl2pPr marL="438797" indent="0" algn="ctr">
              <a:buNone/>
              <a:defRPr>
                <a:solidFill>
                  <a:schemeClr val="tx1">
                    <a:tint val="75000"/>
                  </a:schemeClr>
                </a:solidFill>
              </a:defRPr>
            </a:lvl2pPr>
            <a:lvl3pPr marL="877592" indent="0" algn="ctr">
              <a:buNone/>
              <a:defRPr>
                <a:solidFill>
                  <a:schemeClr val="tx1">
                    <a:tint val="75000"/>
                  </a:schemeClr>
                </a:solidFill>
              </a:defRPr>
            </a:lvl3pPr>
            <a:lvl4pPr marL="1316387" indent="0" algn="ctr">
              <a:buNone/>
              <a:defRPr>
                <a:solidFill>
                  <a:schemeClr val="tx1">
                    <a:tint val="75000"/>
                  </a:schemeClr>
                </a:solidFill>
              </a:defRPr>
            </a:lvl4pPr>
            <a:lvl5pPr marL="1755185" indent="0" algn="ctr">
              <a:buNone/>
              <a:defRPr>
                <a:solidFill>
                  <a:schemeClr val="tx1">
                    <a:tint val="75000"/>
                  </a:schemeClr>
                </a:solidFill>
              </a:defRPr>
            </a:lvl5pPr>
            <a:lvl6pPr marL="2193979" indent="0" algn="ctr">
              <a:buNone/>
              <a:defRPr>
                <a:solidFill>
                  <a:schemeClr val="tx1">
                    <a:tint val="75000"/>
                  </a:schemeClr>
                </a:solidFill>
              </a:defRPr>
            </a:lvl6pPr>
            <a:lvl7pPr marL="2632778" indent="0" algn="ctr">
              <a:buNone/>
              <a:defRPr>
                <a:solidFill>
                  <a:schemeClr val="tx1">
                    <a:tint val="75000"/>
                  </a:schemeClr>
                </a:solidFill>
              </a:defRPr>
            </a:lvl7pPr>
            <a:lvl8pPr marL="3071577" indent="0" algn="ctr">
              <a:buNone/>
              <a:defRPr>
                <a:solidFill>
                  <a:schemeClr val="tx1">
                    <a:tint val="75000"/>
                  </a:schemeClr>
                </a:solidFill>
              </a:defRPr>
            </a:lvl8pPr>
            <a:lvl9pPr marL="3510371" indent="0" algn="ctr">
              <a:buNone/>
              <a:defRPr>
                <a:solidFill>
                  <a:schemeClr val="tx1">
                    <a:tint val="75000"/>
                  </a:schemeClr>
                </a:solidFill>
              </a:defRPr>
            </a:lvl9pPr>
          </a:lstStyle>
          <a:p>
            <a:r>
              <a:rPr lang="fi-FI"/>
              <a:t>Click to edit Master subtitle style</a:t>
            </a:r>
            <a:endParaRPr lang="en-US" dirty="0"/>
          </a:p>
        </p:txBody>
      </p:sp>
      <p:pic>
        <p:nvPicPr>
          <p:cNvPr id="7"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3" y="0"/>
            <a:ext cx="1619403" cy="1360353"/>
          </a:xfrm>
          <a:prstGeom prst="rect">
            <a:avLst/>
          </a:prstGeom>
        </p:spPr>
      </p:pic>
    </p:spTree>
    <p:extLst>
      <p:ext uri="{BB962C8B-B14F-4D97-AF65-F5344CB8AC3E}">
        <p14:creationId xmlns:p14="http://schemas.microsoft.com/office/powerpoint/2010/main" val="24140833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Title Slide Light Blue">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00A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i-FI">
              <a:solidFill>
                <a:prstClr val="white"/>
              </a:solidFill>
              <a:latin typeface="Arial"/>
            </a:endParaRPr>
          </a:p>
        </p:txBody>
      </p:sp>
      <p:sp>
        <p:nvSpPr>
          <p:cNvPr id="2" name="Title 1"/>
          <p:cNvSpPr>
            <a:spLocks noGrp="1"/>
          </p:cNvSpPr>
          <p:nvPr>
            <p:ph type="ctrTitle"/>
          </p:nvPr>
        </p:nvSpPr>
        <p:spPr>
          <a:xfrm>
            <a:off x="572400" y="433420"/>
            <a:ext cx="8032048" cy="1868333"/>
          </a:xfrm>
          <a:prstGeom prst="rect">
            <a:avLst/>
          </a:prstGeom>
        </p:spPr>
        <p:txBody>
          <a:bodyPr anchor="t">
            <a:noAutofit/>
          </a:bodyPr>
          <a:lstStyle>
            <a:lvl1pPr>
              <a:defRPr sz="5400">
                <a:solidFill>
                  <a:schemeClr val="bg1"/>
                </a:solidFill>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572400" y="2357436"/>
            <a:ext cx="6285600" cy="1755000"/>
          </a:xfrm>
          <a:prstGeom prst="rect">
            <a:avLst/>
          </a:prstGeo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fi-FI" noProof="0" dirty="0"/>
          </a:p>
        </p:txBody>
      </p:sp>
      <p:sp>
        <p:nvSpPr>
          <p:cNvPr id="4" name="Date Placeholder 3"/>
          <p:cNvSpPr>
            <a:spLocks noGrp="1"/>
          </p:cNvSpPr>
          <p:nvPr>
            <p:ph type="dt" sz="half" idx="10"/>
          </p:nvPr>
        </p:nvSpPr>
        <p:spPr>
          <a:xfrm>
            <a:off x="2862000" y="4471200"/>
            <a:ext cx="2026800" cy="132300"/>
          </a:xfrm>
        </p:spPr>
        <p:txBody>
          <a:bodyPr wrap="none" lIns="0" tIns="0" rIns="0" bIns="0"/>
          <a:lstStyle>
            <a:lvl1pPr>
              <a:defRPr sz="1200">
                <a:solidFill>
                  <a:schemeClr val="bg1"/>
                </a:solidFill>
              </a:defRPr>
            </a:lvl1pPr>
          </a:lstStyle>
          <a:p>
            <a:fld id="{DBA86B29-D8EF-4DBC-BC2D-E6AEDE3E70DD}" type="datetime1">
              <a:rPr lang="en-US" smtClean="0">
                <a:solidFill>
                  <a:prstClr val="white"/>
                </a:solidFill>
                <a:latin typeface="Arial"/>
              </a:rPr>
              <a:pPr/>
              <a:t>9/21/20</a:t>
            </a:fld>
            <a:endParaRPr lang="fi-FI" dirty="0">
              <a:solidFill>
                <a:prstClr val="white"/>
              </a:solidFill>
              <a:latin typeface="Arial"/>
            </a:endParaRPr>
          </a:p>
        </p:txBody>
      </p:sp>
      <p:sp>
        <p:nvSpPr>
          <p:cNvPr id="10" name="Text Placeholder 9"/>
          <p:cNvSpPr>
            <a:spLocks noGrp="1"/>
          </p:cNvSpPr>
          <p:nvPr>
            <p:ph type="body" sz="quarter" idx="11"/>
          </p:nvPr>
        </p:nvSpPr>
        <p:spPr>
          <a:xfrm>
            <a:off x="5144400" y="4471200"/>
            <a:ext cx="1962000" cy="475200"/>
          </a:xfrm>
          <a:prstGeom prst="rect">
            <a:avLst/>
          </a:prstGeo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a:t>Click to edit Master text styles</a:t>
            </a:r>
          </a:p>
          <a:p>
            <a:pPr lvl="1"/>
            <a:r>
              <a:rPr lang="en-US" noProof="0"/>
              <a:t>Second level</a:t>
            </a:r>
          </a:p>
        </p:txBody>
      </p:sp>
      <p:sp>
        <p:nvSpPr>
          <p:cNvPr id="13" name="Text Placeholder 9"/>
          <p:cNvSpPr>
            <a:spLocks noGrp="1"/>
          </p:cNvSpPr>
          <p:nvPr>
            <p:ph type="body" sz="quarter" idx="12"/>
          </p:nvPr>
        </p:nvSpPr>
        <p:spPr>
          <a:xfrm>
            <a:off x="7426800" y="4471200"/>
            <a:ext cx="1134000" cy="475200"/>
          </a:xfrm>
          <a:prstGeom prst="rect">
            <a:avLst/>
          </a:prstGeo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a:t>Click to edit Master text styles</a:t>
            </a:r>
          </a:p>
          <a:p>
            <a:pPr lvl="1"/>
            <a:r>
              <a:rPr lang="en-US" noProof="0"/>
              <a:t>Second level</a:t>
            </a:r>
          </a:p>
        </p:txBody>
      </p:sp>
      <p:sp>
        <p:nvSpPr>
          <p:cNvPr id="14" name="Text Placeholder 9"/>
          <p:cNvSpPr>
            <a:spLocks noGrp="1"/>
          </p:cNvSpPr>
          <p:nvPr>
            <p:ph type="body" sz="quarter" idx="13"/>
          </p:nvPr>
        </p:nvSpPr>
        <p:spPr>
          <a:xfrm>
            <a:off x="2862000" y="4603500"/>
            <a:ext cx="2026800" cy="342900"/>
          </a:xfrm>
          <a:prstGeom prst="rect">
            <a:avLst/>
          </a:prstGeom>
        </p:spPr>
        <p:txBody>
          <a:bodyPr wrap="none" lIns="0" tIns="0" rIns="0" bIns="0"/>
          <a:lstStyle>
            <a:lvl1pPr marL="0" indent="0">
              <a:spcBef>
                <a:spcPts val="0"/>
              </a:spcBef>
              <a:buNone/>
              <a:defRPr sz="1200" b="1">
                <a:solidFill>
                  <a:schemeClr val="bg1"/>
                </a:solidFill>
              </a:defRPr>
            </a:lvl1pPr>
            <a:lvl2pPr marL="741600" indent="-284400">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a:t>Click to edit Master text styles</a:t>
            </a:r>
          </a:p>
          <a:p>
            <a:pPr lvl="1"/>
            <a:r>
              <a:rPr lang="en-US" noProof="0"/>
              <a:t>Second level</a:t>
            </a:r>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l="-7134" r="-1" b="5635"/>
          <a:stretch/>
        </p:blipFill>
        <p:spPr>
          <a:xfrm>
            <a:off x="0" y="4345190"/>
            <a:ext cx="2695912" cy="798909"/>
          </a:xfrm>
          <a:prstGeom prst="rect">
            <a:avLst/>
          </a:prstGeom>
        </p:spPr>
      </p:pic>
    </p:spTree>
    <p:extLst>
      <p:ext uri="{BB962C8B-B14F-4D97-AF65-F5344CB8AC3E}">
        <p14:creationId xmlns:p14="http://schemas.microsoft.com/office/powerpoint/2010/main" val="3973282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0.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900" b="1" spc="-192">
                <a:solidFill>
                  <a:srgbClr val="FFCD00"/>
                </a:solidFill>
              </a:defRPr>
            </a:lvl1pPr>
          </a:lstStyle>
          <a:p>
            <a:r>
              <a:rPr lang="fi-FI"/>
              <a:t>Click to edit Master title style</a:t>
            </a:r>
            <a:endParaRPr lang="en-US" dirty="0"/>
          </a:p>
        </p:txBody>
      </p:sp>
      <p:sp>
        <p:nvSpPr>
          <p:cNvPr id="6" name="Subtitle 2"/>
          <p:cNvSpPr>
            <a:spLocks noGrp="1"/>
          </p:cNvSpPr>
          <p:nvPr>
            <p:ph type="subTitle" idx="1"/>
          </p:nvPr>
        </p:nvSpPr>
        <p:spPr>
          <a:xfrm>
            <a:off x="468319" y="3986774"/>
            <a:ext cx="5388448" cy="594000"/>
          </a:xfrm>
          <a:prstGeom prst="rect">
            <a:avLst/>
          </a:prstGeom>
        </p:spPr>
        <p:txBody>
          <a:bodyPr lIns="0" tIns="0" rIns="0" bIns="0" anchor="t">
            <a:normAutofit/>
          </a:bodyPr>
          <a:lstStyle>
            <a:lvl1pPr marL="0" indent="0" algn="l">
              <a:spcBef>
                <a:spcPts val="0"/>
              </a:spcBef>
              <a:buNone/>
              <a:defRPr sz="1575" i="1">
                <a:solidFill>
                  <a:srgbClr val="928B81"/>
                </a:solidFill>
                <a:latin typeface="Georgia"/>
                <a:cs typeface="Georgia"/>
              </a:defRPr>
            </a:lvl1pPr>
            <a:lvl2pPr marL="438797" indent="0" algn="ctr">
              <a:buNone/>
              <a:defRPr>
                <a:solidFill>
                  <a:schemeClr val="tx1">
                    <a:tint val="75000"/>
                  </a:schemeClr>
                </a:solidFill>
              </a:defRPr>
            </a:lvl2pPr>
            <a:lvl3pPr marL="877592" indent="0" algn="ctr">
              <a:buNone/>
              <a:defRPr>
                <a:solidFill>
                  <a:schemeClr val="tx1">
                    <a:tint val="75000"/>
                  </a:schemeClr>
                </a:solidFill>
              </a:defRPr>
            </a:lvl3pPr>
            <a:lvl4pPr marL="1316387" indent="0" algn="ctr">
              <a:buNone/>
              <a:defRPr>
                <a:solidFill>
                  <a:schemeClr val="tx1">
                    <a:tint val="75000"/>
                  </a:schemeClr>
                </a:solidFill>
              </a:defRPr>
            </a:lvl4pPr>
            <a:lvl5pPr marL="1755185" indent="0" algn="ctr">
              <a:buNone/>
              <a:defRPr>
                <a:solidFill>
                  <a:schemeClr val="tx1">
                    <a:tint val="75000"/>
                  </a:schemeClr>
                </a:solidFill>
              </a:defRPr>
            </a:lvl5pPr>
            <a:lvl6pPr marL="2193979" indent="0" algn="ctr">
              <a:buNone/>
              <a:defRPr>
                <a:solidFill>
                  <a:schemeClr val="tx1">
                    <a:tint val="75000"/>
                  </a:schemeClr>
                </a:solidFill>
              </a:defRPr>
            </a:lvl6pPr>
            <a:lvl7pPr marL="2632778" indent="0" algn="ctr">
              <a:buNone/>
              <a:defRPr>
                <a:solidFill>
                  <a:schemeClr val="tx1">
                    <a:tint val="75000"/>
                  </a:schemeClr>
                </a:solidFill>
              </a:defRPr>
            </a:lvl7pPr>
            <a:lvl8pPr marL="3071577" indent="0" algn="ctr">
              <a:buNone/>
              <a:defRPr>
                <a:solidFill>
                  <a:schemeClr val="tx1">
                    <a:tint val="75000"/>
                  </a:schemeClr>
                </a:solidFill>
              </a:defRPr>
            </a:lvl8pPr>
            <a:lvl9pPr marL="3510371"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3" y="0"/>
            <a:ext cx="1619403" cy="1360353"/>
          </a:xfrm>
          <a:prstGeom prst="rect">
            <a:avLst/>
          </a:prstGeom>
        </p:spPr>
      </p:pic>
    </p:spTree>
    <p:extLst>
      <p:ext uri="{BB962C8B-B14F-4D97-AF65-F5344CB8AC3E}">
        <p14:creationId xmlns:p14="http://schemas.microsoft.com/office/powerpoint/2010/main" val="2932329546"/>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47" y="1491966"/>
            <a:ext cx="3319477" cy="2424675"/>
          </a:xfrm>
          <a:prstGeom prst="rect">
            <a:avLst/>
          </a:prstGeom>
        </p:spPr>
        <p:txBody>
          <a:bodyPr lIns="0" tIns="0" rIns="0" bIns="0" anchor="t">
            <a:noAutofit/>
          </a:bodyPr>
          <a:lstStyle>
            <a:lvl1pPr algn="l">
              <a:lnSpc>
                <a:spcPct val="80000"/>
              </a:lnSpc>
              <a:defRPr sz="5775" b="1" spc="-192">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8347" y="4078566"/>
            <a:ext cx="3319477" cy="437400"/>
          </a:xfrm>
          <a:prstGeom prst="rect">
            <a:avLst/>
          </a:prstGeom>
        </p:spPr>
        <p:txBody>
          <a:bodyPr lIns="0" tIns="0" rIns="0" bIns="0" anchor="t">
            <a:normAutofit/>
          </a:bodyPr>
          <a:lstStyle>
            <a:lvl1pPr marL="0" indent="0" algn="l">
              <a:spcBef>
                <a:spcPts val="0"/>
              </a:spcBef>
              <a:buNone/>
              <a:defRPr sz="1575" i="1">
                <a:solidFill>
                  <a:srgbClr val="928B81"/>
                </a:solidFill>
                <a:latin typeface="Georgia"/>
                <a:cs typeface="Georgia"/>
              </a:defRPr>
            </a:lvl1pPr>
            <a:lvl2pPr marL="438797" indent="0" algn="ctr">
              <a:buNone/>
              <a:defRPr>
                <a:solidFill>
                  <a:schemeClr val="tx1">
                    <a:tint val="75000"/>
                  </a:schemeClr>
                </a:solidFill>
              </a:defRPr>
            </a:lvl2pPr>
            <a:lvl3pPr marL="877592" indent="0" algn="ctr">
              <a:buNone/>
              <a:defRPr>
                <a:solidFill>
                  <a:schemeClr val="tx1">
                    <a:tint val="75000"/>
                  </a:schemeClr>
                </a:solidFill>
              </a:defRPr>
            </a:lvl3pPr>
            <a:lvl4pPr marL="1316387" indent="0" algn="ctr">
              <a:buNone/>
              <a:defRPr>
                <a:solidFill>
                  <a:schemeClr val="tx1">
                    <a:tint val="75000"/>
                  </a:schemeClr>
                </a:solidFill>
              </a:defRPr>
            </a:lvl4pPr>
            <a:lvl5pPr marL="1755185" indent="0" algn="ctr">
              <a:buNone/>
              <a:defRPr>
                <a:solidFill>
                  <a:schemeClr val="tx1">
                    <a:tint val="75000"/>
                  </a:schemeClr>
                </a:solidFill>
              </a:defRPr>
            </a:lvl5pPr>
            <a:lvl6pPr marL="2193979" indent="0" algn="ctr">
              <a:buNone/>
              <a:defRPr>
                <a:solidFill>
                  <a:schemeClr val="tx1">
                    <a:tint val="75000"/>
                  </a:schemeClr>
                </a:solidFill>
              </a:defRPr>
            </a:lvl6pPr>
            <a:lvl7pPr marL="2632778" indent="0" algn="ctr">
              <a:buNone/>
              <a:defRPr>
                <a:solidFill>
                  <a:schemeClr val="tx1">
                    <a:tint val="75000"/>
                  </a:schemeClr>
                </a:solidFill>
              </a:defRPr>
            </a:lvl7pPr>
            <a:lvl8pPr marL="3071577" indent="0" algn="ctr">
              <a:buNone/>
              <a:defRPr>
                <a:solidFill>
                  <a:schemeClr val="tx1">
                    <a:tint val="75000"/>
                  </a:schemeClr>
                </a:solidFill>
              </a:defRPr>
            </a:lvl8pPr>
            <a:lvl9pPr marL="3510371"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6" y="135001"/>
            <a:ext cx="4629692" cy="4873500"/>
          </a:xfrm>
          <a:prstGeom prst="rect">
            <a:avLst/>
          </a:prstGeom>
        </p:spPr>
        <p:txBody>
          <a:bodyPr vert="horz" lIns="117008" tIns="58508" rIns="117008" bIns="58508"/>
          <a:lstStyle/>
          <a:p>
            <a:pPr lvl="0"/>
            <a:r>
              <a:rPr lang="fi-FI" noProof="0"/>
              <a:t>Drag picture to placeholder or click icon to add</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3" y="0"/>
            <a:ext cx="1619403" cy="1360353"/>
          </a:xfrm>
          <a:prstGeom prst="rect">
            <a:avLst/>
          </a:prstGeom>
        </p:spPr>
      </p:pic>
    </p:spTree>
    <p:extLst>
      <p:ext uri="{BB962C8B-B14F-4D97-AF65-F5344CB8AC3E}">
        <p14:creationId xmlns:p14="http://schemas.microsoft.com/office/powerpoint/2010/main" val="132308688"/>
      </p:ext>
    </p:extLst>
  </p:cSld>
  <p:clrMapOvr>
    <a:masterClrMapping/>
  </p:clrMapOvr>
</p:sldLayout>
</file>

<file path=ppt/slideLayouts/slideLayout1192.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6" y="135001"/>
            <a:ext cx="4629692" cy="4873500"/>
          </a:xfrm>
          <a:prstGeom prst="rect">
            <a:avLst/>
          </a:prstGeom>
        </p:spPr>
        <p:txBody>
          <a:bodyPr vert="horz" lIns="117008" tIns="58508" rIns="117008" bIns="58508"/>
          <a:lstStyle/>
          <a:p>
            <a:pPr lvl="0"/>
            <a:r>
              <a:rPr lang="fi-FI" noProof="0"/>
              <a:t>Drag picture to placeholder or click icon to add</a:t>
            </a:r>
          </a:p>
        </p:txBody>
      </p:sp>
      <p:sp>
        <p:nvSpPr>
          <p:cNvPr id="6" name="Title 1"/>
          <p:cNvSpPr>
            <a:spLocks noGrp="1"/>
          </p:cNvSpPr>
          <p:nvPr>
            <p:ph type="ctrTitle"/>
          </p:nvPr>
        </p:nvSpPr>
        <p:spPr>
          <a:xfrm>
            <a:off x="468347" y="1491966"/>
            <a:ext cx="3319477" cy="2424675"/>
          </a:xfrm>
          <a:prstGeom prst="rect">
            <a:avLst/>
          </a:prstGeom>
        </p:spPr>
        <p:txBody>
          <a:bodyPr lIns="0" tIns="0" rIns="0" bIns="0" anchor="t">
            <a:noAutofit/>
          </a:bodyPr>
          <a:lstStyle>
            <a:lvl1pPr algn="l">
              <a:lnSpc>
                <a:spcPct val="80000"/>
              </a:lnSpc>
              <a:defRPr sz="5775" b="1" spc="-192">
                <a:solidFill>
                  <a:srgbClr val="EF3340"/>
                </a:solidFill>
              </a:defRPr>
            </a:lvl1pPr>
          </a:lstStyle>
          <a:p>
            <a:r>
              <a:rPr lang="fi-FI"/>
              <a:t>Click to edit Master title style</a:t>
            </a:r>
            <a:endParaRPr lang="en-US" dirty="0"/>
          </a:p>
        </p:txBody>
      </p:sp>
      <p:sp>
        <p:nvSpPr>
          <p:cNvPr id="8" name="Subtitle 2"/>
          <p:cNvSpPr>
            <a:spLocks noGrp="1"/>
          </p:cNvSpPr>
          <p:nvPr>
            <p:ph type="subTitle" idx="1"/>
          </p:nvPr>
        </p:nvSpPr>
        <p:spPr>
          <a:xfrm>
            <a:off x="468347" y="4078566"/>
            <a:ext cx="3319477" cy="437400"/>
          </a:xfrm>
          <a:prstGeom prst="rect">
            <a:avLst/>
          </a:prstGeom>
        </p:spPr>
        <p:txBody>
          <a:bodyPr lIns="0" tIns="0" rIns="0" bIns="0" anchor="t">
            <a:normAutofit/>
          </a:bodyPr>
          <a:lstStyle>
            <a:lvl1pPr marL="0" indent="0" algn="l">
              <a:spcBef>
                <a:spcPts val="0"/>
              </a:spcBef>
              <a:buNone/>
              <a:defRPr sz="1575" i="1">
                <a:solidFill>
                  <a:srgbClr val="928B81"/>
                </a:solidFill>
                <a:latin typeface="Georgia"/>
                <a:cs typeface="Georgia"/>
              </a:defRPr>
            </a:lvl1pPr>
            <a:lvl2pPr marL="438797" indent="0" algn="ctr">
              <a:buNone/>
              <a:defRPr>
                <a:solidFill>
                  <a:schemeClr val="tx1">
                    <a:tint val="75000"/>
                  </a:schemeClr>
                </a:solidFill>
              </a:defRPr>
            </a:lvl2pPr>
            <a:lvl3pPr marL="877592" indent="0" algn="ctr">
              <a:buNone/>
              <a:defRPr>
                <a:solidFill>
                  <a:schemeClr val="tx1">
                    <a:tint val="75000"/>
                  </a:schemeClr>
                </a:solidFill>
              </a:defRPr>
            </a:lvl3pPr>
            <a:lvl4pPr marL="1316387" indent="0" algn="ctr">
              <a:buNone/>
              <a:defRPr>
                <a:solidFill>
                  <a:schemeClr val="tx1">
                    <a:tint val="75000"/>
                  </a:schemeClr>
                </a:solidFill>
              </a:defRPr>
            </a:lvl4pPr>
            <a:lvl5pPr marL="1755185" indent="0" algn="ctr">
              <a:buNone/>
              <a:defRPr>
                <a:solidFill>
                  <a:schemeClr val="tx1">
                    <a:tint val="75000"/>
                  </a:schemeClr>
                </a:solidFill>
              </a:defRPr>
            </a:lvl5pPr>
            <a:lvl6pPr marL="2193979" indent="0" algn="ctr">
              <a:buNone/>
              <a:defRPr>
                <a:solidFill>
                  <a:schemeClr val="tx1">
                    <a:tint val="75000"/>
                  </a:schemeClr>
                </a:solidFill>
              </a:defRPr>
            </a:lvl6pPr>
            <a:lvl7pPr marL="2632778" indent="0" algn="ctr">
              <a:buNone/>
              <a:defRPr>
                <a:solidFill>
                  <a:schemeClr val="tx1">
                    <a:tint val="75000"/>
                  </a:schemeClr>
                </a:solidFill>
              </a:defRPr>
            </a:lvl7pPr>
            <a:lvl8pPr marL="3071577" indent="0" algn="ctr">
              <a:buNone/>
              <a:defRPr>
                <a:solidFill>
                  <a:schemeClr val="tx1">
                    <a:tint val="75000"/>
                  </a:schemeClr>
                </a:solidFill>
              </a:defRPr>
            </a:lvl8pPr>
            <a:lvl9pPr marL="3510371"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3" y="0"/>
            <a:ext cx="1619403" cy="1360353"/>
          </a:xfrm>
          <a:prstGeom prst="rect">
            <a:avLst/>
          </a:prstGeom>
        </p:spPr>
      </p:pic>
    </p:spTree>
    <p:extLst>
      <p:ext uri="{BB962C8B-B14F-4D97-AF65-F5344CB8AC3E}">
        <p14:creationId xmlns:p14="http://schemas.microsoft.com/office/powerpoint/2010/main" val="1851360043"/>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6" y="135001"/>
            <a:ext cx="4629692" cy="4873500"/>
          </a:xfrm>
          <a:prstGeom prst="rect">
            <a:avLst/>
          </a:prstGeom>
        </p:spPr>
        <p:txBody>
          <a:bodyPr vert="horz" lIns="117008" tIns="58508" rIns="117008" bIns="58508"/>
          <a:lstStyle/>
          <a:p>
            <a:pPr lvl="0"/>
            <a:r>
              <a:rPr lang="fi-FI" noProof="0"/>
              <a:t>Drag picture to placeholder or click icon to add</a:t>
            </a:r>
          </a:p>
        </p:txBody>
      </p:sp>
      <p:sp>
        <p:nvSpPr>
          <p:cNvPr id="6" name="Title 1"/>
          <p:cNvSpPr>
            <a:spLocks noGrp="1"/>
          </p:cNvSpPr>
          <p:nvPr>
            <p:ph type="ctrTitle"/>
          </p:nvPr>
        </p:nvSpPr>
        <p:spPr>
          <a:xfrm>
            <a:off x="468347" y="1470028"/>
            <a:ext cx="3319477" cy="2424675"/>
          </a:xfrm>
          <a:prstGeom prst="rect">
            <a:avLst/>
          </a:prstGeom>
        </p:spPr>
        <p:txBody>
          <a:bodyPr lIns="0" tIns="0" rIns="0" bIns="0" anchor="t">
            <a:noAutofit/>
          </a:bodyPr>
          <a:lstStyle>
            <a:lvl1pPr algn="l">
              <a:lnSpc>
                <a:spcPct val="80000"/>
              </a:lnSpc>
              <a:defRPr sz="5775" b="1" spc="-192">
                <a:solidFill>
                  <a:srgbClr val="FFCD00"/>
                </a:solidFill>
              </a:defRPr>
            </a:lvl1pPr>
          </a:lstStyle>
          <a:p>
            <a:r>
              <a:rPr lang="fi-FI"/>
              <a:t>Click to edit Master title style</a:t>
            </a:r>
            <a:endParaRPr lang="en-US" dirty="0"/>
          </a:p>
        </p:txBody>
      </p:sp>
      <p:sp>
        <p:nvSpPr>
          <p:cNvPr id="7" name="Subtitle 2"/>
          <p:cNvSpPr>
            <a:spLocks noGrp="1"/>
          </p:cNvSpPr>
          <p:nvPr>
            <p:ph type="subTitle" idx="1"/>
          </p:nvPr>
        </p:nvSpPr>
        <p:spPr>
          <a:xfrm>
            <a:off x="468347" y="4056628"/>
            <a:ext cx="3319477" cy="437400"/>
          </a:xfrm>
          <a:prstGeom prst="rect">
            <a:avLst/>
          </a:prstGeom>
        </p:spPr>
        <p:txBody>
          <a:bodyPr lIns="0" tIns="0" rIns="0" bIns="0" anchor="t">
            <a:normAutofit/>
          </a:bodyPr>
          <a:lstStyle>
            <a:lvl1pPr marL="0" indent="0" algn="l">
              <a:spcBef>
                <a:spcPts val="0"/>
              </a:spcBef>
              <a:buNone/>
              <a:defRPr sz="1575" i="1">
                <a:solidFill>
                  <a:srgbClr val="928B81"/>
                </a:solidFill>
                <a:latin typeface="Georgia"/>
                <a:cs typeface="Georgia"/>
              </a:defRPr>
            </a:lvl1pPr>
            <a:lvl2pPr marL="438797" indent="0" algn="ctr">
              <a:buNone/>
              <a:defRPr>
                <a:solidFill>
                  <a:schemeClr val="tx1">
                    <a:tint val="75000"/>
                  </a:schemeClr>
                </a:solidFill>
              </a:defRPr>
            </a:lvl2pPr>
            <a:lvl3pPr marL="877592" indent="0" algn="ctr">
              <a:buNone/>
              <a:defRPr>
                <a:solidFill>
                  <a:schemeClr val="tx1">
                    <a:tint val="75000"/>
                  </a:schemeClr>
                </a:solidFill>
              </a:defRPr>
            </a:lvl3pPr>
            <a:lvl4pPr marL="1316387" indent="0" algn="ctr">
              <a:buNone/>
              <a:defRPr>
                <a:solidFill>
                  <a:schemeClr val="tx1">
                    <a:tint val="75000"/>
                  </a:schemeClr>
                </a:solidFill>
              </a:defRPr>
            </a:lvl4pPr>
            <a:lvl5pPr marL="1755185" indent="0" algn="ctr">
              <a:buNone/>
              <a:defRPr>
                <a:solidFill>
                  <a:schemeClr val="tx1">
                    <a:tint val="75000"/>
                  </a:schemeClr>
                </a:solidFill>
              </a:defRPr>
            </a:lvl5pPr>
            <a:lvl6pPr marL="2193979" indent="0" algn="ctr">
              <a:buNone/>
              <a:defRPr>
                <a:solidFill>
                  <a:schemeClr val="tx1">
                    <a:tint val="75000"/>
                  </a:schemeClr>
                </a:solidFill>
              </a:defRPr>
            </a:lvl6pPr>
            <a:lvl7pPr marL="2632778" indent="0" algn="ctr">
              <a:buNone/>
              <a:defRPr>
                <a:solidFill>
                  <a:schemeClr val="tx1">
                    <a:tint val="75000"/>
                  </a:schemeClr>
                </a:solidFill>
              </a:defRPr>
            </a:lvl7pPr>
            <a:lvl8pPr marL="3071577" indent="0" algn="ctr">
              <a:buNone/>
              <a:defRPr>
                <a:solidFill>
                  <a:schemeClr val="tx1">
                    <a:tint val="75000"/>
                  </a:schemeClr>
                </a:solidFill>
              </a:defRPr>
            </a:lvl8pPr>
            <a:lvl9pPr marL="3510371"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3" y="0"/>
            <a:ext cx="1619403" cy="1360353"/>
          </a:xfrm>
          <a:prstGeom prst="rect">
            <a:avLst/>
          </a:prstGeom>
        </p:spPr>
      </p:pic>
    </p:spTree>
    <p:extLst>
      <p:ext uri="{BB962C8B-B14F-4D97-AF65-F5344CB8AC3E}">
        <p14:creationId xmlns:p14="http://schemas.microsoft.com/office/powerpoint/2010/main" val="2053456531"/>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46" y="1434202"/>
            <a:ext cx="8207375" cy="1977000"/>
          </a:xfrm>
          <a:prstGeom prst="rect">
            <a:avLst/>
          </a:prstGeom>
        </p:spPr>
        <p:txBody>
          <a:bodyPr lIns="0" tIns="0" rIns="0" bIns="0" anchor="t">
            <a:noAutofit/>
          </a:bodyPr>
          <a:lstStyle>
            <a:lvl1pPr algn="l">
              <a:lnSpc>
                <a:spcPct val="80000"/>
              </a:lnSpc>
              <a:defRPr sz="6900" b="1" spc="-192">
                <a:solidFill>
                  <a:schemeClr val="bg1"/>
                </a:solidFill>
              </a:defRPr>
            </a:lvl1pPr>
          </a:lstStyle>
          <a:p>
            <a:r>
              <a:rPr lang="fi-FI"/>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491" y="4256738"/>
            <a:ext cx="2039167" cy="861840"/>
          </a:xfrm>
          <a:prstGeom prst="rect">
            <a:avLst/>
          </a:prstGeom>
        </p:spPr>
      </p:pic>
      <p:cxnSp>
        <p:nvCxnSpPr>
          <p:cNvPr id="7" name="Straight Connector 4"/>
          <p:cNvCxnSpPr/>
          <p:nvPr userDrawn="1"/>
        </p:nvCxnSpPr>
        <p:spPr>
          <a:xfrm>
            <a:off x="468346"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9720066"/>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46" y="1434202"/>
            <a:ext cx="8207375" cy="1977000"/>
          </a:xfrm>
          <a:prstGeom prst="rect">
            <a:avLst/>
          </a:prstGeom>
        </p:spPr>
        <p:txBody>
          <a:bodyPr lIns="0" tIns="0" rIns="0" bIns="0" anchor="t">
            <a:noAutofit/>
          </a:bodyPr>
          <a:lstStyle>
            <a:lvl1pPr algn="l">
              <a:lnSpc>
                <a:spcPct val="80000"/>
              </a:lnSpc>
              <a:defRPr sz="6900" b="1" spc="-192">
                <a:solidFill>
                  <a:schemeClr val="bg1"/>
                </a:solidFill>
              </a:defRPr>
            </a:lvl1pPr>
          </a:lstStyle>
          <a:p>
            <a:r>
              <a:rPr lang="fi-FI"/>
              <a:t>Click to edit Master 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1291" y="4259134"/>
            <a:ext cx="1979878" cy="861840"/>
          </a:xfrm>
          <a:prstGeom prst="rect">
            <a:avLst/>
          </a:prstGeom>
        </p:spPr>
      </p:pic>
      <p:cxnSp>
        <p:nvCxnSpPr>
          <p:cNvPr id="8" name="Straight Connector 4"/>
          <p:cNvCxnSpPr/>
          <p:nvPr userDrawn="1"/>
        </p:nvCxnSpPr>
        <p:spPr>
          <a:xfrm>
            <a:off x="468346"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6126261"/>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8037" y="4257816"/>
            <a:ext cx="2071506" cy="861840"/>
          </a:xfrm>
          <a:prstGeom prst="rect">
            <a:avLst/>
          </a:prstGeom>
        </p:spPr>
      </p:pic>
      <p:sp>
        <p:nvSpPr>
          <p:cNvPr id="4" name="Title 1"/>
          <p:cNvSpPr>
            <a:spLocks noGrp="1"/>
          </p:cNvSpPr>
          <p:nvPr>
            <p:ph type="ctrTitle"/>
          </p:nvPr>
        </p:nvSpPr>
        <p:spPr>
          <a:xfrm>
            <a:off x="468346" y="1434202"/>
            <a:ext cx="8207375" cy="1977000"/>
          </a:xfrm>
          <a:prstGeom prst="rect">
            <a:avLst/>
          </a:prstGeom>
        </p:spPr>
        <p:txBody>
          <a:bodyPr lIns="0" tIns="0" rIns="0" bIns="0" anchor="t">
            <a:noAutofit/>
          </a:bodyPr>
          <a:lstStyle>
            <a:lvl1pPr algn="l">
              <a:lnSpc>
                <a:spcPct val="80000"/>
              </a:lnSpc>
              <a:defRPr sz="6900" b="1" spc="-192">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46"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5415218"/>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46" y="238601"/>
            <a:ext cx="8207375" cy="896849"/>
          </a:xfrm>
          <a:prstGeom prst="rect">
            <a:avLst/>
          </a:prstGeom>
        </p:spPr>
        <p:txBody>
          <a:bodyPr lIns="0" tIns="0" rIns="0" bIns="0" anchor="t" anchorCtr="0">
            <a:noAutofit/>
          </a:bodyPr>
          <a:lstStyle>
            <a:lvl1pPr algn="l">
              <a:lnSpc>
                <a:spcPct val="85000"/>
              </a:lnSpc>
              <a:defRPr sz="3450" b="1" spc="-96">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468316" y="1145992"/>
            <a:ext cx="8207374" cy="2991933"/>
          </a:xfrm>
          <a:prstGeom prst="rect">
            <a:avLst/>
          </a:prstGeom>
        </p:spPr>
        <p:txBody>
          <a:bodyPr vert="horz" lIns="0" tIns="0" rIns="0" bIns="0"/>
          <a:lstStyle>
            <a:lvl1pPr marL="0" indent="0">
              <a:buNone/>
              <a:defRPr sz="2025" b="1">
                <a:latin typeface="+mj-lt"/>
              </a:defRPr>
            </a:lvl1pPr>
            <a:lvl2pPr marL="228035" indent="-203855">
              <a:buFont typeface="Arial"/>
              <a:buChar char="•"/>
              <a:defRPr sz="1950">
                <a:latin typeface="Georgia"/>
              </a:defRPr>
            </a:lvl2pPr>
            <a:lvl3pPr marL="442248" indent="-221122">
              <a:buFont typeface="Lucida Grande"/>
              <a:buChar char="-"/>
              <a:defRPr sz="1575" i="1">
                <a:latin typeface="Georgia"/>
                <a:cs typeface="Georgia"/>
              </a:defRPr>
            </a:lvl3pPr>
            <a:lvl4pPr marL="760124" indent="-186581">
              <a:buFont typeface="Arial"/>
              <a:buChar char="•"/>
              <a:defRPr sz="1350" baseline="0">
                <a:latin typeface="Georgia"/>
              </a:defRPr>
            </a:lvl4pPr>
            <a:lvl5pPr marL="1043437" indent="-219401">
              <a:buFont typeface="Courier New"/>
              <a:buChar char="o"/>
              <a:defRPr sz="1275"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42C68F6D-8348-4D45-8DA8-FD9DC128913F}"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pic>
        <p:nvPicPr>
          <p:cNvPr id="9"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7892" y="4254120"/>
            <a:ext cx="1811147" cy="861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Connector 4"/>
          <p:cNvCxnSpPr/>
          <p:nvPr userDrawn="1"/>
        </p:nvCxnSpPr>
        <p:spPr>
          <a:xfrm>
            <a:off x="468346"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2218690"/>
      </p:ext>
    </p:extLst>
  </p:cSld>
  <p:clrMapOvr>
    <a:masterClrMapping/>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46" y="238601"/>
            <a:ext cx="8207375" cy="896849"/>
          </a:xfrm>
          <a:prstGeom prst="rect">
            <a:avLst/>
          </a:prstGeom>
        </p:spPr>
        <p:txBody>
          <a:bodyPr lIns="0" tIns="0" rIns="0" bIns="0" anchor="t" anchorCtr="0">
            <a:noAutofit/>
          </a:bodyPr>
          <a:lstStyle>
            <a:lvl1pPr algn="l">
              <a:lnSpc>
                <a:spcPct val="85000"/>
              </a:lnSpc>
              <a:defRPr sz="3450" b="1" spc="-96">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6" y="1135453"/>
            <a:ext cx="8207374" cy="3002475"/>
          </a:xfrm>
          <a:prstGeom prst="rect">
            <a:avLst/>
          </a:prstGeom>
        </p:spPr>
        <p:txBody>
          <a:bodyPr vert="horz" lIns="0" tIns="0" rIns="0" bIns="0"/>
          <a:lstStyle>
            <a:lvl1pPr marL="0" indent="0">
              <a:buNone/>
              <a:defRPr sz="2025" b="1">
                <a:latin typeface="+mj-lt"/>
              </a:defRPr>
            </a:lvl1pPr>
            <a:lvl2pPr marL="228035" indent="-203855">
              <a:buFont typeface="Arial"/>
              <a:buChar char="•"/>
              <a:defRPr sz="1950">
                <a:latin typeface="Georgia"/>
              </a:defRPr>
            </a:lvl2pPr>
            <a:lvl3pPr marL="442248" indent="-221122">
              <a:buFont typeface="Lucida Grande"/>
              <a:buChar char="-"/>
              <a:defRPr sz="1575" i="1">
                <a:latin typeface="Georgia"/>
                <a:cs typeface="Georgia"/>
              </a:defRPr>
            </a:lvl3pPr>
            <a:lvl4pPr marL="760124" indent="-186581">
              <a:buFont typeface="Arial"/>
              <a:buChar char="•"/>
              <a:defRPr sz="1350" baseline="0">
                <a:latin typeface="Georgia"/>
              </a:defRPr>
            </a:lvl4pPr>
            <a:lvl5pPr marL="1043437" indent="-219401">
              <a:buFont typeface="Courier New"/>
              <a:buChar char="o"/>
              <a:defRPr sz="1275"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10D4F5D4-B9BE-44F8-96C7-1C557ABCEE05}"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9"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1" y="4254120"/>
            <a:ext cx="1975104" cy="861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4" name="Straight Connector 4"/>
          <p:cNvCxnSpPr/>
          <p:nvPr userDrawn="1"/>
        </p:nvCxnSpPr>
        <p:spPr>
          <a:xfrm>
            <a:off x="468346"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2226857"/>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80001" y="4254120"/>
            <a:ext cx="1745016" cy="861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ctrTitle"/>
          </p:nvPr>
        </p:nvSpPr>
        <p:spPr>
          <a:xfrm>
            <a:off x="468346" y="238601"/>
            <a:ext cx="8207375" cy="896849"/>
          </a:xfrm>
          <a:prstGeom prst="rect">
            <a:avLst/>
          </a:prstGeom>
        </p:spPr>
        <p:txBody>
          <a:bodyPr lIns="0" tIns="0" rIns="0" bIns="0" anchor="t" anchorCtr="0">
            <a:noAutofit/>
          </a:bodyPr>
          <a:lstStyle>
            <a:lvl1pPr algn="l">
              <a:lnSpc>
                <a:spcPct val="85000"/>
              </a:lnSpc>
              <a:defRPr sz="3450" b="1" spc="-96">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6" y="1135453"/>
            <a:ext cx="8207374" cy="3002475"/>
          </a:xfrm>
          <a:prstGeom prst="rect">
            <a:avLst/>
          </a:prstGeom>
        </p:spPr>
        <p:txBody>
          <a:bodyPr vert="horz" lIns="0" tIns="0" rIns="0" bIns="0"/>
          <a:lstStyle>
            <a:lvl1pPr marL="0" indent="0">
              <a:buNone/>
              <a:defRPr sz="2025" b="1">
                <a:latin typeface="+mj-lt"/>
              </a:defRPr>
            </a:lvl1pPr>
            <a:lvl2pPr marL="228035" indent="-203855">
              <a:buFont typeface="Arial"/>
              <a:buChar char="•"/>
              <a:defRPr sz="1950">
                <a:latin typeface="Georgia"/>
              </a:defRPr>
            </a:lvl2pPr>
            <a:lvl3pPr marL="442248" indent="-221122">
              <a:buFont typeface="Lucida Grande"/>
              <a:buChar char="-"/>
              <a:defRPr sz="1575" i="1">
                <a:latin typeface="Georgia"/>
                <a:cs typeface="Georgia"/>
              </a:defRPr>
            </a:lvl3pPr>
            <a:lvl4pPr marL="760124" indent="-186581">
              <a:buFont typeface="Arial"/>
              <a:buChar char="•"/>
              <a:defRPr sz="1350" baseline="0">
                <a:latin typeface="Georgia"/>
              </a:defRPr>
            </a:lvl4pPr>
            <a:lvl5pPr marL="1043437" indent="-219401">
              <a:buFont typeface="Courier New"/>
              <a:buChar char="o"/>
              <a:defRPr sz="1275"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9AAC3E7-FF06-4D99-B9A7-10BD4542BFB8}"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46"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9370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586115" y="1826719"/>
            <a:ext cx="3319477" cy="2424675"/>
          </a:xfrm>
          <a:prstGeom prst="rect">
            <a:avLst/>
          </a:prstGeom>
        </p:spPr>
        <p:txBody>
          <a:bodyPr lIns="0" tIns="0" rIns="0" bIns="0" anchor="t">
            <a:noAutofit/>
          </a:bodyPr>
          <a:lstStyle>
            <a:lvl1pPr algn="l">
              <a:lnSpc>
                <a:spcPct val="80000"/>
              </a:lnSpc>
              <a:defRPr sz="6000" b="1" spc="-200">
                <a:solidFill>
                  <a:schemeClr val="accent1"/>
                </a:solidFill>
              </a:defRPr>
            </a:lvl1pPr>
          </a:lstStyle>
          <a:p>
            <a:r>
              <a:rPr lang="en-US"/>
              <a:t>Click to edit Master title style</a:t>
            </a:r>
            <a:endParaRPr lang="en-US" dirty="0"/>
          </a:p>
        </p:txBody>
      </p:sp>
      <p:sp>
        <p:nvSpPr>
          <p:cNvPr id="7" name="Subtitle 2"/>
          <p:cNvSpPr>
            <a:spLocks noGrp="1"/>
          </p:cNvSpPr>
          <p:nvPr>
            <p:ph type="subTitle" idx="1"/>
          </p:nvPr>
        </p:nvSpPr>
        <p:spPr>
          <a:xfrm>
            <a:off x="586115"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42" y="27454"/>
            <a:ext cx="2238479" cy="1537346"/>
          </a:xfrm>
          <a:prstGeom prst="rect">
            <a:avLst/>
          </a:prstGeom>
        </p:spPr>
      </p:pic>
    </p:spTree>
    <p:extLst>
      <p:ext uri="{BB962C8B-B14F-4D97-AF65-F5344CB8AC3E}">
        <p14:creationId xmlns:p14="http://schemas.microsoft.com/office/powerpoint/2010/main" val="6311934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itle and Two Contents">
    <p:spTree>
      <p:nvGrpSpPr>
        <p:cNvPr id="1" name=""/>
        <p:cNvGrpSpPr/>
        <p:nvPr/>
      </p:nvGrpSpPr>
      <p:grpSpPr>
        <a:xfrm>
          <a:off x="0" y="0"/>
          <a:ext cx="0" cy="0"/>
          <a:chOff x="0" y="0"/>
          <a:chExt cx="0" cy="0"/>
        </a:xfrm>
      </p:grpSpPr>
      <p:sp>
        <p:nvSpPr>
          <p:cNvPr id="2" name="Title 1"/>
          <p:cNvSpPr>
            <a:spLocks noGrp="1"/>
          </p:cNvSpPr>
          <p:nvPr>
            <p:ph type="title"/>
          </p:nvPr>
        </p:nvSpPr>
        <p:spPr>
          <a:xfrm>
            <a:off x="654148" y="433420"/>
            <a:ext cx="7906652" cy="415499"/>
          </a:xfrm>
          <a:prstGeom prst="rect">
            <a:avLst/>
          </a:prstGeom>
        </p:spPr>
        <p:txBody>
          <a:bodyPr/>
          <a:lstStyle/>
          <a:p>
            <a:r>
              <a:rPr lang="en-US" noProof="0"/>
              <a:t>Click to edit Master title style</a:t>
            </a:r>
            <a:endParaRPr lang="fi-FI" noProof="0"/>
          </a:p>
        </p:txBody>
      </p:sp>
      <p:sp>
        <p:nvSpPr>
          <p:cNvPr id="3" name="Content Placeholder 2"/>
          <p:cNvSpPr>
            <a:spLocks noGrp="1"/>
          </p:cNvSpPr>
          <p:nvPr>
            <p:ph sz="half" idx="1"/>
          </p:nvPr>
        </p:nvSpPr>
        <p:spPr>
          <a:xfrm>
            <a:off x="572400" y="1188000"/>
            <a:ext cx="3924000" cy="3102300"/>
          </a:xfrm>
          <a:prstGeom prst="rect">
            <a:avLst/>
          </a:prstGeom>
        </p:spPr>
        <p:txBody>
          <a:bodyPr/>
          <a:lstStyle>
            <a:lvl1pPr>
              <a:defRPr sz="2000"/>
            </a:lvl1pPr>
            <a:lvl2pPr>
              <a:defRPr sz="1800"/>
            </a:lvl2pPr>
            <a:lvl3pPr>
              <a:defRPr sz="1600"/>
            </a:lvl3pPr>
            <a:lvl4pPr>
              <a:defRPr sz="1400"/>
            </a:lvl4pPr>
            <a:lvl5pPr>
              <a:defRPr sz="1200"/>
            </a:lvl5pPr>
            <a:lvl6pPr>
              <a:defRPr sz="1400"/>
            </a:lvl6pPr>
            <a:lvl7pPr>
              <a:defRPr sz="1400"/>
            </a:lvl7pPr>
            <a:lvl8pPr>
              <a:defRPr sz="1400"/>
            </a:lvl8pPr>
            <a:lvl9pPr>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Content Placeholder 3"/>
          <p:cNvSpPr>
            <a:spLocks noGrp="1"/>
          </p:cNvSpPr>
          <p:nvPr>
            <p:ph sz="half" idx="2"/>
          </p:nvPr>
        </p:nvSpPr>
        <p:spPr>
          <a:xfrm>
            <a:off x="4648200" y="1188000"/>
            <a:ext cx="3924000" cy="3102300"/>
          </a:xfrm>
          <a:prstGeom prst="rect">
            <a:avLst/>
          </a:prstGeom>
        </p:spPr>
        <p:txBody>
          <a:bodyPr/>
          <a:lstStyle>
            <a:lvl1pPr>
              <a:defRPr sz="2000"/>
            </a:lvl1pPr>
            <a:lvl2pPr>
              <a:defRPr sz="1800"/>
            </a:lvl2pPr>
            <a:lvl3pPr>
              <a:defRPr sz="1600"/>
            </a:lvl3pPr>
            <a:lvl4pPr>
              <a:defRPr sz="1400"/>
            </a:lvl4pPr>
            <a:lvl5pPr>
              <a:defRPr sz="1200"/>
            </a:lvl5pPr>
            <a:lvl6pPr>
              <a:buNone/>
              <a:defRPr sz="1400"/>
            </a:lvl6pPr>
            <a:lvl7pPr>
              <a:buNone/>
              <a:defRPr sz="1400"/>
            </a:lvl7pPr>
            <a:lvl8pPr>
              <a:buNone/>
              <a:defRPr sz="1400"/>
            </a:lvl8pPr>
            <a:lvl9pPr>
              <a:buNone/>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Date Placeholder 4"/>
          <p:cNvSpPr>
            <a:spLocks noGrp="1"/>
          </p:cNvSpPr>
          <p:nvPr>
            <p:ph type="dt" sz="half" idx="10"/>
          </p:nvPr>
        </p:nvSpPr>
        <p:spPr/>
        <p:txBody>
          <a:bodyPr/>
          <a:lstStyle/>
          <a:p>
            <a:fld id="{30CCFA59-C1FC-453C-854B-451EFFB09889}" type="datetime1">
              <a:rPr lang="en-US" smtClean="0">
                <a:solidFill>
                  <a:prstClr val="black">
                    <a:tint val="75000"/>
                  </a:prstClr>
                </a:solidFill>
                <a:latin typeface="Arial"/>
              </a:rPr>
              <a:pPr/>
              <a:t>9/21/20</a:t>
            </a:fld>
            <a:endParaRPr lang="fi-FI">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52384017-E4DF-4A7A-8FA6-2DC68C3EB4D0}" type="slidenum">
              <a:rPr lang="fi-FI" smtClean="0">
                <a:solidFill>
                  <a:prstClr val="black">
                    <a:tint val="75000"/>
                  </a:prstClr>
                </a:solidFill>
                <a:latin typeface="Arial"/>
              </a:rPr>
              <a:pPr/>
              <a:t>‹#›</a:t>
            </a:fld>
            <a:endParaRPr lang="fi-FI">
              <a:solidFill>
                <a:prstClr val="black">
                  <a:tint val="75000"/>
                </a:prstClr>
              </a:solidFill>
              <a:latin typeface="Arial"/>
            </a:endParaRPr>
          </a:p>
        </p:txBody>
      </p:sp>
      <p:sp>
        <p:nvSpPr>
          <p:cNvPr id="10" name="Text Placeholder 9"/>
          <p:cNvSpPr>
            <a:spLocks noGrp="1"/>
          </p:cNvSpPr>
          <p:nvPr>
            <p:ph type="body" sz="quarter" idx="13"/>
          </p:nvPr>
        </p:nvSpPr>
        <p:spPr>
          <a:xfrm>
            <a:off x="5144400" y="4608900"/>
            <a:ext cx="1537200" cy="286200"/>
          </a:xfrm>
          <a:prstGeom prst="rect">
            <a:avLst/>
          </a:prstGeo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a:t>Click to edit Master text styles</a:t>
            </a:r>
          </a:p>
        </p:txBody>
      </p:sp>
      <p:sp>
        <p:nvSpPr>
          <p:cNvPr id="11" name="Text Placeholder 9"/>
          <p:cNvSpPr>
            <a:spLocks noGrp="1"/>
          </p:cNvSpPr>
          <p:nvPr>
            <p:ph type="body" sz="quarter" idx="14"/>
          </p:nvPr>
        </p:nvSpPr>
        <p:spPr>
          <a:xfrm>
            <a:off x="6858000" y="4608900"/>
            <a:ext cx="1702800" cy="286200"/>
          </a:xfrm>
          <a:prstGeom prst="rect">
            <a:avLst/>
          </a:prstGeo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a:t>Click to edit Master text styles</a:t>
            </a:r>
          </a:p>
        </p:txBody>
      </p:sp>
    </p:spTree>
    <p:extLst>
      <p:ext uri="{BB962C8B-B14F-4D97-AF65-F5344CB8AC3E}">
        <p14:creationId xmlns:p14="http://schemas.microsoft.com/office/powerpoint/2010/main" val="1094638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0.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1"/>
            <a:ext cx="8212380" cy="896849"/>
          </a:xfrm>
          <a:prstGeom prst="rect">
            <a:avLst/>
          </a:prstGeom>
        </p:spPr>
        <p:txBody>
          <a:bodyPr lIns="0" tIns="0" rIns="0" bIns="0" anchor="t" anchorCtr="0">
            <a:noAutofit/>
          </a:bodyPr>
          <a:lstStyle>
            <a:lvl1pPr algn="l">
              <a:lnSpc>
                <a:spcPct val="85000"/>
              </a:lnSpc>
              <a:defRPr sz="3450" b="1" spc="-96">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3321" y="1135453"/>
            <a:ext cx="3988079" cy="3002475"/>
          </a:xfrm>
          <a:prstGeom prst="rect">
            <a:avLst/>
          </a:prstGeom>
        </p:spPr>
        <p:txBody>
          <a:bodyPr vert="horz" lIns="0" tIns="0" rIns="0" bIns="0"/>
          <a:lstStyle>
            <a:lvl1pPr marL="0" indent="0">
              <a:buNone/>
              <a:defRPr sz="2025" b="1">
                <a:latin typeface="+mj-lt"/>
              </a:defRPr>
            </a:lvl1pPr>
            <a:lvl2pPr marL="228035" indent="-203855">
              <a:buFont typeface="Arial"/>
              <a:buChar char="•"/>
              <a:defRPr sz="1950">
                <a:latin typeface="Georgia"/>
              </a:defRPr>
            </a:lvl2pPr>
            <a:lvl3pPr marL="442248" indent="-221122">
              <a:buFont typeface="Lucida Grande"/>
              <a:buChar char="-"/>
              <a:defRPr sz="1575" i="1">
                <a:latin typeface="Georgia"/>
                <a:cs typeface="Georgia"/>
              </a:defRPr>
            </a:lvl3pPr>
            <a:lvl4pPr marL="760124" indent="-186581">
              <a:buFont typeface="Arial"/>
              <a:buChar char="•"/>
              <a:defRPr sz="1350" baseline="0">
                <a:latin typeface="Georgia"/>
              </a:defRPr>
            </a:lvl4pPr>
            <a:lvl5pPr marL="1043437" indent="-219401">
              <a:buFont typeface="Courier New"/>
              <a:buChar char="o"/>
              <a:defRPr sz="1275"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40" name="Content Placeholder 10"/>
          <p:cNvSpPr>
            <a:spLocks noGrp="1"/>
          </p:cNvSpPr>
          <p:nvPr>
            <p:ph sz="quarter" idx="18"/>
          </p:nvPr>
        </p:nvSpPr>
        <p:spPr>
          <a:xfrm>
            <a:off x="4687624" y="1135453"/>
            <a:ext cx="3988079" cy="3002475"/>
          </a:xfrm>
          <a:prstGeom prst="rect">
            <a:avLst/>
          </a:prstGeom>
        </p:spPr>
        <p:txBody>
          <a:bodyPr vert="horz" lIns="0" tIns="0" rIns="0" bIns="0"/>
          <a:lstStyle>
            <a:lvl1pPr marL="0" indent="0">
              <a:buNone/>
              <a:defRPr sz="2025" b="1">
                <a:latin typeface="+mj-lt"/>
              </a:defRPr>
            </a:lvl1pPr>
            <a:lvl2pPr marL="228035" indent="-203855">
              <a:buFont typeface="Arial"/>
              <a:buChar char="•"/>
              <a:defRPr sz="1950">
                <a:latin typeface="Georgia"/>
              </a:defRPr>
            </a:lvl2pPr>
            <a:lvl3pPr marL="442248" indent="-221122">
              <a:buFont typeface="Lucida Grande"/>
              <a:buChar char="-"/>
              <a:defRPr sz="1575" i="1">
                <a:latin typeface="Georgia"/>
                <a:cs typeface="Georgia"/>
              </a:defRPr>
            </a:lvl3pPr>
            <a:lvl4pPr marL="760124" indent="-186581">
              <a:buFont typeface="Arial"/>
              <a:buChar char="•"/>
              <a:defRPr sz="1350" baseline="0">
                <a:latin typeface="Georgia"/>
              </a:defRPr>
            </a:lvl4pPr>
            <a:lvl5pPr marL="1043437" indent="-219401">
              <a:buFont typeface="Courier New"/>
              <a:buChar char="o"/>
              <a:defRPr sz="1275"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CBC33CCD-9C0F-4F50-B300-ED98B7FFFC45}"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7890" y="4254120"/>
            <a:ext cx="1975104" cy="861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46"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5288424"/>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46" y="238601"/>
            <a:ext cx="8207375" cy="896849"/>
          </a:xfrm>
          <a:prstGeom prst="rect">
            <a:avLst/>
          </a:prstGeom>
        </p:spPr>
        <p:txBody>
          <a:bodyPr lIns="0" tIns="0" rIns="0" bIns="0" anchor="t" anchorCtr="0">
            <a:noAutofit/>
          </a:bodyPr>
          <a:lstStyle>
            <a:lvl1pPr algn="l">
              <a:lnSpc>
                <a:spcPct val="85000"/>
              </a:lnSpc>
              <a:defRPr sz="3450" b="1" spc="-96">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468324" y="1135452"/>
            <a:ext cx="3988079" cy="3002981"/>
          </a:xfrm>
          <a:prstGeom prst="rect">
            <a:avLst/>
          </a:prstGeom>
        </p:spPr>
        <p:txBody>
          <a:bodyPr vert="horz" lIns="0" tIns="0" rIns="0" bIns="0"/>
          <a:lstStyle>
            <a:lvl1pPr marL="0" indent="0">
              <a:buNone/>
              <a:defRPr sz="2025" b="1">
                <a:latin typeface="+mj-lt"/>
              </a:defRPr>
            </a:lvl1pPr>
            <a:lvl2pPr marL="228035" indent="-203855">
              <a:buFont typeface="Arial"/>
              <a:buChar char="•"/>
              <a:defRPr sz="1950">
                <a:latin typeface="Georgia"/>
              </a:defRPr>
            </a:lvl2pPr>
            <a:lvl3pPr marL="442248" indent="-221122">
              <a:buFont typeface="Lucida Grande"/>
              <a:buChar char="-"/>
              <a:defRPr sz="1575" i="1">
                <a:latin typeface="Georgia"/>
                <a:cs typeface="Georgia"/>
              </a:defRPr>
            </a:lvl3pPr>
            <a:lvl4pPr marL="760124" indent="-186581">
              <a:buFont typeface="Arial"/>
              <a:buChar char="•"/>
              <a:defRPr sz="1350" baseline="0">
                <a:latin typeface="Georgia"/>
              </a:defRPr>
            </a:lvl4pPr>
            <a:lvl5pPr marL="1043437" indent="-219401">
              <a:buFont typeface="Courier New"/>
              <a:buChar char="o"/>
              <a:defRPr sz="1275"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87624" y="1134944"/>
            <a:ext cx="3988079" cy="3002981"/>
          </a:xfrm>
          <a:prstGeom prst="rect">
            <a:avLst/>
          </a:prstGeom>
        </p:spPr>
        <p:txBody>
          <a:bodyPr vert="horz" lIns="0" tIns="0" rIns="0" bIns="0"/>
          <a:lstStyle>
            <a:lvl1pPr marL="0" indent="0">
              <a:buNone/>
              <a:defRPr sz="2025" b="1">
                <a:latin typeface="+mj-lt"/>
              </a:defRPr>
            </a:lvl1pPr>
            <a:lvl2pPr marL="228035" indent="-203855">
              <a:buFont typeface="Arial"/>
              <a:buChar char="•"/>
              <a:defRPr sz="1950">
                <a:latin typeface="Georgia"/>
              </a:defRPr>
            </a:lvl2pPr>
            <a:lvl3pPr marL="442248" indent="-221122">
              <a:buFont typeface="Lucida Grande"/>
              <a:buChar char="-"/>
              <a:defRPr sz="1575" i="1">
                <a:latin typeface="Georgia"/>
                <a:cs typeface="Georgia"/>
              </a:defRPr>
            </a:lvl3pPr>
            <a:lvl4pPr marL="760124" indent="-186581">
              <a:buFont typeface="Arial"/>
              <a:buChar char="•"/>
              <a:defRPr sz="1350" baseline="0">
                <a:latin typeface="Georgia"/>
              </a:defRPr>
            </a:lvl4pPr>
            <a:lvl5pPr marL="1043437" indent="-219401">
              <a:buFont typeface="Courier New"/>
              <a:buChar char="o"/>
              <a:defRPr sz="1275"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B72ECC5E-FBF9-4BBA-8E4E-908F083515A2}"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0"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1" y="4254120"/>
            <a:ext cx="1975104" cy="861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46"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1486576"/>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46" y="238601"/>
            <a:ext cx="8207375" cy="896849"/>
          </a:xfrm>
          <a:prstGeom prst="rect">
            <a:avLst/>
          </a:prstGeom>
        </p:spPr>
        <p:txBody>
          <a:bodyPr lIns="0" tIns="0" rIns="0" bIns="0" anchor="t" anchorCtr="0">
            <a:noAutofit/>
          </a:bodyPr>
          <a:lstStyle>
            <a:lvl1pPr algn="l">
              <a:lnSpc>
                <a:spcPct val="85000"/>
              </a:lnSpc>
              <a:defRPr sz="3450" b="1" spc="-96">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24" y="1135453"/>
            <a:ext cx="3988079" cy="3002475"/>
          </a:xfrm>
          <a:prstGeom prst="rect">
            <a:avLst/>
          </a:prstGeom>
        </p:spPr>
        <p:txBody>
          <a:bodyPr vert="horz" lIns="0" tIns="0" rIns="0" bIns="0"/>
          <a:lstStyle>
            <a:lvl1pPr marL="0" indent="0">
              <a:buNone/>
              <a:defRPr sz="2025" b="1">
                <a:latin typeface="+mj-lt"/>
              </a:defRPr>
            </a:lvl1pPr>
            <a:lvl2pPr marL="228035" indent="-203855">
              <a:buFont typeface="Arial"/>
              <a:buChar char="•"/>
              <a:defRPr sz="1950">
                <a:latin typeface="Georgia"/>
              </a:defRPr>
            </a:lvl2pPr>
            <a:lvl3pPr marL="442248" indent="-221122">
              <a:buFont typeface="Lucida Grande"/>
              <a:buChar char="-"/>
              <a:defRPr sz="1575" i="1">
                <a:latin typeface="Georgia"/>
                <a:cs typeface="Georgia"/>
              </a:defRPr>
            </a:lvl3pPr>
            <a:lvl4pPr marL="760124" indent="-186581">
              <a:buFont typeface="Arial"/>
              <a:buChar char="•"/>
              <a:defRPr sz="1350" baseline="0">
                <a:latin typeface="Georgia"/>
              </a:defRPr>
            </a:lvl4pPr>
            <a:lvl5pPr marL="1043437" indent="-219401">
              <a:buFont typeface="Courier New"/>
              <a:buChar char="o"/>
              <a:defRPr sz="1275"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B4E52BF5-BF61-4F2B-B633-26CA257B268F}"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79513" y="4254120"/>
            <a:ext cx="1975104" cy="861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46"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24" y="1135453"/>
            <a:ext cx="3988079" cy="3002475"/>
          </a:xfrm>
          <a:prstGeom prst="rect">
            <a:avLst/>
          </a:prstGeom>
        </p:spPr>
        <p:txBody>
          <a:bodyPr vert="horz" lIns="0" tIns="0" rIns="0" bIns="0"/>
          <a:lstStyle>
            <a:lvl1pPr marL="0" indent="0">
              <a:buNone/>
              <a:defRPr sz="2025" b="1">
                <a:latin typeface="+mj-lt"/>
              </a:defRPr>
            </a:lvl1pPr>
            <a:lvl2pPr marL="228035" indent="-203855">
              <a:buFont typeface="Arial"/>
              <a:buChar char="•"/>
              <a:defRPr sz="1950">
                <a:latin typeface="Georgia"/>
              </a:defRPr>
            </a:lvl2pPr>
            <a:lvl3pPr marL="442248" indent="-221122">
              <a:buFont typeface="Lucida Grande"/>
              <a:buChar char="-"/>
              <a:defRPr sz="1575" i="1">
                <a:latin typeface="Georgia"/>
                <a:cs typeface="Georgia"/>
              </a:defRPr>
            </a:lvl3pPr>
            <a:lvl4pPr marL="760124" indent="-186581">
              <a:buFont typeface="Arial"/>
              <a:buChar char="•"/>
              <a:defRPr sz="1350" baseline="0">
                <a:latin typeface="Georgia"/>
              </a:defRPr>
            </a:lvl4pPr>
            <a:lvl5pPr marL="1043437" indent="-219401">
              <a:buFont typeface="Courier New"/>
              <a:buChar char="o"/>
              <a:defRPr sz="1275"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1136319636"/>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8"/>
            <a:ext cx="2238480" cy="1592251"/>
          </a:xfrm>
          <a:prstGeom prst="rect">
            <a:avLst/>
          </a:prstGeom>
        </p:spPr>
      </p:pic>
    </p:spTree>
    <p:extLst>
      <p:ext uri="{BB962C8B-B14F-4D97-AF65-F5344CB8AC3E}">
        <p14:creationId xmlns:p14="http://schemas.microsoft.com/office/powerpoint/2010/main" val="2769658726"/>
      </p:ext>
    </p:extLst>
  </p:cSld>
  <p:clrMapOvr>
    <a:masterClrMapping/>
  </p:clrMapOvr>
</p:sldLayout>
</file>

<file path=ppt/slideLayouts/slideLayout1204.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
            <a:ext cx="2238480" cy="1592251"/>
          </a:xfrm>
          <a:prstGeom prst="rect">
            <a:avLst/>
          </a:prstGeom>
        </p:spPr>
      </p:pic>
    </p:spTree>
    <p:extLst>
      <p:ext uri="{BB962C8B-B14F-4D97-AF65-F5344CB8AC3E}">
        <p14:creationId xmlns:p14="http://schemas.microsoft.com/office/powerpoint/2010/main" val="516828735"/>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8"/>
            <a:ext cx="2238480" cy="1592251"/>
          </a:xfrm>
          <a:prstGeom prst="rect">
            <a:avLst/>
          </a:prstGeom>
        </p:spPr>
      </p:pic>
    </p:spTree>
    <p:extLst>
      <p:ext uri="{BB962C8B-B14F-4D97-AF65-F5344CB8AC3E}">
        <p14:creationId xmlns:p14="http://schemas.microsoft.com/office/powerpoint/2010/main" val="2401368552"/>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8"/>
            <a:ext cx="2238480" cy="1592251"/>
          </a:xfrm>
          <a:prstGeom prst="rect">
            <a:avLst/>
          </a:prstGeom>
        </p:spPr>
      </p:pic>
    </p:spTree>
    <p:extLst>
      <p:ext uri="{BB962C8B-B14F-4D97-AF65-F5344CB8AC3E}">
        <p14:creationId xmlns:p14="http://schemas.microsoft.com/office/powerpoint/2010/main" val="3397961911"/>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
            <a:ext cx="2238480" cy="1592251"/>
          </a:xfrm>
          <a:prstGeom prst="rect">
            <a:avLst/>
          </a:prstGeom>
        </p:spPr>
      </p:pic>
    </p:spTree>
    <p:extLst>
      <p:ext uri="{BB962C8B-B14F-4D97-AF65-F5344CB8AC3E}">
        <p14:creationId xmlns:p14="http://schemas.microsoft.com/office/powerpoint/2010/main" val="3585593690"/>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8"/>
            <a:ext cx="2238480" cy="1592251"/>
          </a:xfrm>
          <a:prstGeom prst="rect">
            <a:avLst/>
          </a:prstGeom>
        </p:spPr>
      </p:pic>
    </p:spTree>
    <p:extLst>
      <p:ext uri="{BB962C8B-B14F-4D97-AF65-F5344CB8AC3E}">
        <p14:creationId xmlns:p14="http://schemas.microsoft.com/office/powerpoint/2010/main" val="2415284044"/>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46" y="2055251"/>
            <a:ext cx="7975385" cy="1977000"/>
          </a:xfrm>
          <a:prstGeom prst="rect">
            <a:avLst/>
          </a:prstGeom>
        </p:spPr>
        <p:txBody>
          <a:bodyPr lIns="0" tIns="0" rIns="0" bIns="0" anchor="b">
            <a:noAutofit/>
          </a:bodyPr>
          <a:lstStyle>
            <a:lvl1pPr algn="l">
              <a:lnSpc>
                <a:spcPct val="80000"/>
              </a:lnSpc>
              <a:defRPr sz="72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4" name="Picture 3">
            <a:extLst>
              <a:ext uri="{FF2B5EF4-FFF2-40B4-BE49-F238E27FC236}">
                <a16:creationId xmlns:a16="http://schemas.microsoft.com/office/drawing/2014/main" id="{E9797346-9FA6-9F40-970A-6C8A783324F9}"/>
              </a:ext>
            </a:extLst>
          </p:cNvPr>
          <p:cNvPicPr>
            <a:picLocks noChangeAspect="1"/>
          </p:cNvPicPr>
          <p:nvPr userDrawn="1"/>
        </p:nvPicPr>
        <p:blipFill>
          <a:blip r:embed="rId2"/>
          <a:stretch>
            <a:fillRect/>
          </a:stretch>
        </p:blipFill>
        <p:spPr>
          <a:xfrm>
            <a:off x="0" y="-7200"/>
            <a:ext cx="1651000" cy="1511300"/>
          </a:xfrm>
          <a:prstGeom prst="rect">
            <a:avLst/>
          </a:prstGeom>
        </p:spPr>
      </p:pic>
    </p:spTree>
    <p:extLst>
      <p:ext uri="{BB962C8B-B14F-4D97-AF65-F5344CB8AC3E}">
        <p14:creationId xmlns:p14="http://schemas.microsoft.com/office/powerpoint/2010/main" val="19564988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Text Placeholder 10"/>
          <p:cNvSpPr>
            <a:spLocks noGrp="1"/>
          </p:cNvSpPr>
          <p:nvPr>
            <p:ph type="body" sz="quarter" idx="13"/>
          </p:nvPr>
        </p:nvSpPr>
        <p:spPr>
          <a:xfrm>
            <a:off x="572400" y="1123200"/>
            <a:ext cx="6285600" cy="3102300"/>
          </a:xfrm>
          <a:prstGeom prst="rect">
            <a:avLst/>
          </a:prstGeom>
        </p:spPr>
        <p:txBody>
          <a:bodyPr lIns="0" tIns="0" rIns="0" bIns="0">
            <a:normAutofit/>
          </a:bodyPr>
          <a:lstStyle>
            <a:lvl1pPr>
              <a:lnSpc>
                <a:spcPts val="2000"/>
              </a:lnSpc>
              <a:buNone/>
              <a:defRPr sz="1600" b="1"/>
            </a:lvl1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p:txBody>
      </p:sp>
      <p:sp>
        <p:nvSpPr>
          <p:cNvPr id="7" name="Title 1"/>
          <p:cNvSpPr>
            <a:spLocks noGrp="1"/>
          </p:cNvSpPr>
          <p:nvPr>
            <p:ph type="ctrTitle"/>
          </p:nvPr>
        </p:nvSpPr>
        <p:spPr>
          <a:xfrm>
            <a:off x="572400" y="365805"/>
            <a:ext cx="7772400" cy="675000"/>
          </a:xfrm>
          <a:prstGeom prst="rect">
            <a:avLst/>
          </a:prstGeom>
        </p:spPr>
        <p:txBody>
          <a:bodyPr lIns="0" tIns="0" rIns="0" bIns="0" anchor="t">
            <a:noAutofit/>
          </a:bodyPr>
          <a:lstStyle>
            <a:lvl1pPr algn="l">
              <a:defRPr sz="3200" b="1">
                <a:solidFill>
                  <a:schemeClr val="accent2"/>
                </a:solidFill>
                <a:latin typeface="+mj-lt"/>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3" name="Text Placeholder 13"/>
          <p:cNvSpPr>
            <a:spLocks noGrp="1"/>
          </p:cNvSpPr>
          <p:nvPr>
            <p:ph type="body" sz="quarter" idx="16"/>
          </p:nvPr>
        </p:nvSpPr>
        <p:spPr>
          <a:xfrm>
            <a:off x="5143500" y="4608918"/>
            <a:ext cx="1536700" cy="286984"/>
          </a:xfrm>
          <a:prstGeom prst="rect">
            <a:avLst/>
          </a:prstGeom>
        </p:spPr>
        <p:txBody>
          <a:bodyPr lIns="0" tIns="0" rIns="0" bIns="0"/>
          <a:lstStyle>
            <a:lvl1pPr marL="0">
              <a:lnSpc>
                <a:spcPts val="950"/>
              </a:lnSpc>
              <a:spcBef>
                <a:spcPts val="0"/>
              </a:spcBef>
              <a:buNone/>
              <a:defRPr sz="950" b="1">
                <a:solidFill>
                  <a:schemeClr val="bg2"/>
                </a:solidFill>
              </a:defRPr>
            </a:lvl1pPr>
          </a:lstStyle>
          <a:p>
            <a:pPr lvl="0"/>
            <a:r>
              <a:rPr lang="fi-FI"/>
              <a:t>Click to edit Master text styles</a:t>
            </a:r>
          </a:p>
        </p:txBody>
      </p:sp>
      <p:sp>
        <p:nvSpPr>
          <p:cNvPr id="14" name="Text Placeholder 13"/>
          <p:cNvSpPr>
            <a:spLocks noGrp="1"/>
          </p:cNvSpPr>
          <p:nvPr>
            <p:ph type="body" sz="quarter" idx="17"/>
          </p:nvPr>
        </p:nvSpPr>
        <p:spPr>
          <a:xfrm>
            <a:off x="6859593" y="4608918"/>
            <a:ext cx="1701801" cy="286984"/>
          </a:xfrm>
          <a:prstGeom prst="rect">
            <a:avLst/>
          </a:prstGeom>
        </p:spPr>
        <p:txBody>
          <a:bodyPr lIns="0" tIns="0" rIns="0" bIns="0"/>
          <a:lstStyle>
            <a:lvl1pPr marL="0">
              <a:lnSpc>
                <a:spcPts val="950"/>
              </a:lnSpc>
              <a:spcBef>
                <a:spcPts val="0"/>
              </a:spcBef>
              <a:buNone/>
              <a:defRPr sz="950" b="1">
                <a:solidFill>
                  <a:schemeClr val="bg2"/>
                </a:solidFill>
              </a:defRPr>
            </a:lvl1pPr>
          </a:lstStyle>
          <a:p>
            <a:pPr lvl="0"/>
            <a:r>
              <a:rPr lang="fi-FI"/>
              <a:t>Click to edit Master text styles</a:t>
            </a:r>
          </a:p>
        </p:txBody>
      </p:sp>
      <p:sp>
        <p:nvSpPr>
          <p:cNvPr id="8" name="Footer Placeholder 4"/>
          <p:cNvSpPr>
            <a:spLocks noGrp="1"/>
          </p:cNvSpPr>
          <p:nvPr>
            <p:ph type="ftr" sz="quarter" idx="18"/>
          </p:nvPr>
        </p:nvSpPr>
        <p:spPr>
          <a:xfrm>
            <a:off x="3429000" y="4609748"/>
            <a:ext cx="1544638" cy="95727"/>
          </a:xfrm>
        </p:spPr>
        <p:txBody>
          <a:bodyPr lIns="0" tIns="0" rIns="0" bIns="0" anchor="t"/>
          <a:lstStyle>
            <a:lvl1pPr algn="l">
              <a:defRPr sz="900" b="1"/>
            </a:lvl1pPr>
          </a:lstStyle>
          <a:p>
            <a:pPr>
              <a:defRPr/>
            </a:pPr>
            <a:endParaRPr lang="en-US">
              <a:solidFill>
                <a:prstClr val="black">
                  <a:tint val="75000"/>
                </a:prstClr>
              </a:solidFill>
            </a:endParaRPr>
          </a:p>
        </p:txBody>
      </p:sp>
      <p:sp>
        <p:nvSpPr>
          <p:cNvPr id="9" name="Date Placeholder 3"/>
          <p:cNvSpPr>
            <a:spLocks noGrp="1"/>
          </p:cNvSpPr>
          <p:nvPr>
            <p:ph type="dt" sz="half" idx="19"/>
          </p:nvPr>
        </p:nvSpPr>
        <p:spPr>
          <a:xfrm>
            <a:off x="3429000" y="4704874"/>
            <a:ext cx="1544638" cy="94298"/>
          </a:xfrm>
        </p:spPr>
        <p:txBody>
          <a:bodyPr lIns="0" tIns="0" rIns="0" bIns="0" anchor="t"/>
          <a:lstStyle>
            <a:lvl1pPr>
              <a:defRPr sz="900" b="1"/>
            </a:lvl1pPr>
          </a:lstStyle>
          <a:p>
            <a:fld id="{F64239BA-F671-B24C-B394-01839EA2647B}" type="datetime1">
              <a:rPr lang="en-US">
                <a:solidFill>
                  <a:prstClr val="black">
                    <a:tint val="75000"/>
                  </a:prstClr>
                </a:solidFill>
              </a:rPr>
              <a:pPr/>
              <a:t>9/21/20</a:t>
            </a:fld>
            <a:endParaRPr lang="en-US">
              <a:solidFill>
                <a:prstClr val="black">
                  <a:tint val="75000"/>
                </a:prstClr>
              </a:solidFill>
            </a:endParaRPr>
          </a:p>
        </p:txBody>
      </p:sp>
      <p:sp>
        <p:nvSpPr>
          <p:cNvPr id="10" name="Slide Number Placeholder 5"/>
          <p:cNvSpPr>
            <a:spLocks noGrp="1"/>
          </p:cNvSpPr>
          <p:nvPr>
            <p:ph type="sldNum" sz="quarter" idx="20"/>
          </p:nvPr>
        </p:nvSpPr>
        <p:spPr>
          <a:xfrm>
            <a:off x="3429000" y="4802029"/>
            <a:ext cx="1544638" cy="94298"/>
          </a:xfrm>
        </p:spPr>
        <p:txBody>
          <a:bodyPr lIns="0" tIns="0" rIns="0" bIns="0" anchor="t"/>
          <a:lstStyle>
            <a:lvl1pPr algn="l">
              <a:defRPr sz="900" b="1"/>
            </a:lvl1pPr>
          </a:lstStyle>
          <a:p>
            <a:fld id="{968382F0-4107-8B46-A7D7-D94C049BE94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379064"/>
      </p:ext>
    </p:extLst>
  </p:cSld>
  <p:clrMapOvr>
    <a:masterClrMapping/>
  </p:clrMapOvr>
</p:sldLayout>
</file>

<file path=ppt/slideLayouts/slideLayout1210.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46" y="2055251"/>
            <a:ext cx="7975385" cy="1977000"/>
          </a:xfrm>
          <a:prstGeom prst="rect">
            <a:avLst/>
          </a:prstGeom>
        </p:spPr>
        <p:txBody>
          <a:bodyPr lIns="0" tIns="0" rIns="0" bIns="0" anchor="b">
            <a:noAutofit/>
          </a:bodyPr>
          <a:lstStyle>
            <a:lvl1pPr algn="l">
              <a:lnSpc>
                <a:spcPct val="80000"/>
              </a:lnSpc>
              <a:defRPr sz="7200" b="1" spc="-200">
                <a:solidFill>
                  <a:schemeClr val="accent5"/>
                </a:solidFill>
              </a:defRPr>
            </a:lvl1pPr>
          </a:lstStyle>
          <a:p>
            <a:r>
              <a:rPr lang="fi-FI"/>
              <a:t>Click to edit Master title style</a:t>
            </a:r>
            <a:endParaRPr lang="en-US" dirty="0"/>
          </a:p>
        </p:txBody>
      </p:sp>
      <p:sp>
        <p:nvSpPr>
          <p:cNvPr id="6"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2555581132"/>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46" y="2055251"/>
            <a:ext cx="7975385" cy="1977000"/>
          </a:xfrm>
          <a:prstGeom prst="rect">
            <a:avLst/>
          </a:prstGeom>
        </p:spPr>
        <p:txBody>
          <a:bodyPr lIns="0" tIns="0" rIns="0" bIns="0" anchor="b">
            <a:noAutofit/>
          </a:bodyPr>
          <a:lstStyle>
            <a:lvl1pPr algn="l">
              <a:lnSpc>
                <a:spcPct val="80000"/>
              </a:lnSpc>
              <a:defRPr sz="7200" b="1" spc="-200">
                <a:solidFill>
                  <a:schemeClr val="accent1"/>
                </a:solidFill>
              </a:defRPr>
            </a:lvl1pPr>
          </a:lstStyle>
          <a:p>
            <a:r>
              <a:rPr lang="fi-FI"/>
              <a:t>Click to edit Master title style</a:t>
            </a:r>
            <a:endParaRPr lang="en-US" dirty="0"/>
          </a:p>
        </p:txBody>
      </p:sp>
      <p:sp>
        <p:nvSpPr>
          <p:cNvPr id="6"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 y="12646"/>
            <a:ext cx="2236005" cy="1565204"/>
          </a:xfrm>
          <a:prstGeom prst="rect">
            <a:avLst/>
          </a:prstGeom>
        </p:spPr>
      </p:pic>
    </p:spTree>
    <p:extLst>
      <p:ext uri="{BB962C8B-B14F-4D97-AF65-F5344CB8AC3E}">
        <p14:creationId xmlns:p14="http://schemas.microsoft.com/office/powerpoint/2010/main" val="3861358585"/>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5534" y="1826719"/>
            <a:ext cx="3319477" cy="2424675"/>
          </a:xfrm>
          <a:prstGeom prst="rect">
            <a:avLst/>
          </a:prstGeom>
        </p:spPr>
        <p:txBody>
          <a:bodyPr lIns="0" tIns="0" rIns="0" bIns="0" anchor="t">
            <a:noAutofit/>
          </a:bodyPr>
          <a:lstStyle>
            <a:lvl1pPr algn="l">
              <a:lnSpc>
                <a:spcPct val="80000"/>
              </a:lnSpc>
              <a:defRPr sz="60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5534"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35001"/>
            <a:ext cx="4629692" cy="4873500"/>
          </a:xfrm>
          <a:prstGeom prst="rect">
            <a:avLst/>
          </a:prstGeom>
        </p:spPr>
        <p:txBody>
          <a:bodyPr vert="horz" lIns="91410" tIns="45706" rIns="91410" bIns="45706"/>
          <a:lstStyle/>
          <a:p>
            <a:pPr lvl="0"/>
            <a:r>
              <a:rPr lang="fi-FI" noProof="0"/>
              <a:t>Drag picture to placeholder or click icon to add</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29504630"/>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1"/>
            <a:ext cx="4629692" cy="4873500"/>
          </a:xfrm>
          <a:prstGeom prst="rect">
            <a:avLst/>
          </a:prstGeom>
        </p:spPr>
        <p:txBody>
          <a:bodyPr vert="horz" lIns="91410" tIns="45706" rIns="91410" bIns="45706"/>
          <a:lstStyle/>
          <a:p>
            <a:pPr lvl="0"/>
            <a:r>
              <a:rPr lang="fi-FI" noProof="0"/>
              <a:t>Drag picture to placeholder or click icon to add</a:t>
            </a:r>
          </a:p>
        </p:txBody>
      </p:sp>
      <p:sp>
        <p:nvSpPr>
          <p:cNvPr id="6" name="Title 1"/>
          <p:cNvSpPr>
            <a:spLocks noGrp="1"/>
          </p:cNvSpPr>
          <p:nvPr>
            <p:ph type="ctrTitle"/>
          </p:nvPr>
        </p:nvSpPr>
        <p:spPr>
          <a:xfrm>
            <a:off x="585534" y="1826719"/>
            <a:ext cx="3319477" cy="2424675"/>
          </a:xfrm>
          <a:prstGeom prst="rect">
            <a:avLst/>
          </a:prstGeom>
        </p:spPr>
        <p:txBody>
          <a:bodyPr lIns="0" tIns="0" rIns="0" bIns="0" anchor="t">
            <a:noAutofit/>
          </a:bodyPr>
          <a:lstStyle>
            <a:lvl1pPr algn="l">
              <a:lnSpc>
                <a:spcPct val="80000"/>
              </a:lnSpc>
              <a:defRPr sz="6000" b="1" spc="-200">
                <a:solidFill>
                  <a:schemeClr val="accent5"/>
                </a:solidFill>
              </a:defRPr>
            </a:lvl1pPr>
          </a:lstStyle>
          <a:p>
            <a:r>
              <a:rPr lang="fi-FI"/>
              <a:t>Click to edit Master title style</a:t>
            </a:r>
            <a:endParaRPr lang="en-US" dirty="0"/>
          </a:p>
        </p:txBody>
      </p:sp>
      <p:sp>
        <p:nvSpPr>
          <p:cNvPr id="8" name="Subtitle 2"/>
          <p:cNvSpPr>
            <a:spLocks noGrp="1"/>
          </p:cNvSpPr>
          <p:nvPr>
            <p:ph type="subTitle" idx="1"/>
          </p:nvPr>
        </p:nvSpPr>
        <p:spPr>
          <a:xfrm>
            <a:off x="585534"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2237637116"/>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1"/>
            <a:ext cx="4629692" cy="4873500"/>
          </a:xfrm>
          <a:prstGeom prst="rect">
            <a:avLst/>
          </a:prstGeom>
        </p:spPr>
        <p:txBody>
          <a:bodyPr vert="horz" lIns="91410" tIns="45706" rIns="91410" bIns="45706"/>
          <a:lstStyle/>
          <a:p>
            <a:pPr lvl="0"/>
            <a:r>
              <a:rPr lang="fi-FI" noProof="0"/>
              <a:t>Drag picture to placeholder or click icon to add</a:t>
            </a:r>
          </a:p>
        </p:txBody>
      </p:sp>
      <p:sp>
        <p:nvSpPr>
          <p:cNvPr id="6" name="Title 1"/>
          <p:cNvSpPr>
            <a:spLocks noGrp="1"/>
          </p:cNvSpPr>
          <p:nvPr>
            <p:ph type="ctrTitle"/>
          </p:nvPr>
        </p:nvSpPr>
        <p:spPr>
          <a:xfrm>
            <a:off x="585534" y="1826719"/>
            <a:ext cx="3319477" cy="2424675"/>
          </a:xfrm>
          <a:prstGeom prst="rect">
            <a:avLst/>
          </a:prstGeom>
        </p:spPr>
        <p:txBody>
          <a:bodyPr lIns="0" tIns="0" rIns="0" bIns="0" anchor="t">
            <a:noAutofit/>
          </a:bodyPr>
          <a:lstStyle>
            <a:lvl1pPr algn="l">
              <a:lnSpc>
                <a:spcPct val="80000"/>
              </a:lnSpc>
              <a:defRPr sz="6000" b="1" spc="-200">
                <a:solidFill>
                  <a:schemeClr val="accent1"/>
                </a:solidFill>
              </a:defRPr>
            </a:lvl1pPr>
          </a:lstStyle>
          <a:p>
            <a:r>
              <a:rPr lang="fi-FI"/>
              <a:t>Click to edit Master title style</a:t>
            </a:r>
            <a:endParaRPr lang="en-US" dirty="0"/>
          </a:p>
        </p:txBody>
      </p:sp>
      <p:sp>
        <p:nvSpPr>
          <p:cNvPr id="7" name="Subtitle 2"/>
          <p:cNvSpPr>
            <a:spLocks noGrp="1"/>
          </p:cNvSpPr>
          <p:nvPr>
            <p:ph type="subTitle" idx="1"/>
          </p:nvPr>
        </p:nvSpPr>
        <p:spPr>
          <a:xfrm>
            <a:off x="585534"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 y="12646"/>
            <a:ext cx="2236005" cy="1565204"/>
          </a:xfrm>
          <a:prstGeom prst="rect">
            <a:avLst/>
          </a:prstGeom>
        </p:spPr>
      </p:pic>
    </p:spTree>
    <p:extLst>
      <p:ext uri="{BB962C8B-B14F-4D97-AF65-F5344CB8AC3E}">
        <p14:creationId xmlns:p14="http://schemas.microsoft.com/office/powerpoint/2010/main" val="552633111"/>
      </p:ext>
    </p:extLst>
  </p:cSld>
  <p:clrMapOvr>
    <a:masterClrMapping/>
  </p:clrMapOvr>
</p:sldLayout>
</file>

<file path=ppt/slideLayouts/slideLayout1215.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42" y="4214199"/>
            <a:ext cx="2449209" cy="860242"/>
          </a:xfrm>
          <a:prstGeom prst="rect">
            <a:avLst/>
          </a:prstGeom>
        </p:spPr>
      </p:pic>
    </p:spTree>
    <p:extLst>
      <p:ext uri="{BB962C8B-B14F-4D97-AF65-F5344CB8AC3E}">
        <p14:creationId xmlns:p14="http://schemas.microsoft.com/office/powerpoint/2010/main" val="3975448882"/>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2125" y="4215534"/>
            <a:ext cx="2346452" cy="848038"/>
          </a:xfrm>
          <a:prstGeom prst="rect">
            <a:avLst/>
          </a:prstGeom>
        </p:spPr>
      </p:pic>
    </p:spTree>
    <p:extLst>
      <p:ext uri="{BB962C8B-B14F-4D97-AF65-F5344CB8AC3E}">
        <p14:creationId xmlns:p14="http://schemas.microsoft.com/office/powerpoint/2010/main" val="4137232277"/>
      </p:ext>
    </p:extLst>
  </p:cSld>
  <p:clrMapOvr>
    <a:masterClrMapping/>
  </p:clrMapOvr>
</p:sldLayout>
</file>

<file path=ppt/slideLayouts/slideLayout1217.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1966" y="4215828"/>
            <a:ext cx="2446833" cy="847471"/>
          </a:xfrm>
          <a:prstGeom prst="rect">
            <a:avLst/>
          </a:prstGeom>
        </p:spPr>
      </p:pic>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Tree>
    <p:extLst>
      <p:ext uri="{BB962C8B-B14F-4D97-AF65-F5344CB8AC3E}">
        <p14:creationId xmlns:p14="http://schemas.microsoft.com/office/powerpoint/2010/main" val="573912426"/>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54641" y="4198732"/>
            <a:ext cx="2473630" cy="898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4145932792"/>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8922" y="4198732"/>
            <a:ext cx="2473630" cy="898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28253857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775211530"/>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72898" y="4198732"/>
            <a:ext cx="2473630" cy="898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4017804620"/>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0" name="Content Placeholder 10"/>
          <p:cNvSpPr>
            <a:spLocks noGrp="1"/>
          </p:cNvSpPr>
          <p:nvPr>
            <p:ph sz="quarter" idx="18"/>
          </p:nvPr>
        </p:nvSpPr>
        <p:spPr>
          <a:xfrm>
            <a:off x="4637561" y="1264260"/>
            <a:ext cx="3988079" cy="2873668"/>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54641" y="4198732"/>
            <a:ext cx="2473630" cy="898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5804951"/>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37561" y="1264260"/>
            <a:ext cx="3988079" cy="2873668"/>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0"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8922" y="4198732"/>
            <a:ext cx="2473630" cy="898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6138451"/>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2" name="Content Placeholder 10"/>
          <p:cNvSpPr>
            <a:spLocks noGrp="1"/>
          </p:cNvSpPr>
          <p:nvPr>
            <p:ph sz="quarter" idx="18"/>
          </p:nvPr>
        </p:nvSpPr>
        <p:spPr>
          <a:xfrm>
            <a:off x="4637561" y="1264260"/>
            <a:ext cx="3988079" cy="2873668"/>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72898" y="4198732"/>
            <a:ext cx="2473630" cy="898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237742"/>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703385" y="857250"/>
            <a:ext cx="7810500" cy="571500"/>
          </a:xfrm>
          <a:prstGeom prst="rect">
            <a:avLst/>
          </a:prstGeom>
        </p:spPr>
        <p:txBody>
          <a:bodyPr lIns="91410" tIns="45706" rIns="91410" bIns="45706"/>
          <a:lstStyle/>
          <a:p>
            <a:r>
              <a:rPr lang="fi-FI"/>
              <a:t>Click to edit Master title style</a:t>
            </a:r>
            <a:endParaRPr lang="fi-FI" dirty="0"/>
          </a:p>
        </p:txBody>
      </p:sp>
      <p:sp>
        <p:nvSpPr>
          <p:cNvPr id="3" name="Sisällön paikkamerkki 2"/>
          <p:cNvSpPr>
            <a:spLocks noGrp="1"/>
          </p:cNvSpPr>
          <p:nvPr>
            <p:ph idx="1"/>
          </p:nvPr>
        </p:nvSpPr>
        <p:spPr>
          <a:xfrm>
            <a:off x="703385" y="1600200"/>
            <a:ext cx="7810500" cy="3077766"/>
          </a:xfrm>
          <a:prstGeom prst="rect">
            <a:avLst/>
          </a:prstGeom>
        </p:spPr>
        <p:txBody>
          <a:bodyPr lIns="91410" tIns="45706" rIns="91410" bIns="45706"/>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205967914"/>
      </p:ext>
    </p:extLst>
  </p:cSld>
  <p:clrMapOvr>
    <a:masterClrMapping/>
  </p:clrMapOvr>
  <p:hf hdr="0"/>
</p:sldLayout>
</file>

<file path=ppt/slideLayouts/slideLayout1225.xml><?xml version="1.0" encoding="utf-8"?>
<p:sldLayout xmlns:a="http://schemas.openxmlformats.org/drawingml/2006/main" xmlns:r="http://schemas.openxmlformats.org/officeDocument/2006/relationships" xmlns:p="http://schemas.openxmlformats.org/presentationml/2006/main" showMasterSp="0" type="obj">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3596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26.xml><?xml version="1.0" encoding="utf-8"?>
<p:sldLayout xmlns:a="http://schemas.openxmlformats.org/drawingml/2006/main" xmlns:r="http://schemas.openxmlformats.org/officeDocument/2006/relationships" xmlns:p="http://schemas.openxmlformats.org/presentationml/2006/main" preserve="1" userDrawn="1">
  <p:cSld name="etusivu">
    <p:spTree>
      <p:nvGrpSpPr>
        <p:cNvPr id="1" name=""/>
        <p:cNvGrpSpPr/>
        <p:nvPr/>
      </p:nvGrpSpPr>
      <p:grpSpPr>
        <a:xfrm>
          <a:off x="0" y="0"/>
          <a:ext cx="0" cy="0"/>
          <a:chOff x="0" y="0"/>
          <a:chExt cx="0" cy="0"/>
        </a:xfrm>
      </p:grpSpPr>
      <p:sp>
        <p:nvSpPr>
          <p:cNvPr id="6" name="Title 1"/>
          <p:cNvSpPr>
            <a:spLocks noGrp="1"/>
          </p:cNvSpPr>
          <p:nvPr>
            <p:ph type="ctrTitle"/>
          </p:nvPr>
        </p:nvSpPr>
        <p:spPr>
          <a:xfrm>
            <a:off x="2267744" y="1741039"/>
            <a:ext cx="6332266" cy="1413976"/>
          </a:xfrm>
          <a:prstGeom prst="rect">
            <a:avLst/>
          </a:prstGeom>
        </p:spPr>
        <p:txBody>
          <a:bodyPr/>
          <a:lstStyle>
            <a:lvl1pPr algn="r">
              <a:lnSpc>
                <a:spcPts val="5670"/>
              </a:lnSpc>
              <a:defRPr b="0" spc="-90" baseline="0">
                <a:solidFill>
                  <a:schemeClr val="bg1"/>
                </a:solidFill>
              </a:defRPr>
            </a:lvl1pPr>
          </a:lstStyle>
          <a:p>
            <a:pPr algn="r">
              <a:lnSpc>
                <a:spcPts val="6300"/>
              </a:lnSpc>
            </a:pPr>
            <a:r>
              <a:rPr lang="fi-FI" sz="5670" dirty="0"/>
              <a:t>Tulevaisuuden tekijät</a:t>
            </a:r>
          </a:p>
        </p:txBody>
      </p:sp>
    </p:spTree>
    <p:extLst>
      <p:ext uri="{BB962C8B-B14F-4D97-AF65-F5344CB8AC3E}">
        <p14:creationId xmlns:p14="http://schemas.microsoft.com/office/powerpoint/2010/main" val="301431868"/>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preserve="1" userDrawn="1">
  <p:cSld name="värilogo">
    <p:spTree>
      <p:nvGrpSpPr>
        <p:cNvPr id="1" name=""/>
        <p:cNvGrpSpPr/>
        <p:nvPr/>
      </p:nvGrpSpPr>
      <p:grpSpPr>
        <a:xfrm>
          <a:off x="0" y="0"/>
          <a:ext cx="0" cy="0"/>
          <a:chOff x="0" y="0"/>
          <a:chExt cx="0" cy="0"/>
        </a:xfrm>
      </p:grpSpPr>
      <p:sp>
        <p:nvSpPr>
          <p:cNvPr id="2" name="Title 1"/>
          <p:cNvSpPr>
            <a:spLocks noGrp="1"/>
          </p:cNvSpPr>
          <p:nvPr>
            <p:ph type="ctrTitle"/>
          </p:nvPr>
        </p:nvSpPr>
        <p:spPr>
          <a:xfrm>
            <a:off x="468314" y="238602"/>
            <a:ext cx="7992119" cy="648161"/>
          </a:xfrm>
          <a:prstGeom prst="rect">
            <a:avLst/>
          </a:prstGeom>
        </p:spPr>
        <p:txBody>
          <a:bodyPr lIns="0" tIns="0" rIns="0" bIns="0" anchor="t" anchorCtr="0">
            <a:noAutofit/>
          </a:bodyPr>
          <a:lstStyle>
            <a:lvl1pPr algn="l">
              <a:lnSpc>
                <a:spcPct val="85000"/>
              </a:lnSpc>
              <a:defRPr sz="3240" b="1" spc="0" baseline="0">
                <a:solidFill>
                  <a:schemeClr val="bg2"/>
                </a:solidFill>
              </a:defRPr>
            </a:lvl1pPr>
          </a:lstStyle>
          <a:p>
            <a:r>
              <a:rPr lang="en-US"/>
              <a:t>Click to edit Master title style</a:t>
            </a:r>
            <a:endParaRPr lang="en-US" dirty="0"/>
          </a:p>
        </p:txBody>
      </p:sp>
      <p:sp>
        <p:nvSpPr>
          <p:cNvPr id="10" name="Content Placeholder 10"/>
          <p:cNvSpPr>
            <a:spLocks noGrp="1"/>
          </p:cNvSpPr>
          <p:nvPr>
            <p:ph sz="quarter" idx="14" hasCustomPrompt="1"/>
          </p:nvPr>
        </p:nvSpPr>
        <p:spPr>
          <a:xfrm>
            <a:off x="468314" y="1199997"/>
            <a:ext cx="6047903" cy="2991933"/>
          </a:xfrm>
          <a:prstGeom prst="rect">
            <a:avLst/>
          </a:prstGeom>
        </p:spPr>
        <p:txBody>
          <a:bodyPr vert="horz" lIns="0" tIns="0" rIns="0" bIns="0"/>
          <a:lstStyle>
            <a:lvl1pPr marL="0" indent="0">
              <a:buNone/>
              <a:defRPr sz="1890" b="0">
                <a:latin typeface="Georgia" panose="02040502050405020303" pitchFamily="18" charset="0"/>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Click to edit Master text styles</a:t>
            </a:r>
          </a:p>
        </p:txBody>
      </p:sp>
      <p:pic>
        <p:nvPicPr>
          <p:cNvPr id="5" name="Kuva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7544" y="4678016"/>
            <a:ext cx="1429826" cy="291600"/>
          </a:xfrm>
          <a:prstGeom prst="rect">
            <a:avLst/>
          </a:prstGeom>
        </p:spPr>
      </p:pic>
    </p:spTree>
    <p:extLst>
      <p:ext uri="{BB962C8B-B14F-4D97-AF65-F5344CB8AC3E}">
        <p14:creationId xmlns:p14="http://schemas.microsoft.com/office/powerpoint/2010/main" val="885067819"/>
      </p:ext>
    </p:extLst>
  </p:cSld>
  <p:clrMapOvr>
    <a:masterClrMapping/>
  </p:clrMapOvr>
  <p:extLst>
    <p:ext uri="{DCECCB84-F9BA-43D5-87BE-67443E8EF086}">
      <p15:sldGuideLst xmlns:p15="http://schemas.microsoft.com/office/powerpoint/2012/main">
        <p15:guide id="4" orient="horz" pos="3478">
          <p15:clr>
            <a:srgbClr val="FBAE40"/>
          </p15:clr>
        </p15:guide>
        <p15:guide id="5" pos="295">
          <p15:clr>
            <a:srgbClr val="FBAE40"/>
          </p15:clr>
        </p15:guide>
      </p15:sldGuideLst>
    </p:ext>
  </p:extLst>
</p:sldLayout>
</file>

<file path=ppt/slideLayouts/slideLayout1228.xml><?xml version="1.0" encoding="utf-8"?>
<p:sldLayout xmlns:a="http://schemas.openxmlformats.org/drawingml/2006/main" xmlns:r="http://schemas.openxmlformats.org/officeDocument/2006/relationships" xmlns:p="http://schemas.openxmlformats.org/presentationml/2006/main" preserve="1" userDrawn="1">
  <p:cSld name="valkoinen logo">
    <p:spTree>
      <p:nvGrpSpPr>
        <p:cNvPr id="1" name=""/>
        <p:cNvGrpSpPr/>
        <p:nvPr/>
      </p:nvGrpSpPr>
      <p:grpSpPr>
        <a:xfrm>
          <a:off x="0" y="0"/>
          <a:ext cx="0" cy="0"/>
          <a:chOff x="0" y="0"/>
          <a:chExt cx="0" cy="0"/>
        </a:xfrm>
      </p:grpSpPr>
      <p:sp>
        <p:nvSpPr>
          <p:cNvPr id="5" name="Title 1"/>
          <p:cNvSpPr>
            <a:spLocks noGrp="1"/>
          </p:cNvSpPr>
          <p:nvPr>
            <p:ph type="ctrTitle"/>
          </p:nvPr>
        </p:nvSpPr>
        <p:spPr>
          <a:xfrm>
            <a:off x="468314" y="238602"/>
            <a:ext cx="7992119" cy="648161"/>
          </a:xfrm>
          <a:prstGeom prst="rect">
            <a:avLst/>
          </a:prstGeom>
        </p:spPr>
        <p:txBody>
          <a:bodyPr lIns="0" tIns="0" rIns="0" bIns="0" anchor="t" anchorCtr="0">
            <a:noAutofit/>
          </a:bodyPr>
          <a:lstStyle>
            <a:lvl1pPr algn="l">
              <a:lnSpc>
                <a:spcPct val="85000"/>
              </a:lnSpc>
              <a:defRPr sz="3240" b="1" spc="0" baseline="0">
                <a:solidFill>
                  <a:schemeClr val="bg2"/>
                </a:solidFill>
              </a:defRPr>
            </a:lvl1pPr>
          </a:lstStyle>
          <a:p>
            <a:r>
              <a:rPr lang="en-US"/>
              <a:t>Click to edit Master title style</a:t>
            </a:r>
            <a:endParaRPr lang="en-US" dirty="0"/>
          </a:p>
        </p:txBody>
      </p:sp>
      <p:sp>
        <p:nvSpPr>
          <p:cNvPr id="6" name="Content Placeholder 10"/>
          <p:cNvSpPr>
            <a:spLocks noGrp="1"/>
          </p:cNvSpPr>
          <p:nvPr>
            <p:ph sz="quarter" idx="14" hasCustomPrompt="1"/>
          </p:nvPr>
        </p:nvSpPr>
        <p:spPr>
          <a:xfrm>
            <a:off x="468314" y="1199997"/>
            <a:ext cx="6047903" cy="2991933"/>
          </a:xfrm>
          <a:prstGeom prst="rect">
            <a:avLst/>
          </a:prstGeom>
        </p:spPr>
        <p:txBody>
          <a:bodyPr vert="horz" lIns="0" tIns="0" rIns="0" bIns="0"/>
          <a:lstStyle>
            <a:lvl1pPr marL="0" indent="0">
              <a:buNone/>
              <a:defRPr sz="1890" b="0">
                <a:latin typeface="Georgia" panose="02040502050405020303" pitchFamily="18" charset="0"/>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Click to edit Master text styles</a:t>
            </a:r>
          </a:p>
        </p:txBody>
      </p:sp>
      <p:pic>
        <p:nvPicPr>
          <p:cNvPr id="2" name="Kuva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7880" y="4678016"/>
            <a:ext cx="1429825" cy="291600"/>
          </a:xfrm>
          <a:prstGeom prst="rect">
            <a:avLst/>
          </a:prstGeom>
        </p:spPr>
      </p:pic>
    </p:spTree>
    <p:extLst>
      <p:ext uri="{BB962C8B-B14F-4D97-AF65-F5344CB8AC3E}">
        <p14:creationId xmlns:p14="http://schemas.microsoft.com/office/powerpoint/2010/main" val="161317925"/>
      </p:ext>
    </p:extLst>
  </p:cSld>
  <p:clrMapOvr>
    <a:masterClrMapping/>
  </p:clrMapOvr>
  <p:extLst>
    <p:ext uri="{DCECCB84-F9BA-43D5-87BE-67443E8EF086}">
      <p15:sldGuideLst xmlns:p15="http://schemas.microsoft.com/office/powerpoint/2012/main">
        <p15:guide id="2" orient="horz" pos="3478">
          <p15:clr>
            <a:srgbClr val="FBAE40"/>
          </p15:clr>
        </p15:guide>
        <p15:guide id="3" pos="295">
          <p15:clr>
            <a:srgbClr val="FBAE40"/>
          </p15:clr>
        </p15:guide>
      </p15:sldGuideLst>
    </p:ext>
  </p:extLst>
</p:sldLayout>
</file>

<file path=ppt/slideLayouts/slideLayout1229.xml><?xml version="1.0" encoding="utf-8"?>
<p:sldLayout xmlns:a="http://schemas.openxmlformats.org/drawingml/2006/main" xmlns:r="http://schemas.openxmlformats.org/officeDocument/2006/relationships" xmlns:p="http://schemas.openxmlformats.org/presentationml/2006/main" preserve="1" userDrawn="1">
  <p:cSld name="musta logo">
    <p:spTree>
      <p:nvGrpSpPr>
        <p:cNvPr id="1" name=""/>
        <p:cNvGrpSpPr/>
        <p:nvPr/>
      </p:nvGrpSpPr>
      <p:grpSpPr>
        <a:xfrm>
          <a:off x="0" y="0"/>
          <a:ext cx="0" cy="0"/>
          <a:chOff x="0" y="0"/>
          <a:chExt cx="0" cy="0"/>
        </a:xfrm>
      </p:grpSpPr>
      <p:sp>
        <p:nvSpPr>
          <p:cNvPr id="5" name="Title 1"/>
          <p:cNvSpPr>
            <a:spLocks noGrp="1"/>
          </p:cNvSpPr>
          <p:nvPr>
            <p:ph type="ctrTitle"/>
          </p:nvPr>
        </p:nvSpPr>
        <p:spPr>
          <a:xfrm>
            <a:off x="468314" y="238602"/>
            <a:ext cx="7992119" cy="648161"/>
          </a:xfrm>
          <a:prstGeom prst="rect">
            <a:avLst/>
          </a:prstGeom>
        </p:spPr>
        <p:txBody>
          <a:bodyPr lIns="0" tIns="0" rIns="0" bIns="0" anchor="t" anchorCtr="0">
            <a:noAutofit/>
          </a:bodyPr>
          <a:lstStyle>
            <a:lvl1pPr algn="l">
              <a:lnSpc>
                <a:spcPct val="85000"/>
              </a:lnSpc>
              <a:defRPr sz="3240" b="1" spc="0" baseline="0">
                <a:solidFill>
                  <a:schemeClr val="bg2"/>
                </a:solidFill>
              </a:defRPr>
            </a:lvl1pPr>
          </a:lstStyle>
          <a:p>
            <a:r>
              <a:rPr lang="en-US"/>
              <a:t>Click to edit Master title style</a:t>
            </a:r>
            <a:endParaRPr lang="en-US" dirty="0"/>
          </a:p>
        </p:txBody>
      </p:sp>
      <p:sp>
        <p:nvSpPr>
          <p:cNvPr id="6" name="Content Placeholder 10"/>
          <p:cNvSpPr>
            <a:spLocks noGrp="1"/>
          </p:cNvSpPr>
          <p:nvPr>
            <p:ph sz="quarter" idx="14" hasCustomPrompt="1"/>
          </p:nvPr>
        </p:nvSpPr>
        <p:spPr>
          <a:xfrm>
            <a:off x="468314" y="1199997"/>
            <a:ext cx="6047903" cy="2991933"/>
          </a:xfrm>
          <a:prstGeom prst="rect">
            <a:avLst/>
          </a:prstGeom>
        </p:spPr>
        <p:txBody>
          <a:bodyPr vert="horz" lIns="0" tIns="0" rIns="0" bIns="0"/>
          <a:lstStyle>
            <a:lvl1pPr marL="0" indent="0">
              <a:buNone/>
              <a:defRPr sz="1890" b="0">
                <a:latin typeface="Georgia" panose="02040502050405020303" pitchFamily="18" charset="0"/>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Click to edit Master text styles</a:t>
            </a:r>
          </a:p>
        </p:txBody>
      </p:sp>
      <p:pic>
        <p:nvPicPr>
          <p:cNvPr id="2" name="Kuva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7880" y="4677652"/>
            <a:ext cx="1429825" cy="291600"/>
          </a:xfrm>
          <a:prstGeom prst="rect">
            <a:avLst/>
          </a:prstGeom>
        </p:spPr>
      </p:pic>
    </p:spTree>
    <p:extLst>
      <p:ext uri="{BB962C8B-B14F-4D97-AF65-F5344CB8AC3E}">
        <p14:creationId xmlns:p14="http://schemas.microsoft.com/office/powerpoint/2010/main" val="465822802"/>
      </p:ext>
    </p:extLst>
  </p:cSld>
  <p:clrMapOvr>
    <a:masterClrMapping/>
  </p:clrMapOvr>
  <p:extLst>
    <p:ext uri="{DCECCB84-F9BA-43D5-87BE-67443E8EF086}">
      <p15:sldGuideLst xmlns:p15="http://schemas.microsoft.com/office/powerpoint/2012/main">
        <p15:guide id="1" orient="horz" pos="3478">
          <p15:clr>
            <a:srgbClr val="FBAE40"/>
          </p15:clr>
        </p15:guide>
        <p15:guide id="2" pos="295">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679046294"/>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14" y="238601"/>
            <a:ext cx="8207375" cy="896849"/>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468315" y="1145992"/>
            <a:ext cx="8207374" cy="2991933"/>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12"/>
          <p:cNvSpPr>
            <a:spLocks noGrp="1"/>
          </p:cNvSpPr>
          <p:nvPr>
            <p:ph type="dt" sz="half" idx="15"/>
          </p:nvPr>
        </p:nvSpPr>
        <p:spPr/>
        <p:txBody>
          <a:bodyPr/>
          <a:lstStyle>
            <a:lvl1pPr>
              <a:defRPr/>
            </a:lvl1pPr>
          </a:lstStyle>
          <a:p>
            <a:pPr>
              <a:defRPr/>
            </a:pPr>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spTree>
    <p:extLst>
      <p:ext uri="{BB962C8B-B14F-4D97-AF65-F5344CB8AC3E}">
        <p14:creationId xmlns:p14="http://schemas.microsoft.com/office/powerpoint/2010/main" val="3340932315"/>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4" y="1275606"/>
            <a:ext cx="8207375" cy="2656800"/>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468315" y="3986774"/>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7"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496544693"/>
      </p:ext>
    </p:extLst>
  </p:cSld>
  <p:clrMapOvr>
    <a:masterClrMapping/>
  </p:clrMapOvr>
</p:sldLayout>
</file>

<file path=ppt/slideLayouts/slideLayout1232.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4" y="1275606"/>
            <a:ext cx="8207375" cy="2656800"/>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15" y="3986774"/>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fi-FI"/>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2326364441"/>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4" y="1275606"/>
            <a:ext cx="8207375" cy="2656800"/>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15" y="3986774"/>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6"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1111991445"/>
      </p:ext>
    </p:extLst>
  </p:cSld>
  <p:clrMapOvr>
    <a:masterClrMapping/>
  </p:clrMapOvr>
</p:sldLayout>
</file>

<file path=ppt/slideLayouts/slideLayout1234.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4" y="1275872"/>
            <a:ext cx="8207375" cy="2656800"/>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468315" y="3986774"/>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5"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1557113133"/>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4" y="1275872"/>
            <a:ext cx="8207375" cy="2656800"/>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15" y="3986774"/>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2182680553"/>
      </p:ext>
    </p:extLst>
  </p:cSld>
  <p:clrMapOvr>
    <a:masterClrMapping/>
  </p:clrMapOvr>
</p:sldLayout>
</file>

<file path=ppt/slideLayouts/slideLayout1236.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4" y="1275872"/>
            <a:ext cx="8207375" cy="2656800"/>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5" y="3986774"/>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fi-FI"/>
              <a:t>Click to edit Master subtitle style</a:t>
            </a:r>
            <a:endParaRPr lang="en-US" dirty="0"/>
          </a:p>
        </p:txBody>
      </p:sp>
      <p:pic>
        <p:nvPicPr>
          <p:cNvPr id="9"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2879810328"/>
      </p:ext>
    </p:extLst>
  </p:cSld>
  <p:clrMapOvr>
    <a:masterClrMapping/>
  </p:clrMapOvr>
</p:sldLayout>
</file>

<file path=ppt/slideLayouts/slideLayout1237.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480" b="1" spc="-180">
                <a:solidFill>
                  <a:srgbClr val="005EB8"/>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468315" y="3986774"/>
            <a:ext cx="5388448" cy="5940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3453910960"/>
      </p:ext>
    </p:extLst>
  </p:cSld>
  <p:clrMapOvr>
    <a:masterClrMapping/>
  </p:clrMapOvr>
</p:sldLayout>
</file>

<file path=ppt/slideLayouts/slideLayout1238.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480" b="1" spc="-180">
                <a:solidFill>
                  <a:srgbClr val="EF3340"/>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468314" y="3986774"/>
            <a:ext cx="5379423" cy="5940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8"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3181244800"/>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480" b="1" spc="-180">
                <a:solidFill>
                  <a:srgbClr val="FFCD00"/>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468315" y="3986774"/>
            <a:ext cx="5388448" cy="5940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23497539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672003637"/>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4" y="1491966"/>
            <a:ext cx="3319477" cy="2424675"/>
          </a:xfrm>
          <a:prstGeom prst="rect">
            <a:avLst/>
          </a:prstGeom>
        </p:spPr>
        <p:txBody>
          <a:bodyPr lIns="0" tIns="0" rIns="0" bIns="0" anchor="t">
            <a:noAutofit/>
          </a:bodyPr>
          <a:lstStyle>
            <a:lvl1pPr algn="l">
              <a:lnSpc>
                <a:spcPct val="80000"/>
              </a:lnSpc>
              <a:defRPr sz="5400" b="1" spc="-180">
                <a:solidFill>
                  <a:srgbClr val="005EB8"/>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468314" y="4078566"/>
            <a:ext cx="3319477" cy="4374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sp>
        <p:nvSpPr>
          <p:cNvPr id="4" name="Picture Placeholder 3"/>
          <p:cNvSpPr>
            <a:spLocks noGrp="1"/>
          </p:cNvSpPr>
          <p:nvPr>
            <p:ph type="pic" sz="quarter" idx="10"/>
          </p:nvPr>
        </p:nvSpPr>
        <p:spPr>
          <a:xfrm>
            <a:off x="4349263" y="135000"/>
            <a:ext cx="4629692" cy="4873500"/>
          </a:xfrm>
          <a:prstGeom prst="rect">
            <a:avLst/>
          </a:prstGeom>
        </p:spPr>
        <p:txBody>
          <a:bodyPr vert="horz"/>
          <a:lstStyle/>
          <a:p>
            <a:pPr lvl="0"/>
            <a:endParaRPr lang="fi-FI" noProof="0"/>
          </a:p>
        </p:txBody>
      </p:sp>
      <p:pic>
        <p:nvPicPr>
          <p:cNvPr id="7"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4070879585"/>
      </p:ext>
    </p:extLst>
  </p:cSld>
  <p:clrMapOvr>
    <a:masterClrMapping/>
  </p:clrMapOvr>
</p:sldLayout>
</file>

<file path=ppt/slideLayouts/slideLayout1241.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3" y="135000"/>
            <a:ext cx="4629692" cy="4873500"/>
          </a:xfrm>
          <a:prstGeom prst="rect">
            <a:avLst/>
          </a:prstGeom>
        </p:spPr>
        <p:txBody>
          <a:bodyPr vert="horz"/>
          <a:lstStyle/>
          <a:p>
            <a:pPr lvl="0"/>
            <a:endParaRPr lang="fi-FI" noProof="0"/>
          </a:p>
        </p:txBody>
      </p:sp>
      <p:sp>
        <p:nvSpPr>
          <p:cNvPr id="6" name="Title 1"/>
          <p:cNvSpPr>
            <a:spLocks noGrp="1"/>
          </p:cNvSpPr>
          <p:nvPr>
            <p:ph type="ctrTitle"/>
          </p:nvPr>
        </p:nvSpPr>
        <p:spPr>
          <a:xfrm>
            <a:off x="468314" y="1491966"/>
            <a:ext cx="3319477" cy="2424675"/>
          </a:xfrm>
          <a:prstGeom prst="rect">
            <a:avLst/>
          </a:prstGeom>
        </p:spPr>
        <p:txBody>
          <a:bodyPr lIns="0" tIns="0" rIns="0" bIns="0" anchor="t">
            <a:noAutofit/>
          </a:bodyPr>
          <a:lstStyle>
            <a:lvl1pPr algn="l">
              <a:lnSpc>
                <a:spcPct val="80000"/>
              </a:lnSpc>
              <a:defRPr sz="5400" b="1" spc="-180">
                <a:solidFill>
                  <a:srgbClr val="EF3340"/>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14" y="4078566"/>
            <a:ext cx="3319477" cy="4374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1098259407"/>
      </p:ext>
    </p:extLst>
  </p:cSld>
  <p:clrMapOvr>
    <a:masterClrMapping/>
  </p:clrMapOvr>
</p:sldLayout>
</file>

<file path=ppt/slideLayouts/slideLayout1242.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3" y="135000"/>
            <a:ext cx="4629692" cy="4873500"/>
          </a:xfrm>
          <a:prstGeom prst="rect">
            <a:avLst/>
          </a:prstGeom>
        </p:spPr>
        <p:txBody>
          <a:bodyPr vert="horz"/>
          <a:lstStyle/>
          <a:p>
            <a:pPr lvl="0"/>
            <a:endParaRPr lang="fi-FI" noProof="0"/>
          </a:p>
        </p:txBody>
      </p:sp>
      <p:sp>
        <p:nvSpPr>
          <p:cNvPr id="6" name="Title 1"/>
          <p:cNvSpPr>
            <a:spLocks noGrp="1"/>
          </p:cNvSpPr>
          <p:nvPr>
            <p:ph type="ctrTitle"/>
          </p:nvPr>
        </p:nvSpPr>
        <p:spPr>
          <a:xfrm>
            <a:off x="468314" y="1470028"/>
            <a:ext cx="3319477" cy="2424675"/>
          </a:xfrm>
          <a:prstGeom prst="rect">
            <a:avLst/>
          </a:prstGeom>
        </p:spPr>
        <p:txBody>
          <a:bodyPr lIns="0" tIns="0" rIns="0" bIns="0" anchor="t">
            <a:noAutofit/>
          </a:bodyPr>
          <a:lstStyle>
            <a:lvl1pPr algn="l">
              <a:lnSpc>
                <a:spcPct val="80000"/>
              </a:lnSpc>
              <a:defRPr sz="5400" b="1" spc="-180">
                <a:solidFill>
                  <a:srgbClr val="FFCD00"/>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7" name="Subtitle 2"/>
          <p:cNvSpPr>
            <a:spLocks noGrp="1"/>
          </p:cNvSpPr>
          <p:nvPr>
            <p:ph type="subTitle" idx="1"/>
          </p:nvPr>
        </p:nvSpPr>
        <p:spPr>
          <a:xfrm>
            <a:off x="468314" y="4056628"/>
            <a:ext cx="3319477" cy="4374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1170647750"/>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4" y="1434200"/>
            <a:ext cx="8207375" cy="1977000"/>
          </a:xfrm>
          <a:prstGeom prst="rect">
            <a:avLst/>
          </a:prstGeom>
        </p:spPr>
        <p:txBody>
          <a:bodyPr lIns="0" tIns="0" rIns="0" bIns="0" anchor="t">
            <a:noAutofit/>
          </a:bodyPr>
          <a:lstStyle>
            <a:lvl1pPr algn="l">
              <a:lnSpc>
                <a:spcPct val="80000"/>
              </a:lnSpc>
              <a:defRPr sz="6480" b="1" spc="-180">
                <a:solidFill>
                  <a:schemeClr val="bg1"/>
                </a:solidFill>
              </a:defRPr>
            </a:lvl1pPr>
          </a:lstStyle>
          <a:p>
            <a:r>
              <a:rPr lang="fi-FI"/>
              <a:t>Click to edit Master title style</a:t>
            </a:r>
            <a:endParaRPr lang="en-US" dirty="0"/>
          </a:p>
        </p:txBody>
      </p:sp>
      <p:cxnSp>
        <p:nvCxnSpPr>
          <p:cNvPr id="7" name="Straight Connector 4"/>
          <p:cNvCxnSpPr/>
          <p:nvPr userDrawn="1"/>
        </p:nvCxnSpPr>
        <p:spPr>
          <a:xfrm>
            <a:off x="46831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13788" cy="868137"/>
          </a:xfrm>
          <a:prstGeom prst="rect">
            <a:avLst/>
          </a:prstGeom>
        </p:spPr>
      </p:pic>
    </p:spTree>
    <p:extLst>
      <p:ext uri="{BB962C8B-B14F-4D97-AF65-F5344CB8AC3E}">
        <p14:creationId xmlns:p14="http://schemas.microsoft.com/office/powerpoint/2010/main" val="2105399127"/>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4" y="1434200"/>
            <a:ext cx="8207375" cy="1977000"/>
          </a:xfrm>
          <a:prstGeom prst="rect">
            <a:avLst/>
          </a:prstGeom>
        </p:spPr>
        <p:txBody>
          <a:bodyPr lIns="0" tIns="0" rIns="0" bIns="0" anchor="t">
            <a:noAutofit/>
          </a:bodyPr>
          <a:lstStyle>
            <a:lvl1pPr algn="l">
              <a:lnSpc>
                <a:spcPct val="80000"/>
              </a:lnSpc>
              <a:defRPr sz="6480" b="1" spc="-180">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1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055876" cy="868137"/>
          </a:xfrm>
          <a:prstGeom prst="rect">
            <a:avLst/>
          </a:prstGeom>
        </p:spPr>
      </p:pic>
    </p:spTree>
    <p:extLst>
      <p:ext uri="{BB962C8B-B14F-4D97-AF65-F5344CB8AC3E}">
        <p14:creationId xmlns:p14="http://schemas.microsoft.com/office/powerpoint/2010/main" val="3503386107"/>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4" y="1434200"/>
            <a:ext cx="8207375" cy="1977000"/>
          </a:xfrm>
          <a:prstGeom prst="rect">
            <a:avLst/>
          </a:prstGeom>
        </p:spPr>
        <p:txBody>
          <a:bodyPr lIns="0" tIns="0" rIns="0" bIns="0" anchor="t">
            <a:noAutofit/>
          </a:bodyPr>
          <a:lstStyle>
            <a:lvl1pPr algn="l">
              <a:lnSpc>
                <a:spcPct val="80000"/>
              </a:lnSpc>
              <a:defRPr sz="6480" b="1" spc="-180">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1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1" y="4241161"/>
            <a:ext cx="2146364" cy="868137"/>
          </a:xfrm>
          <a:prstGeom prst="rect">
            <a:avLst/>
          </a:prstGeom>
        </p:spPr>
      </p:pic>
    </p:spTree>
    <p:extLst>
      <p:ext uri="{BB962C8B-B14F-4D97-AF65-F5344CB8AC3E}">
        <p14:creationId xmlns:p14="http://schemas.microsoft.com/office/powerpoint/2010/main" val="1548584751"/>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14" y="238601"/>
            <a:ext cx="8207375" cy="896849"/>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468315" y="1145992"/>
            <a:ext cx="8207374" cy="2991933"/>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12"/>
          <p:cNvSpPr>
            <a:spLocks noGrp="1"/>
          </p:cNvSpPr>
          <p:nvPr>
            <p:ph type="dt" sz="half" idx="15"/>
          </p:nvPr>
        </p:nvSpPr>
        <p:spPr/>
        <p:txBody>
          <a:bodyPr/>
          <a:lstStyle>
            <a:lvl1pPr>
              <a:defRPr/>
            </a:lvl1pPr>
          </a:lstStyle>
          <a:p>
            <a:pPr>
              <a:defRPr/>
            </a:pPr>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spTree>
    <p:extLst>
      <p:ext uri="{BB962C8B-B14F-4D97-AF65-F5344CB8AC3E}">
        <p14:creationId xmlns:p14="http://schemas.microsoft.com/office/powerpoint/2010/main" val="1432876153"/>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preserve="1" userDrawn="1">
  <p:cSld name="1_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14" y="238601"/>
            <a:ext cx="8207375" cy="896849"/>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468315" y="1145992"/>
            <a:ext cx="8207374" cy="2991933"/>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Tree>
    <p:extLst>
      <p:ext uri="{BB962C8B-B14F-4D97-AF65-F5344CB8AC3E}">
        <p14:creationId xmlns:p14="http://schemas.microsoft.com/office/powerpoint/2010/main" val="1344863788"/>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14" y="238601"/>
            <a:ext cx="8207375" cy="896849"/>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5" y="1135451"/>
            <a:ext cx="8207374"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7"/>
          <p:cNvSpPr>
            <a:spLocks noGrp="1"/>
          </p:cNvSpPr>
          <p:nvPr>
            <p:ph type="dt" sz="half" idx="15"/>
          </p:nvPr>
        </p:nvSpPr>
        <p:spPr/>
        <p:txBody>
          <a:bodyPr/>
          <a:lstStyle>
            <a:lvl1pPr>
              <a:defRPr/>
            </a:lvl1pPr>
          </a:lstStyle>
          <a:p>
            <a:pPr>
              <a:defRPr/>
            </a:pPr>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12"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055876" cy="868137"/>
          </a:xfrm>
          <a:prstGeom prst="rect">
            <a:avLst/>
          </a:prstGeom>
        </p:spPr>
      </p:pic>
    </p:spTree>
    <p:extLst>
      <p:ext uri="{BB962C8B-B14F-4D97-AF65-F5344CB8AC3E}">
        <p14:creationId xmlns:p14="http://schemas.microsoft.com/office/powerpoint/2010/main" val="761866452"/>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14" y="238601"/>
            <a:ext cx="8207375" cy="896849"/>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5" y="1135451"/>
            <a:ext cx="8207374"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7"/>
          <p:cNvSpPr>
            <a:spLocks noGrp="1"/>
          </p:cNvSpPr>
          <p:nvPr>
            <p:ph type="dt" sz="half" idx="15"/>
          </p:nvPr>
        </p:nvSpPr>
        <p:spPr/>
        <p:txBody>
          <a:bodyPr/>
          <a:lstStyle>
            <a:lvl1pPr>
              <a:defRPr/>
            </a:lvl1pPr>
          </a:lstStyle>
          <a:p>
            <a:pPr>
              <a:defRPr/>
            </a:pPr>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14"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12"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1" y="4241161"/>
            <a:ext cx="2146364" cy="868137"/>
          </a:xfrm>
          <a:prstGeom prst="rect">
            <a:avLst/>
          </a:prstGeom>
        </p:spPr>
      </p:pic>
    </p:spTree>
    <p:extLst>
      <p:ext uri="{BB962C8B-B14F-4D97-AF65-F5344CB8AC3E}">
        <p14:creationId xmlns:p14="http://schemas.microsoft.com/office/powerpoint/2010/main" val="36006861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460444790"/>
      </p:ext>
    </p:extLst>
  </p:cSld>
  <p:clrMapOvr>
    <a:masterClrMapping/>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1"/>
            <a:ext cx="8212380" cy="896849"/>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3309" y="1135451"/>
            <a:ext cx="3988079"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40" name="Content Placeholder 10"/>
          <p:cNvSpPr>
            <a:spLocks noGrp="1"/>
          </p:cNvSpPr>
          <p:nvPr>
            <p:ph sz="quarter" idx="18"/>
          </p:nvPr>
        </p:nvSpPr>
        <p:spPr>
          <a:xfrm>
            <a:off x="4687610" y="1135451"/>
            <a:ext cx="3988079"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4"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4"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13788" cy="868137"/>
          </a:xfrm>
          <a:prstGeom prst="rect">
            <a:avLst/>
          </a:prstGeom>
        </p:spPr>
      </p:pic>
    </p:spTree>
    <p:extLst>
      <p:ext uri="{BB962C8B-B14F-4D97-AF65-F5344CB8AC3E}">
        <p14:creationId xmlns:p14="http://schemas.microsoft.com/office/powerpoint/2010/main" val="3725269198"/>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14" y="238601"/>
            <a:ext cx="8207375" cy="896849"/>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468314" y="1135450"/>
            <a:ext cx="3988079" cy="3002981"/>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87610" y="1134944"/>
            <a:ext cx="3988079" cy="3002981"/>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4"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055876" cy="868137"/>
          </a:xfrm>
          <a:prstGeom prst="rect">
            <a:avLst/>
          </a:prstGeom>
        </p:spPr>
      </p:pic>
    </p:spTree>
    <p:extLst>
      <p:ext uri="{BB962C8B-B14F-4D97-AF65-F5344CB8AC3E}">
        <p14:creationId xmlns:p14="http://schemas.microsoft.com/office/powerpoint/2010/main" val="2134658790"/>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14" y="238601"/>
            <a:ext cx="8207375" cy="896849"/>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135451"/>
            <a:ext cx="3988079"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4"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0" y="1135451"/>
            <a:ext cx="3988079"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2"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1" y="4241161"/>
            <a:ext cx="2146364" cy="868137"/>
          </a:xfrm>
          <a:prstGeom prst="rect">
            <a:avLst/>
          </a:prstGeom>
        </p:spPr>
      </p:pic>
    </p:spTree>
    <p:extLst>
      <p:ext uri="{BB962C8B-B14F-4D97-AF65-F5344CB8AC3E}">
        <p14:creationId xmlns:p14="http://schemas.microsoft.com/office/powerpoint/2010/main" val="3697523371"/>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21"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6" name="Subtitle 2"/>
          <p:cNvSpPr>
            <a:spLocks noGrp="1"/>
          </p:cNvSpPr>
          <p:nvPr>
            <p:ph type="subTitle" idx="1"/>
          </p:nvPr>
        </p:nvSpPr>
        <p:spPr>
          <a:xfrm>
            <a:off x="584341"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466"/>
            <a:ext cx="2238480" cy="1537347"/>
          </a:xfrm>
          <a:prstGeom prst="rect">
            <a:avLst/>
          </a:prstGeom>
        </p:spPr>
      </p:pic>
    </p:spTree>
    <p:extLst>
      <p:ext uri="{BB962C8B-B14F-4D97-AF65-F5344CB8AC3E}">
        <p14:creationId xmlns:p14="http://schemas.microsoft.com/office/powerpoint/2010/main" val="1822785863"/>
      </p:ext>
    </p:extLst>
  </p:cSld>
  <p:clrMapOvr>
    <a:masterClrMapping/>
  </p:clrMapOvr>
</p:sldLayout>
</file>

<file path=ppt/slideLayouts/slideLayout1254.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1"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8" name="Subtitle 2"/>
          <p:cNvSpPr>
            <a:spLocks noGrp="1"/>
          </p:cNvSpPr>
          <p:nvPr>
            <p:ph type="subTitle" idx="1"/>
          </p:nvPr>
        </p:nvSpPr>
        <p:spPr>
          <a:xfrm>
            <a:off x="584341"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45" y="27466"/>
            <a:ext cx="1786099" cy="1537347"/>
          </a:xfrm>
          <a:prstGeom prst="rect">
            <a:avLst/>
          </a:prstGeom>
        </p:spPr>
      </p:pic>
    </p:spTree>
    <p:extLst>
      <p:ext uri="{BB962C8B-B14F-4D97-AF65-F5344CB8AC3E}">
        <p14:creationId xmlns:p14="http://schemas.microsoft.com/office/powerpoint/2010/main" val="2565712919"/>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1"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8" name="Subtitle 2"/>
          <p:cNvSpPr>
            <a:spLocks noGrp="1"/>
          </p:cNvSpPr>
          <p:nvPr>
            <p:ph type="subTitle" idx="1"/>
          </p:nvPr>
        </p:nvSpPr>
        <p:spPr>
          <a:xfrm>
            <a:off x="584341"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45" y="27466"/>
            <a:ext cx="2238479" cy="1537347"/>
          </a:xfrm>
          <a:prstGeom prst="rect">
            <a:avLst/>
          </a:prstGeom>
        </p:spPr>
      </p:pic>
    </p:spTree>
    <p:extLst>
      <p:ext uri="{BB962C8B-B14F-4D97-AF65-F5344CB8AC3E}">
        <p14:creationId xmlns:p14="http://schemas.microsoft.com/office/powerpoint/2010/main" val="841566689"/>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21"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10" name="Subtitle 2"/>
          <p:cNvSpPr>
            <a:spLocks noGrp="1"/>
          </p:cNvSpPr>
          <p:nvPr>
            <p:ph type="subTitle" idx="1"/>
          </p:nvPr>
        </p:nvSpPr>
        <p:spPr>
          <a:xfrm>
            <a:off x="584341"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466"/>
            <a:ext cx="2238480" cy="1537347"/>
          </a:xfrm>
          <a:prstGeom prst="rect">
            <a:avLst/>
          </a:prstGeom>
        </p:spPr>
      </p:pic>
    </p:spTree>
    <p:extLst>
      <p:ext uri="{BB962C8B-B14F-4D97-AF65-F5344CB8AC3E}">
        <p14:creationId xmlns:p14="http://schemas.microsoft.com/office/powerpoint/2010/main" val="2513272070"/>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1"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8" name="Subtitle 2"/>
          <p:cNvSpPr>
            <a:spLocks noGrp="1"/>
          </p:cNvSpPr>
          <p:nvPr>
            <p:ph type="subTitle" idx="1"/>
          </p:nvPr>
        </p:nvSpPr>
        <p:spPr>
          <a:xfrm>
            <a:off x="584341"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45" y="27466"/>
            <a:ext cx="2238479" cy="1537347"/>
          </a:xfrm>
          <a:prstGeom prst="rect">
            <a:avLst/>
          </a:prstGeom>
        </p:spPr>
      </p:pic>
    </p:spTree>
    <p:extLst>
      <p:ext uri="{BB962C8B-B14F-4D97-AF65-F5344CB8AC3E}">
        <p14:creationId xmlns:p14="http://schemas.microsoft.com/office/powerpoint/2010/main" val="1045362672"/>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1"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8" name="Subtitle 2"/>
          <p:cNvSpPr>
            <a:spLocks noGrp="1"/>
          </p:cNvSpPr>
          <p:nvPr>
            <p:ph type="subTitle" idx="1"/>
          </p:nvPr>
        </p:nvSpPr>
        <p:spPr>
          <a:xfrm>
            <a:off x="584341"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45" y="27466"/>
            <a:ext cx="2238479" cy="1537347"/>
          </a:xfrm>
          <a:prstGeom prst="rect">
            <a:avLst/>
          </a:prstGeom>
        </p:spPr>
      </p:pic>
    </p:spTree>
    <p:extLst>
      <p:ext uri="{BB962C8B-B14F-4D97-AF65-F5344CB8AC3E}">
        <p14:creationId xmlns:p14="http://schemas.microsoft.com/office/powerpoint/2010/main" val="2107716769"/>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21" y="2055250"/>
            <a:ext cx="7975385" cy="1977000"/>
          </a:xfrm>
          <a:prstGeom prst="rect">
            <a:avLst/>
          </a:prstGeom>
        </p:spPr>
        <p:txBody>
          <a:bodyPr lIns="0" tIns="0" rIns="0" bIns="0" anchor="b">
            <a:noAutofit/>
          </a:bodyPr>
          <a:lstStyle>
            <a:lvl1pPr algn="l">
              <a:lnSpc>
                <a:spcPct val="80000"/>
              </a:lnSpc>
              <a:defRPr sz="7200" b="0" i="0" spc="-200">
                <a:solidFill>
                  <a:schemeClr val="accent3"/>
                </a:solidFill>
                <a:latin typeface="Helvetica Normaali" charset="0"/>
              </a:defRPr>
            </a:lvl1pPr>
          </a:lstStyle>
          <a:p>
            <a:r>
              <a:rPr lang="en-US" dirty="0"/>
              <a:t>Click to edit Master title style</a:t>
            </a:r>
          </a:p>
        </p:txBody>
      </p:sp>
      <p:sp>
        <p:nvSpPr>
          <p:cNvPr id="17" name="Subtitle 2"/>
          <p:cNvSpPr>
            <a:spLocks noGrp="1"/>
          </p:cNvSpPr>
          <p:nvPr>
            <p:ph type="subTitle" idx="1"/>
          </p:nvPr>
        </p:nvSpPr>
        <p:spPr>
          <a:xfrm>
            <a:off x="584341" y="4128749"/>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45" y="27454"/>
            <a:ext cx="2238479" cy="1537346"/>
          </a:xfrm>
          <a:prstGeom prst="rect">
            <a:avLst/>
          </a:prstGeom>
        </p:spPr>
      </p:pic>
    </p:spTree>
    <p:extLst>
      <p:ext uri="{BB962C8B-B14F-4D97-AF65-F5344CB8AC3E}">
        <p14:creationId xmlns:p14="http://schemas.microsoft.com/office/powerpoint/2010/main" val="26395878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373311471"/>
      </p:ext>
    </p:extLst>
  </p:cSld>
  <p:clrMapOvr>
    <a:masterClrMapping/>
  </p:clrMapOvr>
</p:sldLayout>
</file>

<file path=ppt/slideLayouts/slideLayout1260.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21" y="2055250"/>
            <a:ext cx="7975385" cy="1977000"/>
          </a:xfrm>
          <a:prstGeom prst="rect">
            <a:avLst/>
          </a:prstGeom>
        </p:spPr>
        <p:txBody>
          <a:bodyPr lIns="0" tIns="0" rIns="0" bIns="0" anchor="b">
            <a:noAutofit/>
          </a:bodyPr>
          <a:lstStyle>
            <a:lvl1pPr algn="l">
              <a:lnSpc>
                <a:spcPct val="80000"/>
              </a:lnSpc>
              <a:defRPr sz="7200" b="0" i="0" spc="-200">
                <a:solidFill>
                  <a:schemeClr val="accent5"/>
                </a:solidFill>
                <a:latin typeface="Helvetica Normaali" charset="0"/>
              </a:defRPr>
            </a:lvl1pPr>
          </a:lstStyle>
          <a:p>
            <a:r>
              <a:rPr lang="en-US" dirty="0"/>
              <a:t>Click to edit Master title style</a:t>
            </a:r>
          </a:p>
        </p:txBody>
      </p:sp>
      <p:sp>
        <p:nvSpPr>
          <p:cNvPr id="6" name="Subtitle 2"/>
          <p:cNvSpPr>
            <a:spLocks noGrp="1"/>
          </p:cNvSpPr>
          <p:nvPr>
            <p:ph type="subTitle" idx="1"/>
          </p:nvPr>
        </p:nvSpPr>
        <p:spPr>
          <a:xfrm>
            <a:off x="584341" y="4128749"/>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45" y="27454"/>
            <a:ext cx="2238479" cy="1537346"/>
          </a:xfrm>
          <a:prstGeom prst="rect">
            <a:avLst/>
          </a:prstGeom>
        </p:spPr>
      </p:pic>
    </p:spTree>
    <p:extLst>
      <p:ext uri="{BB962C8B-B14F-4D97-AF65-F5344CB8AC3E}">
        <p14:creationId xmlns:p14="http://schemas.microsoft.com/office/powerpoint/2010/main" val="822823051"/>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21" y="2055250"/>
            <a:ext cx="7975385" cy="1977000"/>
          </a:xfrm>
          <a:prstGeom prst="rect">
            <a:avLst/>
          </a:prstGeom>
        </p:spPr>
        <p:txBody>
          <a:bodyPr lIns="0" tIns="0" rIns="0" bIns="0" anchor="b">
            <a:noAutofit/>
          </a:bodyPr>
          <a:lstStyle>
            <a:lvl1pPr algn="l">
              <a:lnSpc>
                <a:spcPct val="80000"/>
              </a:lnSpc>
              <a:defRPr sz="7200" b="0" i="0" spc="-200">
                <a:solidFill>
                  <a:schemeClr val="accent1"/>
                </a:solidFill>
                <a:latin typeface="Helvetica Normaali" charset="0"/>
              </a:defRPr>
            </a:lvl1pPr>
          </a:lstStyle>
          <a:p>
            <a:r>
              <a:rPr lang="en-US" dirty="0"/>
              <a:t>Click to edit Master title style</a:t>
            </a:r>
          </a:p>
        </p:txBody>
      </p:sp>
      <p:sp>
        <p:nvSpPr>
          <p:cNvPr id="6" name="Subtitle 2"/>
          <p:cNvSpPr>
            <a:spLocks noGrp="1"/>
          </p:cNvSpPr>
          <p:nvPr>
            <p:ph type="subTitle" idx="1"/>
          </p:nvPr>
        </p:nvSpPr>
        <p:spPr>
          <a:xfrm>
            <a:off x="584341" y="4128749"/>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45" y="27454"/>
            <a:ext cx="2238479" cy="1537346"/>
          </a:xfrm>
          <a:prstGeom prst="rect">
            <a:avLst/>
          </a:prstGeom>
        </p:spPr>
      </p:pic>
    </p:spTree>
    <p:extLst>
      <p:ext uri="{BB962C8B-B14F-4D97-AF65-F5344CB8AC3E}">
        <p14:creationId xmlns:p14="http://schemas.microsoft.com/office/powerpoint/2010/main" val="558346399"/>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6318" y="1826719"/>
            <a:ext cx="3319477" cy="2424675"/>
          </a:xfrm>
          <a:prstGeom prst="rect">
            <a:avLst/>
          </a:prstGeom>
        </p:spPr>
        <p:txBody>
          <a:bodyPr lIns="0" tIns="0" rIns="0" bIns="0" anchor="t">
            <a:noAutofit/>
          </a:bodyPr>
          <a:lstStyle>
            <a:lvl1pPr algn="l">
              <a:lnSpc>
                <a:spcPct val="80000"/>
              </a:lnSpc>
              <a:defRPr sz="6000" b="0" i="0" spc="-200">
                <a:solidFill>
                  <a:schemeClr val="accent3"/>
                </a:solidFill>
                <a:latin typeface="Helvetica Normaali" charset="0"/>
              </a:defRPr>
            </a:lvl1pPr>
          </a:lstStyle>
          <a:p>
            <a:r>
              <a:rPr lang="en-US" dirty="0"/>
              <a:t>Click to edit Master title style</a:t>
            </a:r>
          </a:p>
        </p:txBody>
      </p:sp>
      <p:sp>
        <p:nvSpPr>
          <p:cNvPr id="17" name="Subtitle 2"/>
          <p:cNvSpPr>
            <a:spLocks noGrp="1"/>
          </p:cNvSpPr>
          <p:nvPr>
            <p:ph type="subTitle" idx="1"/>
          </p:nvPr>
        </p:nvSpPr>
        <p:spPr>
          <a:xfrm>
            <a:off x="586318"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3" y="135000"/>
            <a:ext cx="4629692" cy="4873500"/>
          </a:xfrm>
          <a:prstGeom prst="rect">
            <a:avLst/>
          </a:prstGeom>
        </p:spPr>
        <p:txBody>
          <a:bodyPr vert="horz"/>
          <a:lstStyle>
            <a:lvl1pPr>
              <a:defRPr b="0" i="0">
                <a:latin typeface="Helvetica Normaali" charset="0"/>
              </a:defRPr>
            </a:lvl1pPr>
          </a:lstStyle>
          <a:p>
            <a:pPr lvl="0"/>
            <a:r>
              <a:rPr lang="en-US" noProof="0" dirty="0"/>
              <a:t>Click icon to add picture</a:t>
            </a:r>
            <a:endParaRPr lang="fi-FI" noProof="0"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45" y="27454"/>
            <a:ext cx="2238479" cy="1537346"/>
          </a:xfrm>
          <a:prstGeom prst="rect">
            <a:avLst/>
          </a:prstGeom>
        </p:spPr>
      </p:pic>
    </p:spTree>
    <p:extLst>
      <p:ext uri="{BB962C8B-B14F-4D97-AF65-F5344CB8AC3E}">
        <p14:creationId xmlns:p14="http://schemas.microsoft.com/office/powerpoint/2010/main" val="2860653770"/>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3" y="135000"/>
            <a:ext cx="4629692" cy="4873500"/>
          </a:xfrm>
          <a:prstGeom prst="rect">
            <a:avLst/>
          </a:prstGeom>
        </p:spPr>
        <p:txBody>
          <a:bodyPr vert="horz"/>
          <a:lstStyle>
            <a:lvl1pPr>
              <a:defRPr b="0" i="0">
                <a:latin typeface="Helvetica Normaali" charset="0"/>
              </a:defRPr>
            </a:lvl1pPr>
          </a:lstStyle>
          <a:p>
            <a:pPr lvl="0"/>
            <a:r>
              <a:rPr lang="en-US" noProof="0" dirty="0"/>
              <a:t>Click icon to add picture</a:t>
            </a:r>
            <a:endParaRPr lang="fi-FI" noProof="0" dirty="0"/>
          </a:p>
        </p:txBody>
      </p:sp>
      <p:sp>
        <p:nvSpPr>
          <p:cNvPr id="6" name="Title 1"/>
          <p:cNvSpPr>
            <a:spLocks noGrp="1"/>
          </p:cNvSpPr>
          <p:nvPr>
            <p:ph type="ctrTitle"/>
          </p:nvPr>
        </p:nvSpPr>
        <p:spPr>
          <a:xfrm>
            <a:off x="586318" y="1826719"/>
            <a:ext cx="3319477" cy="2424675"/>
          </a:xfrm>
          <a:prstGeom prst="rect">
            <a:avLst/>
          </a:prstGeom>
        </p:spPr>
        <p:txBody>
          <a:bodyPr lIns="0" tIns="0" rIns="0" bIns="0" anchor="t">
            <a:noAutofit/>
          </a:bodyPr>
          <a:lstStyle>
            <a:lvl1pPr algn="l">
              <a:lnSpc>
                <a:spcPct val="80000"/>
              </a:lnSpc>
              <a:defRPr sz="6000" b="0" i="0" spc="-200">
                <a:solidFill>
                  <a:schemeClr val="accent5"/>
                </a:solidFill>
                <a:latin typeface="Helvetica Normaali" charset="0"/>
              </a:defRPr>
            </a:lvl1pPr>
          </a:lstStyle>
          <a:p>
            <a:r>
              <a:rPr lang="en-US" dirty="0"/>
              <a:t>Click to edit Master title style</a:t>
            </a:r>
          </a:p>
        </p:txBody>
      </p:sp>
      <p:sp>
        <p:nvSpPr>
          <p:cNvPr id="8" name="Subtitle 2"/>
          <p:cNvSpPr>
            <a:spLocks noGrp="1"/>
          </p:cNvSpPr>
          <p:nvPr>
            <p:ph type="subTitle" idx="1"/>
          </p:nvPr>
        </p:nvSpPr>
        <p:spPr>
          <a:xfrm>
            <a:off x="586318"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45" y="27454"/>
            <a:ext cx="2238479" cy="1537346"/>
          </a:xfrm>
          <a:prstGeom prst="rect">
            <a:avLst/>
          </a:prstGeom>
        </p:spPr>
      </p:pic>
    </p:spTree>
    <p:extLst>
      <p:ext uri="{BB962C8B-B14F-4D97-AF65-F5344CB8AC3E}">
        <p14:creationId xmlns:p14="http://schemas.microsoft.com/office/powerpoint/2010/main" val="804107178"/>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3" y="135000"/>
            <a:ext cx="4629692" cy="4873500"/>
          </a:xfrm>
          <a:prstGeom prst="rect">
            <a:avLst/>
          </a:prstGeom>
        </p:spPr>
        <p:txBody>
          <a:bodyPr vert="horz"/>
          <a:lstStyle>
            <a:lvl1pPr>
              <a:defRPr b="0" i="0">
                <a:latin typeface="Helvetica Normaali" charset="0"/>
              </a:defRPr>
            </a:lvl1pPr>
          </a:lstStyle>
          <a:p>
            <a:pPr lvl="0"/>
            <a:r>
              <a:rPr lang="en-US" noProof="0" dirty="0"/>
              <a:t>Click icon to add picture</a:t>
            </a:r>
            <a:endParaRPr lang="fi-FI" noProof="0" dirty="0"/>
          </a:p>
        </p:txBody>
      </p:sp>
      <p:sp>
        <p:nvSpPr>
          <p:cNvPr id="6" name="Title 1"/>
          <p:cNvSpPr>
            <a:spLocks noGrp="1"/>
          </p:cNvSpPr>
          <p:nvPr>
            <p:ph type="ctrTitle"/>
          </p:nvPr>
        </p:nvSpPr>
        <p:spPr>
          <a:xfrm>
            <a:off x="586318" y="1826719"/>
            <a:ext cx="3319477" cy="2424675"/>
          </a:xfrm>
          <a:prstGeom prst="rect">
            <a:avLst/>
          </a:prstGeom>
        </p:spPr>
        <p:txBody>
          <a:bodyPr lIns="0" tIns="0" rIns="0" bIns="0" anchor="t">
            <a:noAutofit/>
          </a:bodyPr>
          <a:lstStyle>
            <a:lvl1pPr algn="l">
              <a:lnSpc>
                <a:spcPct val="80000"/>
              </a:lnSpc>
              <a:defRPr sz="6000" b="0" i="0" spc="-200">
                <a:solidFill>
                  <a:schemeClr val="accent1"/>
                </a:solidFill>
                <a:latin typeface="Helvetica Normaali" charset="0"/>
              </a:defRPr>
            </a:lvl1pPr>
          </a:lstStyle>
          <a:p>
            <a:r>
              <a:rPr lang="en-US" dirty="0"/>
              <a:t>Click to edit Master title style</a:t>
            </a:r>
          </a:p>
        </p:txBody>
      </p:sp>
      <p:sp>
        <p:nvSpPr>
          <p:cNvPr id="7" name="Subtitle 2"/>
          <p:cNvSpPr>
            <a:spLocks noGrp="1"/>
          </p:cNvSpPr>
          <p:nvPr>
            <p:ph type="subTitle" idx="1"/>
          </p:nvPr>
        </p:nvSpPr>
        <p:spPr>
          <a:xfrm>
            <a:off x="586318"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45" y="27454"/>
            <a:ext cx="2238479" cy="1537346"/>
          </a:xfrm>
          <a:prstGeom prst="rect">
            <a:avLst/>
          </a:prstGeom>
        </p:spPr>
      </p:pic>
    </p:spTree>
    <p:extLst>
      <p:ext uri="{BB962C8B-B14F-4D97-AF65-F5344CB8AC3E}">
        <p14:creationId xmlns:p14="http://schemas.microsoft.com/office/powerpoint/2010/main" val="3158499563"/>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21"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19" y="4226840"/>
            <a:ext cx="2449209" cy="836673"/>
          </a:xfrm>
          <a:prstGeom prst="rect">
            <a:avLst/>
          </a:prstGeom>
        </p:spPr>
      </p:pic>
    </p:spTree>
    <p:extLst>
      <p:ext uri="{BB962C8B-B14F-4D97-AF65-F5344CB8AC3E}">
        <p14:creationId xmlns:p14="http://schemas.microsoft.com/office/powerpoint/2010/main" val="916648420"/>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21"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299" y="4226840"/>
            <a:ext cx="2382106" cy="836673"/>
          </a:xfrm>
          <a:prstGeom prst="rect">
            <a:avLst/>
          </a:prstGeom>
        </p:spPr>
      </p:pic>
    </p:spTree>
    <p:extLst>
      <p:ext uri="{BB962C8B-B14F-4D97-AF65-F5344CB8AC3E}">
        <p14:creationId xmlns:p14="http://schemas.microsoft.com/office/powerpoint/2010/main" val="2264877892"/>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21"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1233" y="4244327"/>
            <a:ext cx="2382106" cy="800051"/>
          </a:xfrm>
          <a:prstGeom prst="rect">
            <a:avLst/>
          </a:prstGeom>
        </p:spPr>
      </p:pic>
    </p:spTree>
    <p:extLst>
      <p:ext uri="{BB962C8B-B14F-4D97-AF65-F5344CB8AC3E}">
        <p14:creationId xmlns:p14="http://schemas.microsoft.com/office/powerpoint/2010/main" val="2754307648"/>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24" y="285876"/>
            <a:ext cx="8085599" cy="896849"/>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0" name="Content Placeholder 10"/>
          <p:cNvSpPr>
            <a:spLocks noGrp="1"/>
          </p:cNvSpPr>
          <p:nvPr>
            <p:ph sz="quarter" idx="14"/>
          </p:nvPr>
        </p:nvSpPr>
        <p:spPr>
          <a:xfrm>
            <a:off x="540024" y="1264260"/>
            <a:ext cx="8085599" cy="2873668"/>
          </a:xfrm>
          <a:prstGeom prst="rect">
            <a:avLst/>
          </a:prstGeom>
        </p:spPr>
        <p:txBody>
          <a:bodyPr vert="horz" lIns="0" tIns="0" rIns="0" bIns="0"/>
          <a:lstStyle>
            <a:lvl1pPr marL="0" indent="0">
              <a:buNone/>
              <a:defRPr sz="2100" b="0" i="0">
                <a:latin typeface="Helvetica Normaali" charset="0"/>
              </a:defRPr>
            </a:lvl1pPr>
            <a:lvl2pPr marL="237594" indent="-212395">
              <a:buFont typeface="Arial"/>
              <a:buChar char="•"/>
              <a:defRPr sz="2000">
                <a:latin typeface="Georgia"/>
              </a:defRPr>
            </a:lvl2pPr>
            <a:lvl3pPr marL="460789" indent="-230394">
              <a:buFont typeface="Lucida Grande"/>
              <a:buChar char="-"/>
              <a:defRPr sz="1600" i="1">
                <a:latin typeface="Georgia"/>
                <a:cs typeface="Georgia"/>
              </a:defRPr>
            </a:lvl3pPr>
            <a:lvl4pPr marL="791981" indent="-194396">
              <a:buFont typeface="Arial"/>
              <a:buChar char="•"/>
              <a:defRPr sz="1400" baseline="0">
                <a:latin typeface="Georgia"/>
              </a:defRPr>
            </a:lvl4pPr>
            <a:lvl5pPr marL="1087173" indent="-228594">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15" y="4226840"/>
            <a:ext cx="2449208" cy="836673"/>
          </a:xfrm>
          <a:prstGeom prst="rect">
            <a:avLst/>
          </a:prstGeom>
        </p:spPr>
      </p:pic>
    </p:spTree>
    <p:extLst>
      <p:ext uri="{BB962C8B-B14F-4D97-AF65-F5344CB8AC3E}">
        <p14:creationId xmlns:p14="http://schemas.microsoft.com/office/powerpoint/2010/main" val="1780774251"/>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4" y="285876"/>
            <a:ext cx="8085599" cy="896849"/>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1" name="Content Placeholder 10"/>
          <p:cNvSpPr>
            <a:spLocks noGrp="1"/>
          </p:cNvSpPr>
          <p:nvPr>
            <p:ph sz="quarter" idx="14"/>
          </p:nvPr>
        </p:nvSpPr>
        <p:spPr>
          <a:xfrm>
            <a:off x="540024" y="1264260"/>
            <a:ext cx="8085599" cy="2873668"/>
          </a:xfrm>
          <a:prstGeom prst="rect">
            <a:avLst/>
          </a:prstGeom>
        </p:spPr>
        <p:txBody>
          <a:bodyPr vert="horz" lIns="0" tIns="0" rIns="0" bIns="0"/>
          <a:lstStyle>
            <a:lvl1pPr marL="0" indent="0">
              <a:buNone/>
              <a:defRPr sz="2100" b="0" i="0">
                <a:latin typeface="Helvetica Normaali" charset="0"/>
              </a:defRPr>
            </a:lvl1pPr>
            <a:lvl2pPr marL="237594" indent="-212395">
              <a:buFont typeface="Arial"/>
              <a:buChar char="•"/>
              <a:defRPr sz="2000">
                <a:latin typeface="Georgia"/>
              </a:defRPr>
            </a:lvl2pPr>
            <a:lvl3pPr marL="460789" indent="-230394">
              <a:buFont typeface="Lucida Grande"/>
              <a:buChar char="-"/>
              <a:defRPr sz="1600" i="1">
                <a:latin typeface="Georgia"/>
                <a:cs typeface="Georgia"/>
              </a:defRPr>
            </a:lvl3pPr>
            <a:lvl4pPr marL="791981" indent="-194396">
              <a:buFont typeface="Arial"/>
              <a:buChar char="•"/>
              <a:defRPr sz="1400" baseline="0">
                <a:latin typeface="Georgia"/>
              </a:defRPr>
            </a:lvl4pPr>
            <a:lvl5pPr marL="1087173" indent="-228594">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06D910DB-C0F0-1A41-AB6F-AB5EC7730884}"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299" y="4225984"/>
            <a:ext cx="2382106" cy="836672"/>
          </a:xfrm>
          <a:prstGeom prst="rect">
            <a:avLst/>
          </a:prstGeom>
        </p:spPr>
      </p:pic>
    </p:spTree>
    <p:extLst>
      <p:ext uri="{BB962C8B-B14F-4D97-AF65-F5344CB8AC3E}">
        <p14:creationId xmlns:p14="http://schemas.microsoft.com/office/powerpoint/2010/main" val="26231022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250564682"/>
      </p:ext>
    </p:extLst>
  </p:cSld>
  <p:clrMapOvr>
    <a:masterClrMapping/>
  </p:clrMapOvr>
</p:sldLayout>
</file>

<file path=ppt/slideLayouts/slideLayout1270.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24" y="285876"/>
            <a:ext cx="8085599" cy="896849"/>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1" name="Content Placeholder 10"/>
          <p:cNvSpPr>
            <a:spLocks noGrp="1"/>
          </p:cNvSpPr>
          <p:nvPr>
            <p:ph sz="quarter" idx="14"/>
          </p:nvPr>
        </p:nvSpPr>
        <p:spPr>
          <a:xfrm>
            <a:off x="540024" y="1264260"/>
            <a:ext cx="8085599" cy="2873668"/>
          </a:xfrm>
          <a:prstGeom prst="rect">
            <a:avLst/>
          </a:prstGeom>
        </p:spPr>
        <p:txBody>
          <a:bodyPr vert="horz" lIns="0" tIns="0" rIns="0" bIns="0"/>
          <a:lstStyle>
            <a:lvl1pPr marL="0" indent="0">
              <a:buNone/>
              <a:defRPr sz="2100" b="0" i="0">
                <a:latin typeface="Helvetica Normaali" charset="0"/>
              </a:defRPr>
            </a:lvl1pPr>
            <a:lvl2pPr marL="237594" indent="-212395">
              <a:buFont typeface="Arial"/>
              <a:buChar char="•"/>
              <a:defRPr sz="2000">
                <a:latin typeface="Georgia"/>
              </a:defRPr>
            </a:lvl2pPr>
            <a:lvl3pPr marL="460789" indent="-230394">
              <a:buFont typeface="Lucida Grande"/>
              <a:buChar char="-"/>
              <a:defRPr sz="1600" i="1">
                <a:latin typeface="Georgia"/>
                <a:cs typeface="Georgia"/>
              </a:defRPr>
            </a:lvl3pPr>
            <a:lvl4pPr marL="791981" indent="-194396">
              <a:buFont typeface="Arial"/>
              <a:buChar char="•"/>
              <a:defRPr sz="1400" baseline="0">
                <a:latin typeface="Georgia"/>
              </a:defRPr>
            </a:lvl4pPr>
            <a:lvl5pPr marL="1087173" indent="-228594">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3815D0FA-D02A-0640-99E9-F9BA78C58440}"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2782" y="4244327"/>
            <a:ext cx="2382105" cy="800051"/>
          </a:xfrm>
          <a:prstGeom prst="rect">
            <a:avLst/>
          </a:prstGeom>
        </p:spPr>
      </p:pic>
    </p:spTree>
    <p:extLst>
      <p:ext uri="{BB962C8B-B14F-4D97-AF65-F5344CB8AC3E}">
        <p14:creationId xmlns:p14="http://schemas.microsoft.com/office/powerpoint/2010/main" val="3290595622"/>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4" y="285876"/>
            <a:ext cx="8085599" cy="896849"/>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1" name="Content Placeholder 10"/>
          <p:cNvSpPr>
            <a:spLocks noGrp="1"/>
          </p:cNvSpPr>
          <p:nvPr>
            <p:ph sz="quarter" idx="14"/>
          </p:nvPr>
        </p:nvSpPr>
        <p:spPr>
          <a:xfrm>
            <a:off x="540003" y="1264260"/>
            <a:ext cx="3988079" cy="2873668"/>
          </a:xfrm>
          <a:prstGeom prst="rect">
            <a:avLst/>
          </a:prstGeom>
        </p:spPr>
        <p:txBody>
          <a:bodyPr vert="horz" lIns="0" tIns="0" rIns="0" bIns="0"/>
          <a:lstStyle>
            <a:lvl1pPr marL="0" indent="0">
              <a:buNone/>
              <a:defRPr sz="2100" b="0" i="0">
                <a:latin typeface="Helvetica Normaali" charset="0"/>
              </a:defRPr>
            </a:lvl1pPr>
            <a:lvl2pPr marL="237594" indent="-212395">
              <a:buFont typeface="Arial"/>
              <a:buChar char="•"/>
              <a:defRPr sz="2000">
                <a:latin typeface="Georgia"/>
              </a:defRPr>
            </a:lvl2pPr>
            <a:lvl3pPr marL="460789" indent="-230394">
              <a:buFont typeface="Lucida Grande"/>
              <a:buChar char="-"/>
              <a:defRPr sz="1600" i="1">
                <a:latin typeface="Georgia"/>
                <a:cs typeface="Georgia"/>
              </a:defRPr>
            </a:lvl3pPr>
            <a:lvl4pPr marL="791981" indent="-194396">
              <a:buFont typeface="Arial"/>
              <a:buChar char="•"/>
              <a:defRPr sz="1400" baseline="0">
                <a:latin typeface="Georgia"/>
              </a:defRPr>
            </a:lvl4pPr>
            <a:lvl5pPr marL="1087173" indent="-228594">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0" name="Content Placeholder 10"/>
          <p:cNvSpPr>
            <a:spLocks noGrp="1"/>
          </p:cNvSpPr>
          <p:nvPr>
            <p:ph sz="quarter" idx="18"/>
          </p:nvPr>
        </p:nvSpPr>
        <p:spPr>
          <a:xfrm>
            <a:off x="4637536" y="1264260"/>
            <a:ext cx="3988079" cy="2873668"/>
          </a:xfrm>
          <a:prstGeom prst="rect">
            <a:avLst/>
          </a:prstGeom>
        </p:spPr>
        <p:txBody>
          <a:bodyPr vert="horz" lIns="0" tIns="0" rIns="0" bIns="0"/>
          <a:lstStyle>
            <a:lvl1pPr marL="0" indent="0">
              <a:buNone/>
              <a:defRPr sz="2100" b="0" i="0">
                <a:latin typeface="Helvetica Normaali" charset="0"/>
              </a:defRPr>
            </a:lvl1pPr>
            <a:lvl2pPr marL="237594" indent="-212395">
              <a:buFont typeface="Arial"/>
              <a:buChar char="•"/>
              <a:defRPr sz="2000">
                <a:latin typeface="Georgia"/>
              </a:defRPr>
            </a:lvl2pPr>
            <a:lvl3pPr marL="460789" indent="-230394">
              <a:buFont typeface="Lucida Grande"/>
              <a:buChar char="-"/>
              <a:defRPr sz="1600" i="1">
                <a:latin typeface="Georgia"/>
                <a:cs typeface="Georgia"/>
              </a:defRPr>
            </a:lvl3pPr>
            <a:lvl4pPr marL="791981" indent="-194396">
              <a:buFont typeface="Arial"/>
              <a:buChar char="•"/>
              <a:defRPr sz="1400" baseline="0">
                <a:latin typeface="Georgia"/>
              </a:defRPr>
            </a:lvl4pPr>
            <a:lvl5pPr marL="1087173" indent="-228594">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7" name="Date Placeholder 10"/>
          <p:cNvSpPr>
            <a:spLocks noGrp="1"/>
          </p:cNvSpPr>
          <p:nvPr>
            <p:ph type="dt" sz="half" idx="19"/>
          </p:nvPr>
        </p:nvSpPr>
        <p:spPr/>
        <p:txBody>
          <a:bodyPr/>
          <a:lstStyle>
            <a:lvl1pPr>
              <a:defRPr/>
            </a:lvl1pPr>
          </a:lstStyle>
          <a:p>
            <a:pPr>
              <a:defRPr/>
            </a:pPr>
            <a:fld id="{A649A5E8-EE9D-CB41-8F80-274DF3CEAEDA}" type="datetime1">
              <a:rPr lang="fi-FI">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15" y="4226840"/>
            <a:ext cx="2449208" cy="836673"/>
          </a:xfrm>
          <a:prstGeom prst="rect">
            <a:avLst/>
          </a:prstGeom>
        </p:spPr>
      </p:pic>
    </p:spTree>
    <p:extLst>
      <p:ext uri="{BB962C8B-B14F-4D97-AF65-F5344CB8AC3E}">
        <p14:creationId xmlns:p14="http://schemas.microsoft.com/office/powerpoint/2010/main" val="1520766046"/>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24" y="285876"/>
            <a:ext cx="8085599" cy="896849"/>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2" name="Content Placeholder 10"/>
          <p:cNvSpPr>
            <a:spLocks noGrp="1"/>
          </p:cNvSpPr>
          <p:nvPr>
            <p:ph sz="quarter" idx="14"/>
          </p:nvPr>
        </p:nvSpPr>
        <p:spPr>
          <a:xfrm>
            <a:off x="540003" y="1264260"/>
            <a:ext cx="3988079" cy="2873668"/>
          </a:xfrm>
          <a:prstGeom prst="rect">
            <a:avLst/>
          </a:prstGeom>
        </p:spPr>
        <p:txBody>
          <a:bodyPr vert="horz" lIns="0" tIns="0" rIns="0" bIns="0"/>
          <a:lstStyle>
            <a:lvl1pPr marL="0" indent="0">
              <a:buNone/>
              <a:defRPr sz="2100" b="0" i="0">
                <a:latin typeface="Helvetica Normaali" charset="0"/>
              </a:defRPr>
            </a:lvl1pPr>
            <a:lvl2pPr marL="237594" indent="-212395">
              <a:buFont typeface="Arial"/>
              <a:buChar char="•"/>
              <a:defRPr sz="2000">
                <a:latin typeface="Georgia"/>
              </a:defRPr>
            </a:lvl2pPr>
            <a:lvl3pPr marL="460789" indent="-230394">
              <a:buFont typeface="Lucida Grande"/>
              <a:buChar char="-"/>
              <a:defRPr sz="1600" i="1">
                <a:latin typeface="Georgia"/>
                <a:cs typeface="Georgia"/>
              </a:defRPr>
            </a:lvl3pPr>
            <a:lvl4pPr marL="791981" indent="-194396">
              <a:buFont typeface="Arial"/>
              <a:buChar char="•"/>
              <a:defRPr sz="1400" baseline="0">
                <a:latin typeface="Georgia"/>
              </a:defRPr>
            </a:lvl4pPr>
            <a:lvl5pPr marL="1087173" indent="-228594">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5" name="Content Placeholder 10"/>
          <p:cNvSpPr>
            <a:spLocks noGrp="1"/>
          </p:cNvSpPr>
          <p:nvPr>
            <p:ph sz="quarter" idx="18"/>
          </p:nvPr>
        </p:nvSpPr>
        <p:spPr>
          <a:xfrm>
            <a:off x="4637536" y="1264260"/>
            <a:ext cx="3988079" cy="2873668"/>
          </a:xfrm>
          <a:prstGeom prst="rect">
            <a:avLst/>
          </a:prstGeom>
        </p:spPr>
        <p:txBody>
          <a:bodyPr vert="horz" lIns="0" tIns="0" rIns="0" bIns="0"/>
          <a:lstStyle>
            <a:lvl1pPr marL="0" indent="0">
              <a:buNone/>
              <a:defRPr sz="2100" b="0" i="0">
                <a:latin typeface="Helvetica Normaali" charset="0"/>
              </a:defRPr>
            </a:lvl1pPr>
            <a:lvl2pPr marL="237594" indent="-212395">
              <a:buFont typeface="Arial"/>
              <a:buChar char="•"/>
              <a:defRPr sz="2000">
                <a:latin typeface="Georgia"/>
              </a:defRPr>
            </a:lvl2pPr>
            <a:lvl3pPr marL="460789" indent="-230394">
              <a:buFont typeface="Lucida Grande"/>
              <a:buChar char="-"/>
              <a:defRPr sz="1600" i="1">
                <a:latin typeface="Georgia"/>
                <a:cs typeface="Georgia"/>
              </a:defRPr>
            </a:lvl3pPr>
            <a:lvl4pPr marL="791981" indent="-194396">
              <a:buFont typeface="Arial"/>
              <a:buChar char="•"/>
              <a:defRPr sz="1400" baseline="0">
                <a:latin typeface="Georgia"/>
              </a:defRPr>
            </a:lvl4pPr>
            <a:lvl5pPr marL="1087173" indent="-228594">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7" name="Date Placeholder 14"/>
          <p:cNvSpPr>
            <a:spLocks noGrp="1"/>
          </p:cNvSpPr>
          <p:nvPr>
            <p:ph type="dt" sz="half" idx="19"/>
          </p:nvPr>
        </p:nvSpPr>
        <p:spPr/>
        <p:txBody>
          <a:bodyPr/>
          <a:lstStyle>
            <a:lvl1pPr>
              <a:defRPr/>
            </a:lvl1pPr>
          </a:lstStyle>
          <a:p>
            <a:pPr>
              <a:defRPr/>
            </a:pPr>
            <a:fld id="{1F64257C-E009-394F-997B-9AE811492EDD}" type="datetime1">
              <a:rPr lang="fi-FI">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299" y="4225984"/>
            <a:ext cx="2382106" cy="836672"/>
          </a:xfrm>
          <a:prstGeom prst="rect">
            <a:avLst/>
          </a:prstGeom>
        </p:spPr>
      </p:pic>
    </p:spTree>
    <p:extLst>
      <p:ext uri="{BB962C8B-B14F-4D97-AF65-F5344CB8AC3E}">
        <p14:creationId xmlns:p14="http://schemas.microsoft.com/office/powerpoint/2010/main" val="3744834707"/>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4" y="285876"/>
            <a:ext cx="8085599" cy="896849"/>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1" name="Content Placeholder 10"/>
          <p:cNvSpPr>
            <a:spLocks noGrp="1"/>
          </p:cNvSpPr>
          <p:nvPr>
            <p:ph sz="quarter" idx="14"/>
          </p:nvPr>
        </p:nvSpPr>
        <p:spPr>
          <a:xfrm>
            <a:off x="540003" y="1264260"/>
            <a:ext cx="3988079" cy="2873668"/>
          </a:xfrm>
          <a:prstGeom prst="rect">
            <a:avLst/>
          </a:prstGeom>
        </p:spPr>
        <p:txBody>
          <a:bodyPr vert="horz" lIns="0" tIns="0" rIns="0" bIns="0"/>
          <a:lstStyle>
            <a:lvl1pPr marL="0" indent="0">
              <a:buNone/>
              <a:defRPr sz="2100" b="0" i="0">
                <a:latin typeface="Helvetica Normaali" charset="0"/>
              </a:defRPr>
            </a:lvl1pPr>
            <a:lvl2pPr marL="237594" indent="-212395">
              <a:buFont typeface="Arial"/>
              <a:buChar char="•"/>
              <a:defRPr sz="2000">
                <a:latin typeface="Georgia"/>
              </a:defRPr>
            </a:lvl2pPr>
            <a:lvl3pPr marL="460789" indent="-230394">
              <a:buFont typeface="Lucida Grande"/>
              <a:buChar char="-"/>
              <a:defRPr sz="1600" i="1">
                <a:latin typeface="Georgia"/>
                <a:cs typeface="Georgia"/>
              </a:defRPr>
            </a:lvl3pPr>
            <a:lvl4pPr marL="791981" indent="-194396">
              <a:buFont typeface="Arial"/>
              <a:buChar char="•"/>
              <a:defRPr sz="1400" baseline="0">
                <a:latin typeface="Georgia"/>
              </a:defRPr>
            </a:lvl4pPr>
            <a:lvl5pPr marL="1087173" indent="-228594">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2" name="Content Placeholder 10"/>
          <p:cNvSpPr>
            <a:spLocks noGrp="1"/>
          </p:cNvSpPr>
          <p:nvPr>
            <p:ph sz="quarter" idx="18"/>
          </p:nvPr>
        </p:nvSpPr>
        <p:spPr>
          <a:xfrm>
            <a:off x="4637536" y="1264260"/>
            <a:ext cx="3988079" cy="2873668"/>
          </a:xfrm>
          <a:prstGeom prst="rect">
            <a:avLst/>
          </a:prstGeom>
        </p:spPr>
        <p:txBody>
          <a:bodyPr vert="horz" lIns="0" tIns="0" rIns="0" bIns="0"/>
          <a:lstStyle>
            <a:lvl1pPr marL="0" indent="0">
              <a:buNone/>
              <a:defRPr sz="2100" b="0" i="0">
                <a:latin typeface="Helvetica Normaali" charset="0"/>
              </a:defRPr>
            </a:lvl1pPr>
            <a:lvl2pPr marL="237594" indent="-212395">
              <a:buFont typeface="Arial"/>
              <a:buChar char="•"/>
              <a:defRPr sz="2000">
                <a:latin typeface="Georgia"/>
              </a:defRPr>
            </a:lvl2pPr>
            <a:lvl3pPr marL="460789" indent="-230394">
              <a:buFont typeface="Lucida Grande"/>
              <a:buChar char="-"/>
              <a:defRPr sz="1600" i="1">
                <a:latin typeface="Georgia"/>
                <a:cs typeface="Georgia"/>
              </a:defRPr>
            </a:lvl3pPr>
            <a:lvl4pPr marL="791981" indent="-194396">
              <a:buFont typeface="Arial"/>
              <a:buChar char="•"/>
              <a:defRPr sz="1400" baseline="0">
                <a:latin typeface="Georgia"/>
              </a:defRPr>
            </a:lvl4pPr>
            <a:lvl5pPr marL="1087173" indent="-228594">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7" name="Date Placeholder 2"/>
          <p:cNvSpPr>
            <a:spLocks noGrp="1"/>
          </p:cNvSpPr>
          <p:nvPr>
            <p:ph type="dt" sz="half" idx="19"/>
          </p:nvPr>
        </p:nvSpPr>
        <p:spPr/>
        <p:txBody>
          <a:bodyPr/>
          <a:lstStyle>
            <a:lvl1pPr>
              <a:defRPr/>
            </a:lvl1pPr>
          </a:lstStyle>
          <a:p>
            <a:pPr>
              <a:defRPr/>
            </a:pPr>
            <a:fld id="{4EE44533-59DD-8944-8B96-95FFBA80E20B}" type="datetime1">
              <a:rPr lang="fi-FI">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2782" y="4244327"/>
            <a:ext cx="2382105" cy="800051"/>
          </a:xfrm>
          <a:prstGeom prst="rect">
            <a:avLst/>
          </a:prstGeom>
        </p:spPr>
      </p:pic>
    </p:spTree>
    <p:extLst>
      <p:ext uri="{BB962C8B-B14F-4D97-AF65-F5344CB8AC3E}">
        <p14:creationId xmlns:p14="http://schemas.microsoft.com/office/powerpoint/2010/main" val="3843320260"/>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a:xfrm>
            <a:off x="573088" y="366716"/>
            <a:ext cx="7988300" cy="810816"/>
          </a:xfrm>
          <a:prstGeom prst="rect">
            <a:avLst/>
          </a:prstGeom>
        </p:spPr>
        <p:txBody>
          <a:bodyPr/>
          <a:lstStyle>
            <a:lvl1pPr>
              <a:defRPr b="0" i="0">
                <a:latin typeface="Helvetica Normaali" charset="0"/>
              </a:defRPr>
            </a:lvl1pPr>
          </a:lstStyle>
          <a:p>
            <a:r>
              <a:rPr lang="en-US" noProof="0" dirty="0"/>
              <a:t>Click to edit Master title style</a:t>
            </a:r>
          </a:p>
        </p:txBody>
      </p:sp>
      <p:sp>
        <p:nvSpPr>
          <p:cNvPr id="3" name="Content Placeholder 2"/>
          <p:cNvSpPr>
            <a:spLocks noGrp="1"/>
          </p:cNvSpPr>
          <p:nvPr>
            <p:ph idx="1"/>
          </p:nvPr>
        </p:nvSpPr>
        <p:spPr>
          <a:xfrm>
            <a:off x="573088" y="1188288"/>
            <a:ext cx="7988300" cy="3101579"/>
          </a:xfrm>
          <a:prstGeom prst="rect">
            <a:avLst/>
          </a:prstGeom>
        </p:spPr>
        <p:txBody>
          <a:bodyPr/>
          <a:lstStyle>
            <a:lvl1pPr>
              <a:defRPr b="0" i="0">
                <a:latin typeface="Helvetica Normaali" charset="0"/>
              </a:defRPr>
            </a:lvl1pPr>
            <a:lvl2pPr>
              <a:defRPr b="0" i="0">
                <a:latin typeface="Helvetica Normaali" charset="0"/>
              </a:defRPr>
            </a:lvl2pPr>
            <a:lvl3pPr>
              <a:defRPr b="0" i="0">
                <a:latin typeface="Helvetica Normaali" charset="0"/>
              </a:defRPr>
            </a:lvl3pPr>
            <a:lvl4pPr>
              <a:defRPr b="0" i="0">
                <a:latin typeface="Helvetica Normaali" charset="0"/>
              </a:defRPr>
            </a:lvl4pPr>
            <a:lvl5pPr>
              <a:defRPr b="0" i="0">
                <a:latin typeface="Helvetica Normaali"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9"/>
          <p:cNvSpPr>
            <a:spLocks noGrp="1"/>
          </p:cNvSpPr>
          <p:nvPr>
            <p:ph type="body" sz="quarter" idx="13"/>
          </p:nvPr>
        </p:nvSpPr>
        <p:spPr>
          <a:xfrm>
            <a:off x="5144400" y="4608900"/>
            <a:ext cx="1537200" cy="286200"/>
          </a:xfrm>
          <a:prstGeom prst="rect">
            <a:avLst/>
          </a:prstGeom>
        </p:spPr>
        <p:txBody>
          <a:bodyPr>
            <a:noAutofit/>
          </a:bodyPr>
          <a:lstStyle>
            <a:lvl1pPr marL="0" indent="0">
              <a:lnSpc>
                <a:spcPts val="950"/>
              </a:lnSpc>
              <a:spcBef>
                <a:spcPts val="0"/>
              </a:spcBef>
              <a:buNone/>
              <a:defRPr sz="950" b="0" i="0">
                <a:solidFill>
                  <a:schemeClr val="bg2"/>
                </a:solidFill>
                <a:latin typeface="Helvetica Normaali" charset="0"/>
              </a:defRPr>
            </a:lvl1pPr>
            <a:lvl2pPr marL="273044" indent="-103186">
              <a:defRPr lang="en-US" sz="950" kern="1200" dirty="0" smtClean="0">
                <a:solidFill>
                  <a:schemeClr val="tx1"/>
                </a:solidFill>
                <a:latin typeface="+mn-lt"/>
                <a:ea typeface="+mn-ea"/>
                <a:cs typeface="+mn-cs"/>
              </a:defRPr>
            </a:lvl2pPr>
            <a:lvl3pPr marL="273044" indent="-93661">
              <a:buFont typeface="Symbol" pitchFamily="18" charset="2"/>
              <a:buNone/>
              <a:defRPr sz="900"/>
            </a:lvl3pPr>
            <a:lvl4pPr marL="273044" indent="-93661">
              <a:defRPr sz="900"/>
            </a:lvl4pPr>
            <a:lvl5pPr marL="273044" indent="-93661">
              <a:buFont typeface="Symbol" pitchFamily="18" charset="2"/>
              <a:buChar char="-"/>
              <a:defRPr sz="900"/>
            </a:lvl5pPr>
            <a:lvl6pPr marL="273593" indent="-93598">
              <a:spcBef>
                <a:spcPts val="300"/>
              </a:spcBef>
              <a:buFont typeface="Symbol" pitchFamily="18" charset="2"/>
              <a:buChar char="-"/>
              <a:defRPr sz="900"/>
            </a:lvl6pPr>
            <a:lvl7pPr marL="273593" indent="-93598">
              <a:spcBef>
                <a:spcPts val="300"/>
              </a:spcBef>
              <a:buFont typeface="Symbol" pitchFamily="18" charset="2"/>
              <a:buChar char="-"/>
              <a:defRPr sz="900"/>
            </a:lvl7pPr>
            <a:lvl8pPr marL="273593" indent="-93598">
              <a:spcBef>
                <a:spcPts val="300"/>
              </a:spcBef>
              <a:buFont typeface="Symbol" pitchFamily="18" charset="2"/>
              <a:buChar char="-"/>
              <a:defRPr sz="900"/>
            </a:lvl8pPr>
            <a:lvl9pPr marL="273593" indent="-93598">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6858000" y="4608900"/>
            <a:ext cx="1702800" cy="286200"/>
          </a:xfrm>
          <a:prstGeom prst="rect">
            <a:avLst/>
          </a:prstGeom>
        </p:spPr>
        <p:txBody>
          <a:bodyPr>
            <a:noAutofit/>
          </a:bodyPr>
          <a:lstStyle>
            <a:lvl1pPr marL="0" indent="0">
              <a:lnSpc>
                <a:spcPts val="950"/>
              </a:lnSpc>
              <a:spcBef>
                <a:spcPts val="0"/>
              </a:spcBef>
              <a:buNone/>
              <a:defRPr sz="950" b="0" i="0">
                <a:solidFill>
                  <a:schemeClr val="bg2"/>
                </a:solidFill>
                <a:latin typeface="Helvetica Normaali" charset="0"/>
              </a:defRPr>
            </a:lvl1pPr>
            <a:lvl2pPr marL="273044" indent="-103186">
              <a:defRPr lang="en-US" sz="950" kern="1200" dirty="0" smtClean="0">
                <a:solidFill>
                  <a:schemeClr val="tx1"/>
                </a:solidFill>
                <a:latin typeface="+mn-lt"/>
                <a:ea typeface="+mn-ea"/>
                <a:cs typeface="+mn-cs"/>
              </a:defRPr>
            </a:lvl2pPr>
            <a:lvl3pPr marL="273044" indent="-93661">
              <a:buFont typeface="Symbol" pitchFamily="18" charset="2"/>
              <a:buNone/>
              <a:defRPr sz="900"/>
            </a:lvl3pPr>
            <a:lvl4pPr marL="273044" indent="-93661">
              <a:defRPr sz="900"/>
            </a:lvl4pPr>
            <a:lvl5pPr marL="273044" indent="-93661">
              <a:buFont typeface="Symbol" pitchFamily="18" charset="2"/>
              <a:buChar char="-"/>
              <a:defRPr sz="900"/>
            </a:lvl5pPr>
            <a:lvl6pPr marL="273593" indent="-93598">
              <a:spcBef>
                <a:spcPts val="300"/>
              </a:spcBef>
              <a:buFont typeface="Symbol" pitchFamily="18" charset="2"/>
              <a:buChar char="-"/>
              <a:defRPr sz="900"/>
            </a:lvl6pPr>
            <a:lvl7pPr marL="273593" indent="-93598">
              <a:spcBef>
                <a:spcPts val="300"/>
              </a:spcBef>
              <a:buFont typeface="Symbol" pitchFamily="18" charset="2"/>
              <a:buChar char="-"/>
              <a:defRPr sz="900"/>
            </a:lvl7pPr>
            <a:lvl8pPr marL="273593" indent="-93598">
              <a:spcBef>
                <a:spcPts val="300"/>
              </a:spcBef>
              <a:buFont typeface="Symbol" pitchFamily="18" charset="2"/>
              <a:buChar char="-"/>
              <a:defRPr sz="900"/>
            </a:lvl8pPr>
            <a:lvl9pPr marL="273593" indent="-93598">
              <a:spcBef>
                <a:spcPts val="300"/>
              </a:spcBef>
              <a:buFont typeface="Symbol" pitchFamily="18" charset="2"/>
              <a:buChar char="-"/>
              <a:defRPr sz="900"/>
            </a:lvl9pPr>
          </a:lstStyle>
          <a:p>
            <a:pPr lvl="0"/>
            <a:r>
              <a:rPr lang="en-US" noProof="0" dirty="0"/>
              <a:t>Click to edit Master text styles</a:t>
            </a:r>
          </a:p>
        </p:txBody>
      </p:sp>
      <p:sp>
        <p:nvSpPr>
          <p:cNvPr id="6" name="Date Placeholder 3"/>
          <p:cNvSpPr>
            <a:spLocks noGrp="1"/>
          </p:cNvSpPr>
          <p:nvPr>
            <p:ph type="dt" sz="half" idx="15"/>
          </p:nvPr>
        </p:nvSpPr>
        <p:spPr/>
        <p:txBody>
          <a:bodyPr/>
          <a:lstStyle>
            <a:lvl1pPr>
              <a:defRPr/>
            </a:lvl1pPr>
          </a:lstStyle>
          <a:p>
            <a:pPr>
              <a:defRPr/>
            </a:pPr>
            <a:fld id="{313CF124-1BD2-0140-ADD2-67A9E4E46F2D}" type="datetime1">
              <a:rPr lang="en-US">
                <a:solidFill>
                  <a:prstClr val="black">
                    <a:tint val="75000"/>
                  </a:prstClr>
                </a:solidFill>
              </a:rPr>
              <a:pPr>
                <a:defRPr/>
              </a:pPr>
              <a:t>9/21/20</a:t>
            </a:fld>
            <a:endParaRPr lang="en-US">
              <a:solidFill>
                <a:prstClr val="black">
                  <a:tint val="75000"/>
                </a:prstClr>
              </a:solidFill>
            </a:endParaRPr>
          </a:p>
        </p:txBody>
      </p:sp>
      <p:sp>
        <p:nvSpPr>
          <p:cNvPr id="7" name="Footer Placeholder 4"/>
          <p:cNvSpPr>
            <a:spLocks noGrp="1"/>
          </p:cNvSpPr>
          <p:nvPr>
            <p:ph type="ftr" sz="quarter" idx="16"/>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7"/>
          </p:nvPr>
        </p:nvSpPr>
        <p:spPr/>
        <p:txBody>
          <a:bodyPr/>
          <a:lstStyle>
            <a:lvl1pPr>
              <a:defRPr/>
            </a:lvl1pPr>
          </a:lstStyle>
          <a:p>
            <a:pPr>
              <a:defRPr/>
            </a:pPr>
            <a:fld id="{10809CA9-C53D-A840-A652-FB7A73BB56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55218806"/>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userDrawn="1">
  <p:cSld name="värilogo">
    <p:spTree>
      <p:nvGrpSpPr>
        <p:cNvPr id="1" name=""/>
        <p:cNvGrpSpPr/>
        <p:nvPr/>
      </p:nvGrpSpPr>
      <p:grpSpPr>
        <a:xfrm>
          <a:off x="0" y="0"/>
          <a:ext cx="0" cy="0"/>
          <a:chOff x="0" y="0"/>
          <a:chExt cx="0" cy="0"/>
        </a:xfrm>
      </p:grpSpPr>
      <p:sp>
        <p:nvSpPr>
          <p:cNvPr id="2" name="Title 1"/>
          <p:cNvSpPr>
            <a:spLocks noGrp="1"/>
          </p:cNvSpPr>
          <p:nvPr>
            <p:ph type="ctrTitle"/>
          </p:nvPr>
        </p:nvSpPr>
        <p:spPr>
          <a:xfrm>
            <a:off x="468314" y="238603"/>
            <a:ext cx="7992119" cy="648161"/>
          </a:xfrm>
          <a:prstGeom prst="rect">
            <a:avLst/>
          </a:prstGeom>
        </p:spPr>
        <p:txBody>
          <a:bodyPr lIns="0" tIns="0" rIns="0" bIns="0" anchor="t" anchorCtr="0">
            <a:noAutofit/>
          </a:bodyPr>
          <a:lstStyle>
            <a:lvl1pPr algn="l">
              <a:lnSpc>
                <a:spcPct val="85000"/>
              </a:lnSpc>
              <a:defRPr sz="3240" b="1" spc="0" baseline="0">
                <a:solidFill>
                  <a:schemeClr val="bg2"/>
                </a:solidFill>
              </a:defRPr>
            </a:lvl1pPr>
          </a:lstStyle>
          <a:p>
            <a:r>
              <a:rPr lang="en-US"/>
              <a:t>Click to edit Master title style</a:t>
            </a:r>
            <a:endParaRPr lang="en-US" dirty="0"/>
          </a:p>
        </p:txBody>
      </p:sp>
      <p:sp>
        <p:nvSpPr>
          <p:cNvPr id="10" name="Content Placeholder 10"/>
          <p:cNvSpPr>
            <a:spLocks noGrp="1"/>
          </p:cNvSpPr>
          <p:nvPr>
            <p:ph sz="quarter" idx="14" hasCustomPrompt="1"/>
          </p:nvPr>
        </p:nvSpPr>
        <p:spPr>
          <a:xfrm>
            <a:off x="468314" y="1199997"/>
            <a:ext cx="6047903" cy="2991933"/>
          </a:xfrm>
          <a:prstGeom prst="rect">
            <a:avLst/>
          </a:prstGeom>
        </p:spPr>
        <p:txBody>
          <a:bodyPr vert="horz" lIns="0" tIns="0" rIns="0" bIns="0"/>
          <a:lstStyle>
            <a:lvl1pPr marL="0" indent="0">
              <a:buNone/>
              <a:defRPr sz="1890" b="0">
                <a:latin typeface="Georgia" panose="02040502050405020303" pitchFamily="18" charset="0"/>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Click to edit Master text styles</a:t>
            </a:r>
          </a:p>
        </p:txBody>
      </p:sp>
      <p:pic>
        <p:nvPicPr>
          <p:cNvPr id="5" name="Kuva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7545" y="4678016"/>
            <a:ext cx="1429826" cy="291600"/>
          </a:xfrm>
          <a:prstGeom prst="rect">
            <a:avLst/>
          </a:prstGeom>
        </p:spPr>
      </p:pic>
    </p:spTree>
    <p:extLst>
      <p:ext uri="{BB962C8B-B14F-4D97-AF65-F5344CB8AC3E}">
        <p14:creationId xmlns:p14="http://schemas.microsoft.com/office/powerpoint/2010/main" val="536341060"/>
      </p:ext>
    </p:extLst>
  </p:cSld>
  <p:clrMapOvr>
    <a:masterClrMapping/>
  </p:clrMapOvr>
  <p:extLst>
    <p:ext uri="{DCECCB84-F9BA-43D5-87BE-67443E8EF086}">
      <p15:sldGuideLst xmlns:p15="http://schemas.microsoft.com/office/powerpoint/2012/main">
        <p15:guide id="4" orient="horz" pos="3478">
          <p15:clr>
            <a:srgbClr val="FBAE40"/>
          </p15:clr>
        </p15:guide>
        <p15:guide id="5" pos="295">
          <p15:clr>
            <a:srgbClr val="FBAE40"/>
          </p15:clr>
        </p15:guide>
      </p15:sldGuideLst>
    </p:ext>
  </p:extLst>
</p:sldLayout>
</file>

<file path=ppt/slideLayouts/slideLayout1276.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9" y="1434200"/>
            <a:ext cx="7975385" cy="1977000"/>
          </a:xfrm>
          <a:prstGeom prst="rect">
            <a:avLst/>
          </a:prstGeom>
        </p:spPr>
        <p:txBody>
          <a:bodyPr lIns="0" tIns="0" rIns="0" bIns="0" anchor="t">
            <a:noAutofit/>
          </a:bodyPr>
          <a:lstStyle>
            <a:lvl1pPr algn="l">
              <a:lnSpc>
                <a:spcPct val="80000"/>
              </a:lnSpc>
              <a:defRPr sz="5400" b="1" spc="-15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4090650"/>
            <a:ext cx="5379423" cy="594000"/>
          </a:xfrm>
          <a:prstGeom prst="rect">
            <a:avLst/>
          </a:prstGeom>
        </p:spPr>
        <p:txBody>
          <a:bodyPr lIns="0" tIns="0" rIns="0" bIns="0" anchor="t">
            <a:normAutofit/>
          </a:bodyPr>
          <a:lstStyle>
            <a:lvl1pPr marL="0" indent="0" algn="l">
              <a:spcBef>
                <a:spcPts val="0"/>
              </a:spcBef>
              <a:buNone/>
              <a:defRPr sz="1200" i="1">
                <a:solidFill>
                  <a:schemeClr val="bg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0"/>
            <a:ext cx="2238480" cy="1592252"/>
          </a:xfrm>
          <a:prstGeom prst="rect">
            <a:avLst/>
          </a:prstGeom>
        </p:spPr>
      </p:pic>
    </p:spTree>
    <p:extLst>
      <p:ext uri="{BB962C8B-B14F-4D97-AF65-F5344CB8AC3E}">
        <p14:creationId xmlns:p14="http://schemas.microsoft.com/office/powerpoint/2010/main" val="843785133"/>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9" y="1434200"/>
            <a:ext cx="7975385" cy="1977000"/>
          </a:xfrm>
          <a:prstGeom prst="rect">
            <a:avLst/>
          </a:prstGeom>
        </p:spPr>
        <p:txBody>
          <a:bodyPr lIns="0" tIns="0" rIns="0" bIns="0" anchor="t">
            <a:noAutofit/>
          </a:bodyPr>
          <a:lstStyle>
            <a:lvl1pPr algn="l">
              <a:lnSpc>
                <a:spcPct val="80000"/>
              </a:lnSpc>
              <a:defRPr sz="5400" b="1" spc="-15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4090650"/>
            <a:ext cx="5379423" cy="594000"/>
          </a:xfrm>
          <a:prstGeom prst="rect">
            <a:avLst/>
          </a:prstGeom>
        </p:spPr>
        <p:txBody>
          <a:bodyPr lIns="0" tIns="0" rIns="0" bIns="0" anchor="t">
            <a:normAutofit/>
          </a:bodyPr>
          <a:lstStyle>
            <a:lvl1pPr marL="0" indent="0" algn="l">
              <a:spcBef>
                <a:spcPts val="0"/>
              </a:spcBef>
              <a:buNone/>
              <a:defRPr sz="1200" i="1">
                <a:solidFill>
                  <a:schemeClr val="bg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2238480" cy="1592252"/>
          </a:xfrm>
          <a:prstGeom prst="rect">
            <a:avLst/>
          </a:prstGeom>
        </p:spPr>
      </p:pic>
    </p:spTree>
    <p:extLst>
      <p:ext uri="{BB962C8B-B14F-4D97-AF65-F5344CB8AC3E}">
        <p14:creationId xmlns:p14="http://schemas.microsoft.com/office/powerpoint/2010/main" val="827977355"/>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9" y="1434200"/>
            <a:ext cx="7975385" cy="1977000"/>
          </a:xfrm>
          <a:prstGeom prst="rect">
            <a:avLst/>
          </a:prstGeom>
        </p:spPr>
        <p:txBody>
          <a:bodyPr lIns="0" tIns="0" rIns="0" bIns="0" anchor="t">
            <a:noAutofit/>
          </a:bodyPr>
          <a:lstStyle>
            <a:lvl1pPr algn="l">
              <a:lnSpc>
                <a:spcPct val="80000"/>
              </a:lnSpc>
              <a:defRPr sz="5400" b="1" spc="-15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4090650"/>
            <a:ext cx="5379423" cy="594000"/>
          </a:xfrm>
          <a:prstGeom prst="rect">
            <a:avLst/>
          </a:prstGeom>
        </p:spPr>
        <p:txBody>
          <a:bodyPr lIns="0" tIns="0" rIns="0" bIns="0" anchor="t">
            <a:normAutofit/>
          </a:bodyPr>
          <a:lstStyle>
            <a:lvl1pPr marL="0" indent="0" algn="l">
              <a:spcBef>
                <a:spcPts val="0"/>
              </a:spcBef>
              <a:buNone/>
              <a:defRPr sz="1200" i="1">
                <a:solidFill>
                  <a:schemeClr val="bg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0"/>
            <a:ext cx="2238480" cy="1592252"/>
          </a:xfrm>
          <a:prstGeom prst="rect">
            <a:avLst/>
          </a:prstGeom>
        </p:spPr>
      </p:pic>
    </p:spTree>
    <p:extLst>
      <p:ext uri="{BB962C8B-B14F-4D97-AF65-F5344CB8AC3E}">
        <p14:creationId xmlns:p14="http://schemas.microsoft.com/office/powerpoint/2010/main" val="1842205275"/>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09" y="1434200"/>
            <a:ext cx="7975385" cy="1977000"/>
          </a:xfrm>
          <a:prstGeom prst="rect">
            <a:avLst/>
          </a:prstGeom>
        </p:spPr>
        <p:txBody>
          <a:bodyPr lIns="0" tIns="0" rIns="0" bIns="0" anchor="t">
            <a:noAutofit/>
          </a:bodyPr>
          <a:lstStyle>
            <a:lvl1pPr algn="l">
              <a:lnSpc>
                <a:spcPct val="80000"/>
              </a:lnSpc>
              <a:defRPr sz="5400" b="1" spc="-15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584309" y="4090650"/>
            <a:ext cx="5379423" cy="594000"/>
          </a:xfrm>
          <a:prstGeom prst="rect">
            <a:avLst/>
          </a:prstGeom>
        </p:spPr>
        <p:txBody>
          <a:bodyPr lIns="0" tIns="0" rIns="0" bIns="0" anchor="t">
            <a:normAutofit/>
          </a:bodyPr>
          <a:lstStyle>
            <a:lvl1pPr marL="0" indent="0" algn="l">
              <a:spcBef>
                <a:spcPts val="0"/>
              </a:spcBef>
              <a:buNone/>
              <a:defRPr sz="1200" i="1">
                <a:solidFill>
                  <a:schemeClr val="bg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0"/>
            <a:ext cx="2238480" cy="1592252"/>
          </a:xfrm>
          <a:prstGeom prst="rect">
            <a:avLst/>
          </a:prstGeom>
        </p:spPr>
      </p:pic>
    </p:spTree>
    <p:extLst>
      <p:ext uri="{BB962C8B-B14F-4D97-AF65-F5344CB8AC3E}">
        <p14:creationId xmlns:p14="http://schemas.microsoft.com/office/powerpoint/2010/main" val="33801252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307597223"/>
      </p:ext>
    </p:extLst>
  </p:cSld>
  <p:clrMapOvr>
    <a:masterClrMapping/>
  </p:clrMapOvr>
</p:sldLayout>
</file>

<file path=ppt/slideLayouts/slideLayout1280.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9" y="1434200"/>
            <a:ext cx="7975385" cy="1977000"/>
          </a:xfrm>
          <a:prstGeom prst="rect">
            <a:avLst/>
          </a:prstGeom>
        </p:spPr>
        <p:txBody>
          <a:bodyPr lIns="0" tIns="0" rIns="0" bIns="0" anchor="t">
            <a:noAutofit/>
          </a:bodyPr>
          <a:lstStyle>
            <a:lvl1pPr algn="l">
              <a:lnSpc>
                <a:spcPct val="80000"/>
              </a:lnSpc>
              <a:defRPr sz="5400" b="1" spc="-15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4090650"/>
            <a:ext cx="5379423" cy="594000"/>
          </a:xfrm>
          <a:prstGeom prst="rect">
            <a:avLst/>
          </a:prstGeom>
        </p:spPr>
        <p:txBody>
          <a:bodyPr lIns="0" tIns="0" rIns="0" bIns="0" anchor="t">
            <a:normAutofit/>
          </a:bodyPr>
          <a:lstStyle>
            <a:lvl1pPr marL="0" indent="0" algn="l">
              <a:spcBef>
                <a:spcPts val="0"/>
              </a:spcBef>
              <a:buNone/>
              <a:defRPr sz="1200" i="1">
                <a:solidFill>
                  <a:schemeClr val="bg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2238480" cy="1592252"/>
          </a:xfrm>
          <a:prstGeom prst="rect">
            <a:avLst/>
          </a:prstGeom>
        </p:spPr>
      </p:pic>
    </p:spTree>
    <p:extLst>
      <p:ext uri="{BB962C8B-B14F-4D97-AF65-F5344CB8AC3E}">
        <p14:creationId xmlns:p14="http://schemas.microsoft.com/office/powerpoint/2010/main" val="3992993557"/>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9" y="1434200"/>
            <a:ext cx="7975385" cy="1977000"/>
          </a:xfrm>
          <a:prstGeom prst="rect">
            <a:avLst/>
          </a:prstGeom>
        </p:spPr>
        <p:txBody>
          <a:bodyPr lIns="0" tIns="0" rIns="0" bIns="0" anchor="t">
            <a:noAutofit/>
          </a:bodyPr>
          <a:lstStyle>
            <a:lvl1pPr algn="l">
              <a:lnSpc>
                <a:spcPct val="80000"/>
              </a:lnSpc>
              <a:defRPr sz="5400" b="1" spc="-15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4090650"/>
            <a:ext cx="5379423" cy="594000"/>
          </a:xfrm>
          <a:prstGeom prst="rect">
            <a:avLst/>
          </a:prstGeom>
        </p:spPr>
        <p:txBody>
          <a:bodyPr lIns="0" tIns="0" rIns="0" bIns="0" anchor="t">
            <a:normAutofit/>
          </a:bodyPr>
          <a:lstStyle>
            <a:lvl1pPr marL="0" indent="0" algn="l">
              <a:spcBef>
                <a:spcPts val="0"/>
              </a:spcBef>
              <a:buNone/>
              <a:defRPr sz="1200" i="1">
                <a:solidFill>
                  <a:schemeClr val="bg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0"/>
            <a:ext cx="2238480" cy="1592252"/>
          </a:xfrm>
          <a:prstGeom prst="rect">
            <a:avLst/>
          </a:prstGeom>
        </p:spPr>
      </p:pic>
    </p:spTree>
    <p:extLst>
      <p:ext uri="{BB962C8B-B14F-4D97-AF65-F5344CB8AC3E}">
        <p14:creationId xmlns:p14="http://schemas.microsoft.com/office/powerpoint/2010/main" val="2777273633"/>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09" y="2055250"/>
            <a:ext cx="7975385" cy="1977000"/>
          </a:xfrm>
          <a:prstGeom prst="rect">
            <a:avLst/>
          </a:prstGeom>
        </p:spPr>
        <p:txBody>
          <a:bodyPr lIns="0" tIns="0" rIns="0" bIns="0" anchor="b">
            <a:noAutofit/>
          </a:bodyPr>
          <a:lstStyle>
            <a:lvl1pPr algn="l">
              <a:lnSpc>
                <a:spcPct val="80000"/>
              </a:lnSpc>
              <a:defRPr sz="5400" b="1" spc="-15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4309" y="4128748"/>
            <a:ext cx="5379423" cy="594000"/>
          </a:xfrm>
          <a:prstGeom prst="rect">
            <a:avLst/>
          </a:prstGeom>
        </p:spPr>
        <p:txBody>
          <a:bodyPr lIns="0" tIns="0" rIns="0" bIns="0" anchor="t">
            <a:normAutofit/>
          </a:bodyPr>
          <a:lstStyle>
            <a:lvl1pPr marL="0" indent="0" algn="l">
              <a:spcBef>
                <a:spcPts val="0"/>
              </a:spcBef>
              <a:buNone/>
              <a:defRPr sz="1200" i="1">
                <a:solidFill>
                  <a:srgbClr val="928B8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4"/>
            <a:ext cx="2236006" cy="1565204"/>
          </a:xfrm>
          <a:prstGeom prst="rect">
            <a:avLst/>
          </a:prstGeom>
        </p:spPr>
      </p:pic>
    </p:spTree>
    <p:extLst>
      <p:ext uri="{BB962C8B-B14F-4D97-AF65-F5344CB8AC3E}">
        <p14:creationId xmlns:p14="http://schemas.microsoft.com/office/powerpoint/2010/main" val="2425501824"/>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09" y="2055250"/>
            <a:ext cx="7975385" cy="1977000"/>
          </a:xfrm>
          <a:prstGeom prst="rect">
            <a:avLst/>
          </a:prstGeom>
        </p:spPr>
        <p:txBody>
          <a:bodyPr lIns="0" tIns="0" rIns="0" bIns="0" anchor="b">
            <a:noAutofit/>
          </a:bodyPr>
          <a:lstStyle>
            <a:lvl1pPr algn="l">
              <a:lnSpc>
                <a:spcPct val="80000"/>
              </a:lnSpc>
              <a:defRPr sz="5400" b="1" spc="-150">
                <a:solidFill>
                  <a:schemeClr val="accent5"/>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4128748"/>
            <a:ext cx="5379423" cy="594000"/>
          </a:xfrm>
          <a:prstGeom prst="rect">
            <a:avLst/>
          </a:prstGeom>
        </p:spPr>
        <p:txBody>
          <a:bodyPr lIns="0" tIns="0" rIns="0" bIns="0" anchor="t">
            <a:normAutofit/>
          </a:bodyPr>
          <a:lstStyle>
            <a:lvl1pPr marL="0" indent="0" algn="l">
              <a:spcBef>
                <a:spcPts val="0"/>
              </a:spcBef>
              <a:buNone/>
              <a:defRPr sz="1200" i="1">
                <a:solidFill>
                  <a:srgbClr val="928B8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4"/>
            <a:ext cx="2236006" cy="1565204"/>
          </a:xfrm>
          <a:prstGeom prst="rect">
            <a:avLst/>
          </a:prstGeom>
        </p:spPr>
      </p:pic>
    </p:spTree>
    <p:extLst>
      <p:ext uri="{BB962C8B-B14F-4D97-AF65-F5344CB8AC3E}">
        <p14:creationId xmlns:p14="http://schemas.microsoft.com/office/powerpoint/2010/main" val="1076675900"/>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9" y="2055250"/>
            <a:ext cx="7975385" cy="1977000"/>
          </a:xfrm>
          <a:prstGeom prst="rect">
            <a:avLst/>
          </a:prstGeom>
        </p:spPr>
        <p:txBody>
          <a:bodyPr lIns="0" tIns="0" rIns="0" bIns="0" anchor="b">
            <a:noAutofit/>
          </a:bodyPr>
          <a:lstStyle>
            <a:lvl1pPr algn="l">
              <a:lnSpc>
                <a:spcPct val="80000"/>
              </a:lnSpc>
              <a:defRPr sz="5400" b="1" spc="-150">
                <a:solidFill>
                  <a:schemeClr val="accent1"/>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4128748"/>
            <a:ext cx="5379423" cy="594000"/>
          </a:xfrm>
          <a:prstGeom prst="rect">
            <a:avLst/>
          </a:prstGeom>
        </p:spPr>
        <p:txBody>
          <a:bodyPr lIns="0" tIns="0" rIns="0" bIns="0" anchor="t">
            <a:normAutofit/>
          </a:bodyPr>
          <a:lstStyle>
            <a:lvl1pPr marL="0" indent="0" algn="l">
              <a:spcBef>
                <a:spcPts val="0"/>
              </a:spcBef>
              <a:buNone/>
              <a:defRPr sz="1200" i="1">
                <a:solidFill>
                  <a:srgbClr val="928B8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2644"/>
            <a:ext cx="2236005" cy="1565204"/>
          </a:xfrm>
          <a:prstGeom prst="rect">
            <a:avLst/>
          </a:prstGeom>
        </p:spPr>
      </p:pic>
    </p:spTree>
    <p:extLst>
      <p:ext uri="{BB962C8B-B14F-4D97-AF65-F5344CB8AC3E}">
        <p14:creationId xmlns:p14="http://schemas.microsoft.com/office/powerpoint/2010/main" val="3511156912"/>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4311" y="1826651"/>
            <a:ext cx="3319477" cy="2424675"/>
          </a:xfrm>
          <a:prstGeom prst="rect">
            <a:avLst/>
          </a:prstGeom>
        </p:spPr>
        <p:txBody>
          <a:bodyPr lIns="0" tIns="0" rIns="0" bIns="0" anchor="t">
            <a:noAutofit/>
          </a:bodyPr>
          <a:lstStyle>
            <a:lvl1pPr algn="l">
              <a:lnSpc>
                <a:spcPct val="80000"/>
              </a:lnSpc>
              <a:defRPr sz="4500" b="1" spc="-15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4311" y="4413251"/>
            <a:ext cx="3319477" cy="437400"/>
          </a:xfrm>
          <a:prstGeom prst="rect">
            <a:avLst/>
          </a:prstGeom>
        </p:spPr>
        <p:txBody>
          <a:bodyPr lIns="0" tIns="0" rIns="0" bIns="0" anchor="t">
            <a:normAutofit/>
          </a:bodyPr>
          <a:lstStyle>
            <a:lvl1pPr marL="0" indent="0" algn="l">
              <a:spcBef>
                <a:spcPts val="0"/>
              </a:spcBef>
              <a:buNone/>
              <a:defRPr sz="1200" i="1">
                <a:solidFill>
                  <a:srgbClr val="928B8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3" y="135000"/>
            <a:ext cx="4629692" cy="4873500"/>
          </a:xfrm>
          <a:prstGeom prst="rect">
            <a:avLst/>
          </a:prstGeom>
        </p:spPr>
        <p:txBody>
          <a:bodyPr vert="horz"/>
          <a:lstStyle/>
          <a:p>
            <a:pPr lvl="0"/>
            <a:r>
              <a:rPr lang="fi-FI" noProof="0"/>
              <a:t>Drag picture to placeholder or click icon to add</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4"/>
            <a:ext cx="2236006" cy="1565204"/>
          </a:xfrm>
          <a:prstGeom prst="rect">
            <a:avLst/>
          </a:prstGeom>
        </p:spPr>
      </p:pic>
    </p:spTree>
    <p:extLst>
      <p:ext uri="{BB962C8B-B14F-4D97-AF65-F5344CB8AC3E}">
        <p14:creationId xmlns:p14="http://schemas.microsoft.com/office/powerpoint/2010/main" val="4114112965"/>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3" y="135000"/>
            <a:ext cx="4629692" cy="4873500"/>
          </a:xfrm>
          <a:prstGeom prst="rect">
            <a:avLst/>
          </a:prstGeom>
        </p:spPr>
        <p:txBody>
          <a:bodyPr vert="horz"/>
          <a:lstStyle/>
          <a:p>
            <a:pPr lvl="0"/>
            <a:r>
              <a:rPr lang="fi-FI" noProof="0"/>
              <a:t>Drag picture to placeholder or click icon to add</a:t>
            </a:r>
          </a:p>
        </p:txBody>
      </p:sp>
      <p:sp>
        <p:nvSpPr>
          <p:cNvPr id="6" name="Title 1"/>
          <p:cNvSpPr>
            <a:spLocks noGrp="1"/>
          </p:cNvSpPr>
          <p:nvPr>
            <p:ph type="ctrTitle"/>
          </p:nvPr>
        </p:nvSpPr>
        <p:spPr>
          <a:xfrm>
            <a:off x="584311" y="1826651"/>
            <a:ext cx="3319477" cy="2424675"/>
          </a:xfrm>
          <a:prstGeom prst="rect">
            <a:avLst/>
          </a:prstGeom>
        </p:spPr>
        <p:txBody>
          <a:bodyPr lIns="0" tIns="0" rIns="0" bIns="0" anchor="t">
            <a:noAutofit/>
          </a:bodyPr>
          <a:lstStyle>
            <a:lvl1pPr algn="l">
              <a:lnSpc>
                <a:spcPct val="80000"/>
              </a:lnSpc>
              <a:defRPr sz="4500" b="1" spc="-150">
                <a:solidFill>
                  <a:schemeClr val="accent5"/>
                </a:solidFill>
              </a:defRPr>
            </a:lvl1pPr>
          </a:lstStyle>
          <a:p>
            <a:r>
              <a:rPr lang="fi-FI"/>
              <a:t>Click to edit Master title style</a:t>
            </a:r>
            <a:endParaRPr lang="en-US" dirty="0"/>
          </a:p>
        </p:txBody>
      </p:sp>
      <p:sp>
        <p:nvSpPr>
          <p:cNvPr id="8" name="Subtitle 2"/>
          <p:cNvSpPr>
            <a:spLocks noGrp="1"/>
          </p:cNvSpPr>
          <p:nvPr>
            <p:ph type="subTitle" idx="1"/>
          </p:nvPr>
        </p:nvSpPr>
        <p:spPr>
          <a:xfrm>
            <a:off x="584311" y="4413251"/>
            <a:ext cx="3319477" cy="437400"/>
          </a:xfrm>
          <a:prstGeom prst="rect">
            <a:avLst/>
          </a:prstGeom>
        </p:spPr>
        <p:txBody>
          <a:bodyPr lIns="0" tIns="0" rIns="0" bIns="0" anchor="t">
            <a:normAutofit/>
          </a:bodyPr>
          <a:lstStyle>
            <a:lvl1pPr marL="0" indent="0" algn="l">
              <a:spcBef>
                <a:spcPts val="0"/>
              </a:spcBef>
              <a:buNone/>
              <a:defRPr sz="1200" i="1">
                <a:solidFill>
                  <a:srgbClr val="928B8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4"/>
            <a:ext cx="2236006" cy="1565204"/>
          </a:xfrm>
          <a:prstGeom prst="rect">
            <a:avLst/>
          </a:prstGeom>
        </p:spPr>
      </p:pic>
    </p:spTree>
    <p:extLst>
      <p:ext uri="{BB962C8B-B14F-4D97-AF65-F5344CB8AC3E}">
        <p14:creationId xmlns:p14="http://schemas.microsoft.com/office/powerpoint/2010/main" val="3159482354"/>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3" y="135000"/>
            <a:ext cx="4629692" cy="4873500"/>
          </a:xfrm>
          <a:prstGeom prst="rect">
            <a:avLst/>
          </a:prstGeom>
        </p:spPr>
        <p:txBody>
          <a:bodyPr vert="horz"/>
          <a:lstStyle/>
          <a:p>
            <a:pPr lvl="0"/>
            <a:r>
              <a:rPr lang="fi-FI" noProof="0"/>
              <a:t>Drag picture to placeholder or click icon to add</a:t>
            </a:r>
          </a:p>
        </p:txBody>
      </p:sp>
      <p:sp>
        <p:nvSpPr>
          <p:cNvPr id="6" name="Title 1"/>
          <p:cNvSpPr>
            <a:spLocks noGrp="1"/>
          </p:cNvSpPr>
          <p:nvPr>
            <p:ph type="ctrTitle"/>
          </p:nvPr>
        </p:nvSpPr>
        <p:spPr>
          <a:xfrm>
            <a:off x="584311" y="1826651"/>
            <a:ext cx="3319477" cy="2424675"/>
          </a:xfrm>
          <a:prstGeom prst="rect">
            <a:avLst/>
          </a:prstGeom>
        </p:spPr>
        <p:txBody>
          <a:bodyPr lIns="0" tIns="0" rIns="0" bIns="0" anchor="t">
            <a:noAutofit/>
          </a:bodyPr>
          <a:lstStyle>
            <a:lvl1pPr algn="l">
              <a:lnSpc>
                <a:spcPct val="80000"/>
              </a:lnSpc>
              <a:defRPr sz="4500" b="1" spc="-150">
                <a:solidFill>
                  <a:schemeClr val="accent1"/>
                </a:solidFill>
              </a:defRPr>
            </a:lvl1pPr>
          </a:lstStyle>
          <a:p>
            <a:r>
              <a:rPr lang="fi-FI"/>
              <a:t>Click to edit Master title style</a:t>
            </a:r>
            <a:endParaRPr lang="en-US" dirty="0"/>
          </a:p>
        </p:txBody>
      </p:sp>
      <p:sp>
        <p:nvSpPr>
          <p:cNvPr id="7" name="Subtitle 2"/>
          <p:cNvSpPr>
            <a:spLocks noGrp="1"/>
          </p:cNvSpPr>
          <p:nvPr>
            <p:ph type="subTitle" idx="1"/>
          </p:nvPr>
        </p:nvSpPr>
        <p:spPr>
          <a:xfrm>
            <a:off x="584311" y="4413251"/>
            <a:ext cx="3319477" cy="437400"/>
          </a:xfrm>
          <a:prstGeom prst="rect">
            <a:avLst/>
          </a:prstGeom>
        </p:spPr>
        <p:txBody>
          <a:bodyPr lIns="0" tIns="0" rIns="0" bIns="0" anchor="t">
            <a:normAutofit/>
          </a:bodyPr>
          <a:lstStyle>
            <a:lvl1pPr marL="0" indent="0" algn="l">
              <a:spcBef>
                <a:spcPts val="0"/>
              </a:spcBef>
              <a:buNone/>
              <a:defRPr sz="1200" i="1">
                <a:solidFill>
                  <a:srgbClr val="928B8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2644"/>
            <a:ext cx="2236005" cy="1565204"/>
          </a:xfrm>
          <a:prstGeom prst="rect">
            <a:avLst/>
          </a:prstGeom>
        </p:spPr>
      </p:pic>
    </p:spTree>
    <p:extLst>
      <p:ext uri="{BB962C8B-B14F-4D97-AF65-F5344CB8AC3E}">
        <p14:creationId xmlns:p14="http://schemas.microsoft.com/office/powerpoint/2010/main" val="3933323677"/>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09" y="1434200"/>
            <a:ext cx="7975385" cy="1977000"/>
          </a:xfrm>
          <a:prstGeom prst="rect">
            <a:avLst/>
          </a:prstGeom>
        </p:spPr>
        <p:txBody>
          <a:bodyPr lIns="0" tIns="0" rIns="0" bIns="0" anchor="t">
            <a:noAutofit/>
          </a:bodyPr>
          <a:lstStyle>
            <a:lvl1pPr algn="l">
              <a:lnSpc>
                <a:spcPct val="80000"/>
              </a:lnSpc>
              <a:defRPr sz="5400" b="1" spc="-150">
                <a:solidFill>
                  <a:schemeClr val="bg1"/>
                </a:solidFill>
              </a:defRPr>
            </a:lvl1pPr>
          </a:lstStyle>
          <a:p>
            <a:r>
              <a:rPr lang="fi-FI"/>
              <a:t>Click to edit Master 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16" y="4214196"/>
            <a:ext cx="2449209" cy="860242"/>
          </a:xfrm>
          <a:prstGeom prst="rect">
            <a:avLst/>
          </a:prstGeom>
        </p:spPr>
      </p:pic>
    </p:spTree>
    <p:extLst>
      <p:ext uri="{BB962C8B-B14F-4D97-AF65-F5344CB8AC3E}">
        <p14:creationId xmlns:p14="http://schemas.microsoft.com/office/powerpoint/2010/main" val="24044671"/>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9" y="1434200"/>
            <a:ext cx="7975385" cy="1977000"/>
          </a:xfrm>
          <a:prstGeom prst="rect">
            <a:avLst/>
          </a:prstGeom>
        </p:spPr>
        <p:txBody>
          <a:bodyPr lIns="0" tIns="0" rIns="0" bIns="0" anchor="t">
            <a:noAutofit/>
          </a:bodyPr>
          <a:lstStyle>
            <a:lvl1pPr algn="l">
              <a:lnSpc>
                <a:spcPct val="80000"/>
              </a:lnSpc>
              <a:defRPr sz="5400" b="1" spc="-150">
                <a:solidFill>
                  <a:schemeClr val="bg1"/>
                </a:solidFill>
              </a:defRPr>
            </a:lvl1pPr>
          </a:lstStyle>
          <a:p>
            <a:r>
              <a:rPr lang="fi-FI"/>
              <a:t>Click to edit Master 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2126" y="4215534"/>
            <a:ext cx="2346452" cy="848038"/>
          </a:xfrm>
          <a:prstGeom prst="rect">
            <a:avLst/>
          </a:prstGeom>
        </p:spPr>
      </p:pic>
    </p:spTree>
    <p:extLst>
      <p:ext uri="{BB962C8B-B14F-4D97-AF65-F5344CB8AC3E}">
        <p14:creationId xmlns:p14="http://schemas.microsoft.com/office/powerpoint/2010/main" val="8032564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en-US"/>
              <a:t>Click to edit Master title 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763694109"/>
      </p:ext>
    </p:extLst>
  </p:cSld>
  <p:clrMapOvr>
    <a:masterClrMapping/>
  </p:clrMapOvr>
</p:sldLayout>
</file>

<file path=ppt/slideLayouts/slideLayout1290.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1936" y="4215818"/>
            <a:ext cx="2446833" cy="847471"/>
          </a:xfrm>
          <a:prstGeom prst="rect">
            <a:avLst/>
          </a:prstGeom>
        </p:spPr>
      </p:pic>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9" y="1434200"/>
            <a:ext cx="7975385" cy="1977000"/>
          </a:xfrm>
          <a:prstGeom prst="rect">
            <a:avLst/>
          </a:prstGeom>
        </p:spPr>
        <p:txBody>
          <a:bodyPr lIns="0" tIns="0" rIns="0" bIns="0" anchor="t">
            <a:noAutofit/>
          </a:bodyPr>
          <a:lstStyle>
            <a:lvl1pPr algn="l">
              <a:lnSpc>
                <a:spcPct val="80000"/>
              </a:lnSpc>
              <a:defRPr sz="5400" b="1" spc="-150">
                <a:solidFill>
                  <a:schemeClr val="bg1"/>
                </a:solidFill>
              </a:defRPr>
            </a:lvl1pPr>
          </a:lstStyle>
          <a:p>
            <a:r>
              <a:rPr lang="fi-FI"/>
              <a:t>Click to edit Master title style</a:t>
            </a:r>
            <a:endParaRPr lang="en-US" dirty="0"/>
          </a:p>
        </p:txBody>
      </p:sp>
    </p:spTree>
    <p:extLst>
      <p:ext uri="{BB962C8B-B14F-4D97-AF65-F5344CB8AC3E}">
        <p14:creationId xmlns:p14="http://schemas.microsoft.com/office/powerpoint/2010/main" val="2265499343"/>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54642" y="4198145"/>
            <a:ext cx="2473630" cy="898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02" y="285750"/>
            <a:ext cx="8085599" cy="896849"/>
          </a:xfrm>
          <a:prstGeom prst="rect">
            <a:avLst/>
          </a:prstGeom>
        </p:spPr>
        <p:txBody>
          <a:bodyPr lIns="0" tIns="0" rIns="0" bIns="0" anchor="t" anchorCtr="0">
            <a:noAutofit/>
          </a:bodyPr>
          <a:lstStyle>
            <a:lvl1pPr algn="l">
              <a:lnSpc>
                <a:spcPct val="85000"/>
              </a:lnSpc>
              <a:defRPr sz="2700" b="1" spc="-75">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540002" y="1264257"/>
            <a:ext cx="808559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3570477611"/>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8922" y="4198145"/>
            <a:ext cx="2473630" cy="898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2" y="285750"/>
            <a:ext cx="8085599" cy="896849"/>
          </a:xfrm>
          <a:prstGeom prst="rect">
            <a:avLst/>
          </a:prstGeom>
        </p:spPr>
        <p:txBody>
          <a:bodyPr lIns="0" tIns="0" rIns="0" bIns="0" anchor="t" anchorCtr="0">
            <a:noAutofit/>
          </a:bodyPr>
          <a:lstStyle>
            <a:lvl1pPr algn="l">
              <a:lnSpc>
                <a:spcPct val="85000"/>
              </a:lnSpc>
              <a:defRPr sz="2700" b="1" spc="-75">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2" y="1264257"/>
            <a:ext cx="808559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3230762016"/>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72898" y="4198145"/>
            <a:ext cx="2473630" cy="898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02" y="285750"/>
            <a:ext cx="8085599" cy="896849"/>
          </a:xfrm>
          <a:prstGeom prst="rect">
            <a:avLst/>
          </a:prstGeom>
        </p:spPr>
        <p:txBody>
          <a:bodyPr lIns="0" tIns="0" rIns="0" bIns="0" anchor="t" anchorCtr="0">
            <a:noAutofit/>
          </a:bodyPr>
          <a:lstStyle>
            <a:lvl1pPr algn="l">
              <a:lnSpc>
                <a:spcPct val="85000"/>
              </a:lnSpc>
              <a:defRPr sz="2700" b="1" spc="-75">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2" y="1264257"/>
            <a:ext cx="808559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2909556536"/>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2" y="285750"/>
            <a:ext cx="8085599" cy="896849"/>
          </a:xfrm>
          <a:prstGeom prst="rect">
            <a:avLst/>
          </a:prstGeom>
        </p:spPr>
        <p:txBody>
          <a:bodyPr lIns="0" tIns="0" rIns="0" bIns="0" anchor="t" anchorCtr="0">
            <a:noAutofit/>
          </a:bodyPr>
          <a:lstStyle>
            <a:lvl1pPr algn="l">
              <a:lnSpc>
                <a:spcPct val="85000"/>
              </a:lnSpc>
              <a:defRPr sz="2700" b="1" spc="-75">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2" y="1264257"/>
            <a:ext cx="398807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0" name="Content Placeholder 10"/>
          <p:cNvSpPr>
            <a:spLocks noGrp="1"/>
          </p:cNvSpPr>
          <p:nvPr>
            <p:ph sz="quarter" idx="18"/>
          </p:nvPr>
        </p:nvSpPr>
        <p:spPr>
          <a:xfrm>
            <a:off x="4637522" y="1264257"/>
            <a:ext cx="398807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54642" y="4198145"/>
            <a:ext cx="2473630" cy="898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930897"/>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02" y="285750"/>
            <a:ext cx="8085599" cy="896849"/>
          </a:xfrm>
          <a:prstGeom prst="rect">
            <a:avLst/>
          </a:prstGeom>
        </p:spPr>
        <p:txBody>
          <a:bodyPr lIns="0" tIns="0" rIns="0" bIns="0" anchor="t" anchorCtr="0">
            <a:noAutofit/>
          </a:bodyPr>
          <a:lstStyle>
            <a:lvl1pPr algn="l">
              <a:lnSpc>
                <a:spcPct val="85000"/>
              </a:lnSpc>
              <a:defRPr sz="2700" b="1" spc="-75">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540002" y="1264257"/>
            <a:ext cx="398807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37522" y="1264257"/>
            <a:ext cx="398807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0"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8922" y="4198145"/>
            <a:ext cx="2473630" cy="898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12044"/>
      </p:ext>
    </p:extLst>
  </p:cSld>
  <p:clrMapOvr>
    <a:masterClrMapping/>
  </p:clrMapOvr>
</p:sldLayout>
</file>

<file path=ppt/slideLayouts/slideLayout1296.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2" y="285750"/>
            <a:ext cx="8085599" cy="896849"/>
          </a:xfrm>
          <a:prstGeom prst="rect">
            <a:avLst/>
          </a:prstGeom>
        </p:spPr>
        <p:txBody>
          <a:bodyPr lIns="0" tIns="0" rIns="0" bIns="0" anchor="t" anchorCtr="0">
            <a:noAutofit/>
          </a:bodyPr>
          <a:lstStyle>
            <a:lvl1pPr algn="l">
              <a:lnSpc>
                <a:spcPct val="85000"/>
              </a:lnSpc>
              <a:defRPr sz="2700" b="1" spc="-75">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2" y="1264257"/>
            <a:ext cx="398807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2" name="Content Placeholder 10"/>
          <p:cNvSpPr>
            <a:spLocks noGrp="1"/>
          </p:cNvSpPr>
          <p:nvPr>
            <p:ph sz="quarter" idx="18"/>
          </p:nvPr>
        </p:nvSpPr>
        <p:spPr>
          <a:xfrm>
            <a:off x="4637522" y="1264257"/>
            <a:ext cx="398807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72898" y="4198145"/>
            <a:ext cx="2473630" cy="898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9241370"/>
      </p:ext>
    </p:extLst>
  </p:cSld>
  <p:clrMapOvr>
    <a:masterClrMapping/>
  </p:clrMapOvr>
</p:sldLayout>
</file>

<file path=ppt/slideLayouts/slideLayout1297.xml><?xml version="1.0" encoding="utf-8"?>
<p:sldLayout xmlns:a="http://schemas.openxmlformats.org/drawingml/2006/main" xmlns:r="http://schemas.openxmlformats.org/officeDocument/2006/relationships" xmlns:p="http://schemas.openxmlformats.org/presentationml/2006/main">
  <p:cSld name="Only Title">
    <p:spTree>
      <p:nvGrpSpPr>
        <p:cNvPr id="1" name=""/>
        <p:cNvGrpSpPr/>
        <p:nvPr/>
      </p:nvGrpSpPr>
      <p:grpSpPr>
        <a:xfrm>
          <a:off x="0" y="0"/>
          <a:ext cx="0" cy="0"/>
          <a:chOff x="0" y="0"/>
          <a:chExt cx="0" cy="0"/>
        </a:xfrm>
      </p:grpSpPr>
      <p:sp>
        <p:nvSpPr>
          <p:cNvPr id="2" name="Title 1"/>
          <p:cNvSpPr>
            <a:spLocks noGrp="1"/>
          </p:cNvSpPr>
          <p:nvPr>
            <p:ph type="title"/>
          </p:nvPr>
        </p:nvSpPr>
        <p:spPr>
          <a:xfrm>
            <a:off x="654060" y="433387"/>
            <a:ext cx="7907339" cy="448739"/>
          </a:xfrm>
          <a:prstGeom prst="rect">
            <a:avLst/>
          </a:prstGeom>
        </p:spPr>
        <p:txBody>
          <a:bodyPr/>
          <a:lstStyle/>
          <a:p>
            <a:r>
              <a:rPr lang="en-US" noProof="0"/>
              <a:t>Click to edit Master title style</a:t>
            </a:r>
            <a:endParaRPr lang="fi-FI" noProof="0"/>
          </a:p>
        </p:txBody>
      </p:sp>
      <p:sp>
        <p:nvSpPr>
          <p:cNvPr id="10" name="Text Placeholder 9"/>
          <p:cNvSpPr>
            <a:spLocks noGrp="1"/>
          </p:cNvSpPr>
          <p:nvPr>
            <p:ph type="body" sz="quarter" idx="13"/>
          </p:nvPr>
        </p:nvSpPr>
        <p:spPr>
          <a:xfrm>
            <a:off x="5144400" y="4608900"/>
            <a:ext cx="1537200" cy="286200"/>
          </a:xfrm>
          <a:prstGeom prst="rect">
            <a:avLst/>
          </a:prstGeom>
        </p:spPr>
        <p:txBody>
          <a:bodyPr>
            <a:noAutofit/>
          </a:bodyPr>
          <a:lstStyle>
            <a:lvl1pPr marL="0" indent="0">
              <a:lnSpc>
                <a:spcPts val="770"/>
              </a:lnSpc>
              <a:spcBef>
                <a:spcPts val="0"/>
              </a:spcBef>
              <a:buNone/>
              <a:defRPr sz="729" b="1">
                <a:solidFill>
                  <a:schemeClr val="accent5"/>
                </a:solidFill>
              </a:defRPr>
            </a:lvl1pPr>
            <a:lvl2pPr marL="221072" indent="-83547">
              <a:defRPr lang="en-US" sz="729" kern="1200" dirty="0" smtClean="0">
                <a:solidFill>
                  <a:schemeClr val="tx1"/>
                </a:solidFill>
                <a:latin typeface="+mn-lt"/>
                <a:ea typeface="+mn-ea"/>
                <a:cs typeface="+mn-cs"/>
              </a:defRPr>
            </a:lvl2pPr>
            <a:lvl3pPr marL="221072" indent="-75835">
              <a:buFont typeface="Symbol" pitchFamily="18" charset="2"/>
              <a:buNone/>
              <a:defRPr sz="729"/>
            </a:lvl3pPr>
            <a:lvl4pPr marL="221072" indent="-75835">
              <a:defRPr sz="729"/>
            </a:lvl4pPr>
            <a:lvl5pPr marL="221072" indent="-75835">
              <a:buFont typeface="Symbol" pitchFamily="18" charset="2"/>
              <a:buChar char="-"/>
              <a:defRPr sz="729"/>
            </a:lvl5pPr>
            <a:lvl6pPr marL="221518" indent="-75783">
              <a:spcBef>
                <a:spcPts val="243"/>
              </a:spcBef>
              <a:buFont typeface="Symbol" pitchFamily="18" charset="2"/>
              <a:buChar char="-"/>
              <a:defRPr sz="729"/>
            </a:lvl6pPr>
            <a:lvl7pPr marL="221518" indent="-75783">
              <a:spcBef>
                <a:spcPts val="243"/>
              </a:spcBef>
              <a:buFont typeface="Symbol" pitchFamily="18" charset="2"/>
              <a:buChar char="-"/>
              <a:defRPr sz="729"/>
            </a:lvl7pPr>
            <a:lvl8pPr marL="221518" indent="-75783">
              <a:spcBef>
                <a:spcPts val="243"/>
              </a:spcBef>
              <a:buFont typeface="Symbol" pitchFamily="18" charset="2"/>
              <a:buChar char="-"/>
              <a:defRPr sz="729"/>
            </a:lvl8pPr>
            <a:lvl9pPr marL="221518" indent="-75783">
              <a:spcBef>
                <a:spcPts val="243"/>
              </a:spcBef>
              <a:buFont typeface="Symbol" pitchFamily="18" charset="2"/>
              <a:buChar char="-"/>
              <a:defRPr sz="729"/>
            </a:lvl9pPr>
          </a:lstStyle>
          <a:p>
            <a:pPr lvl="0"/>
            <a:r>
              <a:rPr lang="en-US" noProof="0"/>
              <a:t>Click to edit Master text styles</a:t>
            </a:r>
          </a:p>
        </p:txBody>
      </p:sp>
      <p:sp>
        <p:nvSpPr>
          <p:cNvPr id="11" name="Text Placeholder 9"/>
          <p:cNvSpPr>
            <a:spLocks noGrp="1"/>
          </p:cNvSpPr>
          <p:nvPr>
            <p:ph type="body" sz="quarter" idx="14"/>
          </p:nvPr>
        </p:nvSpPr>
        <p:spPr>
          <a:xfrm>
            <a:off x="6858000" y="4608900"/>
            <a:ext cx="1702800" cy="286200"/>
          </a:xfrm>
          <a:prstGeom prst="rect">
            <a:avLst/>
          </a:prstGeom>
        </p:spPr>
        <p:txBody>
          <a:bodyPr>
            <a:noAutofit/>
          </a:bodyPr>
          <a:lstStyle>
            <a:lvl1pPr marL="0" indent="0">
              <a:lnSpc>
                <a:spcPts val="770"/>
              </a:lnSpc>
              <a:spcBef>
                <a:spcPts val="0"/>
              </a:spcBef>
              <a:buNone/>
              <a:defRPr sz="729" b="1">
                <a:solidFill>
                  <a:schemeClr val="accent5"/>
                </a:solidFill>
              </a:defRPr>
            </a:lvl1pPr>
            <a:lvl2pPr marL="221072" indent="-83547">
              <a:defRPr lang="en-US" sz="729" kern="1200" dirty="0" smtClean="0">
                <a:solidFill>
                  <a:schemeClr val="tx1"/>
                </a:solidFill>
                <a:latin typeface="+mn-lt"/>
                <a:ea typeface="+mn-ea"/>
                <a:cs typeface="+mn-cs"/>
              </a:defRPr>
            </a:lvl2pPr>
            <a:lvl3pPr marL="221072" indent="-75835">
              <a:buFont typeface="Symbol" pitchFamily="18" charset="2"/>
              <a:buNone/>
              <a:defRPr sz="729"/>
            </a:lvl3pPr>
            <a:lvl4pPr marL="221072" indent="-75835">
              <a:defRPr sz="729"/>
            </a:lvl4pPr>
            <a:lvl5pPr marL="221072" indent="-75835">
              <a:buFont typeface="Symbol" pitchFamily="18" charset="2"/>
              <a:buChar char="-"/>
              <a:defRPr sz="729"/>
            </a:lvl5pPr>
            <a:lvl6pPr marL="221518" indent="-75783">
              <a:spcBef>
                <a:spcPts val="243"/>
              </a:spcBef>
              <a:buFont typeface="Symbol" pitchFamily="18" charset="2"/>
              <a:buChar char="-"/>
              <a:defRPr sz="729"/>
            </a:lvl6pPr>
            <a:lvl7pPr marL="221518" indent="-75783">
              <a:spcBef>
                <a:spcPts val="243"/>
              </a:spcBef>
              <a:buFont typeface="Symbol" pitchFamily="18" charset="2"/>
              <a:buChar char="-"/>
              <a:defRPr sz="729"/>
            </a:lvl7pPr>
            <a:lvl8pPr marL="221518" indent="-75783">
              <a:spcBef>
                <a:spcPts val="243"/>
              </a:spcBef>
              <a:buFont typeface="Symbol" pitchFamily="18" charset="2"/>
              <a:buChar char="-"/>
              <a:defRPr sz="729"/>
            </a:lvl8pPr>
            <a:lvl9pPr marL="221518" indent="-75783">
              <a:spcBef>
                <a:spcPts val="243"/>
              </a:spcBef>
              <a:buFont typeface="Symbol" pitchFamily="18" charset="2"/>
              <a:buChar char="-"/>
              <a:defRPr sz="729"/>
            </a:lvl9pPr>
          </a:lstStyle>
          <a:p>
            <a:pPr lvl="0"/>
            <a:r>
              <a:rPr lang="en-US" noProof="0"/>
              <a:t>Click to edit Master text styles</a:t>
            </a:r>
          </a:p>
        </p:txBody>
      </p:sp>
      <p:sp>
        <p:nvSpPr>
          <p:cNvPr id="5" name="Date Placeholder 3"/>
          <p:cNvSpPr>
            <a:spLocks noGrp="1"/>
          </p:cNvSpPr>
          <p:nvPr>
            <p:ph type="dt" sz="half" idx="15"/>
          </p:nvPr>
        </p:nvSpPr>
        <p:spPr/>
        <p:txBody>
          <a:bodyPr/>
          <a:lstStyle>
            <a:lvl1pPr>
              <a:defRPr/>
            </a:lvl1pPr>
          </a:lstStyle>
          <a:p>
            <a:pPr defTabSz="342900" fontAlgn="base">
              <a:spcBef>
                <a:spcPct val="0"/>
              </a:spcBef>
              <a:spcAft>
                <a:spcPct val="0"/>
              </a:spcAft>
            </a:pPr>
            <a:fld id="{8F78970A-4677-43E3-8A1F-915D0E2ABFE8}" type="datetime1">
              <a:rPr lang="fi-FI" smtClean="0">
                <a:solidFill>
                  <a:srgbClr val="000000">
                    <a:tint val="75000"/>
                  </a:srgbClr>
                </a:solidFill>
                <a:ea typeface="ＭＳ Ｐゴシック" charset="0"/>
              </a:rPr>
              <a:pPr defTabSz="342900" fontAlgn="base">
                <a:spcBef>
                  <a:spcPct val="0"/>
                </a:spcBef>
                <a:spcAft>
                  <a:spcPct val="0"/>
                </a:spcAft>
              </a:pPr>
              <a:t>21.9.2020</a:t>
            </a:fld>
            <a:endParaRPr lang="fi-FI">
              <a:solidFill>
                <a:srgbClr val="000000">
                  <a:tint val="75000"/>
                </a:srgbClr>
              </a:solidFill>
              <a:ea typeface="ＭＳ Ｐゴシック" charset="0"/>
            </a:endParaRPr>
          </a:p>
        </p:txBody>
      </p:sp>
      <p:sp>
        <p:nvSpPr>
          <p:cNvPr id="6" name="Footer Placeholder 4"/>
          <p:cNvSpPr>
            <a:spLocks noGrp="1"/>
          </p:cNvSpPr>
          <p:nvPr>
            <p:ph type="ftr" sz="quarter" idx="16"/>
          </p:nvPr>
        </p:nvSpPr>
        <p:spPr/>
        <p:txBody>
          <a:bodyPr/>
          <a:lstStyle>
            <a:lvl1pPr>
              <a:defRPr/>
            </a:lvl1pPr>
          </a:lstStyle>
          <a:p>
            <a:pPr defTabSz="342900" fontAlgn="base">
              <a:spcBef>
                <a:spcPct val="0"/>
              </a:spcBef>
              <a:spcAft>
                <a:spcPct val="0"/>
              </a:spcAft>
            </a:pPr>
            <a:r>
              <a:rPr lang="fi-FI">
                <a:solidFill>
                  <a:srgbClr val="000000">
                    <a:tint val="75000"/>
                  </a:srgbClr>
                </a:solidFill>
                <a:ea typeface="ＭＳ Ｐゴシック" charset="0"/>
              </a:rPr>
              <a:t>Services Development Program</a:t>
            </a:r>
          </a:p>
        </p:txBody>
      </p:sp>
    </p:spTree>
    <p:extLst>
      <p:ext uri="{BB962C8B-B14F-4D97-AF65-F5344CB8AC3E}">
        <p14:creationId xmlns:p14="http://schemas.microsoft.com/office/powerpoint/2010/main" val="930465511"/>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userDrawn="1">
  <p:cSld name="7_Content Blue">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05" y="285750"/>
            <a:ext cx="8085599" cy="896849"/>
          </a:xfrm>
          <a:prstGeom prst="rect">
            <a:avLst/>
          </a:prstGeom>
        </p:spPr>
        <p:txBody>
          <a:bodyPr lIns="0" tIns="0" rIns="0" bIns="0" anchor="t" anchorCtr="0">
            <a:noAutofit/>
          </a:bodyPr>
          <a:lstStyle>
            <a:lvl1pPr algn="l">
              <a:lnSpc>
                <a:spcPct val="85000"/>
              </a:lnSpc>
              <a:defRPr sz="2187" b="1" spc="-62">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540005" y="1264258"/>
            <a:ext cx="8085599" cy="2873668"/>
          </a:xfrm>
          <a:prstGeom prst="rect">
            <a:avLst/>
          </a:prstGeom>
        </p:spPr>
        <p:txBody>
          <a:bodyPr vert="horz" lIns="0" tIns="0" rIns="0" bIns="0"/>
          <a:lstStyle>
            <a:lvl1pPr marL="0" indent="0">
              <a:buNone/>
              <a:defRPr sz="1277" b="1">
                <a:latin typeface="+mj-lt"/>
              </a:defRPr>
            </a:lvl1pPr>
            <a:lvl2pPr marL="144337" indent="-129029">
              <a:buFont typeface="Arial"/>
              <a:buChar char="•"/>
              <a:defRPr sz="1215">
                <a:latin typeface="Georgia"/>
              </a:defRPr>
            </a:lvl2pPr>
            <a:lvl3pPr marL="279926" indent="-139963">
              <a:buFont typeface="Lucida Grande"/>
              <a:buChar char="-"/>
              <a:defRPr sz="972" i="1">
                <a:latin typeface="Georgia"/>
                <a:cs typeface="Georgia"/>
              </a:defRPr>
            </a:lvl3pPr>
            <a:lvl4pPr marL="481121" indent="-118094">
              <a:buFont typeface="Arial"/>
              <a:buChar char="•"/>
              <a:defRPr sz="851" baseline="0">
                <a:latin typeface="Georgia"/>
              </a:defRPr>
            </a:lvl4pPr>
            <a:lvl5pPr marL="660449" indent="-138869">
              <a:buFont typeface="Courier New"/>
              <a:buChar char="o"/>
              <a:defRPr sz="791"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12"/>
          <p:cNvSpPr>
            <a:spLocks noGrp="1"/>
          </p:cNvSpPr>
          <p:nvPr>
            <p:ph type="dt" sz="half" idx="15"/>
          </p:nvPr>
        </p:nvSpPr>
        <p:spPr>
          <a:xfrm>
            <a:off x="4940300" y="4583906"/>
            <a:ext cx="3619500" cy="139304"/>
          </a:xfrm>
          <a:prstGeom prst="rect">
            <a:avLst/>
          </a:prstGeom>
        </p:spPr>
        <p:txBody>
          <a:bodyPr/>
          <a:lstStyle>
            <a:lvl1pPr>
              <a:defRPr/>
            </a:lvl1pPr>
          </a:lstStyle>
          <a:p>
            <a:pPr defTabSz="370332" fontAlgn="base">
              <a:spcBef>
                <a:spcPct val="0"/>
              </a:spcBef>
              <a:spcAft>
                <a:spcPct val="0"/>
              </a:spcAft>
              <a:defRPr/>
            </a:pPr>
            <a:fld id="{E0A7D511-EF24-F248-BEA4-1AD370F38D7A}" type="datetime1">
              <a:rPr lang="fi-FI" smtClean="0">
                <a:solidFill>
                  <a:prstClr val="black">
                    <a:tint val="75000"/>
                  </a:prstClr>
                </a:solidFill>
                <a:ea typeface="ＭＳ Ｐゴシック" charset="0"/>
              </a:rPr>
              <a:pPr defTabSz="370332" fontAlgn="base">
                <a:spcBef>
                  <a:spcPct val="0"/>
                </a:spcBef>
                <a:spcAft>
                  <a:spcPct val="0"/>
                </a:spcAft>
                <a:defRPr/>
              </a:pPr>
              <a:t>21.9.2020</a:t>
            </a:fld>
            <a:endParaRPr lang="fi-FI">
              <a:solidFill>
                <a:prstClr val="black">
                  <a:tint val="75000"/>
                </a:prstClr>
              </a:solidFill>
              <a:ea typeface="ＭＳ Ｐゴシック" charset="0"/>
            </a:endParaRPr>
          </a:p>
        </p:txBody>
      </p:sp>
      <p:sp>
        <p:nvSpPr>
          <p:cNvPr id="7" name="Footer Placeholder 13"/>
          <p:cNvSpPr>
            <a:spLocks noGrp="1"/>
          </p:cNvSpPr>
          <p:nvPr>
            <p:ph type="ftr" sz="quarter" idx="16"/>
          </p:nvPr>
        </p:nvSpPr>
        <p:spPr>
          <a:xfrm>
            <a:off x="4940300" y="4464844"/>
            <a:ext cx="3619500" cy="119063"/>
          </a:xfrm>
          <a:prstGeom prst="rect">
            <a:avLst/>
          </a:prstGeom>
        </p:spPr>
        <p:txBody>
          <a:bodyPr/>
          <a:lstStyle>
            <a:lvl1pPr>
              <a:defRPr/>
            </a:lvl1pPr>
          </a:lstStyle>
          <a:p>
            <a:pPr defTabSz="370332" fontAlgn="base">
              <a:spcBef>
                <a:spcPct val="0"/>
              </a:spcBef>
              <a:spcAft>
                <a:spcPct val="0"/>
              </a:spcAft>
              <a:defRPr/>
            </a:pPr>
            <a:endParaRPr lang="fi-FI">
              <a:solidFill>
                <a:prstClr val="black">
                  <a:tint val="75000"/>
                </a:prstClr>
              </a:solidFill>
              <a:ea typeface="ＭＳ Ｐゴシック" charset="0"/>
            </a:endParaRPr>
          </a:p>
        </p:txBody>
      </p:sp>
      <p:sp>
        <p:nvSpPr>
          <p:cNvPr id="8" name="Slide Number Placeholder 14"/>
          <p:cNvSpPr>
            <a:spLocks noGrp="1"/>
          </p:cNvSpPr>
          <p:nvPr>
            <p:ph type="sldNum" sz="quarter" idx="17"/>
          </p:nvPr>
        </p:nvSpPr>
        <p:spPr/>
        <p:txBody>
          <a:bodyPr/>
          <a:lstStyle>
            <a:lvl1pPr>
              <a:defRPr/>
            </a:lvl1pPr>
          </a:lstStyle>
          <a:p>
            <a:pPr defTabSz="342900" fontAlgn="base">
              <a:spcBef>
                <a:spcPct val="0"/>
              </a:spcBef>
              <a:spcAft>
                <a:spcPct val="0"/>
              </a:spcAft>
              <a:defRPr/>
            </a:pPr>
            <a:fld id="{49EFD4B7-1CC6-864B-A72A-C978B70BBA9B}" type="slidenum">
              <a:rPr lang="fi-FI" smtClean="0">
                <a:solidFill>
                  <a:prstClr val="black">
                    <a:tint val="75000"/>
                  </a:prstClr>
                </a:solidFill>
                <a:ea typeface="ＭＳ Ｐゴシック" charset="0"/>
              </a:rPr>
              <a:pPr defTabSz="342900" fontAlgn="base">
                <a:spcBef>
                  <a:spcPct val="0"/>
                </a:spcBef>
                <a:spcAft>
                  <a:spcPct val="0"/>
                </a:spcAft>
                <a:defRPr/>
              </a:pPr>
              <a:t>‹#›</a:t>
            </a:fld>
            <a:endParaRPr lang="fi-FI">
              <a:solidFill>
                <a:prstClr val="black">
                  <a:tint val="75000"/>
                </a:prstClr>
              </a:solidFill>
              <a:ea typeface="ＭＳ Ｐゴシック" charset="0"/>
            </a:endParaRPr>
          </a:p>
        </p:txBody>
      </p:sp>
      <p:pic>
        <p:nvPicPr>
          <p:cNvPr id="12" name="Picture 11"/>
          <p:cNvPicPr>
            <a:picLocks noChangeAspect="1"/>
          </p:cNvPicPr>
          <p:nvPr userDrawn="1"/>
        </p:nvPicPr>
        <p:blipFill rotWithShape="1">
          <a:blip r:embed="rId2"/>
          <a:srcRect/>
          <a:stretch/>
        </p:blipFill>
        <p:spPr>
          <a:xfrm>
            <a:off x="467544" y="4412112"/>
            <a:ext cx="1728192" cy="438695"/>
          </a:xfrm>
          <a:prstGeom prst="rect">
            <a:avLst/>
          </a:prstGeom>
        </p:spPr>
      </p:pic>
    </p:spTree>
    <p:extLst>
      <p:ext uri="{BB962C8B-B14F-4D97-AF65-F5344CB8AC3E}">
        <p14:creationId xmlns:p14="http://schemas.microsoft.com/office/powerpoint/2010/main" val="2188869764"/>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showMasterSp="0" preserve="1" userDrawn="1">
  <p:cSld name="Otsikko vihreä">
    <p:bg>
      <p:bgPr>
        <a:solidFill>
          <a:schemeClr val="accent1"/>
        </a:solidFill>
        <a:effectLst/>
      </p:bgPr>
    </p:bg>
    <p:spTree>
      <p:nvGrpSpPr>
        <p:cNvPr id="1" name=""/>
        <p:cNvGrpSpPr/>
        <p:nvPr/>
      </p:nvGrpSpPr>
      <p:grpSpPr>
        <a:xfrm>
          <a:off x="0" y="0"/>
          <a:ext cx="0" cy="0"/>
          <a:chOff x="0" y="0"/>
          <a:chExt cx="0" cy="0"/>
        </a:xfrm>
      </p:grpSpPr>
      <p:sp>
        <p:nvSpPr>
          <p:cNvPr id="8" name="Suorakulmio 7"/>
          <p:cNvSpPr/>
          <p:nvPr userDrawn="1"/>
        </p:nvSpPr>
        <p:spPr>
          <a:xfrm>
            <a:off x="0" y="0"/>
            <a:ext cx="914302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a:xfrm>
            <a:off x="324000" y="230400"/>
            <a:ext cx="6696000" cy="973198"/>
          </a:xfrm>
        </p:spPr>
        <p:txBody>
          <a:bodyPr/>
          <a:lstStyle>
            <a:lvl1pPr>
              <a:defRPr>
                <a:solidFill>
                  <a:schemeClr val="bg1"/>
                </a:solidFill>
              </a:defRPr>
            </a:lvl1pPr>
          </a:lstStyle>
          <a:p>
            <a:r>
              <a:rPr lang="fi-FI"/>
              <a:t>Muokkaa perustyyl. napsautt.</a:t>
            </a:r>
            <a:endParaRPr lang="fi-FI" dirty="0"/>
          </a:p>
        </p:txBody>
      </p:sp>
      <p:pic>
        <p:nvPicPr>
          <p:cNvPr id="5" name="Kuva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10000" y="0"/>
            <a:ext cx="2033020" cy="1325883"/>
          </a:xfrm>
          <a:prstGeom prst="rect">
            <a:avLst/>
          </a:prstGeom>
        </p:spPr>
      </p:pic>
    </p:spTree>
    <p:extLst>
      <p:ext uri="{BB962C8B-B14F-4D97-AF65-F5344CB8AC3E}">
        <p14:creationId xmlns:p14="http://schemas.microsoft.com/office/powerpoint/2010/main" val="3767694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19" y="4226741"/>
            <a:ext cx="2449209" cy="836673"/>
          </a:xfrm>
          <a:prstGeom prst="rect">
            <a:avLst/>
          </a:prstGeom>
        </p:spPr>
      </p:pic>
    </p:spTree>
    <p:extLst>
      <p:ext uri="{BB962C8B-B14F-4D97-AF65-F5344CB8AC3E}">
        <p14:creationId xmlns:p14="http://schemas.microsoft.com/office/powerpoint/2010/main" val="17018683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277612157"/>
      </p:ext>
    </p:extLst>
  </p:cSld>
  <p:clrMapOvr>
    <a:masterClrMapping/>
  </p:clrMapOvr>
</p:sldLayout>
</file>

<file path=ppt/slideLayouts/slideLayout1300.xml><?xml version="1.0" encoding="utf-8"?>
<p:sldLayout xmlns:a="http://schemas.openxmlformats.org/drawingml/2006/main" xmlns:r="http://schemas.openxmlformats.org/officeDocument/2006/relationships" xmlns:p="http://schemas.openxmlformats.org/presentationml/2006/main" showMasterSp="0" preserve="1" userDrawn="1">
  <p:cSld name="Otsikko mallikuva">
    <p:bg>
      <p:bgPr>
        <a:solidFill>
          <a:schemeClr val="bg1">
            <a:lumMod val="95000"/>
          </a:schemeClr>
        </a:solidFill>
        <a:effectLst/>
      </p:bgPr>
    </p:bg>
    <p:spTree>
      <p:nvGrpSpPr>
        <p:cNvPr id="1" name=""/>
        <p:cNvGrpSpPr/>
        <p:nvPr/>
      </p:nvGrpSpPr>
      <p:grpSpPr>
        <a:xfrm>
          <a:off x="0" y="0"/>
          <a:ext cx="0" cy="0"/>
          <a:chOff x="0" y="0"/>
          <a:chExt cx="0" cy="0"/>
        </a:xfrm>
      </p:grpSpPr>
      <p:sp>
        <p:nvSpPr>
          <p:cNvPr id="6" name="Kuvan paikkamerkki 8"/>
          <p:cNvSpPr>
            <a:spLocks noGrp="1"/>
          </p:cNvSpPr>
          <p:nvPr>
            <p:ph type="pic" sz="quarter" idx="13"/>
          </p:nvPr>
        </p:nvSpPr>
        <p:spPr>
          <a:xfrm>
            <a:off x="0" y="0"/>
            <a:ext cx="9143020" cy="5143500"/>
          </a:xfrm>
          <a:solidFill>
            <a:schemeClr val="bg1">
              <a:lumMod val="75000"/>
            </a:schemeClr>
          </a:solidFill>
        </p:spPr>
        <p:txBody>
          <a:bodyPr anchor="ctr" anchorCtr="0">
            <a:noAutofit/>
          </a:bodyPr>
          <a:lstStyle>
            <a:lvl1pPr marL="0" indent="0" algn="ctr">
              <a:buNone/>
              <a:defRPr/>
            </a:lvl1pPr>
          </a:lstStyle>
          <a:p>
            <a:r>
              <a:rPr lang="fi-FI"/>
              <a:t>Lisää kuva napsauttamalla kuvaketta</a:t>
            </a:r>
          </a:p>
        </p:txBody>
      </p:sp>
      <p:sp>
        <p:nvSpPr>
          <p:cNvPr id="2" name="Otsikko 1"/>
          <p:cNvSpPr>
            <a:spLocks noGrp="1"/>
          </p:cNvSpPr>
          <p:nvPr>
            <p:ph type="ctrTitle"/>
          </p:nvPr>
        </p:nvSpPr>
        <p:spPr>
          <a:xfrm>
            <a:off x="324000" y="230400"/>
            <a:ext cx="6696000" cy="973198"/>
          </a:xfrm>
        </p:spPr>
        <p:txBody>
          <a:bodyPr/>
          <a:lstStyle>
            <a:lvl1pPr>
              <a:defRPr>
                <a:solidFill>
                  <a:schemeClr val="bg1"/>
                </a:solidFill>
              </a:defRPr>
            </a:lvl1pPr>
          </a:lstStyle>
          <a:p>
            <a:r>
              <a:rPr lang="fi-FI"/>
              <a:t>Muokkaa perustyyl. napsautt.</a:t>
            </a:r>
            <a:endParaRPr lang="fi-FI" dirty="0"/>
          </a:p>
        </p:txBody>
      </p:sp>
      <p:pic>
        <p:nvPicPr>
          <p:cNvPr id="8" name="Kuva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12801" y="3317"/>
            <a:ext cx="2033020" cy="1325883"/>
          </a:xfrm>
          <a:prstGeom prst="rect">
            <a:avLst/>
          </a:prstGeom>
        </p:spPr>
      </p:pic>
    </p:spTree>
    <p:extLst>
      <p:ext uri="{BB962C8B-B14F-4D97-AF65-F5344CB8AC3E}">
        <p14:creationId xmlns:p14="http://schemas.microsoft.com/office/powerpoint/2010/main" val="1646458631"/>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showMasterSp="0" preserve="1" userDrawn="1">
  <p:cSld name="Otsikko kuva alhaalla">
    <p:spTree>
      <p:nvGrpSpPr>
        <p:cNvPr id="1" name=""/>
        <p:cNvGrpSpPr/>
        <p:nvPr/>
      </p:nvGrpSpPr>
      <p:grpSpPr>
        <a:xfrm>
          <a:off x="0" y="0"/>
          <a:ext cx="0" cy="0"/>
          <a:chOff x="0" y="0"/>
          <a:chExt cx="0" cy="0"/>
        </a:xfrm>
      </p:grpSpPr>
      <p:sp>
        <p:nvSpPr>
          <p:cNvPr id="6" name="Kuvan paikkamerkki 8"/>
          <p:cNvSpPr>
            <a:spLocks noGrp="1"/>
          </p:cNvSpPr>
          <p:nvPr>
            <p:ph type="pic" sz="quarter" idx="13"/>
          </p:nvPr>
        </p:nvSpPr>
        <p:spPr>
          <a:xfrm>
            <a:off x="0" y="1923678"/>
            <a:ext cx="9143020" cy="3219822"/>
          </a:xfrm>
          <a:solidFill>
            <a:schemeClr val="bg1">
              <a:lumMod val="75000"/>
            </a:schemeClr>
          </a:solidFill>
        </p:spPr>
        <p:txBody>
          <a:bodyPr anchor="ctr" anchorCtr="0">
            <a:noAutofit/>
          </a:bodyPr>
          <a:lstStyle>
            <a:lvl1pPr marL="0" indent="0" algn="ctr">
              <a:buNone/>
              <a:defRPr/>
            </a:lvl1pPr>
          </a:lstStyle>
          <a:p>
            <a:r>
              <a:rPr lang="fi-FI"/>
              <a:t>Lisää kuva napsauttamalla kuvaketta</a:t>
            </a:r>
          </a:p>
        </p:txBody>
      </p:sp>
      <p:sp>
        <p:nvSpPr>
          <p:cNvPr id="8" name="Suorakulmio 7"/>
          <p:cNvSpPr/>
          <p:nvPr userDrawn="1"/>
        </p:nvSpPr>
        <p:spPr>
          <a:xfrm>
            <a:off x="0" y="0"/>
            <a:ext cx="9143020" cy="19236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a:xfrm>
            <a:off x="324000" y="230400"/>
            <a:ext cx="6696000" cy="973198"/>
          </a:xfrm>
        </p:spPr>
        <p:txBody>
          <a:bodyPr/>
          <a:lstStyle>
            <a:lvl1pPr>
              <a:defRPr>
                <a:solidFill>
                  <a:schemeClr val="bg1"/>
                </a:solidFill>
              </a:defRPr>
            </a:lvl1pPr>
          </a:lstStyle>
          <a:p>
            <a:r>
              <a:rPr lang="fi-FI"/>
              <a:t>Muokkaa perustyyl. napsautt.</a:t>
            </a:r>
            <a:endParaRPr lang="fi-FI" dirty="0"/>
          </a:p>
        </p:txBody>
      </p:sp>
      <p:pic>
        <p:nvPicPr>
          <p:cNvPr id="7" name="Kuva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10000" y="0"/>
            <a:ext cx="2033020" cy="1325883"/>
          </a:xfrm>
          <a:prstGeom prst="rect">
            <a:avLst/>
          </a:prstGeom>
        </p:spPr>
      </p:pic>
    </p:spTree>
    <p:extLst>
      <p:ext uri="{BB962C8B-B14F-4D97-AF65-F5344CB8AC3E}">
        <p14:creationId xmlns:p14="http://schemas.microsoft.com/office/powerpoint/2010/main" val="1390303136"/>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showMasterSp="0" preserve="1" userDrawn="1">
  <p:cSld name="Otsikko kuva ylhäällä">
    <p:spTree>
      <p:nvGrpSpPr>
        <p:cNvPr id="1" name=""/>
        <p:cNvGrpSpPr/>
        <p:nvPr/>
      </p:nvGrpSpPr>
      <p:grpSpPr>
        <a:xfrm>
          <a:off x="0" y="0"/>
          <a:ext cx="0" cy="0"/>
          <a:chOff x="0" y="0"/>
          <a:chExt cx="0" cy="0"/>
        </a:xfrm>
      </p:grpSpPr>
      <p:sp>
        <p:nvSpPr>
          <p:cNvPr id="6" name="Kuvan paikkamerkki 8"/>
          <p:cNvSpPr>
            <a:spLocks noGrp="1"/>
          </p:cNvSpPr>
          <p:nvPr>
            <p:ph type="pic" sz="quarter" idx="13"/>
          </p:nvPr>
        </p:nvSpPr>
        <p:spPr>
          <a:xfrm>
            <a:off x="0" y="0"/>
            <a:ext cx="9143020" cy="3219822"/>
          </a:xfrm>
          <a:solidFill>
            <a:schemeClr val="bg1">
              <a:lumMod val="75000"/>
            </a:schemeClr>
          </a:solidFill>
        </p:spPr>
        <p:txBody>
          <a:bodyPr anchor="ctr" anchorCtr="0">
            <a:noAutofit/>
          </a:bodyPr>
          <a:lstStyle>
            <a:lvl1pPr marL="0" indent="0" algn="ctr">
              <a:buNone/>
              <a:defRPr/>
            </a:lvl1pPr>
          </a:lstStyle>
          <a:p>
            <a:r>
              <a:rPr lang="fi-FI"/>
              <a:t>Lisää kuva napsauttamalla kuvaketta</a:t>
            </a:r>
          </a:p>
        </p:txBody>
      </p:sp>
      <p:sp>
        <p:nvSpPr>
          <p:cNvPr id="9" name="Suorakulmio 8"/>
          <p:cNvSpPr/>
          <p:nvPr userDrawn="1"/>
        </p:nvSpPr>
        <p:spPr>
          <a:xfrm>
            <a:off x="0" y="3219822"/>
            <a:ext cx="9143020" cy="19236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Kuva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15637" y="3219822"/>
            <a:ext cx="2033020" cy="1325883"/>
          </a:xfrm>
          <a:prstGeom prst="rect">
            <a:avLst/>
          </a:prstGeom>
        </p:spPr>
      </p:pic>
      <p:sp>
        <p:nvSpPr>
          <p:cNvPr id="2" name="Otsikko 1"/>
          <p:cNvSpPr>
            <a:spLocks noGrp="1"/>
          </p:cNvSpPr>
          <p:nvPr>
            <p:ph type="ctrTitle"/>
          </p:nvPr>
        </p:nvSpPr>
        <p:spPr>
          <a:xfrm>
            <a:off x="331200" y="3448800"/>
            <a:ext cx="6696000" cy="973198"/>
          </a:xfrm>
        </p:spPr>
        <p:txBody>
          <a:bodyPr/>
          <a:lstStyle>
            <a:lvl1pPr>
              <a:defRPr>
                <a:solidFill>
                  <a:schemeClr val="bg1"/>
                </a:solidFill>
              </a:defRPr>
            </a:lvl1pPr>
          </a:lstStyle>
          <a:p>
            <a:r>
              <a:rPr lang="fi-FI"/>
              <a:t>Muokkaa perustyyl. napsautt.</a:t>
            </a:r>
            <a:endParaRPr lang="fi-FI" dirty="0"/>
          </a:p>
        </p:txBody>
      </p:sp>
    </p:spTree>
    <p:extLst>
      <p:ext uri="{BB962C8B-B14F-4D97-AF65-F5344CB8AC3E}">
        <p14:creationId xmlns:p14="http://schemas.microsoft.com/office/powerpoint/2010/main" val="747179762"/>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632297055"/>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324000" y="842400"/>
            <a:ext cx="3020144" cy="3961598"/>
          </a:xfrm>
        </p:spPr>
        <p:txBody>
          <a:bodyPr>
            <a:normAutofit/>
          </a:bodyPr>
          <a:lstStyle>
            <a:lvl1pPr>
              <a:defRPr sz="15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3995936" y="842400"/>
            <a:ext cx="3020144" cy="3961598"/>
          </a:xfrm>
        </p:spPr>
        <p:txBody>
          <a:bodyPr>
            <a:normAutofit/>
          </a:bodyPr>
          <a:lstStyle>
            <a:lvl1pPr>
              <a:defRPr sz="15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r>
              <a:rPr lang="fi-FI"/>
              <a:t>Alaviite</a:t>
            </a:r>
          </a:p>
        </p:txBody>
      </p:sp>
      <p:sp>
        <p:nvSpPr>
          <p:cNvPr id="7" name="Dian numeron paikkamerkki 6"/>
          <p:cNvSpPr>
            <a:spLocks noGrp="1"/>
          </p:cNvSpPr>
          <p:nvPr>
            <p:ph type="sldNum" sz="quarter" idx="12"/>
          </p:nvPr>
        </p:nvSpPr>
        <p:spPr/>
        <p:txBody>
          <a:bodyPr/>
          <a:lstStyle/>
          <a:p>
            <a:fld id="{0CDDEEDB-25F1-4D3E-800A-9D02EA80302B}" type="slidenum">
              <a:rPr lang="fi-FI" smtClean="0"/>
              <a:t>‹#›</a:t>
            </a:fld>
            <a:endParaRPr lang="fi-FI"/>
          </a:p>
        </p:txBody>
      </p:sp>
    </p:spTree>
    <p:extLst>
      <p:ext uri="{BB962C8B-B14F-4D97-AF65-F5344CB8AC3E}">
        <p14:creationId xmlns:p14="http://schemas.microsoft.com/office/powerpoint/2010/main" val="3768743489"/>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r>
              <a:rPr lang="fi-FI"/>
              <a:t>Alaviite</a:t>
            </a:r>
          </a:p>
        </p:txBody>
      </p:sp>
      <p:sp>
        <p:nvSpPr>
          <p:cNvPr id="5" name="Dian numeron paikkamerkki 4"/>
          <p:cNvSpPr>
            <a:spLocks noGrp="1"/>
          </p:cNvSpPr>
          <p:nvPr>
            <p:ph type="sldNum" sz="quarter" idx="12"/>
          </p:nvPr>
        </p:nvSpPr>
        <p:spPr/>
        <p:txBody>
          <a:bodyPr/>
          <a:lstStyle/>
          <a:p>
            <a:fld id="{0CDDEEDB-25F1-4D3E-800A-9D02EA80302B}" type="slidenum">
              <a:rPr lang="fi-FI" smtClean="0"/>
              <a:t>‹#›</a:t>
            </a:fld>
            <a:endParaRPr lang="fi-FI"/>
          </a:p>
        </p:txBody>
      </p:sp>
    </p:spTree>
    <p:extLst>
      <p:ext uri="{BB962C8B-B14F-4D97-AF65-F5344CB8AC3E}">
        <p14:creationId xmlns:p14="http://schemas.microsoft.com/office/powerpoint/2010/main" val="505904426"/>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p>
        </p:txBody>
      </p:sp>
      <p:sp>
        <p:nvSpPr>
          <p:cNvPr id="3" name="Alatunnisteen paikkamerkki 2"/>
          <p:cNvSpPr>
            <a:spLocks noGrp="1"/>
          </p:cNvSpPr>
          <p:nvPr>
            <p:ph type="ftr" sz="quarter" idx="11"/>
          </p:nvPr>
        </p:nvSpPr>
        <p:spPr/>
        <p:txBody>
          <a:bodyPr/>
          <a:lstStyle/>
          <a:p>
            <a:r>
              <a:rPr lang="fi-FI"/>
              <a:t>Alaviite</a:t>
            </a:r>
          </a:p>
        </p:txBody>
      </p:sp>
      <p:sp>
        <p:nvSpPr>
          <p:cNvPr id="4" name="Dian numeron paikkamerkki 3"/>
          <p:cNvSpPr>
            <a:spLocks noGrp="1"/>
          </p:cNvSpPr>
          <p:nvPr>
            <p:ph type="sldNum" sz="quarter" idx="12"/>
          </p:nvPr>
        </p:nvSpPr>
        <p:spPr/>
        <p:txBody>
          <a:bodyPr/>
          <a:lstStyle/>
          <a:p>
            <a:fld id="{0CDDEEDB-25F1-4D3E-800A-9D02EA80302B}" type="slidenum">
              <a:rPr lang="fi-FI" smtClean="0"/>
              <a:t>‹#›</a:t>
            </a:fld>
            <a:endParaRPr lang="fi-FI"/>
          </a:p>
        </p:txBody>
      </p:sp>
    </p:spTree>
    <p:extLst>
      <p:ext uri="{BB962C8B-B14F-4D97-AF65-F5344CB8AC3E}">
        <p14:creationId xmlns:p14="http://schemas.microsoft.com/office/powerpoint/2010/main" val="1616507616"/>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type="titleOnly" preserve="1">
  <p:cSld name="Jakaja valkoinen">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r>
              <a:rPr lang="fi-FI"/>
              <a:t>Alaviite</a:t>
            </a:r>
          </a:p>
        </p:txBody>
      </p:sp>
      <p:sp>
        <p:nvSpPr>
          <p:cNvPr id="5" name="Dian numeron paikkamerkki 4"/>
          <p:cNvSpPr>
            <a:spLocks noGrp="1"/>
          </p:cNvSpPr>
          <p:nvPr>
            <p:ph type="sldNum" sz="quarter" idx="12"/>
          </p:nvPr>
        </p:nvSpPr>
        <p:spPr/>
        <p:txBody>
          <a:bodyPr/>
          <a:lstStyle/>
          <a:p>
            <a:fld id="{0CDDEEDB-25F1-4D3E-800A-9D02EA80302B}" type="slidenum">
              <a:rPr lang="fi-FI" smtClean="0"/>
              <a:t>‹#›</a:t>
            </a:fld>
            <a:endParaRPr lang="fi-FI"/>
          </a:p>
        </p:txBody>
      </p:sp>
    </p:spTree>
    <p:extLst>
      <p:ext uri="{BB962C8B-B14F-4D97-AF65-F5344CB8AC3E}">
        <p14:creationId xmlns:p14="http://schemas.microsoft.com/office/powerpoint/2010/main" val="3800973762"/>
      </p:ext>
    </p:extLst>
  </p:cSld>
  <p:clrMapOvr>
    <a:masterClrMapping/>
  </p:clrMapOvr>
</p:sldLayout>
</file>

<file path=ppt/slideLayouts/slideLayout1308.xml><?xml version="1.0" encoding="utf-8"?>
<p:sldLayout xmlns:a="http://schemas.openxmlformats.org/drawingml/2006/main" xmlns:r="http://schemas.openxmlformats.org/officeDocument/2006/relationships" xmlns:p="http://schemas.openxmlformats.org/presentationml/2006/main" type="titleOnly" preserve="1">
  <p:cSld name="Jakaja vihreä">
    <p:spTree>
      <p:nvGrpSpPr>
        <p:cNvPr id="1" name=""/>
        <p:cNvGrpSpPr/>
        <p:nvPr/>
      </p:nvGrpSpPr>
      <p:grpSpPr>
        <a:xfrm>
          <a:off x="0" y="0"/>
          <a:ext cx="0" cy="0"/>
          <a:chOff x="0" y="0"/>
          <a:chExt cx="0" cy="0"/>
        </a:xfrm>
      </p:grpSpPr>
      <p:sp>
        <p:nvSpPr>
          <p:cNvPr id="6" name="Suorakulmio 5"/>
          <p:cNvSpPr/>
          <p:nvPr userDrawn="1"/>
        </p:nvSpPr>
        <p:spPr>
          <a:xfrm>
            <a:off x="197222" y="197224"/>
            <a:ext cx="6919200" cy="47572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title"/>
          </p:nvPr>
        </p:nvSpPr>
        <p:spPr/>
        <p:txBody>
          <a:bodyPr/>
          <a:lstStyle>
            <a:lvl1pPr>
              <a:defRPr>
                <a:solidFill>
                  <a:schemeClr val="bg1"/>
                </a:solidFill>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r>
              <a:rPr lang="fi-FI"/>
              <a:t>Alaviite</a:t>
            </a:r>
          </a:p>
        </p:txBody>
      </p:sp>
      <p:sp>
        <p:nvSpPr>
          <p:cNvPr id="5" name="Dian numeron paikkamerkki 4"/>
          <p:cNvSpPr>
            <a:spLocks noGrp="1"/>
          </p:cNvSpPr>
          <p:nvPr>
            <p:ph type="sldNum" sz="quarter" idx="12"/>
          </p:nvPr>
        </p:nvSpPr>
        <p:spPr/>
        <p:txBody>
          <a:bodyPr/>
          <a:lstStyle/>
          <a:p>
            <a:fld id="{0CDDEEDB-25F1-4D3E-800A-9D02EA80302B}" type="slidenum">
              <a:rPr lang="fi-FI" smtClean="0"/>
              <a:t>‹#›</a:t>
            </a:fld>
            <a:endParaRPr lang="fi-FI"/>
          </a:p>
        </p:txBody>
      </p:sp>
    </p:spTree>
    <p:extLst>
      <p:ext uri="{BB962C8B-B14F-4D97-AF65-F5344CB8AC3E}">
        <p14:creationId xmlns:p14="http://schemas.microsoft.com/office/powerpoint/2010/main" val="3093088890"/>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type="titleOnly" preserve="1">
  <p:cSld name="Jakaja tumma">
    <p:spTree>
      <p:nvGrpSpPr>
        <p:cNvPr id="1" name=""/>
        <p:cNvGrpSpPr/>
        <p:nvPr/>
      </p:nvGrpSpPr>
      <p:grpSpPr>
        <a:xfrm>
          <a:off x="0" y="0"/>
          <a:ext cx="0" cy="0"/>
          <a:chOff x="0" y="0"/>
          <a:chExt cx="0" cy="0"/>
        </a:xfrm>
      </p:grpSpPr>
      <p:sp>
        <p:nvSpPr>
          <p:cNvPr id="6" name="Suorakulmio 5"/>
          <p:cNvSpPr/>
          <p:nvPr userDrawn="1"/>
        </p:nvSpPr>
        <p:spPr>
          <a:xfrm>
            <a:off x="197222" y="197224"/>
            <a:ext cx="6919200" cy="47572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title"/>
          </p:nvPr>
        </p:nvSpPr>
        <p:spPr/>
        <p:txBody>
          <a:bodyPr/>
          <a:lstStyle>
            <a:lvl1pPr>
              <a:defRPr>
                <a:solidFill>
                  <a:schemeClr val="bg1"/>
                </a:solidFill>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r>
              <a:rPr lang="fi-FI"/>
              <a:t>Alaviite</a:t>
            </a:r>
          </a:p>
        </p:txBody>
      </p:sp>
      <p:sp>
        <p:nvSpPr>
          <p:cNvPr id="5" name="Dian numeron paikkamerkki 4"/>
          <p:cNvSpPr>
            <a:spLocks noGrp="1"/>
          </p:cNvSpPr>
          <p:nvPr>
            <p:ph type="sldNum" sz="quarter" idx="12"/>
          </p:nvPr>
        </p:nvSpPr>
        <p:spPr/>
        <p:txBody>
          <a:bodyPr/>
          <a:lstStyle/>
          <a:p>
            <a:fld id="{0CDDEEDB-25F1-4D3E-800A-9D02EA80302B}" type="slidenum">
              <a:rPr lang="fi-FI" smtClean="0"/>
              <a:t>‹#›</a:t>
            </a:fld>
            <a:endParaRPr lang="fi-FI"/>
          </a:p>
        </p:txBody>
      </p:sp>
    </p:spTree>
    <p:extLst>
      <p:ext uri="{BB962C8B-B14F-4D97-AF65-F5344CB8AC3E}">
        <p14:creationId xmlns:p14="http://schemas.microsoft.com/office/powerpoint/2010/main" val="22836597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862" y="1491982"/>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9862"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7"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675671983"/>
      </p:ext>
    </p:extLst>
  </p:cSld>
  <p:clrMapOvr>
    <a:masterClrMapping/>
  </p:clrMapOvr>
</p:sldLayout>
</file>

<file path=ppt/slideLayouts/slideLayout1310.xml><?xml version="1.0" encoding="utf-8"?>
<p:sldLayout xmlns:a="http://schemas.openxmlformats.org/drawingml/2006/main" xmlns:r="http://schemas.openxmlformats.org/officeDocument/2006/relationships" xmlns:p="http://schemas.openxmlformats.org/presentationml/2006/main" userDrawn="1">
  <p:cSld name="Cover Blue">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24"/>
            <a:ext cx="1654175" cy="1364457"/>
          </a:xfrm>
          <a:prstGeom prst="rect">
            <a:avLst/>
          </a:prstGeom>
        </p:spPr>
      </p:pic>
    </p:spTree>
    <p:extLst>
      <p:ext uri="{BB962C8B-B14F-4D97-AF65-F5344CB8AC3E}">
        <p14:creationId xmlns:p14="http://schemas.microsoft.com/office/powerpoint/2010/main" val="257222203"/>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type="title">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fi-FI"/>
              <a:t>Muokkaa perustyylejä naps.</a:t>
            </a:r>
          </a:p>
        </p:txBody>
      </p:sp>
      <p:sp>
        <p:nvSpPr>
          <p:cNvPr id="3" name="Alaotsikko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p>
        </p:txBody>
      </p:sp>
      <p:sp>
        <p:nvSpPr>
          <p:cNvPr id="4" name="Päivämäärän paikkamerkki 3"/>
          <p:cNvSpPr>
            <a:spLocks noGrp="1"/>
          </p:cNvSpPr>
          <p:nvPr>
            <p:ph type="dt" sz="half" idx="10"/>
          </p:nvPr>
        </p:nvSpPr>
        <p:spPr>
          <a:xfrm>
            <a:off x="7469839" y="4815322"/>
            <a:ext cx="1427521" cy="165101"/>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F05644B-BF93-2B43-A9FB-44D2563903BA}" type="datetimeFigureOut">
              <a:rPr kumimoji="0" lang="fi-FI" sz="18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21.9.2020</a:t>
            </a:fld>
            <a:endParaRPr kumimoji="0" lang="fi-FI"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Alatunnisteen paikkamerkki 4"/>
          <p:cNvSpPr>
            <a:spLocks noGrp="1"/>
          </p:cNvSpPr>
          <p:nvPr>
            <p:ph type="ftr" sz="quarter" idx="11"/>
          </p:nvPr>
        </p:nvSpPr>
        <p:spPr>
          <a:xfrm>
            <a:off x="7469857" y="4011915"/>
            <a:ext cx="1422643" cy="643306"/>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Dian numeron paikkamerkki 5"/>
          <p:cNvSpPr>
            <a:spLocks noGrp="1"/>
          </p:cNvSpPr>
          <p:nvPr>
            <p:ph type="sldNum" sz="quarter" idx="12"/>
          </p:nvPr>
        </p:nvSpPr>
        <p:spPr>
          <a:xfrm>
            <a:off x="7468448" y="4634170"/>
            <a:ext cx="570127" cy="165101"/>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CE62480-3C05-FF43-8978-9018396D9CE9}" type="slidenum">
              <a:rPr kumimoji="0" lang="fi-FI" sz="18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fi-FI"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057623286"/>
      </p:ext>
    </p:extLst>
  </p:cSld>
  <p:clrMapOvr>
    <a:masterClrMapping/>
  </p:clrMapOvr>
</p:sldLayout>
</file>

<file path=ppt/slideLayouts/slideLayout1312.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20" y="1275606"/>
            <a:ext cx="8207375" cy="2656800"/>
          </a:xfrm>
          <a:prstGeom prst="rect">
            <a:avLst/>
          </a:prstGeom>
        </p:spPr>
        <p:txBody>
          <a:bodyPr lIns="0" tIns="0" rIns="0" bIns="0" anchor="b" anchorCtr="0">
            <a:noAutofit/>
          </a:bodyPr>
          <a:lstStyle>
            <a:lvl1pPr algn="l">
              <a:lnSpc>
                <a:spcPct val="80000"/>
              </a:lnSpc>
              <a:defRPr sz="6482" b="1" spc="-18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565" indent="0" algn="ctr">
              <a:buNone/>
              <a:defRPr>
                <a:solidFill>
                  <a:schemeClr val="tx1">
                    <a:tint val="75000"/>
                  </a:schemeClr>
                </a:solidFill>
              </a:defRPr>
            </a:lvl2pPr>
            <a:lvl3pPr marL="823129" indent="0" algn="ctr">
              <a:buNone/>
              <a:defRPr>
                <a:solidFill>
                  <a:schemeClr val="tx1">
                    <a:tint val="75000"/>
                  </a:schemeClr>
                </a:solidFill>
              </a:defRPr>
            </a:lvl3pPr>
            <a:lvl4pPr marL="1234694" indent="0" algn="ctr">
              <a:buNone/>
              <a:defRPr>
                <a:solidFill>
                  <a:schemeClr val="tx1">
                    <a:tint val="75000"/>
                  </a:schemeClr>
                </a:solidFill>
              </a:defRPr>
            </a:lvl4pPr>
            <a:lvl5pPr marL="1646258" indent="0" algn="ctr">
              <a:buNone/>
              <a:defRPr>
                <a:solidFill>
                  <a:schemeClr val="tx1">
                    <a:tint val="75000"/>
                  </a:schemeClr>
                </a:solidFill>
              </a:defRPr>
            </a:lvl5pPr>
            <a:lvl6pPr marL="2057823" indent="0" algn="ctr">
              <a:buNone/>
              <a:defRPr>
                <a:solidFill>
                  <a:schemeClr val="tx1">
                    <a:tint val="75000"/>
                  </a:schemeClr>
                </a:solidFill>
              </a:defRPr>
            </a:lvl6pPr>
            <a:lvl7pPr marL="2469388" indent="0" algn="ctr">
              <a:buNone/>
              <a:defRPr>
                <a:solidFill>
                  <a:schemeClr val="tx1">
                    <a:tint val="75000"/>
                  </a:schemeClr>
                </a:solidFill>
              </a:defRPr>
            </a:lvl7pPr>
            <a:lvl8pPr marL="2880952" indent="0" algn="ctr">
              <a:buNone/>
              <a:defRPr>
                <a:solidFill>
                  <a:schemeClr val="tx1">
                    <a:tint val="75000"/>
                  </a:schemeClr>
                </a:solidFill>
              </a:defRPr>
            </a:lvl8pPr>
            <a:lvl9pPr marL="3292517"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7"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05" y="5"/>
            <a:ext cx="1654175" cy="1364457"/>
          </a:xfrm>
          <a:prstGeom prst="rect">
            <a:avLst/>
          </a:prstGeom>
        </p:spPr>
      </p:pic>
    </p:spTree>
    <p:extLst>
      <p:ext uri="{BB962C8B-B14F-4D97-AF65-F5344CB8AC3E}">
        <p14:creationId xmlns:p14="http://schemas.microsoft.com/office/powerpoint/2010/main" val="35380289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13.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0" y="1275606"/>
            <a:ext cx="8207375" cy="2656800"/>
          </a:xfrm>
          <a:prstGeom prst="rect">
            <a:avLst/>
          </a:prstGeom>
        </p:spPr>
        <p:txBody>
          <a:bodyPr lIns="0" tIns="0" rIns="0" bIns="0" anchor="b" anchorCtr="0">
            <a:noAutofit/>
          </a:bodyPr>
          <a:lstStyle>
            <a:lvl1pPr algn="l">
              <a:lnSpc>
                <a:spcPct val="80000"/>
              </a:lnSpc>
              <a:defRPr sz="6482" b="1" spc="-180">
                <a:solidFill>
                  <a:schemeClr val="bg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565" indent="0" algn="ctr">
              <a:buNone/>
              <a:defRPr>
                <a:solidFill>
                  <a:schemeClr val="tx1">
                    <a:tint val="75000"/>
                  </a:schemeClr>
                </a:solidFill>
              </a:defRPr>
            </a:lvl2pPr>
            <a:lvl3pPr marL="823129" indent="0" algn="ctr">
              <a:buNone/>
              <a:defRPr>
                <a:solidFill>
                  <a:schemeClr val="tx1">
                    <a:tint val="75000"/>
                  </a:schemeClr>
                </a:solidFill>
              </a:defRPr>
            </a:lvl3pPr>
            <a:lvl4pPr marL="1234694" indent="0" algn="ctr">
              <a:buNone/>
              <a:defRPr>
                <a:solidFill>
                  <a:schemeClr val="tx1">
                    <a:tint val="75000"/>
                  </a:schemeClr>
                </a:solidFill>
              </a:defRPr>
            </a:lvl4pPr>
            <a:lvl5pPr marL="1646258" indent="0" algn="ctr">
              <a:buNone/>
              <a:defRPr>
                <a:solidFill>
                  <a:schemeClr val="tx1">
                    <a:tint val="75000"/>
                  </a:schemeClr>
                </a:solidFill>
              </a:defRPr>
            </a:lvl5pPr>
            <a:lvl6pPr marL="2057823" indent="0" algn="ctr">
              <a:buNone/>
              <a:defRPr>
                <a:solidFill>
                  <a:schemeClr val="tx1">
                    <a:tint val="75000"/>
                  </a:schemeClr>
                </a:solidFill>
              </a:defRPr>
            </a:lvl6pPr>
            <a:lvl7pPr marL="2469388" indent="0" algn="ctr">
              <a:buNone/>
              <a:defRPr>
                <a:solidFill>
                  <a:schemeClr val="tx1">
                    <a:tint val="75000"/>
                  </a:schemeClr>
                </a:solidFill>
              </a:defRPr>
            </a:lvl7pPr>
            <a:lvl8pPr marL="2880952" indent="0" algn="ctr">
              <a:buNone/>
              <a:defRPr>
                <a:solidFill>
                  <a:schemeClr val="tx1">
                    <a:tint val="75000"/>
                  </a:schemeClr>
                </a:solidFill>
              </a:defRPr>
            </a:lvl8pPr>
            <a:lvl9pPr marL="3292517" indent="0" algn="ctr">
              <a:buNone/>
              <a:defRPr>
                <a:solidFill>
                  <a:schemeClr val="tx1">
                    <a:tint val="75000"/>
                  </a:schemeClr>
                </a:solidFill>
              </a:defRPr>
            </a:lvl9pPr>
          </a:lstStyle>
          <a:p>
            <a:r>
              <a:rPr lang="fi-FI"/>
              <a:t>Click to edit Master subtitle style</a:t>
            </a:r>
            <a:endParaRPr lang="en-US" dirty="0"/>
          </a:p>
        </p:txBody>
      </p:sp>
      <p:pic>
        <p:nvPicPr>
          <p:cNvPr id="5"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05" y="5"/>
            <a:ext cx="1654175" cy="1364457"/>
          </a:xfrm>
          <a:prstGeom prst="rect">
            <a:avLst/>
          </a:prstGeom>
        </p:spPr>
      </p:pic>
    </p:spTree>
    <p:extLst>
      <p:ext uri="{BB962C8B-B14F-4D97-AF65-F5344CB8AC3E}">
        <p14:creationId xmlns:p14="http://schemas.microsoft.com/office/powerpoint/2010/main" val="1311185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14.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0" y="1275606"/>
            <a:ext cx="8207375" cy="2656800"/>
          </a:xfrm>
          <a:prstGeom prst="rect">
            <a:avLst/>
          </a:prstGeom>
        </p:spPr>
        <p:txBody>
          <a:bodyPr lIns="0" tIns="0" rIns="0" bIns="0" anchor="b" anchorCtr="0">
            <a:noAutofit/>
          </a:bodyPr>
          <a:lstStyle>
            <a:lvl1pPr algn="l">
              <a:lnSpc>
                <a:spcPct val="80000"/>
              </a:lnSpc>
              <a:defRPr sz="6482" b="1" spc="-180">
                <a:solidFill>
                  <a:schemeClr val="bg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565" indent="0" algn="ctr">
              <a:buNone/>
              <a:defRPr>
                <a:solidFill>
                  <a:schemeClr val="tx1">
                    <a:tint val="75000"/>
                  </a:schemeClr>
                </a:solidFill>
              </a:defRPr>
            </a:lvl2pPr>
            <a:lvl3pPr marL="823129" indent="0" algn="ctr">
              <a:buNone/>
              <a:defRPr>
                <a:solidFill>
                  <a:schemeClr val="tx1">
                    <a:tint val="75000"/>
                  </a:schemeClr>
                </a:solidFill>
              </a:defRPr>
            </a:lvl3pPr>
            <a:lvl4pPr marL="1234694" indent="0" algn="ctr">
              <a:buNone/>
              <a:defRPr>
                <a:solidFill>
                  <a:schemeClr val="tx1">
                    <a:tint val="75000"/>
                  </a:schemeClr>
                </a:solidFill>
              </a:defRPr>
            </a:lvl4pPr>
            <a:lvl5pPr marL="1646258" indent="0" algn="ctr">
              <a:buNone/>
              <a:defRPr>
                <a:solidFill>
                  <a:schemeClr val="tx1">
                    <a:tint val="75000"/>
                  </a:schemeClr>
                </a:solidFill>
              </a:defRPr>
            </a:lvl5pPr>
            <a:lvl6pPr marL="2057823" indent="0" algn="ctr">
              <a:buNone/>
              <a:defRPr>
                <a:solidFill>
                  <a:schemeClr val="tx1">
                    <a:tint val="75000"/>
                  </a:schemeClr>
                </a:solidFill>
              </a:defRPr>
            </a:lvl6pPr>
            <a:lvl7pPr marL="2469388" indent="0" algn="ctr">
              <a:buNone/>
              <a:defRPr>
                <a:solidFill>
                  <a:schemeClr val="tx1">
                    <a:tint val="75000"/>
                  </a:schemeClr>
                </a:solidFill>
              </a:defRPr>
            </a:lvl7pPr>
            <a:lvl8pPr marL="2880952" indent="0" algn="ctr">
              <a:buNone/>
              <a:defRPr>
                <a:solidFill>
                  <a:schemeClr val="tx1">
                    <a:tint val="75000"/>
                  </a:schemeClr>
                </a:solidFill>
              </a:defRPr>
            </a:lvl8pPr>
            <a:lvl9pPr marL="3292517"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6"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05" y="5"/>
            <a:ext cx="1654175" cy="1364457"/>
          </a:xfrm>
          <a:prstGeom prst="rect">
            <a:avLst/>
          </a:prstGeom>
        </p:spPr>
      </p:pic>
    </p:spTree>
    <p:extLst>
      <p:ext uri="{BB962C8B-B14F-4D97-AF65-F5344CB8AC3E}">
        <p14:creationId xmlns:p14="http://schemas.microsoft.com/office/powerpoint/2010/main" val="39290119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15.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0" y="1275873"/>
            <a:ext cx="8207375" cy="2656800"/>
          </a:xfrm>
          <a:prstGeom prst="rect">
            <a:avLst/>
          </a:prstGeom>
        </p:spPr>
        <p:txBody>
          <a:bodyPr lIns="0" tIns="0" rIns="0" bIns="0" anchor="b" anchorCtr="0">
            <a:noAutofit/>
          </a:bodyPr>
          <a:lstStyle>
            <a:lvl1pPr algn="l">
              <a:lnSpc>
                <a:spcPct val="80000"/>
              </a:lnSpc>
              <a:defRPr sz="6482" b="1" spc="-18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565" indent="0" algn="ctr">
              <a:buNone/>
              <a:defRPr>
                <a:solidFill>
                  <a:schemeClr val="tx1">
                    <a:tint val="75000"/>
                  </a:schemeClr>
                </a:solidFill>
              </a:defRPr>
            </a:lvl2pPr>
            <a:lvl3pPr marL="823129" indent="0" algn="ctr">
              <a:buNone/>
              <a:defRPr>
                <a:solidFill>
                  <a:schemeClr val="tx1">
                    <a:tint val="75000"/>
                  </a:schemeClr>
                </a:solidFill>
              </a:defRPr>
            </a:lvl3pPr>
            <a:lvl4pPr marL="1234694" indent="0" algn="ctr">
              <a:buNone/>
              <a:defRPr>
                <a:solidFill>
                  <a:schemeClr val="tx1">
                    <a:tint val="75000"/>
                  </a:schemeClr>
                </a:solidFill>
              </a:defRPr>
            </a:lvl4pPr>
            <a:lvl5pPr marL="1646258" indent="0" algn="ctr">
              <a:buNone/>
              <a:defRPr>
                <a:solidFill>
                  <a:schemeClr val="tx1">
                    <a:tint val="75000"/>
                  </a:schemeClr>
                </a:solidFill>
              </a:defRPr>
            </a:lvl5pPr>
            <a:lvl6pPr marL="2057823" indent="0" algn="ctr">
              <a:buNone/>
              <a:defRPr>
                <a:solidFill>
                  <a:schemeClr val="tx1">
                    <a:tint val="75000"/>
                  </a:schemeClr>
                </a:solidFill>
              </a:defRPr>
            </a:lvl6pPr>
            <a:lvl7pPr marL="2469388" indent="0" algn="ctr">
              <a:buNone/>
              <a:defRPr>
                <a:solidFill>
                  <a:schemeClr val="tx1">
                    <a:tint val="75000"/>
                  </a:schemeClr>
                </a:solidFill>
              </a:defRPr>
            </a:lvl7pPr>
            <a:lvl8pPr marL="2880952" indent="0" algn="ctr">
              <a:buNone/>
              <a:defRPr>
                <a:solidFill>
                  <a:schemeClr val="tx1">
                    <a:tint val="75000"/>
                  </a:schemeClr>
                </a:solidFill>
              </a:defRPr>
            </a:lvl8pPr>
            <a:lvl9pPr marL="3292517"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5"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05" y="5"/>
            <a:ext cx="1654175" cy="1364457"/>
          </a:xfrm>
          <a:prstGeom prst="rect">
            <a:avLst/>
          </a:prstGeom>
        </p:spPr>
      </p:pic>
    </p:spTree>
    <p:extLst>
      <p:ext uri="{BB962C8B-B14F-4D97-AF65-F5344CB8AC3E}">
        <p14:creationId xmlns:p14="http://schemas.microsoft.com/office/powerpoint/2010/main" val="4265574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16.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0" y="1275873"/>
            <a:ext cx="8207375" cy="2656800"/>
          </a:xfrm>
          <a:prstGeom prst="rect">
            <a:avLst/>
          </a:prstGeom>
        </p:spPr>
        <p:txBody>
          <a:bodyPr lIns="0" tIns="0" rIns="0" bIns="0" anchor="b" anchorCtr="0">
            <a:noAutofit/>
          </a:bodyPr>
          <a:lstStyle>
            <a:lvl1pPr algn="l">
              <a:lnSpc>
                <a:spcPct val="80000"/>
              </a:lnSpc>
              <a:defRPr sz="6482" b="1" spc="-180">
                <a:solidFill>
                  <a:schemeClr val="bg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565" indent="0" algn="ctr">
              <a:buNone/>
              <a:defRPr>
                <a:solidFill>
                  <a:schemeClr val="tx1">
                    <a:tint val="75000"/>
                  </a:schemeClr>
                </a:solidFill>
              </a:defRPr>
            </a:lvl2pPr>
            <a:lvl3pPr marL="823129" indent="0" algn="ctr">
              <a:buNone/>
              <a:defRPr>
                <a:solidFill>
                  <a:schemeClr val="tx1">
                    <a:tint val="75000"/>
                  </a:schemeClr>
                </a:solidFill>
              </a:defRPr>
            </a:lvl3pPr>
            <a:lvl4pPr marL="1234694" indent="0" algn="ctr">
              <a:buNone/>
              <a:defRPr>
                <a:solidFill>
                  <a:schemeClr val="tx1">
                    <a:tint val="75000"/>
                  </a:schemeClr>
                </a:solidFill>
              </a:defRPr>
            </a:lvl4pPr>
            <a:lvl5pPr marL="1646258" indent="0" algn="ctr">
              <a:buNone/>
              <a:defRPr>
                <a:solidFill>
                  <a:schemeClr val="tx1">
                    <a:tint val="75000"/>
                  </a:schemeClr>
                </a:solidFill>
              </a:defRPr>
            </a:lvl5pPr>
            <a:lvl6pPr marL="2057823" indent="0" algn="ctr">
              <a:buNone/>
              <a:defRPr>
                <a:solidFill>
                  <a:schemeClr val="tx1">
                    <a:tint val="75000"/>
                  </a:schemeClr>
                </a:solidFill>
              </a:defRPr>
            </a:lvl6pPr>
            <a:lvl7pPr marL="2469388" indent="0" algn="ctr">
              <a:buNone/>
              <a:defRPr>
                <a:solidFill>
                  <a:schemeClr val="tx1">
                    <a:tint val="75000"/>
                  </a:schemeClr>
                </a:solidFill>
              </a:defRPr>
            </a:lvl7pPr>
            <a:lvl8pPr marL="2880952" indent="0" algn="ctr">
              <a:buNone/>
              <a:defRPr>
                <a:solidFill>
                  <a:schemeClr val="tx1">
                    <a:tint val="75000"/>
                  </a:schemeClr>
                </a:solidFill>
              </a:defRPr>
            </a:lvl8pPr>
            <a:lvl9pPr marL="3292517"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5"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05" y="5"/>
            <a:ext cx="1654175" cy="1364457"/>
          </a:xfrm>
          <a:prstGeom prst="rect">
            <a:avLst/>
          </a:prstGeom>
        </p:spPr>
      </p:pic>
    </p:spTree>
    <p:extLst>
      <p:ext uri="{BB962C8B-B14F-4D97-AF65-F5344CB8AC3E}">
        <p14:creationId xmlns:p14="http://schemas.microsoft.com/office/powerpoint/2010/main" val="21475550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17.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0" y="1275873"/>
            <a:ext cx="8207375" cy="2656800"/>
          </a:xfrm>
          <a:prstGeom prst="rect">
            <a:avLst/>
          </a:prstGeom>
        </p:spPr>
        <p:txBody>
          <a:bodyPr lIns="0" tIns="0" rIns="0" bIns="0" anchor="b" anchorCtr="0">
            <a:noAutofit/>
          </a:bodyPr>
          <a:lstStyle>
            <a:lvl1pPr algn="l">
              <a:lnSpc>
                <a:spcPct val="80000"/>
              </a:lnSpc>
              <a:defRPr sz="6482" b="1" spc="-18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565" indent="0" algn="ctr">
              <a:buNone/>
              <a:defRPr>
                <a:solidFill>
                  <a:schemeClr val="tx1">
                    <a:tint val="75000"/>
                  </a:schemeClr>
                </a:solidFill>
              </a:defRPr>
            </a:lvl2pPr>
            <a:lvl3pPr marL="823129" indent="0" algn="ctr">
              <a:buNone/>
              <a:defRPr>
                <a:solidFill>
                  <a:schemeClr val="tx1">
                    <a:tint val="75000"/>
                  </a:schemeClr>
                </a:solidFill>
              </a:defRPr>
            </a:lvl3pPr>
            <a:lvl4pPr marL="1234694" indent="0" algn="ctr">
              <a:buNone/>
              <a:defRPr>
                <a:solidFill>
                  <a:schemeClr val="tx1">
                    <a:tint val="75000"/>
                  </a:schemeClr>
                </a:solidFill>
              </a:defRPr>
            </a:lvl4pPr>
            <a:lvl5pPr marL="1646258" indent="0" algn="ctr">
              <a:buNone/>
              <a:defRPr>
                <a:solidFill>
                  <a:schemeClr val="tx1">
                    <a:tint val="75000"/>
                  </a:schemeClr>
                </a:solidFill>
              </a:defRPr>
            </a:lvl5pPr>
            <a:lvl6pPr marL="2057823" indent="0" algn="ctr">
              <a:buNone/>
              <a:defRPr>
                <a:solidFill>
                  <a:schemeClr val="tx1">
                    <a:tint val="75000"/>
                  </a:schemeClr>
                </a:solidFill>
              </a:defRPr>
            </a:lvl6pPr>
            <a:lvl7pPr marL="2469388" indent="0" algn="ctr">
              <a:buNone/>
              <a:defRPr>
                <a:solidFill>
                  <a:schemeClr val="tx1">
                    <a:tint val="75000"/>
                  </a:schemeClr>
                </a:solidFill>
              </a:defRPr>
            </a:lvl7pPr>
            <a:lvl8pPr marL="2880952" indent="0" algn="ctr">
              <a:buNone/>
              <a:defRPr>
                <a:solidFill>
                  <a:schemeClr val="tx1">
                    <a:tint val="75000"/>
                  </a:schemeClr>
                </a:solidFill>
              </a:defRPr>
            </a:lvl8pPr>
            <a:lvl9pPr marL="3292517" indent="0" algn="ctr">
              <a:buNone/>
              <a:defRPr>
                <a:solidFill>
                  <a:schemeClr val="tx1">
                    <a:tint val="75000"/>
                  </a:schemeClr>
                </a:solidFill>
              </a:defRPr>
            </a:lvl9pPr>
          </a:lstStyle>
          <a:p>
            <a:r>
              <a:rPr lang="fi-FI"/>
              <a:t>Click to edit Master subtitle style</a:t>
            </a:r>
            <a:endParaRPr lang="en-US" dirty="0"/>
          </a:p>
        </p:txBody>
      </p:sp>
      <p:pic>
        <p:nvPicPr>
          <p:cNvPr id="9"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05" y="5"/>
            <a:ext cx="1654175" cy="1364457"/>
          </a:xfrm>
          <a:prstGeom prst="rect">
            <a:avLst/>
          </a:prstGeom>
        </p:spPr>
      </p:pic>
    </p:spTree>
    <p:extLst>
      <p:ext uri="{BB962C8B-B14F-4D97-AF65-F5344CB8AC3E}">
        <p14:creationId xmlns:p14="http://schemas.microsoft.com/office/powerpoint/2010/main" val="7704157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18.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482" b="1" spc="-180">
                <a:solidFill>
                  <a:srgbClr val="005EB8"/>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468314" y="3986774"/>
            <a:ext cx="5388448" cy="5940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565" indent="0" algn="ctr">
              <a:buNone/>
              <a:defRPr>
                <a:solidFill>
                  <a:schemeClr val="tx1">
                    <a:tint val="75000"/>
                  </a:schemeClr>
                </a:solidFill>
              </a:defRPr>
            </a:lvl2pPr>
            <a:lvl3pPr marL="823129" indent="0" algn="ctr">
              <a:buNone/>
              <a:defRPr>
                <a:solidFill>
                  <a:schemeClr val="tx1">
                    <a:tint val="75000"/>
                  </a:schemeClr>
                </a:solidFill>
              </a:defRPr>
            </a:lvl3pPr>
            <a:lvl4pPr marL="1234694" indent="0" algn="ctr">
              <a:buNone/>
              <a:defRPr>
                <a:solidFill>
                  <a:schemeClr val="tx1">
                    <a:tint val="75000"/>
                  </a:schemeClr>
                </a:solidFill>
              </a:defRPr>
            </a:lvl4pPr>
            <a:lvl5pPr marL="1646258" indent="0" algn="ctr">
              <a:buNone/>
              <a:defRPr>
                <a:solidFill>
                  <a:schemeClr val="tx1">
                    <a:tint val="75000"/>
                  </a:schemeClr>
                </a:solidFill>
              </a:defRPr>
            </a:lvl5pPr>
            <a:lvl6pPr marL="2057823" indent="0" algn="ctr">
              <a:buNone/>
              <a:defRPr>
                <a:solidFill>
                  <a:schemeClr val="tx1">
                    <a:tint val="75000"/>
                  </a:schemeClr>
                </a:solidFill>
              </a:defRPr>
            </a:lvl6pPr>
            <a:lvl7pPr marL="2469388" indent="0" algn="ctr">
              <a:buNone/>
              <a:defRPr>
                <a:solidFill>
                  <a:schemeClr val="tx1">
                    <a:tint val="75000"/>
                  </a:schemeClr>
                </a:solidFill>
              </a:defRPr>
            </a:lvl7pPr>
            <a:lvl8pPr marL="2880952" indent="0" algn="ctr">
              <a:buNone/>
              <a:defRPr>
                <a:solidFill>
                  <a:schemeClr val="tx1">
                    <a:tint val="75000"/>
                  </a:schemeClr>
                </a:solidFill>
              </a:defRPr>
            </a:lvl8pPr>
            <a:lvl9pPr marL="3292517"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05" y="5"/>
            <a:ext cx="1654175" cy="1364457"/>
          </a:xfrm>
          <a:prstGeom prst="rect">
            <a:avLst/>
          </a:prstGeom>
        </p:spPr>
      </p:pic>
    </p:spTree>
    <p:extLst>
      <p:ext uri="{BB962C8B-B14F-4D97-AF65-F5344CB8AC3E}">
        <p14:creationId xmlns:p14="http://schemas.microsoft.com/office/powerpoint/2010/main" val="4059378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19.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482" b="1" spc="-180">
                <a:solidFill>
                  <a:srgbClr val="EF3340"/>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468320" y="3986774"/>
            <a:ext cx="5379423" cy="5940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565" indent="0" algn="ctr">
              <a:buNone/>
              <a:defRPr>
                <a:solidFill>
                  <a:schemeClr val="tx1">
                    <a:tint val="75000"/>
                  </a:schemeClr>
                </a:solidFill>
              </a:defRPr>
            </a:lvl2pPr>
            <a:lvl3pPr marL="823129" indent="0" algn="ctr">
              <a:buNone/>
              <a:defRPr>
                <a:solidFill>
                  <a:schemeClr val="tx1">
                    <a:tint val="75000"/>
                  </a:schemeClr>
                </a:solidFill>
              </a:defRPr>
            </a:lvl3pPr>
            <a:lvl4pPr marL="1234694" indent="0" algn="ctr">
              <a:buNone/>
              <a:defRPr>
                <a:solidFill>
                  <a:schemeClr val="tx1">
                    <a:tint val="75000"/>
                  </a:schemeClr>
                </a:solidFill>
              </a:defRPr>
            </a:lvl4pPr>
            <a:lvl5pPr marL="1646258" indent="0" algn="ctr">
              <a:buNone/>
              <a:defRPr>
                <a:solidFill>
                  <a:schemeClr val="tx1">
                    <a:tint val="75000"/>
                  </a:schemeClr>
                </a:solidFill>
              </a:defRPr>
            </a:lvl5pPr>
            <a:lvl6pPr marL="2057823" indent="0" algn="ctr">
              <a:buNone/>
              <a:defRPr>
                <a:solidFill>
                  <a:schemeClr val="tx1">
                    <a:tint val="75000"/>
                  </a:schemeClr>
                </a:solidFill>
              </a:defRPr>
            </a:lvl6pPr>
            <a:lvl7pPr marL="2469388" indent="0" algn="ctr">
              <a:buNone/>
              <a:defRPr>
                <a:solidFill>
                  <a:schemeClr val="tx1">
                    <a:tint val="75000"/>
                  </a:schemeClr>
                </a:solidFill>
              </a:defRPr>
            </a:lvl7pPr>
            <a:lvl8pPr marL="2880952" indent="0" algn="ctr">
              <a:buNone/>
              <a:defRPr>
                <a:solidFill>
                  <a:schemeClr val="tx1">
                    <a:tint val="75000"/>
                  </a:schemeClr>
                </a:solidFill>
              </a:defRPr>
            </a:lvl8pPr>
            <a:lvl9pPr marL="3292517"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8"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05" y="5"/>
            <a:ext cx="1654175" cy="1364457"/>
          </a:xfrm>
          <a:prstGeom prst="rect">
            <a:avLst/>
          </a:prstGeom>
        </p:spPr>
      </p:pic>
    </p:spTree>
    <p:extLst>
      <p:ext uri="{BB962C8B-B14F-4D97-AF65-F5344CB8AC3E}">
        <p14:creationId xmlns:p14="http://schemas.microsoft.com/office/powerpoint/2010/main" val="14763184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9862" y="1491982"/>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en-US"/>
              <a:t>Click to edit Master title style</a:t>
            </a:r>
            <a:endParaRPr lang="en-US" dirty="0"/>
          </a:p>
        </p:txBody>
      </p:sp>
      <p:sp>
        <p:nvSpPr>
          <p:cNvPr id="8" name="Subtitle 2"/>
          <p:cNvSpPr>
            <a:spLocks noGrp="1"/>
          </p:cNvSpPr>
          <p:nvPr>
            <p:ph type="subTitle" idx="1"/>
          </p:nvPr>
        </p:nvSpPr>
        <p:spPr>
          <a:xfrm>
            <a:off x="469862"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584438242"/>
      </p:ext>
    </p:extLst>
  </p:cSld>
  <p:clrMapOvr>
    <a:masterClrMapping/>
  </p:clrMapOvr>
</p:sldLayout>
</file>

<file path=ppt/slideLayouts/slideLayout1320.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482" b="1" spc="-180">
                <a:solidFill>
                  <a:srgbClr val="FFCD00"/>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468314" y="3986774"/>
            <a:ext cx="5388448" cy="5940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565" indent="0" algn="ctr">
              <a:buNone/>
              <a:defRPr>
                <a:solidFill>
                  <a:schemeClr val="tx1">
                    <a:tint val="75000"/>
                  </a:schemeClr>
                </a:solidFill>
              </a:defRPr>
            </a:lvl2pPr>
            <a:lvl3pPr marL="823129" indent="0" algn="ctr">
              <a:buNone/>
              <a:defRPr>
                <a:solidFill>
                  <a:schemeClr val="tx1">
                    <a:tint val="75000"/>
                  </a:schemeClr>
                </a:solidFill>
              </a:defRPr>
            </a:lvl3pPr>
            <a:lvl4pPr marL="1234694" indent="0" algn="ctr">
              <a:buNone/>
              <a:defRPr>
                <a:solidFill>
                  <a:schemeClr val="tx1">
                    <a:tint val="75000"/>
                  </a:schemeClr>
                </a:solidFill>
              </a:defRPr>
            </a:lvl4pPr>
            <a:lvl5pPr marL="1646258" indent="0" algn="ctr">
              <a:buNone/>
              <a:defRPr>
                <a:solidFill>
                  <a:schemeClr val="tx1">
                    <a:tint val="75000"/>
                  </a:schemeClr>
                </a:solidFill>
              </a:defRPr>
            </a:lvl5pPr>
            <a:lvl6pPr marL="2057823" indent="0" algn="ctr">
              <a:buNone/>
              <a:defRPr>
                <a:solidFill>
                  <a:schemeClr val="tx1">
                    <a:tint val="75000"/>
                  </a:schemeClr>
                </a:solidFill>
              </a:defRPr>
            </a:lvl6pPr>
            <a:lvl7pPr marL="2469388" indent="0" algn="ctr">
              <a:buNone/>
              <a:defRPr>
                <a:solidFill>
                  <a:schemeClr val="tx1">
                    <a:tint val="75000"/>
                  </a:schemeClr>
                </a:solidFill>
              </a:defRPr>
            </a:lvl7pPr>
            <a:lvl8pPr marL="2880952" indent="0" algn="ctr">
              <a:buNone/>
              <a:defRPr>
                <a:solidFill>
                  <a:schemeClr val="tx1">
                    <a:tint val="75000"/>
                  </a:schemeClr>
                </a:solidFill>
              </a:defRPr>
            </a:lvl8pPr>
            <a:lvl9pPr marL="3292517"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05" y="5"/>
            <a:ext cx="1654175" cy="1364457"/>
          </a:xfrm>
          <a:prstGeom prst="rect">
            <a:avLst/>
          </a:prstGeom>
        </p:spPr>
      </p:pic>
    </p:spTree>
    <p:extLst>
      <p:ext uri="{BB962C8B-B14F-4D97-AF65-F5344CB8AC3E}">
        <p14:creationId xmlns:p14="http://schemas.microsoft.com/office/powerpoint/2010/main" val="8093507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21.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8" y="1491970"/>
            <a:ext cx="3319477" cy="2424675"/>
          </a:xfrm>
          <a:prstGeom prst="rect">
            <a:avLst/>
          </a:prstGeom>
        </p:spPr>
        <p:txBody>
          <a:bodyPr lIns="0" tIns="0" rIns="0" bIns="0" anchor="t">
            <a:noAutofit/>
          </a:bodyPr>
          <a:lstStyle>
            <a:lvl1pPr algn="l">
              <a:lnSpc>
                <a:spcPct val="80000"/>
              </a:lnSpc>
              <a:defRPr sz="5402" b="1" spc="-180">
                <a:solidFill>
                  <a:srgbClr val="005EB8"/>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468318" y="4078566"/>
            <a:ext cx="3319477" cy="4374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565" indent="0" algn="ctr">
              <a:buNone/>
              <a:defRPr>
                <a:solidFill>
                  <a:schemeClr val="tx1">
                    <a:tint val="75000"/>
                  </a:schemeClr>
                </a:solidFill>
              </a:defRPr>
            </a:lvl2pPr>
            <a:lvl3pPr marL="823129" indent="0" algn="ctr">
              <a:buNone/>
              <a:defRPr>
                <a:solidFill>
                  <a:schemeClr val="tx1">
                    <a:tint val="75000"/>
                  </a:schemeClr>
                </a:solidFill>
              </a:defRPr>
            </a:lvl3pPr>
            <a:lvl4pPr marL="1234694" indent="0" algn="ctr">
              <a:buNone/>
              <a:defRPr>
                <a:solidFill>
                  <a:schemeClr val="tx1">
                    <a:tint val="75000"/>
                  </a:schemeClr>
                </a:solidFill>
              </a:defRPr>
            </a:lvl4pPr>
            <a:lvl5pPr marL="1646258" indent="0" algn="ctr">
              <a:buNone/>
              <a:defRPr>
                <a:solidFill>
                  <a:schemeClr val="tx1">
                    <a:tint val="75000"/>
                  </a:schemeClr>
                </a:solidFill>
              </a:defRPr>
            </a:lvl5pPr>
            <a:lvl6pPr marL="2057823" indent="0" algn="ctr">
              <a:buNone/>
              <a:defRPr>
                <a:solidFill>
                  <a:schemeClr val="tx1">
                    <a:tint val="75000"/>
                  </a:schemeClr>
                </a:solidFill>
              </a:defRPr>
            </a:lvl6pPr>
            <a:lvl7pPr marL="2469388" indent="0" algn="ctr">
              <a:buNone/>
              <a:defRPr>
                <a:solidFill>
                  <a:schemeClr val="tx1">
                    <a:tint val="75000"/>
                  </a:schemeClr>
                </a:solidFill>
              </a:defRPr>
            </a:lvl7pPr>
            <a:lvl8pPr marL="2880952" indent="0" algn="ctr">
              <a:buNone/>
              <a:defRPr>
                <a:solidFill>
                  <a:schemeClr val="tx1">
                    <a:tint val="75000"/>
                  </a:schemeClr>
                </a:solidFill>
              </a:defRPr>
            </a:lvl8pPr>
            <a:lvl9pPr marL="3292517"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sp>
        <p:nvSpPr>
          <p:cNvPr id="4" name="Picture Placeholder 3"/>
          <p:cNvSpPr>
            <a:spLocks noGrp="1"/>
          </p:cNvSpPr>
          <p:nvPr>
            <p:ph type="pic" sz="quarter" idx="10"/>
          </p:nvPr>
        </p:nvSpPr>
        <p:spPr>
          <a:xfrm>
            <a:off x="4349262" y="135001"/>
            <a:ext cx="4629692" cy="4873500"/>
          </a:xfrm>
          <a:prstGeom prst="rect">
            <a:avLst/>
          </a:prstGeom>
        </p:spPr>
        <p:txBody>
          <a:bodyPr vert="horz"/>
          <a:lstStyle/>
          <a:p>
            <a:pPr lvl="0"/>
            <a:endParaRPr lang="fi-FI" noProof="0"/>
          </a:p>
        </p:txBody>
      </p:sp>
      <p:pic>
        <p:nvPicPr>
          <p:cNvPr id="7"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05" y="5"/>
            <a:ext cx="1654175" cy="1364457"/>
          </a:xfrm>
          <a:prstGeom prst="rect">
            <a:avLst/>
          </a:prstGeom>
        </p:spPr>
      </p:pic>
    </p:spTree>
    <p:extLst>
      <p:ext uri="{BB962C8B-B14F-4D97-AF65-F5344CB8AC3E}">
        <p14:creationId xmlns:p14="http://schemas.microsoft.com/office/powerpoint/2010/main" val="5612467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22.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1"/>
            <a:ext cx="4629692" cy="4873500"/>
          </a:xfrm>
          <a:prstGeom prst="rect">
            <a:avLst/>
          </a:prstGeom>
        </p:spPr>
        <p:txBody>
          <a:bodyPr vert="horz"/>
          <a:lstStyle/>
          <a:p>
            <a:pPr lvl="0"/>
            <a:endParaRPr lang="fi-FI" noProof="0"/>
          </a:p>
        </p:txBody>
      </p:sp>
      <p:sp>
        <p:nvSpPr>
          <p:cNvPr id="6" name="Title 1"/>
          <p:cNvSpPr>
            <a:spLocks noGrp="1"/>
          </p:cNvSpPr>
          <p:nvPr>
            <p:ph type="ctrTitle"/>
          </p:nvPr>
        </p:nvSpPr>
        <p:spPr>
          <a:xfrm>
            <a:off x="468318" y="1491970"/>
            <a:ext cx="3319477" cy="2424675"/>
          </a:xfrm>
          <a:prstGeom prst="rect">
            <a:avLst/>
          </a:prstGeom>
        </p:spPr>
        <p:txBody>
          <a:bodyPr lIns="0" tIns="0" rIns="0" bIns="0" anchor="t">
            <a:noAutofit/>
          </a:bodyPr>
          <a:lstStyle>
            <a:lvl1pPr algn="l">
              <a:lnSpc>
                <a:spcPct val="80000"/>
              </a:lnSpc>
              <a:defRPr sz="5402" b="1" spc="-180">
                <a:solidFill>
                  <a:srgbClr val="EF3340"/>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18" y="4078566"/>
            <a:ext cx="3319477" cy="4374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565" indent="0" algn="ctr">
              <a:buNone/>
              <a:defRPr>
                <a:solidFill>
                  <a:schemeClr val="tx1">
                    <a:tint val="75000"/>
                  </a:schemeClr>
                </a:solidFill>
              </a:defRPr>
            </a:lvl2pPr>
            <a:lvl3pPr marL="823129" indent="0" algn="ctr">
              <a:buNone/>
              <a:defRPr>
                <a:solidFill>
                  <a:schemeClr val="tx1">
                    <a:tint val="75000"/>
                  </a:schemeClr>
                </a:solidFill>
              </a:defRPr>
            </a:lvl3pPr>
            <a:lvl4pPr marL="1234694" indent="0" algn="ctr">
              <a:buNone/>
              <a:defRPr>
                <a:solidFill>
                  <a:schemeClr val="tx1">
                    <a:tint val="75000"/>
                  </a:schemeClr>
                </a:solidFill>
              </a:defRPr>
            </a:lvl4pPr>
            <a:lvl5pPr marL="1646258" indent="0" algn="ctr">
              <a:buNone/>
              <a:defRPr>
                <a:solidFill>
                  <a:schemeClr val="tx1">
                    <a:tint val="75000"/>
                  </a:schemeClr>
                </a:solidFill>
              </a:defRPr>
            </a:lvl5pPr>
            <a:lvl6pPr marL="2057823" indent="0" algn="ctr">
              <a:buNone/>
              <a:defRPr>
                <a:solidFill>
                  <a:schemeClr val="tx1">
                    <a:tint val="75000"/>
                  </a:schemeClr>
                </a:solidFill>
              </a:defRPr>
            </a:lvl6pPr>
            <a:lvl7pPr marL="2469388" indent="0" algn="ctr">
              <a:buNone/>
              <a:defRPr>
                <a:solidFill>
                  <a:schemeClr val="tx1">
                    <a:tint val="75000"/>
                  </a:schemeClr>
                </a:solidFill>
              </a:defRPr>
            </a:lvl7pPr>
            <a:lvl8pPr marL="2880952" indent="0" algn="ctr">
              <a:buNone/>
              <a:defRPr>
                <a:solidFill>
                  <a:schemeClr val="tx1">
                    <a:tint val="75000"/>
                  </a:schemeClr>
                </a:solidFill>
              </a:defRPr>
            </a:lvl8pPr>
            <a:lvl9pPr marL="3292517"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9"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05" y="5"/>
            <a:ext cx="1654175" cy="1364457"/>
          </a:xfrm>
          <a:prstGeom prst="rect">
            <a:avLst/>
          </a:prstGeom>
        </p:spPr>
      </p:pic>
    </p:spTree>
    <p:extLst>
      <p:ext uri="{BB962C8B-B14F-4D97-AF65-F5344CB8AC3E}">
        <p14:creationId xmlns:p14="http://schemas.microsoft.com/office/powerpoint/2010/main" val="20675495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23.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1"/>
            <a:ext cx="4629692" cy="4873500"/>
          </a:xfrm>
          <a:prstGeom prst="rect">
            <a:avLst/>
          </a:prstGeom>
        </p:spPr>
        <p:txBody>
          <a:bodyPr vert="horz"/>
          <a:lstStyle/>
          <a:p>
            <a:pPr lvl="0"/>
            <a:endParaRPr lang="fi-FI" noProof="0"/>
          </a:p>
        </p:txBody>
      </p:sp>
      <p:sp>
        <p:nvSpPr>
          <p:cNvPr id="6" name="Title 1"/>
          <p:cNvSpPr>
            <a:spLocks noGrp="1"/>
          </p:cNvSpPr>
          <p:nvPr>
            <p:ph type="ctrTitle"/>
          </p:nvPr>
        </p:nvSpPr>
        <p:spPr>
          <a:xfrm>
            <a:off x="468318" y="1470032"/>
            <a:ext cx="3319477" cy="2424675"/>
          </a:xfrm>
          <a:prstGeom prst="rect">
            <a:avLst/>
          </a:prstGeom>
        </p:spPr>
        <p:txBody>
          <a:bodyPr lIns="0" tIns="0" rIns="0" bIns="0" anchor="t">
            <a:noAutofit/>
          </a:bodyPr>
          <a:lstStyle>
            <a:lvl1pPr algn="l">
              <a:lnSpc>
                <a:spcPct val="80000"/>
              </a:lnSpc>
              <a:defRPr sz="5402" b="1" spc="-180">
                <a:solidFill>
                  <a:srgbClr val="FFCD00"/>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7" name="Subtitle 2"/>
          <p:cNvSpPr>
            <a:spLocks noGrp="1"/>
          </p:cNvSpPr>
          <p:nvPr>
            <p:ph type="subTitle" idx="1"/>
          </p:nvPr>
        </p:nvSpPr>
        <p:spPr>
          <a:xfrm>
            <a:off x="468318" y="4056628"/>
            <a:ext cx="3319477" cy="4374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565" indent="0" algn="ctr">
              <a:buNone/>
              <a:defRPr>
                <a:solidFill>
                  <a:schemeClr val="tx1">
                    <a:tint val="75000"/>
                  </a:schemeClr>
                </a:solidFill>
              </a:defRPr>
            </a:lvl2pPr>
            <a:lvl3pPr marL="823129" indent="0" algn="ctr">
              <a:buNone/>
              <a:defRPr>
                <a:solidFill>
                  <a:schemeClr val="tx1">
                    <a:tint val="75000"/>
                  </a:schemeClr>
                </a:solidFill>
              </a:defRPr>
            </a:lvl3pPr>
            <a:lvl4pPr marL="1234694" indent="0" algn="ctr">
              <a:buNone/>
              <a:defRPr>
                <a:solidFill>
                  <a:schemeClr val="tx1">
                    <a:tint val="75000"/>
                  </a:schemeClr>
                </a:solidFill>
              </a:defRPr>
            </a:lvl4pPr>
            <a:lvl5pPr marL="1646258" indent="0" algn="ctr">
              <a:buNone/>
              <a:defRPr>
                <a:solidFill>
                  <a:schemeClr val="tx1">
                    <a:tint val="75000"/>
                  </a:schemeClr>
                </a:solidFill>
              </a:defRPr>
            </a:lvl5pPr>
            <a:lvl6pPr marL="2057823" indent="0" algn="ctr">
              <a:buNone/>
              <a:defRPr>
                <a:solidFill>
                  <a:schemeClr val="tx1">
                    <a:tint val="75000"/>
                  </a:schemeClr>
                </a:solidFill>
              </a:defRPr>
            </a:lvl6pPr>
            <a:lvl7pPr marL="2469388" indent="0" algn="ctr">
              <a:buNone/>
              <a:defRPr>
                <a:solidFill>
                  <a:schemeClr val="tx1">
                    <a:tint val="75000"/>
                  </a:schemeClr>
                </a:solidFill>
              </a:defRPr>
            </a:lvl7pPr>
            <a:lvl8pPr marL="2880952" indent="0" algn="ctr">
              <a:buNone/>
              <a:defRPr>
                <a:solidFill>
                  <a:schemeClr val="tx1">
                    <a:tint val="75000"/>
                  </a:schemeClr>
                </a:solidFill>
              </a:defRPr>
            </a:lvl8pPr>
            <a:lvl9pPr marL="3292517"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9"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05" y="5"/>
            <a:ext cx="1654175" cy="1364457"/>
          </a:xfrm>
          <a:prstGeom prst="rect">
            <a:avLst/>
          </a:prstGeom>
        </p:spPr>
      </p:pic>
    </p:spTree>
    <p:extLst>
      <p:ext uri="{BB962C8B-B14F-4D97-AF65-F5344CB8AC3E}">
        <p14:creationId xmlns:p14="http://schemas.microsoft.com/office/powerpoint/2010/main" val="24584475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24.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0" y="1434200"/>
            <a:ext cx="8207375" cy="1977000"/>
          </a:xfrm>
          <a:prstGeom prst="rect">
            <a:avLst/>
          </a:prstGeom>
        </p:spPr>
        <p:txBody>
          <a:bodyPr lIns="0" tIns="0" rIns="0" bIns="0" anchor="t">
            <a:noAutofit/>
          </a:bodyPr>
          <a:lstStyle>
            <a:lvl1pPr algn="l">
              <a:lnSpc>
                <a:spcPct val="80000"/>
              </a:lnSpc>
              <a:defRPr sz="6482" b="1" spc="-180">
                <a:solidFill>
                  <a:schemeClr val="bg1"/>
                </a:solidFill>
              </a:defRPr>
            </a:lvl1pPr>
          </a:lstStyle>
          <a:p>
            <a:r>
              <a:rPr lang="fi-FI"/>
              <a:t>Click to edit Master title style</a:t>
            </a:r>
            <a:endParaRPr lang="en-US" dirty="0"/>
          </a:p>
        </p:txBody>
      </p:sp>
      <p:cxnSp>
        <p:nvCxnSpPr>
          <p:cNvPr id="7" name="Straight Connector 4"/>
          <p:cNvCxnSpPr/>
          <p:nvPr userDrawn="1"/>
        </p:nvCxnSpPr>
        <p:spPr>
          <a:xfrm>
            <a:off x="468320" y="4386262"/>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4000" y="4241165"/>
            <a:ext cx="2113788" cy="868137"/>
          </a:xfrm>
          <a:prstGeom prst="rect">
            <a:avLst/>
          </a:prstGeom>
        </p:spPr>
      </p:pic>
    </p:spTree>
    <p:extLst>
      <p:ext uri="{BB962C8B-B14F-4D97-AF65-F5344CB8AC3E}">
        <p14:creationId xmlns:p14="http://schemas.microsoft.com/office/powerpoint/2010/main" val="3719397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25.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0" y="1434200"/>
            <a:ext cx="8207375" cy="1977000"/>
          </a:xfrm>
          <a:prstGeom prst="rect">
            <a:avLst/>
          </a:prstGeom>
        </p:spPr>
        <p:txBody>
          <a:bodyPr lIns="0" tIns="0" rIns="0" bIns="0" anchor="t">
            <a:noAutofit/>
          </a:bodyPr>
          <a:lstStyle>
            <a:lvl1pPr algn="l">
              <a:lnSpc>
                <a:spcPct val="80000"/>
              </a:lnSpc>
              <a:defRPr sz="6482" b="1" spc="-180">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20" y="4386262"/>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4000" y="4241165"/>
            <a:ext cx="2055876" cy="868137"/>
          </a:xfrm>
          <a:prstGeom prst="rect">
            <a:avLst/>
          </a:prstGeom>
        </p:spPr>
      </p:pic>
    </p:spTree>
    <p:extLst>
      <p:ext uri="{BB962C8B-B14F-4D97-AF65-F5344CB8AC3E}">
        <p14:creationId xmlns:p14="http://schemas.microsoft.com/office/powerpoint/2010/main" val="11046817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26.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0" y="1434200"/>
            <a:ext cx="8207375" cy="1977000"/>
          </a:xfrm>
          <a:prstGeom prst="rect">
            <a:avLst/>
          </a:prstGeom>
        </p:spPr>
        <p:txBody>
          <a:bodyPr lIns="0" tIns="0" rIns="0" bIns="0" anchor="t">
            <a:noAutofit/>
          </a:bodyPr>
          <a:lstStyle>
            <a:lvl1pPr algn="l">
              <a:lnSpc>
                <a:spcPct val="80000"/>
              </a:lnSpc>
              <a:defRPr sz="6482" b="1" spc="-180">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20" y="4386262"/>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4000" y="4241165"/>
            <a:ext cx="2146364" cy="868137"/>
          </a:xfrm>
          <a:prstGeom prst="rect">
            <a:avLst/>
          </a:prstGeom>
        </p:spPr>
      </p:pic>
    </p:spTree>
    <p:extLst>
      <p:ext uri="{BB962C8B-B14F-4D97-AF65-F5344CB8AC3E}">
        <p14:creationId xmlns:p14="http://schemas.microsoft.com/office/powerpoint/2010/main" val="32442724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27.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20" y="238602"/>
            <a:ext cx="8207375"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135454"/>
            <a:ext cx="8207374" cy="3002475"/>
          </a:xfrm>
          <a:prstGeom prst="rect">
            <a:avLst/>
          </a:prstGeom>
        </p:spPr>
        <p:txBody>
          <a:bodyPr vert="horz" lIns="0" tIns="0" rIns="0" bIns="0"/>
          <a:lstStyle>
            <a:lvl1pPr marL="0" indent="0">
              <a:buNone/>
              <a:defRPr sz="1890" b="1">
                <a:latin typeface="+mj-lt"/>
              </a:defRPr>
            </a:lvl1pPr>
            <a:lvl2pPr marL="213884" indent="-191199">
              <a:buFont typeface="Arial"/>
              <a:buChar char="•"/>
              <a:defRPr sz="1800">
                <a:latin typeface="Georgia"/>
              </a:defRPr>
            </a:lvl2pPr>
            <a:lvl3pPr marL="414805" indent="-207403">
              <a:buFont typeface="Lucida Grande"/>
              <a:buChar char="-"/>
              <a:defRPr sz="1440" i="1">
                <a:latin typeface="Georgia"/>
                <a:cs typeface="Georgia"/>
              </a:defRPr>
            </a:lvl3pPr>
            <a:lvl4pPr marL="712947" indent="-174996">
              <a:buFont typeface="Arial"/>
              <a:buChar char="•"/>
              <a:defRPr sz="1260" baseline="0">
                <a:latin typeface="Georgia"/>
              </a:defRPr>
            </a:lvl4pPr>
            <a:lvl5pPr marL="978681" indent="-205783">
              <a:buFont typeface="Courier New"/>
              <a:buChar char="o"/>
              <a:defRPr sz="117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7"/>
          <p:cNvSpPr>
            <a:spLocks noGrp="1"/>
          </p:cNvSpPr>
          <p:nvPr>
            <p:ph type="dt" sz="half" idx="15"/>
          </p:nvPr>
        </p:nvSpPr>
        <p:spPr/>
        <p:txBody>
          <a:bodyPr/>
          <a:lstStyle>
            <a:lvl1pPr>
              <a:defRPr/>
            </a:lvl1pPr>
          </a:lstStyle>
          <a:p>
            <a:pPr>
              <a:defRPr/>
            </a:pPr>
            <a:fld id="{D8C36687-CBD3-415D-8421-2B5EAA963EBF}"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spTree>
    <p:extLst>
      <p:ext uri="{BB962C8B-B14F-4D97-AF65-F5344CB8AC3E}">
        <p14:creationId xmlns:p14="http://schemas.microsoft.com/office/powerpoint/2010/main" val="3126683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28.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20" y="238602"/>
            <a:ext cx="8207375"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468317" y="1135451"/>
            <a:ext cx="3988079" cy="3002980"/>
          </a:xfrm>
          <a:prstGeom prst="rect">
            <a:avLst/>
          </a:prstGeom>
        </p:spPr>
        <p:txBody>
          <a:bodyPr vert="horz" lIns="0" tIns="0" rIns="0" bIns="0"/>
          <a:lstStyle>
            <a:lvl1pPr marL="0" indent="0">
              <a:buNone/>
              <a:defRPr sz="1890" b="1">
                <a:latin typeface="+mj-lt"/>
              </a:defRPr>
            </a:lvl1pPr>
            <a:lvl2pPr marL="213884" indent="-191199">
              <a:buFont typeface="Arial"/>
              <a:buChar char="•"/>
              <a:defRPr sz="1800">
                <a:latin typeface="Georgia"/>
              </a:defRPr>
            </a:lvl2pPr>
            <a:lvl3pPr marL="414805" indent="-207403">
              <a:buFont typeface="Lucida Grande"/>
              <a:buChar char="-"/>
              <a:defRPr sz="1440" i="1">
                <a:latin typeface="Georgia"/>
                <a:cs typeface="Georgia"/>
              </a:defRPr>
            </a:lvl3pPr>
            <a:lvl4pPr marL="712947" indent="-174996">
              <a:buFont typeface="Arial"/>
              <a:buChar char="•"/>
              <a:defRPr sz="1260" baseline="0">
                <a:latin typeface="Georgia"/>
              </a:defRPr>
            </a:lvl4pPr>
            <a:lvl5pPr marL="978681" indent="-205783">
              <a:buFont typeface="Courier New"/>
              <a:buChar char="o"/>
              <a:defRPr sz="117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87611" y="1134945"/>
            <a:ext cx="3988079" cy="3002980"/>
          </a:xfrm>
          <a:prstGeom prst="rect">
            <a:avLst/>
          </a:prstGeom>
        </p:spPr>
        <p:txBody>
          <a:bodyPr vert="horz" lIns="0" tIns="0" rIns="0" bIns="0"/>
          <a:lstStyle>
            <a:lvl1pPr marL="0" indent="0">
              <a:buNone/>
              <a:defRPr sz="1890" b="1">
                <a:latin typeface="+mj-lt"/>
              </a:defRPr>
            </a:lvl1pPr>
            <a:lvl2pPr marL="213884" indent="-191199">
              <a:buFont typeface="Arial"/>
              <a:buChar char="•"/>
              <a:defRPr sz="1800">
                <a:latin typeface="Georgia"/>
              </a:defRPr>
            </a:lvl2pPr>
            <a:lvl3pPr marL="414805" indent="-207403">
              <a:buFont typeface="Lucida Grande"/>
              <a:buChar char="-"/>
              <a:defRPr sz="1440" i="1">
                <a:latin typeface="Georgia"/>
                <a:cs typeface="Georgia"/>
              </a:defRPr>
            </a:lvl3pPr>
            <a:lvl4pPr marL="712947" indent="-174996">
              <a:buFont typeface="Arial"/>
              <a:buChar char="•"/>
              <a:defRPr sz="1260" baseline="0">
                <a:latin typeface="Georgia"/>
              </a:defRPr>
            </a:lvl4pPr>
            <a:lvl5pPr marL="978681" indent="-205783">
              <a:buFont typeface="Courier New"/>
              <a:buChar char="o"/>
              <a:defRPr sz="117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20" y="4385707"/>
            <a:ext cx="8207375" cy="0"/>
          </a:xfrm>
          <a:prstGeom prst="line">
            <a:avLst/>
          </a:prstGeom>
          <a:ln w="1270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4000" y="4241165"/>
            <a:ext cx="2055876" cy="868137"/>
          </a:xfrm>
          <a:prstGeom prst="rect">
            <a:avLst/>
          </a:prstGeom>
        </p:spPr>
      </p:pic>
    </p:spTree>
    <p:extLst>
      <p:ext uri="{BB962C8B-B14F-4D97-AF65-F5344CB8AC3E}">
        <p14:creationId xmlns:p14="http://schemas.microsoft.com/office/powerpoint/2010/main" val="40178923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29.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sp>
        <p:nvSpPr>
          <p:cNvPr id="9" name="Title 1"/>
          <p:cNvSpPr>
            <a:spLocks noGrp="1"/>
          </p:cNvSpPr>
          <p:nvPr>
            <p:ph type="ctrTitle"/>
          </p:nvPr>
        </p:nvSpPr>
        <p:spPr>
          <a:xfrm>
            <a:off x="468320" y="238602"/>
            <a:ext cx="8207375"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fi-FI"/>
              <a:t>Click to edit Master title style</a:t>
            </a:r>
            <a:endParaRPr lang="en-US" dirty="0"/>
          </a:p>
        </p:txBody>
      </p:sp>
      <p:sp>
        <p:nvSpPr>
          <p:cNvPr id="13" name="Content Placeholder 10"/>
          <p:cNvSpPr>
            <a:spLocks noGrp="1"/>
          </p:cNvSpPr>
          <p:nvPr>
            <p:ph sz="quarter" idx="14"/>
          </p:nvPr>
        </p:nvSpPr>
        <p:spPr>
          <a:xfrm>
            <a:off x="468314" y="1135454"/>
            <a:ext cx="8207374" cy="3002475"/>
          </a:xfrm>
          <a:prstGeom prst="rect">
            <a:avLst/>
          </a:prstGeom>
        </p:spPr>
        <p:txBody>
          <a:bodyPr vert="horz" lIns="0" tIns="0" rIns="0" bIns="0"/>
          <a:lstStyle>
            <a:lvl1pPr marL="0" indent="0">
              <a:buNone/>
              <a:defRPr sz="1890" b="1">
                <a:latin typeface="+mj-lt"/>
              </a:defRPr>
            </a:lvl1pPr>
            <a:lvl2pPr marL="213884" indent="-191199">
              <a:buFont typeface="Arial"/>
              <a:buChar char="•"/>
              <a:defRPr sz="1800">
                <a:latin typeface="Georgia"/>
              </a:defRPr>
            </a:lvl2pPr>
            <a:lvl3pPr marL="414805" indent="-207403">
              <a:buFont typeface="Lucida Grande"/>
              <a:buChar char="-"/>
              <a:defRPr sz="1440" i="1">
                <a:latin typeface="Georgia"/>
                <a:cs typeface="Georgia"/>
              </a:defRPr>
            </a:lvl3pPr>
            <a:lvl4pPr marL="712947" indent="-174996">
              <a:buFont typeface="Arial"/>
              <a:buChar char="•"/>
              <a:defRPr sz="1260" baseline="0">
                <a:latin typeface="Georgia"/>
              </a:defRPr>
            </a:lvl4pPr>
            <a:lvl5pPr marL="978681" indent="-205783">
              <a:buFont typeface="Courier New"/>
              <a:buChar char="o"/>
              <a:defRPr sz="117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14" name="Date Placeholder 7"/>
          <p:cNvSpPr>
            <a:spLocks noGrp="1"/>
          </p:cNvSpPr>
          <p:nvPr>
            <p:ph type="dt" sz="half" idx="15"/>
          </p:nvPr>
        </p:nvSpPr>
        <p:spPr>
          <a:xfrm>
            <a:off x="5056956" y="4635028"/>
            <a:ext cx="3619500" cy="139304"/>
          </a:xfrm>
        </p:spPr>
        <p:txBody>
          <a:bodyPr/>
          <a:lstStyle>
            <a:lvl1pPr>
              <a:defRPr/>
            </a:lvl1pPr>
          </a:lstStyle>
          <a:p>
            <a:pPr>
              <a:defRPr/>
            </a:pPr>
            <a:fld id="{D8C36687-CBD3-415D-8421-2B5EAA963EBF}" type="datetime1">
              <a:rPr lang="fi-FI" smtClean="0">
                <a:solidFill>
                  <a:prstClr val="black">
                    <a:tint val="75000"/>
                  </a:prstClr>
                </a:solidFill>
              </a:rPr>
              <a:pPr>
                <a:defRPr/>
              </a:pPr>
              <a:t>21.9.2020</a:t>
            </a:fld>
            <a:endParaRPr lang="fi-FI">
              <a:solidFill>
                <a:prstClr val="black">
                  <a:tint val="75000"/>
                </a:prstClr>
              </a:solidFill>
            </a:endParaRPr>
          </a:p>
        </p:txBody>
      </p:sp>
      <p:sp>
        <p:nvSpPr>
          <p:cNvPr id="15" name="Footer Placeholder 8"/>
          <p:cNvSpPr>
            <a:spLocks noGrp="1"/>
          </p:cNvSpPr>
          <p:nvPr>
            <p:ph type="ftr" sz="quarter" idx="16"/>
          </p:nvPr>
        </p:nvSpPr>
        <p:spPr>
          <a:xfrm>
            <a:off x="5056956" y="4515970"/>
            <a:ext cx="3619500" cy="119063"/>
          </a:xfrm>
        </p:spPr>
        <p:txBody>
          <a:bodyPr/>
          <a:lstStyle>
            <a:lvl1pPr>
              <a:defRPr/>
            </a:lvl1pPr>
          </a:lstStyle>
          <a:p>
            <a:pPr>
              <a:defRPr/>
            </a:pPr>
            <a:endParaRPr lang="fi-FI">
              <a:solidFill>
                <a:prstClr val="black">
                  <a:tint val="75000"/>
                </a:prstClr>
              </a:solidFill>
            </a:endParaRPr>
          </a:p>
        </p:txBody>
      </p:sp>
      <p:sp>
        <p:nvSpPr>
          <p:cNvPr id="16" name="Slide Number Placeholder 9"/>
          <p:cNvSpPr>
            <a:spLocks noGrp="1"/>
          </p:cNvSpPr>
          <p:nvPr>
            <p:ph type="sldNum" sz="quarter" idx="17"/>
          </p:nvPr>
        </p:nvSpPr>
        <p:spPr>
          <a:xfrm>
            <a:off x="5056956" y="4774333"/>
            <a:ext cx="3619500" cy="121444"/>
          </a:xfrm>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spTree>
    <p:extLst>
      <p:ext uri="{BB962C8B-B14F-4D97-AF65-F5344CB8AC3E}">
        <p14:creationId xmlns:p14="http://schemas.microsoft.com/office/powerpoint/2010/main" val="12650009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9862" y="1470094"/>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en-US"/>
              <a:t>Click to edit Master title style</a:t>
            </a:r>
            <a:endParaRPr lang="en-US" dirty="0"/>
          </a:p>
        </p:txBody>
      </p:sp>
      <p:sp>
        <p:nvSpPr>
          <p:cNvPr id="7" name="Subtitle 2"/>
          <p:cNvSpPr>
            <a:spLocks noGrp="1"/>
          </p:cNvSpPr>
          <p:nvPr>
            <p:ph type="subTitle" idx="1"/>
          </p:nvPr>
        </p:nvSpPr>
        <p:spPr>
          <a:xfrm>
            <a:off x="469862"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865003847"/>
      </p:ext>
    </p:extLst>
  </p:cSld>
  <p:clrMapOvr>
    <a:masterClrMapping/>
  </p:clrMapOvr>
</p:sldLayout>
</file>

<file path=ppt/slideLayouts/slideLayout1330.xml><?xml version="1.0" encoding="utf-8"?>
<p:sldLayout xmlns:a="http://schemas.openxmlformats.org/drawingml/2006/main" xmlns:r="http://schemas.openxmlformats.org/officeDocument/2006/relationships" xmlns:p="http://schemas.openxmlformats.org/presentationml/2006/main" userDrawn="1">
  <p:cSld name="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547826" y="378106"/>
            <a:ext cx="1917501" cy="1916906"/>
          </a:xfrm>
          <a:prstGeom prst="rect">
            <a:avLst/>
          </a:prstGeo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2573780" y="378106"/>
            <a:ext cx="1917501" cy="1916906"/>
          </a:xfrm>
          <a:prstGeom prst="rect">
            <a:avLst/>
          </a:prstGeo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4599734" y="378106"/>
            <a:ext cx="1917501" cy="1916906"/>
          </a:xfrm>
          <a:prstGeom prst="rect">
            <a:avLst/>
          </a:prstGeo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6625689" y="378106"/>
            <a:ext cx="1917501" cy="1916906"/>
          </a:xfrm>
          <a:prstGeom prst="rect">
            <a:avLst/>
          </a:prstGeo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547826" y="2436735"/>
            <a:ext cx="1917501" cy="1916906"/>
          </a:xfrm>
          <a:prstGeom prst="rect">
            <a:avLst/>
          </a:prstGeo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2573780" y="2436735"/>
            <a:ext cx="1917501" cy="1916906"/>
          </a:xfrm>
          <a:prstGeom prst="rect">
            <a:avLst/>
          </a:prstGeo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4599734" y="2436735"/>
            <a:ext cx="1917501" cy="1916906"/>
          </a:xfrm>
          <a:prstGeom prst="rect">
            <a:avLst/>
          </a:prstGeo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6625689" y="2436735"/>
            <a:ext cx="1917501" cy="1916906"/>
          </a:xfrm>
          <a:prstGeom prst="rect">
            <a:avLst/>
          </a:prstGeo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1752137771"/>
      </p:ext>
    </p:extLst>
  </p:cSld>
  <p:clrMapOvr>
    <a:masterClrMapping/>
  </p:clrMapOvr>
</p:sldLayout>
</file>

<file path=ppt/slideLayouts/slideLayout1331.xml><?xml version="1.0" encoding="utf-8"?>
<p:sldLayout xmlns:a="http://schemas.openxmlformats.org/drawingml/2006/main" xmlns:r="http://schemas.openxmlformats.org/officeDocument/2006/relationships" xmlns:p="http://schemas.openxmlformats.org/presentationml/2006/main" userDrawn="1">
  <p:cSld name="Header Slide Red">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rgbClr val="EE3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30"/>
          </a:p>
        </p:txBody>
      </p:sp>
      <p:sp>
        <p:nvSpPr>
          <p:cNvPr id="7" name="Text Placeholder 3"/>
          <p:cNvSpPr>
            <a:spLocks noGrp="1"/>
          </p:cNvSpPr>
          <p:nvPr>
            <p:ph type="body" sz="half" idx="11" hasCustomPrompt="1"/>
          </p:nvPr>
        </p:nvSpPr>
        <p:spPr>
          <a:xfrm>
            <a:off x="1152182" y="1759425"/>
            <a:ext cx="7438365" cy="537659"/>
          </a:xfrm>
          <a:prstGeom prst="rect">
            <a:avLst/>
          </a:prstGeom>
        </p:spPr>
        <p:txBody>
          <a:bodyPr/>
          <a:lstStyle>
            <a:lvl1pPr marL="0" indent="0">
              <a:buNone/>
              <a:defRPr sz="36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Headline </a:t>
            </a:r>
          </a:p>
        </p:txBody>
      </p:sp>
      <p:sp>
        <p:nvSpPr>
          <p:cNvPr id="8" name="Text Placeholder 3"/>
          <p:cNvSpPr>
            <a:spLocks noGrp="1"/>
          </p:cNvSpPr>
          <p:nvPr>
            <p:ph type="body" sz="half" idx="2" hasCustomPrompt="1"/>
          </p:nvPr>
        </p:nvSpPr>
        <p:spPr>
          <a:xfrm>
            <a:off x="1152182" y="2571750"/>
            <a:ext cx="4440116" cy="351692"/>
          </a:xfrm>
          <a:prstGeom prst="rect">
            <a:avLst/>
          </a:prstGeom>
        </p:spPr>
        <p:txBody>
          <a:bodyPr/>
          <a:lstStyle>
            <a:lvl1pPr marL="0" indent="0">
              <a:buNone/>
              <a:defRPr sz="2250" b="1" i="1"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No Image - Sub</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4056507"/>
            <a:ext cx="1182503" cy="1086993"/>
          </a:xfrm>
          <a:prstGeom prst="rect">
            <a:avLst/>
          </a:prstGeom>
        </p:spPr>
      </p:pic>
      <p:sp>
        <p:nvSpPr>
          <p:cNvPr id="9" name="Text Placeholder 3"/>
          <p:cNvSpPr>
            <a:spLocks noGrp="1"/>
          </p:cNvSpPr>
          <p:nvPr>
            <p:ph type="body" sz="half" idx="12" hasCustomPrompt="1"/>
          </p:nvPr>
        </p:nvSpPr>
        <p:spPr>
          <a:xfrm>
            <a:off x="5966372" y="3909298"/>
            <a:ext cx="2464025" cy="294419"/>
          </a:xfrm>
          <a:prstGeom prst="rect">
            <a:avLst/>
          </a:prstGeom>
        </p:spPr>
        <p:txBody>
          <a:bodyPr/>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72" y="4203717"/>
            <a:ext cx="2464025" cy="294419"/>
          </a:xfrm>
          <a:prstGeom prst="rect">
            <a:avLst/>
          </a:prstGeom>
        </p:spPr>
        <p:txBody>
          <a:bodyPr/>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spTree>
    <p:extLst>
      <p:ext uri="{BB962C8B-B14F-4D97-AF65-F5344CB8AC3E}">
        <p14:creationId xmlns:p14="http://schemas.microsoft.com/office/powerpoint/2010/main" val="524662736"/>
      </p:ext>
    </p:extLst>
  </p:cSld>
  <p:clrMapOvr>
    <a:masterClrMapping/>
  </p:clrMapOvr>
</p:sldLayout>
</file>

<file path=ppt/slideLayouts/slideLayout1332.xml><?xml version="1.0" encoding="utf-8"?>
<p:sldLayout xmlns:a="http://schemas.openxmlformats.org/drawingml/2006/main" xmlns:r="http://schemas.openxmlformats.org/officeDocument/2006/relationships" xmlns:p="http://schemas.openxmlformats.org/presentationml/2006/main" userDrawn="1">
  <p:cSld name="Content Yellow">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320096"/>
      </p:ext>
    </p:extLst>
  </p:cSld>
  <p:clrMapOvr>
    <a:masterClrMapping/>
  </p:clrMapOvr>
</p:sldLayout>
</file>

<file path=ppt/slideLayouts/slideLayout1333.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4" y="1275606"/>
            <a:ext cx="8207375" cy="2656800"/>
          </a:xfrm>
          <a:prstGeom prst="rect">
            <a:avLst/>
          </a:prstGeom>
        </p:spPr>
        <p:txBody>
          <a:bodyPr lIns="0" tIns="0" rIns="0" bIns="0" anchor="b" anchorCtr="0">
            <a:noAutofit/>
          </a:bodyPr>
          <a:lstStyle>
            <a:lvl1pPr algn="l">
              <a:lnSpc>
                <a:spcPct val="80000"/>
              </a:lnSpc>
              <a:defRPr sz="6481" b="1" spc="-18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526" indent="0" algn="ctr">
              <a:buNone/>
              <a:defRPr>
                <a:solidFill>
                  <a:schemeClr val="tx1">
                    <a:tint val="75000"/>
                  </a:schemeClr>
                </a:solidFill>
              </a:defRPr>
            </a:lvl2pPr>
            <a:lvl3pPr marL="823051" indent="0" algn="ctr">
              <a:buNone/>
              <a:defRPr>
                <a:solidFill>
                  <a:schemeClr val="tx1">
                    <a:tint val="75000"/>
                  </a:schemeClr>
                </a:solidFill>
              </a:defRPr>
            </a:lvl3pPr>
            <a:lvl4pPr marL="1234577" indent="0" algn="ctr">
              <a:buNone/>
              <a:defRPr>
                <a:solidFill>
                  <a:schemeClr val="tx1">
                    <a:tint val="75000"/>
                  </a:schemeClr>
                </a:solidFill>
              </a:defRPr>
            </a:lvl4pPr>
            <a:lvl5pPr marL="1646103" indent="0" algn="ctr">
              <a:buNone/>
              <a:defRPr>
                <a:solidFill>
                  <a:schemeClr val="tx1">
                    <a:tint val="75000"/>
                  </a:schemeClr>
                </a:solidFill>
              </a:defRPr>
            </a:lvl5pPr>
            <a:lvl6pPr marL="2057629" indent="0" algn="ctr">
              <a:buNone/>
              <a:defRPr>
                <a:solidFill>
                  <a:schemeClr val="tx1">
                    <a:tint val="75000"/>
                  </a:schemeClr>
                </a:solidFill>
              </a:defRPr>
            </a:lvl6pPr>
            <a:lvl7pPr marL="2469155" indent="0" algn="ctr">
              <a:buNone/>
              <a:defRPr>
                <a:solidFill>
                  <a:schemeClr val="tx1">
                    <a:tint val="75000"/>
                  </a:schemeClr>
                </a:solidFill>
              </a:defRPr>
            </a:lvl7pPr>
            <a:lvl8pPr marL="2880680" indent="0" algn="ctr">
              <a:buNone/>
              <a:defRPr>
                <a:solidFill>
                  <a:schemeClr val="tx1">
                    <a:tint val="75000"/>
                  </a:schemeClr>
                </a:solidFill>
              </a:defRPr>
            </a:lvl8pPr>
            <a:lvl9pPr marL="3292206" indent="0" algn="ctr">
              <a:buNone/>
              <a:defRPr>
                <a:solidFill>
                  <a:schemeClr val="tx1">
                    <a:tint val="75000"/>
                  </a:schemeClr>
                </a:solidFill>
              </a:defRPr>
            </a:lvl9pPr>
          </a:lstStyle>
          <a:p>
            <a:r>
              <a:rPr lang="fi-FI"/>
              <a:t>Click to edit Master subtitle style</a:t>
            </a:r>
            <a:endParaRPr lang="en-US" dirty="0"/>
          </a:p>
        </p:txBody>
      </p:sp>
      <p:pic>
        <p:nvPicPr>
          <p:cNvPr id="7"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1"/>
            <a:ext cx="1654175" cy="1364457"/>
          </a:xfrm>
          <a:prstGeom prst="rect">
            <a:avLst/>
          </a:prstGeom>
        </p:spPr>
      </p:pic>
    </p:spTree>
    <p:extLst>
      <p:ext uri="{BB962C8B-B14F-4D97-AF65-F5344CB8AC3E}">
        <p14:creationId xmlns:p14="http://schemas.microsoft.com/office/powerpoint/2010/main" val="3456776058"/>
      </p:ext>
    </p:extLst>
  </p:cSld>
  <p:clrMapOvr>
    <a:masterClrMapping/>
  </p:clrMapOvr>
</p:sldLayout>
</file>

<file path=ppt/slideLayouts/slideLayout1334.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4" y="1275606"/>
            <a:ext cx="8207375" cy="2656800"/>
          </a:xfrm>
          <a:prstGeom prst="rect">
            <a:avLst/>
          </a:prstGeom>
        </p:spPr>
        <p:txBody>
          <a:bodyPr lIns="0" tIns="0" rIns="0" bIns="0" anchor="b" anchorCtr="0">
            <a:noAutofit/>
          </a:bodyPr>
          <a:lstStyle>
            <a:lvl1pPr algn="l">
              <a:lnSpc>
                <a:spcPct val="80000"/>
              </a:lnSpc>
              <a:defRPr sz="6481" b="1" spc="-18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526" indent="0" algn="ctr">
              <a:buNone/>
              <a:defRPr>
                <a:solidFill>
                  <a:schemeClr val="tx1">
                    <a:tint val="75000"/>
                  </a:schemeClr>
                </a:solidFill>
              </a:defRPr>
            </a:lvl2pPr>
            <a:lvl3pPr marL="823051" indent="0" algn="ctr">
              <a:buNone/>
              <a:defRPr>
                <a:solidFill>
                  <a:schemeClr val="tx1">
                    <a:tint val="75000"/>
                  </a:schemeClr>
                </a:solidFill>
              </a:defRPr>
            </a:lvl3pPr>
            <a:lvl4pPr marL="1234577" indent="0" algn="ctr">
              <a:buNone/>
              <a:defRPr>
                <a:solidFill>
                  <a:schemeClr val="tx1">
                    <a:tint val="75000"/>
                  </a:schemeClr>
                </a:solidFill>
              </a:defRPr>
            </a:lvl4pPr>
            <a:lvl5pPr marL="1646103" indent="0" algn="ctr">
              <a:buNone/>
              <a:defRPr>
                <a:solidFill>
                  <a:schemeClr val="tx1">
                    <a:tint val="75000"/>
                  </a:schemeClr>
                </a:solidFill>
              </a:defRPr>
            </a:lvl5pPr>
            <a:lvl6pPr marL="2057629" indent="0" algn="ctr">
              <a:buNone/>
              <a:defRPr>
                <a:solidFill>
                  <a:schemeClr val="tx1">
                    <a:tint val="75000"/>
                  </a:schemeClr>
                </a:solidFill>
              </a:defRPr>
            </a:lvl6pPr>
            <a:lvl7pPr marL="2469155" indent="0" algn="ctr">
              <a:buNone/>
              <a:defRPr>
                <a:solidFill>
                  <a:schemeClr val="tx1">
                    <a:tint val="75000"/>
                  </a:schemeClr>
                </a:solidFill>
              </a:defRPr>
            </a:lvl7pPr>
            <a:lvl8pPr marL="2880680" indent="0" algn="ctr">
              <a:buNone/>
              <a:defRPr>
                <a:solidFill>
                  <a:schemeClr val="tx1">
                    <a:tint val="75000"/>
                  </a:schemeClr>
                </a:solidFill>
              </a:defRPr>
            </a:lvl8pPr>
            <a:lvl9pPr marL="3292206" indent="0" algn="ctr">
              <a:buNone/>
              <a:defRPr>
                <a:solidFill>
                  <a:schemeClr val="tx1">
                    <a:tint val="75000"/>
                  </a:schemeClr>
                </a:solidFill>
              </a:defRPr>
            </a:lvl9pPr>
          </a:lstStyle>
          <a:p>
            <a:r>
              <a:rPr lang="fi-FI"/>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1"/>
            <a:ext cx="1654175" cy="1364457"/>
          </a:xfrm>
          <a:prstGeom prst="rect">
            <a:avLst/>
          </a:prstGeom>
        </p:spPr>
      </p:pic>
    </p:spTree>
    <p:extLst>
      <p:ext uri="{BB962C8B-B14F-4D97-AF65-F5344CB8AC3E}">
        <p14:creationId xmlns:p14="http://schemas.microsoft.com/office/powerpoint/2010/main" val="687428346"/>
      </p:ext>
    </p:extLst>
  </p:cSld>
  <p:clrMapOvr>
    <a:masterClrMapping/>
  </p:clrMapOvr>
</p:sldLayout>
</file>

<file path=ppt/slideLayouts/slideLayout1335.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4" y="1275606"/>
            <a:ext cx="8207375" cy="2656800"/>
          </a:xfrm>
          <a:prstGeom prst="rect">
            <a:avLst/>
          </a:prstGeom>
        </p:spPr>
        <p:txBody>
          <a:bodyPr lIns="0" tIns="0" rIns="0" bIns="0" anchor="b" anchorCtr="0">
            <a:noAutofit/>
          </a:bodyPr>
          <a:lstStyle>
            <a:lvl1pPr algn="l">
              <a:lnSpc>
                <a:spcPct val="80000"/>
              </a:lnSpc>
              <a:defRPr sz="6481" b="1" spc="-18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526" indent="0" algn="ctr">
              <a:buNone/>
              <a:defRPr>
                <a:solidFill>
                  <a:schemeClr val="tx1">
                    <a:tint val="75000"/>
                  </a:schemeClr>
                </a:solidFill>
              </a:defRPr>
            </a:lvl2pPr>
            <a:lvl3pPr marL="823051" indent="0" algn="ctr">
              <a:buNone/>
              <a:defRPr>
                <a:solidFill>
                  <a:schemeClr val="tx1">
                    <a:tint val="75000"/>
                  </a:schemeClr>
                </a:solidFill>
              </a:defRPr>
            </a:lvl3pPr>
            <a:lvl4pPr marL="1234577" indent="0" algn="ctr">
              <a:buNone/>
              <a:defRPr>
                <a:solidFill>
                  <a:schemeClr val="tx1">
                    <a:tint val="75000"/>
                  </a:schemeClr>
                </a:solidFill>
              </a:defRPr>
            </a:lvl4pPr>
            <a:lvl5pPr marL="1646103" indent="0" algn="ctr">
              <a:buNone/>
              <a:defRPr>
                <a:solidFill>
                  <a:schemeClr val="tx1">
                    <a:tint val="75000"/>
                  </a:schemeClr>
                </a:solidFill>
              </a:defRPr>
            </a:lvl5pPr>
            <a:lvl6pPr marL="2057629" indent="0" algn="ctr">
              <a:buNone/>
              <a:defRPr>
                <a:solidFill>
                  <a:schemeClr val="tx1">
                    <a:tint val="75000"/>
                  </a:schemeClr>
                </a:solidFill>
              </a:defRPr>
            </a:lvl6pPr>
            <a:lvl7pPr marL="2469155" indent="0" algn="ctr">
              <a:buNone/>
              <a:defRPr>
                <a:solidFill>
                  <a:schemeClr val="tx1">
                    <a:tint val="75000"/>
                  </a:schemeClr>
                </a:solidFill>
              </a:defRPr>
            </a:lvl7pPr>
            <a:lvl8pPr marL="2880680" indent="0" algn="ctr">
              <a:buNone/>
              <a:defRPr>
                <a:solidFill>
                  <a:schemeClr val="tx1">
                    <a:tint val="75000"/>
                  </a:schemeClr>
                </a:solidFill>
              </a:defRPr>
            </a:lvl8pPr>
            <a:lvl9pPr marL="3292206" indent="0" algn="ctr">
              <a:buNone/>
              <a:defRPr>
                <a:solidFill>
                  <a:schemeClr val="tx1">
                    <a:tint val="75000"/>
                  </a:schemeClr>
                </a:solidFill>
              </a:defRPr>
            </a:lvl9pPr>
          </a:lstStyle>
          <a:p>
            <a:r>
              <a:rPr lang="fi-FI"/>
              <a:t>Click to edit Master subtitle style</a:t>
            </a:r>
            <a:endParaRPr lang="en-US" dirty="0"/>
          </a:p>
        </p:txBody>
      </p:sp>
      <p:pic>
        <p:nvPicPr>
          <p:cNvPr id="6"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1"/>
            <a:ext cx="1654175" cy="1364457"/>
          </a:xfrm>
          <a:prstGeom prst="rect">
            <a:avLst/>
          </a:prstGeom>
        </p:spPr>
      </p:pic>
    </p:spTree>
    <p:extLst>
      <p:ext uri="{BB962C8B-B14F-4D97-AF65-F5344CB8AC3E}">
        <p14:creationId xmlns:p14="http://schemas.microsoft.com/office/powerpoint/2010/main" val="2008874811"/>
      </p:ext>
    </p:extLst>
  </p:cSld>
  <p:clrMapOvr>
    <a:masterClrMapping/>
  </p:clrMapOvr>
</p:sldLayout>
</file>

<file path=ppt/slideLayouts/slideLayout1336.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4" y="1275873"/>
            <a:ext cx="8207375" cy="2656800"/>
          </a:xfrm>
          <a:prstGeom prst="rect">
            <a:avLst/>
          </a:prstGeom>
        </p:spPr>
        <p:txBody>
          <a:bodyPr lIns="0" tIns="0" rIns="0" bIns="0" anchor="b" anchorCtr="0">
            <a:noAutofit/>
          </a:bodyPr>
          <a:lstStyle>
            <a:lvl1pPr algn="l">
              <a:lnSpc>
                <a:spcPct val="80000"/>
              </a:lnSpc>
              <a:defRPr sz="6481" b="1" spc="-18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526" indent="0" algn="ctr">
              <a:buNone/>
              <a:defRPr>
                <a:solidFill>
                  <a:schemeClr val="tx1">
                    <a:tint val="75000"/>
                  </a:schemeClr>
                </a:solidFill>
              </a:defRPr>
            </a:lvl2pPr>
            <a:lvl3pPr marL="823051" indent="0" algn="ctr">
              <a:buNone/>
              <a:defRPr>
                <a:solidFill>
                  <a:schemeClr val="tx1">
                    <a:tint val="75000"/>
                  </a:schemeClr>
                </a:solidFill>
              </a:defRPr>
            </a:lvl3pPr>
            <a:lvl4pPr marL="1234577" indent="0" algn="ctr">
              <a:buNone/>
              <a:defRPr>
                <a:solidFill>
                  <a:schemeClr val="tx1">
                    <a:tint val="75000"/>
                  </a:schemeClr>
                </a:solidFill>
              </a:defRPr>
            </a:lvl4pPr>
            <a:lvl5pPr marL="1646103" indent="0" algn="ctr">
              <a:buNone/>
              <a:defRPr>
                <a:solidFill>
                  <a:schemeClr val="tx1">
                    <a:tint val="75000"/>
                  </a:schemeClr>
                </a:solidFill>
              </a:defRPr>
            </a:lvl5pPr>
            <a:lvl6pPr marL="2057629" indent="0" algn="ctr">
              <a:buNone/>
              <a:defRPr>
                <a:solidFill>
                  <a:schemeClr val="tx1">
                    <a:tint val="75000"/>
                  </a:schemeClr>
                </a:solidFill>
              </a:defRPr>
            </a:lvl6pPr>
            <a:lvl7pPr marL="2469155" indent="0" algn="ctr">
              <a:buNone/>
              <a:defRPr>
                <a:solidFill>
                  <a:schemeClr val="tx1">
                    <a:tint val="75000"/>
                  </a:schemeClr>
                </a:solidFill>
              </a:defRPr>
            </a:lvl7pPr>
            <a:lvl8pPr marL="2880680" indent="0" algn="ctr">
              <a:buNone/>
              <a:defRPr>
                <a:solidFill>
                  <a:schemeClr val="tx1">
                    <a:tint val="75000"/>
                  </a:schemeClr>
                </a:solidFill>
              </a:defRPr>
            </a:lvl8pPr>
            <a:lvl9pPr marL="3292206" indent="0" algn="ctr">
              <a:buNone/>
              <a:defRPr>
                <a:solidFill>
                  <a:schemeClr val="tx1">
                    <a:tint val="75000"/>
                  </a:schemeClr>
                </a:solidFill>
              </a:defRPr>
            </a:lvl9pPr>
          </a:lstStyle>
          <a:p>
            <a:r>
              <a:rPr lang="fi-FI"/>
              <a:t>Click to edit Master subtitle style</a:t>
            </a:r>
            <a:endParaRPr lang="en-US" dirty="0"/>
          </a:p>
        </p:txBody>
      </p:sp>
      <p:pic>
        <p:nvPicPr>
          <p:cNvPr id="5"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1"/>
            <a:ext cx="1654175" cy="1364457"/>
          </a:xfrm>
          <a:prstGeom prst="rect">
            <a:avLst/>
          </a:prstGeom>
        </p:spPr>
      </p:pic>
    </p:spTree>
    <p:extLst>
      <p:ext uri="{BB962C8B-B14F-4D97-AF65-F5344CB8AC3E}">
        <p14:creationId xmlns:p14="http://schemas.microsoft.com/office/powerpoint/2010/main" val="1136269963"/>
      </p:ext>
    </p:extLst>
  </p:cSld>
  <p:clrMapOvr>
    <a:masterClrMapping/>
  </p:clrMapOvr>
</p:sldLayout>
</file>

<file path=ppt/slideLayouts/slideLayout1337.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4" y="1275873"/>
            <a:ext cx="8207375" cy="2656800"/>
          </a:xfrm>
          <a:prstGeom prst="rect">
            <a:avLst/>
          </a:prstGeom>
        </p:spPr>
        <p:txBody>
          <a:bodyPr lIns="0" tIns="0" rIns="0" bIns="0" anchor="b" anchorCtr="0">
            <a:noAutofit/>
          </a:bodyPr>
          <a:lstStyle>
            <a:lvl1pPr algn="l">
              <a:lnSpc>
                <a:spcPct val="80000"/>
              </a:lnSpc>
              <a:defRPr sz="6481" b="1" spc="-18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526" indent="0" algn="ctr">
              <a:buNone/>
              <a:defRPr>
                <a:solidFill>
                  <a:schemeClr val="tx1">
                    <a:tint val="75000"/>
                  </a:schemeClr>
                </a:solidFill>
              </a:defRPr>
            </a:lvl2pPr>
            <a:lvl3pPr marL="823051" indent="0" algn="ctr">
              <a:buNone/>
              <a:defRPr>
                <a:solidFill>
                  <a:schemeClr val="tx1">
                    <a:tint val="75000"/>
                  </a:schemeClr>
                </a:solidFill>
              </a:defRPr>
            </a:lvl3pPr>
            <a:lvl4pPr marL="1234577" indent="0" algn="ctr">
              <a:buNone/>
              <a:defRPr>
                <a:solidFill>
                  <a:schemeClr val="tx1">
                    <a:tint val="75000"/>
                  </a:schemeClr>
                </a:solidFill>
              </a:defRPr>
            </a:lvl4pPr>
            <a:lvl5pPr marL="1646103" indent="0" algn="ctr">
              <a:buNone/>
              <a:defRPr>
                <a:solidFill>
                  <a:schemeClr val="tx1">
                    <a:tint val="75000"/>
                  </a:schemeClr>
                </a:solidFill>
              </a:defRPr>
            </a:lvl5pPr>
            <a:lvl6pPr marL="2057629" indent="0" algn="ctr">
              <a:buNone/>
              <a:defRPr>
                <a:solidFill>
                  <a:schemeClr val="tx1">
                    <a:tint val="75000"/>
                  </a:schemeClr>
                </a:solidFill>
              </a:defRPr>
            </a:lvl6pPr>
            <a:lvl7pPr marL="2469155" indent="0" algn="ctr">
              <a:buNone/>
              <a:defRPr>
                <a:solidFill>
                  <a:schemeClr val="tx1">
                    <a:tint val="75000"/>
                  </a:schemeClr>
                </a:solidFill>
              </a:defRPr>
            </a:lvl7pPr>
            <a:lvl8pPr marL="2880680" indent="0" algn="ctr">
              <a:buNone/>
              <a:defRPr>
                <a:solidFill>
                  <a:schemeClr val="tx1">
                    <a:tint val="75000"/>
                  </a:schemeClr>
                </a:solidFill>
              </a:defRPr>
            </a:lvl8pPr>
            <a:lvl9pPr marL="3292206" indent="0" algn="ctr">
              <a:buNone/>
              <a:defRPr>
                <a:solidFill>
                  <a:schemeClr val="tx1">
                    <a:tint val="75000"/>
                  </a:schemeClr>
                </a:solidFill>
              </a:defRPr>
            </a:lvl9pPr>
          </a:lstStyle>
          <a:p>
            <a:r>
              <a:rPr lang="fi-FI"/>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1"/>
            <a:ext cx="1654175" cy="1364457"/>
          </a:xfrm>
          <a:prstGeom prst="rect">
            <a:avLst/>
          </a:prstGeom>
        </p:spPr>
      </p:pic>
    </p:spTree>
    <p:extLst>
      <p:ext uri="{BB962C8B-B14F-4D97-AF65-F5344CB8AC3E}">
        <p14:creationId xmlns:p14="http://schemas.microsoft.com/office/powerpoint/2010/main" val="3689364879"/>
      </p:ext>
    </p:extLst>
  </p:cSld>
  <p:clrMapOvr>
    <a:masterClrMapping/>
  </p:clrMapOvr>
</p:sldLayout>
</file>

<file path=ppt/slideLayouts/slideLayout1338.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4" y="1275873"/>
            <a:ext cx="8207375" cy="2656800"/>
          </a:xfrm>
          <a:prstGeom prst="rect">
            <a:avLst/>
          </a:prstGeom>
        </p:spPr>
        <p:txBody>
          <a:bodyPr lIns="0" tIns="0" rIns="0" bIns="0" anchor="b" anchorCtr="0">
            <a:noAutofit/>
          </a:bodyPr>
          <a:lstStyle>
            <a:lvl1pPr algn="l">
              <a:lnSpc>
                <a:spcPct val="80000"/>
              </a:lnSpc>
              <a:defRPr sz="6481" b="1" spc="-18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526" indent="0" algn="ctr">
              <a:buNone/>
              <a:defRPr>
                <a:solidFill>
                  <a:schemeClr val="tx1">
                    <a:tint val="75000"/>
                  </a:schemeClr>
                </a:solidFill>
              </a:defRPr>
            </a:lvl2pPr>
            <a:lvl3pPr marL="823051" indent="0" algn="ctr">
              <a:buNone/>
              <a:defRPr>
                <a:solidFill>
                  <a:schemeClr val="tx1">
                    <a:tint val="75000"/>
                  </a:schemeClr>
                </a:solidFill>
              </a:defRPr>
            </a:lvl3pPr>
            <a:lvl4pPr marL="1234577" indent="0" algn="ctr">
              <a:buNone/>
              <a:defRPr>
                <a:solidFill>
                  <a:schemeClr val="tx1">
                    <a:tint val="75000"/>
                  </a:schemeClr>
                </a:solidFill>
              </a:defRPr>
            </a:lvl4pPr>
            <a:lvl5pPr marL="1646103" indent="0" algn="ctr">
              <a:buNone/>
              <a:defRPr>
                <a:solidFill>
                  <a:schemeClr val="tx1">
                    <a:tint val="75000"/>
                  </a:schemeClr>
                </a:solidFill>
              </a:defRPr>
            </a:lvl5pPr>
            <a:lvl6pPr marL="2057629" indent="0" algn="ctr">
              <a:buNone/>
              <a:defRPr>
                <a:solidFill>
                  <a:schemeClr val="tx1">
                    <a:tint val="75000"/>
                  </a:schemeClr>
                </a:solidFill>
              </a:defRPr>
            </a:lvl6pPr>
            <a:lvl7pPr marL="2469155" indent="0" algn="ctr">
              <a:buNone/>
              <a:defRPr>
                <a:solidFill>
                  <a:schemeClr val="tx1">
                    <a:tint val="75000"/>
                  </a:schemeClr>
                </a:solidFill>
              </a:defRPr>
            </a:lvl7pPr>
            <a:lvl8pPr marL="2880680" indent="0" algn="ctr">
              <a:buNone/>
              <a:defRPr>
                <a:solidFill>
                  <a:schemeClr val="tx1">
                    <a:tint val="75000"/>
                  </a:schemeClr>
                </a:solidFill>
              </a:defRPr>
            </a:lvl8pPr>
            <a:lvl9pPr marL="3292206" indent="0" algn="ctr">
              <a:buNone/>
              <a:defRPr>
                <a:solidFill>
                  <a:schemeClr val="tx1">
                    <a:tint val="75000"/>
                  </a:schemeClr>
                </a:solidFill>
              </a:defRPr>
            </a:lvl9pPr>
          </a:lstStyle>
          <a:p>
            <a:r>
              <a:rPr lang="fi-FI"/>
              <a:t>Click to edit Master subtitle style</a:t>
            </a:r>
            <a:endParaRPr lang="en-US" dirty="0"/>
          </a:p>
        </p:txBody>
      </p:sp>
      <p:pic>
        <p:nvPicPr>
          <p:cNvPr id="9"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1"/>
            <a:ext cx="1654175" cy="1364457"/>
          </a:xfrm>
          <a:prstGeom prst="rect">
            <a:avLst/>
          </a:prstGeom>
        </p:spPr>
      </p:pic>
    </p:spTree>
    <p:extLst>
      <p:ext uri="{BB962C8B-B14F-4D97-AF65-F5344CB8AC3E}">
        <p14:creationId xmlns:p14="http://schemas.microsoft.com/office/powerpoint/2010/main" val="879237797"/>
      </p:ext>
    </p:extLst>
  </p:cSld>
  <p:clrMapOvr>
    <a:masterClrMapping/>
  </p:clrMapOvr>
</p:sldLayout>
</file>

<file path=ppt/slideLayouts/slideLayout1339.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481" b="1" spc="-180">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8314" y="3986774"/>
            <a:ext cx="5388448" cy="5940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526" indent="0" algn="ctr">
              <a:buNone/>
              <a:defRPr>
                <a:solidFill>
                  <a:schemeClr val="tx1">
                    <a:tint val="75000"/>
                  </a:schemeClr>
                </a:solidFill>
              </a:defRPr>
            </a:lvl2pPr>
            <a:lvl3pPr marL="823051" indent="0" algn="ctr">
              <a:buNone/>
              <a:defRPr>
                <a:solidFill>
                  <a:schemeClr val="tx1">
                    <a:tint val="75000"/>
                  </a:schemeClr>
                </a:solidFill>
              </a:defRPr>
            </a:lvl3pPr>
            <a:lvl4pPr marL="1234577" indent="0" algn="ctr">
              <a:buNone/>
              <a:defRPr>
                <a:solidFill>
                  <a:schemeClr val="tx1">
                    <a:tint val="75000"/>
                  </a:schemeClr>
                </a:solidFill>
              </a:defRPr>
            </a:lvl4pPr>
            <a:lvl5pPr marL="1646103" indent="0" algn="ctr">
              <a:buNone/>
              <a:defRPr>
                <a:solidFill>
                  <a:schemeClr val="tx1">
                    <a:tint val="75000"/>
                  </a:schemeClr>
                </a:solidFill>
              </a:defRPr>
            </a:lvl5pPr>
            <a:lvl6pPr marL="2057629" indent="0" algn="ctr">
              <a:buNone/>
              <a:defRPr>
                <a:solidFill>
                  <a:schemeClr val="tx1">
                    <a:tint val="75000"/>
                  </a:schemeClr>
                </a:solidFill>
              </a:defRPr>
            </a:lvl6pPr>
            <a:lvl7pPr marL="2469155" indent="0" algn="ctr">
              <a:buNone/>
              <a:defRPr>
                <a:solidFill>
                  <a:schemeClr val="tx1">
                    <a:tint val="75000"/>
                  </a:schemeClr>
                </a:solidFill>
              </a:defRPr>
            </a:lvl7pPr>
            <a:lvl8pPr marL="2880680" indent="0" algn="ctr">
              <a:buNone/>
              <a:defRPr>
                <a:solidFill>
                  <a:schemeClr val="tx1">
                    <a:tint val="75000"/>
                  </a:schemeClr>
                </a:solidFill>
              </a:defRPr>
            </a:lvl8pPr>
            <a:lvl9pPr marL="3292206"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1"/>
            <a:ext cx="1654175" cy="1364457"/>
          </a:xfrm>
          <a:prstGeom prst="rect">
            <a:avLst/>
          </a:prstGeom>
        </p:spPr>
      </p:pic>
    </p:spTree>
    <p:extLst>
      <p:ext uri="{BB962C8B-B14F-4D97-AF65-F5344CB8AC3E}">
        <p14:creationId xmlns:p14="http://schemas.microsoft.com/office/powerpoint/2010/main" val="13167927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cxnSp>
        <p:nvCxnSpPr>
          <p:cNvPr id="7"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900"/>
            <a:ext cx="2113788" cy="868137"/>
          </a:xfrm>
          <a:prstGeom prst="rect">
            <a:avLst/>
          </a:prstGeom>
        </p:spPr>
      </p:pic>
    </p:spTree>
    <p:extLst>
      <p:ext uri="{BB962C8B-B14F-4D97-AF65-F5344CB8AC3E}">
        <p14:creationId xmlns:p14="http://schemas.microsoft.com/office/powerpoint/2010/main" val="1107071478"/>
      </p:ext>
    </p:extLst>
  </p:cSld>
  <p:clrMapOvr>
    <a:masterClrMapping/>
  </p:clrMapOvr>
</p:sldLayout>
</file>

<file path=ppt/slideLayouts/slideLayout1340.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481" b="1" spc="-180">
                <a:solidFill>
                  <a:srgbClr val="EF3340"/>
                </a:solidFill>
              </a:defRPr>
            </a:lvl1pPr>
          </a:lstStyle>
          <a:p>
            <a:r>
              <a:rPr lang="fi-FI"/>
              <a:t>Click to edit Master title style</a:t>
            </a:r>
            <a:endParaRPr lang="en-US" dirty="0"/>
          </a:p>
        </p:txBody>
      </p:sp>
      <p:sp>
        <p:nvSpPr>
          <p:cNvPr id="6" name="Subtitle 2"/>
          <p:cNvSpPr>
            <a:spLocks noGrp="1"/>
          </p:cNvSpPr>
          <p:nvPr>
            <p:ph type="subTitle" idx="1"/>
          </p:nvPr>
        </p:nvSpPr>
        <p:spPr>
          <a:xfrm>
            <a:off x="468315" y="3986774"/>
            <a:ext cx="5379423" cy="5940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526" indent="0" algn="ctr">
              <a:buNone/>
              <a:defRPr>
                <a:solidFill>
                  <a:schemeClr val="tx1">
                    <a:tint val="75000"/>
                  </a:schemeClr>
                </a:solidFill>
              </a:defRPr>
            </a:lvl2pPr>
            <a:lvl3pPr marL="823051" indent="0" algn="ctr">
              <a:buNone/>
              <a:defRPr>
                <a:solidFill>
                  <a:schemeClr val="tx1">
                    <a:tint val="75000"/>
                  </a:schemeClr>
                </a:solidFill>
              </a:defRPr>
            </a:lvl3pPr>
            <a:lvl4pPr marL="1234577" indent="0" algn="ctr">
              <a:buNone/>
              <a:defRPr>
                <a:solidFill>
                  <a:schemeClr val="tx1">
                    <a:tint val="75000"/>
                  </a:schemeClr>
                </a:solidFill>
              </a:defRPr>
            </a:lvl4pPr>
            <a:lvl5pPr marL="1646103" indent="0" algn="ctr">
              <a:buNone/>
              <a:defRPr>
                <a:solidFill>
                  <a:schemeClr val="tx1">
                    <a:tint val="75000"/>
                  </a:schemeClr>
                </a:solidFill>
              </a:defRPr>
            </a:lvl5pPr>
            <a:lvl6pPr marL="2057629" indent="0" algn="ctr">
              <a:buNone/>
              <a:defRPr>
                <a:solidFill>
                  <a:schemeClr val="tx1">
                    <a:tint val="75000"/>
                  </a:schemeClr>
                </a:solidFill>
              </a:defRPr>
            </a:lvl6pPr>
            <a:lvl7pPr marL="2469155" indent="0" algn="ctr">
              <a:buNone/>
              <a:defRPr>
                <a:solidFill>
                  <a:schemeClr val="tx1">
                    <a:tint val="75000"/>
                  </a:schemeClr>
                </a:solidFill>
              </a:defRPr>
            </a:lvl7pPr>
            <a:lvl8pPr marL="2880680" indent="0" algn="ctr">
              <a:buNone/>
              <a:defRPr>
                <a:solidFill>
                  <a:schemeClr val="tx1">
                    <a:tint val="75000"/>
                  </a:schemeClr>
                </a:solidFill>
              </a:defRPr>
            </a:lvl8pPr>
            <a:lvl9pPr marL="3292206" indent="0" algn="ctr">
              <a:buNone/>
              <a:defRPr>
                <a:solidFill>
                  <a:schemeClr val="tx1">
                    <a:tint val="75000"/>
                  </a:schemeClr>
                </a:solidFill>
              </a:defRPr>
            </a:lvl9pPr>
          </a:lstStyle>
          <a:p>
            <a:r>
              <a:rPr lang="fi-FI"/>
              <a:t>Click to edit Master subtitle style</a:t>
            </a:r>
            <a:endParaRPr lang="en-US" dirty="0"/>
          </a:p>
        </p:txBody>
      </p:sp>
      <p:pic>
        <p:nvPicPr>
          <p:cNvPr id="8"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1"/>
            <a:ext cx="1654175" cy="1364457"/>
          </a:xfrm>
          <a:prstGeom prst="rect">
            <a:avLst/>
          </a:prstGeom>
        </p:spPr>
      </p:pic>
    </p:spTree>
    <p:extLst>
      <p:ext uri="{BB962C8B-B14F-4D97-AF65-F5344CB8AC3E}">
        <p14:creationId xmlns:p14="http://schemas.microsoft.com/office/powerpoint/2010/main" val="2917961860"/>
      </p:ext>
    </p:extLst>
  </p:cSld>
  <p:clrMapOvr>
    <a:masterClrMapping/>
  </p:clrMapOvr>
</p:sldLayout>
</file>

<file path=ppt/slideLayouts/slideLayout1341.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481" b="1" spc="-180">
                <a:solidFill>
                  <a:srgbClr val="FFCD00"/>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3986774"/>
            <a:ext cx="5388448" cy="5940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526" indent="0" algn="ctr">
              <a:buNone/>
              <a:defRPr>
                <a:solidFill>
                  <a:schemeClr val="tx1">
                    <a:tint val="75000"/>
                  </a:schemeClr>
                </a:solidFill>
              </a:defRPr>
            </a:lvl2pPr>
            <a:lvl3pPr marL="823051" indent="0" algn="ctr">
              <a:buNone/>
              <a:defRPr>
                <a:solidFill>
                  <a:schemeClr val="tx1">
                    <a:tint val="75000"/>
                  </a:schemeClr>
                </a:solidFill>
              </a:defRPr>
            </a:lvl3pPr>
            <a:lvl4pPr marL="1234577" indent="0" algn="ctr">
              <a:buNone/>
              <a:defRPr>
                <a:solidFill>
                  <a:schemeClr val="tx1">
                    <a:tint val="75000"/>
                  </a:schemeClr>
                </a:solidFill>
              </a:defRPr>
            </a:lvl4pPr>
            <a:lvl5pPr marL="1646103" indent="0" algn="ctr">
              <a:buNone/>
              <a:defRPr>
                <a:solidFill>
                  <a:schemeClr val="tx1">
                    <a:tint val="75000"/>
                  </a:schemeClr>
                </a:solidFill>
              </a:defRPr>
            </a:lvl5pPr>
            <a:lvl6pPr marL="2057629" indent="0" algn="ctr">
              <a:buNone/>
              <a:defRPr>
                <a:solidFill>
                  <a:schemeClr val="tx1">
                    <a:tint val="75000"/>
                  </a:schemeClr>
                </a:solidFill>
              </a:defRPr>
            </a:lvl6pPr>
            <a:lvl7pPr marL="2469155" indent="0" algn="ctr">
              <a:buNone/>
              <a:defRPr>
                <a:solidFill>
                  <a:schemeClr val="tx1">
                    <a:tint val="75000"/>
                  </a:schemeClr>
                </a:solidFill>
              </a:defRPr>
            </a:lvl7pPr>
            <a:lvl8pPr marL="2880680" indent="0" algn="ctr">
              <a:buNone/>
              <a:defRPr>
                <a:solidFill>
                  <a:schemeClr val="tx1">
                    <a:tint val="75000"/>
                  </a:schemeClr>
                </a:solidFill>
              </a:defRPr>
            </a:lvl8pPr>
            <a:lvl9pPr marL="3292206" indent="0" algn="ctr">
              <a:buNone/>
              <a:defRPr>
                <a:solidFill>
                  <a:schemeClr val="tx1">
                    <a:tint val="75000"/>
                  </a:schemeClr>
                </a:solidFill>
              </a:defRPr>
            </a:lvl9pPr>
          </a:lstStyle>
          <a:p>
            <a:r>
              <a:rPr lang="fi-FI"/>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1"/>
            <a:ext cx="1654175" cy="1364457"/>
          </a:xfrm>
          <a:prstGeom prst="rect">
            <a:avLst/>
          </a:prstGeom>
        </p:spPr>
      </p:pic>
    </p:spTree>
    <p:extLst>
      <p:ext uri="{BB962C8B-B14F-4D97-AF65-F5344CB8AC3E}">
        <p14:creationId xmlns:p14="http://schemas.microsoft.com/office/powerpoint/2010/main" val="2425959904"/>
      </p:ext>
    </p:extLst>
  </p:cSld>
  <p:clrMapOvr>
    <a:masterClrMapping/>
  </p:clrMapOvr>
</p:sldLayout>
</file>

<file path=ppt/slideLayouts/slideLayout1342.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4" y="1491966"/>
            <a:ext cx="3319477" cy="2424675"/>
          </a:xfrm>
          <a:prstGeom prst="rect">
            <a:avLst/>
          </a:prstGeom>
        </p:spPr>
        <p:txBody>
          <a:bodyPr lIns="0" tIns="0" rIns="0" bIns="0" anchor="t">
            <a:noAutofit/>
          </a:bodyPr>
          <a:lstStyle>
            <a:lvl1pPr algn="l">
              <a:lnSpc>
                <a:spcPct val="80000"/>
              </a:lnSpc>
              <a:defRPr sz="5401" b="1" spc="-180">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8314" y="4078566"/>
            <a:ext cx="3319477" cy="4374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526" indent="0" algn="ctr">
              <a:buNone/>
              <a:defRPr>
                <a:solidFill>
                  <a:schemeClr val="tx1">
                    <a:tint val="75000"/>
                  </a:schemeClr>
                </a:solidFill>
              </a:defRPr>
            </a:lvl2pPr>
            <a:lvl3pPr marL="823051" indent="0" algn="ctr">
              <a:buNone/>
              <a:defRPr>
                <a:solidFill>
                  <a:schemeClr val="tx1">
                    <a:tint val="75000"/>
                  </a:schemeClr>
                </a:solidFill>
              </a:defRPr>
            </a:lvl3pPr>
            <a:lvl4pPr marL="1234577" indent="0" algn="ctr">
              <a:buNone/>
              <a:defRPr>
                <a:solidFill>
                  <a:schemeClr val="tx1">
                    <a:tint val="75000"/>
                  </a:schemeClr>
                </a:solidFill>
              </a:defRPr>
            </a:lvl4pPr>
            <a:lvl5pPr marL="1646103" indent="0" algn="ctr">
              <a:buNone/>
              <a:defRPr>
                <a:solidFill>
                  <a:schemeClr val="tx1">
                    <a:tint val="75000"/>
                  </a:schemeClr>
                </a:solidFill>
              </a:defRPr>
            </a:lvl5pPr>
            <a:lvl6pPr marL="2057629" indent="0" algn="ctr">
              <a:buNone/>
              <a:defRPr>
                <a:solidFill>
                  <a:schemeClr val="tx1">
                    <a:tint val="75000"/>
                  </a:schemeClr>
                </a:solidFill>
              </a:defRPr>
            </a:lvl6pPr>
            <a:lvl7pPr marL="2469155" indent="0" algn="ctr">
              <a:buNone/>
              <a:defRPr>
                <a:solidFill>
                  <a:schemeClr val="tx1">
                    <a:tint val="75000"/>
                  </a:schemeClr>
                </a:solidFill>
              </a:defRPr>
            </a:lvl7pPr>
            <a:lvl8pPr marL="2880680" indent="0" algn="ctr">
              <a:buNone/>
              <a:defRPr>
                <a:solidFill>
                  <a:schemeClr val="tx1">
                    <a:tint val="75000"/>
                  </a:schemeClr>
                </a:solidFill>
              </a:defRPr>
            </a:lvl8pPr>
            <a:lvl9pPr marL="3292206"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35001"/>
            <a:ext cx="4629692" cy="4873500"/>
          </a:xfrm>
          <a:prstGeom prst="rect">
            <a:avLst/>
          </a:prstGeom>
        </p:spPr>
        <p:txBody>
          <a:bodyPr vert="horz"/>
          <a:lstStyle/>
          <a:p>
            <a:pPr lvl="0"/>
            <a:r>
              <a:rPr lang="fi-FI" noProof="0"/>
              <a:t>Drag picture to placeholder or click icon to add</a:t>
            </a:r>
          </a:p>
        </p:txBody>
      </p:sp>
      <p:pic>
        <p:nvPicPr>
          <p:cNvPr id="7"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1"/>
            <a:ext cx="1654175" cy="1364457"/>
          </a:xfrm>
          <a:prstGeom prst="rect">
            <a:avLst/>
          </a:prstGeom>
        </p:spPr>
      </p:pic>
    </p:spTree>
    <p:extLst>
      <p:ext uri="{BB962C8B-B14F-4D97-AF65-F5344CB8AC3E}">
        <p14:creationId xmlns:p14="http://schemas.microsoft.com/office/powerpoint/2010/main" val="2776517395"/>
      </p:ext>
    </p:extLst>
  </p:cSld>
  <p:clrMapOvr>
    <a:masterClrMapping/>
  </p:clrMapOvr>
</p:sldLayout>
</file>

<file path=ppt/slideLayouts/slideLayout1343.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1"/>
            <a:ext cx="4629692" cy="4873500"/>
          </a:xfrm>
          <a:prstGeom prst="rect">
            <a:avLst/>
          </a:prstGeom>
        </p:spPr>
        <p:txBody>
          <a:bodyPr vert="horz"/>
          <a:lstStyle/>
          <a:p>
            <a:pPr lvl="0"/>
            <a:r>
              <a:rPr lang="fi-FI" noProof="0"/>
              <a:t>Drag picture to placeholder or click icon to add</a:t>
            </a:r>
          </a:p>
        </p:txBody>
      </p:sp>
      <p:sp>
        <p:nvSpPr>
          <p:cNvPr id="6" name="Title 1"/>
          <p:cNvSpPr>
            <a:spLocks noGrp="1"/>
          </p:cNvSpPr>
          <p:nvPr>
            <p:ph type="ctrTitle"/>
          </p:nvPr>
        </p:nvSpPr>
        <p:spPr>
          <a:xfrm>
            <a:off x="468314" y="1491966"/>
            <a:ext cx="3319477" cy="2424675"/>
          </a:xfrm>
          <a:prstGeom prst="rect">
            <a:avLst/>
          </a:prstGeom>
        </p:spPr>
        <p:txBody>
          <a:bodyPr lIns="0" tIns="0" rIns="0" bIns="0" anchor="t">
            <a:noAutofit/>
          </a:bodyPr>
          <a:lstStyle>
            <a:lvl1pPr algn="l">
              <a:lnSpc>
                <a:spcPct val="80000"/>
              </a:lnSpc>
              <a:defRPr sz="5401" b="1" spc="-180">
                <a:solidFill>
                  <a:srgbClr val="EF3340"/>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4078566"/>
            <a:ext cx="3319477" cy="4374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526" indent="0" algn="ctr">
              <a:buNone/>
              <a:defRPr>
                <a:solidFill>
                  <a:schemeClr val="tx1">
                    <a:tint val="75000"/>
                  </a:schemeClr>
                </a:solidFill>
              </a:defRPr>
            </a:lvl2pPr>
            <a:lvl3pPr marL="823051" indent="0" algn="ctr">
              <a:buNone/>
              <a:defRPr>
                <a:solidFill>
                  <a:schemeClr val="tx1">
                    <a:tint val="75000"/>
                  </a:schemeClr>
                </a:solidFill>
              </a:defRPr>
            </a:lvl3pPr>
            <a:lvl4pPr marL="1234577" indent="0" algn="ctr">
              <a:buNone/>
              <a:defRPr>
                <a:solidFill>
                  <a:schemeClr val="tx1">
                    <a:tint val="75000"/>
                  </a:schemeClr>
                </a:solidFill>
              </a:defRPr>
            </a:lvl4pPr>
            <a:lvl5pPr marL="1646103" indent="0" algn="ctr">
              <a:buNone/>
              <a:defRPr>
                <a:solidFill>
                  <a:schemeClr val="tx1">
                    <a:tint val="75000"/>
                  </a:schemeClr>
                </a:solidFill>
              </a:defRPr>
            </a:lvl5pPr>
            <a:lvl6pPr marL="2057629" indent="0" algn="ctr">
              <a:buNone/>
              <a:defRPr>
                <a:solidFill>
                  <a:schemeClr val="tx1">
                    <a:tint val="75000"/>
                  </a:schemeClr>
                </a:solidFill>
              </a:defRPr>
            </a:lvl6pPr>
            <a:lvl7pPr marL="2469155" indent="0" algn="ctr">
              <a:buNone/>
              <a:defRPr>
                <a:solidFill>
                  <a:schemeClr val="tx1">
                    <a:tint val="75000"/>
                  </a:schemeClr>
                </a:solidFill>
              </a:defRPr>
            </a:lvl7pPr>
            <a:lvl8pPr marL="2880680" indent="0" algn="ctr">
              <a:buNone/>
              <a:defRPr>
                <a:solidFill>
                  <a:schemeClr val="tx1">
                    <a:tint val="75000"/>
                  </a:schemeClr>
                </a:solidFill>
              </a:defRPr>
            </a:lvl8pPr>
            <a:lvl9pPr marL="3292206" indent="0" algn="ctr">
              <a:buNone/>
              <a:defRPr>
                <a:solidFill>
                  <a:schemeClr val="tx1">
                    <a:tint val="75000"/>
                  </a:schemeClr>
                </a:solidFill>
              </a:defRPr>
            </a:lvl9pPr>
          </a:lstStyle>
          <a:p>
            <a:r>
              <a:rPr lang="fi-FI"/>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1"/>
            <a:ext cx="1654175" cy="1364457"/>
          </a:xfrm>
          <a:prstGeom prst="rect">
            <a:avLst/>
          </a:prstGeom>
        </p:spPr>
      </p:pic>
    </p:spTree>
    <p:extLst>
      <p:ext uri="{BB962C8B-B14F-4D97-AF65-F5344CB8AC3E}">
        <p14:creationId xmlns:p14="http://schemas.microsoft.com/office/powerpoint/2010/main" val="4168767823"/>
      </p:ext>
    </p:extLst>
  </p:cSld>
  <p:clrMapOvr>
    <a:masterClrMapping/>
  </p:clrMapOvr>
</p:sldLayout>
</file>

<file path=ppt/slideLayouts/slideLayout1344.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1"/>
            <a:ext cx="4629692" cy="4873500"/>
          </a:xfrm>
          <a:prstGeom prst="rect">
            <a:avLst/>
          </a:prstGeom>
        </p:spPr>
        <p:txBody>
          <a:bodyPr vert="horz"/>
          <a:lstStyle/>
          <a:p>
            <a:pPr lvl="0"/>
            <a:r>
              <a:rPr lang="fi-FI" noProof="0"/>
              <a:t>Drag picture to placeholder or click icon to add</a:t>
            </a:r>
          </a:p>
        </p:txBody>
      </p:sp>
      <p:sp>
        <p:nvSpPr>
          <p:cNvPr id="6" name="Title 1"/>
          <p:cNvSpPr>
            <a:spLocks noGrp="1"/>
          </p:cNvSpPr>
          <p:nvPr>
            <p:ph type="ctrTitle"/>
          </p:nvPr>
        </p:nvSpPr>
        <p:spPr>
          <a:xfrm>
            <a:off x="468314" y="1470028"/>
            <a:ext cx="3319477" cy="2424675"/>
          </a:xfrm>
          <a:prstGeom prst="rect">
            <a:avLst/>
          </a:prstGeom>
        </p:spPr>
        <p:txBody>
          <a:bodyPr lIns="0" tIns="0" rIns="0" bIns="0" anchor="t">
            <a:noAutofit/>
          </a:bodyPr>
          <a:lstStyle>
            <a:lvl1pPr algn="l">
              <a:lnSpc>
                <a:spcPct val="80000"/>
              </a:lnSpc>
              <a:defRPr sz="5401" b="1" spc="-180">
                <a:solidFill>
                  <a:srgbClr val="FFCD00"/>
                </a:solidFill>
              </a:defRPr>
            </a:lvl1pPr>
          </a:lstStyle>
          <a:p>
            <a:r>
              <a:rPr lang="fi-FI"/>
              <a:t>Click to edit Master title style</a:t>
            </a:r>
            <a:endParaRPr lang="en-US" dirty="0"/>
          </a:p>
        </p:txBody>
      </p:sp>
      <p:sp>
        <p:nvSpPr>
          <p:cNvPr id="7" name="Subtitle 2"/>
          <p:cNvSpPr>
            <a:spLocks noGrp="1"/>
          </p:cNvSpPr>
          <p:nvPr>
            <p:ph type="subTitle" idx="1"/>
          </p:nvPr>
        </p:nvSpPr>
        <p:spPr>
          <a:xfrm>
            <a:off x="468314" y="4056628"/>
            <a:ext cx="3319477" cy="4374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526" indent="0" algn="ctr">
              <a:buNone/>
              <a:defRPr>
                <a:solidFill>
                  <a:schemeClr val="tx1">
                    <a:tint val="75000"/>
                  </a:schemeClr>
                </a:solidFill>
              </a:defRPr>
            </a:lvl2pPr>
            <a:lvl3pPr marL="823051" indent="0" algn="ctr">
              <a:buNone/>
              <a:defRPr>
                <a:solidFill>
                  <a:schemeClr val="tx1">
                    <a:tint val="75000"/>
                  </a:schemeClr>
                </a:solidFill>
              </a:defRPr>
            </a:lvl3pPr>
            <a:lvl4pPr marL="1234577" indent="0" algn="ctr">
              <a:buNone/>
              <a:defRPr>
                <a:solidFill>
                  <a:schemeClr val="tx1">
                    <a:tint val="75000"/>
                  </a:schemeClr>
                </a:solidFill>
              </a:defRPr>
            </a:lvl4pPr>
            <a:lvl5pPr marL="1646103" indent="0" algn="ctr">
              <a:buNone/>
              <a:defRPr>
                <a:solidFill>
                  <a:schemeClr val="tx1">
                    <a:tint val="75000"/>
                  </a:schemeClr>
                </a:solidFill>
              </a:defRPr>
            </a:lvl5pPr>
            <a:lvl6pPr marL="2057629" indent="0" algn="ctr">
              <a:buNone/>
              <a:defRPr>
                <a:solidFill>
                  <a:schemeClr val="tx1">
                    <a:tint val="75000"/>
                  </a:schemeClr>
                </a:solidFill>
              </a:defRPr>
            </a:lvl6pPr>
            <a:lvl7pPr marL="2469155" indent="0" algn="ctr">
              <a:buNone/>
              <a:defRPr>
                <a:solidFill>
                  <a:schemeClr val="tx1">
                    <a:tint val="75000"/>
                  </a:schemeClr>
                </a:solidFill>
              </a:defRPr>
            </a:lvl7pPr>
            <a:lvl8pPr marL="2880680" indent="0" algn="ctr">
              <a:buNone/>
              <a:defRPr>
                <a:solidFill>
                  <a:schemeClr val="tx1">
                    <a:tint val="75000"/>
                  </a:schemeClr>
                </a:solidFill>
              </a:defRPr>
            </a:lvl8pPr>
            <a:lvl9pPr marL="3292206" indent="0" algn="ctr">
              <a:buNone/>
              <a:defRPr>
                <a:solidFill>
                  <a:schemeClr val="tx1">
                    <a:tint val="75000"/>
                  </a:schemeClr>
                </a:solidFill>
              </a:defRPr>
            </a:lvl9pPr>
          </a:lstStyle>
          <a:p>
            <a:r>
              <a:rPr lang="fi-FI"/>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1"/>
            <a:ext cx="1654175" cy="1364457"/>
          </a:xfrm>
          <a:prstGeom prst="rect">
            <a:avLst/>
          </a:prstGeom>
        </p:spPr>
      </p:pic>
    </p:spTree>
    <p:extLst>
      <p:ext uri="{BB962C8B-B14F-4D97-AF65-F5344CB8AC3E}">
        <p14:creationId xmlns:p14="http://schemas.microsoft.com/office/powerpoint/2010/main" val="686247795"/>
      </p:ext>
    </p:extLst>
  </p:cSld>
  <p:clrMapOvr>
    <a:masterClrMapping/>
  </p:clrMapOvr>
</p:sldLayout>
</file>

<file path=ppt/slideLayouts/slideLayout1345.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4" y="1434200"/>
            <a:ext cx="8207375" cy="1977000"/>
          </a:xfrm>
          <a:prstGeom prst="rect">
            <a:avLst/>
          </a:prstGeom>
        </p:spPr>
        <p:txBody>
          <a:bodyPr lIns="0" tIns="0" rIns="0" bIns="0" anchor="t">
            <a:noAutofit/>
          </a:bodyPr>
          <a:lstStyle>
            <a:lvl1pPr algn="l">
              <a:lnSpc>
                <a:spcPct val="80000"/>
              </a:lnSpc>
              <a:defRPr sz="6481" b="1" spc="-180">
                <a:solidFill>
                  <a:schemeClr val="bg1"/>
                </a:solidFill>
              </a:defRPr>
            </a:lvl1pPr>
          </a:lstStyle>
          <a:p>
            <a:r>
              <a:rPr lang="fi-FI"/>
              <a:t>Click to edit Master title style</a:t>
            </a:r>
            <a:endParaRPr lang="en-US" dirty="0"/>
          </a:p>
        </p:txBody>
      </p:sp>
      <p:cxnSp>
        <p:nvCxnSpPr>
          <p:cNvPr id="7" name="Straight Connector 4"/>
          <p:cNvCxnSpPr/>
          <p:nvPr userDrawn="1"/>
        </p:nvCxnSpPr>
        <p:spPr>
          <a:xfrm>
            <a:off x="468314" y="4386262"/>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13788" cy="868137"/>
          </a:xfrm>
          <a:prstGeom prst="rect">
            <a:avLst/>
          </a:prstGeom>
        </p:spPr>
      </p:pic>
    </p:spTree>
    <p:extLst>
      <p:ext uri="{BB962C8B-B14F-4D97-AF65-F5344CB8AC3E}">
        <p14:creationId xmlns:p14="http://schemas.microsoft.com/office/powerpoint/2010/main" val="1813054823"/>
      </p:ext>
    </p:extLst>
  </p:cSld>
  <p:clrMapOvr>
    <a:masterClrMapping/>
  </p:clrMapOvr>
</p:sldLayout>
</file>

<file path=ppt/slideLayouts/slideLayout1346.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4" y="1434200"/>
            <a:ext cx="8207375" cy="1977000"/>
          </a:xfrm>
          <a:prstGeom prst="rect">
            <a:avLst/>
          </a:prstGeom>
        </p:spPr>
        <p:txBody>
          <a:bodyPr lIns="0" tIns="0" rIns="0" bIns="0" anchor="t">
            <a:noAutofit/>
          </a:bodyPr>
          <a:lstStyle>
            <a:lvl1pPr algn="l">
              <a:lnSpc>
                <a:spcPct val="80000"/>
              </a:lnSpc>
              <a:defRPr sz="6481" b="1" spc="-180">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14" y="4386262"/>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055876" cy="868137"/>
          </a:xfrm>
          <a:prstGeom prst="rect">
            <a:avLst/>
          </a:prstGeom>
        </p:spPr>
      </p:pic>
    </p:spTree>
    <p:extLst>
      <p:ext uri="{BB962C8B-B14F-4D97-AF65-F5344CB8AC3E}">
        <p14:creationId xmlns:p14="http://schemas.microsoft.com/office/powerpoint/2010/main" val="522617791"/>
      </p:ext>
    </p:extLst>
  </p:cSld>
  <p:clrMapOvr>
    <a:masterClrMapping/>
  </p:clrMapOvr>
</p:sldLayout>
</file>

<file path=ppt/slideLayouts/slideLayout1347.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4" y="1434200"/>
            <a:ext cx="8207375" cy="1977000"/>
          </a:xfrm>
          <a:prstGeom prst="rect">
            <a:avLst/>
          </a:prstGeom>
        </p:spPr>
        <p:txBody>
          <a:bodyPr lIns="0" tIns="0" rIns="0" bIns="0" anchor="t">
            <a:noAutofit/>
          </a:bodyPr>
          <a:lstStyle>
            <a:lvl1pPr algn="l">
              <a:lnSpc>
                <a:spcPct val="80000"/>
              </a:lnSpc>
              <a:defRPr sz="6481" b="1" spc="-180">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14" y="4386262"/>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46364" cy="868137"/>
          </a:xfrm>
          <a:prstGeom prst="rect">
            <a:avLst/>
          </a:prstGeom>
        </p:spPr>
      </p:pic>
    </p:spTree>
    <p:extLst>
      <p:ext uri="{BB962C8B-B14F-4D97-AF65-F5344CB8AC3E}">
        <p14:creationId xmlns:p14="http://schemas.microsoft.com/office/powerpoint/2010/main" val="1997008740"/>
      </p:ext>
    </p:extLst>
  </p:cSld>
  <p:clrMapOvr>
    <a:masterClrMapping/>
  </p:clrMapOvr>
</p:sldLayout>
</file>

<file path=ppt/slideLayouts/slideLayout1348.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468314" y="1145992"/>
            <a:ext cx="8207374" cy="2991933"/>
          </a:xfrm>
          <a:prstGeom prst="rect">
            <a:avLst/>
          </a:prstGeom>
        </p:spPr>
        <p:txBody>
          <a:bodyPr vert="horz" lIns="0" tIns="0" rIns="0" bIns="0"/>
          <a:lstStyle>
            <a:lvl1pPr marL="0" indent="0">
              <a:buNone/>
              <a:defRPr sz="1890" b="1">
                <a:latin typeface="+mj-lt"/>
              </a:defRPr>
            </a:lvl1pPr>
            <a:lvl2pPr marL="213864" indent="-191181">
              <a:buFont typeface="Arial"/>
              <a:buChar char="•"/>
              <a:defRPr sz="1800">
                <a:latin typeface="Georgia"/>
              </a:defRPr>
            </a:lvl2pPr>
            <a:lvl3pPr marL="414766" indent="-207383">
              <a:buFont typeface="Lucida Grande"/>
              <a:buChar char="-"/>
              <a:defRPr sz="1440" i="1">
                <a:latin typeface="Georgia"/>
                <a:cs typeface="Georgia"/>
              </a:defRPr>
            </a:lvl3pPr>
            <a:lvl4pPr marL="712880" indent="-174979">
              <a:buFont typeface="Arial"/>
              <a:buChar char="•"/>
              <a:defRPr sz="1260" baseline="0">
                <a:latin typeface="Georgia"/>
              </a:defRPr>
            </a:lvl4pPr>
            <a:lvl5pPr marL="978589" indent="-205763">
              <a:buFont typeface="Courier New"/>
              <a:buChar char="o"/>
              <a:defRPr sz="117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t>21.9.2020</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cxnSp>
        <p:nvCxnSpPr>
          <p:cNvPr id="12" name="Straight Connector 4"/>
          <p:cNvCxnSpPr/>
          <p:nvPr userDrawn="1"/>
        </p:nvCxnSpPr>
        <p:spPr>
          <a:xfrm>
            <a:off x="468314" y="4385707"/>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13788" cy="868137"/>
          </a:xfrm>
          <a:prstGeom prst="rect">
            <a:avLst/>
          </a:prstGeom>
        </p:spPr>
      </p:pic>
    </p:spTree>
    <p:extLst>
      <p:ext uri="{BB962C8B-B14F-4D97-AF65-F5344CB8AC3E}">
        <p14:creationId xmlns:p14="http://schemas.microsoft.com/office/powerpoint/2010/main" val="2048709123"/>
      </p:ext>
    </p:extLst>
  </p:cSld>
  <p:clrMapOvr>
    <a:masterClrMapping/>
  </p:clrMapOvr>
</p:sldLayout>
</file>

<file path=ppt/slideLayouts/slideLayout1349.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135450"/>
            <a:ext cx="8207374" cy="3002475"/>
          </a:xfrm>
          <a:prstGeom prst="rect">
            <a:avLst/>
          </a:prstGeom>
        </p:spPr>
        <p:txBody>
          <a:bodyPr vert="horz" lIns="0" tIns="0" rIns="0" bIns="0"/>
          <a:lstStyle>
            <a:lvl1pPr marL="0" indent="0">
              <a:buNone/>
              <a:defRPr sz="1890" b="1">
                <a:latin typeface="+mj-lt"/>
              </a:defRPr>
            </a:lvl1pPr>
            <a:lvl2pPr marL="213864" indent="-191181">
              <a:buFont typeface="Arial"/>
              <a:buChar char="•"/>
              <a:defRPr sz="1800">
                <a:latin typeface="Georgia"/>
              </a:defRPr>
            </a:lvl2pPr>
            <a:lvl3pPr marL="414766" indent="-207383">
              <a:buFont typeface="Lucida Grande"/>
              <a:buChar char="-"/>
              <a:defRPr sz="1440" i="1">
                <a:latin typeface="Georgia"/>
                <a:cs typeface="Georgia"/>
              </a:defRPr>
            </a:lvl3pPr>
            <a:lvl4pPr marL="712880" indent="-174979">
              <a:buFont typeface="Arial"/>
              <a:buChar char="•"/>
              <a:defRPr sz="1260" baseline="0">
                <a:latin typeface="Georgia"/>
              </a:defRPr>
            </a:lvl4pPr>
            <a:lvl5pPr marL="978589" indent="-205763">
              <a:buFont typeface="Courier New"/>
              <a:buChar char="o"/>
              <a:defRPr sz="117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8C36687-CBD3-415D-8421-2B5EAA963EBF}" type="datetime1">
              <a:rPr lang="fi-FI" smtClean="0"/>
              <a:t>21.9.2020</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pPr>
                <a:defRPr/>
              </a:pPr>
              <a:t>‹#›</a:t>
            </a:fld>
            <a:endParaRPr lang="fi-FI"/>
          </a:p>
        </p:txBody>
      </p:sp>
      <p:cxnSp>
        <p:nvCxnSpPr>
          <p:cNvPr id="34" name="Straight Connector 4"/>
          <p:cNvCxnSpPr/>
          <p:nvPr userDrawn="1"/>
        </p:nvCxnSpPr>
        <p:spPr>
          <a:xfrm>
            <a:off x="468314" y="4385707"/>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2"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055876" cy="868137"/>
          </a:xfrm>
          <a:prstGeom prst="rect">
            <a:avLst/>
          </a:prstGeom>
        </p:spPr>
      </p:pic>
    </p:spTree>
    <p:extLst>
      <p:ext uri="{BB962C8B-B14F-4D97-AF65-F5344CB8AC3E}">
        <p14:creationId xmlns:p14="http://schemas.microsoft.com/office/powerpoint/2010/main" val="28760070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cxnSp>
        <p:nvCxnSpPr>
          <p:cNvPr id="8"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900"/>
            <a:ext cx="2055876" cy="868137"/>
          </a:xfrm>
          <a:prstGeom prst="rect">
            <a:avLst/>
          </a:prstGeom>
        </p:spPr>
      </p:pic>
    </p:spTree>
    <p:extLst>
      <p:ext uri="{BB962C8B-B14F-4D97-AF65-F5344CB8AC3E}">
        <p14:creationId xmlns:p14="http://schemas.microsoft.com/office/powerpoint/2010/main" val="4155387353"/>
      </p:ext>
    </p:extLst>
  </p:cSld>
  <p:clrMapOvr>
    <a:masterClrMapping/>
  </p:clrMapOvr>
</p:sldLayout>
</file>

<file path=ppt/slideLayouts/slideLayout1350.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135450"/>
            <a:ext cx="8207374" cy="3002475"/>
          </a:xfrm>
          <a:prstGeom prst="rect">
            <a:avLst/>
          </a:prstGeom>
        </p:spPr>
        <p:txBody>
          <a:bodyPr vert="horz" lIns="0" tIns="0" rIns="0" bIns="0"/>
          <a:lstStyle>
            <a:lvl1pPr marL="0" indent="0">
              <a:buNone/>
              <a:defRPr sz="1890" b="1">
                <a:latin typeface="+mj-lt"/>
              </a:defRPr>
            </a:lvl1pPr>
            <a:lvl2pPr marL="213864" indent="-191181">
              <a:buFont typeface="Arial"/>
              <a:buChar char="•"/>
              <a:defRPr sz="1800">
                <a:latin typeface="Georgia"/>
              </a:defRPr>
            </a:lvl2pPr>
            <a:lvl3pPr marL="414766" indent="-207383">
              <a:buFont typeface="Lucida Grande"/>
              <a:buChar char="-"/>
              <a:defRPr sz="1440" i="1">
                <a:latin typeface="Georgia"/>
                <a:cs typeface="Georgia"/>
              </a:defRPr>
            </a:lvl3pPr>
            <a:lvl4pPr marL="712880" indent="-174979">
              <a:buFont typeface="Arial"/>
              <a:buChar char="•"/>
              <a:defRPr sz="1260" baseline="0">
                <a:latin typeface="Georgia"/>
              </a:defRPr>
            </a:lvl4pPr>
            <a:lvl5pPr marL="978589" indent="-205763">
              <a:buFont typeface="Courier New"/>
              <a:buChar char="o"/>
              <a:defRPr sz="117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7F3C5285-7526-43D5-81FF-B1103F667C54}" type="datetime1">
              <a:rPr lang="fi-FI" smtClean="0"/>
              <a:t>21.9.2020</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pPr>
                <a:defRPr/>
              </a:pPr>
              <a:t>‹#›</a:t>
            </a:fld>
            <a:endParaRPr lang="fi-FI"/>
          </a:p>
        </p:txBody>
      </p:sp>
      <p:cxnSp>
        <p:nvCxnSpPr>
          <p:cNvPr id="10" name="Straight Connector 4"/>
          <p:cNvCxnSpPr/>
          <p:nvPr userDrawn="1"/>
        </p:nvCxnSpPr>
        <p:spPr>
          <a:xfrm>
            <a:off x="468314" y="4385707"/>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12"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46364" cy="868137"/>
          </a:xfrm>
          <a:prstGeom prst="rect">
            <a:avLst/>
          </a:prstGeom>
        </p:spPr>
      </p:pic>
    </p:spTree>
    <p:extLst>
      <p:ext uri="{BB962C8B-B14F-4D97-AF65-F5344CB8AC3E}">
        <p14:creationId xmlns:p14="http://schemas.microsoft.com/office/powerpoint/2010/main" val="1300489162"/>
      </p:ext>
    </p:extLst>
  </p:cSld>
  <p:clrMapOvr>
    <a:masterClrMapping/>
  </p:clrMapOvr>
</p:sldLayout>
</file>

<file path=ppt/slideLayouts/slideLayout1351.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9" y="238602"/>
            <a:ext cx="8212380"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3309" y="1135450"/>
            <a:ext cx="3988079" cy="3002475"/>
          </a:xfrm>
          <a:prstGeom prst="rect">
            <a:avLst/>
          </a:prstGeom>
        </p:spPr>
        <p:txBody>
          <a:bodyPr vert="horz" lIns="0" tIns="0" rIns="0" bIns="0"/>
          <a:lstStyle>
            <a:lvl1pPr marL="0" indent="0">
              <a:buNone/>
              <a:defRPr sz="1890" b="1">
                <a:latin typeface="+mj-lt"/>
              </a:defRPr>
            </a:lvl1pPr>
            <a:lvl2pPr marL="213864" indent="-191181">
              <a:buFont typeface="Arial"/>
              <a:buChar char="•"/>
              <a:defRPr sz="1800">
                <a:latin typeface="Georgia"/>
              </a:defRPr>
            </a:lvl2pPr>
            <a:lvl3pPr marL="414766" indent="-207383">
              <a:buFont typeface="Lucida Grande"/>
              <a:buChar char="-"/>
              <a:defRPr sz="1440" i="1">
                <a:latin typeface="Georgia"/>
                <a:cs typeface="Georgia"/>
              </a:defRPr>
            </a:lvl3pPr>
            <a:lvl4pPr marL="712880" indent="-174979">
              <a:buFont typeface="Arial"/>
              <a:buChar char="•"/>
              <a:defRPr sz="1260" baseline="0">
                <a:latin typeface="Georgia"/>
              </a:defRPr>
            </a:lvl4pPr>
            <a:lvl5pPr marL="978589" indent="-205763">
              <a:buFont typeface="Courier New"/>
              <a:buChar char="o"/>
              <a:defRPr sz="117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40" name="Content Placeholder 10"/>
          <p:cNvSpPr>
            <a:spLocks noGrp="1"/>
          </p:cNvSpPr>
          <p:nvPr>
            <p:ph sz="quarter" idx="18"/>
          </p:nvPr>
        </p:nvSpPr>
        <p:spPr>
          <a:xfrm>
            <a:off x="4687609" y="1135450"/>
            <a:ext cx="3988079" cy="3002475"/>
          </a:xfrm>
          <a:prstGeom prst="rect">
            <a:avLst/>
          </a:prstGeom>
        </p:spPr>
        <p:txBody>
          <a:bodyPr vert="horz" lIns="0" tIns="0" rIns="0" bIns="0"/>
          <a:lstStyle>
            <a:lvl1pPr marL="0" indent="0">
              <a:buNone/>
              <a:defRPr sz="1890" b="1">
                <a:latin typeface="+mj-lt"/>
              </a:defRPr>
            </a:lvl1pPr>
            <a:lvl2pPr marL="213864" indent="-191181">
              <a:buFont typeface="Arial"/>
              <a:buChar char="•"/>
              <a:defRPr sz="1800">
                <a:latin typeface="Georgia"/>
              </a:defRPr>
            </a:lvl2pPr>
            <a:lvl3pPr marL="414766" indent="-207383">
              <a:buFont typeface="Lucida Grande"/>
              <a:buChar char="-"/>
              <a:defRPr sz="1440" i="1">
                <a:latin typeface="Georgia"/>
                <a:cs typeface="Georgia"/>
              </a:defRPr>
            </a:lvl3pPr>
            <a:lvl4pPr marL="712880" indent="-174979">
              <a:buFont typeface="Arial"/>
              <a:buChar char="•"/>
              <a:defRPr sz="1260" baseline="0">
                <a:latin typeface="Georgia"/>
              </a:defRPr>
            </a:lvl4pPr>
            <a:lvl5pPr marL="978589" indent="-205763">
              <a:buFont typeface="Courier New"/>
              <a:buChar char="o"/>
              <a:defRPr sz="117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t>21.9.2020</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cxnSp>
        <p:nvCxnSpPr>
          <p:cNvPr id="13" name="Straight Connector 4"/>
          <p:cNvCxnSpPr/>
          <p:nvPr userDrawn="1"/>
        </p:nvCxnSpPr>
        <p:spPr>
          <a:xfrm>
            <a:off x="468314" y="4385707"/>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4"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13788" cy="868137"/>
          </a:xfrm>
          <a:prstGeom prst="rect">
            <a:avLst/>
          </a:prstGeom>
        </p:spPr>
      </p:pic>
    </p:spTree>
    <p:extLst>
      <p:ext uri="{BB962C8B-B14F-4D97-AF65-F5344CB8AC3E}">
        <p14:creationId xmlns:p14="http://schemas.microsoft.com/office/powerpoint/2010/main" val="1442731545"/>
      </p:ext>
    </p:extLst>
  </p:cSld>
  <p:clrMapOvr>
    <a:masterClrMapping/>
  </p:clrMapOvr>
</p:sldLayout>
</file>

<file path=ppt/slideLayouts/slideLayout1352.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468313" y="1135451"/>
            <a:ext cx="3988079" cy="3002980"/>
          </a:xfrm>
          <a:prstGeom prst="rect">
            <a:avLst/>
          </a:prstGeom>
        </p:spPr>
        <p:txBody>
          <a:bodyPr vert="horz" lIns="0" tIns="0" rIns="0" bIns="0"/>
          <a:lstStyle>
            <a:lvl1pPr marL="0" indent="0">
              <a:buNone/>
              <a:defRPr sz="1890" b="1">
                <a:latin typeface="+mj-lt"/>
              </a:defRPr>
            </a:lvl1pPr>
            <a:lvl2pPr marL="213864" indent="-191181">
              <a:buFont typeface="Arial"/>
              <a:buChar char="•"/>
              <a:defRPr sz="1800">
                <a:latin typeface="Georgia"/>
              </a:defRPr>
            </a:lvl2pPr>
            <a:lvl3pPr marL="414766" indent="-207383">
              <a:buFont typeface="Lucida Grande"/>
              <a:buChar char="-"/>
              <a:defRPr sz="1440" i="1">
                <a:latin typeface="Georgia"/>
                <a:cs typeface="Georgia"/>
              </a:defRPr>
            </a:lvl3pPr>
            <a:lvl4pPr marL="712880" indent="-174979">
              <a:buFont typeface="Arial"/>
              <a:buChar char="•"/>
              <a:defRPr sz="1260" baseline="0">
                <a:latin typeface="Georgia"/>
              </a:defRPr>
            </a:lvl4pPr>
            <a:lvl5pPr marL="978589" indent="-205763">
              <a:buFont typeface="Courier New"/>
              <a:buChar char="o"/>
              <a:defRPr sz="117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87609" y="1134945"/>
            <a:ext cx="3988079" cy="3002980"/>
          </a:xfrm>
          <a:prstGeom prst="rect">
            <a:avLst/>
          </a:prstGeom>
        </p:spPr>
        <p:txBody>
          <a:bodyPr vert="horz" lIns="0" tIns="0" rIns="0" bIns="0"/>
          <a:lstStyle>
            <a:lvl1pPr marL="0" indent="0">
              <a:buNone/>
              <a:defRPr sz="1890" b="1">
                <a:latin typeface="+mj-lt"/>
              </a:defRPr>
            </a:lvl1pPr>
            <a:lvl2pPr marL="213864" indent="-191181">
              <a:buFont typeface="Arial"/>
              <a:buChar char="•"/>
              <a:defRPr sz="1800">
                <a:latin typeface="Georgia"/>
              </a:defRPr>
            </a:lvl2pPr>
            <a:lvl3pPr marL="414766" indent="-207383">
              <a:buFont typeface="Lucida Grande"/>
              <a:buChar char="-"/>
              <a:defRPr sz="1440" i="1">
                <a:latin typeface="Georgia"/>
                <a:cs typeface="Georgia"/>
              </a:defRPr>
            </a:lvl3pPr>
            <a:lvl4pPr marL="712880" indent="-174979">
              <a:buFont typeface="Arial"/>
              <a:buChar char="•"/>
              <a:defRPr sz="1260" baseline="0">
                <a:latin typeface="Georgia"/>
              </a:defRPr>
            </a:lvl4pPr>
            <a:lvl5pPr marL="978589" indent="-205763">
              <a:buFont typeface="Courier New"/>
              <a:buChar char="o"/>
              <a:defRPr sz="117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t>21.9.2020</a:t>
            </a:fld>
            <a:endParaRPr lang="fi-FI"/>
          </a:p>
        </p:txBody>
      </p:sp>
      <p:sp>
        <p:nvSpPr>
          <p:cNvPr id="8" name="Footer Placeholder 15"/>
          <p:cNvSpPr>
            <a:spLocks noGrp="1"/>
          </p:cNvSpPr>
          <p:nvPr>
            <p:ph type="ftr" sz="quarter" idx="20"/>
          </p:nvPr>
        </p:nvSpPr>
        <p:spPr/>
        <p:txBody>
          <a:bodyPr/>
          <a:lstStyle>
            <a:lvl1pPr>
              <a:defRPr/>
            </a:lvl1pPr>
          </a:lstStyle>
          <a:p>
            <a:pPr>
              <a:defRPr/>
            </a:pPr>
            <a:endParaRPr lang="fi-FI"/>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pPr>
                <a:defRPr/>
              </a:pPr>
              <a:t>‹#›</a:t>
            </a:fld>
            <a:endParaRPr lang="fi-FI"/>
          </a:p>
        </p:txBody>
      </p:sp>
      <p:cxnSp>
        <p:nvCxnSpPr>
          <p:cNvPr id="13" name="Straight Connector 4"/>
          <p:cNvCxnSpPr/>
          <p:nvPr userDrawn="1"/>
        </p:nvCxnSpPr>
        <p:spPr>
          <a:xfrm>
            <a:off x="468314" y="4385707"/>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055876" cy="868137"/>
          </a:xfrm>
          <a:prstGeom prst="rect">
            <a:avLst/>
          </a:prstGeom>
        </p:spPr>
      </p:pic>
    </p:spTree>
    <p:extLst>
      <p:ext uri="{BB962C8B-B14F-4D97-AF65-F5344CB8AC3E}">
        <p14:creationId xmlns:p14="http://schemas.microsoft.com/office/powerpoint/2010/main" val="1649329428"/>
      </p:ext>
    </p:extLst>
  </p:cSld>
  <p:clrMapOvr>
    <a:masterClrMapping/>
  </p:clrMapOvr>
</p:sldLayout>
</file>

<file path=ppt/slideLayouts/slideLayout1353.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3" y="1135450"/>
            <a:ext cx="3988079" cy="3002475"/>
          </a:xfrm>
          <a:prstGeom prst="rect">
            <a:avLst/>
          </a:prstGeom>
        </p:spPr>
        <p:txBody>
          <a:bodyPr vert="horz" lIns="0" tIns="0" rIns="0" bIns="0"/>
          <a:lstStyle>
            <a:lvl1pPr marL="0" indent="0">
              <a:buNone/>
              <a:defRPr sz="1890" b="1">
                <a:latin typeface="+mj-lt"/>
              </a:defRPr>
            </a:lvl1pPr>
            <a:lvl2pPr marL="213864" indent="-191181">
              <a:buFont typeface="Arial"/>
              <a:buChar char="•"/>
              <a:defRPr sz="1800">
                <a:latin typeface="Georgia"/>
              </a:defRPr>
            </a:lvl2pPr>
            <a:lvl3pPr marL="414766" indent="-207383">
              <a:buFont typeface="Lucida Grande"/>
              <a:buChar char="-"/>
              <a:defRPr sz="1440" i="1">
                <a:latin typeface="Georgia"/>
                <a:cs typeface="Georgia"/>
              </a:defRPr>
            </a:lvl3pPr>
            <a:lvl4pPr marL="712880" indent="-174979">
              <a:buFont typeface="Arial"/>
              <a:buChar char="•"/>
              <a:defRPr sz="1260" baseline="0">
                <a:latin typeface="Georgia"/>
              </a:defRPr>
            </a:lvl4pPr>
            <a:lvl5pPr marL="978589" indent="-205763">
              <a:buFont typeface="Courier New"/>
              <a:buChar char="o"/>
              <a:defRPr sz="117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42FBD0ED-27AA-4BEE-8827-0A59147D95E5}" type="datetime1">
              <a:rPr lang="fi-FI" smtClean="0"/>
              <a:t>21.9.2020</a:t>
            </a:fld>
            <a:endParaRPr lang="fi-FI"/>
          </a:p>
        </p:txBody>
      </p:sp>
      <p:sp>
        <p:nvSpPr>
          <p:cNvPr id="8" name="Footer Placeholder 3"/>
          <p:cNvSpPr>
            <a:spLocks noGrp="1"/>
          </p:cNvSpPr>
          <p:nvPr>
            <p:ph type="ftr" sz="quarter" idx="20"/>
          </p:nvPr>
        </p:nvSpPr>
        <p:spPr/>
        <p:txBody>
          <a:bodyPr/>
          <a:lstStyle>
            <a:lvl1pPr>
              <a:defRPr/>
            </a:lvl1pPr>
          </a:lstStyle>
          <a:p>
            <a:pPr>
              <a:defRPr/>
            </a:pPr>
            <a:endParaRPr lang="fi-FI"/>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pPr>
                <a:defRPr/>
              </a:pPr>
              <a:t>‹#›</a:t>
            </a:fld>
            <a:endParaRPr lang="fi-FI"/>
          </a:p>
        </p:txBody>
      </p:sp>
      <p:cxnSp>
        <p:nvCxnSpPr>
          <p:cNvPr id="13" name="Straight Connector 4"/>
          <p:cNvCxnSpPr/>
          <p:nvPr userDrawn="1"/>
        </p:nvCxnSpPr>
        <p:spPr>
          <a:xfrm>
            <a:off x="468314" y="4385707"/>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09" y="1135450"/>
            <a:ext cx="3988079" cy="3002475"/>
          </a:xfrm>
          <a:prstGeom prst="rect">
            <a:avLst/>
          </a:prstGeom>
        </p:spPr>
        <p:txBody>
          <a:bodyPr vert="horz" lIns="0" tIns="0" rIns="0" bIns="0"/>
          <a:lstStyle>
            <a:lvl1pPr marL="0" indent="0">
              <a:buNone/>
              <a:defRPr sz="1890" b="1">
                <a:latin typeface="+mj-lt"/>
              </a:defRPr>
            </a:lvl1pPr>
            <a:lvl2pPr marL="213864" indent="-191181">
              <a:buFont typeface="Arial"/>
              <a:buChar char="•"/>
              <a:defRPr sz="1800">
                <a:latin typeface="Georgia"/>
              </a:defRPr>
            </a:lvl2pPr>
            <a:lvl3pPr marL="414766" indent="-207383">
              <a:buFont typeface="Lucida Grande"/>
              <a:buChar char="-"/>
              <a:defRPr sz="1440" i="1">
                <a:latin typeface="Georgia"/>
                <a:cs typeface="Georgia"/>
              </a:defRPr>
            </a:lvl3pPr>
            <a:lvl4pPr marL="712880" indent="-174979">
              <a:buFont typeface="Arial"/>
              <a:buChar char="•"/>
              <a:defRPr sz="1260" baseline="0">
                <a:latin typeface="Georgia"/>
              </a:defRPr>
            </a:lvl4pPr>
            <a:lvl5pPr marL="978589" indent="-205763">
              <a:buFont typeface="Courier New"/>
              <a:buChar char="o"/>
              <a:defRPr sz="117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2"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46364" cy="868137"/>
          </a:xfrm>
          <a:prstGeom prst="rect">
            <a:avLst/>
          </a:prstGeom>
        </p:spPr>
      </p:pic>
    </p:spTree>
    <p:extLst>
      <p:ext uri="{BB962C8B-B14F-4D97-AF65-F5344CB8AC3E}">
        <p14:creationId xmlns:p14="http://schemas.microsoft.com/office/powerpoint/2010/main" val="2565671820"/>
      </p:ext>
    </p:extLst>
  </p:cSld>
  <p:clrMapOvr>
    <a:masterClrMapping/>
  </p:clrMapOvr>
</p:sldLayout>
</file>

<file path=ppt/slideLayouts/slideLayout1354.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84"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468321"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3463226008"/>
      </p:ext>
    </p:extLst>
  </p:cSld>
  <p:clrMapOvr>
    <a:masterClrMapping/>
  </p:clrMapOvr>
</p:sldLayout>
</file>

<file path=ppt/slideLayouts/slideLayout1355.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84"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21"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3315418386"/>
      </p:ext>
    </p:extLst>
  </p:cSld>
  <p:clrMapOvr>
    <a:masterClrMapping/>
  </p:clrMapOvr>
</p:sldLayout>
</file>

<file path=ppt/slideLayouts/slideLayout1356.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84"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21"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3895992541"/>
      </p:ext>
    </p:extLst>
  </p:cSld>
  <p:clrMapOvr>
    <a:masterClrMapping/>
  </p:clrMapOvr>
</p:sldLayout>
</file>

<file path=ppt/slideLayouts/slideLayout1357.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84"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468321"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998058207"/>
      </p:ext>
    </p:extLst>
  </p:cSld>
  <p:clrMapOvr>
    <a:masterClrMapping/>
  </p:clrMapOvr>
</p:sldLayout>
</file>

<file path=ppt/slideLayouts/slideLayout1358.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84"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21"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2216705706"/>
      </p:ext>
    </p:extLst>
  </p:cSld>
  <p:clrMapOvr>
    <a:masterClrMapping/>
  </p:clrMapOvr>
</p:sldLayout>
</file>

<file path=ppt/slideLayouts/slideLayout1359.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84"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21"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32012312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cxnSp>
        <p:nvCxnSpPr>
          <p:cNvPr id="8"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900"/>
            <a:ext cx="2146364" cy="868137"/>
          </a:xfrm>
          <a:prstGeom prst="rect">
            <a:avLst/>
          </a:prstGeom>
        </p:spPr>
      </p:pic>
    </p:spTree>
    <p:extLst>
      <p:ext uri="{BB962C8B-B14F-4D97-AF65-F5344CB8AC3E}">
        <p14:creationId xmlns:p14="http://schemas.microsoft.com/office/powerpoint/2010/main" val="3461254728"/>
      </p:ext>
    </p:extLst>
  </p:cSld>
  <p:clrMapOvr>
    <a:masterClrMapping/>
  </p:clrMapOvr>
</p:sldLayout>
</file>

<file path=ppt/slideLayouts/slideLayout1360.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8319"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42" y="43"/>
            <a:ext cx="1619403" cy="1360353"/>
          </a:xfrm>
          <a:prstGeom prst="rect">
            <a:avLst/>
          </a:prstGeom>
        </p:spPr>
      </p:pic>
    </p:spTree>
    <p:extLst>
      <p:ext uri="{BB962C8B-B14F-4D97-AF65-F5344CB8AC3E}">
        <p14:creationId xmlns:p14="http://schemas.microsoft.com/office/powerpoint/2010/main" val="3625335281"/>
      </p:ext>
    </p:extLst>
  </p:cSld>
  <p:clrMapOvr>
    <a:masterClrMapping/>
  </p:clrMapOvr>
</p:sldLayout>
</file>

<file path=ppt/slideLayouts/slideLayout1361.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fi-FI"/>
              <a:t>Click to edit Master title 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7"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42" y="43"/>
            <a:ext cx="1619403" cy="1360353"/>
          </a:xfrm>
          <a:prstGeom prst="rect">
            <a:avLst/>
          </a:prstGeom>
        </p:spPr>
      </p:pic>
    </p:spTree>
    <p:extLst>
      <p:ext uri="{BB962C8B-B14F-4D97-AF65-F5344CB8AC3E}">
        <p14:creationId xmlns:p14="http://schemas.microsoft.com/office/powerpoint/2010/main" val="1639482772"/>
      </p:ext>
    </p:extLst>
  </p:cSld>
  <p:clrMapOvr>
    <a:masterClrMapping/>
  </p:clrMapOvr>
</p:sldLayout>
</file>

<file path=ppt/slideLayouts/slideLayout1362.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fi-FI"/>
              <a:t>Click to edit Master title style</a:t>
            </a:r>
            <a:endParaRPr lang="en-US" dirty="0"/>
          </a:p>
        </p:txBody>
      </p:sp>
      <p:sp>
        <p:nvSpPr>
          <p:cNvPr id="6" name="Subtitle 2"/>
          <p:cNvSpPr>
            <a:spLocks noGrp="1"/>
          </p:cNvSpPr>
          <p:nvPr>
            <p:ph type="subTitle" idx="1"/>
          </p:nvPr>
        </p:nvSpPr>
        <p:spPr>
          <a:xfrm>
            <a:off x="468319"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42" y="43"/>
            <a:ext cx="1619403" cy="1360353"/>
          </a:xfrm>
          <a:prstGeom prst="rect">
            <a:avLst/>
          </a:prstGeom>
        </p:spPr>
      </p:pic>
    </p:spTree>
    <p:extLst>
      <p:ext uri="{BB962C8B-B14F-4D97-AF65-F5344CB8AC3E}">
        <p14:creationId xmlns:p14="http://schemas.microsoft.com/office/powerpoint/2010/main" val="2420785647"/>
      </p:ext>
    </p:extLst>
  </p:cSld>
  <p:clrMapOvr>
    <a:masterClrMapping/>
  </p:clrMapOvr>
</p:sldLayout>
</file>

<file path=ppt/slideLayouts/slideLayout1363.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541" y="1491982"/>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9541"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6" y="135001"/>
            <a:ext cx="4629692" cy="4873500"/>
          </a:xfrm>
          <a:prstGeom prst="rect">
            <a:avLst/>
          </a:prstGeom>
        </p:spPr>
        <p:txBody>
          <a:bodyPr vert="horz" lIns="91123" tIns="45570" rIns="91123" bIns="45570"/>
          <a:lstStyle/>
          <a:p>
            <a:pPr lvl="0"/>
            <a:r>
              <a:rPr lang="fi-FI" noProof="0"/>
              <a:t>Drag picture to placeholder or click icon to add</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42" y="43"/>
            <a:ext cx="1619403" cy="1360353"/>
          </a:xfrm>
          <a:prstGeom prst="rect">
            <a:avLst/>
          </a:prstGeom>
        </p:spPr>
      </p:pic>
    </p:spTree>
    <p:extLst>
      <p:ext uri="{BB962C8B-B14F-4D97-AF65-F5344CB8AC3E}">
        <p14:creationId xmlns:p14="http://schemas.microsoft.com/office/powerpoint/2010/main" val="3360622734"/>
      </p:ext>
    </p:extLst>
  </p:cSld>
  <p:clrMapOvr>
    <a:masterClrMapping/>
  </p:clrMapOvr>
</p:sldLayout>
</file>

<file path=ppt/slideLayouts/slideLayout1364.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6" y="135001"/>
            <a:ext cx="4629692" cy="4873500"/>
          </a:xfrm>
          <a:prstGeom prst="rect">
            <a:avLst/>
          </a:prstGeom>
        </p:spPr>
        <p:txBody>
          <a:bodyPr vert="horz" lIns="91123" tIns="45570" rIns="91123" bIns="45570"/>
          <a:lstStyle/>
          <a:p>
            <a:pPr lvl="0"/>
            <a:r>
              <a:rPr lang="fi-FI" noProof="0"/>
              <a:t>Drag picture to placeholder or click icon to add</a:t>
            </a:r>
          </a:p>
        </p:txBody>
      </p:sp>
      <p:sp>
        <p:nvSpPr>
          <p:cNvPr id="6" name="Title 1"/>
          <p:cNvSpPr>
            <a:spLocks noGrp="1"/>
          </p:cNvSpPr>
          <p:nvPr>
            <p:ph type="ctrTitle"/>
          </p:nvPr>
        </p:nvSpPr>
        <p:spPr>
          <a:xfrm>
            <a:off x="469541" y="1491982"/>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fi-FI"/>
              <a:t>Click to edit Master title style</a:t>
            </a:r>
            <a:endParaRPr lang="en-US" dirty="0"/>
          </a:p>
        </p:txBody>
      </p:sp>
      <p:sp>
        <p:nvSpPr>
          <p:cNvPr id="8" name="Subtitle 2"/>
          <p:cNvSpPr>
            <a:spLocks noGrp="1"/>
          </p:cNvSpPr>
          <p:nvPr>
            <p:ph type="subTitle" idx="1"/>
          </p:nvPr>
        </p:nvSpPr>
        <p:spPr>
          <a:xfrm>
            <a:off x="469541"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42" y="43"/>
            <a:ext cx="1619403" cy="1360353"/>
          </a:xfrm>
          <a:prstGeom prst="rect">
            <a:avLst/>
          </a:prstGeom>
        </p:spPr>
      </p:pic>
    </p:spTree>
    <p:extLst>
      <p:ext uri="{BB962C8B-B14F-4D97-AF65-F5344CB8AC3E}">
        <p14:creationId xmlns:p14="http://schemas.microsoft.com/office/powerpoint/2010/main" val="4049518957"/>
      </p:ext>
    </p:extLst>
  </p:cSld>
  <p:clrMapOvr>
    <a:masterClrMapping/>
  </p:clrMapOvr>
</p:sldLayout>
</file>

<file path=ppt/slideLayouts/slideLayout1365.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6" y="135001"/>
            <a:ext cx="4629692" cy="4873500"/>
          </a:xfrm>
          <a:prstGeom prst="rect">
            <a:avLst/>
          </a:prstGeom>
        </p:spPr>
        <p:txBody>
          <a:bodyPr vert="horz" lIns="91123" tIns="45570" rIns="91123" bIns="45570"/>
          <a:lstStyle/>
          <a:p>
            <a:pPr lvl="0"/>
            <a:r>
              <a:rPr lang="fi-FI" noProof="0"/>
              <a:t>Drag picture to placeholder or click icon to add</a:t>
            </a:r>
          </a:p>
        </p:txBody>
      </p:sp>
      <p:sp>
        <p:nvSpPr>
          <p:cNvPr id="6" name="Title 1"/>
          <p:cNvSpPr>
            <a:spLocks noGrp="1"/>
          </p:cNvSpPr>
          <p:nvPr>
            <p:ph type="ctrTitle"/>
          </p:nvPr>
        </p:nvSpPr>
        <p:spPr>
          <a:xfrm>
            <a:off x="469541" y="1470094"/>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fi-FI"/>
              <a:t>Click to edit Master title style</a:t>
            </a:r>
            <a:endParaRPr lang="en-US" dirty="0"/>
          </a:p>
        </p:txBody>
      </p:sp>
      <p:sp>
        <p:nvSpPr>
          <p:cNvPr id="7" name="Subtitle 2"/>
          <p:cNvSpPr>
            <a:spLocks noGrp="1"/>
          </p:cNvSpPr>
          <p:nvPr>
            <p:ph type="subTitle" idx="1"/>
          </p:nvPr>
        </p:nvSpPr>
        <p:spPr>
          <a:xfrm>
            <a:off x="469541"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42" y="43"/>
            <a:ext cx="1619403" cy="1360353"/>
          </a:xfrm>
          <a:prstGeom prst="rect">
            <a:avLst/>
          </a:prstGeom>
        </p:spPr>
      </p:pic>
    </p:spTree>
    <p:extLst>
      <p:ext uri="{BB962C8B-B14F-4D97-AF65-F5344CB8AC3E}">
        <p14:creationId xmlns:p14="http://schemas.microsoft.com/office/powerpoint/2010/main" val="3356864080"/>
      </p:ext>
    </p:extLst>
  </p:cSld>
  <p:clrMapOvr>
    <a:masterClrMapping/>
  </p:clrMapOvr>
</p:sldLayout>
</file>

<file path=ppt/slideLayouts/slideLayout1366.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84"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533" y="4256737"/>
            <a:ext cx="2039167" cy="861840"/>
          </a:xfrm>
          <a:prstGeom prst="rect">
            <a:avLst/>
          </a:prstGeom>
        </p:spPr>
      </p:pic>
      <p:cxnSp>
        <p:nvCxnSpPr>
          <p:cNvPr id="7" name="Straight Connector 4"/>
          <p:cNvCxnSpPr/>
          <p:nvPr userDrawn="1"/>
        </p:nvCxnSpPr>
        <p:spPr>
          <a:xfrm>
            <a:off x="46838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4927565"/>
      </p:ext>
    </p:extLst>
  </p:cSld>
  <p:clrMapOvr>
    <a:masterClrMapping/>
  </p:clrMapOvr>
</p:sldLayout>
</file>

<file path=ppt/slideLayouts/slideLayout1367.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84"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1291" y="4259134"/>
            <a:ext cx="1979878" cy="861840"/>
          </a:xfrm>
          <a:prstGeom prst="rect">
            <a:avLst/>
          </a:prstGeom>
        </p:spPr>
      </p:pic>
      <p:cxnSp>
        <p:nvCxnSpPr>
          <p:cNvPr id="8" name="Straight Connector 4"/>
          <p:cNvCxnSpPr/>
          <p:nvPr userDrawn="1"/>
        </p:nvCxnSpPr>
        <p:spPr>
          <a:xfrm>
            <a:off x="46838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1792143"/>
      </p:ext>
    </p:extLst>
  </p:cSld>
  <p:clrMapOvr>
    <a:masterClrMapping/>
  </p:clrMapOvr>
</p:sldLayout>
</file>

<file path=ppt/slideLayouts/slideLayout1368.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8037" y="4257816"/>
            <a:ext cx="2071506" cy="861840"/>
          </a:xfrm>
          <a:prstGeom prst="rect">
            <a:avLst/>
          </a:prstGeom>
        </p:spPr>
      </p:pic>
      <p:sp>
        <p:nvSpPr>
          <p:cNvPr id="4" name="Title 1"/>
          <p:cNvSpPr>
            <a:spLocks noGrp="1"/>
          </p:cNvSpPr>
          <p:nvPr>
            <p:ph type="ctrTitle"/>
          </p:nvPr>
        </p:nvSpPr>
        <p:spPr>
          <a:xfrm>
            <a:off x="468384"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8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5286100"/>
      </p:ext>
    </p:extLst>
  </p:cSld>
  <p:clrMapOvr>
    <a:masterClrMapping/>
  </p:clrMapOvr>
</p:sldLayout>
</file>

<file path=ppt/slideLayouts/slideLayout1369.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84"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468316" y="1145993"/>
            <a:ext cx="8207374" cy="2991933"/>
          </a:xfrm>
          <a:prstGeom prst="rect">
            <a:avLst/>
          </a:prstGeom>
        </p:spPr>
        <p:txBody>
          <a:bodyPr vert="horz" lIns="0" tIns="0" rIns="0" bIns="0"/>
          <a:lstStyle>
            <a:lvl1pPr marL="0" indent="0">
              <a:buNone/>
              <a:defRPr sz="2100" b="1">
                <a:latin typeface="+mj-lt"/>
              </a:defRPr>
            </a:lvl1pPr>
            <a:lvl2pPr marL="236803" indent="-211697">
              <a:buFont typeface="Arial"/>
              <a:buChar char="•"/>
              <a:defRPr sz="2000">
                <a:latin typeface="Georgia"/>
              </a:defRPr>
            </a:lvl2pPr>
            <a:lvl3pPr marL="459244" indent="-229620">
              <a:buFont typeface="Lucida Grande"/>
              <a:buChar char="-"/>
              <a:defRPr sz="1600" i="1">
                <a:latin typeface="Georgia"/>
                <a:cs typeface="Georgia"/>
              </a:defRPr>
            </a:lvl3pPr>
            <a:lvl4pPr marL="789354" indent="-193757">
              <a:buFont typeface="Arial"/>
              <a:buChar char="•"/>
              <a:defRPr sz="1400" baseline="0">
                <a:latin typeface="Georgia"/>
              </a:defRPr>
            </a:lvl4pPr>
            <a:lvl5pPr marL="1083545" indent="-22784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42C68F6D-8348-4D45-8DA8-FD9DC128913F}"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pic>
        <p:nvPicPr>
          <p:cNvPr id="9"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9063" y="4254128"/>
            <a:ext cx="1811147"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Connector 4"/>
          <p:cNvCxnSpPr/>
          <p:nvPr userDrawn="1"/>
        </p:nvCxnSpPr>
        <p:spPr>
          <a:xfrm>
            <a:off x="468384"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6134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4" y="1145993"/>
            <a:ext cx="8207374" cy="299193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latin typeface="Aria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cxnSp>
        <p:nvCxnSpPr>
          <p:cNvPr id="12" name="Straight Connector 4"/>
          <p:cNvCxnSpPr/>
          <p:nvPr userDrawn="1"/>
        </p:nvCxnSpPr>
        <p:spPr>
          <a:xfrm>
            <a:off x="468325"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900"/>
            <a:ext cx="2113788" cy="868137"/>
          </a:xfrm>
          <a:prstGeom prst="rect">
            <a:avLst/>
          </a:prstGeom>
        </p:spPr>
      </p:pic>
    </p:spTree>
    <p:extLst>
      <p:ext uri="{BB962C8B-B14F-4D97-AF65-F5344CB8AC3E}">
        <p14:creationId xmlns:p14="http://schemas.microsoft.com/office/powerpoint/2010/main" val="3610812197"/>
      </p:ext>
    </p:extLst>
  </p:cSld>
  <p:clrMapOvr>
    <a:masterClrMapping/>
  </p:clrMapOvr>
</p:sldLayout>
</file>

<file path=ppt/slideLayouts/slideLayout1370.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84"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6" y="1135537"/>
            <a:ext cx="8207374" cy="3002475"/>
          </a:xfrm>
          <a:prstGeom prst="rect">
            <a:avLst/>
          </a:prstGeom>
        </p:spPr>
        <p:txBody>
          <a:bodyPr vert="horz" lIns="0" tIns="0" rIns="0" bIns="0"/>
          <a:lstStyle>
            <a:lvl1pPr marL="0" indent="0">
              <a:buNone/>
              <a:defRPr sz="2100" b="1">
                <a:latin typeface="+mj-lt"/>
              </a:defRPr>
            </a:lvl1pPr>
            <a:lvl2pPr marL="236803" indent="-211697">
              <a:buFont typeface="Arial"/>
              <a:buChar char="•"/>
              <a:defRPr sz="2000">
                <a:latin typeface="Georgia"/>
              </a:defRPr>
            </a:lvl2pPr>
            <a:lvl3pPr marL="459244" indent="-229620">
              <a:buFont typeface="Lucida Grande"/>
              <a:buChar char="-"/>
              <a:defRPr sz="1600" i="1">
                <a:latin typeface="Georgia"/>
                <a:cs typeface="Georgia"/>
              </a:defRPr>
            </a:lvl3pPr>
            <a:lvl4pPr marL="789354" indent="-193757">
              <a:buFont typeface="Arial"/>
              <a:buChar char="•"/>
              <a:defRPr sz="1400" baseline="0">
                <a:latin typeface="Georgia"/>
              </a:defRPr>
            </a:lvl4pPr>
            <a:lvl5pPr marL="1083545" indent="-22784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10D4F5D4-B9BE-44F8-96C7-1C557ABCEE05}"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9"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1" y="4254128"/>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4" name="Straight Connector 4"/>
          <p:cNvCxnSpPr/>
          <p:nvPr userDrawn="1"/>
        </p:nvCxnSpPr>
        <p:spPr>
          <a:xfrm>
            <a:off x="468384"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6592118"/>
      </p:ext>
    </p:extLst>
  </p:cSld>
  <p:clrMapOvr>
    <a:masterClrMapping/>
  </p:clrMapOvr>
</p:sldLayout>
</file>

<file path=ppt/slideLayouts/slideLayout1371.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80001" y="4254128"/>
            <a:ext cx="1745016"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ctrTitle"/>
          </p:nvPr>
        </p:nvSpPr>
        <p:spPr>
          <a:xfrm>
            <a:off x="468384"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6" y="1135537"/>
            <a:ext cx="8207374" cy="3002475"/>
          </a:xfrm>
          <a:prstGeom prst="rect">
            <a:avLst/>
          </a:prstGeom>
        </p:spPr>
        <p:txBody>
          <a:bodyPr vert="horz" lIns="0" tIns="0" rIns="0" bIns="0"/>
          <a:lstStyle>
            <a:lvl1pPr marL="0" indent="0">
              <a:buNone/>
              <a:defRPr sz="2100" b="1">
                <a:latin typeface="+mj-lt"/>
              </a:defRPr>
            </a:lvl1pPr>
            <a:lvl2pPr marL="236803" indent="-211697">
              <a:buFont typeface="Arial"/>
              <a:buChar char="•"/>
              <a:defRPr sz="2000">
                <a:latin typeface="Georgia"/>
              </a:defRPr>
            </a:lvl2pPr>
            <a:lvl3pPr marL="459244" indent="-229620">
              <a:buFont typeface="Lucida Grande"/>
              <a:buChar char="-"/>
              <a:defRPr sz="1600" i="1">
                <a:latin typeface="Georgia"/>
                <a:cs typeface="Georgia"/>
              </a:defRPr>
            </a:lvl3pPr>
            <a:lvl4pPr marL="789354" indent="-193757">
              <a:buFont typeface="Arial"/>
              <a:buChar char="•"/>
              <a:defRPr sz="1400" baseline="0">
                <a:latin typeface="Georgia"/>
              </a:defRPr>
            </a:lvl4pPr>
            <a:lvl5pPr marL="1083545" indent="-22784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9AAC3E7-FF06-4D99-B9A7-10BD4542BFB8}"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84"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4978503"/>
      </p:ext>
    </p:extLst>
  </p:cSld>
  <p:clrMapOvr>
    <a:masterClrMapping/>
  </p:clrMapOvr>
</p:sldLayout>
</file>

<file path=ppt/slideLayouts/slideLayout1372.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3333" y="1135537"/>
            <a:ext cx="3988079" cy="3002475"/>
          </a:xfrm>
          <a:prstGeom prst="rect">
            <a:avLst/>
          </a:prstGeom>
        </p:spPr>
        <p:txBody>
          <a:bodyPr vert="horz" lIns="0" tIns="0" rIns="0" bIns="0"/>
          <a:lstStyle>
            <a:lvl1pPr marL="0" indent="0">
              <a:buNone/>
              <a:defRPr sz="2100" b="1">
                <a:latin typeface="+mj-lt"/>
              </a:defRPr>
            </a:lvl1pPr>
            <a:lvl2pPr marL="236803" indent="-211697">
              <a:buFont typeface="Arial"/>
              <a:buChar char="•"/>
              <a:defRPr sz="2000">
                <a:latin typeface="Georgia"/>
              </a:defRPr>
            </a:lvl2pPr>
            <a:lvl3pPr marL="459244" indent="-229620">
              <a:buFont typeface="Lucida Grande"/>
              <a:buChar char="-"/>
              <a:defRPr sz="1600" i="1">
                <a:latin typeface="Georgia"/>
                <a:cs typeface="Georgia"/>
              </a:defRPr>
            </a:lvl3pPr>
            <a:lvl4pPr marL="789354" indent="-193757">
              <a:buFont typeface="Arial"/>
              <a:buChar char="•"/>
              <a:defRPr sz="1400" baseline="0">
                <a:latin typeface="Georgia"/>
              </a:defRPr>
            </a:lvl4pPr>
            <a:lvl5pPr marL="1083545" indent="-22784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40" name="Content Placeholder 10"/>
          <p:cNvSpPr>
            <a:spLocks noGrp="1"/>
          </p:cNvSpPr>
          <p:nvPr>
            <p:ph sz="quarter" idx="18"/>
          </p:nvPr>
        </p:nvSpPr>
        <p:spPr>
          <a:xfrm>
            <a:off x="4687637" y="1135537"/>
            <a:ext cx="3988079" cy="3002475"/>
          </a:xfrm>
          <a:prstGeom prst="rect">
            <a:avLst/>
          </a:prstGeom>
        </p:spPr>
        <p:txBody>
          <a:bodyPr vert="horz" lIns="0" tIns="0" rIns="0" bIns="0"/>
          <a:lstStyle>
            <a:lvl1pPr marL="0" indent="0">
              <a:buNone/>
              <a:defRPr sz="2100" b="1">
                <a:latin typeface="+mj-lt"/>
              </a:defRPr>
            </a:lvl1pPr>
            <a:lvl2pPr marL="236803" indent="-211697">
              <a:buFont typeface="Arial"/>
              <a:buChar char="•"/>
              <a:defRPr sz="2000">
                <a:latin typeface="Georgia"/>
              </a:defRPr>
            </a:lvl2pPr>
            <a:lvl3pPr marL="459244" indent="-229620">
              <a:buFont typeface="Lucida Grande"/>
              <a:buChar char="-"/>
              <a:defRPr sz="1600" i="1">
                <a:latin typeface="Georgia"/>
                <a:cs typeface="Georgia"/>
              </a:defRPr>
            </a:lvl3pPr>
            <a:lvl4pPr marL="789354" indent="-193757">
              <a:buFont typeface="Arial"/>
              <a:buChar char="•"/>
              <a:defRPr sz="1400" baseline="0">
                <a:latin typeface="Georgia"/>
              </a:defRPr>
            </a:lvl4pPr>
            <a:lvl5pPr marL="1083545" indent="-22784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CBC33CCD-9C0F-4F50-B300-ED98B7FFFC45}"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7890" y="4254128"/>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84"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1892967"/>
      </p:ext>
    </p:extLst>
  </p:cSld>
  <p:clrMapOvr>
    <a:masterClrMapping/>
  </p:clrMapOvr>
</p:sldLayout>
</file>

<file path=ppt/slideLayouts/slideLayout1373.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84"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468325" y="1135465"/>
            <a:ext cx="3988079" cy="3002981"/>
          </a:xfrm>
          <a:prstGeom prst="rect">
            <a:avLst/>
          </a:prstGeom>
        </p:spPr>
        <p:txBody>
          <a:bodyPr vert="horz" lIns="0" tIns="0" rIns="0" bIns="0"/>
          <a:lstStyle>
            <a:lvl1pPr marL="0" indent="0">
              <a:buNone/>
              <a:defRPr sz="2100" b="1">
                <a:latin typeface="+mj-lt"/>
              </a:defRPr>
            </a:lvl1pPr>
            <a:lvl2pPr marL="236803" indent="-211697">
              <a:buFont typeface="Arial"/>
              <a:buChar char="•"/>
              <a:defRPr sz="2000">
                <a:latin typeface="Georgia"/>
              </a:defRPr>
            </a:lvl2pPr>
            <a:lvl3pPr marL="459244" indent="-229620">
              <a:buFont typeface="Lucida Grande"/>
              <a:buChar char="-"/>
              <a:defRPr sz="1600" i="1">
                <a:latin typeface="Georgia"/>
                <a:cs typeface="Georgia"/>
              </a:defRPr>
            </a:lvl3pPr>
            <a:lvl4pPr marL="789354" indent="-193757">
              <a:buFont typeface="Arial"/>
              <a:buChar char="•"/>
              <a:defRPr sz="1400" baseline="0">
                <a:latin typeface="Georgia"/>
              </a:defRPr>
            </a:lvl4pPr>
            <a:lvl5pPr marL="1083545" indent="-22784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87637" y="1134952"/>
            <a:ext cx="3988079" cy="3002981"/>
          </a:xfrm>
          <a:prstGeom prst="rect">
            <a:avLst/>
          </a:prstGeom>
        </p:spPr>
        <p:txBody>
          <a:bodyPr vert="horz" lIns="0" tIns="0" rIns="0" bIns="0"/>
          <a:lstStyle>
            <a:lvl1pPr marL="0" indent="0">
              <a:buNone/>
              <a:defRPr sz="2100" b="1">
                <a:latin typeface="+mj-lt"/>
              </a:defRPr>
            </a:lvl1pPr>
            <a:lvl2pPr marL="236803" indent="-211697">
              <a:buFont typeface="Arial"/>
              <a:buChar char="•"/>
              <a:defRPr sz="2000">
                <a:latin typeface="Georgia"/>
              </a:defRPr>
            </a:lvl2pPr>
            <a:lvl3pPr marL="459244" indent="-229620">
              <a:buFont typeface="Lucida Grande"/>
              <a:buChar char="-"/>
              <a:defRPr sz="1600" i="1">
                <a:latin typeface="Georgia"/>
                <a:cs typeface="Georgia"/>
              </a:defRPr>
            </a:lvl3pPr>
            <a:lvl4pPr marL="789354" indent="-193757">
              <a:buFont typeface="Arial"/>
              <a:buChar char="•"/>
              <a:defRPr sz="1400" baseline="0">
                <a:latin typeface="Georgia"/>
              </a:defRPr>
            </a:lvl4pPr>
            <a:lvl5pPr marL="1083545" indent="-22784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B72ECC5E-FBF9-4BBA-8E4E-908F083515A2}"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0"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1" y="4254128"/>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84"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0397753"/>
      </p:ext>
    </p:extLst>
  </p:cSld>
  <p:clrMapOvr>
    <a:masterClrMapping/>
  </p:clrMapOvr>
</p:sldLayout>
</file>

<file path=ppt/slideLayouts/slideLayout1374.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84"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25" y="1135537"/>
            <a:ext cx="3988079" cy="3002475"/>
          </a:xfrm>
          <a:prstGeom prst="rect">
            <a:avLst/>
          </a:prstGeom>
        </p:spPr>
        <p:txBody>
          <a:bodyPr vert="horz" lIns="0" tIns="0" rIns="0" bIns="0"/>
          <a:lstStyle>
            <a:lvl1pPr marL="0" indent="0">
              <a:buNone/>
              <a:defRPr sz="2100" b="1">
                <a:latin typeface="+mj-lt"/>
              </a:defRPr>
            </a:lvl1pPr>
            <a:lvl2pPr marL="236803" indent="-211697">
              <a:buFont typeface="Arial"/>
              <a:buChar char="•"/>
              <a:defRPr sz="2000">
                <a:latin typeface="Georgia"/>
              </a:defRPr>
            </a:lvl2pPr>
            <a:lvl3pPr marL="459244" indent="-229620">
              <a:buFont typeface="Lucida Grande"/>
              <a:buChar char="-"/>
              <a:defRPr sz="1600" i="1">
                <a:latin typeface="Georgia"/>
                <a:cs typeface="Georgia"/>
              </a:defRPr>
            </a:lvl3pPr>
            <a:lvl4pPr marL="789354" indent="-193757">
              <a:buFont typeface="Arial"/>
              <a:buChar char="•"/>
              <a:defRPr sz="1400" baseline="0">
                <a:latin typeface="Georgia"/>
              </a:defRPr>
            </a:lvl4pPr>
            <a:lvl5pPr marL="1083545" indent="-22784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B4E52BF5-BF61-4F2B-B633-26CA257B268F}"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79513" y="4254128"/>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84"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37" y="1135537"/>
            <a:ext cx="3988079" cy="3002475"/>
          </a:xfrm>
          <a:prstGeom prst="rect">
            <a:avLst/>
          </a:prstGeom>
        </p:spPr>
        <p:txBody>
          <a:bodyPr vert="horz" lIns="0" tIns="0" rIns="0" bIns="0"/>
          <a:lstStyle>
            <a:lvl1pPr marL="0" indent="0">
              <a:buNone/>
              <a:defRPr sz="2100" b="1">
                <a:latin typeface="+mj-lt"/>
              </a:defRPr>
            </a:lvl1pPr>
            <a:lvl2pPr marL="236803" indent="-211697">
              <a:buFont typeface="Arial"/>
              <a:buChar char="•"/>
              <a:defRPr sz="2000">
                <a:latin typeface="Georgia"/>
              </a:defRPr>
            </a:lvl2pPr>
            <a:lvl3pPr marL="459244" indent="-229620">
              <a:buFont typeface="Lucida Grande"/>
              <a:buChar char="-"/>
              <a:defRPr sz="1600" i="1">
                <a:latin typeface="Georgia"/>
                <a:cs typeface="Georgia"/>
              </a:defRPr>
            </a:lvl3pPr>
            <a:lvl4pPr marL="789354" indent="-193757">
              <a:buFont typeface="Arial"/>
              <a:buChar char="•"/>
              <a:defRPr sz="1400" baseline="0">
                <a:latin typeface="Georgia"/>
              </a:defRPr>
            </a:lvl4pPr>
            <a:lvl5pPr marL="1083545" indent="-22784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2478769762"/>
      </p:ext>
    </p:extLst>
  </p:cSld>
  <p:clrMapOvr>
    <a:masterClrMapping/>
  </p:clrMapOvr>
</p:sldLayout>
</file>

<file path=ppt/slideLayouts/slideLayout1375.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a:xfrm>
            <a:off x="573088" y="366716"/>
            <a:ext cx="7988300" cy="810816"/>
          </a:xfrm>
          <a:prstGeom prst="rect">
            <a:avLst/>
          </a:prstGeom>
        </p:spPr>
        <p:txBody>
          <a:bodyPr/>
          <a:lstStyle/>
          <a:p>
            <a:r>
              <a:rPr lang="en-US" noProof="0"/>
              <a:t>Click to edit Master title style</a:t>
            </a:r>
          </a:p>
        </p:txBody>
      </p:sp>
      <p:sp>
        <p:nvSpPr>
          <p:cNvPr id="3" name="Content Placeholder 2"/>
          <p:cNvSpPr>
            <a:spLocks noGrp="1"/>
          </p:cNvSpPr>
          <p:nvPr>
            <p:ph idx="1"/>
          </p:nvPr>
        </p:nvSpPr>
        <p:spPr>
          <a:xfrm>
            <a:off x="573088" y="1188288"/>
            <a:ext cx="7988300" cy="3101579"/>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9"/>
          <p:cNvSpPr>
            <a:spLocks noGrp="1"/>
          </p:cNvSpPr>
          <p:nvPr>
            <p:ph type="body" sz="quarter" idx="13"/>
          </p:nvPr>
        </p:nvSpPr>
        <p:spPr>
          <a:xfrm>
            <a:off x="5144400" y="4608900"/>
            <a:ext cx="1537200" cy="286200"/>
          </a:xfrm>
          <a:prstGeom prst="rect">
            <a:avLst/>
          </a:prstGeom>
        </p:spPr>
        <p:txBody>
          <a:bodyPr>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a:t>Click to edit Master text styles</a:t>
            </a:r>
          </a:p>
        </p:txBody>
      </p:sp>
      <p:sp>
        <p:nvSpPr>
          <p:cNvPr id="12" name="Text Placeholder 9"/>
          <p:cNvSpPr>
            <a:spLocks noGrp="1"/>
          </p:cNvSpPr>
          <p:nvPr>
            <p:ph type="body" sz="quarter" idx="14"/>
          </p:nvPr>
        </p:nvSpPr>
        <p:spPr>
          <a:xfrm>
            <a:off x="6858000" y="4608900"/>
            <a:ext cx="1702800" cy="286200"/>
          </a:xfrm>
          <a:prstGeom prst="rect">
            <a:avLst/>
          </a:prstGeom>
        </p:spPr>
        <p:txBody>
          <a:bodyPr>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a:t>Click to edit Master text styles</a:t>
            </a:r>
          </a:p>
        </p:txBody>
      </p:sp>
      <p:sp>
        <p:nvSpPr>
          <p:cNvPr id="6" name="Date Placeholder 3"/>
          <p:cNvSpPr>
            <a:spLocks noGrp="1"/>
          </p:cNvSpPr>
          <p:nvPr>
            <p:ph type="dt" sz="half" idx="15"/>
          </p:nvPr>
        </p:nvSpPr>
        <p:spPr/>
        <p:txBody>
          <a:bodyPr/>
          <a:lstStyle>
            <a:lvl1pPr>
              <a:defRPr/>
            </a:lvl1pPr>
          </a:lstStyle>
          <a:p>
            <a:pPr>
              <a:defRPr/>
            </a:pPr>
            <a:fld id="{313CF124-1BD2-0140-ADD2-67A9E4E46F2D}" type="datetime1">
              <a:rPr lang="en-US">
                <a:latin typeface="Arial"/>
              </a:rPr>
              <a:pPr>
                <a:defRPr/>
              </a:pPr>
              <a:t>9/21/20</a:t>
            </a:fld>
            <a:endParaRPr lang="en-US">
              <a:latin typeface="Arial"/>
            </a:endParaRPr>
          </a:p>
        </p:txBody>
      </p:sp>
      <p:sp>
        <p:nvSpPr>
          <p:cNvPr id="7" name="Footer Placeholder 4"/>
          <p:cNvSpPr>
            <a:spLocks noGrp="1"/>
          </p:cNvSpPr>
          <p:nvPr>
            <p:ph type="ftr" sz="quarter" idx="16"/>
          </p:nvPr>
        </p:nvSpPr>
        <p:spPr/>
        <p:txBody>
          <a:bodyPr/>
          <a:lstStyle>
            <a:lvl1pPr>
              <a:defRPr/>
            </a:lvl1pPr>
          </a:lstStyle>
          <a:p>
            <a:pPr>
              <a:defRPr/>
            </a:pPr>
            <a:endParaRPr lang="en-US">
              <a:latin typeface="Arial"/>
            </a:endParaRPr>
          </a:p>
        </p:txBody>
      </p:sp>
      <p:sp>
        <p:nvSpPr>
          <p:cNvPr id="8" name="Slide Number Placeholder 5"/>
          <p:cNvSpPr>
            <a:spLocks noGrp="1"/>
          </p:cNvSpPr>
          <p:nvPr>
            <p:ph type="sldNum" sz="quarter" idx="17"/>
          </p:nvPr>
        </p:nvSpPr>
        <p:spPr/>
        <p:txBody>
          <a:bodyPr/>
          <a:lstStyle>
            <a:lvl1pPr>
              <a:defRPr/>
            </a:lvl1pPr>
          </a:lstStyle>
          <a:p>
            <a:pPr>
              <a:defRPr/>
            </a:pPr>
            <a:fld id="{10809CA9-C53D-A840-A652-FB7A73BB560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915223242"/>
      </p:ext>
    </p:extLst>
  </p:cSld>
  <p:clrMapOvr>
    <a:masterClrMapping/>
  </p:clrMapOvr>
</p:sldLayout>
</file>

<file path=ppt/slideLayouts/slideLayout1376.xml><?xml version="1.0" encoding="utf-8"?>
<p:sldLayout xmlns:a="http://schemas.openxmlformats.org/drawingml/2006/main" xmlns:r="http://schemas.openxmlformats.org/officeDocument/2006/relationships" xmlns:p="http://schemas.openxmlformats.org/presentationml/2006/main" type="tx">
  <p:cSld name="Otsikko ja aliotsikko - kuva">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hape 9"/>
          <p:cNvSpPr>
            <a:spLocks noGrp="1"/>
          </p:cNvSpPr>
          <p:nvPr>
            <p:ph type="title"/>
          </p:nvPr>
        </p:nvSpPr>
        <p:spPr>
          <a:xfrm>
            <a:off x="250031" y="3603175"/>
            <a:ext cx="8643938" cy="663029"/>
          </a:xfrm>
          <a:prstGeom prst="rect">
            <a:avLst/>
          </a:prstGeom>
        </p:spPr>
        <p:txBody>
          <a:bodyPr lIns="0" tIns="0" rIns="0" bIns="0" anchor="b"/>
          <a:lstStyle>
            <a:lvl1pPr marL="0" marR="0" algn="ctr" defTabSz="381424">
              <a:defRPr sz="4700" cap="all">
                <a:solidFill>
                  <a:srgbClr val="535353"/>
                </a:solidFill>
                <a:uFillTx/>
                <a:latin typeface="+mn-lt"/>
                <a:ea typeface="+mn-ea"/>
                <a:cs typeface="+mn-cs"/>
                <a:sym typeface="Gill Sans Light"/>
              </a:defRPr>
            </a:lvl1pPr>
          </a:lstStyle>
          <a:p>
            <a:pPr lvl="0">
              <a:defRPr sz="1800" cap="none">
                <a:solidFill>
                  <a:srgbClr val="000000"/>
                </a:solidFill>
              </a:defRPr>
            </a:pPr>
            <a:r>
              <a:rPr sz="4700" cap="all">
                <a:solidFill>
                  <a:srgbClr val="535353"/>
                </a:solidFill>
              </a:rPr>
              <a:t>Otsikkoteksti</a:t>
            </a:r>
          </a:p>
        </p:txBody>
      </p:sp>
      <p:sp>
        <p:nvSpPr>
          <p:cNvPr id="10" name="Shape 10"/>
          <p:cNvSpPr>
            <a:spLocks noGrp="1"/>
          </p:cNvSpPr>
          <p:nvPr>
            <p:ph type="body" idx="1"/>
          </p:nvPr>
        </p:nvSpPr>
        <p:spPr>
          <a:xfrm>
            <a:off x="250031" y="4259469"/>
            <a:ext cx="8643938" cy="636241"/>
          </a:xfrm>
          <a:prstGeom prst="rect">
            <a:avLst/>
          </a:prstGeom>
        </p:spPr>
        <p:txBody>
          <a:bodyPr lIns="0" tIns="0" rIns="0" bIns="0"/>
          <a:lstStyle>
            <a:lvl1pPr marL="0" marR="0" indent="0" algn="ctr" defTabSz="381424">
              <a:spcBef>
                <a:spcPts val="0"/>
              </a:spcBef>
              <a:buClr>
                <a:srgbClr val="535353"/>
              </a:buClr>
              <a:buSzTx/>
              <a:buFontTx/>
              <a:buNone/>
              <a:defRPr sz="2500">
                <a:solidFill>
                  <a:srgbClr val="535353"/>
                </a:solidFill>
                <a:uFillTx/>
                <a:latin typeface="+mn-lt"/>
                <a:ea typeface="+mn-ea"/>
                <a:cs typeface="+mn-cs"/>
                <a:sym typeface="Gill Sans Light"/>
              </a:defRPr>
            </a:lvl1pPr>
            <a:lvl2pPr marL="0" marR="0" indent="0" algn="ctr" defTabSz="381424">
              <a:spcBef>
                <a:spcPts val="0"/>
              </a:spcBef>
              <a:buClr>
                <a:srgbClr val="535353"/>
              </a:buClr>
              <a:buSzTx/>
              <a:buFontTx/>
              <a:buNone/>
              <a:defRPr sz="2500">
                <a:solidFill>
                  <a:srgbClr val="535353"/>
                </a:solidFill>
                <a:uFillTx/>
                <a:latin typeface="+mn-lt"/>
                <a:ea typeface="+mn-ea"/>
                <a:cs typeface="+mn-cs"/>
                <a:sym typeface="Gill Sans Light"/>
              </a:defRPr>
            </a:lvl2pPr>
            <a:lvl3pPr marL="0" marR="0" indent="0" algn="ctr" defTabSz="381424">
              <a:spcBef>
                <a:spcPts val="0"/>
              </a:spcBef>
              <a:buClr>
                <a:srgbClr val="535353"/>
              </a:buClr>
              <a:buSzTx/>
              <a:buFontTx/>
              <a:buNone/>
              <a:defRPr sz="2500">
                <a:solidFill>
                  <a:srgbClr val="535353"/>
                </a:solidFill>
                <a:uFillTx/>
                <a:latin typeface="+mn-lt"/>
                <a:ea typeface="+mn-ea"/>
                <a:cs typeface="+mn-cs"/>
                <a:sym typeface="Gill Sans Light"/>
              </a:defRPr>
            </a:lvl3pPr>
            <a:lvl4pPr marL="0" marR="0" indent="0" algn="ctr" defTabSz="381424">
              <a:spcBef>
                <a:spcPts val="0"/>
              </a:spcBef>
              <a:buClr>
                <a:srgbClr val="535353"/>
              </a:buClr>
              <a:buSzTx/>
              <a:buFontTx/>
              <a:buNone/>
              <a:defRPr sz="2500">
                <a:solidFill>
                  <a:srgbClr val="535353"/>
                </a:solidFill>
                <a:uFillTx/>
                <a:latin typeface="+mn-lt"/>
                <a:ea typeface="+mn-ea"/>
                <a:cs typeface="+mn-cs"/>
                <a:sym typeface="Gill Sans Light"/>
              </a:defRPr>
            </a:lvl4pPr>
            <a:lvl5pPr marL="0" marR="0" indent="0" algn="ctr" defTabSz="381424">
              <a:spcBef>
                <a:spcPts val="0"/>
              </a:spcBef>
              <a:buClr>
                <a:srgbClr val="535353"/>
              </a:buClr>
              <a:buSzTx/>
              <a:buFontTx/>
              <a:buNone/>
              <a:defRPr sz="2500">
                <a:solidFill>
                  <a:srgbClr val="535353"/>
                </a:solidFill>
                <a:uFillTx/>
                <a:latin typeface="+mn-lt"/>
                <a:ea typeface="+mn-ea"/>
                <a:cs typeface="+mn-cs"/>
                <a:sym typeface="Gill Sans Light"/>
              </a:defRPr>
            </a:lvl5pPr>
          </a:lstStyle>
          <a:p>
            <a:pPr lvl="0">
              <a:defRPr sz="1800">
                <a:solidFill>
                  <a:srgbClr val="000000"/>
                </a:solidFill>
              </a:defRPr>
            </a:pPr>
            <a:r>
              <a:rPr sz="2500">
                <a:solidFill>
                  <a:srgbClr val="535353"/>
                </a:solidFill>
              </a:rPr>
              <a:t>Leipätekstin taso yksi</a:t>
            </a:r>
          </a:p>
          <a:p>
            <a:pPr lvl="1">
              <a:defRPr sz="1800">
                <a:solidFill>
                  <a:srgbClr val="000000"/>
                </a:solidFill>
              </a:defRPr>
            </a:pPr>
            <a:r>
              <a:rPr sz="2500">
                <a:solidFill>
                  <a:srgbClr val="535353"/>
                </a:solidFill>
              </a:rPr>
              <a:t>Leipätekstin taso kaksi</a:t>
            </a:r>
          </a:p>
          <a:p>
            <a:pPr lvl="2">
              <a:defRPr sz="1800">
                <a:solidFill>
                  <a:srgbClr val="000000"/>
                </a:solidFill>
              </a:defRPr>
            </a:pPr>
            <a:r>
              <a:rPr sz="2500">
                <a:solidFill>
                  <a:srgbClr val="535353"/>
                </a:solidFill>
              </a:rPr>
              <a:t>Leipätekstin taso kolme</a:t>
            </a:r>
          </a:p>
          <a:p>
            <a:pPr lvl="3">
              <a:defRPr sz="1800">
                <a:solidFill>
                  <a:srgbClr val="000000"/>
                </a:solidFill>
              </a:defRPr>
            </a:pPr>
            <a:r>
              <a:rPr sz="2500">
                <a:solidFill>
                  <a:srgbClr val="535353"/>
                </a:solidFill>
              </a:rPr>
              <a:t>Leipätekstin taso neljä</a:t>
            </a:r>
          </a:p>
          <a:p>
            <a:pPr lvl="4">
              <a:defRPr sz="1800">
                <a:solidFill>
                  <a:srgbClr val="000000"/>
                </a:solidFill>
              </a:defRPr>
            </a:pPr>
            <a:r>
              <a:rPr sz="2500">
                <a:solidFill>
                  <a:srgbClr val="535353"/>
                </a:solidFill>
              </a:rPr>
              <a:t>Leipätekstin taso viisi</a:t>
            </a:r>
          </a:p>
        </p:txBody>
      </p:sp>
    </p:spTree>
    <p:extLst>
      <p:ext uri="{BB962C8B-B14F-4D97-AF65-F5344CB8AC3E}">
        <p14:creationId xmlns:p14="http://schemas.microsoft.com/office/powerpoint/2010/main" val="2207831390"/>
      </p:ext>
    </p:extLst>
  </p:cSld>
  <p:clrMapOvr>
    <a:masterClrMapping/>
  </p:clrMapOvr>
  <p:transition spd="med"/>
</p:sldLayout>
</file>

<file path=ppt/slideLayouts/slideLayout1377.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23528" y="230075"/>
            <a:ext cx="6696744" cy="613483"/>
          </a:xfrm>
          <a:prstGeom prst="rect">
            <a:avLst/>
          </a:prstGeom>
        </p:spPr>
        <p:txBody>
          <a:bodyPr/>
          <a:lstStyle/>
          <a:p>
            <a:r>
              <a:rPr lang="fi-FI"/>
              <a:t>Muokkaa perustyyl. napsautt.</a:t>
            </a:r>
          </a:p>
        </p:txBody>
      </p:sp>
      <p:sp>
        <p:nvSpPr>
          <p:cNvPr id="3" name="Sisällön paikkamerkki 2"/>
          <p:cNvSpPr>
            <a:spLocks noGrp="1"/>
          </p:cNvSpPr>
          <p:nvPr>
            <p:ph idx="1"/>
          </p:nvPr>
        </p:nvSpPr>
        <p:spPr>
          <a:xfrm>
            <a:off x="323528" y="843558"/>
            <a:ext cx="6696744" cy="3960439"/>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1680465912"/>
      </p:ext>
    </p:extLst>
  </p:cSld>
  <p:clrMapOvr>
    <a:masterClrMapping/>
  </p:clrMapOvr>
</p:sldLayout>
</file>

<file path=ppt/slideLayouts/slideLayout1378.xml><?xml version="1.0" encoding="utf-8"?>
<p:sldLayout xmlns:a="http://schemas.openxmlformats.org/drawingml/2006/main" xmlns:r="http://schemas.openxmlformats.org/officeDocument/2006/relationships" xmlns:p="http://schemas.openxmlformats.org/presentationml/2006/main" userDrawn="1">
  <p:cSld name="värilogo">
    <p:spTree>
      <p:nvGrpSpPr>
        <p:cNvPr id="1" name=""/>
        <p:cNvGrpSpPr/>
        <p:nvPr/>
      </p:nvGrpSpPr>
      <p:grpSpPr>
        <a:xfrm>
          <a:off x="0" y="0"/>
          <a:ext cx="0" cy="0"/>
          <a:chOff x="0" y="0"/>
          <a:chExt cx="0" cy="0"/>
        </a:xfrm>
      </p:grpSpPr>
      <p:sp>
        <p:nvSpPr>
          <p:cNvPr id="2" name="Title 1"/>
          <p:cNvSpPr>
            <a:spLocks noGrp="1"/>
          </p:cNvSpPr>
          <p:nvPr>
            <p:ph type="ctrTitle"/>
          </p:nvPr>
        </p:nvSpPr>
        <p:spPr>
          <a:xfrm>
            <a:off x="468314" y="238602"/>
            <a:ext cx="7992119" cy="648161"/>
          </a:xfrm>
          <a:prstGeom prst="rect">
            <a:avLst/>
          </a:prstGeom>
        </p:spPr>
        <p:txBody>
          <a:bodyPr lIns="0" tIns="0" rIns="0" bIns="0" anchor="t" anchorCtr="0">
            <a:noAutofit/>
          </a:bodyPr>
          <a:lstStyle>
            <a:lvl1pPr algn="l">
              <a:lnSpc>
                <a:spcPct val="85000"/>
              </a:lnSpc>
              <a:defRPr sz="3240" b="1" spc="0" baseline="0">
                <a:solidFill>
                  <a:schemeClr val="bg2"/>
                </a:solidFill>
              </a:defRPr>
            </a:lvl1pPr>
          </a:lstStyle>
          <a:p>
            <a:r>
              <a:rPr lang="en-US"/>
              <a:t>Click to edit Master title style</a:t>
            </a:r>
            <a:endParaRPr lang="en-US" dirty="0"/>
          </a:p>
        </p:txBody>
      </p:sp>
      <p:sp>
        <p:nvSpPr>
          <p:cNvPr id="10" name="Content Placeholder 10"/>
          <p:cNvSpPr>
            <a:spLocks noGrp="1"/>
          </p:cNvSpPr>
          <p:nvPr>
            <p:ph sz="quarter" idx="14" hasCustomPrompt="1"/>
          </p:nvPr>
        </p:nvSpPr>
        <p:spPr>
          <a:xfrm>
            <a:off x="468314" y="1199997"/>
            <a:ext cx="6047903" cy="2991933"/>
          </a:xfrm>
          <a:prstGeom prst="rect">
            <a:avLst/>
          </a:prstGeom>
        </p:spPr>
        <p:txBody>
          <a:bodyPr vert="horz" lIns="0" tIns="0" rIns="0" bIns="0"/>
          <a:lstStyle>
            <a:lvl1pPr marL="0" indent="0">
              <a:buNone/>
              <a:defRPr sz="1890" b="0">
                <a:latin typeface="Georgia" panose="02040502050405020303" pitchFamily="18" charset="0"/>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Click to edit Master text styles</a:t>
            </a:r>
          </a:p>
        </p:txBody>
      </p:sp>
      <p:pic>
        <p:nvPicPr>
          <p:cNvPr id="5" name="Kuva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7544" y="4678016"/>
            <a:ext cx="1429826" cy="291600"/>
          </a:xfrm>
          <a:prstGeom prst="rect">
            <a:avLst/>
          </a:prstGeom>
        </p:spPr>
      </p:pic>
    </p:spTree>
    <p:extLst>
      <p:ext uri="{BB962C8B-B14F-4D97-AF65-F5344CB8AC3E}">
        <p14:creationId xmlns:p14="http://schemas.microsoft.com/office/powerpoint/2010/main" val="3593283781"/>
      </p:ext>
    </p:extLst>
  </p:cSld>
  <p:clrMapOvr>
    <a:masterClrMapping/>
  </p:clrMapOvr>
  <p:extLst>
    <p:ext uri="{DCECCB84-F9BA-43D5-87BE-67443E8EF086}">
      <p15:sldGuideLst xmlns:p15="http://schemas.microsoft.com/office/powerpoint/2012/main">
        <p15:guide id="4" orient="horz" pos="3478">
          <p15:clr>
            <a:srgbClr val="FBAE40"/>
          </p15:clr>
        </p15:guide>
        <p15:guide id="5" pos="295">
          <p15:clr>
            <a:srgbClr val="FBAE40"/>
          </p15:clr>
        </p15:guide>
      </p15:sldGuideLst>
    </p:ext>
  </p:extLst>
</p:sldLayout>
</file>

<file path=ppt/slideLayouts/slideLayout1379.xml><?xml version="1.0" encoding="utf-8"?>
<p:sldLayout xmlns:a="http://schemas.openxmlformats.org/drawingml/2006/main" xmlns:r="http://schemas.openxmlformats.org/officeDocument/2006/relationships" xmlns:p="http://schemas.openxmlformats.org/presentationml/2006/main" showMasterSp="0" userDrawn="1">
  <p:cSld name="Title Slide Orange">
    <p:spTree>
      <p:nvGrpSpPr>
        <p:cNvPr id="1" name=""/>
        <p:cNvGrpSpPr/>
        <p:nvPr/>
      </p:nvGrpSpPr>
      <p:grpSpPr>
        <a:xfrm>
          <a:off x="0" y="0"/>
          <a:ext cx="0" cy="0"/>
          <a:chOff x="0" y="0"/>
          <a:chExt cx="0" cy="0"/>
        </a:xfrm>
      </p:grpSpPr>
      <p:sp>
        <p:nvSpPr>
          <p:cNvPr id="2" name="Title 1"/>
          <p:cNvSpPr>
            <a:spLocks noGrp="1"/>
          </p:cNvSpPr>
          <p:nvPr>
            <p:ph type="ctrTitle"/>
          </p:nvPr>
        </p:nvSpPr>
        <p:spPr>
          <a:xfrm>
            <a:off x="572400" y="1328400"/>
            <a:ext cx="7772400" cy="999000"/>
          </a:xfrm>
          <a:prstGeom prst="rect">
            <a:avLst/>
          </a:prstGeom>
        </p:spPr>
        <p:txBody>
          <a:bodyPr/>
          <a:lstStyle>
            <a:lvl1pPr>
              <a:defRPr sz="4000" b="0" i="0">
                <a:solidFill>
                  <a:schemeClr val="bg1"/>
                </a:solidFill>
                <a:latin typeface="Helvetica Normaali" charset="0"/>
              </a:defRPr>
            </a:lvl1pPr>
          </a:lstStyle>
          <a:p>
            <a:r>
              <a:rPr lang="en-US" noProof="0" dirty="0"/>
              <a:t>Click to edit Master title style</a:t>
            </a:r>
          </a:p>
        </p:txBody>
      </p:sp>
      <p:sp>
        <p:nvSpPr>
          <p:cNvPr id="3" name="Subtitle 2"/>
          <p:cNvSpPr>
            <a:spLocks noGrp="1"/>
          </p:cNvSpPr>
          <p:nvPr>
            <p:ph type="subTitle" idx="1"/>
          </p:nvPr>
        </p:nvSpPr>
        <p:spPr>
          <a:xfrm>
            <a:off x="572400" y="2357436"/>
            <a:ext cx="6285600" cy="1755000"/>
          </a:xfrm>
          <a:prstGeom prst="rect">
            <a:avLst/>
          </a:prstGeo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sp>
        <p:nvSpPr>
          <p:cNvPr id="10" name="Text Placeholder 9"/>
          <p:cNvSpPr>
            <a:spLocks noGrp="1"/>
          </p:cNvSpPr>
          <p:nvPr>
            <p:ph type="body" sz="quarter" idx="11"/>
          </p:nvPr>
        </p:nvSpPr>
        <p:spPr>
          <a:xfrm>
            <a:off x="5144400" y="4471200"/>
            <a:ext cx="1962000" cy="475200"/>
          </a:xfrm>
          <a:prstGeom prst="rect">
            <a:avLst/>
          </a:prstGeom>
        </p:spPr>
        <p:txBody>
          <a:bodyPr wrap="none"/>
          <a:lstStyle>
            <a:lvl1pPr marL="0" indent="0">
              <a:spcBef>
                <a:spcPts val="0"/>
              </a:spcBef>
              <a:buNone/>
              <a:defRPr sz="1200" b="0" i="0">
                <a:solidFill>
                  <a:schemeClr val="bg2"/>
                </a:solidFill>
                <a:latin typeface="Helvetica Normaali" charset="0"/>
              </a:defRPr>
            </a:lvl1pPr>
            <a:lvl2pPr marL="741600" indent="-284400">
              <a:spcBef>
                <a:spcPts val="288"/>
              </a:spcBef>
              <a:defRPr lang="fi-FI" sz="1200" b="0" i="0" kern="1200" dirty="0" smtClean="0">
                <a:solidFill>
                  <a:schemeClr val="tx1"/>
                </a:solidFill>
                <a:latin typeface="Helvetica Normaali" charset="0"/>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7426800" y="4471200"/>
            <a:ext cx="1134000" cy="475200"/>
          </a:xfrm>
          <a:prstGeom prst="rect">
            <a:avLst/>
          </a:prstGeom>
        </p:spPr>
        <p:txBody>
          <a:bodyPr wrap="none"/>
          <a:lstStyle>
            <a:lvl1pPr marL="0" indent="0">
              <a:spcBef>
                <a:spcPts val="0"/>
              </a:spcBef>
              <a:buNone/>
              <a:defRPr sz="1200" b="0" i="0">
                <a:solidFill>
                  <a:schemeClr val="bg2"/>
                </a:solidFill>
                <a:latin typeface="Helvetica Normaali" charset="0"/>
              </a:defRPr>
            </a:lvl1pPr>
            <a:lvl2pPr marL="741600" indent="-284400">
              <a:spcBef>
                <a:spcPts val="288"/>
              </a:spcBef>
              <a:defRPr lang="fi-FI" sz="1200" b="0" i="0" kern="1200" dirty="0" smtClean="0">
                <a:solidFill>
                  <a:schemeClr val="tx1"/>
                </a:solidFill>
                <a:latin typeface="Helvetica Normaali" charset="0"/>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2862000" y="4603500"/>
            <a:ext cx="2026800" cy="342900"/>
          </a:xfrm>
          <a:prstGeom prst="rect">
            <a:avLst/>
          </a:prstGeom>
        </p:spPr>
        <p:txBody>
          <a:bodyPr wrap="none"/>
          <a:lstStyle>
            <a:lvl1pPr marL="0" indent="0">
              <a:spcBef>
                <a:spcPts val="0"/>
              </a:spcBef>
              <a:buNone/>
              <a:defRPr sz="1200" b="0" i="0">
                <a:solidFill>
                  <a:schemeClr val="bg2"/>
                </a:solidFill>
                <a:latin typeface="Helvetica Normaali" charset="0"/>
              </a:defRPr>
            </a:lvl1pPr>
            <a:lvl2pPr marL="741600" indent="-284400">
              <a:spcBef>
                <a:spcPts val="288"/>
              </a:spcBef>
              <a:defRPr lang="fi-FI" sz="1200" b="0" i="0" kern="1200" dirty="0" smtClean="0">
                <a:solidFill>
                  <a:schemeClr val="tx1"/>
                </a:solidFill>
                <a:latin typeface="Helvetica Normaali" charset="0"/>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5" name="Text Placeholder 9"/>
          <p:cNvSpPr>
            <a:spLocks noGrp="1"/>
          </p:cNvSpPr>
          <p:nvPr>
            <p:ph type="body" sz="quarter" idx="14"/>
          </p:nvPr>
        </p:nvSpPr>
        <p:spPr>
          <a:xfrm>
            <a:off x="572400" y="4603500"/>
            <a:ext cx="2048400" cy="342900"/>
          </a:xfrm>
          <a:prstGeom prst="rect">
            <a:avLst/>
          </a:prstGeom>
        </p:spPr>
        <p:txBody>
          <a:bodyPr wrap="none"/>
          <a:lstStyle>
            <a:lvl1pPr marL="0" indent="0">
              <a:spcBef>
                <a:spcPts val="0"/>
              </a:spcBef>
              <a:buNone/>
              <a:defRPr sz="1200" b="0" i="0">
                <a:solidFill>
                  <a:schemeClr val="bg2"/>
                </a:solidFill>
                <a:latin typeface="Helvetica Normaali" charset="0"/>
              </a:defRPr>
            </a:lvl1pPr>
            <a:lvl2pPr marL="741600" indent="-284400">
              <a:spcBef>
                <a:spcPts val="288"/>
              </a:spcBef>
              <a:defRPr lang="fi-FI" sz="1200" b="0" i="0" kern="1200" dirty="0" smtClean="0">
                <a:solidFill>
                  <a:schemeClr val="tx1"/>
                </a:solidFill>
                <a:latin typeface="Helvetica Normaali" charset="0"/>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6" name="Text Placeholder 9"/>
          <p:cNvSpPr>
            <a:spLocks noGrp="1"/>
          </p:cNvSpPr>
          <p:nvPr>
            <p:ph type="body" sz="quarter" idx="15"/>
          </p:nvPr>
        </p:nvSpPr>
        <p:spPr>
          <a:xfrm>
            <a:off x="572400" y="4471200"/>
            <a:ext cx="2048400" cy="132300"/>
          </a:xfrm>
          <a:prstGeom prst="rect">
            <a:avLst/>
          </a:prstGeom>
        </p:spPr>
        <p:txBody>
          <a:bodyPr wrap="none"/>
          <a:lstStyle>
            <a:lvl1pPr marL="0" indent="0">
              <a:spcBef>
                <a:spcPts val="0"/>
              </a:spcBef>
              <a:buNone/>
              <a:defRPr sz="1200" b="0" i="0">
                <a:solidFill>
                  <a:schemeClr val="tx1"/>
                </a:solidFill>
                <a:latin typeface="Helvetica Normaali" charset="0"/>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p:txBody>
      </p:sp>
      <p:sp>
        <p:nvSpPr>
          <p:cNvPr id="9" name="Date Placeholder 3"/>
          <p:cNvSpPr>
            <a:spLocks noGrp="1"/>
          </p:cNvSpPr>
          <p:nvPr>
            <p:ph type="dt" sz="half" idx="16"/>
          </p:nvPr>
        </p:nvSpPr>
        <p:spPr>
          <a:xfrm>
            <a:off x="2862271" y="4471495"/>
            <a:ext cx="2027237" cy="132159"/>
          </a:xfrm>
        </p:spPr>
        <p:txBody>
          <a:bodyPr wrap="none"/>
          <a:lstStyle>
            <a:lvl1pPr>
              <a:defRPr sz="1200" smtClean="0">
                <a:solidFill>
                  <a:schemeClr val="bg2"/>
                </a:solidFill>
              </a:defRPr>
            </a:lvl1pPr>
          </a:lstStyle>
          <a:p>
            <a:pPr>
              <a:defRPr/>
            </a:pPr>
            <a:fld id="{A3700492-D580-4C47-AF15-0178880E1F27}" type="datetime1">
              <a:rPr lang="en-US">
                <a:solidFill>
                  <a:srgbClr val="928B81"/>
                </a:solidFill>
              </a:rPr>
              <a:pPr>
                <a:defRPr/>
              </a:pPr>
              <a:t>9/21/20</a:t>
            </a:fld>
            <a:endParaRPr lang="en-US">
              <a:solidFill>
                <a:srgbClr val="928B81"/>
              </a:solidFill>
            </a:endParaRPr>
          </a:p>
        </p:txBody>
      </p:sp>
    </p:spTree>
    <p:extLst>
      <p:ext uri="{BB962C8B-B14F-4D97-AF65-F5344CB8AC3E}">
        <p14:creationId xmlns:p14="http://schemas.microsoft.com/office/powerpoint/2010/main" val="10276163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8C36687-CBD3-415D-8421-2B5EAA963EBF}" type="datetime1">
              <a:rPr lang="fi-FI" smtClean="0">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latin typeface="Aria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cxnSp>
        <p:nvCxnSpPr>
          <p:cNvPr id="34" name="Straight Connector 4"/>
          <p:cNvCxnSpPr/>
          <p:nvPr userDrawn="1"/>
        </p:nvCxnSpPr>
        <p:spPr>
          <a:xfrm>
            <a:off x="468325"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2"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900"/>
            <a:ext cx="2055876" cy="868137"/>
          </a:xfrm>
          <a:prstGeom prst="rect">
            <a:avLst/>
          </a:prstGeom>
        </p:spPr>
      </p:pic>
    </p:spTree>
    <p:extLst>
      <p:ext uri="{BB962C8B-B14F-4D97-AF65-F5344CB8AC3E}">
        <p14:creationId xmlns:p14="http://schemas.microsoft.com/office/powerpoint/2010/main" val="1315862730"/>
      </p:ext>
    </p:extLst>
  </p:cSld>
  <p:clrMapOvr>
    <a:masterClrMapping/>
  </p:clrMapOvr>
</p:sldLayout>
</file>

<file path=ppt/slideLayouts/slideLayout1380.xml><?xml version="1.0" encoding="utf-8"?>
<p:sldLayout xmlns:a="http://schemas.openxmlformats.org/drawingml/2006/main" xmlns:r="http://schemas.openxmlformats.org/officeDocument/2006/relationships" xmlns:p="http://schemas.openxmlformats.org/presentationml/2006/main" preserve="1" userDrawn="1">
  <p:cSld name="Cover Blue">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24"/>
            <a:ext cx="1654175" cy="1364457"/>
          </a:xfrm>
          <a:prstGeom prst="rect">
            <a:avLst/>
          </a:prstGeom>
        </p:spPr>
      </p:pic>
    </p:spTree>
    <p:extLst>
      <p:ext uri="{BB962C8B-B14F-4D97-AF65-F5344CB8AC3E}">
        <p14:creationId xmlns:p14="http://schemas.microsoft.com/office/powerpoint/2010/main" val="3832897014"/>
      </p:ext>
    </p:extLst>
  </p:cSld>
  <p:clrMapOvr>
    <a:masterClrMapping/>
  </p:clrMapOvr>
</p:sldLayout>
</file>

<file path=ppt/slideLayouts/slideLayout1381.xml><?xml version="1.0" encoding="utf-8"?>
<p:sldLayout xmlns:a="http://schemas.openxmlformats.org/drawingml/2006/main" xmlns:r="http://schemas.openxmlformats.org/officeDocument/2006/relationships" xmlns:p="http://schemas.openxmlformats.org/presentationml/2006/main" preserve="1" userDrawn="1">
  <p:cSld name="Cover Red">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24"/>
            <a:ext cx="1654175" cy="1364457"/>
          </a:xfrm>
          <a:prstGeom prst="rect">
            <a:avLst/>
          </a:prstGeom>
        </p:spPr>
      </p:pic>
    </p:spTree>
    <p:extLst>
      <p:ext uri="{BB962C8B-B14F-4D97-AF65-F5344CB8AC3E}">
        <p14:creationId xmlns:p14="http://schemas.microsoft.com/office/powerpoint/2010/main" val="900595616"/>
      </p:ext>
    </p:extLst>
  </p:cSld>
  <p:clrMapOvr>
    <a:masterClrMapping/>
  </p:clrMapOvr>
</p:sldLayout>
</file>

<file path=ppt/slideLayouts/slideLayout1382.xml><?xml version="1.0" encoding="utf-8"?>
<p:sldLayout xmlns:a="http://schemas.openxmlformats.org/drawingml/2006/main" xmlns:r="http://schemas.openxmlformats.org/officeDocument/2006/relationships" xmlns:p="http://schemas.openxmlformats.org/presentationml/2006/main" preserve="1" userDrawn="1">
  <p:cSld name="Cover Yellow">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24"/>
            <a:ext cx="1654175" cy="1364457"/>
          </a:xfrm>
          <a:prstGeom prst="rect">
            <a:avLst/>
          </a:prstGeom>
        </p:spPr>
      </p:pic>
    </p:spTree>
    <p:extLst>
      <p:ext uri="{BB962C8B-B14F-4D97-AF65-F5344CB8AC3E}">
        <p14:creationId xmlns:p14="http://schemas.microsoft.com/office/powerpoint/2010/main" val="3569945543"/>
      </p:ext>
    </p:extLst>
  </p:cSld>
  <p:clrMapOvr>
    <a:masterClrMapping/>
  </p:clrMapOvr>
</p:sldLayout>
</file>

<file path=ppt/slideLayouts/slideLayout1383.xml><?xml version="1.0" encoding="utf-8"?>
<p:sldLayout xmlns:a="http://schemas.openxmlformats.org/drawingml/2006/main" xmlns:r="http://schemas.openxmlformats.org/officeDocument/2006/relationships" xmlns:p="http://schemas.openxmlformats.org/presentationml/2006/main" preserve="1" userDrawn="1">
  <p:cSld name="Cover with BG image">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24"/>
            <a:ext cx="1654175" cy="1364457"/>
          </a:xfrm>
          <a:prstGeom prst="rect">
            <a:avLst/>
          </a:prstGeom>
        </p:spPr>
      </p:pic>
    </p:spTree>
    <p:extLst>
      <p:ext uri="{BB962C8B-B14F-4D97-AF65-F5344CB8AC3E}">
        <p14:creationId xmlns:p14="http://schemas.microsoft.com/office/powerpoint/2010/main" val="1325799762"/>
      </p:ext>
    </p:extLst>
  </p:cSld>
  <p:clrMapOvr>
    <a:masterClrMapping/>
  </p:clrMapOvr>
</p:sldLayout>
</file>

<file path=ppt/slideLayouts/slideLayout1384.xml><?xml version="1.0" encoding="utf-8"?>
<p:sldLayout xmlns:a="http://schemas.openxmlformats.org/drawingml/2006/main" xmlns:r="http://schemas.openxmlformats.org/officeDocument/2006/relationships" xmlns:p="http://schemas.openxmlformats.org/presentationml/2006/main" preserve="1" userDrawn="1">
  <p:cSld name="Cover with BG image 2">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24"/>
            <a:ext cx="1654175" cy="1364457"/>
          </a:xfrm>
          <a:prstGeom prst="rect">
            <a:avLst/>
          </a:prstGeom>
        </p:spPr>
      </p:pic>
    </p:spTree>
    <p:extLst>
      <p:ext uri="{BB962C8B-B14F-4D97-AF65-F5344CB8AC3E}">
        <p14:creationId xmlns:p14="http://schemas.microsoft.com/office/powerpoint/2010/main" val="363941893"/>
      </p:ext>
    </p:extLst>
  </p:cSld>
  <p:clrMapOvr>
    <a:masterClrMapping/>
  </p:clrMapOvr>
</p:sldLayout>
</file>

<file path=ppt/slideLayouts/slideLayout1385.xml><?xml version="1.0" encoding="utf-8"?>
<p:sldLayout xmlns:a="http://schemas.openxmlformats.org/drawingml/2006/main" xmlns:r="http://schemas.openxmlformats.org/officeDocument/2006/relationships" xmlns:p="http://schemas.openxmlformats.org/presentationml/2006/main" preserve="1" userDrawn="1">
  <p:cSld name="Cover with BG image 3">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24"/>
            <a:ext cx="1654175" cy="1364457"/>
          </a:xfrm>
          <a:prstGeom prst="rect">
            <a:avLst/>
          </a:prstGeom>
        </p:spPr>
      </p:pic>
    </p:spTree>
    <p:extLst>
      <p:ext uri="{BB962C8B-B14F-4D97-AF65-F5344CB8AC3E}">
        <p14:creationId xmlns:p14="http://schemas.microsoft.com/office/powerpoint/2010/main" val="3139341581"/>
      </p:ext>
    </p:extLst>
  </p:cSld>
  <p:clrMapOvr>
    <a:masterClrMapping/>
  </p:clrMapOvr>
</p:sldLayout>
</file>

<file path=ppt/slideLayouts/slideLayout1386.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24"/>
            <a:ext cx="1654175" cy="1364457"/>
          </a:xfrm>
          <a:prstGeom prst="rect">
            <a:avLst/>
          </a:prstGeom>
        </p:spPr>
      </p:pic>
    </p:spTree>
    <p:extLst>
      <p:ext uri="{BB962C8B-B14F-4D97-AF65-F5344CB8AC3E}">
        <p14:creationId xmlns:p14="http://schemas.microsoft.com/office/powerpoint/2010/main" val="1678929265"/>
      </p:ext>
    </p:extLst>
  </p:cSld>
  <p:clrMapOvr>
    <a:masterClrMapping/>
  </p:clrMapOvr>
</p:sldLayout>
</file>

<file path=ppt/slideLayouts/slideLayout1387.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en-US"/>
              <a:t>Click to edit Master title 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24"/>
            <a:ext cx="1654175" cy="1364457"/>
          </a:xfrm>
          <a:prstGeom prst="rect">
            <a:avLst/>
          </a:prstGeom>
        </p:spPr>
      </p:pic>
    </p:spTree>
    <p:extLst>
      <p:ext uri="{BB962C8B-B14F-4D97-AF65-F5344CB8AC3E}">
        <p14:creationId xmlns:p14="http://schemas.microsoft.com/office/powerpoint/2010/main" val="1149409982"/>
      </p:ext>
    </p:extLst>
  </p:cSld>
  <p:clrMapOvr>
    <a:masterClrMapping/>
  </p:clrMapOvr>
</p:sldLayout>
</file>

<file path=ppt/slideLayouts/slideLayout1388.xml><?xml version="1.0" encoding="utf-8"?>
<p:sldLayout xmlns:a="http://schemas.openxmlformats.org/drawingml/2006/main" xmlns:r="http://schemas.openxmlformats.org/officeDocument/2006/relationships" xmlns:p="http://schemas.openxmlformats.org/presentationml/2006/main" preserve="1" userDrawn="1">
  <p:cSld name="Cover Yellow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24"/>
            <a:ext cx="1654175" cy="1364457"/>
          </a:xfrm>
          <a:prstGeom prst="rect">
            <a:avLst/>
          </a:prstGeom>
        </p:spPr>
      </p:pic>
    </p:spTree>
    <p:extLst>
      <p:ext uri="{BB962C8B-B14F-4D97-AF65-F5344CB8AC3E}">
        <p14:creationId xmlns:p14="http://schemas.microsoft.com/office/powerpoint/2010/main" val="647395802"/>
      </p:ext>
    </p:extLst>
  </p:cSld>
  <p:clrMapOvr>
    <a:masterClrMapping/>
  </p:clrMapOvr>
</p:sldLayout>
</file>

<file path=ppt/slideLayouts/slideLayout1389.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532" y="1491982"/>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532"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7"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24"/>
            <a:ext cx="1654175" cy="1364457"/>
          </a:xfrm>
          <a:prstGeom prst="rect">
            <a:avLst/>
          </a:prstGeom>
        </p:spPr>
      </p:pic>
    </p:spTree>
    <p:extLst>
      <p:ext uri="{BB962C8B-B14F-4D97-AF65-F5344CB8AC3E}">
        <p14:creationId xmlns:p14="http://schemas.microsoft.com/office/powerpoint/2010/main" val="1298722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7F3C5285-7526-43D5-81FF-B1103F667C54}" type="datetime1">
              <a:rPr lang="fi-FI" smtClean="0">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latin typeface="Aria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cxnSp>
        <p:nvCxnSpPr>
          <p:cNvPr id="10" name="Straight Connector 4"/>
          <p:cNvCxnSpPr/>
          <p:nvPr userDrawn="1"/>
        </p:nvCxnSpPr>
        <p:spPr>
          <a:xfrm>
            <a:off x="468325"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12"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900"/>
            <a:ext cx="2146364" cy="868137"/>
          </a:xfrm>
          <a:prstGeom prst="rect">
            <a:avLst/>
          </a:prstGeom>
        </p:spPr>
      </p:pic>
    </p:spTree>
    <p:extLst>
      <p:ext uri="{BB962C8B-B14F-4D97-AF65-F5344CB8AC3E}">
        <p14:creationId xmlns:p14="http://schemas.microsoft.com/office/powerpoint/2010/main" val="3128881142"/>
      </p:ext>
    </p:extLst>
  </p:cSld>
  <p:clrMapOvr>
    <a:masterClrMapping/>
  </p:clrMapOvr>
</p:sldLayout>
</file>

<file path=ppt/slideLayouts/slideLayout1390.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8532" y="1491982"/>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en-US"/>
              <a:t>Click to edit Master title style</a:t>
            </a:r>
            <a:endParaRPr lang="en-US" dirty="0"/>
          </a:p>
        </p:txBody>
      </p:sp>
      <p:sp>
        <p:nvSpPr>
          <p:cNvPr id="8" name="Subtitle 2"/>
          <p:cNvSpPr>
            <a:spLocks noGrp="1"/>
          </p:cNvSpPr>
          <p:nvPr>
            <p:ph type="subTitle" idx="1"/>
          </p:nvPr>
        </p:nvSpPr>
        <p:spPr>
          <a:xfrm>
            <a:off x="468532"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24"/>
            <a:ext cx="1654175" cy="1364457"/>
          </a:xfrm>
          <a:prstGeom prst="rect">
            <a:avLst/>
          </a:prstGeom>
        </p:spPr>
      </p:pic>
    </p:spTree>
    <p:extLst>
      <p:ext uri="{BB962C8B-B14F-4D97-AF65-F5344CB8AC3E}">
        <p14:creationId xmlns:p14="http://schemas.microsoft.com/office/powerpoint/2010/main" val="1105602449"/>
      </p:ext>
    </p:extLst>
  </p:cSld>
  <p:clrMapOvr>
    <a:masterClrMapping/>
  </p:clrMapOvr>
</p:sldLayout>
</file>

<file path=ppt/slideLayouts/slideLayout1391.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8532" y="1470049"/>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en-US"/>
              <a:t>Click to edit Master title style</a:t>
            </a:r>
            <a:endParaRPr lang="en-US" dirty="0"/>
          </a:p>
        </p:txBody>
      </p:sp>
      <p:sp>
        <p:nvSpPr>
          <p:cNvPr id="7" name="Subtitle 2"/>
          <p:cNvSpPr>
            <a:spLocks noGrp="1"/>
          </p:cNvSpPr>
          <p:nvPr>
            <p:ph type="subTitle" idx="1"/>
          </p:nvPr>
        </p:nvSpPr>
        <p:spPr>
          <a:xfrm>
            <a:off x="468532"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24"/>
            <a:ext cx="1654175" cy="1364457"/>
          </a:xfrm>
          <a:prstGeom prst="rect">
            <a:avLst/>
          </a:prstGeom>
        </p:spPr>
      </p:pic>
    </p:spTree>
    <p:extLst>
      <p:ext uri="{BB962C8B-B14F-4D97-AF65-F5344CB8AC3E}">
        <p14:creationId xmlns:p14="http://schemas.microsoft.com/office/powerpoint/2010/main" val="2976721902"/>
      </p:ext>
    </p:extLst>
  </p:cSld>
  <p:clrMapOvr>
    <a:masterClrMapping/>
  </p:clrMapOvr>
</p:sldLayout>
</file>

<file path=ppt/slideLayouts/slideLayout1392.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8"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183"/>
            <a:ext cx="2113788" cy="868137"/>
          </a:xfrm>
          <a:prstGeom prst="rect">
            <a:avLst/>
          </a:prstGeom>
        </p:spPr>
      </p:pic>
    </p:spTree>
    <p:extLst>
      <p:ext uri="{BB962C8B-B14F-4D97-AF65-F5344CB8AC3E}">
        <p14:creationId xmlns:p14="http://schemas.microsoft.com/office/powerpoint/2010/main" val="3905162079"/>
      </p:ext>
    </p:extLst>
  </p:cSld>
  <p:clrMapOvr>
    <a:masterClrMapping/>
  </p:clrMapOvr>
</p:sldLayout>
</file>

<file path=ppt/slideLayouts/slideLayout1393.xml><?xml version="1.0" encoding="utf-8"?>
<p:sldLayout xmlns:a="http://schemas.openxmlformats.org/drawingml/2006/main" xmlns:r="http://schemas.openxmlformats.org/officeDocument/2006/relationships" xmlns:p="http://schemas.openxmlformats.org/presentationml/2006/main" preserve="1" userDrawn="1">
  <p:cSld name="Divider Red">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183"/>
            <a:ext cx="2055876" cy="868137"/>
          </a:xfrm>
          <a:prstGeom prst="rect">
            <a:avLst/>
          </a:prstGeom>
        </p:spPr>
      </p:pic>
    </p:spTree>
    <p:extLst>
      <p:ext uri="{BB962C8B-B14F-4D97-AF65-F5344CB8AC3E}">
        <p14:creationId xmlns:p14="http://schemas.microsoft.com/office/powerpoint/2010/main" val="329659324"/>
      </p:ext>
    </p:extLst>
  </p:cSld>
  <p:clrMapOvr>
    <a:masterClrMapping/>
  </p:clrMapOvr>
</p:sldLayout>
</file>

<file path=ppt/slideLayouts/slideLayout1394.xml><?xml version="1.0" encoding="utf-8"?>
<p:sldLayout xmlns:a="http://schemas.openxmlformats.org/drawingml/2006/main" xmlns:r="http://schemas.openxmlformats.org/officeDocument/2006/relationships" xmlns:p="http://schemas.openxmlformats.org/presentationml/2006/main" preserve="1" userDrawn="1">
  <p:cSld name="Divider Yellow">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183"/>
            <a:ext cx="2146364" cy="868137"/>
          </a:xfrm>
          <a:prstGeom prst="rect">
            <a:avLst/>
          </a:prstGeom>
        </p:spPr>
      </p:pic>
    </p:spTree>
    <p:extLst>
      <p:ext uri="{BB962C8B-B14F-4D97-AF65-F5344CB8AC3E}">
        <p14:creationId xmlns:p14="http://schemas.microsoft.com/office/powerpoint/2010/main" val="988431798"/>
      </p:ext>
    </p:extLst>
  </p:cSld>
  <p:clrMapOvr>
    <a:masterClrMapping/>
  </p:clrMapOvr>
</p:sldLayout>
</file>

<file path=ppt/slideLayouts/slideLayout1395.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540023" y="285764"/>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540023" y="1264258"/>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pPr>
                <a:defRPr/>
              </a:pPr>
              <a:t>21.9.2020</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spTree>
    <p:extLst>
      <p:ext uri="{BB962C8B-B14F-4D97-AF65-F5344CB8AC3E}">
        <p14:creationId xmlns:p14="http://schemas.microsoft.com/office/powerpoint/2010/main" val="1561328604"/>
      </p:ext>
    </p:extLst>
  </p:cSld>
  <p:clrMapOvr>
    <a:masterClrMapping/>
  </p:clrMapOvr>
</p:sldLayout>
</file>

<file path=ppt/slideLayouts/slideLayout1396.xml><?xml version="1.0" encoding="utf-8"?>
<p:sldLayout xmlns:a="http://schemas.openxmlformats.org/drawingml/2006/main" xmlns:r="http://schemas.openxmlformats.org/officeDocument/2006/relationships" xmlns:p="http://schemas.openxmlformats.org/presentationml/2006/main" userDrawn="1">
  <p:cSld name="Content Red">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8922" y="4198144"/>
            <a:ext cx="2473630" cy="898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2" y="285750"/>
            <a:ext cx="8085599" cy="896849"/>
          </a:xfrm>
          <a:prstGeom prst="rect">
            <a:avLst/>
          </a:prstGeom>
        </p:spPr>
        <p:txBody>
          <a:bodyPr lIns="0" tIns="0" rIns="0" bIns="0" anchor="t" anchorCtr="0">
            <a:noAutofit/>
          </a:bodyPr>
          <a:lstStyle>
            <a:lvl1pPr algn="l">
              <a:lnSpc>
                <a:spcPct val="85000"/>
              </a:lnSpc>
              <a:defRPr sz="2700" b="1" spc="-75">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2" y="1264257"/>
            <a:ext cx="808559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1374688672"/>
      </p:ext>
    </p:extLst>
  </p:cSld>
  <p:clrMapOvr>
    <a:masterClrMapping/>
  </p:clrMapOvr>
</p:sldLayout>
</file>

<file path=ppt/slideLayouts/slideLayout1397.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66750" y="862013"/>
            <a:ext cx="7810500" cy="1743075"/>
          </a:xfrm>
          <a:prstGeom prst="rect">
            <a:avLst/>
          </a:prstGeom>
        </p:spPr>
        <p:txBody>
          <a:bodyPr anchor="b"/>
          <a:lstStyle/>
          <a:p>
            <a:r>
              <a:t>Title Text</a:t>
            </a:r>
          </a:p>
        </p:txBody>
      </p:sp>
      <p:sp>
        <p:nvSpPr>
          <p:cNvPr id="12" name="Body Level One…"/>
          <p:cNvSpPr txBox="1">
            <a:spLocks noGrp="1"/>
          </p:cNvSpPr>
          <p:nvPr>
            <p:ph type="body" sz="quarter" idx="1"/>
          </p:nvPr>
        </p:nvSpPr>
        <p:spPr>
          <a:xfrm>
            <a:off x="666750" y="2652712"/>
            <a:ext cx="7810500" cy="595313"/>
          </a:xfrm>
          <a:prstGeom prst="rect">
            <a:avLst/>
          </a:prstGeom>
        </p:spPr>
        <p:txBody>
          <a:bodyPr anchor="t"/>
          <a:lstStyle>
            <a:lvl1pPr marL="0" indent="0" algn="ctr">
              <a:spcBef>
                <a:spcPts val="0"/>
              </a:spcBef>
              <a:buSzTx/>
              <a:buNone/>
              <a:defRPr sz="2025"/>
            </a:lvl1pPr>
            <a:lvl2pPr marL="0" indent="0" algn="ctr">
              <a:spcBef>
                <a:spcPts val="0"/>
              </a:spcBef>
              <a:buSzTx/>
              <a:buNone/>
              <a:defRPr sz="2025"/>
            </a:lvl2pPr>
            <a:lvl3pPr marL="0" indent="0" algn="ctr">
              <a:spcBef>
                <a:spcPts val="0"/>
              </a:spcBef>
              <a:buSzTx/>
              <a:buNone/>
              <a:defRPr sz="2025"/>
            </a:lvl3pPr>
            <a:lvl4pPr marL="0" indent="0" algn="ctr">
              <a:spcBef>
                <a:spcPts val="0"/>
              </a:spcBef>
              <a:buSzTx/>
              <a:buNone/>
              <a:defRPr sz="2025"/>
            </a:lvl4pPr>
            <a:lvl5pPr marL="0" indent="0" algn="ctr">
              <a:spcBef>
                <a:spcPts val="0"/>
              </a:spcBef>
              <a:buSzTx/>
              <a:buNone/>
              <a:defRPr sz="2025"/>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8183564"/>
      </p:ext>
    </p:extLst>
  </p:cSld>
  <p:clrMapOvr>
    <a:masterClrMapping/>
  </p:clrMapOvr>
  <p:transition spd="med"/>
</p:sldLayout>
</file>

<file path=ppt/slideLayouts/slideLayout139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88546807"/>
      </p:ext>
    </p:extLst>
  </p:cSld>
  <p:clrMapOvr>
    <a:masterClrMapping/>
  </p:clrMapOvr>
  <p:transition spd="med"/>
</p:sldLayout>
</file>

<file path=ppt/slideLayouts/slideLayout139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47" name="Image"/>
          <p:cNvSpPr>
            <a:spLocks noGrp="1"/>
          </p:cNvSpPr>
          <p:nvPr>
            <p:ph type="pic" sz="half" idx="13"/>
          </p:nvPr>
        </p:nvSpPr>
        <p:spPr>
          <a:xfrm>
            <a:off x="4110038" y="1181100"/>
            <a:ext cx="5229225" cy="3486150"/>
          </a:xfrm>
          <a:prstGeom prst="rect">
            <a:avLst/>
          </a:prstGeom>
        </p:spPr>
        <p:txBody>
          <a:bodyPr lIns="91439" tIns="45719" rIns="91439" bIns="45719" anchor="t">
            <a:noAutofit/>
          </a:bodyPr>
          <a:lstStyle/>
          <a:p>
            <a:endParaRPr/>
          </a:p>
        </p:txBody>
      </p:sp>
      <p:sp>
        <p:nvSpPr>
          <p:cNvPr id="48" name="Title Text"/>
          <p:cNvSpPr txBox="1">
            <a:spLocks noGrp="1"/>
          </p:cNvSpPr>
          <p:nvPr>
            <p:ph type="title"/>
          </p:nvPr>
        </p:nvSpPr>
        <p:spPr>
          <a:prstGeom prst="rect">
            <a:avLst/>
          </a:prstGeom>
        </p:spPr>
        <p:txBody>
          <a:bodyPr/>
          <a:lstStyle/>
          <a:p>
            <a:r>
              <a:t>Title Text</a:t>
            </a:r>
          </a:p>
        </p:txBody>
      </p:sp>
      <p:sp>
        <p:nvSpPr>
          <p:cNvPr id="49" name="Body Level One…"/>
          <p:cNvSpPr txBox="1">
            <a:spLocks noGrp="1"/>
          </p:cNvSpPr>
          <p:nvPr>
            <p:ph type="body" sz="half" idx="1"/>
          </p:nvPr>
        </p:nvSpPr>
        <p:spPr>
          <a:xfrm>
            <a:off x="633412" y="1181100"/>
            <a:ext cx="3833813" cy="3486150"/>
          </a:xfrm>
          <a:prstGeom prst="rect">
            <a:avLst/>
          </a:prstGeom>
        </p:spPr>
        <p:txBody>
          <a:bodyPr/>
          <a:lstStyle>
            <a:lvl1pPr marL="209550" indent="-209550">
              <a:spcBef>
                <a:spcPts val="1688"/>
              </a:spcBef>
              <a:defRPr sz="1425"/>
            </a:lvl1pPr>
            <a:lvl2pPr marL="419100" indent="-209550">
              <a:spcBef>
                <a:spcPts val="1688"/>
              </a:spcBef>
              <a:defRPr sz="1425"/>
            </a:lvl2pPr>
            <a:lvl3pPr marL="628650" indent="-209550">
              <a:spcBef>
                <a:spcPts val="1688"/>
              </a:spcBef>
              <a:defRPr sz="1425"/>
            </a:lvl3pPr>
            <a:lvl4pPr marL="838200" indent="-209550">
              <a:spcBef>
                <a:spcPts val="1688"/>
              </a:spcBef>
              <a:defRPr sz="1425"/>
            </a:lvl4pPr>
            <a:lvl5pPr marL="1047750" indent="-209550">
              <a:spcBef>
                <a:spcPts val="1688"/>
              </a:spcBef>
              <a:defRPr sz="1425"/>
            </a:lvl5pPr>
          </a:lstStyle>
          <a:p>
            <a:r>
              <a:t>Body Level One</a:t>
            </a:r>
          </a:p>
          <a:p>
            <a:pPr lvl="1"/>
            <a:r>
              <a:t>Body Level Two</a:t>
            </a:r>
          </a:p>
          <a:p>
            <a:pPr lvl="2"/>
            <a:r>
              <a:t>Body Level Three</a:t>
            </a:r>
          </a:p>
          <a:p>
            <a:pPr lvl="3"/>
            <a:r>
              <a:t>Body Level Four</a:t>
            </a:r>
          </a:p>
          <a:p>
            <a:pPr lvl="4"/>
            <a:r>
              <a:t>Body Level Five</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9101589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298" y="4226741"/>
            <a:ext cx="2382106" cy="836673"/>
          </a:xfrm>
          <a:prstGeom prst="rect">
            <a:avLst/>
          </a:prstGeom>
        </p:spPr>
      </p:pic>
    </p:spTree>
    <p:extLst>
      <p:ext uri="{BB962C8B-B14F-4D97-AF65-F5344CB8AC3E}">
        <p14:creationId xmlns:p14="http://schemas.microsoft.com/office/powerpoint/2010/main" val="7265670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3320"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0"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latin typeface="Aria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cxnSp>
        <p:nvCxnSpPr>
          <p:cNvPr id="13" name="Straight Connector 4"/>
          <p:cNvCxnSpPr/>
          <p:nvPr userDrawn="1"/>
        </p:nvCxnSpPr>
        <p:spPr>
          <a:xfrm>
            <a:off x="468325"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4"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900"/>
            <a:ext cx="2113788" cy="868137"/>
          </a:xfrm>
          <a:prstGeom prst="rect">
            <a:avLst/>
          </a:prstGeom>
        </p:spPr>
      </p:pic>
    </p:spTree>
    <p:extLst>
      <p:ext uri="{BB962C8B-B14F-4D97-AF65-F5344CB8AC3E}">
        <p14:creationId xmlns:p14="http://schemas.microsoft.com/office/powerpoint/2010/main" val="1762767510"/>
      </p:ext>
    </p:extLst>
  </p:cSld>
  <p:clrMapOvr>
    <a:masterClrMapping/>
  </p:clrMapOvr>
</p:sldLayout>
</file>

<file path=ppt/slideLayouts/slideLayout140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7" name="Body Level One…"/>
          <p:cNvSpPr txBox="1">
            <a:spLocks noGrp="1"/>
          </p:cNvSpPr>
          <p:nvPr>
            <p:ph type="body" idx="1"/>
          </p:nvPr>
        </p:nvSpPr>
        <p:spPr>
          <a:xfrm>
            <a:off x="633413" y="666750"/>
            <a:ext cx="7877175" cy="3810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7547625"/>
      </p:ext>
    </p:extLst>
  </p:cSld>
  <p:clrMapOvr>
    <a:masterClrMapping/>
  </p:clrMapOvr>
  <p:transition spd="med"/>
</p:sldLayout>
</file>

<file path=ppt/slideLayouts/slideLayout140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5880503" y="2638425"/>
            <a:ext cx="3148756" cy="2100263"/>
          </a:xfrm>
          <a:prstGeom prst="rect">
            <a:avLst/>
          </a:prstGeom>
        </p:spPr>
        <p:txBody>
          <a:bodyPr lIns="91439" tIns="45719" rIns="91439" bIns="45719" anchor="t">
            <a:noAutofit/>
          </a:bodyPr>
          <a:lstStyle/>
          <a:p>
            <a:endParaRPr/>
          </a:p>
        </p:txBody>
      </p:sp>
      <p:sp>
        <p:nvSpPr>
          <p:cNvPr id="66" name="Image"/>
          <p:cNvSpPr>
            <a:spLocks noGrp="1"/>
          </p:cNvSpPr>
          <p:nvPr>
            <p:ph type="pic" sz="quarter" idx="14"/>
          </p:nvPr>
        </p:nvSpPr>
        <p:spPr>
          <a:xfrm>
            <a:off x="5734050" y="423863"/>
            <a:ext cx="3124200" cy="2082800"/>
          </a:xfrm>
          <a:prstGeom prst="rect">
            <a:avLst/>
          </a:prstGeom>
        </p:spPr>
        <p:txBody>
          <a:bodyPr lIns="91439" tIns="45719" rIns="91439" bIns="45719" anchor="t">
            <a:noAutofit/>
          </a:bodyPr>
          <a:lstStyle/>
          <a:p>
            <a:endParaRPr/>
          </a:p>
        </p:txBody>
      </p:sp>
      <p:sp>
        <p:nvSpPr>
          <p:cNvPr id="67" name="Image"/>
          <p:cNvSpPr>
            <a:spLocks noGrp="1"/>
          </p:cNvSpPr>
          <p:nvPr>
            <p:ph type="pic" idx="15"/>
          </p:nvPr>
        </p:nvSpPr>
        <p:spPr>
          <a:xfrm>
            <a:off x="-114300" y="423862"/>
            <a:ext cx="6450806" cy="4300538"/>
          </a:xfrm>
          <a:prstGeom prst="rect">
            <a:avLst/>
          </a:prstGeom>
        </p:spPr>
        <p:txBody>
          <a:bodyPr lIns="91439" tIns="45719" rIns="91439" bIns="45719" anchor="t">
            <a:noAutofit/>
          </a:bodyPr>
          <a:lstStyle/>
          <a:p>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09859467"/>
      </p:ext>
    </p:extLst>
  </p:cSld>
  <p:clrMapOvr>
    <a:masterClrMapping/>
  </p:clrMapOvr>
  <p:transition spd="med"/>
</p:sldLayout>
</file>

<file path=ppt/slideLayouts/slideLayout140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75" name="Body Level One…"/>
          <p:cNvSpPr txBox="1">
            <a:spLocks noGrp="1"/>
          </p:cNvSpPr>
          <p:nvPr>
            <p:ph type="body" sz="quarter" idx="1"/>
          </p:nvPr>
        </p:nvSpPr>
        <p:spPr>
          <a:xfrm>
            <a:off x="895350" y="3357563"/>
            <a:ext cx="7358063" cy="219571"/>
          </a:xfrm>
          <a:prstGeom prst="rect">
            <a:avLst/>
          </a:prstGeom>
        </p:spPr>
        <p:txBody>
          <a:bodyPr anchor="t"/>
          <a:lstStyle>
            <a:lvl1pPr marL="0" indent="0" algn="ctr">
              <a:spcBef>
                <a:spcPts val="0"/>
              </a:spcBef>
              <a:buSzTx/>
              <a:buNone/>
              <a:defRPr sz="1200" i="1"/>
            </a:lvl1pPr>
            <a:lvl2pPr marL="384663" indent="-146538" algn="ctr">
              <a:spcBef>
                <a:spcPts val="0"/>
              </a:spcBef>
              <a:defRPr sz="1200" i="1"/>
            </a:lvl2pPr>
            <a:lvl3pPr marL="622788" indent="-146538" algn="ctr">
              <a:spcBef>
                <a:spcPts val="0"/>
              </a:spcBef>
              <a:defRPr sz="1200" i="1"/>
            </a:lvl3pPr>
            <a:lvl4pPr marL="860913" indent="-146538" algn="ctr">
              <a:spcBef>
                <a:spcPts val="0"/>
              </a:spcBef>
              <a:defRPr sz="1200" i="1"/>
            </a:lvl4pPr>
            <a:lvl5pPr marL="1099038" indent="-146538" algn="ctr">
              <a:spcBef>
                <a:spcPts val="0"/>
              </a:spcBef>
              <a:defRPr sz="1200" i="1"/>
            </a:lvl5pPr>
          </a:lstStyle>
          <a:p>
            <a:r>
              <a:t>Body Level One</a:t>
            </a:r>
          </a:p>
          <a:p>
            <a:pPr lvl="1"/>
            <a:r>
              <a:t>Body Level Two</a:t>
            </a:r>
          </a:p>
          <a:p>
            <a:pPr lvl="2"/>
            <a:r>
              <a:t>Body Level Three</a:t>
            </a:r>
          </a:p>
          <a:p>
            <a:pPr lvl="3"/>
            <a:r>
              <a:t>Body Level Four</a:t>
            </a:r>
          </a:p>
          <a:p>
            <a:pPr lvl="4"/>
            <a:r>
              <a:t>Body Level Five</a:t>
            </a:r>
          </a:p>
        </p:txBody>
      </p:sp>
      <p:sp>
        <p:nvSpPr>
          <p:cNvPr id="76" name="“Type a quote here.”"/>
          <p:cNvSpPr txBox="1">
            <a:spLocks noGrp="1"/>
          </p:cNvSpPr>
          <p:nvPr>
            <p:ph type="body" sz="quarter" idx="13"/>
          </p:nvPr>
        </p:nvSpPr>
        <p:spPr>
          <a:xfrm>
            <a:off x="895350" y="2278856"/>
            <a:ext cx="7358063" cy="309563"/>
          </a:xfrm>
          <a:prstGeom prst="rect">
            <a:avLst/>
          </a:prstGeom>
        </p:spPr>
        <p:txBody>
          <a:bodyPr/>
          <a:lstStyle/>
          <a:p>
            <a:endParaRP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3546250"/>
      </p:ext>
    </p:extLst>
  </p:cSld>
  <p:clrMapOvr>
    <a:masterClrMapping/>
  </p:clrMapOvr>
  <p:transition spd="med"/>
</p:sldLayout>
</file>

<file path=ppt/slideLayouts/slideLayout140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84" name="Image"/>
          <p:cNvSpPr>
            <a:spLocks noGrp="1"/>
          </p:cNvSpPr>
          <p:nvPr>
            <p:ph type="pic" idx="13"/>
          </p:nvPr>
        </p:nvSpPr>
        <p:spPr>
          <a:xfrm>
            <a:off x="0" y="0"/>
            <a:ext cx="9144000" cy="6099176"/>
          </a:xfrm>
          <a:prstGeom prst="rect">
            <a:avLst/>
          </a:prstGeom>
        </p:spPr>
        <p:txBody>
          <a:bodyPr lIns="91439" tIns="45719" rIns="91439" bIns="45719" anchor="t">
            <a:noAutofit/>
          </a:bodyPr>
          <a:lstStyle/>
          <a:p>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5128831"/>
      </p:ext>
    </p:extLst>
  </p:cSld>
  <p:clrMapOvr>
    <a:masterClrMapping/>
  </p:clrMapOvr>
  <p:transition spd="med"/>
</p:sldLayout>
</file>

<file path=ppt/slideLayouts/slideLayout140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9307391"/>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468325" y="1135465"/>
            <a:ext cx="3988079" cy="3002981"/>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87611" y="1134971"/>
            <a:ext cx="3988079" cy="3002981"/>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latin typeface="Aria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cxnSp>
        <p:nvCxnSpPr>
          <p:cNvPr id="13" name="Straight Connector 4"/>
          <p:cNvCxnSpPr/>
          <p:nvPr userDrawn="1"/>
        </p:nvCxnSpPr>
        <p:spPr>
          <a:xfrm>
            <a:off x="468325"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900"/>
            <a:ext cx="2055876" cy="868137"/>
          </a:xfrm>
          <a:prstGeom prst="rect">
            <a:avLst/>
          </a:prstGeom>
        </p:spPr>
      </p:pic>
    </p:spTree>
    <p:extLst>
      <p:ext uri="{BB962C8B-B14F-4D97-AF65-F5344CB8AC3E}">
        <p14:creationId xmlns:p14="http://schemas.microsoft.com/office/powerpoint/2010/main" val="38300724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25"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42FBD0ED-27AA-4BEE-8827-0A59147D95E5}" type="datetime1">
              <a:rPr lang="fi-FI" smtClean="0">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latin typeface="Aria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cxnSp>
        <p:nvCxnSpPr>
          <p:cNvPr id="13" name="Straight Connector 4"/>
          <p:cNvCxnSpPr/>
          <p:nvPr userDrawn="1"/>
        </p:nvCxnSpPr>
        <p:spPr>
          <a:xfrm>
            <a:off x="468325"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900"/>
            <a:ext cx="2146364" cy="868137"/>
          </a:xfrm>
          <a:prstGeom prst="rect">
            <a:avLst/>
          </a:prstGeom>
        </p:spPr>
      </p:pic>
    </p:spTree>
    <p:extLst>
      <p:ext uri="{BB962C8B-B14F-4D97-AF65-F5344CB8AC3E}">
        <p14:creationId xmlns:p14="http://schemas.microsoft.com/office/powerpoint/2010/main" val="13641092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a:xfrm>
            <a:off x="323528" y="230102"/>
            <a:ext cx="6696744" cy="613483"/>
          </a:xfrm>
          <a:prstGeom prst="rect">
            <a:avLst/>
          </a:prstGeom>
        </p:spPr>
        <p:txBody>
          <a:bodyPr/>
          <a:lstStyle/>
          <a:p>
            <a:r>
              <a:rPr lang="en-US" noProof="0"/>
              <a:t>Click to edit Master title style</a:t>
            </a:r>
          </a:p>
        </p:txBody>
      </p:sp>
      <p:sp>
        <p:nvSpPr>
          <p:cNvPr id="3" name="Content Placeholder 2"/>
          <p:cNvSpPr>
            <a:spLocks noGrp="1"/>
          </p:cNvSpPr>
          <p:nvPr>
            <p:ph idx="1"/>
          </p:nvPr>
        </p:nvSpPr>
        <p:spPr>
          <a:xfrm>
            <a:off x="323528" y="843575"/>
            <a:ext cx="6696744" cy="3960439"/>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9"/>
          <p:cNvSpPr>
            <a:spLocks noGrp="1"/>
          </p:cNvSpPr>
          <p:nvPr>
            <p:ph type="body" sz="quarter" idx="13"/>
          </p:nvPr>
        </p:nvSpPr>
        <p:spPr>
          <a:xfrm>
            <a:off x="5144400" y="4608900"/>
            <a:ext cx="1537200" cy="286200"/>
          </a:xfrm>
          <a:prstGeom prst="rect">
            <a:avLst/>
          </a:prstGeom>
        </p:spPr>
        <p:txBody>
          <a:bodyPr>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a:t>Click to edit Master text styles</a:t>
            </a:r>
          </a:p>
        </p:txBody>
      </p:sp>
      <p:sp>
        <p:nvSpPr>
          <p:cNvPr id="12" name="Text Placeholder 9"/>
          <p:cNvSpPr>
            <a:spLocks noGrp="1"/>
          </p:cNvSpPr>
          <p:nvPr>
            <p:ph type="body" sz="quarter" idx="14"/>
          </p:nvPr>
        </p:nvSpPr>
        <p:spPr>
          <a:xfrm>
            <a:off x="6858000" y="4608900"/>
            <a:ext cx="1702800" cy="286200"/>
          </a:xfrm>
          <a:prstGeom prst="rect">
            <a:avLst/>
          </a:prstGeom>
        </p:spPr>
        <p:txBody>
          <a:bodyPr>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a:t>Click to edit Master text styles</a:t>
            </a:r>
          </a:p>
        </p:txBody>
      </p:sp>
      <p:sp>
        <p:nvSpPr>
          <p:cNvPr id="6" name="Date Placeholder 3"/>
          <p:cNvSpPr>
            <a:spLocks noGrp="1"/>
          </p:cNvSpPr>
          <p:nvPr>
            <p:ph type="dt" sz="half" idx="15"/>
          </p:nvPr>
        </p:nvSpPr>
        <p:spPr/>
        <p:txBody>
          <a:bodyPr/>
          <a:lstStyle>
            <a:lvl1pPr>
              <a:defRPr/>
            </a:lvl1pPr>
          </a:lstStyle>
          <a:p>
            <a:pPr>
              <a:defRPr/>
            </a:pPr>
            <a:fld id="{313CF124-1BD2-0140-ADD2-67A9E4E46F2D}" type="datetime1">
              <a:rPr lang="en-US">
                <a:solidFill>
                  <a:prstClr val="black">
                    <a:tint val="75000"/>
                  </a:prstClr>
                </a:solidFill>
                <a:latin typeface="Arial"/>
              </a:rPr>
              <a:pPr>
                <a:defRPr/>
              </a:pPr>
              <a:t>9/21/20</a:t>
            </a:fld>
            <a:endParaRPr lang="en-US">
              <a:solidFill>
                <a:prstClr val="black">
                  <a:tint val="75000"/>
                </a:prstClr>
              </a:solidFill>
              <a:latin typeface="Arial"/>
            </a:endParaRPr>
          </a:p>
        </p:txBody>
      </p:sp>
      <p:sp>
        <p:nvSpPr>
          <p:cNvPr id="7" name="Footer Placeholder 4"/>
          <p:cNvSpPr>
            <a:spLocks noGrp="1"/>
          </p:cNvSpPr>
          <p:nvPr>
            <p:ph type="ftr" sz="quarter" idx="16"/>
          </p:nvPr>
        </p:nvSpPr>
        <p:spPr/>
        <p:txBody>
          <a:bodyPr/>
          <a:lstStyle>
            <a:lvl1pPr>
              <a:defRPr/>
            </a:lvl1pPr>
          </a:lstStyle>
          <a:p>
            <a:pPr>
              <a:defRPr/>
            </a:pPr>
            <a:endParaRPr lang="en-US">
              <a:solidFill>
                <a:prstClr val="black">
                  <a:tint val="75000"/>
                </a:prstClr>
              </a:solidFill>
              <a:latin typeface="Arial"/>
            </a:endParaRPr>
          </a:p>
        </p:txBody>
      </p:sp>
      <p:sp>
        <p:nvSpPr>
          <p:cNvPr id="8" name="Slide Number Placeholder 5"/>
          <p:cNvSpPr>
            <a:spLocks noGrp="1"/>
          </p:cNvSpPr>
          <p:nvPr>
            <p:ph type="sldNum" sz="quarter" idx="17"/>
          </p:nvPr>
        </p:nvSpPr>
        <p:spPr/>
        <p:txBody>
          <a:bodyPr/>
          <a:lstStyle>
            <a:lvl1pPr>
              <a:defRPr/>
            </a:lvl1pPr>
          </a:lstStyle>
          <a:p>
            <a:pPr>
              <a:defRPr/>
            </a:pPr>
            <a:fld id="{10809CA9-C53D-A840-A652-FB7A73BB5601}" type="slidenum">
              <a:rPr lang="en-US">
                <a:solidFill>
                  <a:prstClr val="black">
                    <a:tint val="75000"/>
                  </a:prstClr>
                </a:solidFill>
                <a:latin typeface="Arial"/>
              </a:rPr>
              <a:pPr>
                <a:def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36126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7" y="27466"/>
            <a:ext cx="2238480" cy="1537347"/>
          </a:xfrm>
          <a:prstGeom prst="rect">
            <a:avLst/>
          </a:prstGeom>
        </p:spPr>
      </p:pic>
    </p:spTree>
    <p:extLst>
      <p:ext uri="{BB962C8B-B14F-4D97-AF65-F5344CB8AC3E}">
        <p14:creationId xmlns:p14="http://schemas.microsoft.com/office/powerpoint/2010/main" val="12107466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93" y="27466"/>
            <a:ext cx="2238479" cy="1537347"/>
          </a:xfrm>
          <a:prstGeom prst="rect">
            <a:avLst/>
          </a:prstGeom>
        </p:spPr>
      </p:pic>
    </p:spTree>
    <p:extLst>
      <p:ext uri="{BB962C8B-B14F-4D97-AF65-F5344CB8AC3E}">
        <p14:creationId xmlns:p14="http://schemas.microsoft.com/office/powerpoint/2010/main" val="31961092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93" y="27466"/>
            <a:ext cx="2238479" cy="1537347"/>
          </a:xfrm>
          <a:prstGeom prst="rect">
            <a:avLst/>
          </a:prstGeom>
        </p:spPr>
      </p:pic>
    </p:spTree>
    <p:extLst>
      <p:ext uri="{BB962C8B-B14F-4D97-AF65-F5344CB8AC3E}">
        <p14:creationId xmlns:p14="http://schemas.microsoft.com/office/powerpoint/2010/main" val="411657495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7" y="27466"/>
            <a:ext cx="2238480" cy="1537347"/>
          </a:xfrm>
          <a:prstGeom prst="rect">
            <a:avLst/>
          </a:prstGeom>
        </p:spPr>
      </p:pic>
    </p:spTree>
    <p:extLst>
      <p:ext uri="{BB962C8B-B14F-4D97-AF65-F5344CB8AC3E}">
        <p14:creationId xmlns:p14="http://schemas.microsoft.com/office/powerpoint/2010/main" val="869226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93" y="27466"/>
            <a:ext cx="2238479" cy="1537347"/>
          </a:xfrm>
          <a:prstGeom prst="rect">
            <a:avLst/>
          </a:prstGeom>
        </p:spPr>
      </p:pic>
    </p:spTree>
    <p:extLst>
      <p:ext uri="{BB962C8B-B14F-4D97-AF65-F5344CB8AC3E}">
        <p14:creationId xmlns:p14="http://schemas.microsoft.com/office/powerpoint/2010/main" val="353887730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93" y="27466"/>
            <a:ext cx="2238479" cy="1537347"/>
          </a:xfrm>
          <a:prstGeom prst="rect">
            <a:avLst/>
          </a:prstGeom>
        </p:spPr>
      </p:pic>
    </p:spTree>
    <p:extLst>
      <p:ext uri="{BB962C8B-B14F-4D97-AF65-F5344CB8AC3E}">
        <p14:creationId xmlns:p14="http://schemas.microsoft.com/office/powerpoint/2010/main" val="499255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1232" y="4244319"/>
            <a:ext cx="2382106" cy="800051"/>
          </a:xfrm>
          <a:prstGeom prst="rect">
            <a:avLst/>
          </a:prstGeom>
        </p:spPr>
      </p:pic>
    </p:spTree>
    <p:extLst>
      <p:ext uri="{BB962C8B-B14F-4D97-AF65-F5344CB8AC3E}">
        <p14:creationId xmlns:p14="http://schemas.microsoft.com/office/powerpoint/2010/main" val="31098647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20" y="2055250"/>
            <a:ext cx="7975385" cy="1977000"/>
          </a:xfrm>
          <a:prstGeom prst="rect">
            <a:avLst/>
          </a:prstGeom>
        </p:spPr>
        <p:txBody>
          <a:bodyPr lIns="0" tIns="0" rIns="0" bIns="0" anchor="b">
            <a:noAutofit/>
          </a:bodyPr>
          <a:lstStyle>
            <a:lvl1pPr algn="l">
              <a:lnSpc>
                <a:spcPct val="80000"/>
              </a:lnSpc>
              <a:defRPr sz="7200" b="1" spc="-200">
                <a:solidFill>
                  <a:schemeClr val="accent3"/>
                </a:solidFill>
              </a:defRPr>
            </a:lvl1pPr>
          </a:lstStyle>
          <a:p>
            <a:r>
              <a:rPr lang="en-US"/>
              <a:t>Click to edit Master title style</a:t>
            </a:r>
            <a:endParaRPr lang="en-US" dirty="0"/>
          </a:p>
        </p:txBody>
      </p:sp>
      <p:sp>
        <p:nvSpPr>
          <p:cNvPr id="17"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93" y="27454"/>
            <a:ext cx="2238479" cy="1537346"/>
          </a:xfrm>
          <a:prstGeom prst="rect">
            <a:avLst/>
          </a:prstGeom>
        </p:spPr>
      </p:pic>
    </p:spTree>
    <p:extLst>
      <p:ext uri="{BB962C8B-B14F-4D97-AF65-F5344CB8AC3E}">
        <p14:creationId xmlns:p14="http://schemas.microsoft.com/office/powerpoint/2010/main" val="9949656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20" y="2055250"/>
            <a:ext cx="7975385" cy="1977000"/>
          </a:xfrm>
          <a:prstGeom prst="rect">
            <a:avLst/>
          </a:prstGeom>
        </p:spPr>
        <p:txBody>
          <a:bodyPr lIns="0" tIns="0" rIns="0" bIns="0" anchor="b">
            <a:noAutofit/>
          </a:bodyPr>
          <a:lstStyle>
            <a:lvl1pPr algn="l">
              <a:lnSpc>
                <a:spcPct val="80000"/>
              </a:lnSpc>
              <a:defRPr sz="7200" b="1" spc="-200">
                <a:solidFill>
                  <a:schemeClr val="accent5"/>
                </a:solidFill>
              </a:defRPr>
            </a:lvl1pPr>
          </a:lstStyle>
          <a:p>
            <a:r>
              <a:rPr lang="en-US"/>
              <a:t>Click to edit Master title style</a:t>
            </a:r>
            <a:endParaRPr lang="en-US" dirty="0"/>
          </a:p>
        </p:txBody>
      </p:sp>
      <p:sp>
        <p:nvSpPr>
          <p:cNvPr id="6"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93" y="27454"/>
            <a:ext cx="2238479" cy="1537346"/>
          </a:xfrm>
          <a:prstGeom prst="rect">
            <a:avLst/>
          </a:prstGeom>
        </p:spPr>
      </p:pic>
    </p:spTree>
    <p:extLst>
      <p:ext uri="{BB962C8B-B14F-4D97-AF65-F5344CB8AC3E}">
        <p14:creationId xmlns:p14="http://schemas.microsoft.com/office/powerpoint/2010/main" val="39834450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20" y="2055250"/>
            <a:ext cx="7975385" cy="1977000"/>
          </a:xfrm>
          <a:prstGeom prst="rect">
            <a:avLst/>
          </a:prstGeom>
        </p:spPr>
        <p:txBody>
          <a:bodyPr lIns="0" tIns="0" rIns="0" bIns="0" anchor="b">
            <a:noAutofit/>
          </a:bodyPr>
          <a:lstStyle>
            <a:lvl1pPr algn="l">
              <a:lnSpc>
                <a:spcPct val="80000"/>
              </a:lnSpc>
              <a:defRPr sz="7200" b="1" spc="-200">
                <a:solidFill>
                  <a:schemeClr val="accent1"/>
                </a:solidFill>
              </a:defRPr>
            </a:lvl1pPr>
          </a:lstStyle>
          <a:p>
            <a:r>
              <a:rPr lang="en-US"/>
              <a:t>Click to edit Master title style</a:t>
            </a:r>
            <a:endParaRPr lang="en-US" dirty="0"/>
          </a:p>
        </p:txBody>
      </p:sp>
      <p:sp>
        <p:nvSpPr>
          <p:cNvPr id="6"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93" y="27454"/>
            <a:ext cx="2238479" cy="1537346"/>
          </a:xfrm>
          <a:prstGeom prst="rect">
            <a:avLst/>
          </a:prstGeom>
        </p:spPr>
      </p:pic>
    </p:spTree>
    <p:extLst>
      <p:ext uri="{BB962C8B-B14F-4D97-AF65-F5344CB8AC3E}">
        <p14:creationId xmlns:p14="http://schemas.microsoft.com/office/powerpoint/2010/main" val="16510856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5566" y="1826719"/>
            <a:ext cx="3319477" cy="2424675"/>
          </a:xfrm>
          <a:prstGeom prst="rect">
            <a:avLst/>
          </a:prstGeom>
        </p:spPr>
        <p:txBody>
          <a:bodyPr lIns="0" tIns="0" rIns="0" bIns="0" anchor="t">
            <a:noAutofit/>
          </a:bodyPr>
          <a:lstStyle>
            <a:lvl1pPr algn="l">
              <a:lnSpc>
                <a:spcPct val="80000"/>
              </a:lnSpc>
              <a:defRPr sz="6000" b="1" spc="-200">
                <a:solidFill>
                  <a:schemeClr val="accent3"/>
                </a:solidFill>
              </a:defRPr>
            </a:lvl1pPr>
          </a:lstStyle>
          <a:p>
            <a:r>
              <a:rPr lang="en-US"/>
              <a:t>Click to edit Master title style</a:t>
            </a:r>
            <a:endParaRPr lang="en-US" dirty="0"/>
          </a:p>
        </p:txBody>
      </p:sp>
      <p:sp>
        <p:nvSpPr>
          <p:cNvPr id="17" name="Subtitle 2"/>
          <p:cNvSpPr>
            <a:spLocks noGrp="1"/>
          </p:cNvSpPr>
          <p:nvPr>
            <p:ph type="subTitle" idx="1"/>
          </p:nvPr>
        </p:nvSpPr>
        <p:spPr>
          <a:xfrm>
            <a:off x="585566"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93" y="27454"/>
            <a:ext cx="2238479" cy="1537346"/>
          </a:xfrm>
          <a:prstGeom prst="rect">
            <a:avLst/>
          </a:prstGeom>
        </p:spPr>
      </p:pic>
    </p:spTree>
    <p:extLst>
      <p:ext uri="{BB962C8B-B14F-4D97-AF65-F5344CB8AC3E}">
        <p14:creationId xmlns:p14="http://schemas.microsoft.com/office/powerpoint/2010/main" val="97013006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585566" y="1826719"/>
            <a:ext cx="3319477" cy="2424675"/>
          </a:xfrm>
          <a:prstGeom prst="rect">
            <a:avLst/>
          </a:prstGeom>
        </p:spPr>
        <p:txBody>
          <a:bodyPr lIns="0" tIns="0" rIns="0" bIns="0" anchor="t">
            <a:noAutofit/>
          </a:bodyPr>
          <a:lstStyle>
            <a:lvl1pPr algn="l">
              <a:lnSpc>
                <a:spcPct val="80000"/>
              </a:lnSpc>
              <a:defRPr sz="6000" b="1" spc="-200">
                <a:solidFill>
                  <a:schemeClr val="accent5"/>
                </a:solidFill>
              </a:defRPr>
            </a:lvl1pPr>
          </a:lstStyle>
          <a:p>
            <a:r>
              <a:rPr lang="en-US"/>
              <a:t>Click to edit Master title style</a:t>
            </a:r>
            <a:endParaRPr lang="en-US" dirty="0"/>
          </a:p>
        </p:txBody>
      </p:sp>
      <p:sp>
        <p:nvSpPr>
          <p:cNvPr id="8" name="Subtitle 2"/>
          <p:cNvSpPr>
            <a:spLocks noGrp="1"/>
          </p:cNvSpPr>
          <p:nvPr>
            <p:ph type="subTitle" idx="1"/>
          </p:nvPr>
        </p:nvSpPr>
        <p:spPr>
          <a:xfrm>
            <a:off x="585566"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93" y="27454"/>
            <a:ext cx="2238479" cy="1537346"/>
          </a:xfrm>
          <a:prstGeom prst="rect">
            <a:avLst/>
          </a:prstGeom>
        </p:spPr>
      </p:pic>
    </p:spTree>
    <p:extLst>
      <p:ext uri="{BB962C8B-B14F-4D97-AF65-F5344CB8AC3E}">
        <p14:creationId xmlns:p14="http://schemas.microsoft.com/office/powerpoint/2010/main" val="140141603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585566" y="1826719"/>
            <a:ext cx="3319477" cy="2424675"/>
          </a:xfrm>
          <a:prstGeom prst="rect">
            <a:avLst/>
          </a:prstGeom>
        </p:spPr>
        <p:txBody>
          <a:bodyPr lIns="0" tIns="0" rIns="0" bIns="0" anchor="t">
            <a:noAutofit/>
          </a:bodyPr>
          <a:lstStyle>
            <a:lvl1pPr algn="l">
              <a:lnSpc>
                <a:spcPct val="80000"/>
              </a:lnSpc>
              <a:defRPr sz="6000" b="1" spc="-200">
                <a:solidFill>
                  <a:schemeClr val="accent1"/>
                </a:solidFill>
              </a:defRPr>
            </a:lvl1pPr>
          </a:lstStyle>
          <a:p>
            <a:r>
              <a:rPr lang="en-US"/>
              <a:t>Click to edit Master title style</a:t>
            </a:r>
            <a:endParaRPr lang="en-US" dirty="0"/>
          </a:p>
        </p:txBody>
      </p:sp>
      <p:sp>
        <p:nvSpPr>
          <p:cNvPr id="7" name="Subtitle 2"/>
          <p:cNvSpPr>
            <a:spLocks noGrp="1"/>
          </p:cNvSpPr>
          <p:nvPr>
            <p:ph type="subTitle" idx="1"/>
          </p:nvPr>
        </p:nvSpPr>
        <p:spPr>
          <a:xfrm>
            <a:off x="585566"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93" y="27454"/>
            <a:ext cx="2238479" cy="1537346"/>
          </a:xfrm>
          <a:prstGeom prst="rect">
            <a:avLst/>
          </a:prstGeom>
        </p:spPr>
      </p:pic>
    </p:spTree>
    <p:extLst>
      <p:ext uri="{BB962C8B-B14F-4D97-AF65-F5344CB8AC3E}">
        <p14:creationId xmlns:p14="http://schemas.microsoft.com/office/powerpoint/2010/main" val="1099671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4619" y="4226579"/>
            <a:ext cx="2449209" cy="836673"/>
          </a:xfrm>
          <a:prstGeom prst="rect">
            <a:avLst/>
          </a:prstGeom>
        </p:spPr>
      </p:pic>
    </p:spTree>
    <p:extLst>
      <p:ext uri="{BB962C8B-B14F-4D97-AF65-F5344CB8AC3E}">
        <p14:creationId xmlns:p14="http://schemas.microsoft.com/office/powerpoint/2010/main" val="38496636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4298" y="4226579"/>
            <a:ext cx="2382106" cy="836673"/>
          </a:xfrm>
          <a:prstGeom prst="rect">
            <a:avLst/>
          </a:prstGeom>
        </p:spPr>
      </p:pic>
    </p:spTree>
    <p:extLst>
      <p:ext uri="{BB962C8B-B14F-4D97-AF65-F5344CB8AC3E}">
        <p14:creationId xmlns:p14="http://schemas.microsoft.com/office/powerpoint/2010/main" val="30951791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1232" y="4244317"/>
            <a:ext cx="2382106" cy="800051"/>
          </a:xfrm>
          <a:prstGeom prst="rect">
            <a:avLst/>
          </a:prstGeom>
        </p:spPr>
      </p:pic>
    </p:spTree>
    <p:extLst>
      <p:ext uri="{BB962C8B-B14F-4D97-AF65-F5344CB8AC3E}">
        <p14:creationId xmlns:p14="http://schemas.microsoft.com/office/powerpoint/2010/main" val="52810131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4615" y="4226579"/>
            <a:ext cx="2449208" cy="836673"/>
          </a:xfrm>
          <a:prstGeom prst="rect">
            <a:avLst/>
          </a:prstGeom>
        </p:spPr>
      </p:pic>
    </p:spTree>
    <p:extLst>
      <p:ext uri="{BB962C8B-B14F-4D97-AF65-F5344CB8AC3E}">
        <p14:creationId xmlns:p14="http://schemas.microsoft.com/office/powerpoint/2010/main" val="639769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23"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15" y="4226741"/>
            <a:ext cx="2449208" cy="836673"/>
          </a:xfrm>
          <a:prstGeom prst="rect">
            <a:avLst/>
          </a:prstGeom>
        </p:spPr>
      </p:pic>
    </p:spTree>
    <p:extLst>
      <p:ext uri="{BB962C8B-B14F-4D97-AF65-F5344CB8AC3E}">
        <p14:creationId xmlns:p14="http://schemas.microsoft.com/office/powerpoint/2010/main" val="13944638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p:txBody>
          <a:bodyPr/>
          <a:lstStyle>
            <a:lvl1pPr>
              <a:defRPr/>
            </a:lvl1pPr>
          </a:lstStyle>
          <a:p>
            <a:pPr>
              <a:defRPr/>
            </a:pPr>
            <a:fld id="{06D910DB-C0F0-1A41-AB6F-AB5EC7730884}"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4298" y="4225981"/>
            <a:ext cx="2382106" cy="836672"/>
          </a:xfrm>
          <a:prstGeom prst="rect">
            <a:avLst/>
          </a:prstGeom>
        </p:spPr>
      </p:pic>
    </p:spTree>
    <p:extLst>
      <p:ext uri="{BB962C8B-B14F-4D97-AF65-F5344CB8AC3E}">
        <p14:creationId xmlns:p14="http://schemas.microsoft.com/office/powerpoint/2010/main" val="99881339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p:txBody>
          <a:bodyPr/>
          <a:lstStyle>
            <a:lvl1pPr>
              <a:defRPr/>
            </a:lvl1pPr>
          </a:lstStyle>
          <a:p>
            <a:pPr>
              <a:defRPr/>
            </a:pPr>
            <a:fld id="{3815D0FA-D02A-0640-99E9-F9BA78C58440}"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2782" y="4244317"/>
            <a:ext cx="2382105" cy="800051"/>
          </a:xfrm>
          <a:prstGeom prst="rect">
            <a:avLst/>
          </a:prstGeom>
        </p:spPr>
      </p:pic>
    </p:spTree>
    <p:extLst>
      <p:ext uri="{BB962C8B-B14F-4D97-AF65-F5344CB8AC3E}">
        <p14:creationId xmlns:p14="http://schemas.microsoft.com/office/powerpoint/2010/main" val="282117780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2"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0"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A649A5E8-EE9D-CB41-8F80-274DF3CEAEDA}" type="datetime1">
              <a:rPr lang="fi-FI">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4615" y="4226579"/>
            <a:ext cx="2449208" cy="836673"/>
          </a:xfrm>
          <a:prstGeom prst="rect">
            <a:avLst/>
          </a:prstGeom>
        </p:spPr>
      </p:pic>
    </p:spTree>
    <p:extLst>
      <p:ext uri="{BB962C8B-B14F-4D97-AF65-F5344CB8AC3E}">
        <p14:creationId xmlns:p14="http://schemas.microsoft.com/office/powerpoint/2010/main" val="38039069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540002"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1F64257C-E009-394F-997B-9AE811492EDD}" type="datetime1">
              <a:rPr lang="fi-FI">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4298" y="4225981"/>
            <a:ext cx="2382106" cy="836672"/>
          </a:xfrm>
          <a:prstGeom prst="rect">
            <a:avLst/>
          </a:prstGeom>
        </p:spPr>
      </p:pic>
    </p:spTree>
    <p:extLst>
      <p:ext uri="{BB962C8B-B14F-4D97-AF65-F5344CB8AC3E}">
        <p14:creationId xmlns:p14="http://schemas.microsoft.com/office/powerpoint/2010/main" val="9302336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2"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2"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4EE44533-59DD-8944-8B96-95FFBA80E20B}" type="datetime1">
              <a:rPr lang="fi-FI">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2782" y="4244317"/>
            <a:ext cx="2382105" cy="800051"/>
          </a:xfrm>
          <a:prstGeom prst="rect">
            <a:avLst/>
          </a:prstGeom>
        </p:spPr>
      </p:pic>
    </p:spTree>
    <p:extLst>
      <p:ext uri="{BB962C8B-B14F-4D97-AF65-F5344CB8AC3E}">
        <p14:creationId xmlns:p14="http://schemas.microsoft.com/office/powerpoint/2010/main" val="18538598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ver Blue">
    <p:spTree>
      <p:nvGrpSpPr>
        <p:cNvPr id="1" name=""/>
        <p:cNvGrpSpPr/>
        <p:nvPr/>
      </p:nvGrpSpPr>
      <p:grpSpPr>
        <a:xfrm>
          <a:off x="0" y="0"/>
          <a:ext cx="0" cy="0"/>
          <a:chOff x="0" y="0"/>
          <a:chExt cx="0" cy="0"/>
        </a:xfrm>
      </p:grpSpPr>
      <p:sp>
        <p:nvSpPr>
          <p:cNvPr id="5"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466"/>
            <a:ext cx="2238480" cy="1537347"/>
          </a:xfrm>
          <a:prstGeom prst="rect">
            <a:avLst/>
          </a:prstGeom>
        </p:spPr>
      </p:pic>
    </p:spTree>
    <p:extLst>
      <p:ext uri="{BB962C8B-B14F-4D97-AF65-F5344CB8AC3E}">
        <p14:creationId xmlns:p14="http://schemas.microsoft.com/office/powerpoint/2010/main" val="32982941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ver Red">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16" y="27466"/>
            <a:ext cx="2238479" cy="1537347"/>
          </a:xfrm>
          <a:prstGeom prst="rect">
            <a:avLst/>
          </a:prstGeom>
        </p:spPr>
      </p:pic>
    </p:spTree>
    <p:extLst>
      <p:ext uri="{BB962C8B-B14F-4D97-AF65-F5344CB8AC3E}">
        <p14:creationId xmlns:p14="http://schemas.microsoft.com/office/powerpoint/2010/main" val="7837080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ver Yellow">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16" y="27466"/>
            <a:ext cx="2238479" cy="1537347"/>
          </a:xfrm>
          <a:prstGeom prst="rect">
            <a:avLst/>
          </a:prstGeom>
        </p:spPr>
      </p:pic>
    </p:spTree>
    <p:extLst>
      <p:ext uri="{BB962C8B-B14F-4D97-AF65-F5344CB8AC3E}">
        <p14:creationId xmlns:p14="http://schemas.microsoft.com/office/powerpoint/2010/main" val="32844412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ver with BG image">
    <p:spTree>
      <p:nvGrpSpPr>
        <p:cNvPr id="1" name=""/>
        <p:cNvGrpSpPr/>
        <p:nvPr/>
      </p:nvGrpSpPr>
      <p:grpSpPr>
        <a:xfrm>
          <a:off x="0" y="0"/>
          <a:ext cx="0" cy="0"/>
          <a:chOff x="0" y="0"/>
          <a:chExt cx="0" cy="0"/>
        </a:xfrm>
      </p:grpSpPr>
      <p:sp>
        <p:nvSpPr>
          <p:cNvPr id="9"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466"/>
            <a:ext cx="2238480" cy="1537347"/>
          </a:xfrm>
          <a:prstGeom prst="rect">
            <a:avLst/>
          </a:prstGeom>
        </p:spPr>
      </p:pic>
    </p:spTree>
    <p:extLst>
      <p:ext uri="{BB962C8B-B14F-4D97-AF65-F5344CB8AC3E}">
        <p14:creationId xmlns:p14="http://schemas.microsoft.com/office/powerpoint/2010/main" val="279257275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Cover with BG image">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16" y="27466"/>
            <a:ext cx="2238479" cy="1537347"/>
          </a:xfrm>
          <a:prstGeom prst="rect">
            <a:avLst/>
          </a:prstGeom>
        </p:spPr>
      </p:pic>
    </p:spTree>
    <p:extLst>
      <p:ext uri="{BB962C8B-B14F-4D97-AF65-F5344CB8AC3E}">
        <p14:creationId xmlns:p14="http://schemas.microsoft.com/office/powerpoint/2010/main" val="198383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p:txBody>
          <a:bodyPr/>
          <a:lstStyle>
            <a:lvl1pPr>
              <a:defRPr/>
            </a:lvl1pPr>
          </a:lstStyle>
          <a:p>
            <a:pPr>
              <a:defRPr/>
            </a:pPr>
            <a:fld id="{06D910DB-C0F0-1A41-AB6F-AB5EC7730884}"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298" y="4225984"/>
            <a:ext cx="2382106" cy="836672"/>
          </a:xfrm>
          <a:prstGeom prst="rect">
            <a:avLst/>
          </a:prstGeom>
        </p:spPr>
      </p:pic>
    </p:spTree>
    <p:extLst>
      <p:ext uri="{BB962C8B-B14F-4D97-AF65-F5344CB8AC3E}">
        <p14:creationId xmlns:p14="http://schemas.microsoft.com/office/powerpoint/2010/main" val="177218763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Cover with BG image">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16" y="27466"/>
            <a:ext cx="2238479" cy="1537347"/>
          </a:xfrm>
          <a:prstGeom prst="rect">
            <a:avLst/>
          </a:prstGeom>
        </p:spPr>
      </p:pic>
    </p:spTree>
    <p:extLst>
      <p:ext uri="{BB962C8B-B14F-4D97-AF65-F5344CB8AC3E}">
        <p14:creationId xmlns:p14="http://schemas.microsoft.com/office/powerpoint/2010/main" val="33414570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20" y="2055250"/>
            <a:ext cx="7975385" cy="1977000"/>
          </a:xfrm>
          <a:prstGeom prst="rect">
            <a:avLst/>
          </a:prstGeom>
        </p:spPr>
        <p:txBody>
          <a:bodyPr lIns="0" tIns="0" rIns="0" bIns="0" anchor="b">
            <a:noAutofit/>
          </a:bodyPr>
          <a:lstStyle>
            <a:lvl1pPr algn="l">
              <a:lnSpc>
                <a:spcPct val="80000"/>
              </a:lnSpc>
              <a:defRPr sz="7200" b="1" spc="-200">
                <a:solidFill>
                  <a:schemeClr val="accent3"/>
                </a:solidFill>
              </a:defRPr>
            </a:lvl1pPr>
          </a:lstStyle>
          <a:p>
            <a:r>
              <a:rPr lang="en-US"/>
              <a:t>Click to edit Master title style</a:t>
            </a:r>
            <a:endParaRPr lang="en-US" dirty="0"/>
          </a:p>
        </p:txBody>
      </p:sp>
      <p:sp>
        <p:nvSpPr>
          <p:cNvPr id="17" name="Subtitle 2"/>
          <p:cNvSpPr>
            <a:spLocks noGrp="1"/>
          </p:cNvSpPr>
          <p:nvPr>
            <p:ph type="subTitle" idx="1"/>
          </p:nvPr>
        </p:nvSpPr>
        <p:spPr>
          <a:xfrm>
            <a:off x="584340" y="4128749"/>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16" y="27454"/>
            <a:ext cx="2238479" cy="1537346"/>
          </a:xfrm>
          <a:prstGeom prst="rect">
            <a:avLst/>
          </a:prstGeom>
        </p:spPr>
      </p:pic>
    </p:spTree>
    <p:extLst>
      <p:ext uri="{BB962C8B-B14F-4D97-AF65-F5344CB8AC3E}">
        <p14:creationId xmlns:p14="http://schemas.microsoft.com/office/powerpoint/2010/main" val="115163329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20" y="2055250"/>
            <a:ext cx="7975385" cy="1977000"/>
          </a:xfrm>
          <a:prstGeom prst="rect">
            <a:avLst/>
          </a:prstGeom>
        </p:spPr>
        <p:txBody>
          <a:bodyPr lIns="0" tIns="0" rIns="0" bIns="0" anchor="b">
            <a:noAutofit/>
          </a:bodyPr>
          <a:lstStyle>
            <a:lvl1pPr algn="l">
              <a:lnSpc>
                <a:spcPct val="80000"/>
              </a:lnSpc>
              <a:defRPr sz="7200" b="1" spc="-200">
                <a:solidFill>
                  <a:schemeClr val="accent5"/>
                </a:solidFill>
              </a:defRPr>
            </a:lvl1pPr>
          </a:lstStyle>
          <a:p>
            <a:r>
              <a:rPr lang="en-US"/>
              <a:t>Click to edit Master title style</a:t>
            </a:r>
            <a:endParaRPr lang="en-US" dirty="0"/>
          </a:p>
        </p:txBody>
      </p:sp>
      <p:sp>
        <p:nvSpPr>
          <p:cNvPr id="6" name="Subtitle 2"/>
          <p:cNvSpPr>
            <a:spLocks noGrp="1"/>
          </p:cNvSpPr>
          <p:nvPr>
            <p:ph type="subTitle" idx="1"/>
          </p:nvPr>
        </p:nvSpPr>
        <p:spPr>
          <a:xfrm>
            <a:off x="584340" y="4128749"/>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16" y="27454"/>
            <a:ext cx="2238479" cy="1537346"/>
          </a:xfrm>
          <a:prstGeom prst="rect">
            <a:avLst/>
          </a:prstGeom>
        </p:spPr>
      </p:pic>
    </p:spTree>
    <p:extLst>
      <p:ext uri="{BB962C8B-B14F-4D97-AF65-F5344CB8AC3E}">
        <p14:creationId xmlns:p14="http://schemas.microsoft.com/office/powerpoint/2010/main" val="246321779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ver Yellow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20" y="2055250"/>
            <a:ext cx="7975385" cy="1977000"/>
          </a:xfrm>
          <a:prstGeom prst="rect">
            <a:avLst/>
          </a:prstGeom>
        </p:spPr>
        <p:txBody>
          <a:bodyPr lIns="0" tIns="0" rIns="0" bIns="0" anchor="b">
            <a:noAutofit/>
          </a:bodyPr>
          <a:lstStyle>
            <a:lvl1pPr algn="l">
              <a:lnSpc>
                <a:spcPct val="80000"/>
              </a:lnSpc>
              <a:defRPr sz="7200" b="1" spc="-200">
                <a:solidFill>
                  <a:schemeClr val="accent1"/>
                </a:solidFill>
              </a:defRPr>
            </a:lvl1pPr>
          </a:lstStyle>
          <a:p>
            <a:r>
              <a:rPr lang="en-US"/>
              <a:t>Click to edit Master title style</a:t>
            </a:r>
            <a:endParaRPr lang="en-US" dirty="0"/>
          </a:p>
        </p:txBody>
      </p:sp>
      <p:sp>
        <p:nvSpPr>
          <p:cNvPr id="6" name="Subtitle 2"/>
          <p:cNvSpPr>
            <a:spLocks noGrp="1"/>
          </p:cNvSpPr>
          <p:nvPr>
            <p:ph type="subTitle" idx="1"/>
          </p:nvPr>
        </p:nvSpPr>
        <p:spPr>
          <a:xfrm>
            <a:off x="584340" y="4128749"/>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16" y="27454"/>
            <a:ext cx="2238479" cy="1537346"/>
          </a:xfrm>
          <a:prstGeom prst="rect">
            <a:avLst/>
          </a:prstGeom>
        </p:spPr>
      </p:pic>
    </p:spTree>
    <p:extLst>
      <p:ext uri="{BB962C8B-B14F-4D97-AF65-F5344CB8AC3E}">
        <p14:creationId xmlns:p14="http://schemas.microsoft.com/office/powerpoint/2010/main" val="19482694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5889" y="1826719"/>
            <a:ext cx="3319477" cy="2424675"/>
          </a:xfrm>
          <a:prstGeom prst="rect">
            <a:avLst/>
          </a:prstGeom>
        </p:spPr>
        <p:txBody>
          <a:bodyPr lIns="0" tIns="0" rIns="0" bIns="0" anchor="t">
            <a:noAutofit/>
          </a:bodyPr>
          <a:lstStyle>
            <a:lvl1pPr algn="l">
              <a:lnSpc>
                <a:spcPct val="80000"/>
              </a:lnSpc>
              <a:defRPr sz="6000" b="1" spc="-200">
                <a:solidFill>
                  <a:schemeClr val="accent3"/>
                </a:solidFill>
              </a:defRPr>
            </a:lvl1pPr>
          </a:lstStyle>
          <a:p>
            <a:r>
              <a:rPr lang="en-US"/>
              <a:t>Click to edit Master title style</a:t>
            </a:r>
            <a:endParaRPr lang="en-US" dirty="0"/>
          </a:p>
        </p:txBody>
      </p:sp>
      <p:sp>
        <p:nvSpPr>
          <p:cNvPr id="17" name="Subtitle 2"/>
          <p:cNvSpPr>
            <a:spLocks noGrp="1"/>
          </p:cNvSpPr>
          <p:nvPr>
            <p:ph type="subTitle" idx="1"/>
          </p:nvPr>
        </p:nvSpPr>
        <p:spPr>
          <a:xfrm>
            <a:off x="585889"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16" y="27454"/>
            <a:ext cx="2238479" cy="1537346"/>
          </a:xfrm>
          <a:prstGeom prst="rect">
            <a:avLst/>
          </a:prstGeom>
        </p:spPr>
      </p:pic>
    </p:spTree>
    <p:extLst>
      <p:ext uri="{BB962C8B-B14F-4D97-AF65-F5344CB8AC3E}">
        <p14:creationId xmlns:p14="http://schemas.microsoft.com/office/powerpoint/2010/main" val="30061527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585889" y="1826719"/>
            <a:ext cx="3319477" cy="2424675"/>
          </a:xfrm>
          <a:prstGeom prst="rect">
            <a:avLst/>
          </a:prstGeom>
        </p:spPr>
        <p:txBody>
          <a:bodyPr lIns="0" tIns="0" rIns="0" bIns="0" anchor="t">
            <a:noAutofit/>
          </a:bodyPr>
          <a:lstStyle>
            <a:lvl1pPr algn="l">
              <a:lnSpc>
                <a:spcPct val="80000"/>
              </a:lnSpc>
              <a:defRPr sz="6000" b="1" spc="-200">
                <a:solidFill>
                  <a:schemeClr val="accent5"/>
                </a:solidFill>
              </a:defRPr>
            </a:lvl1pPr>
          </a:lstStyle>
          <a:p>
            <a:r>
              <a:rPr lang="en-US"/>
              <a:t>Click to edit Master title style</a:t>
            </a:r>
            <a:endParaRPr lang="en-US" dirty="0"/>
          </a:p>
        </p:txBody>
      </p:sp>
      <p:sp>
        <p:nvSpPr>
          <p:cNvPr id="8" name="Subtitle 2"/>
          <p:cNvSpPr>
            <a:spLocks noGrp="1"/>
          </p:cNvSpPr>
          <p:nvPr>
            <p:ph type="subTitle" idx="1"/>
          </p:nvPr>
        </p:nvSpPr>
        <p:spPr>
          <a:xfrm>
            <a:off x="585889"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16" y="27454"/>
            <a:ext cx="2238479" cy="1537346"/>
          </a:xfrm>
          <a:prstGeom prst="rect">
            <a:avLst/>
          </a:prstGeom>
        </p:spPr>
      </p:pic>
    </p:spTree>
    <p:extLst>
      <p:ext uri="{BB962C8B-B14F-4D97-AF65-F5344CB8AC3E}">
        <p14:creationId xmlns:p14="http://schemas.microsoft.com/office/powerpoint/2010/main" val="8641635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585889" y="1826719"/>
            <a:ext cx="3319477" cy="2424675"/>
          </a:xfrm>
          <a:prstGeom prst="rect">
            <a:avLst/>
          </a:prstGeom>
        </p:spPr>
        <p:txBody>
          <a:bodyPr lIns="0" tIns="0" rIns="0" bIns="0" anchor="t">
            <a:noAutofit/>
          </a:bodyPr>
          <a:lstStyle>
            <a:lvl1pPr algn="l">
              <a:lnSpc>
                <a:spcPct val="80000"/>
              </a:lnSpc>
              <a:defRPr sz="6000" b="1" spc="-200">
                <a:solidFill>
                  <a:schemeClr val="accent1"/>
                </a:solidFill>
              </a:defRPr>
            </a:lvl1pPr>
          </a:lstStyle>
          <a:p>
            <a:r>
              <a:rPr lang="en-US"/>
              <a:t>Click to edit Master title style</a:t>
            </a:r>
            <a:endParaRPr lang="en-US" dirty="0"/>
          </a:p>
        </p:txBody>
      </p:sp>
      <p:sp>
        <p:nvSpPr>
          <p:cNvPr id="7" name="Subtitle 2"/>
          <p:cNvSpPr>
            <a:spLocks noGrp="1"/>
          </p:cNvSpPr>
          <p:nvPr>
            <p:ph type="subTitle" idx="1"/>
          </p:nvPr>
        </p:nvSpPr>
        <p:spPr>
          <a:xfrm>
            <a:off x="585889"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16" y="27454"/>
            <a:ext cx="2238479" cy="1537346"/>
          </a:xfrm>
          <a:prstGeom prst="rect">
            <a:avLst/>
          </a:prstGeom>
        </p:spPr>
      </p:pic>
    </p:spTree>
    <p:extLst>
      <p:ext uri="{BB962C8B-B14F-4D97-AF65-F5344CB8AC3E}">
        <p14:creationId xmlns:p14="http://schemas.microsoft.com/office/powerpoint/2010/main" val="17740583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19" y="4226603"/>
            <a:ext cx="2449209" cy="836673"/>
          </a:xfrm>
          <a:prstGeom prst="rect">
            <a:avLst/>
          </a:prstGeom>
        </p:spPr>
      </p:pic>
    </p:spTree>
    <p:extLst>
      <p:ext uri="{BB962C8B-B14F-4D97-AF65-F5344CB8AC3E}">
        <p14:creationId xmlns:p14="http://schemas.microsoft.com/office/powerpoint/2010/main" val="32316305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ivider Red">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298" y="4226603"/>
            <a:ext cx="2382106" cy="836673"/>
          </a:xfrm>
          <a:prstGeom prst="rect">
            <a:avLst/>
          </a:prstGeom>
        </p:spPr>
      </p:pic>
    </p:spTree>
    <p:extLst>
      <p:ext uri="{BB962C8B-B14F-4D97-AF65-F5344CB8AC3E}">
        <p14:creationId xmlns:p14="http://schemas.microsoft.com/office/powerpoint/2010/main" val="220313321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ivider Yellow">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1232" y="4244319"/>
            <a:ext cx="2382106" cy="800051"/>
          </a:xfrm>
          <a:prstGeom prst="rect">
            <a:avLst/>
          </a:prstGeom>
        </p:spPr>
      </p:pic>
    </p:spTree>
    <p:extLst>
      <p:ext uri="{BB962C8B-B14F-4D97-AF65-F5344CB8AC3E}">
        <p14:creationId xmlns:p14="http://schemas.microsoft.com/office/powerpoint/2010/main" val="4275527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23"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p:txBody>
          <a:bodyPr/>
          <a:lstStyle>
            <a:lvl1pPr>
              <a:defRPr/>
            </a:lvl1pPr>
          </a:lstStyle>
          <a:p>
            <a:pPr>
              <a:defRPr/>
            </a:pPr>
            <a:fld id="{3815D0FA-D02A-0640-99E9-F9BA78C58440}"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2782" y="4244319"/>
            <a:ext cx="2382105" cy="800051"/>
          </a:xfrm>
          <a:prstGeom prst="rect">
            <a:avLst/>
          </a:prstGeom>
        </p:spPr>
      </p:pic>
    </p:spTree>
    <p:extLst>
      <p:ext uri="{BB962C8B-B14F-4D97-AF65-F5344CB8AC3E}">
        <p14:creationId xmlns:p14="http://schemas.microsoft.com/office/powerpoint/2010/main" val="25470706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23"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latin typeface="Aria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15" y="4226603"/>
            <a:ext cx="2449208" cy="836673"/>
          </a:xfrm>
          <a:prstGeom prst="rect">
            <a:avLst/>
          </a:prstGeom>
        </p:spPr>
      </p:pic>
    </p:spTree>
    <p:extLst>
      <p:ext uri="{BB962C8B-B14F-4D97-AF65-F5344CB8AC3E}">
        <p14:creationId xmlns:p14="http://schemas.microsoft.com/office/powerpoint/2010/main" val="21384914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p:txBody>
          <a:bodyPr/>
          <a:lstStyle>
            <a:lvl1pPr>
              <a:defRPr/>
            </a:lvl1pPr>
          </a:lstStyle>
          <a:p>
            <a:pPr>
              <a:defRPr/>
            </a:pPr>
            <a:fld id="{06D910DB-C0F0-1A41-AB6F-AB5EC7730884}" type="datetime1">
              <a:rPr lang="fi-FI">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latin typeface="Aria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298" y="4225984"/>
            <a:ext cx="2382106" cy="836672"/>
          </a:xfrm>
          <a:prstGeom prst="rect">
            <a:avLst/>
          </a:prstGeom>
        </p:spPr>
      </p:pic>
    </p:spTree>
    <p:extLst>
      <p:ext uri="{BB962C8B-B14F-4D97-AF65-F5344CB8AC3E}">
        <p14:creationId xmlns:p14="http://schemas.microsoft.com/office/powerpoint/2010/main" val="2950813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23"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p:txBody>
          <a:bodyPr/>
          <a:lstStyle>
            <a:lvl1pPr>
              <a:defRPr/>
            </a:lvl1pPr>
          </a:lstStyle>
          <a:p>
            <a:pPr>
              <a:defRPr/>
            </a:pPr>
            <a:fld id="{3815D0FA-D02A-0640-99E9-F9BA78C58440}" type="datetime1">
              <a:rPr lang="fi-FI">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latin typeface="Aria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2782" y="4244319"/>
            <a:ext cx="2382105" cy="800051"/>
          </a:xfrm>
          <a:prstGeom prst="rect">
            <a:avLst/>
          </a:prstGeom>
        </p:spPr>
      </p:pic>
    </p:spTree>
    <p:extLst>
      <p:ext uri="{BB962C8B-B14F-4D97-AF65-F5344CB8AC3E}">
        <p14:creationId xmlns:p14="http://schemas.microsoft.com/office/powerpoint/2010/main" val="31175546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2"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0"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A649A5E8-EE9D-CB41-8F80-274DF3CEAEDA}" type="datetime1">
              <a:rPr lang="fi-FI">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latin typeface="Aria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15" y="4226603"/>
            <a:ext cx="2449208" cy="836673"/>
          </a:xfrm>
          <a:prstGeom prst="rect">
            <a:avLst/>
          </a:prstGeom>
        </p:spPr>
      </p:pic>
    </p:spTree>
    <p:extLst>
      <p:ext uri="{BB962C8B-B14F-4D97-AF65-F5344CB8AC3E}">
        <p14:creationId xmlns:p14="http://schemas.microsoft.com/office/powerpoint/2010/main" val="361525509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23"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540002"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1F64257C-E009-394F-997B-9AE811492EDD}" type="datetime1">
              <a:rPr lang="fi-FI">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latin typeface="Aria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298" y="4225984"/>
            <a:ext cx="2382106" cy="836672"/>
          </a:xfrm>
          <a:prstGeom prst="rect">
            <a:avLst/>
          </a:prstGeom>
        </p:spPr>
      </p:pic>
    </p:spTree>
    <p:extLst>
      <p:ext uri="{BB962C8B-B14F-4D97-AF65-F5344CB8AC3E}">
        <p14:creationId xmlns:p14="http://schemas.microsoft.com/office/powerpoint/2010/main" val="369359682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2"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2"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4EE44533-59DD-8944-8B96-95FFBA80E20B}" type="datetime1">
              <a:rPr lang="fi-FI">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latin typeface="Aria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2782" y="4244319"/>
            <a:ext cx="2382105" cy="800051"/>
          </a:xfrm>
          <a:prstGeom prst="rect">
            <a:avLst/>
          </a:prstGeom>
        </p:spPr>
      </p:pic>
    </p:spTree>
    <p:extLst>
      <p:ext uri="{BB962C8B-B14F-4D97-AF65-F5344CB8AC3E}">
        <p14:creationId xmlns:p14="http://schemas.microsoft.com/office/powerpoint/2010/main" val="263147878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ver Blue">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79700523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ver Red">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57357764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ver Yellow">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59667626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ver with BG image">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652923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2"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0"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A649A5E8-EE9D-CB41-8F80-274DF3CEAEDA}" type="datetime1">
              <a:rPr lang="fi-FI">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15" y="4226741"/>
            <a:ext cx="2449208" cy="836673"/>
          </a:xfrm>
          <a:prstGeom prst="rect">
            <a:avLst/>
          </a:prstGeom>
        </p:spPr>
      </p:pic>
    </p:spTree>
    <p:extLst>
      <p:ext uri="{BB962C8B-B14F-4D97-AF65-F5344CB8AC3E}">
        <p14:creationId xmlns:p14="http://schemas.microsoft.com/office/powerpoint/2010/main" val="27891240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ver with BG image 2">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289124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ver with BG image 3">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99112837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9552902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en-US"/>
              <a:t>Click to edit Master title 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07100482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ver Yellow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53775766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770" y="1491982"/>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9770"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7"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2769835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9770" y="1491982"/>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en-US"/>
              <a:t>Click to edit Master title style</a:t>
            </a:r>
            <a:endParaRPr lang="en-US" dirty="0"/>
          </a:p>
        </p:txBody>
      </p:sp>
      <p:sp>
        <p:nvSpPr>
          <p:cNvPr id="8" name="Subtitle 2"/>
          <p:cNvSpPr>
            <a:spLocks noGrp="1"/>
          </p:cNvSpPr>
          <p:nvPr>
            <p:ph type="subTitle" idx="1"/>
          </p:nvPr>
        </p:nvSpPr>
        <p:spPr>
          <a:xfrm>
            <a:off x="469770"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63986431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9770" y="1470094"/>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en-US"/>
              <a:t>Click to edit Master title style</a:t>
            </a:r>
            <a:endParaRPr lang="en-US" dirty="0"/>
          </a:p>
        </p:txBody>
      </p:sp>
      <p:sp>
        <p:nvSpPr>
          <p:cNvPr id="7" name="Subtitle 2"/>
          <p:cNvSpPr>
            <a:spLocks noGrp="1"/>
          </p:cNvSpPr>
          <p:nvPr>
            <p:ph type="subTitle" idx="1"/>
          </p:nvPr>
        </p:nvSpPr>
        <p:spPr>
          <a:xfrm>
            <a:off x="469770"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4044437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8"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777"/>
            <a:ext cx="2113788" cy="868137"/>
          </a:xfrm>
          <a:prstGeom prst="rect">
            <a:avLst/>
          </a:prstGeom>
        </p:spPr>
      </p:pic>
    </p:spTree>
    <p:extLst>
      <p:ext uri="{BB962C8B-B14F-4D97-AF65-F5344CB8AC3E}">
        <p14:creationId xmlns:p14="http://schemas.microsoft.com/office/powerpoint/2010/main" val="345705022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Divider Red">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777"/>
            <a:ext cx="2055876" cy="868137"/>
          </a:xfrm>
          <a:prstGeom prst="rect">
            <a:avLst/>
          </a:prstGeom>
        </p:spPr>
      </p:pic>
    </p:spTree>
    <p:extLst>
      <p:ext uri="{BB962C8B-B14F-4D97-AF65-F5344CB8AC3E}">
        <p14:creationId xmlns:p14="http://schemas.microsoft.com/office/powerpoint/2010/main" val="2954742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42" y="27466"/>
            <a:ext cx="2238479" cy="1537347"/>
          </a:xfrm>
          <a:prstGeom prst="rect">
            <a:avLst/>
          </a:prstGeom>
        </p:spPr>
      </p:pic>
    </p:spTree>
    <p:extLst>
      <p:ext uri="{BB962C8B-B14F-4D97-AF65-F5344CB8AC3E}">
        <p14:creationId xmlns:p14="http://schemas.microsoft.com/office/powerpoint/2010/main" val="2429948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23"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540002"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1F64257C-E009-394F-997B-9AE811492EDD}" type="datetime1">
              <a:rPr lang="fi-FI">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298" y="4225984"/>
            <a:ext cx="2382106" cy="836672"/>
          </a:xfrm>
          <a:prstGeom prst="rect">
            <a:avLst/>
          </a:prstGeom>
        </p:spPr>
      </p:pic>
    </p:spTree>
    <p:extLst>
      <p:ext uri="{BB962C8B-B14F-4D97-AF65-F5344CB8AC3E}">
        <p14:creationId xmlns:p14="http://schemas.microsoft.com/office/powerpoint/2010/main" val="353531403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Divider Yellow">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777"/>
            <a:ext cx="2146364" cy="868137"/>
          </a:xfrm>
          <a:prstGeom prst="rect">
            <a:avLst/>
          </a:prstGeom>
        </p:spPr>
      </p:pic>
    </p:spTree>
    <p:extLst>
      <p:ext uri="{BB962C8B-B14F-4D97-AF65-F5344CB8AC3E}">
        <p14:creationId xmlns:p14="http://schemas.microsoft.com/office/powerpoint/2010/main" val="36765866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
            <a:ext cx="1751663" cy="1592251"/>
          </a:xfrm>
          <a:prstGeom prst="rect">
            <a:avLst/>
          </a:prstGeom>
        </p:spPr>
      </p:pic>
    </p:spTree>
    <p:extLst>
      <p:ext uri="{BB962C8B-B14F-4D97-AF65-F5344CB8AC3E}">
        <p14:creationId xmlns:p14="http://schemas.microsoft.com/office/powerpoint/2010/main" val="395701625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7"/>
            <a:ext cx="2238480" cy="1592251"/>
          </a:xfrm>
          <a:prstGeom prst="rect">
            <a:avLst/>
          </a:prstGeom>
        </p:spPr>
      </p:pic>
    </p:spTree>
    <p:extLst>
      <p:ext uri="{BB962C8B-B14F-4D97-AF65-F5344CB8AC3E}">
        <p14:creationId xmlns:p14="http://schemas.microsoft.com/office/powerpoint/2010/main" val="418755862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
            <a:ext cx="2238480" cy="1592251"/>
          </a:xfrm>
          <a:prstGeom prst="rect">
            <a:avLst/>
          </a:prstGeom>
        </p:spPr>
      </p:pic>
    </p:spTree>
    <p:extLst>
      <p:ext uri="{BB962C8B-B14F-4D97-AF65-F5344CB8AC3E}">
        <p14:creationId xmlns:p14="http://schemas.microsoft.com/office/powerpoint/2010/main" val="277602362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
            <a:ext cx="2238480" cy="1592251"/>
          </a:xfrm>
          <a:prstGeom prst="rect">
            <a:avLst/>
          </a:prstGeom>
        </p:spPr>
      </p:pic>
    </p:spTree>
    <p:extLst>
      <p:ext uri="{BB962C8B-B14F-4D97-AF65-F5344CB8AC3E}">
        <p14:creationId xmlns:p14="http://schemas.microsoft.com/office/powerpoint/2010/main" val="29781225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7"/>
            <a:ext cx="2238480" cy="1592251"/>
          </a:xfrm>
          <a:prstGeom prst="rect">
            <a:avLst/>
          </a:prstGeom>
        </p:spPr>
      </p:pic>
    </p:spTree>
    <p:extLst>
      <p:ext uri="{BB962C8B-B14F-4D97-AF65-F5344CB8AC3E}">
        <p14:creationId xmlns:p14="http://schemas.microsoft.com/office/powerpoint/2010/main" val="188419451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
            <a:ext cx="2238480" cy="1592251"/>
          </a:xfrm>
          <a:prstGeom prst="rect">
            <a:avLst/>
          </a:prstGeom>
        </p:spPr>
      </p:pic>
    </p:spTree>
    <p:extLst>
      <p:ext uri="{BB962C8B-B14F-4D97-AF65-F5344CB8AC3E}">
        <p14:creationId xmlns:p14="http://schemas.microsoft.com/office/powerpoint/2010/main" val="3841008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46" y="2055251"/>
            <a:ext cx="7975385" cy="1977000"/>
          </a:xfrm>
          <a:prstGeom prst="rect">
            <a:avLst/>
          </a:prstGeom>
        </p:spPr>
        <p:txBody>
          <a:bodyPr lIns="0" tIns="0" rIns="0" bIns="0" anchor="b">
            <a:noAutofit/>
          </a:bodyPr>
          <a:lstStyle>
            <a:lvl1pPr algn="l">
              <a:lnSpc>
                <a:spcPct val="80000"/>
              </a:lnSpc>
              <a:defRPr sz="72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1814037" cy="1565204"/>
          </a:xfrm>
          <a:prstGeom prst="rect">
            <a:avLst/>
          </a:prstGeom>
        </p:spPr>
      </p:pic>
    </p:spTree>
    <p:extLst>
      <p:ext uri="{BB962C8B-B14F-4D97-AF65-F5344CB8AC3E}">
        <p14:creationId xmlns:p14="http://schemas.microsoft.com/office/powerpoint/2010/main" val="348417861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46" y="2055251"/>
            <a:ext cx="7975385" cy="1977000"/>
          </a:xfrm>
          <a:prstGeom prst="rect">
            <a:avLst/>
          </a:prstGeom>
        </p:spPr>
        <p:txBody>
          <a:bodyPr lIns="0" tIns="0" rIns="0" bIns="0" anchor="b">
            <a:noAutofit/>
          </a:bodyPr>
          <a:lstStyle>
            <a:lvl1pPr algn="l">
              <a:lnSpc>
                <a:spcPct val="80000"/>
              </a:lnSpc>
              <a:defRPr sz="7200" b="1" spc="-200">
                <a:solidFill>
                  <a:schemeClr val="accent5"/>
                </a:solidFill>
              </a:defRPr>
            </a:lvl1pPr>
          </a:lstStyle>
          <a:p>
            <a:r>
              <a:rPr lang="fi-FI"/>
              <a:t>Click to edit Master title style</a:t>
            </a:r>
            <a:endParaRPr lang="en-US" dirty="0"/>
          </a:p>
        </p:txBody>
      </p:sp>
      <p:sp>
        <p:nvSpPr>
          <p:cNvPr id="6"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260616849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46" y="2055251"/>
            <a:ext cx="7975385" cy="1977000"/>
          </a:xfrm>
          <a:prstGeom prst="rect">
            <a:avLst/>
          </a:prstGeom>
        </p:spPr>
        <p:txBody>
          <a:bodyPr lIns="0" tIns="0" rIns="0" bIns="0" anchor="b">
            <a:noAutofit/>
          </a:bodyPr>
          <a:lstStyle>
            <a:lvl1pPr algn="l">
              <a:lnSpc>
                <a:spcPct val="80000"/>
              </a:lnSpc>
              <a:defRPr sz="7200" b="1" spc="-200">
                <a:solidFill>
                  <a:schemeClr val="accent1"/>
                </a:solidFill>
              </a:defRPr>
            </a:lvl1pPr>
          </a:lstStyle>
          <a:p>
            <a:r>
              <a:rPr lang="fi-FI"/>
              <a:t>Click to edit Master title style</a:t>
            </a:r>
            <a:endParaRPr lang="en-US" dirty="0"/>
          </a:p>
        </p:txBody>
      </p:sp>
      <p:sp>
        <p:nvSpPr>
          <p:cNvPr id="6"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46" y="12646"/>
            <a:ext cx="2236005" cy="1565204"/>
          </a:xfrm>
          <a:prstGeom prst="rect">
            <a:avLst/>
          </a:prstGeom>
        </p:spPr>
      </p:pic>
    </p:spTree>
    <p:extLst>
      <p:ext uri="{BB962C8B-B14F-4D97-AF65-F5344CB8AC3E}">
        <p14:creationId xmlns:p14="http://schemas.microsoft.com/office/powerpoint/2010/main" val="3086366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2"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2"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4EE44533-59DD-8944-8B96-95FFBA80E20B}" type="datetime1">
              <a:rPr lang="fi-FI">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2782" y="4244319"/>
            <a:ext cx="2382105" cy="800051"/>
          </a:xfrm>
          <a:prstGeom prst="rect">
            <a:avLst/>
          </a:prstGeom>
        </p:spPr>
      </p:pic>
    </p:spTree>
    <p:extLst>
      <p:ext uri="{BB962C8B-B14F-4D97-AF65-F5344CB8AC3E}">
        <p14:creationId xmlns:p14="http://schemas.microsoft.com/office/powerpoint/2010/main" val="111224645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5560" y="1826719"/>
            <a:ext cx="3319477" cy="2424675"/>
          </a:xfrm>
          <a:prstGeom prst="rect">
            <a:avLst/>
          </a:prstGeom>
        </p:spPr>
        <p:txBody>
          <a:bodyPr lIns="0" tIns="0" rIns="0" bIns="0" anchor="t">
            <a:noAutofit/>
          </a:bodyPr>
          <a:lstStyle>
            <a:lvl1pPr algn="l">
              <a:lnSpc>
                <a:spcPct val="80000"/>
              </a:lnSpc>
              <a:defRPr sz="60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5560"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35001"/>
            <a:ext cx="4629692" cy="4873500"/>
          </a:xfrm>
          <a:prstGeom prst="rect">
            <a:avLst/>
          </a:prstGeom>
        </p:spPr>
        <p:txBody>
          <a:bodyPr vert="horz" lIns="91410" tIns="45706" rIns="91410" bIns="45706"/>
          <a:lstStyle/>
          <a:p>
            <a:pPr lvl="0"/>
            <a:r>
              <a:rPr lang="fi-FI" noProof="0"/>
              <a:t>Drag picture to placeholder or click icon to add</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118231499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1"/>
            <a:ext cx="4629692" cy="4873500"/>
          </a:xfrm>
          <a:prstGeom prst="rect">
            <a:avLst/>
          </a:prstGeom>
        </p:spPr>
        <p:txBody>
          <a:bodyPr vert="horz" lIns="91410" tIns="45706" rIns="91410" bIns="45706"/>
          <a:lstStyle/>
          <a:p>
            <a:pPr lvl="0"/>
            <a:r>
              <a:rPr lang="fi-FI" noProof="0"/>
              <a:t>Drag picture to placeholder or click icon to add</a:t>
            </a:r>
          </a:p>
        </p:txBody>
      </p:sp>
      <p:sp>
        <p:nvSpPr>
          <p:cNvPr id="6" name="Title 1"/>
          <p:cNvSpPr>
            <a:spLocks noGrp="1"/>
          </p:cNvSpPr>
          <p:nvPr>
            <p:ph type="ctrTitle"/>
          </p:nvPr>
        </p:nvSpPr>
        <p:spPr>
          <a:xfrm>
            <a:off x="585560" y="1826719"/>
            <a:ext cx="3319477" cy="2424675"/>
          </a:xfrm>
          <a:prstGeom prst="rect">
            <a:avLst/>
          </a:prstGeom>
        </p:spPr>
        <p:txBody>
          <a:bodyPr lIns="0" tIns="0" rIns="0" bIns="0" anchor="t">
            <a:noAutofit/>
          </a:bodyPr>
          <a:lstStyle>
            <a:lvl1pPr algn="l">
              <a:lnSpc>
                <a:spcPct val="80000"/>
              </a:lnSpc>
              <a:defRPr sz="6000" b="1" spc="-200">
                <a:solidFill>
                  <a:schemeClr val="accent5"/>
                </a:solidFill>
              </a:defRPr>
            </a:lvl1pPr>
          </a:lstStyle>
          <a:p>
            <a:r>
              <a:rPr lang="fi-FI"/>
              <a:t>Click to edit Master title style</a:t>
            </a:r>
            <a:endParaRPr lang="en-US" dirty="0"/>
          </a:p>
        </p:txBody>
      </p:sp>
      <p:sp>
        <p:nvSpPr>
          <p:cNvPr id="8" name="Subtitle 2"/>
          <p:cNvSpPr>
            <a:spLocks noGrp="1"/>
          </p:cNvSpPr>
          <p:nvPr>
            <p:ph type="subTitle" idx="1"/>
          </p:nvPr>
        </p:nvSpPr>
        <p:spPr>
          <a:xfrm>
            <a:off x="585560"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16775731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1"/>
            <a:ext cx="4629692" cy="4873500"/>
          </a:xfrm>
          <a:prstGeom prst="rect">
            <a:avLst/>
          </a:prstGeom>
        </p:spPr>
        <p:txBody>
          <a:bodyPr vert="horz" lIns="91410" tIns="45706" rIns="91410" bIns="45706"/>
          <a:lstStyle/>
          <a:p>
            <a:pPr lvl="0"/>
            <a:r>
              <a:rPr lang="fi-FI" noProof="0"/>
              <a:t>Drag picture to placeholder or click icon to add</a:t>
            </a:r>
          </a:p>
        </p:txBody>
      </p:sp>
      <p:sp>
        <p:nvSpPr>
          <p:cNvPr id="6" name="Title 1"/>
          <p:cNvSpPr>
            <a:spLocks noGrp="1"/>
          </p:cNvSpPr>
          <p:nvPr>
            <p:ph type="ctrTitle"/>
          </p:nvPr>
        </p:nvSpPr>
        <p:spPr>
          <a:xfrm>
            <a:off x="585560" y="1826719"/>
            <a:ext cx="3319477" cy="2424675"/>
          </a:xfrm>
          <a:prstGeom prst="rect">
            <a:avLst/>
          </a:prstGeom>
        </p:spPr>
        <p:txBody>
          <a:bodyPr lIns="0" tIns="0" rIns="0" bIns="0" anchor="t">
            <a:noAutofit/>
          </a:bodyPr>
          <a:lstStyle>
            <a:lvl1pPr algn="l">
              <a:lnSpc>
                <a:spcPct val="80000"/>
              </a:lnSpc>
              <a:defRPr sz="6000" b="1" spc="-200">
                <a:solidFill>
                  <a:schemeClr val="accent1"/>
                </a:solidFill>
              </a:defRPr>
            </a:lvl1pPr>
          </a:lstStyle>
          <a:p>
            <a:r>
              <a:rPr lang="fi-FI"/>
              <a:t>Click to edit Master title style</a:t>
            </a:r>
            <a:endParaRPr lang="en-US" dirty="0"/>
          </a:p>
        </p:txBody>
      </p:sp>
      <p:sp>
        <p:nvSpPr>
          <p:cNvPr id="7" name="Subtitle 2"/>
          <p:cNvSpPr>
            <a:spLocks noGrp="1"/>
          </p:cNvSpPr>
          <p:nvPr>
            <p:ph type="subTitle" idx="1"/>
          </p:nvPr>
        </p:nvSpPr>
        <p:spPr>
          <a:xfrm>
            <a:off x="585560"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46" y="12646"/>
            <a:ext cx="2236005" cy="1565204"/>
          </a:xfrm>
          <a:prstGeom prst="rect">
            <a:avLst/>
          </a:prstGeom>
        </p:spPr>
      </p:pic>
    </p:spTree>
    <p:extLst>
      <p:ext uri="{BB962C8B-B14F-4D97-AF65-F5344CB8AC3E}">
        <p14:creationId xmlns:p14="http://schemas.microsoft.com/office/powerpoint/2010/main" val="63426168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42" y="4214199"/>
            <a:ext cx="2449209" cy="860242"/>
          </a:xfrm>
          <a:prstGeom prst="rect">
            <a:avLst/>
          </a:prstGeom>
        </p:spPr>
      </p:pic>
    </p:spTree>
    <p:extLst>
      <p:ext uri="{BB962C8B-B14F-4D97-AF65-F5344CB8AC3E}">
        <p14:creationId xmlns:p14="http://schemas.microsoft.com/office/powerpoint/2010/main" val="352516508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2125" y="4215534"/>
            <a:ext cx="2346452" cy="848038"/>
          </a:xfrm>
          <a:prstGeom prst="rect">
            <a:avLst/>
          </a:prstGeom>
        </p:spPr>
      </p:pic>
    </p:spTree>
    <p:extLst>
      <p:ext uri="{BB962C8B-B14F-4D97-AF65-F5344CB8AC3E}">
        <p14:creationId xmlns:p14="http://schemas.microsoft.com/office/powerpoint/2010/main" val="254784020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1966" y="4215846"/>
            <a:ext cx="2446833" cy="847471"/>
          </a:xfrm>
          <a:prstGeom prst="rect">
            <a:avLst/>
          </a:prstGeom>
        </p:spPr>
      </p:pic>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Tree>
    <p:extLst>
      <p:ext uri="{BB962C8B-B14F-4D97-AF65-F5344CB8AC3E}">
        <p14:creationId xmlns:p14="http://schemas.microsoft.com/office/powerpoint/2010/main" val="266430933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54641" y="4198727"/>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149322563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8922" y="4198727"/>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364090438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72898" y="4198727"/>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53766995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0" name="Content Placeholder 10"/>
          <p:cNvSpPr>
            <a:spLocks noGrp="1"/>
          </p:cNvSpPr>
          <p:nvPr>
            <p:ph sz="quarter" idx="18"/>
          </p:nvPr>
        </p:nvSpPr>
        <p:spPr>
          <a:xfrm>
            <a:off x="4637561" y="1264260"/>
            <a:ext cx="3988079" cy="2873668"/>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54641" y="4198727"/>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64891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12819177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37561" y="1264260"/>
            <a:ext cx="3988079" cy="2873668"/>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0"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8922" y="4198727"/>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2743651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2" name="Content Placeholder 10"/>
          <p:cNvSpPr>
            <a:spLocks noGrp="1"/>
          </p:cNvSpPr>
          <p:nvPr>
            <p:ph sz="quarter" idx="18"/>
          </p:nvPr>
        </p:nvSpPr>
        <p:spPr>
          <a:xfrm>
            <a:off x="4637561" y="1264260"/>
            <a:ext cx="3988079" cy="2873668"/>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72898" y="4198727"/>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9214430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Blank with photo">
    <p:spTree>
      <p:nvGrpSpPr>
        <p:cNvPr id="1" name=""/>
        <p:cNvGrpSpPr/>
        <p:nvPr/>
      </p:nvGrpSpPr>
      <p:grpSpPr>
        <a:xfrm>
          <a:off x="0" y="0"/>
          <a:ext cx="0" cy="0"/>
          <a:chOff x="0" y="0"/>
          <a:chExt cx="0" cy="0"/>
        </a:xfrm>
      </p:grpSpPr>
      <p:sp>
        <p:nvSpPr>
          <p:cNvPr id="224" name="Picture Placeholder 4"/>
          <p:cNvSpPr>
            <a:spLocks noGrp="1"/>
          </p:cNvSpPr>
          <p:nvPr>
            <p:ph type="pic" sz="quarter" idx="13"/>
          </p:nvPr>
        </p:nvSpPr>
        <p:spPr>
          <a:xfrm>
            <a:off x="547826" y="378105"/>
            <a:ext cx="1917501" cy="1916907"/>
          </a:xfrm>
          <a:prstGeom prst="rect">
            <a:avLst/>
          </a:prstGeom>
        </p:spPr>
        <p:txBody>
          <a:bodyPr lIns="91439" rIns="91439"/>
          <a:lstStyle/>
          <a:p>
            <a:endParaRPr/>
          </a:p>
        </p:txBody>
      </p:sp>
      <p:sp>
        <p:nvSpPr>
          <p:cNvPr id="225" name="Picture Placeholder 4"/>
          <p:cNvSpPr>
            <a:spLocks noGrp="1"/>
          </p:cNvSpPr>
          <p:nvPr>
            <p:ph type="pic" sz="quarter" idx="14"/>
          </p:nvPr>
        </p:nvSpPr>
        <p:spPr>
          <a:xfrm>
            <a:off x="2573780" y="378105"/>
            <a:ext cx="1917502" cy="1916907"/>
          </a:xfrm>
          <a:prstGeom prst="rect">
            <a:avLst/>
          </a:prstGeom>
        </p:spPr>
        <p:txBody>
          <a:bodyPr lIns="91439" rIns="91439"/>
          <a:lstStyle/>
          <a:p>
            <a:endParaRPr/>
          </a:p>
        </p:txBody>
      </p:sp>
      <p:sp>
        <p:nvSpPr>
          <p:cNvPr id="226" name="Picture Placeholder 4"/>
          <p:cNvSpPr>
            <a:spLocks noGrp="1"/>
          </p:cNvSpPr>
          <p:nvPr>
            <p:ph type="pic" sz="quarter" idx="15"/>
          </p:nvPr>
        </p:nvSpPr>
        <p:spPr>
          <a:xfrm>
            <a:off x="4599735" y="378105"/>
            <a:ext cx="1917502" cy="1916907"/>
          </a:xfrm>
          <a:prstGeom prst="rect">
            <a:avLst/>
          </a:prstGeom>
        </p:spPr>
        <p:txBody>
          <a:bodyPr lIns="91439" rIns="91439"/>
          <a:lstStyle/>
          <a:p>
            <a:endParaRPr/>
          </a:p>
        </p:txBody>
      </p:sp>
      <p:sp>
        <p:nvSpPr>
          <p:cNvPr id="227" name="Picture Placeholder 4"/>
          <p:cNvSpPr>
            <a:spLocks noGrp="1"/>
          </p:cNvSpPr>
          <p:nvPr>
            <p:ph type="pic" sz="quarter" idx="16"/>
          </p:nvPr>
        </p:nvSpPr>
        <p:spPr>
          <a:xfrm>
            <a:off x="6625690" y="378105"/>
            <a:ext cx="1917501" cy="1916907"/>
          </a:xfrm>
          <a:prstGeom prst="rect">
            <a:avLst/>
          </a:prstGeom>
        </p:spPr>
        <p:txBody>
          <a:bodyPr lIns="91439" rIns="91439"/>
          <a:lstStyle/>
          <a:p>
            <a:endParaRPr/>
          </a:p>
        </p:txBody>
      </p:sp>
      <p:sp>
        <p:nvSpPr>
          <p:cNvPr id="228" name="Picture Placeholder 4"/>
          <p:cNvSpPr>
            <a:spLocks noGrp="1"/>
          </p:cNvSpPr>
          <p:nvPr>
            <p:ph type="pic" sz="quarter" idx="17"/>
          </p:nvPr>
        </p:nvSpPr>
        <p:spPr>
          <a:xfrm>
            <a:off x="547826" y="2436734"/>
            <a:ext cx="1917501" cy="1916907"/>
          </a:xfrm>
          <a:prstGeom prst="rect">
            <a:avLst/>
          </a:prstGeom>
        </p:spPr>
        <p:txBody>
          <a:bodyPr lIns="91439" rIns="91439"/>
          <a:lstStyle/>
          <a:p>
            <a:endParaRPr/>
          </a:p>
        </p:txBody>
      </p:sp>
      <p:sp>
        <p:nvSpPr>
          <p:cNvPr id="229" name="Picture Placeholder 4"/>
          <p:cNvSpPr>
            <a:spLocks noGrp="1"/>
          </p:cNvSpPr>
          <p:nvPr>
            <p:ph type="pic" sz="quarter" idx="18"/>
          </p:nvPr>
        </p:nvSpPr>
        <p:spPr>
          <a:xfrm>
            <a:off x="2573780" y="2436734"/>
            <a:ext cx="1917502" cy="1916907"/>
          </a:xfrm>
          <a:prstGeom prst="rect">
            <a:avLst/>
          </a:prstGeom>
        </p:spPr>
        <p:txBody>
          <a:bodyPr lIns="91439" rIns="91439"/>
          <a:lstStyle/>
          <a:p>
            <a:endParaRPr/>
          </a:p>
        </p:txBody>
      </p:sp>
      <p:sp>
        <p:nvSpPr>
          <p:cNvPr id="230" name="Picture Placeholder 4"/>
          <p:cNvSpPr>
            <a:spLocks noGrp="1"/>
          </p:cNvSpPr>
          <p:nvPr>
            <p:ph type="pic" sz="quarter" idx="19"/>
          </p:nvPr>
        </p:nvSpPr>
        <p:spPr>
          <a:xfrm>
            <a:off x="4599735" y="2436734"/>
            <a:ext cx="1917502" cy="1916907"/>
          </a:xfrm>
          <a:prstGeom prst="rect">
            <a:avLst/>
          </a:prstGeom>
        </p:spPr>
        <p:txBody>
          <a:bodyPr lIns="91439" rIns="91439"/>
          <a:lstStyle/>
          <a:p>
            <a:endParaRPr/>
          </a:p>
        </p:txBody>
      </p:sp>
      <p:sp>
        <p:nvSpPr>
          <p:cNvPr id="231" name="Picture Placeholder 4"/>
          <p:cNvSpPr>
            <a:spLocks noGrp="1"/>
          </p:cNvSpPr>
          <p:nvPr>
            <p:ph type="pic" sz="quarter" idx="20"/>
          </p:nvPr>
        </p:nvSpPr>
        <p:spPr>
          <a:xfrm>
            <a:off x="6625690" y="2436734"/>
            <a:ext cx="1917501" cy="1916907"/>
          </a:xfrm>
          <a:prstGeom prst="rect">
            <a:avLst/>
          </a:prstGeom>
        </p:spPr>
        <p:txBody>
          <a:bodyPr lIns="91439" rIns="91439"/>
          <a:lstStyle/>
          <a:p>
            <a:endParaRPr/>
          </a:p>
        </p:txBody>
      </p:sp>
      <p:sp>
        <p:nvSpPr>
          <p:cNvPr id="2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2759267"/>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703385" y="857250"/>
            <a:ext cx="7810500" cy="571500"/>
          </a:xfrm>
          <a:prstGeom prst="rect">
            <a:avLst/>
          </a:prstGeom>
        </p:spPr>
        <p:txBody>
          <a:bodyPr lIns="91410" tIns="45706" rIns="91410" bIns="45706"/>
          <a:lstStyle/>
          <a:p>
            <a:r>
              <a:rPr lang="fi-FI"/>
              <a:t>Click to edit Master title style</a:t>
            </a:r>
            <a:endParaRPr lang="fi-FI" dirty="0"/>
          </a:p>
        </p:txBody>
      </p:sp>
      <p:sp>
        <p:nvSpPr>
          <p:cNvPr id="3" name="Sisällön paikkamerkki 2"/>
          <p:cNvSpPr>
            <a:spLocks noGrp="1"/>
          </p:cNvSpPr>
          <p:nvPr>
            <p:ph idx="1"/>
          </p:nvPr>
        </p:nvSpPr>
        <p:spPr>
          <a:xfrm>
            <a:off x="703385" y="1600200"/>
            <a:ext cx="7810500" cy="3077766"/>
          </a:xfrm>
          <a:prstGeom prst="rect">
            <a:avLst/>
          </a:prstGeom>
        </p:spPr>
        <p:txBody>
          <a:bodyPr lIns="91410" tIns="45706" rIns="91410" bIns="45706"/>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1608292898"/>
      </p:ext>
    </p:extLst>
  </p:cSld>
  <p:clrMapOvr>
    <a:masterClrMapping/>
  </p:clrMapOvr>
  <p:hf hdr="0"/>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9"/>
          <p:cNvSpPr>
            <a:spLocks noGrp="1"/>
          </p:cNvSpPr>
          <p:nvPr>
            <p:ph type="body" sz="quarter" idx="13"/>
          </p:nvPr>
        </p:nvSpPr>
        <p:spPr>
          <a:xfrm>
            <a:off x="5144400" y="4608900"/>
            <a:ext cx="1537200" cy="286200"/>
          </a:xfrm>
        </p:spPr>
        <p:txBody>
          <a:bodyPr>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a:t>Click to edit Master text styles</a:t>
            </a:r>
          </a:p>
        </p:txBody>
      </p:sp>
      <p:sp>
        <p:nvSpPr>
          <p:cNvPr id="12" name="Text Placeholder 9"/>
          <p:cNvSpPr>
            <a:spLocks noGrp="1"/>
          </p:cNvSpPr>
          <p:nvPr>
            <p:ph type="body" sz="quarter" idx="14"/>
          </p:nvPr>
        </p:nvSpPr>
        <p:spPr>
          <a:xfrm>
            <a:off x="6858000" y="4608900"/>
            <a:ext cx="1702800" cy="286200"/>
          </a:xfrm>
        </p:spPr>
        <p:txBody>
          <a:bodyPr>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a:t>Click to edit Master text styles</a:t>
            </a:r>
          </a:p>
        </p:txBody>
      </p:sp>
      <p:sp>
        <p:nvSpPr>
          <p:cNvPr id="6" name="Date Placeholder 3"/>
          <p:cNvSpPr>
            <a:spLocks noGrp="1"/>
          </p:cNvSpPr>
          <p:nvPr>
            <p:ph type="dt" sz="half" idx="15"/>
          </p:nvPr>
        </p:nvSpPr>
        <p:spPr/>
        <p:txBody>
          <a:bodyPr/>
          <a:lstStyle>
            <a:lvl1pPr>
              <a:defRPr/>
            </a:lvl1pPr>
          </a:lstStyle>
          <a:p>
            <a:pPr>
              <a:defRPr/>
            </a:pPr>
            <a:fld id="{313CF124-1BD2-0140-ADD2-67A9E4E46F2D}" type="datetime1">
              <a:rPr lang="en-US"/>
              <a:pPr>
                <a:defRPr/>
              </a:pPr>
              <a:t>9/21/20</a:t>
            </a:fld>
            <a:endParaRPr lang="en-US"/>
          </a:p>
        </p:txBody>
      </p:sp>
      <p:sp>
        <p:nvSpPr>
          <p:cNvPr id="7" name="Footer Placeholder 4"/>
          <p:cNvSpPr>
            <a:spLocks noGrp="1"/>
          </p:cNvSpPr>
          <p:nvPr>
            <p:ph type="ftr" sz="quarter" idx="16"/>
          </p:nvPr>
        </p:nvSpPr>
        <p:spPr/>
        <p:txBody>
          <a:bodyPr/>
          <a:lstStyle>
            <a:lvl1pPr>
              <a:defRPr/>
            </a:lvl1pPr>
          </a:lstStyle>
          <a:p>
            <a:pPr>
              <a:defRPr/>
            </a:pPr>
            <a:endParaRPr lang="en-US"/>
          </a:p>
        </p:txBody>
      </p:sp>
      <p:sp>
        <p:nvSpPr>
          <p:cNvPr id="8" name="Slide Number Placeholder 5"/>
          <p:cNvSpPr>
            <a:spLocks noGrp="1"/>
          </p:cNvSpPr>
          <p:nvPr>
            <p:ph type="sldNum" sz="quarter" idx="17"/>
          </p:nvPr>
        </p:nvSpPr>
        <p:spPr/>
        <p:txBody>
          <a:bodyPr/>
          <a:lstStyle>
            <a:lvl1pPr>
              <a:defRPr/>
            </a:lvl1pPr>
          </a:lstStyle>
          <a:p>
            <a:pPr>
              <a:defRPr/>
            </a:pPr>
            <a:fld id="{10809CA9-C53D-A840-A652-FB7A73BB5601}" type="slidenum">
              <a:rPr lang="en-US"/>
              <a:pPr>
                <a:defRPr/>
              </a:pPr>
              <a:t>‹#›</a:t>
            </a:fld>
            <a:endParaRPr lang="en-US"/>
          </a:p>
        </p:txBody>
      </p:sp>
    </p:spTree>
    <p:extLst>
      <p:ext uri="{BB962C8B-B14F-4D97-AF65-F5344CB8AC3E}">
        <p14:creationId xmlns:p14="http://schemas.microsoft.com/office/powerpoint/2010/main" val="295131083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Otsikko ja aliotsikko - kuva">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hape 9"/>
          <p:cNvSpPr>
            <a:spLocks noGrp="1"/>
          </p:cNvSpPr>
          <p:nvPr>
            <p:ph type="title"/>
          </p:nvPr>
        </p:nvSpPr>
        <p:spPr>
          <a:xfrm>
            <a:off x="250031" y="3603171"/>
            <a:ext cx="8643938" cy="663029"/>
          </a:xfrm>
          <a:prstGeom prst="rect">
            <a:avLst/>
          </a:prstGeom>
        </p:spPr>
        <p:txBody>
          <a:bodyPr lIns="0" tIns="0" rIns="0" bIns="0" anchor="b"/>
          <a:lstStyle>
            <a:lvl1pPr marL="0" marR="0" algn="ctr" defTabSz="381424">
              <a:defRPr sz="4700" cap="all">
                <a:solidFill>
                  <a:srgbClr val="535353"/>
                </a:solidFill>
                <a:uFillTx/>
                <a:latin typeface="+mn-lt"/>
                <a:ea typeface="+mn-ea"/>
                <a:cs typeface="+mn-cs"/>
                <a:sym typeface="Gill Sans Light"/>
              </a:defRPr>
            </a:lvl1pPr>
          </a:lstStyle>
          <a:p>
            <a:pPr lvl="0">
              <a:defRPr sz="1800" cap="none">
                <a:solidFill>
                  <a:srgbClr val="000000"/>
                </a:solidFill>
              </a:defRPr>
            </a:pPr>
            <a:r>
              <a:rPr sz="4700" cap="all">
                <a:solidFill>
                  <a:srgbClr val="535353"/>
                </a:solidFill>
              </a:rPr>
              <a:t>Otsikkoteksti</a:t>
            </a:r>
          </a:p>
        </p:txBody>
      </p:sp>
      <p:sp>
        <p:nvSpPr>
          <p:cNvPr id="10" name="Shape 10"/>
          <p:cNvSpPr>
            <a:spLocks noGrp="1"/>
          </p:cNvSpPr>
          <p:nvPr>
            <p:ph type="body" idx="1"/>
          </p:nvPr>
        </p:nvSpPr>
        <p:spPr>
          <a:xfrm>
            <a:off x="250031" y="4259469"/>
            <a:ext cx="8643938" cy="636241"/>
          </a:xfrm>
          <a:prstGeom prst="rect">
            <a:avLst/>
          </a:prstGeom>
        </p:spPr>
        <p:txBody>
          <a:bodyPr lIns="0" tIns="0" rIns="0" bIns="0"/>
          <a:lstStyle>
            <a:lvl1pPr marL="0" marR="0" indent="0" algn="ctr" defTabSz="381424">
              <a:spcBef>
                <a:spcPts val="0"/>
              </a:spcBef>
              <a:buClr>
                <a:srgbClr val="535353"/>
              </a:buClr>
              <a:buSzTx/>
              <a:buFontTx/>
              <a:buNone/>
              <a:defRPr sz="2500">
                <a:solidFill>
                  <a:srgbClr val="535353"/>
                </a:solidFill>
                <a:uFillTx/>
                <a:latin typeface="+mn-lt"/>
                <a:ea typeface="+mn-ea"/>
                <a:cs typeface="+mn-cs"/>
                <a:sym typeface="Gill Sans Light"/>
              </a:defRPr>
            </a:lvl1pPr>
            <a:lvl2pPr marL="0" marR="0" indent="0" algn="ctr" defTabSz="381424">
              <a:spcBef>
                <a:spcPts val="0"/>
              </a:spcBef>
              <a:buClr>
                <a:srgbClr val="535353"/>
              </a:buClr>
              <a:buSzTx/>
              <a:buFontTx/>
              <a:buNone/>
              <a:defRPr sz="2500">
                <a:solidFill>
                  <a:srgbClr val="535353"/>
                </a:solidFill>
                <a:uFillTx/>
                <a:latin typeface="+mn-lt"/>
                <a:ea typeface="+mn-ea"/>
                <a:cs typeface="+mn-cs"/>
                <a:sym typeface="Gill Sans Light"/>
              </a:defRPr>
            </a:lvl2pPr>
            <a:lvl3pPr marL="0" marR="0" indent="0" algn="ctr" defTabSz="381424">
              <a:spcBef>
                <a:spcPts val="0"/>
              </a:spcBef>
              <a:buClr>
                <a:srgbClr val="535353"/>
              </a:buClr>
              <a:buSzTx/>
              <a:buFontTx/>
              <a:buNone/>
              <a:defRPr sz="2500">
                <a:solidFill>
                  <a:srgbClr val="535353"/>
                </a:solidFill>
                <a:uFillTx/>
                <a:latin typeface="+mn-lt"/>
                <a:ea typeface="+mn-ea"/>
                <a:cs typeface="+mn-cs"/>
                <a:sym typeface="Gill Sans Light"/>
              </a:defRPr>
            </a:lvl3pPr>
            <a:lvl4pPr marL="0" marR="0" indent="0" algn="ctr" defTabSz="381424">
              <a:spcBef>
                <a:spcPts val="0"/>
              </a:spcBef>
              <a:buClr>
                <a:srgbClr val="535353"/>
              </a:buClr>
              <a:buSzTx/>
              <a:buFontTx/>
              <a:buNone/>
              <a:defRPr sz="2500">
                <a:solidFill>
                  <a:srgbClr val="535353"/>
                </a:solidFill>
                <a:uFillTx/>
                <a:latin typeface="+mn-lt"/>
                <a:ea typeface="+mn-ea"/>
                <a:cs typeface="+mn-cs"/>
                <a:sym typeface="Gill Sans Light"/>
              </a:defRPr>
            </a:lvl4pPr>
            <a:lvl5pPr marL="0" marR="0" indent="0" algn="ctr" defTabSz="381424">
              <a:spcBef>
                <a:spcPts val="0"/>
              </a:spcBef>
              <a:buClr>
                <a:srgbClr val="535353"/>
              </a:buClr>
              <a:buSzTx/>
              <a:buFontTx/>
              <a:buNone/>
              <a:defRPr sz="2500">
                <a:solidFill>
                  <a:srgbClr val="535353"/>
                </a:solidFill>
                <a:uFillTx/>
                <a:latin typeface="+mn-lt"/>
                <a:ea typeface="+mn-ea"/>
                <a:cs typeface="+mn-cs"/>
                <a:sym typeface="Gill Sans Light"/>
              </a:defRPr>
            </a:lvl5pPr>
          </a:lstStyle>
          <a:p>
            <a:pPr lvl="0">
              <a:defRPr sz="1800">
                <a:solidFill>
                  <a:srgbClr val="000000"/>
                </a:solidFill>
              </a:defRPr>
            </a:pPr>
            <a:r>
              <a:rPr sz="2500">
                <a:solidFill>
                  <a:srgbClr val="535353"/>
                </a:solidFill>
              </a:rPr>
              <a:t>Leipätekstin taso yksi</a:t>
            </a:r>
          </a:p>
          <a:p>
            <a:pPr lvl="1">
              <a:defRPr sz="1800">
                <a:solidFill>
                  <a:srgbClr val="000000"/>
                </a:solidFill>
              </a:defRPr>
            </a:pPr>
            <a:r>
              <a:rPr sz="2500">
                <a:solidFill>
                  <a:srgbClr val="535353"/>
                </a:solidFill>
              </a:rPr>
              <a:t>Leipätekstin taso kaksi</a:t>
            </a:r>
          </a:p>
          <a:p>
            <a:pPr lvl="2">
              <a:defRPr sz="1800">
                <a:solidFill>
                  <a:srgbClr val="000000"/>
                </a:solidFill>
              </a:defRPr>
            </a:pPr>
            <a:r>
              <a:rPr sz="2500">
                <a:solidFill>
                  <a:srgbClr val="535353"/>
                </a:solidFill>
              </a:rPr>
              <a:t>Leipätekstin taso kolme</a:t>
            </a:r>
          </a:p>
          <a:p>
            <a:pPr lvl="3">
              <a:defRPr sz="1800">
                <a:solidFill>
                  <a:srgbClr val="000000"/>
                </a:solidFill>
              </a:defRPr>
            </a:pPr>
            <a:r>
              <a:rPr sz="2500">
                <a:solidFill>
                  <a:srgbClr val="535353"/>
                </a:solidFill>
              </a:rPr>
              <a:t>Leipätekstin taso neljä</a:t>
            </a:r>
          </a:p>
          <a:p>
            <a:pPr lvl="4">
              <a:defRPr sz="1800">
                <a:solidFill>
                  <a:srgbClr val="000000"/>
                </a:solidFill>
              </a:defRPr>
            </a:pPr>
            <a:r>
              <a:rPr sz="2500">
                <a:solidFill>
                  <a:srgbClr val="535353"/>
                </a:solidFill>
              </a:rPr>
              <a:t>Leipätekstin taso viisi</a:t>
            </a:r>
          </a:p>
        </p:txBody>
      </p:sp>
    </p:spTree>
    <p:extLst>
      <p:ext uri="{BB962C8B-B14F-4D97-AF65-F5344CB8AC3E}">
        <p14:creationId xmlns:p14="http://schemas.microsoft.com/office/powerpoint/2010/main" val="3529256414"/>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Alatunnisteen paikkamerkki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tint val="75000"/>
                  </a:prstClr>
                </a:solidFill>
                <a:effectLst/>
                <a:uLnTx/>
                <a:uFillTx/>
                <a:latin typeface="Calibri"/>
                <a:ea typeface="+mn-ea"/>
                <a:cs typeface="+mn-cs"/>
              </a:rPr>
              <a:t>Alaviite</a:t>
            </a:r>
          </a:p>
        </p:txBody>
      </p:sp>
      <p:sp>
        <p:nvSpPr>
          <p:cNvPr id="4" name="Dian numeron paikkamerkki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DDEEDB-25F1-4D3E-800A-9D02EA80302B}" type="slidenum">
              <a:rPr kumimoji="0" lang="fi-FI"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fi-FI"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289130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userDrawn="1">
  <p:cSld name="Title Slide Orange">
    <p:spTree>
      <p:nvGrpSpPr>
        <p:cNvPr id="1" name=""/>
        <p:cNvGrpSpPr/>
        <p:nvPr/>
      </p:nvGrpSpPr>
      <p:grpSpPr>
        <a:xfrm>
          <a:off x="0" y="0"/>
          <a:ext cx="0" cy="0"/>
          <a:chOff x="0" y="0"/>
          <a:chExt cx="0" cy="0"/>
        </a:xfrm>
      </p:grpSpPr>
      <p:sp>
        <p:nvSpPr>
          <p:cNvPr id="2" name="Title 1"/>
          <p:cNvSpPr>
            <a:spLocks noGrp="1"/>
          </p:cNvSpPr>
          <p:nvPr>
            <p:ph type="ctrTitle"/>
          </p:nvPr>
        </p:nvSpPr>
        <p:spPr>
          <a:xfrm>
            <a:off x="572400" y="1328400"/>
            <a:ext cx="7772400" cy="999000"/>
          </a:xfrm>
          <a:prstGeom prst="rect">
            <a:avLst/>
          </a:prstGeom>
        </p:spPr>
        <p:txBody>
          <a:bodyPr/>
          <a:lstStyle>
            <a:lvl1pPr>
              <a:defRPr sz="40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572400" y="2357436"/>
            <a:ext cx="6285600" cy="1755000"/>
          </a:xfrm>
          <a:prstGeom prst="rect">
            <a:avLst/>
          </a:prstGeo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sp>
        <p:nvSpPr>
          <p:cNvPr id="10" name="Text Placeholder 9"/>
          <p:cNvSpPr>
            <a:spLocks noGrp="1"/>
          </p:cNvSpPr>
          <p:nvPr>
            <p:ph type="body" sz="quarter" idx="11"/>
          </p:nvPr>
        </p:nvSpPr>
        <p:spPr>
          <a:xfrm>
            <a:off x="5144400" y="4471200"/>
            <a:ext cx="1962000" cy="475200"/>
          </a:xfrm>
          <a:prstGeom prst="rect">
            <a:avLst/>
          </a:prstGeom>
        </p:spPr>
        <p:txBody>
          <a:bodyPr wrap="none"/>
          <a:lstStyle>
            <a:lvl1pPr marL="0" indent="0">
              <a:spcBef>
                <a:spcPts val="0"/>
              </a:spcBef>
              <a:buNone/>
              <a:defRPr sz="1200" b="1">
                <a:solidFill>
                  <a:schemeClr val="bg2"/>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a:t>Click to edit Master text styles</a:t>
            </a:r>
          </a:p>
          <a:p>
            <a:pPr lvl="1"/>
            <a:r>
              <a:rPr lang="en-US" noProof="0"/>
              <a:t>Second level</a:t>
            </a:r>
          </a:p>
        </p:txBody>
      </p:sp>
      <p:sp>
        <p:nvSpPr>
          <p:cNvPr id="13" name="Text Placeholder 9"/>
          <p:cNvSpPr>
            <a:spLocks noGrp="1"/>
          </p:cNvSpPr>
          <p:nvPr>
            <p:ph type="body" sz="quarter" idx="12"/>
          </p:nvPr>
        </p:nvSpPr>
        <p:spPr>
          <a:xfrm>
            <a:off x="7426800" y="4471200"/>
            <a:ext cx="1134000" cy="475200"/>
          </a:xfrm>
          <a:prstGeom prst="rect">
            <a:avLst/>
          </a:prstGeom>
        </p:spPr>
        <p:txBody>
          <a:bodyPr wrap="none"/>
          <a:lstStyle>
            <a:lvl1pPr marL="0" indent="0">
              <a:spcBef>
                <a:spcPts val="0"/>
              </a:spcBef>
              <a:buNone/>
              <a:defRPr sz="1200" b="1">
                <a:solidFill>
                  <a:schemeClr val="bg2"/>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a:t>Click to edit Master text styles</a:t>
            </a:r>
          </a:p>
          <a:p>
            <a:pPr lvl="1"/>
            <a:r>
              <a:rPr lang="en-US" noProof="0"/>
              <a:t>Second level</a:t>
            </a:r>
          </a:p>
        </p:txBody>
      </p:sp>
      <p:sp>
        <p:nvSpPr>
          <p:cNvPr id="14" name="Text Placeholder 9"/>
          <p:cNvSpPr>
            <a:spLocks noGrp="1"/>
          </p:cNvSpPr>
          <p:nvPr>
            <p:ph type="body" sz="quarter" idx="13"/>
          </p:nvPr>
        </p:nvSpPr>
        <p:spPr>
          <a:xfrm>
            <a:off x="2862000" y="4603500"/>
            <a:ext cx="2026800" cy="342900"/>
          </a:xfrm>
          <a:prstGeom prst="rect">
            <a:avLst/>
          </a:prstGeom>
        </p:spPr>
        <p:txBody>
          <a:bodyPr wrap="none"/>
          <a:lstStyle>
            <a:lvl1pPr marL="0" indent="0">
              <a:spcBef>
                <a:spcPts val="0"/>
              </a:spcBef>
              <a:buNone/>
              <a:defRPr sz="1200" b="1">
                <a:solidFill>
                  <a:schemeClr val="bg2"/>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a:t>Click to edit Master text styles</a:t>
            </a:r>
          </a:p>
          <a:p>
            <a:pPr lvl="1"/>
            <a:r>
              <a:rPr lang="en-US" noProof="0"/>
              <a:t>Second level</a:t>
            </a:r>
          </a:p>
        </p:txBody>
      </p:sp>
      <p:sp>
        <p:nvSpPr>
          <p:cNvPr id="15" name="Text Placeholder 9"/>
          <p:cNvSpPr>
            <a:spLocks noGrp="1"/>
          </p:cNvSpPr>
          <p:nvPr>
            <p:ph type="body" sz="quarter" idx="14"/>
          </p:nvPr>
        </p:nvSpPr>
        <p:spPr>
          <a:xfrm>
            <a:off x="572400" y="4603500"/>
            <a:ext cx="2048400" cy="342900"/>
          </a:xfrm>
          <a:prstGeom prst="rect">
            <a:avLst/>
          </a:prstGeom>
        </p:spPr>
        <p:txBody>
          <a:bodyPr wrap="none"/>
          <a:lstStyle>
            <a:lvl1pPr marL="0" indent="0">
              <a:spcBef>
                <a:spcPts val="0"/>
              </a:spcBef>
              <a:buNone/>
              <a:defRPr sz="1200" b="1">
                <a:solidFill>
                  <a:schemeClr val="bg2"/>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a:t>Click to edit Master text styles</a:t>
            </a:r>
          </a:p>
          <a:p>
            <a:pPr lvl="1"/>
            <a:r>
              <a:rPr lang="en-US" noProof="0"/>
              <a:t>Second level</a:t>
            </a:r>
          </a:p>
        </p:txBody>
      </p:sp>
      <p:sp>
        <p:nvSpPr>
          <p:cNvPr id="16" name="Text Placeholder 9"/>
          <p:cNvSpPr>
            <a:spLocks noGrp="1"/>
          </p:cNvSpPr>
          <p:nvPr>
            <p:ph type="body" sz="quarter" idx="15"/>
          </p:nvPr>
        </p:nvSpPr>
        <p:spPr>
          <a:xfrm>
            <a:off x="572400" y="4471200"/>
            <a:ext cx="2048400" cy="132300"/>
          </a:xfrm>
          <a:prstGeom prst="rect">
            <a:avLst/>
          </a:prstGeom>
        </p:spPr>
        <p:txBody>
          <a:bodyPr wrap="none"/>
          <a:lstStyle>
            <a:lvl1pPr marL="0" indent="0">
              <a:spcBef>
                <a:spcPts val="0"/>
              </a:spcBef>
              <a:buNone/>
              <a:defRPr sz="1200" b="1">
                <a:solidFill>
                  <a:schemeClr val="tx1"/>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a:t>Click to edit Master text styles</a:t>
            </a:r>
          </a:p>
        </p:txBody>
      </p:sp>
      <p:sp>
        <p:nvSpPr>
          <p:cNvPr id="9" name="Date Placeholder 3"/>
          <p:cNvSpPr>
            <a:spLocks noGrp="1"/>
          </p:cNvSpPr>
          <p:nvPr>
            <p:ph type="dt" sz="half" idx="16"/>
          </p:nvPr>
        </p:nvSpPr>
        <p:spPr>
          <a:xfrm>
            <a:off x="2862271" y="4471559"/>
            <a:ext cx="2027237" cy="132159"/>
          </a:xfrm>
        </p:spPr>
        <p:txBody>
          <a:bodyPr wrap="none"/>
          <a:lstStyle>
            <a:lvl1pPr>
              <a:defRPr sz="1200" smtClean="0">
                <a:solidFill>
                  <a:schemeClr val="bg2"/>
                </a:solidFill>
              </a:defRPr>
            </a:lvl1pPr>
          </a:lstStyle>
          <a:p>
            <a:pPr>
              <a:defRPr/>
            </a:pPr>
            <a:fld id="{A3700492-D580-4C47-AF15-0178880E1F27}" type="datetime1">
              <a:rPr lang="en-US">
                <a:solidFill>
                  <a:srgbClr val="928B81"/>
                </a:solidFill>
              </a:rPr>
              <a:pPr>
                <a:defRPr/>
              </a:pPr>
              <a:t>9/21/20</a:t>
            </a:fld>
            <a:endParaRPr lang="en-US">
              <a:solidFill>
                <a:srgbClr val="928B81"/>
              </a:solidFill>
            </a:endParaRPr>
          </a:p>
        </p:txBody>
      </p:sp>
    </p:spTree>
    <p:extLst>
      <p:ext uri="{BB962C8B-B14F-4D97-AF65-F5344CB8AC3E}">
        <p14:creationId xmlns:p14="http://schemas.microsoft.com/office/powerpoint/2010/main" val="418804034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3_Otsikkodia">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718"/>
            <a:ext cx="9144000" cy="5143500"/>
          </a:xfrm>
          <a:prstGeom prst="rect">
            <a:avLst/>
          </a:prstGeom>
        </p:spPr>
      </p:pic>
      <p:sp>
        <p:nvSpPr>
          <p:cNvPr id="10" name="Päivämäärän paikkamerkki 1"/>
          <p:cNvSpPr>
            <a:spLocks noGrp="1"/>
          </p:cNvSpPr>
          <p:nvPr>
            <p:ph type="dt" sz="half" idx="2"/>
          </p:nvPr>
        </p:nvSpPr>
        <p:spPr>
          <a:xfrm>
            <a:off x="199280" y="4767263"/>
            <a:ext cx="2057400" cy="273844"/>
          </a:xfrm>
          <a:prstGeom prst="rect">
            <a:avLst/>
          </a:prstGeom>
        </p:spPr>
        <p:txBody>
          <a:bodyPr/>
          <a:lstStyle>
            <a:lvl1pPr>
              <a:defRPr sz="675" b="0" i="0">
                <a:solidFill>
                  <a:schemeClr val="bg1"/>
                </a:solidFill>
                <a:latin typeface="Arial" charset="0"/>
                <a:ea typeface="Arial" charset="0"/>
                <a:cs typeface="Arial" charset="0"/>
              </a:defRPr>
            </a:lvl1pPr>
          </a:lstStyle>
          <a:p>
            <a:fld id="{B643842A-4B87-C442-B5EC-615A50CCD914}" type="datetime1">
              <a:rPr lang="fi-FI" smtClean="0">
                <a:solidFill>
                  <a:prstClr val="white"/>
                </a:solidFill>
              </a:rPr>
              <a:pPr/>
              <a:t>21.9.2020</a:t>
            </a:fld>
            <a:endParaRPr lang="fi-FI">
              <a:solidFill>
                <a:prstClr val="white"/>
              </a:solidFill>
            </a:endParaRPr>
          </a:p>
        </p:txBody>
      </p:sp>
      <p:sp>
        <p:nvSpPr>
          <p:cNvPr id="11" name="Alatunnisteen paikkamerkki 2"/>
          <p:cNvSpPr>
            <a:spLocks noGrp="1"/>
          </p:cNvSpPr>
          <p:nvPr>
            <p:ph type="ftr" sz="quarter" idx="3"/>
          </p:nvPr>
        </p:nvSpPr>
        <p:spPr>
          <a:xfrm>
            <a:off x="3028950" y="4767263"/>
            <a:ext cx="3086100" cy="273844"/>
          </a:xfrm>
          <a:prstGeom prst="rect">
            <a:avLst/>
          </a:prstGeom>
        </p:spPr>
        <p:txBody>
          <a:bodyPr/>
          <a:lstStyle>
            <a:lvl1pPr algn="ctr">
              <a:defRPr sz="675" b="0" i="0">
                <a:solidFill>
                  <a:schemeClr val="bg1"/>
                </a:solidFill>
                <a:latin typeface="Arial" charset="0"/>
                <a:ea typeface="Arial" charset="0"/>
                <a:cs typeface="Arial" charset="0"/>
              </a:defRPr>
            </a:lvl1pPr>
          </a:lstStyle>
          <a:p>
            <a:r>
              <a:rPr lang="fi-FI">
                <a:solidFill>
                  <a:prstClr val="white"/>
                </a:solidFill>
              </a:rPr>
              <a:t>Presenter’s namer</a:t>
            </a:r>
            <a:endParaRPr lang="fi-FI" dirty="0">
              <a:solidFill>
                <a:prstClr val="white"/>
              </a:solidFill>
            </a:endParaRPr>
          </a:p>
        </p:txBody>
      </p:sp>
      <p:sp>
        <p:nvSpPr>
          <p:cNvPr id="12" name="Dian numeron paikkamerkki 3"/>
          <p:cNvSpPr>
            <a:spLocks noGrp="1"/>
          </p:cNvSpPr>
          <p:nvPr>
            <p:ph type="sldNum" sz="quarter" idx="4"/>
          </p:nvPr>
        </p:nvSpPr>
        <p:spPr>
          <a:xfrm>
            <a:off x="6887321" y="4767263"/>
            <a:ext cx="2057400" cy="273844"/>
          </a:xfrm>
          <a:prstGeom prst="rect">
            <a:avLst/>
          </a:prstGeom>
        </p:spPr>
        <p:txBody>
          <a:bodyPr/>
          <a:lstStyle>
            <a:lvl1pPr algn="r">
              <a:defRPr sz="675" b="0" i="0">
                <a:solidFill>
                  <a:schemeClr val="bg1"/>
                </a:solidFill>
                <a:latin typeface="Arial" charset="0"/>
                <a:ea typeface="Arial" charset="0"/>
                <a:cs typeface="Arial" charset="0"/>
              </a:defRPr>
            </a:lvl1pPr>
          </a:lstStyle>
          <a:p>
            <a:fld id="{7019EF52-C9FF-C848-A935-F6457DA36C89}" type="slidenum">
              <a:rPr lang="uk-UA" smtClean="0">
                <a:solidFill>
                  <a:prstClr val="white"/>
                </a:solidFill>
              </a:rPr>
              <a:pPr/>
              <a:t>‹#›</a:t>
            </a:fld>
            <a:endParaRPr lang="uk-UA">
              <a:solidFill>
                <a:prstClr val="white"/>
              </a:solidFill>
            </a:endParaRPr>
          </a:p>
        </p:txBody>
      </p:sp>
      <p:sp>
        <p:nvSpPr>
          <p:cNvPr id="6" name="Alatunnisteen paikkamerkki 2"/>
          <p:cNvSpPr txBox="1">
            <a:spLocks/>
          </p:cNvSpPr>
          <p:nvPr userDrawn="1"/>
        </p:nvSpPr>
        <p:spPr>
          <a:xfrm>
            <a:off x="5858621" y="237447"/>
            <a:ext cx="3086100" cy="273844"/>
          </a:xfrm>
          <a:prstGeom prst="rect">
            <a:avLst/>
          </a:prstGeom>
        </p:spPr>
        <p:txBody>
          <a:bodyPr/>
          <a:lstStyle>
            <a:defPPr>
              <a:defRPr lang="fi-FI"/>
            </a:defPPr>
            <a:lvl1pPr marL="0" algn="ctr" defTabSz="914400" rtl="0" eaLnBrk="1" latinLnBrk="0" hangingPunct="1">
              <a:defRPr sz="1050" b="0" i="0" kern="1200">
                <a:solidFill>
                  <a:schemeClr val="tx1"/>
                </a:solidFill>
                <a:latin typeface="Berthold Akzidenz Grotesk BE" charset="0"/>
                <a:ea typeface="Berthold Akzidenz Grotesk BE" charset="0"/>
                <a:cs typeface="Berthold Akzidenz Grotesk B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i-FI" sz="675" dirty="0">
                <a:solidFill>
                  <a:prstClr val="white"/>
                </a:solidFill>
                <a:latin typeface="Arial" charset="0"/>
                <a:ea typeface="Arial" charset="0"/>
                <a:cs typeface="Arial" charset="0"/>
              </a:rPr>
              <a:t>A Grid</a:t>
            </a:r>
          </a:p>
        </p:txBody>
      </p:sp>
      <p:sp>
        <p:nvSpPr>
          <p:cNvPr id="8" name="Alatunnisteen paikkamerkki 2"/>
          <p:cNvSpPr txBox="1">
            <a:spLocks/>
          </p:cNvSpPr>
          <p:nvPr userDrawn="1"/>
        </p:nvSpPr>
        <p:spPr>
          <a:xfrm>
            <a:off x="3565603" y="237447"/>
            <a:ext cx="2012795" cy="273844"/>
          </a:xfrm>
          <a:prstGeom prst="rect">
            <a:avLst/>
          </a:prstGeom>
        </p:spPr>
        <p:txBody>
          <a:bodyPr/>
          <a:lstStyle>
            <a:defPPr>
              <a:defRPr lang="fi-FI"/>
            </a:defPPr>
            <a:lvl1pPr marL="0" algn="ctr" defTabSz="914400" rtl="0" eaLnBrk="1" latinLnBrk="0" hangingPunct="1">
              <a:defRPr sz="1050" b="0" i="0" kern="1200">
                <a:solidFill>
                  <a:schemeClr val="tx1"/>
                </a:solidFill>
                <a:latin typeface="Berthold Akzidenz Grotesk BE" charset="0"/>
                <a:ea typeface="Berthold Akzidenz Grotesk BE" charset="0"/>
                <a:cs typeface="Berthold Akzidenz Grotesk B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675" dirty="0" err="1">
                <a:solidFill>
                  <a:prstClr val="white"/>
                </a:solidFill>
                <a:latin typeface="Arial" charset="0"/>
                <a:ea typeface="Arial" charset="0"/>
                <a:cs typeface="Arial" charset="0"/>
              </a:rPr>
              <a:t>Opening</a:t>
            </a:r>
            <a:r>
              <a:rPr lang="fi-FI" sz="675" dirty="0">
                <a:solidFill>
                  <a:prstClr val="white"/>
                </a:solidFill>
                <a:latin typeface="Arial" charset="0"/>
                <a:ea typeface="Arial" charset="0"/>
                <a:cs typeface="Arial" charset="0"/>
              </a:rPr>
              <a:t> </a:t>
            </a:r>
            <a:r>
              <a:rPr lang="fi-FI" sz="675" dirty="0" err="1">
                <a:solidFill>
                  <a:prstClr val="white"/>
                </a:solidFill>
                <a:latin typeface="Arial" charset="0"/>
                <a:ea typeface="Arial" charset="0"/>
                <a:cs typeface="Arial" charset="0"/>
              </a:rPr>
              <a:t>late</a:t>
            </a:r>
            <a:r>
              <a:rPr lang="fi-FI" sz="675" dirty="0">
                <a:solidFill>
                  <a:prstClr val="white"/>
                </a:solidFill>
                <a:latin typeface="Arial" charset="0"/>
                <a:ea typeface="Arial" charset="0"/>
                <a:cs typeface="Arial" charset="0"/>
              </a:rPr>
              <a:t> 2017</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3068" y="178905"/>
            <a:ext cx="751999" cy="556918"/>
          </a:xfrm>
          <a:prstGeom prst="rect">
            <a:avLst/>
          </a:prstGeom>
        </p:spPr>
      </p:pic>
      <p:sp>
        <p:nvSpPr>
          <p:cNvPr id="13" name="Title Placeholder 7"/>
          <p:cNvSpPr>
            <a:spLocks noGrp="1"/>
          </p:cNvSpPr>
          <p:nvPr>
            <p:ph type="title" hasCustomPrompt="1"/>
          </p:nvPr>
        </p:nvSpPr>
        <p:spPr>
          <a:xfrm>
            <a:off x="593365" y="878498"/>
            <a:ext cx="7957271" cy="993869"/>
          </a:xfrm>
          <a:prstGeom prst="rect">
            <a:avLst/>
          </a:prstGeom>
        </p:spPr>
        <p:txBody>
          <a:bodyPr vert="horz" lIns="91440" tIns="45720" rIns="91440" bIns="45720" rtlCol="0" anchor="ctr">
            <a:noAutofit/>
          </a:bodyPr>
          <a:lstStyle>
            <a:lvl1pPr>
              <a:defRPr>
                <a:solidFill>
                  <a:schemeClr val="bg1"/>
                </a:solidFill>
              </a:defRPr>
            </a:lvl1pPr>
          </a:lstStyle>
          <a:p>
            <a:r>
              <a:rPr lang="fi-FI" dirty="0"/>
              <a:t>CLICK TO EDIT MASTER TITLE</a:t>
            </a:r>
            <a:endParaRPr lang="en-US" dirty="0"/>
          </a:p>
        </p:txBody>
      </p:sp>
      <p:sp>
        <p:nvSpPr>
          <p:cNvPr id="14" name="Text Placeholder 9"/>
          <p:cNvSpPr>
            <a:spLocks noGrp="1"/>
          </p:cNvSpPr>
          <p:nvPr>
            <p:ph idx="1"/>
          </p:nvPr>
        </p:nvSpPr>
        <p:spPr>
          <a:xfrm>
            <a:off x="628803" y="2233032"/>
            <a:ext cx="7886396" cy="2399719"/>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8160828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userDrawn="1">
  <p:cSld name="Otsikko mallikuva">
    <p:bg>
      <p:bgPr>
        <a:solidFill>
          <a:schemeClr val="bg1">
            <a:lumMod val="95000"/>
          </a:schemeClr>
        </a:solidFill>
        <a:effectLst/>
      </p:bgPr>
    </p:bg>
    <p:spTree>
      <p:nvGrpSpPr>
        <p:cNvPr id="1" name=""/>
        <p:cNvGrpSpPr/>
        <p:nvPr/>
      </p:nvGrpSpPr>
      <p:grpSpPr>
        <a:xfrm>
          <a:off x="0" y="0"/>
          <a:ext cx="0" cy="0"/>
          <a:chOff x="0" y="0"/>
          <a:chExt cx="0" cy="0"/>
        </a:xfrm>
      </p:grpSpPr>
      <p:sp>
        <p:nvSpPr>
          <p:cNvPr id="6" name="Kuvan paikkamerkki 8"/>
          <p:cNvSpPr>
            <a:spLocks noGrp="1"/>
          </p:cNvSpPr>
          <p:nvPr>
            <p:ph type="pic" sz="quarter" idx="13"/>
          </p:nvPr>
        </p:nvSpPr>
        <p:spPr>
          <a:xfrm>
            <a:off x="0" y="0"/>
            <a:ext cx="9143020" cy="5143500"/>
          </a:xfrm>
          <a:solidFill>
            <a:schemeClr val="bg1">
              <a:lumMod val="75000"/>
            </a:schemeClr>
          </a:solidFill>
        </p:spPr>
        <p:txBody>
          <a:bodyPr anchor="ctr" anchorCtr="0">
            <a:noAutofit/>
          </a:bodyPr>
          <a:lstStyle>
            <a:lvl1pPr marL="0" indent="0" algn="ctr">
              <a:buNone/>
              <a:defRPr/>
            </a:lvl1pPr>
          </a:lstStyle>
          <a:p>
            <a:r>
              <a:rPr lang="fi-FI"/>
              <a:t>Lisää kuva napsauttamalla kuvaketta</a:t>
            </a:r>
          </a:p>
        </p:txBody>
      </p:sp>
      <p:sp>
        <p:nvSpPr>
          <p:cNvPr id="2" name="Otsikko 1"/>
          <p:cNvSpPr>
            <a:spLocks noGrp="1"/>
          </p:cNvSpPr>
          <p:nvPr>
            <p:ph type="ctrTitle"/>
          </p:nvPr>
        </p:nvSpPr>
        <p:spPr>
          <a:xfrm>
            <a:off x="324000" y="230400"/>
            <a:ext cx="6696000" cy="973198"/>
          </a:xfrm>
        </p:spPr>
        <p:txBody>
          <a:bodyPr/>
          <a:lstStyle>
            <a:lvl1pPr>
              <a:defRPr>
                <a:solidFill>
                  <a:schemeClr val="bg1"/>
                </a:solidFill>
              </a:defRPr>
            </a:lvl1pPr>
          </a:lstStyle>
          <a:p>
            <a:r>
              <a:rPr lang="fi-FI"/>
              <a:t>Muokkaa perustyyl. napsautt.</a:t>
            </a:r>
            <a:endParaRPr lang="fi-FI" dirty="0"/>
          </a:p>
        </p:txBody>
      </p:sp>
      <p:pic>
        <p:nvPicPr>
          <p:cNvPr id="8" name="Kuva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12801" y="3317"/>
            <a:ext cx="2033020" cy="1325883"/>
          </a:xfrm>
          <a:prstGeom prst="rect">
            <a:avLst/>
          </a:prstGeom>
        </p:spPr>
      </p:pic>
    </p:spTree>
    <p:extLst>
      <p:ext uri="{BB962C8B-B14F-4D97-AF65-F5344CB8AC3E}">
        <p14:creationId xmlns:p14="http://schemas.microsoft.com/office/powerpoint/2010/main" val="1110668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72962419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4783455"/>
            <a:ext cx="2926080" cy="257175"/>
          </a:xfrm>
          <a:prstGeom prst="rect">
            <a:avLst/>
          </a:prstGeo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457200" y="4783455"/>
            <a:ext cx="2103120" cy="257175"/>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9/21/20</a:t>
            </a:fld>
            <a:endParaRPr lang="en-US">
              <a:solidFill>
                <a:prstClr val="black">
                  <a:tint val="75000"/>
                </a:prstClr>
              </a:solidFill>
            </a:endParaRPr>
          </a:p>
        </p:txBody>
      </p:sp>
      <p:sp>
        <p:nvSpPr>
          <p:cNvPr id="4" name="Holder 4"/>
          <p:cNvSpPr>
            <a:spLocks noGrp="1"/>
          </p:cNvSpPr>
          <p:nvPr>
            <p:ph type="sldNum" sz="quarter" idx="7"/>
          </p:nvPr>
        </p:nvSpPr>
        <p:spPr>
          <a:xfrm>
            <a:off x="6583680" y="4783455"/>
            <a:ext cx="2103120" cy="257175"/>
          </a:xfrm>
          <a:prstGeom prst="rect">
            <a:avLst/>
          </a:prstGeo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3317143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värilogo">
    <p:spTree>
      <p:nvGrpSpPr>
        <p:cNvPr id="1" name=""/>
        <p:cNvGrpSpPr/>
        <p:nvPr/>
      </p:nvGrpSpPr>
      <p:grpSpPr>
        <a:xfrm>
          <a:off x="0" y="0"/>
          <a:ext cx="0" cy="0"/>
          <a:chOff x="0" y="0"/>
          <a:chExt cx="0" cy="0"/>
        </a:xfrm>
      </p:grpSpPr>
      <p:sp>
        <p:nvSpPr>
          <p:cNvPr id="2" name="Title 1"/>
          <p:cNvSpPr>
            <a:spLocks noGrp="1"/>
          </p:cNvSpPr>
          <p:nvPr>
            <p:ph type="ctrTitle"/>
          </p:nvPr>
        </p:nvSpPr>
        <p:spPr>
          <a:xfrm>
            <a:off x="468314" y="238602"/>
            <a:ext cx="7992119" cy="648161"/>
          </a:xfrm>
          <a:prstGeom prst="rect">
            <a:avLst/>
          </a:prstGeom>
        </p:spPr>
        <p:txBody>
          <a:bodyPr lIns="0" tIns="0" rIns="0" bIns="0" anchor="t" anchorCtr="0">
            <a:noAutofit/>
          </a:bodyPr>
          <a:lstStyle>
            <a:lvl1pPr algn="l">
              <a:lnSpc>
                <a:spcPct val="85000"/>
              </a:lnSpc>
              <a:defRPr sz="3240" b="1" spc="0" baseline="0">
                <a:solidFill>
                  <a:schemeClr val="bg2"/>
                </a:solidFill>
              </a:defRPr>
            </a:lvl1pPr>
          </a:lstStyle>
          <a:p>
            <a:r>
              <a:rPr lang="en-US"/>
              <a:t>Click to edit Master title style</a:t>
            </a:r>
            <a:endParaRPr lang="en-US" dirty="0"/>
          </a:p>
        </p:txBody>
      </p:sp>
      <p:sp>
        <p:nvSpPr>
          <p:cNvPr id="10" name="Content Placeholder 10"/>
          <p:cNvSpPr>
            <a:spLocks noGrp="1"/>
          </p:cNvSpPr>
          <p:nvPr>
            <p:ph sz="quarter" idx="14" hasCustomPrompt="1"/>
          </p:nvPr>
        </p:nvSpPr>
        <p:spPr>
          <a:xfrm>
            <a:off x="468314" y="1199997"/>
            <a:ext cx="6047903" cy="2991933"/>
          </a:xfrm>
          <a:prstGeom prst="rect">
            <a:avLst/>
          </a:prstGeom>
        </p:spPr>
        <p:txBody>
          <a:bodyPr vert="horz" lIns="0" tIns="0" rIns="0" bIns="0"/>
          <a:lstStyle>
            <a:lvl1pPr marL="0" indent="0">
              <a:buNone/>
              <a:defRPr sz="1890" b="0">
                <a:latin typeface="Georgia" panose="02040502050405020303" pitchFamily="18" charset="0"/>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Click to edit Master text styles</a:t>
            </a:r>
          </a:p>
        </p:txBody>
      </p:sp>
      <p:pic>
        <p:nvPicPr>
          <p:cNvPr id="5" name="Kuva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7544" y="4678016"/>
            <a:ext cx="1429826" cy="291600"/>
          </a:xfrm>
          <a:prstGeom prst="rect">
            <a:avLst/>
          </a:prstGeom>
        </p:spPr>
      </p:pic>
    </p:spTree>
    <p:extLst>
      <p:ext uri="{BB962C8B-B14F-4D97-AF65-F5344CB8AC3E}">
        <p14:creationId xmlns:p14="http://schemas.microsoft.com/office/powerpoint/2010/main" val="2560352612"/>
      </p:ext>
    </p:extLst>
  </p:cSld>
  <p:clrMapOvr>
    <a:masterClrMapping/>
  </p:clrMapOvr>
  <p:extLst>
    <p:ext uri="{DCECCB84-F9BA-43D5-87BE-67443E8EF086}">
      <p15:sldGuideLst xmlns:p15="http://schemas.microsoft.com/office/powerpoint/2012/main">
        <p15:guide id="4" orient="horz" pos="3478">
          <p15:clr>
            <a:srgbClr val="FBAE40"/>
          </p15:clr>
        </p15:guide>
        <p15:guide id="5" pos="295">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Only Title">
    <p:spTree>
      <p:nvGrpSpPr>
        <p:cNvPr id="1" name=""/>
        <p:cNvGrpSpPr/>
        <p:nvPr/>
      </p:nvGrpSpPr>
      <p:grpSpPr>
        <a:xfrm>
          <a:off x="0" y="0"/>
          <a:ext cx="0" cy="0"/>
          <a:chOff x="0" y="0"/>
          <a:chExt cx="0" cy="0"/>
        </a:xfrm>
      </p:grpSpPr>
      <p:sp>
        <p:nvSpPr>
          <p:cNvPr id="2" name="Title 1"/>
          <p:cNvSpPr>
            <a:spLocks noGrp="1"/>
          </p:cNvSpPr>
          <p:nvPr>
            <p:ph type="title"/>
          </p:nvPr>
        </p:nvSpPr>
        <p:spPr>
          <a:xfrm>
            <a:off x="654148" y="433420"/>
            <a:ext cx="7906652" cy="415499"/>
          </a:xfrm>
          <a:prstGeom prst="rect">
            <a:avLst/>
          </a:prstGeom>
        </p:spPr>
        <p:txBody>
          <a:bodyPr/>
          <a:lstStyle/>
          <a:p>
            <a:r>
              <a:rPr lang="en-US" noProof="0"/>
              <a:t>Click to edit Master title style</a:t>
            </a:r>
            <a:endParaRPr lang="fi-FI" noProof="0"/>
          </a:p>
        </p:txBody>
      </p:sp>
      <p:sp>
        <p:nvSpPr>
          <p:cNvPr id="3" name="Date Placeholder 2"/>
          <p:cNvSpPr>
            <a:spLocks noGrp="1"/>
          </p:cNvSpPr>
          <p:nvPr>
            <p:ph type="dt" sz="half" idx="10"/>
          </p:nvPr>
        </p:nvSpPr>
        <p:spPr/>
        <p:txBody>
          <a:bodyPr/>
          <a:lstStyle/>
          <a:p>
            <a:fld id="{7292EEDF-BCED-41D6-9DF9-36322087F403}" type="datetime1">
              <a:rPr lang="en-US" smtClean="0">
                <a:solidFill>
                  <a:prstClr val="black">
                    <a:tint val="75000"/>
                  </a:prstClr>
                </a:solidFill>
                <a:latin typeface="Arial"/>
              </a:rPr>
              <a:pPr/>
              <a:t>9/21/20</a:t>
            </a:fld>
            <a:endParaRPr lang="fi-FI">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fi-FI">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52384017-E4DF-4A7A-8FA6-2DC68C3EB4D0}" type="slidenum">
              <a:rPr lang="fi-FI" smtClean="0">
                <a:solidFill>
                  <a:prstClr val="black">
                    <a:tint val="75000"/>
                  </a:prstClr>
                </a:solidFill>
                <a:latin typeface="Arial"/>
              </a:rPr>
              <a:pPr/>
              <a:t>‹#›</a:t>
            </a:fld>
            <a:endParaRPr lang="fi-FI">
              <a:solidFill>
                <a:prstClr val="black">
                  <a:tint val="75000"/>
                </a:prstClr>
              </a:solidFill>
              <a:latin typeface="Arial"/>
            </a:endParaRPr>
          </a:p>
        </p:txBody>
      </p:sp>
      <p:sp>
        <p:nvSpPr>
          <p:cNvPr id="10" name="Text Placeholder 9"/>
          <p:cNvSpPr>
            <a:spLocks noGrp="1"/>
          </p:cNvSpPr>
          <p:nvPr>
            <p:ph type="body" sz="quarter" idx="13"/>
          </p:nvPr>
        </p:nvSpPr>
        <p:spPr>
          <a:xfrm>
            <a:off x="5144400" y="4608900"/>
            <a:ext cx="1537200" cy="286200"/>
          </a:xfrm>
          <a:prstGeom prst="rect">
            <a:avLst/>
          </a:prstGeo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a:t>Click to edit Master text styles</a:t>
            </a:r>
          </a:p>
        </p:txBody>
      </p:sp>
      <p:sp>
        <p:nvSpPr>
          <p:cNvPr id="11" name="Text Placeholder 9"/>
          <p:cNvSpPr>
            <a:spLocks noGrp="1"/>
          </p:cNvSpPr>
          <p:nvPr>
            <p:ph type="body" sz="quarter" idx="14"/>
          </p:nvPr>
        </p:nvSpPr>
        <p:spPr>
          <a:xfrm>
            <a:off x="6858000" y="4608900"/>
            <a:ext cx="1702800" cy="286200"/>
          </a:xfrm>
          <a:prstGeom prst="rect">
            <a:avLst/>
          </a:prstGeom>
        </p:spPr>
        <p:txBody>
          <a:bodyPr lIns="0" tIns="0" rIns="0" bIns="0">
            <a:noAutofit/>
          </a:bodyPr>
          <a:lstStyle>
            <a:lvl1pPr marL="0" indent="0">
              <a:lnSpc>
                <a:spcPts val="950"/>
              </a:lnSpc>
              <a:spcBef>
                <a:spcPts val="0"/>
              </a:spcBef>
              <a:buNone/>
              <a:defRPr sz="950" b="1">
                <a:solidFill>
                  <a:schemeClr val="accent5"/>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a:t>Click to edit Master text styles</a:t>
            </a:r>
          </a:p>
        </p:txBody>
      </p:sp>
    </p:spTree>
    <p:extLst>
      <p:ext uri="{BB962C8B-B14F-4D97-AF65-F5344CB8AC3E}">
        <p14:creationId xmlns:p14="http://schemas.microsoft.com/office/powerpoint/2010/main" val="13595069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51"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5" y="3986775"/>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39" y="214"/>
            <a:ext cx="1654175" cy="1364457"/>
          </a:xfrm>
          <a:prstGeom prst="rect">
            <a:avLst/>
          </a:prstGeom>
        </p:spPr>
      </p:pic>
    </p:spTree>
    <p:extLst>
      <p:ext uri="{BB962C8B-B14F-4D97-AF65-F5344CB8AC3E}">
        <p14:creationId xmlns:p14="http://schemas.microsoft.com/office/powerpoint/2010/main" val="149326101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51"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5" y="3986775"/>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39" y="214"/>
            <a:ext cx="1654175" cy="1364457"/>
          </a:xfrm>
          <a:prstGeom prst="rect">
            <a:avLst/>
          </a:prstGeom>
        </p:spPr>
      </p:pic>
    </p:spTree>
    <p:extLst>
      <p:ext uri="{BB962C8B-B14F-4D97-AF65-F5344CB8AC3E}">
        <p14:creationId xmlns:p14="http://schemas.microsoft.com/office/powerpoint/2010/main" val="152243189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51"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5" y="3986775"/>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39" y="214"/>
            <a:ext cx="1654175" cy="1364457"/>
          </a:xfrm>
          <a:prstGeom prst="rect">
            <a:avLst/>
          </a:prstGeom>
        </p:spPr>
      </p:pic>
    </p:spTree>
    <p:extLst>
      <p:ext uri="{BB962C8B-B14F-4D97-AF65-F5344CB8AC3E}">
        <p14:creationId xmlns:p14="http://schemas.microsoft.com/office/powerpoint/2010/main" val="111203289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51"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5" y="3986775"/>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39" y="214"/>
            <a:ext cx="1654175" cy="1364457"/>
          </a:xfrm>
          <a:prstGeom prst="rect">
            <a:avLst/>
          </a:prstGeom>
        </p:spPr>
      </p:pic>
    </p:spTree>
    <p:extLst>
      <p:ext uri="{BB962C8B-B14F-4D97-AF65-F5344CB8AC3E}">
        <p14:creationId xmlns:p14="http://schemas.microsoft.com/office/powerpoint/2010/main" val="104061717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51"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5" y="3986775"/>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39" y="214"/>
            <a:ext cx="1654175" cy="1364457"/>
          </a:xfrm>
          <a:prstGeom prst="rect">
            <a:avLst/>
          </a:prstGeom>
        </p:spPr>
      </p:pic>
    </p:spTree>
    <p:extLst>
      <p:ext uri="{BB962C8B-B14F-4D97-AF65-F5344CB8AC3E}">
        <p14:creationId xmlns:p14="http://schemas.microsoft.com/office/powerpoint/2010/main" val="263090276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51"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5" y="3986775"/>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39" y="214"/>
            <a:ext cx="1654175" cy="1364457"/>
          </a:xfrm>
          <a:prstGeom prst="rect">
            <a:avLst/>
          </a:prstGeom>
        </p:spPr>
      </p:pic>
    </p:spTree>
    <p:extLst>
      <p:ext uri="{BB962C8B-B14F-4D97-AF65-F5344CB8AC3E}">
        <p14:creationId xmlns:p14="http://schemas.microsoft.com/office/powerpoint/2010/main" val="131806515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3986775"/>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39" y="214"/>
            <a:ext cx="1654175" cy="1364457"/>
          </a:xfrm>
          <a:prstGeom prst="rect">
            <a:avLst/>
          </a:prstGeom>
        </p:spPr>
      </p:pic>
    </p:spTree>
    <p:extLst>
      <p:ext uri="{BB962C8B-B14F-4D97-AF65-F5344CB8AC3E}">
        <p14:creationId xmlns:p14="http://schemas.microsoft.com/office/powerpoint/2010/main" val="3565520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78919976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en-US"/>
              <a:t>Click to edit Master title style</a:t>
            </a:r>
            <a:endParaRPr lang="en-US" dirty="0"/>
          </a:p>
        </p:txBody>
      </p:sp>
      <p:sp>
        <p:nvSpPr>
          <p:cNvPr id="6" name="Subtitle 2"/>
          <p:cNvSpPr>
            <a:spLocks noGrp="1"/>
          </p:cNvSpPr>
          <p:nvPr>
            <p:ph type="subTitle" idx="1"/>
          </p:nvPr>
        </p:nvSpPr>
        <p:spPr>
          <a:xfrm>
            <a:off x="468333" y="3986775"/>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39" y="214"/>
            <a:ext cx="1654175" cy="1364457"/>
          </a:xfrm>
          <a:prstGeom prst="rect">
            <a:avLst/>
          </a:prstGeom>
        </p:spPr>
      </p:pic>
    </p:spTree>
    <p:extLst>
      <p:ext uri="{BB962C8B-B14F-4D97-AF65-F5344CB8AC3E}">
        <p14:creationId xmlns:p14="http://schemas.microsoft.com/office/powerpoint/2010/main" val="163103927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5"/>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39" y="214"/>
            <a:ext cx="1654175" cy="1364457"/>
          </a:xfrm>
          <a:prstGeom prst="rect">
            <a:avLst/>
          </a:prstGeom>
        </p:spPr>
      </p:pic>
    </p:spTree>
    <p:extLst>
      <p:ext uri="{BB962C8B-B14F-4D97-AF65-F5344CB8AC3E}">
        <p14:creationId xmlns:p14="http://schemas.microsoft.com/office/powerpoint/2010/main" val="253098567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70102" y="1492063"/>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70102"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1"/>
            <a:ext cx="4629692" cy="4873500"/>
          </a:xfrm>
          <a:prstGeom prst="rect">
            <a:avLst/>
          </a:prstGeom>
        </p:spPr>
        <p:txBody>
          <a:bodyPr vert="horz" lIns="91410" tIns="45706" rIns="91410" bIns="45706"/>
          <a:lstStyle/>
          <a:p>
            <a:pPr lvl="0"/>
            <a:r>
              <a:rPr lang="en-US" noProof="0"/>
              <a:t>Click icon to add picture</a:t>
            </a:r>
            <a:endParaRPr lang="fi-FI" noProof="0"/>
          </a:p>
        </p:txBody>
      </p:sp>
      <p:pic>
        <p:nvPicPr>
          <p:cNvPr id="7"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39" y="214"/>
            <a:ext cx="1654175" cy="1364457"/>
          </a:xfrm>
          <a:prstGeom prst="rect">
            <a:avLst/>
          </a:prstGeom>
        </p:spPr>
      </p:pic>
    </p:spTree>
    <p:extLst>
      <p:ext uri="{BB962C8B-B14F-4D97-AF65-F5344CB8AC3E}">
        <p14:creationId xmlns:p14="http://schemas.microsoft.com/office/powerpoint/2010/main" val="19589324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1"/>
            <a:ext cx="4629692" cy="4873500"/>
          </a:xfrm>
          <a:prstGeom prst="rect">
            <a:avLst/>
          </a:prstGeom>
        </p:spPr>
        <p:txBody>
          <a:bodyPr vert="horz" lIns="91410" tIns="45706" rIns="91410" bIns="45706"/>
          <a:lstStyle/>
          <a:p>
            <a:pPr lvl="0"/>
            <a:r>
              <a:rPr lang="en-US" noProof="0"/>
              <a:t>Click icon to add picture</a:t>
            </a:r>
            <a:endParaRPr lang="fi-FI" noProof="0"/>
          </a:p>
        </p:txBody>
      </p:sp>
      <p:sp>
        <p:nvSpPr>
          <p:cNvPr id="6" name="Title 1"/>
          <p:cNvSpPr>
            <a:spLocks noGrp="1"/>
          </p:cNvSpPr>
          <p:nvPr>
            <p:ph type="ctrTitle"/>
          </p:nvPr>
        </p:nvSpPr>
        <p:spPr>
          <a:xfrm>
            <a:off x="470102" y="1492063"/>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en-US"/>
              <a:t>Click to edit Master title style</a:t>
            </a:r>
            <a:endParaRPr lang="en-US" dirty="0"/>
          </a:p>
        </p:txBody>
      </p:sp>
      <p:sp>
        <p:nvSpPr>
          <p:cNvPr id="8" name="Subtitle 2"/>
          <p:cNvSpPr>
            <a:spLocks noGrp="1"/>
          </p:cNvSpPr>
          <p:nvPr>
            <p:ph type="subTitle" idx="1"/>
          </p:nvPr>
        </p:nvSpPr>
        <p:spPr>
          <a:xfrm>
            <a:off x="470102"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39" y="214"/>
            <a:ext cx="1654175" cy="1364457"/>
          </a:xfrm>
          <a:prstGeom prst="rect">
            <a:avLst/>
          </a:prstGeom>
        </p:spPr>
      </p:pic>
    </p:spTree>
    <p:extLst>
      <p:ext uri="{BB962C8B-B14F-4D97-AF65-F5344CB8AC3E}">
        <p14:creationId xmlns:p14="http://schemas.microsoft.com/office/powerpoint/2010/main" val="177627812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1"/>
            <a:ext cx="4629692" cy="4873500"/>
          </a:xfrm>
          <a:prstGeom prst="rect">
            <a:avLst/>
          </a:prstGeom>
        </p:spPr>
        <p:txBody>
          <a:bodyPr vert="horz" lIns="91410" tIns="45706" rIns="91410" bIns="45706"/>
          <a:lstStyle/>
          <a:p>
            <a:pPr lvl="0"/>
            <a:r>
              <a:rPr lang="en-US" noProof="0"/>
              <a:t>Click icon to add picture</a:t>
            </a:r>
            <a:endParaRPr lang="fi-FI" noProof="0"/>
          </a:p>
        </p:txBody>
      </p:sp>
      <p:sp>
        <p:nvSpPr>
          <p:cNvPr id="6" name="Title 1"/>
          <p:cNvSpPr>
            <a:spLocks noGrp="1"/>
          </p:cNvSpPr>
          <p:nvPr>
            <p:ph type="ctrTitle"/>
          </p:nvPr>
        </p:nvSpPr>
        <p:spPr>
          <a:xfrm>
            <a:off x="470102" y="1470175"/>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en-US"/>
              <a:t>Click to edit Master title style</a:t>
            </a:r>
            <a:endParaRPr lang="en-US" dirty="0"/>
          </a:p>
        </p:txBody>
      </p:sp>
      <p:sp>
        <p:nvSpPr>
          <p:cNvPr id="7" name="Subtitle 2"/>
          <p:cNvSpPr>
            <a:spLocks noGrp="1"/>
          </p:cNvSpPr>
          <p:nvPr>
            <p:ph type="subTitle" idx="1"/>
          </p:nvPr>
        </p:nvSpPr>
        <p:spPr>
          <a:xfrm>
            <a:off x="470102"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56"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4" indent="0" algn="ctr">
              <a:buNone/>
              <a:defRPr>
                <a:solidFill>
                  <a:schemeClr val="tx1">
                    <a:tint val="75000"/>
                  </a:schemeClr>
                </a:solidFill>
              </a:defRPr>
            </a:lvl5pPr>
            <a:lvl6pPr marL="2285280" indent="0" algn="ctr">
              <a:buNone/>
              <a:defRPr>
                <a:solidFill>
                  <a:schemeClr val="tx1">
                    <a:tint val="75000"/>
                  </a:schemeClr>
                </a:solidFill>
              </a:defRPr>
            </a:lvl6pPr>
            <a:lvl7pPr marL="2742336" indent="0" algn="ctr">
              <a:buNone/>
              <a:defRPr>
                <a:solidFill>
                  <a:schemeClr val="tx1">
                    <a:tint val="75000"/>
                  </a:schemeClr>
                </a:solidFill>
              </a:defRPr>
            </a:lvl7pPr>
            <a:lvl8pPr marL="3199392" indent="0" algn="ctr">
              <a:buNone/>
              <a:defRPr>
                <a:solidFill>
                  <a:schemeClr val="tx1">
                    <a:tint val="75000"/>
                  </a:schemeClr>
                </a:solidFill>
              </a:defRPr>
            </a:lvl8pPr>
            <a:lvl9pPr marL="3656448"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39" y="214"/>
            <a:ext cx="1654175" cy="1364457"/>
          </a:xfrm>
          <a:prstGeom prst="rect">
            <a:avLst/>
          </a:prstGeom>
        </p:spPr>
      </p:pic>
    </p:spTree>
    <p:extLst>
      <p:ext uri="{BB962C8B-B14F-4D97-AF65-F5344CB8AC3E}">
        <p14:creationId xmlns:p14="http://schemas.microsoft.com/office/powerpoint/2010/main" val="16660235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51" y="1434207"/>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8"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903"/>
            <a:ext cx="2113788" cy="868137"/>
          </a:xfrm>
          <a:prstGeom prst="rect">
            <a:avLst/>
          </a:prstGeom>
        </p:spPr>
      </p:pic>
    </p:spTree>
    <p:extLst>
      <p:ext uri="{BB962C8B-B14F-4D97-AF65-F5344CB8AC3E}">
        <p14:creationId xmlns:p14="http://schemas.microsoft.com/office/powerpoint/2010/main" val="263874577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51" y="1434207"/>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903"/>
            <a:ext cx="2055876" cy="868137"/>
          </a:xfrm>
          <a:prstGeom prst="rect">
            <a:avLst/>
          </a:prstGeom>
        </p:spPr>
      </p:pic>
    </p:spTree>
    <p:extLst>
      <p:ext uri="{BB962C8B-B14F-4D97-AF65-F5344CB8AC3E}">
        <p14:creationId xmlns:p14="http://schemas.microsoft.com/office/powerpoint/2010/main" val="274448419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51" y="1434207"/>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903"/>
            <a:ext cx="2146364" cy="868137"/>
          </a:xfrm>
          <a:prstGeom prst="rect">
            <a:avLst/>
          </a:prstGeom>
        </p:spPr>
      </p:pic>
    </p:spTree>
    <p:extLst>
      <p:ext uri="{BB962C8B-B14F-4D97-AF65-F5344CB8AC3E}">
        <p14:creationId xmlns:p14="http://schemas.microsoft.com/office/powerpoint/2010/main" val="35275366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51" y="238680"/>
            <a:ext cx="8207375"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8C36687-CBD3-415D-8421-2B5EAA963EBF}"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12"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903"/>
            <a:ext cx="2055876" cy="868137"/>
          </a:xfrm>
          <a:prstGeom prst="rect">
            <a:avLst/>
          </a:prstGeom>
        </p:spPr>
      </p:pic>
    </p:spTree>
    <p:extLst>
      <p:ext uri="{BB962C8B-B14F-4D97-AF65-F5344CB8AC3E}">
        <p14:creationId xmlns:p14="http://schemas.microsoft.com/office/powerpoint/2010/main" val="420921062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51" y="238680"/>
            <a:ext cx="8207375"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7F3C5285-7526-43D5-81FF-B1103F667C54}"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pic>
        <p:nvPicPr>
          <p:cNvPr id="12"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903"/>
            <a:ext cx="2146364" cy="868137"/>
          </a:xfrm>
          <a:prstGeom prst="rect">
            <a:avLst/>
          </a:prstGeom>
        </p:spPr>
      </p:pic>
    </p:spTree>
    <p:extLst>
      <p:ext uri="{BB962C8B-B14F-4D97-AF65-F5344CB8AC3E}">
        <p14:creationId xmlns:p14="http://schemas.microsoft.com/office/powerpoint/2010/main" val="3360625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45472103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9" y="238680"/>
            <a:ext cx="8212380"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3333" y="1135537"/>
            <a:ext cx="3988079" cy="3002475"/>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0" name="Content Placeholder 10"/>
          <p:cNvSpPr>
            <a:spLocks noGrp="1"/>
          </p:cNvSpPr>
          <p:nvPr>
            <p:ph sz="quarter" idx="18"/>
          </p:nvPr>
        </p:nvSpPr>
        <p:spPr>
          <a:xfrm>
            <a:off x="4687637" y="1135537"/>
            <a:ext cx="3988079" cy="3002475"/>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4"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903"/>
            <a:ext cx="2113788" cy="868137"/>
          </a:xfrm>
          <a:prstGeom prst="rect">
            <a:avLst/>
          </a:prstGeom>
        </p:spPr>
      </p:pic>
    </p:spTree>
    <p:extLst>
      <p:ext uri="{BB962C8B-B14F-4D97-AF65-F5344CB8AC3E}">
        <p14:creationId xmlns:p14="http://schemas.microsoft.com/office/powerpoint/2010/main" val="353977240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51" y="238680"/>
            <a:ext cx="8207375"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468338" y="1135465"/>
            <a:ext cx="3988079" cy="3002981"/>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87637" y="1134971"/>
            <a:ext cx="3988079" cy="3002981"/>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4"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903"/>
            <a:ext cx="2055876" cy="868137"/>
          </a:xfrm>
          <a:prstGeom prst="rect">
            <a:avLst/>
          </a:prstGeom>
        </p:spPr>
      </p:pic>
    </p:spTree>
    <p:extLst>
      <p:ext uri="{BB962C8B-B14F-4D97-AF65-F5344CB8AC3E}">
        <p14:creationId xmlns:p14="http://schemas.microsoft.com/office/powerpoint/2010/main" val="332030468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51" y="238680"/>
            <a:ext cx="8207375"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38" y="1135537"/>
            <a:ext cx="3988079" cy="3002475"/>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42FBD0ED-27AA-4BEE-8827-0A59147D95E5}"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sp>
        <p:nvSpPr>
          <p:cNvPr id="14" name="Content Placeholder 10"/>
          <p:cNvSpPr>
            <a:spLocks noGrp="1"/>
          </p:cNvSpPr>
          <p:nvPr>
            <p:ph sz="quarter" idx="18"/>
          </p:nvPr>
        </p:nvSpPr>
        <p:spPr>
          <a:xfrm>
            <a:off x="4687637" y="1135537"/>
            <a:ext cx="3988079" cy="3002475"/>
          </a:xfrm>
          <a:prstGeom prst="rect">
            <a:avLst/>
          </a:prstGeom>
        </p:spPr>
        <p:txBody>
          <a:bodyPr vert="horz" lIns="0" tIns="0" rIns="0" bIns="0"/>
          <a:lstStyle>
            <a:lvl1pPr marL="0" indent="0">
              <a:buNone/>
              <a:defRPr sz="2100" b="1">
                <a:latin typeface="+mj-lt"/>
              </a:defRPr>
            </a:lvl1pPr>
            <a:lvl2pPr marL="237526" indent="-212333">
              <a:buFont typeface="Arial"/>
              <a:buChar char="•"/>
              <a:defRPr sz="2000">
                <a:latin typeface="Georgia"/>
              </a:defRPr>
            </a:lvl2pPr>
            <a:lvl3pPr marL="460652" indent="-230327">
              <a:buFont typeface="Lucida Grande"/>
              <a:buChar char="-"/>
              <a:defRPr sz="1600" i="1">
                <a:latin typeface="Georgia"/>
                <a:cs typeface="Georgia"/>
              </a:defRPr>
            </a:lvl3pPr>
            <a:lvl4pPr marL="791753" indent="-194339">
              <a:buFont typeface="Arial"/>
              <a:buChar char="•"/>
              <a:defRPr sz="1400" baseline="0">
                <a:latin typeface="Georgia"/>
              </a:defRPr>
            </a:lvl4pPr>
            <a:lvl5pPr marL="1086856" indent="-22852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903"/>
            <a:ext cx="2146364" cy="868137"/>
          </a:xfrm>
          <a:prstGeom prst="rect">
            <a:avLst/>
          </a:prstGeom>
        </p:spPr>
      </p:pic>
    </p:spTree>
    <p:extLst>
      <p:ext uri="{BB962C8B-B14F-4D97-AF65-F5344CB8AC3E}">
        <p14:creationId xmlns:p14="http://schemas.microsoft.com/office/powerpoint/2010/main" val="83965668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51"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39" y="142"/>
            <a:ext cx="1654175" cy="1364457"/>
          </a:xfrm>
          <a:prstGeom prst="rect">
            <a:avLst/>
          </a:prstGeom>
        </p:spPr>
      </p:pic>
    </p:spTree>
    <p:extLst>
      <p:ext uri="{BB962C8B-B14F-4D97-AF65-F5344CB8AC3E}">
        <p14:creationId xmlns:p14="http://schemas.microsoft.com/office/powerpoint/2010/main" val="425711896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51"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39" y="142"/>
            <a:ext cx="1654175" cy="1364457"/>
          </a:xfrm>
          <a:prstGeom prst="rect">
            <a:avLst/>
          </a:prstGeom>
        </p:spPr>
      </p:pic>
    </p:spTree>
    <p:extLst>
      <p:ext uri="{BB962C8B-B14F-4D97-AF65-F5344CB8AC3E}">
        <p14:creationId xmlns:p14="http://schemas.microsoft.com/office/powerpoint/2010/main" val="201120162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51"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39" y="142"/>
            <a:ext cx="1654175" cy="1364457"/>
          </a:xfrm>
          <a:prstGeom prst="rect">
            <a:avLst/>
          </a:prstGeom>
        </p:spPr>
      </p:pic>
    </p:spTree>
    <p:extLst>
      <p:ext uri="{BB962C8B-B14F-4D97-AF65-F5344CB8AC3E}">
        <p14:creationId xmlns:p14="http://schemas.microsoft.com/office/powerpoint/2010/main" val="51423736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51"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39" y="142"/>
            <a:ext cx="1654175" cy="1364457"/>
          </a:xfrm>
          <a:prstGeom prst="rect">
            <a:avLst/>
          </a:prstGeom>
        </p:spPr>
      </p:pic>
    </p:spTree>
    <p:extLst>
      <p:ext uri="{BB962C8B-B14F-4D97-AF65-F5344CB8AC3E}">
        <p14:creationId xmlns:p14="http://schemas.microsoft.com/office/powerpoint/2010/main" val="393467783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51"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39" y="142"/>
            <a:ext cx="1654175" cy="1364457"/>
          </a:xfrm>
          <a:prstGeom prst="rect">
            <a:avLst/>
          </a:prstGeom>
        </p:spPr>
      </p:pic>
    </p:spTree>
    <p:extLst>
      <p:ext uri="{BB962C8B-B14F-4D97-AF65-F5344CB8AC3E}">
        <p14:creationId xmlns:p14="http://schemas.microsoft.com/office/powerpoint/2010/main" val="383253297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51"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39" y="142"/>
            <a:ext cx="1654175" cy="1364457"/>
          </a:xfrm>
          <a:prstGeom prst="rect">
            <a:avLst/>
          </a:prstGeom>
        </p:spPr>
      </p:pic>
    </p:spTree>
    <p:extLst>
      <p:ext uri="{BB962C8B-B14F-4D97-AF65-F5344CB8AC3E}">
        <p14:creationId xmlns:p14="http://schemas.microsoft.com/office/powerpoint/2010/main" val="314830317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39" y="142"/>
            <a:ext cx="1654175" cy="1364457"/>
          </a:xfrm>
          <a:prstGeom prst="rect">
            <a:avLst/>
          </a:prstGeom>
        </p:spPr>
      </p:pic>
    </p:spTree>
    <p:extLst>
      <p:ext uri="{BB962C8B-B14F-4D97-AF65-F5344CB8AC3E}">
        <p14:creationId xmlns:p14="http://schemas.microsoft.com/office/powerpoint/2010/main" val="41322025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23999162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en-US"/>
              <a:t>Click to edit Master title style</a:t>
            </a:r>
            <a:endParaRPr lang="en-US" dirty="0"/>
          </a:p>
        </p:txBody>
      </p:sp>
      <p:sp>
        <p:nvSpPr>
          <p:cNvPr id="6" name="Subtitle 2"/>
          <p:cNvSpPr>
            <a:spLocks noGrp="1"/>
          </p:cNvSpPr>
          <p:nvPr>
            <p:ph type="subTitle" idx="1"/>
          </p:nvPr>
        </p:nvSpPr>
        <p:spPr>
          <a:xfrm>
            <a:off x="468333"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39" y="142"/>
            <a:ext cx="1654175" cy="1364457"/>
          </a:xfrm>
          <a:prstGeom prst="rect">
            <a:avLst/>
          </a:prstGeom>
        </p:spPr>
      </p:pic>
    </p:spTree>
    <p:extLst>
      <p:ext uri="{BB962C8B-B14F-4D97-AF65-F5344CB8AC3E}">
        <p14:creationId xmlns:p14="http://schemas.microsoft.com/office/powerpoint/2010/main" val="429383215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39" y="142"/>
            <a:ext cx="1654175" cy="1364457"/>
          </a:xfrm>
          <a:prstGeom prst="rect">
            <a:avLst/>
          </a:prstGeom>
        </p:spPr>
      </p:pic>
    </p:spTree>
    <p:extLst>
      <p:ext uri="{BB962C8B-B14F-4D97-AF65-F5344CB8AC3E}">
        <p14:creationId xmlns:p14="http://schemas.microsoft.com/office/powerpoint/2010/main" val="27467226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70070" y="1491982"/>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70070"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lIns="91414" tIns="45708" rIns="91414" bIns="45708"/>
          <a:lstStyle/>
          <a:p>
            <a:pPr lvl="0"/>
            <a:r>
              <a:rPr lang="en-US" noProof="0"/>
              <a:t>Click icon to add picture</a:t>
            </a:r>
            <a:endParaRPr lang="fi-FI" noProof="0"/>
          </a:p>
        </p:txBody>
      </p:sp>
      <p:pic>
        <p:nvPicPr>
          <p:cNvPr id="7"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39" y="142"/>
            <a:ext cx="1654175" cy="1364457"/>
          </a:xfrm>
          <a:prstGeom prst="rect">
            <a:avLst/>
          </a:prstGeom>
        </p:spPr>
      </p:pic>
    </p:spTree>
    <p:extLst>
      <p:ext uri="{BB962C8B-B14F-4D97-AF65-F5344CB8AC3E}">
        <p14:creationId xmlns:p14="http://schemas.microsoft.com/office/powerpoint/2010/main" val="295918424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lIns="91414" tIns="45708" rIns="91414" bIns="45708"/>
          <a:lstStyle/>
          <a:p>
            <a:pPr lvl="0"/>
            <a:r>
              <a:rPr lang="en-US" noProof="0"/>
              <a:t>Click icon to add picture</a:t>
            </a:r>
            <a:endParaRPr lang="fi-FI" noProof="0"/>
          </a:p>
        </p:txBody>
      </p:sp>
      <p:sp>
        <p:nvSpPr>
          <p:cNvPr id="6" name="Title 1"/>
          <p:cNvSpPr>
            <a:spLocks noGrp="1"/>
          </p:cNvSpPr>
          <p:nvPr>
            <p:ph type="ctrTitle"/>
          </p:nvPr>
        </p:nvSpPr>
        <p:spPr>
          <a:xfrm>
            <a:off x="470070" y="1491982"/>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en-US"/>
              <a:t>Click to edit Master title style</a:t>
            </a:r>
            <a:endParaRPr lang="en-US" dirty="0"/>
          </a:p>
        </p:txBody>
      </p:sp>
      <p:sp>
        <p:nvSpPr>
          <p:cNvPr id="8" name="Subtitle 2"/>
          <p:cNvSpPr>
            <a:spLocks noGrp="1"/>
          </p:cNvSpPr>
          <p:nvPr>
            <p:ph type="subTitle" idx="1"/>
          </p:nvPr>
        </p:nvSpPr>
        <p:spPr>
          <a:xfrm>
            <a:off x="470070"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39" y="142"/>
            <a:ext cx="1654175" cy="1364457"/>
          </a:xfrm>
          <a:prstGeom prst="rect">
            <a:avLst/>
          </a:prstGeom>
        </p:spPr>
      </p:pic>
    </p:spTree>
    <p:extLst>
      <p:ext uri="{BB962C8B-B14F-4D97-AF65-F5344CB8AC3E}">
        <p14:creationId xmlns:p14="http://schemas.microsoft.com/office/powerpoint/2010/main" val="406757534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lIns="91414" tIns="45708" rIns="91414" bIns="45708"/>
          <a:lstStyle/>
          <a:p>
            <a:pPr lvl="0"/>
            <a:r>
              <a:rPr lang="en-US" noProof="0"/>
              <a:t>Click icon to add picture</a:t>
            </a:r>
            <a:endParaRPr lang="fi-FI" noProof="0"/>
          </a:p>
        </p:txBody>
      </p:sp>
      <p:sp>
        <p:nvSpPr>
          <p:cNvPr id="6" name="Title 1"/>
          <p:cNvSpPr>
            <a:spLocks noGrp="1"/>
          </p:cNvSpPr>
          <p:nvPr>
            <p:ph type="ctrTitle"/>
          </p:nvPr>
        </p:nvSpPr>
        <p:spPr>
          <a:xfrm>
            <a:off x="470070" y="1470094"/>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en-US"/>
              <a:t>Click to edit Master title style</a:t>
            </a:r>
            <a:endParaRPr lang="en-US" dirty="0"/>
          </a:p>
        </p:txBody>
      </p:sp>
      <p:sp>
        <p:nvSpPr>
          <p:cNvPr id="7" name="Subtitle 2"/>
          <p:cNvSpPr>
            <a:spLocks noGrp="1"/>
          </p:cNvSpPr>
          <p:nvPr>
            <p:ph type="subTitle" idx="1"/>
          </p:nvPr>
        </p:nvSpPr>
        <p:spPr>
          <a:xfrm>
            <a:off x="470070"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39" y="142"/>
            <a:ext cx="1654175" cy="1364457"/>
          </a:xfrm>
          <a:prstGeom prst="rect">
            <a:avLst/>
          </a:prstGeom>
        </p:spPr>
      </p:pic>
    </p:spTree>
    <p:extLst>
      <p:ext uri="{BB962C8B-B14F-4D97-AF65-F5344CB8AC3E}">
        <p14:creationId xmlns:p14="http://schemas.microsoft.com/office/powerpoint/2010/main" val="78297959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51"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8"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897"/>
            <a:ext cx="2113788" cy="868137"/>
          </a:xfrm>
          <a:prstGeom prst="rect">
            <a:avLst/>
          </a:prstGeom>
        </p:spPr>
      </p:pic>
    </p:spTree>
    <p:extLst>
      <p:ext uri="{BB962C8B-B14F-4D97-AF65-F5344CB8AC3E}">
        <p14:creationId xmlns:p14="http://schemas.microsoft.com/office/powerpoint/2010/main" val="79954116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51"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897"/>
            <a:ext cx="2055876" cy="868137"/>
          </a:xfrm>
          <a:prstGeom prst="rect">
            <a:avLst/>
          </a:prstGeom>
        </p:spPr>
      </p:pic>
    </p:spTree>
    <p:extLst>
      <p:ext uri="{BB962C8B-B14F-4D97-AF65-F5344CB8AC3E}">
        <p14:creationId xmlns:p14="http://schemas.microsoft.com/office/powerpoint/2010/main" val="223758142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51"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897"/>
            <a:ext cx="2146364" cy="868137"/>
          </a:xfrm>
          <a:prstGeom prst="rect">
            <a:avLst/>
          </a:prstGeom>
        </p:spPr>
      </p:pic>
    </p:spTree>
    <p:extLst>
      <p:ext uri="{BB962C8B-B14F-4D97-AF65-F5344CB8AC3E}">
        <p14:creationId xmlns:p14="http://schemas.microsoft.com/office/powerpoint/2010/main" val="203747357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584353"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466"/>
            <a:ext cx="2238480" cy="1537347"/>
          </a:xfrm>
          <a:prstGeom prst="rect">
            <a:avLst/>
          </a:prstGeom>
        </p:spPr>
      </p:pic>
    </p:spTree>
    <p:extLst>
      <p:ext uri="{BB962C8B-B14F-4D97-AF65-F5344CB8AC3E}">
        <p14:creationId xmlns:p14="http://schemas.microsoft.com/office/powerpoint/2010/main" val="240078402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53"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2" y="27466"/>
            <a:ext cx="2238479" cy="1537347"/>
          </a:xfrm>
          <a:prstGeom prst="rect">
            <a:avLst/>
          </a:prstGeom>
        </p:spPr>
      </p:pic>
    </p:spTree>
    <p:extLst>
      <p:ext uri="{BB962C8B-B14F-4D97-AF65-F5344CB8AC3E}">
        <p14:creationId xmlns:p14="http://schemas.microsoft.com/office/powerpoint/2010/main" val="2876162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38008109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53"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2" y="27466"/>
            <a:ext cx="2238479" cy="1537347"/>
          </a:xfrm>
          <a:prstGeom prst="rect">
            <a:avLst/>
          </a:prstGeom>
        </p:spPr>
      </p:pic>
    </p:spTree>
    <p:extLst>
      <p:ext uri="{BB962C8B-B14F-4D97-AF65-F5344CB8AC3E}">
        <p14:creationId xmlns:p14="http://schemas.microsoft.com/office/powerpoint/2010/main" val="347052077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584353"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466"/>
            <a:ext cx="2238480" cy="1537347"/>
          </a:xfrm>
          <a:prstGeom prst="rect">
            <a:avLst/>
          </a:prstGeom>
        </p:spPr>
      </p:pic>
    </p:spTree>
    <p:extLst>
      <p:ext uri="{BB962C8B-B14F-4D97-AF65-F5344CB8AC3E}">
        <p14:creationId xmlns:p14="http://schemas.microsoft.com/office/powerpoint/2010/main" val="107189792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53"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2" y="27466"/>
            <a:ext cx="2238479" cy="1537347"/>
          </a:xfrm>
          <a:prstGeom prst="rect">
            <a:avLst/>
          </a:prstGeom>
        </p:spPr>
      </p:pic>
    </p:spTree>
    <p:extLst>
      <p:ext uri="{BB962C8B-B14F-4D97-AF65-F5344CB8AC3E}">
        <p14:creationId xmlns:p14="http://schemas.microsoft.com/office/powerpoint/2010/main" val="240683215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53"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2" y="27466"/>
            <a:ext cx="2238479" cy="1537347"/>
          </a:xfrm>
          <a:prstGeom prst="rect">
            <a:avLst/>
          </a:prstGeom>
        </p:spPr>
      </p:pic>
    </p:spTree>
    <p:extLst>
      <p:ext uri="{BB962C8B-B14F-4D97-AF65-F5344CB8AC3E}">
        <p14:creationId xmlns:p14="http://schemas.microsoft.com/office/powerpoint/2010/main" val="404536476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46" y="2055250"/>
            <a:ext cx="7975385" cy="1977000"/>
          </a:xfrm>
          <a:prstGeom prst="rect">
            <a:avLst/>
          </a:prstGeom>
        </p:spPr>
        <p:txBody>
          <a:bodyPr lIns="0" tIns="0" rIns="0" bIns="0" anchor="b">
            <a:noAutofit/>
          </a:bodyPr>
          <a:lstStyle>
            <a:lvl1pPr algn="l">
              <a:lnSpc>
                <a:spcPct val="80000"/>
              </a:lnSpc>
              <a:defRPr sz="7200" b="1" spc="-200">
                <a:solidFill>
                  <a:schemeClr val="accent3"/>
                </a:solidFill>
              </a:defRPr>
            </a:lvl1pPr>
          </a:lstStyle>
          <a:p>
            <a:r>
              <a:rPr lang="en-US"/>
              <a:t>Click to edit Master title style</a:t>
            </a:r>
            <a:endParaRPr lang="en-US" dirty="0"/>
          </a:p>
        </p:txBody>
      </p:sp>
      <p:sp>
        <p:nvSpPr>
          <p:cNvPr id="17" name="Subtitle 2"/>
          <p:cNvSpPr>
            <a:spLocks noGrp="1"/>
          </p:cNvSpPr>
          <p:nvPr>
            <p:ph type="subTitle" idx="1"/>
          </p:nvPr>
        </p:nvSpPr>
        <p:spPr>
          <a:xfrm>
            <a:off x="584353" y="4128749"/>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2" y="27454"/>
            <a:ext cx="2238479" cy="1537346"/>
          </a:xfrm>
          <a:prstGeom prst="rect">
            <a:avLst/>
          </a:prstGeom>
        </p:spPr>
      </p:pic>
    </p:spTree>
    <p:extLst>
      <p:ext uri="{BB962C8B-B14F-4D97-AF65-F5344CB8AC3E}">
        <p14:creationId xmlns:p14="http://schemas.microsoft.com/office/powerpoint/2010/main" val="231238017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46" y="2055250"/>
            <a:ext cx="7975385" cy="1977000"/>
          </a:xfrm>
          <a:prstGeom prst="rect">
            <a:avLst/>
          </a:prstGeom>
        </p:spPr>
        <p:txBody>
          <a:bodyPr lIns="0" tIns="0" rIns="0" bIns="0" anchor="b">
            <a:noAutofit/>
          </a:bodyPr>
          <a:lstStyle>
            <a:lvl1pPr algn="l">
              <a:lnSpc>
                <a:spcPct val="80000"/>
              </a:lnSpc>
              <a:defRPr sz="7200" b="1" spc="-200">
                <a:solidFill>
                  <a:schemeClr val="accent5"/>
                </a:solidFill>
              </a:defRPr>
            </a:lvl1pPr>
          </a:lstStyle>
          <a:p>
            <a:r>
              <a:rPr lang="en-US"/>
              <a:t>Click to edit Master title style</a:t>
            </a:r>
            <a:endParaRPr lang="en-US" dirty="0"/>
          </a:p>
        </p:txBody>
      </p:sp>
      <p:sp>
        <p:nvSpPr>
          <p:cNvPr id="6" name="Subtitle 2"/>
          <p:cNvSpPr>
            <a:spLocks noGrp="1"/>
          </p:cNvSpPr>
          <p:nvPr>
            <p:ph type="subTitle" idx="1"/>
          </p:nvPr>
        </p:nvSpPr>
        <p:spPr>
          <a:xfrm>
            <a:off x="584353" y="4128749"/>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2" y="27454"/>
            <a:ext cx="2238479" cy="1537346"/>
          </a:xfrm>
          <a:prstGeom prst="rect">
            <a:avLst/>
          </a:prstGeom>
        </p:spPr>
      </p:pic>
    </p:spTree>
    <p:extLst>
      <p:ext uri="{BB962C8B-B14F-4D97-AF65-F5344CB8AC3E}">
        <p14:creationId xmlns:p14="http://schemas.microsoft.com/office/powerpoint/2010/main" val="18625957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46" y="2055250"/>
            <a:ext cx="7975385" cy="1977000"/>
          </a:xfrm>
          <a:prstGeom prst="rect">
            <a:avLst/>
          </a:prstGeom>
        </p:spPr>
        <p:txBody>
          <a:bodyPr lIns="0" tIns="0" rIns="0" bIns="0" anchor="b">
            <a:noAutofit/>
          </a:bodyPr>
          <a:lstStyle>
            <a:lvl1pPr algn="l">
              <a:lnSpc>
                <a:spcPct val="80000"/>
              </a:lnSpc>
              <a:defRPr sz="7200" b="1" spc="-200">
                <a:solidFill>
                  <a:schemeClr val="accent1"/>
                </a:solidFill>
              </a:defRPr>
            </a:lvl1pPr>
          </a:lstStyle>
          <a:p>
            <a:r>
              <a:rPr lang="en-US"/>
              <a:t>Click to edit Master title style</a:t>
            </a:r>
            <a:endParaRPr lang="en-US" dirty="0"/>
          </a:p>
        </p:txBody>
      </p:sp>
      <p:sp>
        <p:nvSpPr>
          <p:cNvPr id="6" name="Subtitle 2"/>
          <p:cNvSpPr>
            <a:spLocks noGrp="1"/>
          </p:cNvSpPr>
          <p:nvPr>
            <p:ph type="subTitle" idx="1"/>
          </p:nvPr>
        </p:nvSpPr>
        <p:spPr>
          <a:xfrm>
            <a:off x="584353" y="4128749"/>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2" y="27454"/>
            <a:ext cx="2238479" cy="1537346"/>
          </a:xfrm>
          <a:prstGeom prst="rect">
            <a:avLst/>
          </a:prstGeom>
        </p:spPr>
      </p:pic>
    </p:spTree>
    <p:extLst>
      <p:ext uri="{BB962C8B-B14F-4D97-AF65-F5344CB8AC3E}">
        <p14:creationId xmlns:p14="http://schemas.microsoft.com/office/powerpoint/2010/main" val="402508939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6105" y="1826719"/>
            <a:ext cx="3319477" cy="2424675"/>
          </a:xfrm>
          <a:prstGeom prst="rect">
            <a:avLst/>
          </a:prstGeom>
        </p:spPr>
        <p:txBody>
          <a:bodyPr lIns="0" tIns="0" rIns="0" bIns="0" anchor="t">
            <a:noAutofit/>
          </a:bodyPr>
          <a:lstStyle>
            <a:lvl1pPr algn="l">
              <a:lnSpc>
                <a:spcPct val="80000"/>
              </a:lnSpc>
              <a:defRPr sz="6000" b="1" spc="-200">
                <a:solidFill>
                  <a:schemeClr val="accent3"/>
                </a:solidFill>
              </a:defRPr>
            </a:lvl1pPr>
          </a:lstStyle>
          <a:p>
            <a:r>
              <a:rPr lang="en-US"/>
              <a:t>Click to edit Master title style</a:t>
            </a:r>
            <a:endParaRPr lang="en-US" dirty="0"/>
          </a:p>
        </p:txBody>
      </p:sp>
      <p:sp>
        <p:nvSpPr>
          <p:cNvPr id="17" name="Subtitle 2"/>
          <p:cNvSpPr>
            <a:spLocks noGrp="1"/>
          </p:cNvSpPr>
          <p:nvPr>
            <p:ph type="subTitle" idx="1"/>
          </p:nvPr>
        </p:nvSpPr>
        <p:spPr>
          <a:xfrm>
            <a:off x="586105"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lIns="91414" tIns="45708" rIns="91414" bIns="45708"/>
          <a:lstStyle/>
          <a:p>
            <a:pPr lvl="0"/>
            <a:r>
              <a:rPr lang="en-US" noProof="0"/>
              <a:t>Click icon to add picture</a:t>
            </a:r>
            <a:endParaRPr lang="fi-FI" noProof="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2" y="27454"/>
            <a:ext cx="2238479" cy="1537346"/>
          </a:xfrm>
          <a:prstGeom prst="rect">
            <a:avLst/>
          </a:prstGeom>
        </p:spPr>
      </p:pic>
    </p:spTree>
    <p:extLst>
      <p:ext uri="{BB962C8B-B14F-4D97-AF65-F5344CB8AC3E}">
        <p14:creationId xmlns:p14="http://schemas.microsoft.com/office/powerpoint/2010/main" val="143034869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lIns="91414" tIns="45708" rIns="91414" bIns="45708"/>
          <a:lstStyle/>
          <a:p>
            <a:pPr lvl="0"/>
            <a:r>
              <a:rPr lang="en-US" noProof="0"/>
              <a:t>Click icon to add picture</a:t>
            </a:r>
            <a:endParaRPr lang="fi-FI" noProof="0"/>
          </a:p>
        </p:txBody>
      </p:sp>
      <p:sp>
        <p:nvSpPr>
          <p:cNvPr id="6" name="Title 1"/>
          <p:cNvSpPr>
            <a:spLocks noGrp="1"/>
          </p:cNvSpPr>
          <p:nvPr>
            <p:ph type="ctrTitle"/>
          </p:nvPr>
        </p:nvSpPr>
        <p:spPr>
          <a:xfrm>
            <a:off x="586105" y="1826719"/>
            <a:ext cx="3319477" cy="2424675"/>
          </a:xfrm>
          <a:prstGeom prst="rect">
            <a:avLst/>
          </a:prstGeom>
        </p:spPr>
        <p:txBody>
          <a:bodyPr lIns="0" tIns="0" rIns="0" bIns="0" anchor="t">
            <a:noAutofit/>
          </a:bodyPr>
          <a:lstStyle>
            <a:lvl1pPr algn="l">
              <a:lnSpc>
                <a:spcPct val="80000"/>
              </a:lnSpc>
              <a:defRPr sz="6000" b="1" spc="-200">
                <a:solidFill>
                  <a:schemeClr val="accent5"/>
                </a:solidFill>
              </a:defRPr>
            </a:lvl1pPr>
          </a:lstStyle>
          <a:p>
            <a:r>
              <a:rPr lang="en-US"/>
              <a:t>Click to edit Master title style</a:t>
            </a:r>
            <a:endParaRPr lang="en-US" dirty="0"/>
          </a:p>
        </p:txBody>
      </p:sp>
      <p:sp>
        <p:nvSpPr>
          <p:cNvPr id="8" name="Subtitle 2"/>
          <p:cNvSpPr>
            <a:spLocks noGrp="1"/>
          </p:cNvSpPr>
          <p:nvPr>
            <p:ph type="subTitle" idx="1"/>
          </p:nvPr>
        </p:nvSpPr>
        <p:spPr>
          <a:xfrm>
            <a:off x="586105"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2" y="27454"/>
            <a:ext cx="2238479" cy="1537346"/>
          </a:xfrm>
          <a:prstGeom prst="rect">
            <a:avLst/>
          </a:prstGeom>
        </p:spPr>
      </p:pic>
    </p:spTree>
    <p:extLst>
      <p:ext uri="{BB962C8B-B14F-4D97-AF65-F5344CB8AC3E}">
        <p14:creationId xmlns:p14="http://schemas.microsoft.com/office/powerpoint/2010/main" val="368098191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lIns="91414" tIns="45708" rIns="91414" bIns="45708"/>
          <a:lstStyle/>
          <a:p>
            <a:pPr lvl="0"/>
            <a:r>
              <a:rPr lang="en-US" noProof="0"/>
              <a:t>Click icon to add picture</a:t>
            </a:r>
            <a:endParaRPr lang="fi-FI" noProof="0"/>
          </a:p>
        </p:txBody>
      </p:sp>
      <p:sp>
        <p:nvSpPr>
          <p:cNvPr id="6" name="Title 1"/>
          <p:cNvSpPr>
            <a:spLocks noGrp="1"/>
          </p:cNvSpPr>
          <p:nvPr>
            <p:ph type="ctrTitle"/>
          </p:nvPr>
        </p:nvSpPr>
        <p:spPr>
          <a:xfrm>
            <a:off x="586105" y="1826719"/>
            <a:ext cx="3319477" cy="2424675"/>
          </a:xfrm>
          <a:prstGeom prst="rect">
            <a:avLst/>
          </a:prstGeom>
        </p:spPr>
        <p:txBody>
          <a:bodyPr lIns="0" tIns="0" rIns="0" bIns="0" anchor="t">
            <a:noAutofit/>
          </a:bodyPr>
          <a:lstStyle>
            <a:lvl1pPr algn="l">
              <a:lnSpc>
                <a:spcPct val="80000"/>
              </a:lnSpc>
              <a:defRPr sz="6000" b="1" spc="-200">
                <a:solidFill>
                  <a:schemeClr val="accent1"/>
                </a:solidFill>
              </a:defRPr>
            </a:lvl1pPr>
          </a:lstStyle>
          <a:p>
            <a:r>
              <a:rPr lang="en-US"/>
              <a:t>Click to edit Master title style</a:t>
            </a:r>
            <a:endParaRPr lang="en-US" dirty="0"/>
          </a:p>
        </p:txBody>
      </p:sp>
      <p:sp>
        <p:nvSpPr>
          <p:cNvPr id="7" name="Subtitle 2"/>
          <p:cNvSpPr>
            <a:spLocks noGrp="1"/>
          </p:cNvSpPr>
          <p:nvPr>
            <p:ph type="subTitle" idx="1"/>
          </p:nvPr>
        </p:nvSpPr>
        <p:spPr>
          <a:xfrm>
            <a:off x="586105"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2" y="27454"/>
            <a:ext cx="2238479" cy="1537346"/>
          </a:xfrm>
          <a:prstGeom prst="rect">
            <a:avLst/>
          </a:prstGeom>
        </p:spPr>
      </p:pic>
    </p:spTree>
    <p:extLst>
      <p:ext uri="{BB962C8B-B14F-4D97-AF65-F5344CB8AC3E}">
        <p14:creationId xmlns:p14="http://schemas.microsoft.com/office/powerpoint/2010/main" val="3341695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Title Slide Orange">
    <p:spTree>
      <p:nvGrpSpPr>
        <p:cNvPr id="1" name=""/>
        <p:cNvGrpSpPr/>
        <p:nvPr/>
      </p:nvGrpSpPr>
      <p:grpSpPr>
        <a:xfrm>
          <a:off x="0" y="0"/>
          <a:ext cx="0" cy="0"/>
          <a:chOff x="0" y="0"/>
          <a:chExt cx="0" cy="0"/>
        </a:xfrm>
      </p:grpSpPr>
      <p:sp>
        <p:nvSpPr>
          <p:cNvPr id="2" name="Title 1"/>
          <p:cNvSpPr>
            <a:spLocks noGrp="1"/>
          </p:cNvSpPr>
          <p:nvPr>
            <p:ph type="ctrTitle"/>
          </p:nvPr>
        </p:nvSpPr>
        <p:spPr>
          <a:xfrm>
            <a:off x="572400" y="1328400"/>
            <a:ext cx="7772400" cy="999000"/>
          </a:xfrm>
          <a:prstGeom prst="rect">
            <a:avLst/>
          </a:prstGeom>
        </p:spPr>
        <p:txBody>
          <a:bodyPr/>
          <a:lstStyle>
            <a:lvl1pPr>
              <a:defRPr sz="40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572400" y="2357436"/>
            <a:ext cx="6285600" cy="1755000"/>
          </a:xfrm>
          <a:prstGeom prst="rect">
            <a:avLst/>
          </a:prstGeo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sp>
        <p:nvSpPr>
          <p:cNvPr id="10" name="Text Placeholder 9"/>
          <p:cNvSpPr>
            <a:spLocks noGrp="1"/>
          </p:cNvSpPr>
          <p:nvPr>
            <p:ph type="body" sz="quarter" idx="11"/>
          </p:nvPr>
        </p:nvSpPr>
        <p:spPr>
          <a:xfrm>
            <a:off x="5144400" y="4471200"/>
            <a:ext cx="1962000" cy="475200"/>
          </a:xfrm>
          <a:prstGeom prst="rect">
            <a:avLst/>
          </a:prstGeom>
        </p:spPr>
        <p:txBody>
          <a:bodyPr wrap="none"/>
          <a:lstStyle>
            <a:lvl1pPr marL="0" indent="0">
              <a:spcBef>
                <a:spcPts val="0"/>
              </a:spcBef>
              <a:buNone/>
              <a:defRPr sz="1200" b="1">
                <a:solidFill>
                  <a:schemeClr val="bg2"/>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a:t>Click to edit Master text styles</a:t>
            </a:r>
          </a:p>
          <a:p>
            <a:pPr lvl="1"/>
            <a:r>
              <a:rPr lang="en-US" noProof="0"/>
              <a:t>Second level</a:t>
            </a:r>
          </a:p>
        </p:txBody>
      </p:sp>
      <p:sp>
        <p:nvSpPr>
          <p:cNvPr id="13" name="Text Placeholder 9"/>
          <p:cNvSpPr>
            <a:spLocks noGrp="1"/>
          </p:cNvSpPr>
          <p:nvPr>
            <p:ph type="body" sz="quarter" idx="12"/>
          </p:nvPr>
        </p:nvSpPr>
        <p:spPr>
          <a:xfrm>
            <a:off x="7426800" y="4471200"/>
            <a:ext cx="1134000" cy="475200"/>
          </a:xfrm>
          <a:prstGeom prst="rect">
            <a:avLst/>
          </a:prstGeom>
        </p:spPr>
        <p:txBody>
          <a:bodyPr wrap="none"/>
          <a:lstStyle>
            <a:lvl1pPr marL="0" indent="0">
              <a:spcBef>
                <a:spcPts val="0"/>
              </a:spcBef>
              <a:buNone/>
              <a:defRPr sz="1200" b="1">
                <a:solidFill>
                  <a:schemeClr val="bg2"/>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a:t>Click to edit Master text styles</a:t>
            </a:r>
          </a:p>
          <a:p>
            <a:pPr lvl="1"/>
            <a:r>
              <a:rPr lang="en-US" noProof="0"/>
              <a:t>Second level</a:t>
            </a:r>
          </a:p>
        </p:txBody>
      </p:sp>
      <p:sp>
        <p:nvSpPr>
          <p:cNvPr id="14" name="Text Placeholder 9"/>
          <p:cNvSpPr>
            <a:spLocks noGrp="1"/>
          </p:cNvSpPr>
          <p:nvPr>
            <p:ph type="body" sz="quarter" idx="13"/>
          </p:nvPr>
        </p:nvSpPr>
        <p:spPr>
          <a:xfrm>
            <a:off x="2862000" y="4603500"/>
            <a:ext cx="2026800" cy="342900"/>
          </a:xfrm>
          <a:prstGeom prst="rect">
            <a:avLst/>
          </a:prstGeom>
        </p:spPr>
        <p:txBody>
          <a:bodyPr wrap="none"/>
          <a:lstStyle>
            <a:lvl1pPr marL="0" indent="0">
              <a:spcBef>
                <a:spcPts val="0"/>
              </a:spcBef>
              <a:buNone/>
              <a:defRPr sz="1200" b="1">
                <a:solidFill>
                  <a:schemeClr val="bg2"/>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a:t>Click to edit Master text styles</a:t>
            </a:r>
          </a:p>
          <a:p>
            <a:pPr lvl="1"/>
            <a:r>
              <a:rPr lang="en-US" noProof="0"/>
              <a:t>Second level</a:t>
            </a:r>
          </a:p>
        </p:txBody>
      </p:sp>
      <p:sp>
        <p:nvSpPr>
          <p:cNvPr id="15" name="Text Placeholder 9"/>
          <p:cNvSpPr>
            <a:spLocks noGrp="1"/>
          </p:cNvSpPr>
          <p:nvPr>
            <p:ph type="body" sz="quarter" idx="14"/>
          </p:nvPr>
        </p:nvSpPr>
        <p:spPr>
          <a:xfrm>
            <a:off x="572400" y="4603500"/>
            <a:ext cx="2048400" cy="342900"/>
          </a:xfrm>
          <a:prstGeom prst="rect">
            <a:avLst/>
          </a:prstGeom>
        </p:spPr>
        <p:txBody>
          <a:bodyPr wrap="none"/>
          <a:lstStyle>
            <a:lvl1pPr marL="0" indent="0">
              <a:spcBef>
                <a:spcPts val="0"/>
              </a:spcBef>
              <a:buNone/>
              <a:defRPr sz="1200" b="1">
                <a:solidFill>
                  <a:schemeClr val="bg2"/>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a:t>Click to edit Master text styles</a:t>
            </a:r>
          </a:p>
          <a:p>
            <a:pPr lvl="1"/>
            <a:r>
              <a:rPr lang="en-US" noProof="0"/>
              <a:t>Second level</a:t>
            </a:r>
          </a:p>
        </p:txBody>
      </p:sp>
      <p:sp>
        <p:nvSpPr>
          <p:cNvPr id="16" name="Text Placeholder 9"/>
          <p:cNvSpPr>
            <a:spLocks noGrp="1"/>
          </p:cNvSpPr>
          <p:nvPr>
            <p:ph type="body" sz="quarter" idx="15"/>
          </p:nvPr>
        </p:nvSpPr>
        <p:spPr>
          <a:xfrm>
            <a:off x="572400" y="4471200"/>
            <a:ext cx="2048400" cy="132300"/>
          </a:xfrm>
          <a:prstGeom prst="rect">
            <a:avLst/>
          </a:prstGeom>
        </p:spPr>
        <p:txBody>
          <a:bodyPr wrap="none"/>
          <a:lstStyle>
            <a:lvl1pPr marL="0" indent="0">
              <a:spcBef>
                <a:spcPts val="0"/>
              </a:spcBef>
              <a:buNone/>
              <a:defRPr sz="1200" b="1">
                <a:solidFill>
                  <a:schemeClr val="tx1"/>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a:t>Click to edit Master text styles</a:t>
            </a:r>
          </a:p>
        </p:txBody>
      </p:sp>
      <p:sp>
        <p:nvSpPr>
          <p:cNvPr id="9" name="Date Placeholder 3"/>
          <p:cNvSpPr>
            <a:spLocks noGrp="1"/>
          </p:cNvSpPr>
          <p:nvPr>
            <p:ph type="dt" sz="half" idx="16"/>
          </p:nvPr>
        </p:nvSpPr>
        <p:spPr>
          <a:xfrm>
            <a:off x="2862271" y="4471397"/>
            <a:ext cx="2027237" cy="132159"/>
          </a:xfrm>
        </p:spPr>
        <p:txBody>
          <a:bodyPr wrap="none"/>
          <a:lstStyle>
            <a:lvl1pPr>
              <a:defRPr sz="1200">
                <a:solidFill>
                  <a:schemeClr val="bg2"/>
                </a:solidFill>
              </a:defRPr>
            </a:lvl1pPr>
          </a:lstStyle>
          <a:p>
            <a:fld id="{DFC1DE48-0F96-2F4C-85AB-C1F0E729251F}" type="datetime1">
              <a:rPr lang="en-US">
                <a:solidFill>
                  <a:srgbClr val="928B81"/>
                </a:solidFill>
              </a:rPr>
              <a:pPr/>
              <a:t>9/21/20</a:t>
            </a:fld>
            <a:endParaRPr lang="en-US">
              <a:solidFill>
                <a:srgbClr val="928B81"/>
              </a:solidFill>
            </a:endParaRPr>
          </a:p>
        </p:txBody>
      </p:sp>
    </p:spTree>
    <p:extLst>
      <p:ext uri="{BB962C8B-B14F-4D97-AF65-F5344CB8AC3E}">
        <p14:creationId xmlns:p14="http://schemas.microsoft.com/office/powerpoint/2010/main" val="205444318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42" y="4226723"/>
            <a:ext cx="2449209" cy="836673"/>
          </a:xfrm>
          <a:prstGeom prst="rect">
            <a:avLst/>
          </a:prstGeom>
        </p:spPr>
      </p:pic>
    </p:spTree>
    <p:extLst>
      <p:ext uri="{BB962C8B-B14F-4D97-AF65-F5344CB8AC3E}">
        <p14:creationId xmlns:p14="http://schemas.microsoft.com/office/powerpoint/2010/main" val="60049518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298" y="4226723"/>
            <a:ext cx="2382106" cy="836673"/>
          </a:xfrm>
          <a:prstGeom prst="rect">
            <a:avLst/>
          </a:prstGeom>
        </p:spPr>
      </p:pic>
    </p:spTree>
    <p:extLst>
      <p:ext uri="{BB962C8B-B14F-4D97-AF65-F5344CB8AC3E}">
        <p14:creationId xmlns:p14="http://schemas.microsoft.com/office/powerpoint/2010/main" val="143368696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1232" y="4244319"/>
            <a:ext cx="2382106" cy="800051"/>
          </a:xfrm>
          <a:prstGeom prst="rect">
            <a:avLst/>
          </a:prstGeom>
        </p:spPr>
      </p:pic>
    </p:spTree>
    <p:extLst>
      <p:ext uri="{BB962C8B-B14F-4D97-AF65-F5344CB8AC3E}">
        <p14:creationId xmlns:p14="http://schemas.microsoft.com/office/powerpoint/2010/main" val="404842450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56"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15" y="4226723"/>
            <a:ext cx="2449208" cy="836673"/>
          </a:xfrm>
          <a:prstGeom prst="rect">
            <a:avLst/>
          </a:prstGeom>
        </p:spPr>
      </p:pic>
    </p:spTree>
    <p:extLst>
      <p:ext uri="{BB962C8B-B14F-4D97-AF65-F5344CB8AC3E}">
        <p14:creationId xmlns:p14="http://schemas.microsoft.com/office/powerpoint/2010/main" val="379780485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p:txBody>
          <a:bodyPr/>
          <a:lstStyle>
            <a:lvl1pPr>
              <a:defRPr/>
            </a:lvl1pPr>
          </a:lstStyle>
          <a:p>
            <a:pPr>
              <a:defRPr/>
            </a:pPr>
            <a:fld id="{06D910DB-C0F0-1A41-AB6F-AB5EC7730884}"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298" y="4225984"/>
            <a:ext cx="2382106" cy="836672"/>
          </a:xfrm>
          <a:prstGeom prst="rect">
            <a:avLst/>
          </a:prstGeom>
        </p:spPr>
      </p:pic>
    </p:spTree>
    <p:extLst>
      <p:ext uri="{BB962C8B-B14F-4D97-AF65-F5344CB8AC3E}">
        <p14:creationId xmlns:p14="http://schemas.microsoft.com/office/powerpoint/2010/main" val="401667544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56"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p:txBody>
          <a:bodyPr/>
          <a:lstStyle>
            <a:lvl1pPr>
              <a:defRPr/>
            </a:lvl1pPr>
          </a:lstStyle>
          <a:p>
            <a:pPr>
              <a:defRPr/>
            </a:pPr>
            <a:fld id="{3815D0FA-D02A-0640-99E9-F9BA78C58440}"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2805" y="4244319"/>
            <a:ext cx="2382105" cy="800051"/>
          </a:xfrm>
          <a:prstGeom prst="rect">
            <a:avLst/>
          </a:prstGeom>
        </p:spPr>
      </p:pic>
    </p:spTree>
    <p:extLst>
      <p:ext uri="{BB962C8B-B14F-4D97-AF65-F5344CB8AC3E}">
        <p14:creationId xmlns:p14="http://schemas.microsoft.com/office/powerpoint/2010/main" val="213235905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0"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A649A5E8-EE9D-CB41-8F80-274DF3CEAEDA}" type="datetime1">
              <a:rPr lang="fi-FI">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15" y="4226723"/>
            <a:ext cx="2449208" cy="836673"/>
          </a:xfrm>
          <a:prstGeom prst="rect">
            <a:avLst/>
          </a:prstGeom>
        </p:spPr>
      </p:pic>
    </p:spTree>
    <p:extLst>
      <p:ext uri="{BB962C8B-B14F-4D97-AF65-F5344CB8AC3E}">
        <p14:creationId xmlns:p14="http://schemas.microsoft.com/office/powerpoint/2010/main" val="428343791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56"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1F64257C-E009-394F-997B-9AE811492EDD}" type="datetime1">
              <a:rPr lang="fi-FI">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298" y="4225984"/>
            <a:ext cx="2382106" cy="836672"/>
          </a:xfrm>
          <a:prstGeom prst="rect">
            <a:avLst/>
          </a:prstGeom>
        </p:spPr>
      </p:pic>
    </p:spTree>
    <p:extLst>
      <p:ext uri="{BB962C8B-B14F-4D97-AF65-F5344CB8AC3E}">
        <p14:creationId xmlns:p14="http://schemas.microsoft.com/office/powerpoint/2010/main" val="426718551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2"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4EE44533-59DD-8944-8B96-95FFBA80E20B}" type="datetime1">
              <a:rPr lang="fi-FI">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2805" y="4244319"/>
            <a:ext cx="2382105" cy="800051"/>
          </a:xfrm>
          <a:prstGeom prst="rect">
            <a:avLst/>
          </a:prstGeom>
        </p:spPr>
      </p:pic>
    </p:spTree>
    <p:extLst>
      <p:ext uri="{BB962C8B-B14F-4D97-AF65-F5344CB8AC3E}">
        <p14:creationId xmlns:p14="http://schemas.microsoft.com/office/powerpoint/2010/main" val="419783290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userDrawn="1">
  <p:cSld name="Title Slide Orange">
    <p:spTree>
      <p:nvGrpSpPr>
        <p:cNvPr id="1" name=""/>
        <p:cNvGrpSpPr/>
        <p:nvPr/>
      </p:nvGrpSpPr>
      <p:grpSpPr>
        <a:xfrm>
          <a:off x="0" y="0"/>
          <a:ext cx="0" cy="0"/>
          <a:chOff x="0" y="0"/>
          <a:chExt cx="0" cy="0"/>
        </a:xfrm>
      </p:grpSpPr>
      <p:sp>
        <p:nvSpPr>
          <p:cNvPr id="2" name="Title 1"/>
          <p:cNvSpPr>
            <a:spLocks noGrp="1"/>
          </p:cNvSpPr>
          <p:nvPr>
            <p:ph type="ctrTitle"/>
          </p:nvPr>
        </p:nvSpPr>
        <p:spPr>
          <a:xfrm>
            <a:off x="572400" y="1328400"/>
            <a:ext cx="7772400" cy="999000"/>
          </a:xfrm>
          <a:prstGeom prst="rect">
            <a:avLst/>
          </a:prstGeom>
        </p:spPr>
        <p:txBody>
          <a:bodyPr lIns="91414" tIns="45708" rIns="91414" bIns="45708"/>
          <a:lstStyle>
            <a:lvl1pPr>
              <a:defRPr sz="40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572400" y="2357436"/>
            <a:ext cx="6285600" cy="1755000"/>
          </a:xfrm>
          <a:prstGeom prst="rect">
            <a:avLst/>
          </a:prstGeom>
        </p:spPr>
        <p:txBody>
          <a:bodyPr lIns="91414" tIns="45708" rIns="91414" bIns="45708"/>
          <a:lstStyle>
            <a:lvl1pPr marL="0" indent="0" algn="l">
              <a:buNone/>
              <a:defRPr>
                <a:solidFill>
                  <a:schemeClr val="bg1"/>
                </a:solidFill>
                <a:latin typeface="Georgia" pitchFamily="18" charset="0"/>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noProof="0"/>
              <a:t>Click to edit Master subtitle style</a:t>
            </a:r>
          </a:p>
        </p:txBody>
      </p:sp>
      <p:sp>
        <p:nvSpPr>
          <p:cNvPr id="10" name="Text Placeholder 9"/>
          <p:cNvSpPr>
            <a:spLocks noGrp="1"/>
          </p:cNvSpPr>
          <p:nvPr>
            <p:ph type="body" sz="quarter" idx="11"/>
          </p:nvPr>
        </p:nvSpPr>
        <p:spPr>
          <a:xfrm>
            <a:off x="5144401" y="4471200"/>
            <a:ext cx="1962000" cy="475200"/>
          </a:xfrm>
          <a:prstGeom prst="rect">
            <a:avLst/>
          </a:prstGeom>
        </p:spPr>
        <p:txBody>
          <a:bodyPr wrap="none" lIns="91414" tIns="45708" rIns="91414" bIns="45708"/>
          <a:lstStyle>
            <a:lvl1pPr marL="0" indent="0">
              <a:spcBef>
                <a:spcPts val="0"/>
              </a:spcBef>
              <a:buNone/>
              <a:defRPr sz="1200" b="1">
                <a:solidFill>
                  <a:schemeClr val="bg2"/>
                </a:solidFill>
              </a:defRPr>
            </a:lvl1pPr>
            <a:lvl2pPr marL="741400" indent="-284324">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a:t>Click to edit Master text styles</a:t>
            </a:r>
          </a:p>
          <a:p>
            <a:pPr lvl="1"/>
            <a:r>
              <a:rPr lang="en-US" noProof="0"/>
              <a:t>Second level</a:t>
            </a:r>
          </a:p>
        </p:txBody>
      </p:sp>
      <p:sp>
        <p:nvSpPr>
          <p:cNvPr id="13" name="Text Placeholder 9"/>
          <p:cNvSpPr>
            <a:spLocks noGrp="1"/>
          </p:cNvSpPr>
          <p:nvPr>
            <p:ph type="body" sz="quarter" idx="12"/>
          </p:nvPr>
        </p:nvSpPr>
        <p:spPr>
          <a:xfrm>
            <a:off x="7426800" y="4471200"/>
            <a:ext cx="1134000" cy="475200"/>
          </a:xfrm>
          <a:prstGeom prst="rect">
            <a:avLst/>
          </a:prstGeom>
        </p:spPr>
        <p:txBody>
          <a:bodyPr wrap="none" lIns="91414" tIns="45708" rIns="91414" bIns="45708"/>
          <a:lstStyle>
            <a:lvl1pPr marL="0" indent="0">
              <a:spcBef>
                <a:spcPts val="0"/>
              </a:spcBef>
              <a:buNone/>
              <a:defRPr sz="1200" b="1">
                <a:solidFill>
                  <a:schemeClr val="bg2"/>
                </a:solidFill>
              </a:defRPr>
            </a:lvl1pPr>
            <a:lvl2pPr marL="741400" indent="-284324">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a:t>Click to edit Master text styles</a:t>
            </a:r>
          </a:p>
          <a:p>
            <a:pPr lvl="1"/>
            <a:r>
              <a:rPr lang="en-US" noProof="0"/>
              <a:t>Second level</a:t>
            </a:r>
          </a:p>
        </p:txBody>
      </p:sp>
      <p:sp>
        <p:nvSpPr>
          <p:cNvPr id="14" name="Text Placeholder 9"/>
          <p:cNvSpPr>
            <a:spLocks noGrp="1"/>
          </p:cNvSpPr>
          <p:nvPr>
            <p:ph type="body" sz="quarter" idx="13"/>
          </p:nvPr>
        </p:nvSpPr>
        <p:spPr>
          <a:xfrm>
            <a:off x="2862000" y="4603500"/>
            <a:ext cx="2026800" cy="342900"/>
          </a:xfrm>
          <a:prstGeom prst="rect">
            <a:avLst/>
          </a:prstGeom>
        </p:spPr>
        <p:txBody>
          <a:bodyPr wrap="none" lIns="91414" tIns="45708" rIns="91414" bIns="45708"/>
          <a:lstStyle>
            <a:lvl1pPr marL="0" indent="0">
              <a:spcBef>
                <a:spcPts val="0"/>
              </a:spcBef>
              <a:buNone/>
              <a:defRPr sz="1200" b="1">
                <a:solidFill>
                  <a:schemeClr val="bg2"/>
                </a:solidFill>
              </a:defRPr>
            </a:lvl1pPr>
            <a:lvl2pPr marL="741400" indent="-284324">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a:t>Click to edit Master text styles</a:t>
            </a:r>
          </a:p>
          <a:p>
            <a:pPr lvl="1"/>
            <a:r>
              <a:rPr lang="en-US" noProof="0"/>
              <a:t>Second level</a:t>
            </a:r>
          </a:p>
        </p:txBody>
      </p:sp>
      <p:sp>
        <p:nvSpPr>
          <p:cNvPr id="15" name="Text Placeholder 9"/>
          <p:cNvSpPr>
            <a:spLocks noGrp="1"/>
          </p:cNvSpPr>
          <p:nvPr>
            <p:ph type="body" sz="quarter" idx="14"/>
          </p:nvPr>
        </p:nvSpPr>
        <p:spPr>
          <a:xfrm>
            <a:off x="572400" y="4603500"/>
            <a:ext cx="2048400" cy="342900"/>
          </a:xfrm>
          <a:prstGeom prst="rect">
            <a:avLst/>
          </a:prstGeom>
        </p:spPr>
        <p:txBody>
          <a:bodyPr wrap="none" lIns="91414" tIns="45708" rIns="91414" bIns="45708"/>
          <a:lstStyle>
            <a:lvl1pPr marL="0" indent="0">
              <a:spcBef>
                <a:spcPts val="0"/>
              </a:spcBef>
              <a:buNone/>
              <a:defRPr sz="1200" b="1">
                <a:solidFill>
                  <a:schemeClr val="bg2"/>
                </a:solidFill>
              </a:defRPr>
            </a:lvl1pPr>
            <a:lvl2pPr marL="741400" indent="-284324">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a:t>Click to edit Master text styles</a:t>
            </a:r>
          </a:p>
          <a:p>
            <a:pPr lvl="1"/>
            <a:r>
              <a:rPr lang="en-US" noProof="0"/>
              <a:t>Second level</a:t>
            </a:r>
          </a:p>
        </p:txBody>
      </p:sp>
      <p:sp>
        <p:nvSpPr>
          <p:cNvPr id="16" name="Text Placeholder 9"/>
          <p:cNvSpPr>
            <a:spLocks noGrp="1"/>
          </p:cNvSpPr>
          <p:nvPr>
            <p:ph type="body" sz="quarter" idx="15"/>
          </p:nvPr>
        </p:nvSpPr>
        <p:spPr>
          <a:xfrm>
            <a:off x="572400" y="4471200"/>
            <a:ext cx="2048400" cy="132300"/>
          </a:xfrm>
          <a:prstGeom prst="rect">
            <a:avLst/>
          </a:prstGeom>
        </p:spPr>
        <p:txBody>
          <a:bodyPr wrap="none" lIns="91414" tIns="45708" rIns="91414" bIns="45708"/>
          <a:lstStyle>
            <a:lvl1pPr marL="0" indent="0">
              <a:spcBef>
                <a:spcPts val="0"/>
              </a:spcBef>
              <a:buNone/>
              <a:defRPr sz="1200" b="1">
                <a:solidFill>
                  <a:schemeClr val="tx1"/>
                </a:solidFill>
              </a:defRPr>
            </a:lvl1pPr>
            <a:lvl2pPr marL="741400" indent="-284324">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a:t>Click to edit Master text styles</a:t>
            </a:r>
          </a:p>
        </p:txBody>
      </p:sp>
      <p:sp>
        <p:nvSpPr>
          <p:cNvPr id="9" name="Date Placeholder 3"/>
          <p:cNvSpPr>
            <a:spLocks noGrp="1"/>
          </p:cNvSpPr>
          <p:nvPr>
            <p:ph type="dt" sz="half" idx="16"/>
          </p:nvPr>
        </p:nvSpPr>
        <p:spPr>
          <a:xfrm>
            <a:off x="2862304" y="4471544"/>
            <a:ext cx="2027237" cy="132159"/>
          </a:xfrm>
        </p:spPr>
        <p:txBody>
          <a:bodyPr wrap="none"/>
          <a:lstStyle>
            <a:lvl1pPr>
              <a:defRPr sz="1200" smtClean="0">
                <a:solidFill>
                  <a:schemeClr val="bg2"/>
                </a:solidFill>
              </a:defRPr>
            </a:lvl1pPr>
          </a:lstStyle>
          <a:p>
            <a:pPr>
              <a:defRPr/>
            </a:pPr>
            <a:fld id="{A3700492-D580-4C47-AF15-0178880E1F27}" type="datetime1">
              <a:rPr lang="en-US">
                <a:solidFill>
                  <a:srgbClr val="928B81"/>
                </a:solidFill>
              </a:rPr>
              <a:pPr>
                <a:defRPr/>
              </a:pPr>
              <a:t>9/21/20</a:t>
            </a:fld>
            <a:endParaRPr lang="en-US">
              <a:solidFill>
                <a:srgbClr val="928B81"/>
              </a:solidFill>
            </a:endParaRPr>
          </a:p>
        </p:txBody>
      </p:sp>
    </p:spTree>
    <p:extLst>
      <p:ext uri="{BB962C8B-B14F-4D97-AF65-F5344CB8AC3E}">
        <p14:creationId xmlns:p14="http://schemas.microsoft.com/office/powerpoint/2010/main" val="33461923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424606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584353"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37" y="27466"/>
            <a:ext cx="2238480" cy="1537347"/>
          </a:xfrm>
          <a:prstGeom prst="rect">
            <a:avLst/>
          </a:prstGeom>
        </p:spPr>
      </p:pic>
    </p:spTree>
    <p:extLst>
      <p:ext uri="{BB962C8B-B14F-4D97-AF65-F5344CB8AC3E}">
        <p14:creationId xmlns:p14="http://schemas.microsoft.com/office/powerpoint/2010/main" val="72212124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53"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97" y="27466"/>
            <a:ext cx="2238479" cy="1537347"/>
          </a:xfrm>
          <a:prstGeom prst="rect">
            <a:avLst/>
          </a:prstGeom>
        </p:spPr>
      </p:pic>
    </p:spTree>
    <p:extLst>
      <p:ext uri="{BB962C8B-B14F-4D97-AF65-F5344CB8AC3E}">
        <p14:creationId xmlns:p14="http://schemas.microsoft.com/office/powerpoint/2010/main" val="259316059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53"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97" y="27466"/>
            <a:ext cx="2238479" cy="1537347"/>
          </a:xfrm>
          <a:prstGeom prst="rect">
            <a:avLst/>
          </a:prstGeom>
        </p:spPr>
      </p:pic>
    </p:spTree>
    <p:extLst>
      <p:ext uri="{BB962C8B-B14F-4D97-AF65-F5344CB8AC3E}">
        <p14:creationId xmlns:p14="http://schemas.microsoft.com/office/powerpoint/2010/main" val="300356456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584353"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37" y="27466"/>
            <a:ext cx="2238480" cy="1537347"/>
          </a:xfrm>
          <a:prstGeom prst="rect">
            <a:avLst/>
          </a:prstGeom>
        </p:spPr>
      </p:pic>
    </p:spTree>
    <p:extLst>
      <p:ext uri="{BB962C8B-B14F-4D97-AF65-F5344CB8AC3E}">
        <p14:creationId xmlns:p14="http://schemas.microsoft.com/office/powerpoint/2010/main" val="322365510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53"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97" y="27466"/>
            <a:ext cx="2238479" cy="1537347"/>
          </a:xfrm>
          <a:prstGeom prst="rect">
            <a:avLst/>
          </a:prstGeom>
        </p:spPr>
      </p:pic>
    </p:spTree>
    <p:extLst>
      <p:ext uri="{BB962C8B-B14F-4D97-AF65-F5344CB8AC3E}">
        <p14:creationId xmlns:p14="http://schemas.microsoft.com/office/powerpoint/2010/main" val="141837254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53"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97" y="27466"/>
            <a:ext cx="2238479" cy="1537347"/>
          </a:xfrm>
          <a:prstGeom prst="rect">
            <a:avLst/>
          </a:prstGeom>
        </p:spPr>
      </p:pic>
    </p:spTree>
    <p:extLst>
      <p:ext uri="{BB962C8B-B14F-4D97-AF65-F5344CB8AC3E}">
        <p14:creationId xmlns:p14="http://schemas.microsoft.com/office/powerpoint/2010/main" val="146927725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46" y="2055250"/>
            <a:ext cx="7975385" cy="1977000"/>
          </a:xfrm>
          <a:prstGeom prst="rect">
            <a:avLst/>
          </a:prstGeom>
        </p:spPr>
        <p:txBody>
          <a:bodyPr lIns="0" tIns="0" rIns="0" bIns="0" anchor="b">
            <a:noAutofit/>
          </a:bodyPr>
          <a:lstStyle>
            <a:lvl1pPr algn="l">
              <a:lnSpc>
                <a:spcPct val="80000"/>
              </a:lnSpc>
              <a:defRPr sz="7200" b="1" spc="-200">
                <a:solidFill>
                  <a:schemeClr val="accent3"/>
                </a:solidFill>
              </a:defRPr>
            </a:lvl1pPr>
          </a:lstStyle>
          <a:p>
            <a:r>
              <a:rPr lang="en-US"/>
              <a:t>Click to edit Master title style</a:t>
            </a:r>
            <a:endParaRPr lang="en-US" dirty="0"/>
          </a:p>
        </p:txBody>
      </p:sp>
      <p:sp>
        <p:nvSpPr>
          <p:cNvPr id="17" name="Subtitle 2"/>
          <p:cNvSpPr>
            <a:spLocks noGrp="1"/>
          </p:cNvSpPr>
          <p:nvPr>
            <p:ph type="subTitle" idx="1"/>
          </p:nvPr>
        </p:nvSpPr>
        <p:spPr>
          <a:xfrm>
            <a:off x="584353"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97" y="27454"/>
            <a:ext cx="2238479" cy="1537346"/>
          </a:xfrm>
          <a:prstGeom prst="rect">
            <a:avLst/>
          </a:prstGeom>
        </p:spPr>
      </p:pic>
    </p:spTree>
    <p:extLst>
      <p:ext uri="{BB962C8B-B14F-4D97-AF65-F5344CB8AC3E}">
        <p14:creationId xmlns:p14="http://schemas.microsoft.com/office/powerpoint/2010/main" val="300173250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46" y="2055250"/>
            <a:ext cx="7975385" cy="1977000"/>
          </a:xfrm>
          <a:prstGeom prst="rect">
            <a:avLst/>
          </a:prstGeom>
        </p:spPr>
        <p:txBody>
          <a:bodyPr lIns="0" tIns="0" rIns="0" bIns="0" anchor="b">
            <a:noAutofit/>
          </a:bodyPr>
          <a:lstStyle>
            <a:lvl1pPr algn="l">
              <a:lnSpc>
                <a:spcPct val="80000"/>
              </a:lnSpc>
              <a:defRPr sz="7200" b="1" spc="-200">
                <a:solidFill>
                  <a:schemeClr val="accent5"/>
                </a:solidFill>
              </a:defRPr>
            </a:lvl1pPr>
          </a:lstStyle>
          <a:p>
            <a:r>
              <a:rPr lang="en-US"/>
              <a:t>Click to edit Master title style</a:t>
            </a:r>
            <a:endParaRPr lang="en-US" dirty="0"/>
          </a:p>
        </p:txBody>
      </p:sp>
      <p:sp>
        <p:nvSpPr>
          <p:cNvPr id="6" name="Subtitle 2"/>
          <p:cNvSpPr>
            <a:spLocks noGrp="1"/>
          </p:cNvSpPr>
          <p:nvPr>
            <p:ph type="subTitle" idx="1"/>
          </p:nvPr>
        </p:nvSpPr>
        <p:spPr>
          <a:xfrm>
            <a:off x="584353"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97" y="27454"/>
            <a:ext cx="2238479" cy="1537346"/>
          </a:xfrm>
          <a:prstGeom prst="rect">
            <a:avLst/>
          </a:prstGeom>
        </p:spPr>
      </p:pic>
    </p:spTree>
    <p:extLst>
      <p:ext uri="{BB962C8B-B14F-4D97-AF65-F5344CB8AC3E}">
        <p14:creationId xmlns:p14="http://schemas.microsoft.com/office/powerpoint/2010/main" val="266140416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46" y="2055250"/>
            <a:ext cx="7975385" cy="1977000"/>
          </a:xfrm>
          <a:prstGeom prst="rect">
            <a:avLst/>
          </a:prstGeom>
        </p:spPr>
        <p:txBody>
          <a:bodyPr lIns="0" tIns="0" rIns="0" bIns="0" anchor="b">
            <a:noAutofit/>
          </a:bodyPr>
          <a:lstStyle>
            <a:lvl1pPr algn="l">
              <a:lnSpc>
                <a:spcPct val="80000"/>
              </a:lnSpc>
              <a:defRPr sz="7200" b="1" spc="-200">
                <a:solidFill>
                  <a:schemeClr val="accent1"/>
                </a:solidFill>
              </a:defRPr>
            </a:lvl1pPr>
          </a:lstStyle>
          <a:p>
            <a:r>
              <a:rPr lang="en-US"/>
              <a:t>Click to edit Master title style</a:t>
            </a:r>
            <a:endParaRPr lang="en-US" dirty="0"/>
          </a:p>
        </p:txBody>
      </p:sp>
      <p:sp>
        <p:nvSpPr>
          <p:cNvPr id="6" name="Subtitle 2"/>
          <p:cNvSpPr>
            <a:spLocks noGrp="1"/>
          </p:cNvSpPr>
          <p:nvPr>
            <p:ph type="subTitle" idx="1"/>
          </p:nvPr>
        </p:nvSpPr>
        <p:spPr>
          <a:xfrm>
            <a:off x="584353"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97" y="27454"/>
            <a:ext cx="2238479" cy="1537346"/>
          </a:xfrm>
          <a:prstGeom prst="rect">
            <a:avLst/>
          </a:prstGeom>
        </p:spPr>
      </p:pic>
    </p:spTree>
    <p:extLst>
      <p:ext uri="{BB962C8B-B14F-4D97-AF65-F5344CB8AC3E}">
        <p14:creationId xmlns:p14="http://schemas.microsoft.com/office/powerpoint/2010/main" val="318256503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5570" y="1826719"/>
            <a:ext cx="3319477" cy="2424675"/>
          </a:xfrm>
          <a:prstGeom prst="rect">
            <a:avLst/>
          </a:prstGeom>
        </p:spPr>
        <p:txBody>
          <a:bodyPr lIns="0" tIns="0" rIns="0" bIns="0" anchor="t">
            <a:noAutofit/>
          </a:bodyPr>
          <a:lstStyle>
            <a:lvl1pPr algn="l">
              <a:lnSpc>
                <a:spcPct val="80000"/>
              </a:lnSpc>
              <a:defRPr sz="6000" b="1" spc="-200">
                <a:solidFill>
                  <a:schemeClr val="accent3"/>
                </a:solidFill>
              </a:defRPr>
            </a:lvl1pPr>
          </a:lstStyle>
          <a:p>
            <a:r>
              <a:rPr lang="en-US"/>
              <a:t>Click to edit Master title style</a:t>
            </a:r>
            <a:endParaRPr lang="en-US" dirty="0"/>
          </a:p>
        </p:txBody>
      </p:sp>
      <p:sp>
        <p:nvSpPr>
          <p:cNvPr id="17" name="Subtitle 2"/>
          <p:cNvSpPr>
            <a:spLocks noGrp="1"/>
          </p:cNvSpPr>
          <p:nvPr>
            <p:ph type="subTitle" idx="1"/>
          </p:nvPr>
        </p:nvSpPr>
        <p:spPr>
          <a:xfrm>
            <a:off x="585570"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lIns="91414" tIns="45708" rIns="91414" bIns="45708"/>
          <a:lstStyle/>
          <a:p>
            <a:pPr lvl="0"/>
            <a:r>
              <a:rPr lang="en-US" noProof="0"/>
              <a:t>Click icon to add picture</a:t>
            </a:r>
            <a:endParaRPr lang="fi-FI" noProof="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97" y="27454"/>
            <a:ext cx="2238479" cy="1537346"/>
          </a:xfrm>
          <a:prstGeom prst="rect">
            <a:avLst/>
          </a:prstGeom>
        </p:spPr>
      </p:pic>
    </p:spTree>
    <p:extLst>
      <p:ext uri="{BB962C8B-B14F-4D97-AF65-F5344CB8AC3E}">
        <p14:creationId xmlns:p14="http://schemas.microsoft.com/office/powerpoint/2010/main" val="3529670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42" y="27466"/>
            <a:ext cx="2238479" cy="1537347"/>
          </a:xfrm>
          <a:prstGeom prst="rect">
            <a:avLst/>
          </a:prstGeom>
        </p:spPr>
      </p:pic>
    </p:spTree>
    <p:extLst>
      <p:ext uri="{BB962C8B-B14F-4D97-AF65-F5344CB8AC3E}">
        <p14:creationId xmlns:p14="http://schemas.microsoft.com/office/powerpoint/2010/main" val="3467203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87307268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lIns="91414" tIns="45708" rIns="91414" bIns="45708"/>
          <a:lstStyle/>
          <a:p>
            <a:pPr lvl="0"/>
            <a:r>
              <a:rPr lang="en-US" noProof="0"/>
              <a:t>Click icon to add picture</a:t>
            </a:r>
            <a:endParaRPr lang="fi-FI" noProof="0"/>
          </a:p>
        </p:txBody>
      </p:sp>
      <p:sp>
        <p:nvSpPr>
          <p:cNvPr id="6" name="Title 1"/>
          <p:cNvSpPr>
            <a:spLocks noGrp="1"/>
          </p:cNvSpPr>
          <p:nvPr>
            <p:ph type="ctrTitle"/>
          </p:nvPr>
        </p:nvSpPr>
        <p:spPr>
          <a:xfrm>
            <a:off x="585570" y="1826719"/>
            <a:ext cx="3319477" cy="2424675"/>
          </a:xfrm>
          <a:prstGeom prst="rect">
            <a:avLst/>
          </a:prstGeom>
        </p:spPr>
        <p:txBody>
          <a:bodyPr lIns="0" tIns="0" rIns="0" bIns="0" anchor="t">
            <a:noAutofit/>
          </a:bodyPr>
          <a:lstStyle>
            <a:lvl1pPr algn="l">
              <a:lnSpc>
                <a:spcPct val="80000"/>
              </a:lnSpc>
              <a:defRPr sz="6000" b="1" spc="-200">
                <a:solidFill>
                  <a:schemeClr val="accent5"/>
                </a:solidFill>
              </a:defRPr>
            </a:lvl1pPr>
          </a:lstStyle>
          <a:p>
            <a:r>
              <a:rPr lang="en-US"/>
              <a:t>Click to edit Master title style</a:t>
            </a:r>
            <a:endParaRPr lang="en-US" dirty="0"/>
          </a:p>
        </p:txBody>
      </p:sp>
      <p:sp>
        <p:nvSpPr>
          <p:cNvPr id="8" name="Subtitle 2"/>
          <p:cNvSpPr>
            <a:spLocks noGrp="1"/>
          </p:cNvSpPr>
          <p:nvPr>
            <p:ph type="subTitle" idx="1"/>
          </p:nvPr>
        </p:nvSpPr>
        <p:spPr>
          <a:xfrm>
            <a:off x="585570"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97" y="27454"/>
            <a:ext cx="2238479" cy="1537346"/>
          </a:xfrm>
          <a:prstGeom prst="rect">
            <a:avLst/>
          </a:prstGeom>
        </p:spPr>
      </p:pic>
    </p:spTree>
    <p:extLst>
      <p:ext uri="{BB962C8B-B14F-4D97-AF65-F5344CB8AC3E}">
        <p14:creationId xmlns:p14="http://schemas.microsoft.com/office/powerpoint/2010/main" val="290538035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lIns="91414" tIns="45708" rIns="91414" bIns="45708"/>
          <a:lstStyle/>
          <a:p>
            <a:pPr lvl="0"/>
            <a:r>
              <a:rPr lang="en-US" noProof="0"/>
              <a:t>Click icon to add picture</a:t>
            </a:r>
            <a:endParaRPr lang="fi-FI" noProof="0"/>
          </a:p>
        </p:txBody>
      </p:sp>
      <p:sp>
        <p:nvSpPr>
          <p:cNvPr id="6" name="Title 1"/>
          <p:cNvSpPr>
            <a:spLocks noGrp="1"/>
          </p:cNvSpPr>
          <p:nvPr>
            <p:ph type="ctrTitle"/>
          </p:nvPr>
        </p:nvSpPr>
        <p:spPr>
          <a:xfrm>
            <a:off x="585570" y="1826719"/>
            <a:ext cx="3319477" cy="2424675"/>
          </a:xfrm>
          <a:prstGeom prst="rect">
            <a:avLst/>
          </a:prstGeom>
        </p:spPr>
        <p:txBody>
          <a:bodyPr lIns="0" tIns="0" rIns="0" bIns="0" anchor="t">
            <a:noAutofit/>
          </a:bodyPr>
          <a:lstStyle>
            <a:lvl1pPr algn="l">
              <a:lnSpc>
                <a:spcPct val="80000"/>
              </a:lnSpc>
              <a:defRPr sz="6000" b="1" spc="-200">
                <a:solidFill>
                  <a:schemeClr val="accent1"/>
                </a:solidFill>
              </a:defRPr>
            </a:lvl1pPr>
          </a:lstStyle>
          <a:p>
            <a:r>
              <a:rPr lang="en-US"/>
              <a:t>Click to edit Master title style</a:t>
            </a:r>
            <a:endParaRPr lang="en-US" dirty="0"/>
          </a:p>
        </p:txBody>
      </p:sp>
      <p:sp>
        <p:nvSpPr>
          <p:cNvPr id="7" name="Subtitle 2"/>
          <p:cNvSpPr>
            <a:spLocks noGrp="1"/>
          </p:cNvSpPr>
          <p:nvPr>
            <p:ph type="subTitle" idx="1"/>
          </p:nvPr>
        </p:nvSpPr>
        <p:spPr>
          <a:xfrm>
            <a:off x="585570"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97" y="27454"/>
            <a:ext cx="2238479" cy="1537346"/>
          </a:xfrm>
          <a:prstGeom prst="rect">
            <a:avLst/>
          </a:prstGeom>
        </p:spPr>
      </p:pic>
    </p:spTree>
    <p:extLst>
      <p:ext uri="{BB962C8B-B14F-4D97-AF65-F5344CB8AC3E}">
        <p14:creationId xmlns:p14="http://schemas.microsoft.com/office/powerpoint/2010/main" val="266448116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642" y="4226561"/>
            <a:ext cx="2449209" cy="836673"/>
          </a:xfrm>
          <a:prstGeom prst="rect">
            <a:avLst/>
          </a:prstGeom>
        </p:spPr>
      </p:pic>
    </p:spTree>
    <p:extLst>
      <p:ext uri="{BB962C8B-B14F-4D97-AF65-F5344CB8AC3E}">
        <p14:creationId xmlns:p14="http://schemas.microsoft.com/office/powerpoint/2010/main" val="30625103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298" y="4226561"/>
            <a:ext cx="2382106" cy="836673"/>
          </a:xfrm>
          <a:prstGeom prst="rect">
            <a:avLst/>
          </a:prstGeom>
        </p:spPr>
      </p:pic>
    </p:spTree>
    <p:extLst>
      <p:ext uri="{BB962C8B-B14F-4D97-AF65-F5344CB8AC3E}">
        <p14:creationId xmlns:p14="http://schemas.microsoft.com/office/powerpoint/2010/main" val="174589748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298" y="4226561"/>
            <a:ext cx="2382106" cy="836673"/>
          </a:xfrm>
          <a:prstGeom prst="rect">
            <a:avLst/>
          </a:prstGeom>
        </p:spPr>
      </p:pic>
    </p:spTree>
    <p:extLst>
      <p:ext uri="{BB962C8B-B14F-4D97-AF65-F5344CB8AC3E}">
        <p14:creationId xmlns:p14="http://schemas.microsoft.com/office/powerpoint/2010/main" val="311561458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1232" y="4244317"/>
            <a:ext cx="2382106" cy="800051"/>
          </a:xfrm>
          <a:prstGeom prst="rect">
            <a:avLst/>
          </a:prstGeom>
        </p:spPr>
      </p:pic>
    </p:spTree>
    <p:extLst>
      <p:ext uri="{BB962C8B-B14F-4D97-AF65-F5344CB8AC3E}">
        <p14:creationId xmlns:p14="http://schemas.microsoft.com/office/powerpoint/2010/main" val="383707834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latin typeface="Aria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615" y="4226561"/>
            <a:ext cx="2449208" cy="836673"/>
          </a:xfrm>
          <a:prstGeom prst="rect">
            <a:avLst/>
          </a:prstGeom>
        </p:spPr>
      </p:pic>
    </p:spTree>
    <p:extLst>
      <p:ext uri="{BB962C8B-B14F-4D97-AF65-F5344CB8AC3E}">
        <p14:creationId xmlns:p14="http://schemas.microsoft.com/office/powerpoint/2010/main" val="331675429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cxnSp>
        <p:nvCxnSpPr>
          <p:cNvPr id="5" name="Straight Connector 4"/>
          <p:cNvCxnSpPr/>
          <p:nvPr userDrawn="1"/>
        </p:nvCxnSpPr>
        <p:spPr>
          <a:xfrm>
            <a:off x="539750" y="447027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a:xfrm>
            <a:off x="4940300" y="4686052"/>
            <a:ext cx="3619500" cy="139304"/>
          </a:xfrm>
        </p:spPr>
        <p:txBody>
          <a:bodyPr/>
          <a:lstStyle>
            <a:lvl1pPr>
              <a:defRPr/>
            </a:lvl1pPr>
          </a:lstStyle>
          <a:p>
            <a:pPr>
              <a:defRPr/>
            </a:pPr>
            <a:fld id="{06D910DB-C0F0-1A41-AB6F-AB5EC7730884}" type="datetime1">
              <a:rPr lang="fi-FI">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7" name="Footer Placeholder 8"/>
          <p:cNvSpPr>
            <a:spLocks noGrp="1"/>
          </p:cNvSpPr>
          <p:nvPr>
            <p:ph type="ftr" sz="quarter" idx="16"/>
          </p:nvPr>
        </p:nvSpPr>
        <p:spPr>
          <a:xfrm>
            <a:off x="4940300" y="4567018"/>
            <a:ext cx="3619500" cy="119063"/>
          </a:xfrm>
        </p:spPr>
        <p:txBody>
          <a:bodyPr/>
          <a:lstStyle>
            <a:lvl1pPr>
              <a:defRPr/>
            </a:lvl1pPr>
          </a:lstStyle>
          <a:p>
            <a:pPr>
              <a:defRPr/>
            </a:pPr>
            <a:endParaRPr lang="fi-FI" dirty="0">
              <a:solidFill>
                <a:prstClr val="black">
                  <a:tint val="75000"/>
                </a:prstClr>
              </a:solidFill>
              <a:latin typeface="Arial"/>
            </a:endParaRPr>
          </a:p>
        </p:txBody>
      </p:sp>
      <p:sp>
        <p:nvSpPr>
          <p:cNvPr id="8" name="Slide Number Placeholder 9"/>
          <p:cNvSpPr>
            <a:spLocks noGrp="1"/>
          </p:cNvSpPr>
          <p:nvPr>
            <p:ph type="sldNum" sz="quarter" idx="17"/>
          </p:nvPr>
        </p:nvSpPr>
        <p:spPr>
          <a:xfrm>
            <a:off x="4940300" y="4825356"/>
            <a:ext cx="3619500" cy="121444"/>
          </a:xfrm>
        </p:spPr>
        <p:txBody>
          <a:bodyPr/>
          <a:lstStyle>
            <a:lvl1pPr>
              <a:defRPr/>
            </a:lvl1pPr>
          </a:lstStyle>
          <a:p>
            <a:pPr>
              <a:defRPr/>
            </a:pPr>
            <a:fld id="{93342AF8-94BF-6340-B60E-A8C5E9F87F01}"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298" y="4371901"/>
            <a:ext cx="2382106" cy="836672"/>
          </a:xfrm>
          <a:prstGeom prst="rect">
            <a:avLst/>
          </a:prstGeom>
        </p:spPr>
      </p:pic>
    </p:spTree>
    <p:extLst>
      <p:ext uri="{BB962C8B-B14F-4D97-AF65-F5344CB8AC3E}">
        <p14:creationId xmlns:p14="http://schemas.microsoft.com/office/powerpoint/2010/main" val="266517821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p:txBody>
          <a:bodyPr/>
          <a:lstStyle>
            <a:lvl1pPr>
              <a:defRPr/>
            </a:lvl1pPr>
          </a:lstStyle>
          <a:p>
            <a:pPr>
              <a:defRPr/>
            </a:pPr>
            <a:fld id="{3815D0FA-D02A-0640-99E9-F9BA78C58440}" type="datetime1">
              <a:rPr lang="fi-FI">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latin typeface="Aria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2805" y="4244317"/>
            <a:ext cx="2382105" cy="800051"/>
          </a:xfrm>
          <a:prstGeom prst="rect">
            <a:avLst/>
          </a:prstGeom>
        </p:spPr>
      </p:pic>
    </p:spTree>
    <p:extLst>
      <p:ext uri="{BB962C8B-B14F-4D97-AF65-F5344CB8AC3E}">
        <p14:creationId xmlns:p14="http://schemas.microsoft.com/office/powerpoint/2010/main" val="329590102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0"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A649A5E8-EE9D-CB41-8F80-274DF3CEAEDA}" type="datetime1">
              <a:rPr lang="fi-FI">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latin typeface="Aria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615" y="4226561"/>
            <a:ext cx="2449208" cy="836673"/>
          </a:xfrm>
          <a:prstGeom prst="rect">
            <a:avLst/>
          </a:prstGeom>
        </p:spPr>
      </p:pic>
    </p:spTree>
    <p:extLst>
      <p:ext uri="{BB962C8B-B14F-4D97-AF65-F5344CB8AC3E}">
        <p14:creationId xmlns:p14="http://schemas.microsoft.com/office/powerpoint/2010/main" val="891686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55233791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1F64257C-E009-394F-997B-9AE811492EDD}" type="datetime1">
              <a:rPr lang="fi-FI">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latin typeface="Aria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298" y="4225984"/>
            <a:ext cx="2382106" cy="836672"/>
          </a:xfrm>
          <a:prstGeom prst="rect">
            <a:avLst/>
          </a:prstGeom>
        </p:spPr>
      </p:pic>
    </p:spTree>
    <p:extLst>
      <p:ext uri="{BB962C8B-B14F-4D97-AF65-F5344CB8AC3E}">
        <p14:creationId xmlns:p14="http://schemas.microsoft.com/office/powerpoint/2010/main" val="379329248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2"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4EE44533-59DD-8944-8B96-95FFBA80E20B}" type="datetime1">
              <a:rPr lang="fi-FI">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latin typeface="Aria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2805" y="4244317"/>
            <a:ext cx="2382105" cy="800051"/>
          </a:xfrm>
          <a:prstGeom prst="rect">
            <a:avLst/>
          </a:prstGeom>
        </p:spPr>
      </p:pic>
    </p:spTree>
    <p:extLst>
      <p:ext uri="{BB962C8B-B14F-4D97-AF65-F5344CB8AC3E}">
        <p14:creationId xmlns:p14="http://schemas.microsoft.com/office/powerpoint/2010/main" val="235411032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Väliotsikko">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4522" y="4199494"/>
            <a:ext cx="2777573" cy="895700"/>
          </a:xfrm>
          <a:prstGeom prst="rect">
            <a:avLst/>
          </a:prstGeom>
        </p:spPr>
      </p:pic>
    </p:spTree>
    <p:extLst>
      <p:ext uri="{BB962C8B-B14F-4D97-AF65-F5344CB8AC3E}">
        <p14:creationId xmlns:p14="http://schemas.microsoft.com/office/powerpoint/2010/main" val="106424548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26_Title and One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54148" y="433420"/>
            <a:ext cx="7906652" cy="415499"/>
          </a:xfrm>
          <a:prstGeom prst="rect">
            <a:avLst/>
          </a:prstGeom>
        </p:spPr>
        <p:txBody>
          <a:bodyPr lIns="91414" tIns="45708" rIns="91414" bIns="45708"/>
          <a:lstStyle/>
          <a:p>
            <a:r>
              <a:rPr lang="en-US" noProof="0" dirty="0"/>
              <a:t>Click to edit Master title style</a:t>
            </a:r>
            <a:endParaRPr lang="fi-FI" noProof="0" dirty="0"/>
          </a:p>
        </p:txBody>
      </p:sp>
      <p:sp>
        <p:nvSpPr>
          <p:cNvPr id="3" name="Content Placeholder 2"/>
          <p:cNvSpPr>
            <a:spLocks noGrp="1"/>
          </p:cNvSpPr>
          <p:nvPr>
            <p:ph idx="1"/>
          </p:nvPr>
        </p:nvSpPr>
        <p:spPr>
          <a:xfrm>
            <a:off x="660400" y="1682640"/>
            <a:ext cx="7900400" cy="1206100"/>
          </a:xfrm>
          <a:prstGeom prst="rect">
            <a:avLst/>
          </a:prstGeom>
        </p:spPr>
        <p:txBody>
          <a:bodyPr lIns="91414" tIns="45708" rIns="91414" bIns="45708"/>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smtClean="0">
                <a:solidFill>
                  <a:prstClr val="black">
                    <a:tint val="75000"/>
                  </a:prstClr>
                </a:solidFill>
                <a:latin typeface="Arial"/>
              </a:rPr>
              <a:pPr/>
              <a:t>9/21/20</a:t>
            </a:fld>
            <a:endParaRPr lang="fi-FI">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52384017-E4DF-4A7A-8FA6-2DC68C3EB4D0}" type="slidenum">
              <a:rPr lang="fi-FI" smtClean="0">
                <a:solidFill>
                  <a:prstClr val="black">
                    <a:tint val="75000"/>
                  </a:prstClr>
                </a:solidFill>
                <a:latin typeface="Arial"/>
              </a:rPr>
              <a:pPr/>
              <a:t>‹#›</a:t>
            </a:fld>
            <a:endParaRPr lang="fi-FI">
              <a:solidFill>
                <a:prstClr val="black">
                  <a:tint val="75000"/>
                </a:prstClr>
              </a:solidFill>
              <a:latin typeface="Arial"/>
            </a:endParaRPr>
          </a:p>
        </p:txBody>
      </p:sp>
      <p:sp>
        <p:nvSpPr>
          <p:cNvPr id="11" name="Text Placeholder 9"/>
          <p:cNvSpPr>
            <a:spLocks noGrp="1"/>
          </p:cNvSpPr>
          <p:nvPr>
            <p:ph type="body" sz="quarter" idx="13"/>
          </p:nvPr>
        </p:nvSpPr>
        <p:spPr>
          <a:xfrm>
            <a:off x="5144400" y="4608900"/>
            <a:ext cx="1537200" cy="286200"/>
          </a:xfrm>
          <a:prstGeom prst="rect">
            <a:avLst/>
          </a:prstGeom>
        </p:spPr>
        <p:txBody>
          <a:bodyPr lIns="0" tIns="0" rIns="0" bIns="0">
            <a:noAutofit/>
          </a:bodyPr>
          <a:lstStyle>
            <a:lvl1pPr marL="0" indent="0">
              <a:lnSpc>
                <a:spcPts val="950"/>
              </a:lnSpc>
              <a:spcBef>
                <a:spcPts val="0"/>
              </a:spcBef>
              <a:buNone/>
              <a:defRPr sz="900" b="1">
                <a:solidFill>
                  <a:schemeClr val="accent5"/>
                </a:solidFill>
              </a:defRPr>
            </a:lvl1pPr>
            <a:lvl2pPr marL="272976" indent="-103160">
              <a:defRPr lang="en-US" sz="900" kern="1200" dirty="0" smtClean="0">
                <a:solidFill>
                  <a:schemeClr val="tx1"/>
                </a:solidFill>
                <a:latin typeface="+mn-lt"/>
                <a:ea typeface="+mn-ea"/>
                <a:cs typeface="+mn-cs"/>
              </a:defRPr>
            </a:lvl2pPr>
            <a:lvl3pPr marL="272976" indent="-93635">
              <a:buFont typeface="Symbol" pitchFamily="18" charset="2"/>
              <a:buNone/>
              <a:defRPr sz="900"/>
            </a:lvl3pPr>
            <a:lvl4pPr marL="272976" indent="-93635">
              <a:defRPr sz="900"/>
            </a:lvl4pPr>
            <a:lvl5pPr marL="272976" indent="-93635">
              <a:buFont typeface="Symbol" pitchFamily="18" charset="2"/>
              <a:buChar char="-"/>
              <a:defRPr sz="900"/>
            </a:lvl5pPr>
            <a:lvl6pPr marL="273526" indent="-93575">
              <a:spcBef>
                <a:spcPts val="300"/>
              </a:spcBef>
              <a:buFont typeface="Symbol" pitchFamily="18" charset="2"/>
              <a:buChar char="-"/>
              <a:defRPr sz="900"/>
            </a:lvl6pPr>
            <a:lvl7pPr marL="273526" indent="-93575">
              <a:spcBef>
                <a:spcPts val="300"/>
              </a:spcBef>
              <a:buFont typeface="Symbol" pitchFamily="18" charset="2"/>
              <a:buChar char="-"/>
              <a:defRPr sz="900"/>
            </a:lvl7pPr>
            <a:lvl8pPr marL="273526" indent="-93575">
              <a:spcBef>
                <a:spcPts val="300"/>
              </a:spcBef>
              <a:buFont typeface="Symbol" pitchFamily="18" charset="2"/>
              <a:buChar char="-"/>
              <a:defRPr sz="900"/>
            </a:lvl8pPr>
            <a:lvl9pPr marL="273526" indent="-93575">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6858001" y="4608900"/>
            <a:ext cx="1702800" cy="286200"/>
          </a:xfrm>
          <a:prstGeom prst="rect">
            <a:avLst/>
          </a:prstGeom>
        </p:spPr>
        <p:txBody>
          <a:bodyPr lIns="0" tIns="0" rIns="0" bIns="0">
            <a:noAutofit/>
          </a:bodyPr>
          <a:lstStyle>
            <a:lvl1pPr marL="0" indent="0">
              <a:lnSpc>
                <a:spcPts val="950"/>
              </a:lnSpc>
              <a:spcBef>
                <a:spcPts val="0"/>
              </a:spcBef>
              <a:buNone/>
              <a:defRPr sz="900" b="1">
                <a:solidFill>
                  <a:schemeClr val="accent5"/>
                </a:solidFill>
              </a:defRPr>
            </a:lvl1pPr>
            <a:lvl2pPr marL="272976" indent="-103160">
              <a:defRPr lang="en-US" sz="900" kern="1200" dirty="0" smtClean="0">
                <a:solidFill>
                  <a:schemeClr val="tx1"/>
                </a:solidFill>
                <a:latin typeface="+mn-lt"/>
                <a:ea typeface="+mn-ea"/>
                <a:cs typeface="+mn-cs"/>
              </a:defRPr>
            </a:lvl2pPr>
            <a:lvl3pPr marL="272976" indent="-93635">
              <a:buFont typeface="Symbol" pitchFamily="18" charset="2"/>
              <a:buNone/>
              <a:defRPr sz="900"/>
            </a:lvl3pPr>
            <a:lvl4pPr marL="272976" indent="-93635">
              <a:defRPr sz="900"/>
            </a:lvl4pPr>
            <a:lvl5pPr marL="272976" indent="-93635">
              <a:buFont typeface="Symbol" pitchFamily="18" charset="2"/>
              <a:buChar char="-"/>
              <a:defRPr sz="900"/>
            </a:lvl5pPr>
            <a:lvl6pPr marL="273526" indent="-93575">
              <a:spcBef>
                <a:spcPts val="300"/>
              </a:spcBef>
              <a:buFont typeface="Symbol" pitchFamily="18" charset="2"/>
              <a:buChar char="-"/>
              <a:defRPr sz="900"/>
            </a:lvl6pPr>
            <a:lvl7pPr marL="273526" indent="-93575">
              <a:spcBef>
                <a:spcPts val="300"/>
              </a:spcBef>
              <a:buFont typeface="Symbol" pitchFamily="18" charset="2"/>
              <a:buChar char="-"/>
              <a:defRPr sz="900"/>
            </a:lvl7pPr>
            <a:lvl8pPr marL="273526" indent="-93575">
              <a:spcBef>
                <a:spcPts val="300"/>
              </a:spcBef>
              <a:buFont typeface="Symbol" pitchFamily="18" charset="2"/>
              <a:buChar char="-"/>
              <a:defRPr sz="900"/>
            </a:lvl8pPr>
            <a:lvl9pPr marL="273526" indent="-93575">
              <a:spcBef>
                <a:spcPts val="300"/>
              </a:spcBef>
              <a:buFont typeface="Symbol" pitchFamily="18" charset="2"/>
              <a:buChar char="-"/>
              <a:defRPr sz="900"/>
            </a:lvl9pPr>
          </a:lstStyle>
          <a:p>
            <a:pPr lvl="0"/>
            <a:r>
              <a:rPr lang="en-US" noProof="0" dirty="0"/>
              <a:t>Click to edit Master text styles</a:t>
            </a:r>
          </a:p>
        </p:txBody>
      </p:sp>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l="-7138"/>
          <a:stretch/>
        </p:blipFill>
        <p:spPr>
          <a:xfrm>
            <a:off x="0" y="4345172"/>
            <a:ext cx="2694432" cy="798909"/>
          </a:xfrm>
          <a:prstGeom prst="rect">
            <a:avLst/>
          </a:prstGeom>
        </p:spPr>
      </p:pic>
    </p:spTree>
    <p:extLst>
      <p:ext uri="{BB962C8B-B14F-4D97-AF65-F5344CB8AC3E}">
        <p14:creationId xmlns:p14="http://schemas.microsoft.com/office/powerpoint/2010/main" val="87540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29_Title and One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54148" y="433420"/>
            <a:ext cx="7906652" cy="415499"/>
          </a:xfrm>
          <a:prstGeom prst="rect">
            <a:avLst/>
          </a:prstGeom>
        </p:spPr>
        <p:txBody>
          <a:bodyPr lIns="91414" tIns="45708" rIns="91414" bIns="45708"/>
          <a:lstStyle/>
          <a:p>
            <a:r>
              <a:rPr lang="en-US" noProof="0" dirty="0"/>
              <a:t>Click to edit Master title style</a:t>
            </a:r>
            <a:endParaRPr lang="fi-FI" noProof="0" dirty="0"/>
          </a:p>
        </p:txBody>
      </p:sp>
      <p:sp>
        <p:nvSpPr>
          <p:cNvPr id="3" name="Content Placeholder 2"/>
          <p:cNvSpPr>
            <a:spLocks noGrp="1"/>
          </p:cNvSpPr>
          <p:nvPr>
            <p:ph idx="1"/>
          </p:nvPr>
        </p:nvSpPr>
        <p:spPr>
          <a:xfrm>
            <a:off x="660400" y="1682640"/>
            <a:ext cx="7900400" cy="1206100"/>
          </a:xfrm>
          <a:prstGeom prst="rect">
            <a:avLst/>
          </a:prstGeom>
        </p:spPr>
        <p:txBody>
          <a:bodyPr lIns="91414" tIns="45708" rIns="91414" bIns="45708"/>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smtClean="0">
                <a:solidFill>
                  <a:prstClr val="black">
                    <a:tint val="75000"/>
                  </a:prstClr>
                </a:solidFill>
                <a:latin typeface="Arial"/>
              </a:rPr>
              <a:pPr/>
              <a:t>9/21/20</a:t>
            </a:fld>
            <a:endParaRPr lang="fi-FI">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52384017-E4DF-4A7A-8FA6-2DC68C3EB4D0}" type="slidenum">
              <a:rPr lang="fi-FI" smtClean="0">
                <a:solidFill>
                  <a:prstClr val="black">
                    <a:tint val="75000"/>
                  </a:prstClr>
                </a:solidFill>
                <a:latin typeface="Arial"/>
              </a:rPr>
              <a:pPr/>
              <a:t>‹#›</a:t>
            </a:fld>
            <a:endParaRPr lang="fi-FI">
              <a:solidFill>
                <a:prstClr val="black">
                  <a:tint val="75000"/>
                </a:prstClr>
              </a:solidFill>
              <a:latin typeface="Arial"/>
            </a:endParaRPr>
          </a:p>
        </p:txBody>
      </p:sp>
      <p:sp>
        <p:nvSpPr>
          <p:cNvPr id="11" name="Text Placeholder 9"/>
          <p:cNvSpPr>
            <a:spLocks noGrp="1"/>
          </p:cNvSpPr>
          <p:nvPr>
            <p:ph type="body" sz="quarter" idx="13"/>
          </p:nvPr>
        </p:nvSpPr>
        <p:spPr>
          <a:xfrm>
            <a:off x="5144400" y="4608900"/>
            <a:ext cx="1537200" cy="286200"/>
          </a:xfrm>
          <a:prstGeom prst="rect">
            <a:avLst/>
          </a:prstGeom>
        </p:spPr>
        <p:txBody>
          <a:bodyPr lIns="0" tIns="0" rIns="0" bIns="0">
            <a:noAutofit/>
          </a:bodyPr>
          <a:lstStyle>
            <a:lvl1pPr marL="0" indent="0">
              <a:lnSpc>
                <a:spcPts val="950"/>
              </a:lnSpc>
              <a:spcBef>
                <a:spcPts val="0"/>
              </a:spcBef>
              <a:buNone/>
              <a:defRPr sz="900" b="1">
                <a:solidFill>
                  <a:schemeClr val="accent5"/>
                </a:solidFill>
              </a:defRPr>
            </a:lvl1pPr>
            <a:lvl2pPr marL="272976" indent="-103160">
              <a:defRPr lang="en-US" sz="900" kern="1200" dirty="0" smtClean="0">
                <a:solidFill>
                  <a:schemeClr val="tx1"/>
                </a:solidFill>
                <a:latin typeface="+mn-lt"/>
                <a:ea typeface="+mn-ea"/>
                <a:cs typeface="+mn-cs"/>
              </a:defRPr>
            </a:lvl2pPr>
            <a:lvl3pPr marL="272976" indent="-93635">
              <a:buFont typeface="Symbol" pitchFamily="18" charset="2"/>
              <a:buNone/>
              <a:defRPr sz="900"/>
            </a:lvl3pPr>
            <a:lvl4pPr marL="272976" indent="-93635">
              <a:defRPr sz="900"/>
            </a:lvl4pPr>
            <a:lvl5pPr marL="272976" indent="-93635">
              <a:buFont typeface="Symbol" pitchFamily="18" charset="2"/>
              <a:buChar char="-"/>
              <a:defRPr sz="900"/>
            </a:lvl5pPr>
            <a:lvl6pPr marL="273526" indent="-93575">
              <a:spcBef>
                <a:spcPts val="300"/>
              </a:spcBef>
              <a:buFont typeface="Symbol" pitchFamily="18" charset="2"/>
              <a:buChar char="-"/>
              <a:defRPr sz="900"/>
            </a:lvl6pPr>
            <a:lvl7pPr marL="273526" indent="-93575">
              <a:spcBef>
                <a:spcPts val="300"/>
              </a:spcBef>
              <a:buFont typeface="Symbol" pitchFamily="18" charset="2"/>
              <a:buChar char="-"/>
              <a:defRPr sz="900"/>
            </a:lvl7pPr>
            <a:lvl8pPr marL="273526" indent="-93575">
              <a:spcBef>
                <a:spcPts val="300"/>
              </a:spcBef>
              <a:buFont typeface="Symbol" pitchFamily="18" charset="2"/>
              <a:buChar char="-"/>
              <a:defRPr sz="900"/>
            </a:lvl8pPr>
            <a:lvl9pPr marL="273526" indent="-93575">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6858001" y="4608900"/>
            <a:ext cx="1702800" cy="286200"/>
          </a:xfrm>
          <a:prstGeom prst="rect">
            <a:avLst/>
          </a:prstGeom>
        </p:spPr>
        <p:txBody>
          <a:bodyPr lIns="0" tIns="0" rIns="0" bIns="0">
            <a:noAutofit/>
          </a:bodyPr>
          <a:lstStyle>
            <a:lvl1pPr marL="0" indent="0">
              <a:lnSpc>
                <a:spcPts val="950"/>
              </a:lnSpc>
              <a:spcBef>
                <a:spcPts val="0"/>
              </a:spcBef>
              <a:buNone/>
              <a:defRPr sz="900" b="1">
                <a:solidFill>
                  <a:schemeClr val="accent5"/>
                </a:solidFill>
              </a:defRPr>
            </a:lvl1pPr>
            <a:lvl2pPr marL="272976" indent="-103160">
              <a:defRPr lang="en-US" sz="900" kern="1200" dirty="0" smtClean="0">
                <a:solidFill>
                  <a:schemeClr val="tx1"/>
                </a:solidFill>
                <a:latin typeface="+mn-lt"/>
                <a:ea typeface="+mn-ea"/>
                <a:cs typeface="+mn-cs"/>
              </a:defRPr>
            </a:lvl2pPr>
            <a:lvl3pPr marL="272976" indent="-93635">
              <a:buFont typeface="Symbol" pitchFamily="18" charset="2"/>
              <a:buNone/>
              <a:defRPr sz="900"/>
            </a:lvl3pPr>
            <a:lvl4pPr marL="272976" indent="-93635">
              <a:defRPr sz="900"/>
            </a:lvl4pPr>
            <a:lvl5pPr marL="272976" indent="-93635">
              <a:buFont typeface="Symbol" pitchFamily="18" charset="2"/>
              <a:buChar char="-"/>
              <a:defRPr sz="900"/>
            </a:lvl5pPr>
            <a:lvl6pPr marL="273526" indent="-93575">
              <a:spcBef>
                <a:spcPts val="300"/>
              </a:spcBef>
              <a:buFont typeface="Symbol" pitchFamily="18" charset="2"/>
              <a:buChar char="-"/>
              <a:defRPr sz="900"/>
            </a:lvl6pPr>
            <a:lvl7pPr marL="273526" indent="-93575">
              <a:spcBef>
                <a:spcPts val="300"/>
              </a:spcBef>
              <a:buFont typeface="Symbol" pitchFamily="18" charset="2"/>
              <a:buChar char="-"/>
              <a:defRPr sz="900"/>
            </a:lvl7pPr>
            <a:lvl8pPr marL="273526" indent="-93575">
              <a:spcBef>
                <a:spcPts val="300"/>
              </a:spcBef>
              <a:buFont typeface="Symbol" pitchFamily="18" charset="2"/>
              <a:buChar char="-"/>
              <a:defRPr sz="900"/>
            </a:lvl8pPr>
            <a:lvl9pPr marL="273526" indent="-93575">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2182879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42_Title and One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54148" y="433420"/>
            <a:ext cx="7906652" cy="415499"/>
          </a:xfrm>
          <a:prstGeom prst="rect">
            <a:avLst/>
          </a:prstGeom>
        </p:spPr>
        <p:txBody>
          <a:bodyPr lIns="91414" tIns="45708" rIns="91414" bIns="45708"/>
          <a:lstStyle/>
          <a:p>
            <a:r>
              <a:rPr lang="en-US" noProof="0" dirty="0"/>
              <a:t>Click to edit Master title style</a:t>
            </a:r>
            <a:endParaRPr lang="fi-FI" noProof="0" dirty="0"/>
          </a:p>
        </p:txBody>
      </p:sp>
      <p:sp>
        <p:nvSpPr>
          <p:cNvPr id="3" name="Content Placeholder 2"/>
          <p:cNvSpPr>
            <a:spLocks noGrp="1"/>
          </p:cNvSpPr>
          <p:nvPr>
            <p:ph idx="1"/>
          </p:nvPr>
        </p:nvSpPr>
        <p:spPr>
          <a:xfrm>
            <a:off x="660400" y="1682640"/>
            <a:ext cx="7900400" cy="1206100"/>
          </a:xfrm>
          <a:prstGeom prst="rect">
            <a:avLst/>
          </a:prstGeom>
        </p:spPr>
        <p:txBody>
          <a:bodyPr lIns="91414" tIns="45708" rIns="91414" bIns="45708"/>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smtClean="0">
                <a:solidFill>
                  <a:srgbClr val="000000">
                    <a:tint val="75000"/>
                  </a:srgbClr>
                </a:solidFill>
                <a:latin typeface="Arial"/>
              </a:rPr>
              <a:pPr/>
              <a:t>9/21/20</a:t>
            </a:fld>
            <a:endParaRPr lang="fi-FI">
              <a:solidFill>
                <a:srgbClr val="000000">
                  <a:tint val="75000"/>
                </a:srgbClr>
              </a:solidFill>
              <a:latin typeface="Arial"/>
            </a:endParaRPr>
          </a:p>
        </p:txBody>
      </p:sp>
      <p:sp>
        <p:nvSpPr>
          <p:cNvPr id="5" name="Footer Placeholder 4"/>
          <p:cNvSpPr>
            <a:spLocks noGrp="1"/>
          </p:cNvSpPr>
          <p:nvPr>
            <p:ph type="ftr" sz="quarter" idx="11"/>
          </p:nvPr>
        </p:nvSpPr>
        <p:spPr/>
        <p:txBody>
          <a:bodyPr/>
          <a:lstStyle/>
          <a:p>
            <a:endParaRPr lang="fi-FI">
              <a:solidFill>
                <a:srgbClr val="000000">
                  <a:tint val="75000"/>
                </a:srgbClr>
              </a:solidFill>
              <a:latin typeface="Arial"/>
            </a:endParaRPr>
          </a:p>
        </p:txBody>
      </p:sp>
      <p:sp>
        <p:nvSpPr>
          <p:cNvPr id="6" name="Slide Number Placeholder 5"/>
          <p:cNvSpPr>
            <a:spLocks noGrp="1"/>
          </p:cNvSpPr>
          <p:nvPr>
            <p:ph type="sldNum" sz="quarter" idx="12"/>
          </p:nvPr>
        </p:nvSpPr>
        <p:spPr/>
        <p:txBody>
          <a:bodyPr/>
          <a:lstStyle/>
          <a:p>
            <a:fld id="{52384017-E4DF-4A7A-8FA6-2DC68C3EB4D0}" type="slidenum">
              <a:rPr lang="fi-FI" smtClean="0">
                <a:solidFill>
                  <a:srgbClr val="000000">
                    <a:tint val="75000"/>
                  </a:srgbClr>
                </a:solidFill>
                <a:latin typeface="Arial"/>
              </a:rPr>
              <a:pPr/>
              <a:t>‹#›</a:t>
            </a:fld>
            <a:endParaRPr lang="fi-FI">
              <a:solidFill>
                <a:srgbClr val="000000">
                  <a:tint val="75000"/>
                </a:srgbClr>
              </a:solidFill>
              <a:latin typeface="Arial"/>
            </a:endParaRPr>
          </a:p>
        </p:txBody>
      </p:sp>
      <p:sp>
        <p:nvSpPr>
          <p:cNvPr id="11" name="Text Placeholder 9"/>
          <p:cNvSpPr>
            <a:spLocks noGrp="1"/>
          </p:cNvSpPr>
          <p:nvPr>
            <p:ph type="body" sz="quarter" idx="13"/>
          </p:nvPr>
        </p:nvSpPr>
        <p:spPr>
          <a:xfrm>
            <a:off x="5144400" y="4608900"/>
            <a:ext cx="1537200" cy="286200"/>
          </a:xfrm>
          <a:prstGeom prst="rect">
            <a:avLst/>
          </a:prstGeom>
        </p:spPr>
        <p:txBody>
          <a:bodyPr lIns="0" tIns="0" rIns="0" bIns="0">
            <a:noAutofit/>
          </a:bodyPr>
          <a:lstStyle>
            <a:lvl1pPr marL="0" indent="0">
              <a:lnSpc>
                <a:spcPts val="950"/>
              </a:lnSpc>
              <a:spcBef>
                <a:spcPts val="0"/>
              </a:spcBef>
              <a:buNone/>
              <a:defRPr sz="900" b="1">
                <a:solidFill>
                  <a:schemeClr val="accent5"/>
                </a:solidFill>
              </a:defRPr>
            </a:lvl1pPr>
            <a:lvl2pPr marL="272976" indent="-103160">
              <a:defRPr lang="en-US" sz="900" kern="1200" dirty="0" smtClean="0">
                <a:solidFill>
                  <a:schemeClr val="tx1"/>
                </a:solidFill>
                <a:latin typeface="+mn-lt"/>
                <a:ea typeface="+mn-ea"/>
                <a:cs typeface="+mn-cs"/>
              </a:defRPr>
            </a:lvl2pPr>
            <a:lvl3pPr marL="272976" indent="-93635">
              <a:buFont typeface="Symbol" pitchFamily="18" charset="2"/>
              <a:buNone/>
              <a:defRPr sz="900"/>
            </a:lvl3pPr>
            <a:lvl4pPr marL="272976" indent="-93635">
              <a:defRPr sz="900"/>
            </a:lvl4pPr>
            <a:lvl5pPr marL="272976" indent="-93635">
              <a:buFont typeface="Symbol" pitchFamily="18" charset="2"/>
              <a:buChar char="-"/>
              <a:defRPr sz="900"/>
            </a:lvl5pPr>
            <a:lvl6pPr marL="273526" indent="-93575">
              <a:spcBef>
                <a:spcPts val="300"/>
              </a:spcBef>
              <a:buFont typeface="Symbol" pitchFamily="18" charset="2"/>
              <a:buChar char="-"/>
              <a:defRPr sz="900"/>
            </a:lvl6pPr>
            <a:lvl7pPr marL="273526" indent="-93575">
              <a:spcBef>
                <a:spcPts val="300"/>
              </a:spcBef>
              <a:buFont typeface="Symbol" pitchFamily="18" charset="2"/>
              <a:buChar char="-"/>
              <a:defRPr sz="900"/>
            </a:lvl7pPr>
            <a:lvl8pPr marL="273526" indent="-93575">
              <a:spcBef>
                <a:spcPts val="300"/>
              </a:spcBef>
              <a:buFont typeface="Symbol" pitchFamily="18" charset="2"/>
              <a:buChar char="-"/>
              <a:defRPr sz="900"/>
            </a:lvl8pPr>
            <a:lvl9pPr marL="273526" indent="-93575">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6858001" y="4608900"/>
            <a:ext cx="1702800" cy="286200"/>
          </a:xfrm>
          <a:prstGeom prst="rect">
            <a:avLst/>
          </a:prstGeom>
        </p:spPr>
        <p:txBody>
          <a:bodyPr lIns="0" tIns="0" rIns="0" bIns="0">
            <a:noAutofit/>
          </a:bodyPr>
          <a:lstStyle>
            <a:lvl1pPr marL="0" indent="0">
              <a:lnSpc>
                <a:spcPts val="950"/>
              </a:lnSpc>
              <a:spcBef>
                <a:spcPts val="0"/>
              </a:spcBef>
              <a:buNone/>
              <a:defRPr sz="900" b="1">
                <a:solidFill>
                  <a:schemeClr val="accent5"/>
                </a:solidFill>
              </a:defRPr>
            </a:lvl1pPr>
            <a:lvl2pPr marL="272976" indent="-103160">
              <a:defRPr lang="en-US" sz="900" kern="1200" dirty="0" smtClean="0">
                <a:solidFill>
                  <a:schemeClr val="tx1"/>
                </a:solidFill>
                <a:latin typeface="+mn-lt"/>
                <a:ea typeface="+mn-ea"/>
                <a:cs typeface="+mn-cs"/>
              </a:defRPr>
            </a:lvl2pPr>
            <a:lvl3pPr marL="272976" indent="-93635">
              <a:buFont typeface="Symbol" pitchFamily="18" charset="2"/>
              <a:buNone/>
              <a:defRPr sz="900"/>
            </a:lvl3pPr>
            <a:lvl4pPr marL="272976" indent="-93635">
              <a:defRPr sz="900"/>
            </a:lvl4pPr>
            <a:lvl5pPr marL="272976" indent="-93635">
              <a:buFont typeface="Symbol" pitchFamily="18" charset="2"/>
              <a:buChar char="-"/>
              <a:defRPr sz="900"/>
            </a:lvl5pPr>
            <a:lvl6pPr marL="273526" indent="-93575">
              <a:spcBef>
                <a:spcPts val="300"/>
              </a:spcBef>
              <a:buFont typeface="Symbol" pitchFamily="18" charset="2"/>
              <a:buChar char="-"/>
              <a:defRPr sz="900"/>
            </a:lvl6pPr>
            <a:lvl7pPr marL="273526" indent="-93575">
              <a:spcBef>
                <a:spcPts val="300"/>
              </a:spcBef>
              <a:buFont typeface="Symbol" pitchFamily="18" charset="2"/>
              <a:buChar char="-"/>
              <a:defRPr sz="900"/>
            </a:lvl7pPr>
            <a:lvl8pPr marL="273526" indent="-93575">
              <a:spcBef>
                <a:spcPts val="300"/>
              </a:spcBef>
              <a:buFont typeface="Symbol" pitchFamily="18" charset="2"/>
              <a:buChar char="-"/>
              <a:defRPr sz="900"/>
            </a:lvl8pPr>
            <a:lvl9pPr marL="273526" indent="-93575">
              <a:spcBef>
                <a:spcPts val="300"/>
              </a:spcBef>
              <a:buFont typeface="Symbol" pitchFamily="18" charset="2"/>
              <a:buChar char="-"/>
              <a:defRPr sz="900"/>
            </a:lvl9pPr>
          </a:lstStyle>
          <a:p>
            <a:pPr lvl="0"/>
            <a:r>
              <a:rPr lang="en-US" noProof="0" dirty="0"/>
              <a:t>Click to edit Master text styles</a:t>
            </a:r>
          </a:p>
        </p:txBody>
      </p:sp>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l="-7138"/>
          <a:stretch/>
        </p:blipFill>
        <p:spPr>
          <a:xfrm>
            <a:off x="0" y="4345172"/>
            <a:ext cx="2694432" cy="798909"/>
          </a:xfrm>
          <a:prstGeom prst="rect">
            <a:avLst/>
          </a:prstGeom>
        </p:spPr>
      </p:pic>
    </p:spTree>
    <p:extLst>
      <p:ext uri="{BB962C8B-B14F-4D97-AF65-F5344CB8AC3E}">
        <p14:creationId xmlns:p14="http://schemas.microsoft.com/office/powerpoint/2010/main" val="25549107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userDrawn="1">
  <p:cSld name="Title Slide Light Blue">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00A8B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defTabSz="457076" fontAlgn="base">
              <a:spcBef>
                <a:spcPct val="0"/>
              </a:spcBef>
              <a:spcAft>
                <a:spcPct val="0"/>
              </a:spcAft>
            </a:pPr>
            <a:endParaRPr lang="fi-FI">
              <a:solidFill>
                <a:prstClr val="white"/>
              </a:solidFill>
              <a:latin typeface="Arial"/>
            </a:endParaRPr>
          </a:p>
        </p:txBody>
      </p:sp>
      <p:sp>
        <p:nvSpPr>
          <p:cNvPr id="2" name="Title 1"/>
          <p:cNvSpPr>
            <a:spLocks noGrp="1"/>
          </p:cNvSpPr>
          <p:nvPr>
            <p:ph type="ctrTitle"/>
          </p:nvPr>
        </p:nvSpPr>
        <p:spPr>
          <a:xfrm>
            <a:off x="572400" y="433420"/>
            <a:ext cx="8032048" cy="1868333"/>
          </a:xfrm>
          <a:prstGeom prst="rect">
            <a:avLst/>
          </a:prstGeom>
        </p:spPr>
        <p:txBody>
          <a:bodyPr lIns="91414" tIns="45708" rIns="91414" bIns="45708" anchor="t">
            <a:noAutofit/>
          </a:bodyPr>
          <a:lstStyle>
            <a:lvl1pPr>
              <a:defRPr sz="5400">
                <a:solidFill>
                  <a:schemeClr val="bg1"/>
                </a:solidFill>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572400" y="2357436"/>
            <a:ext cx="6285600" cy="1755000"/>
          </a:xfrm>
          <a:prstGeom prst="rect">
            <a:avLst/>
          </a:prstGeom>
        </p:spPr>
        <p:txBody>
          <a:bodyPr lIns="91414" tIns="45708" rIns="91414" bIns="45708"/>
          <a:lstStyle>
            <a:lvl1pPr marL="0" indent="0" algn="l">
              <a:buNone/>
              <a:defRPr>
                <a:solidFill>
                  <a:schemeClr val="bg1"/>
                </a:solidFill>
                <a:latin typeface="Georgia" pitchFamily="18" charset="0"/>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noProof="0"/>
              <a:t>Click to edit Master subtitle style</a:t>
            </a:r>
            <a:endParaRPr lang="fi-FI" noProof="0" dirty="0"/>
          </a:p>
        </p:txBody>
      </p:sp>
      <p:sp>
        <p:nvSpPr>
          <p:cNvPr id="4" name="Date Placeholder 3"/>
          <p:cNvSpPr>
            <a:spLocks noGrp="1"/>
          </p:cNvSpPr>
          <p:nvPr>
            <p:ph type="dt" sz="half" idx="10"/>
          </p:nvPr>
        </p:nvSpPr>
        <p:spPr>
          <a:xfrm>
            <a:off x="2862000" y="4471200"/>
            <a:ext cx="2026800" cy="132300"/>
          </a:xfrm>
        </p:spPr>
        <p:txBody>
          <a:bodyPr wrap="none" lIns="0" tIns="0" rIns="0" bIns="0"/>
          <a:lstStyle>
            <a:lvl1pPr>
              <a:defRPr sz="1200">
                <a:solidFill>
                  <a:schemeClr val="bg1"/>
                </a:solidFill>
              </a:defRPr>
            </a:lvl1pPr>
          </a:lstStyle>
          <a:p>
            <a:fld id="{DBA86B29-D8EF-4DBC-BC2D-E6AEDE3E70DD}" type="datetime1">
              <a:rPr lang="en-US" smtClean="0">
                <a:solidFill>
                  <a:prstClr val="white"/>
                </a:solidFill>
                <a:latin typeface="Arial"/>
              </a:rPr>
              <a:pPr/>
              <a:t>9/21/20</a:t>
            </a:fld>
            <a:endParaRPr lang="fi-FI" dirty="0">
              <a:solidFill>
                <a:prstClr val="white"/>
              </a:solidFill>
              <a:latin typeface="Arial"/>
            </a:endParaRPr>
          </a:p>
        </p:txBody>
      </p:sp>
      <p:sp>
        <p:nvSpPr>
          <p:cNvPr id="10" name="Text Placeholder 9"/>
          <p:cNvSpPr>
            <a:spLocks noGrp="1"/>
          </p:cNvSpPr>
          <p:nvPr>
            <p:ph type="body" sz="quarter" idx="11"/>
          </p:nvPr>
        </p:nvSpPr>
        <p:spPr>
          <a:xfrm>
            <a:off x="5144401" y="4471200"/>
            <a:ext cx="1962000" cy="475200"/>
          </a:xfrm>
          <a:prstGeom prst="rect">
            <a:avLst/>
          </a:prstGeom>
        </p:spPr>
        <p:txBody>
          <a:bodyPr wrap="none" lIns="0" tIns="0" rIns="0" bIns="0"/>
          <a:lstStyle>
            <a:lvl1pPr marL="0" indent="0">
              <a:spcBef>
                <a:spcPts val="0"/>
              </a:spcBef>
              <a:buNone/>
              <a:defRPr sz="1200" b="1">
                <a:solidFill>
                  <a:schemeClr val="bg1"/>
                </a:solidFill>
              </a:defRPr>
            </a:lvl1pPr>
            <a:lvl2pPr marL="741400" indent="-284324">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a:t>Click to edit Master text styles</a:t>
            </a:r>
          </a:p>
          <a:p>
            <a:pPr lvl="1"/>
            <a:r>
              <a:rPr lang="en-US" noProof="0"/>
              <a:t>Second level</a:t>
            </a:r>
          </a:p>
        </p:txBody>
      </p:sp>
      <p:sp>
        <p:nvSpPr>
          <p:cNvPr id="13" name="Text Placeholder 9"/>
          <p:cNvSpPr>
            <a:spLocks noGrp="1"/>
          </p:cNvSpPr>
          <p:nvPr>
            <p:ph type="body" sz="quarter" idx="12"/>
          </p:nvPr>
        </p:nvSpPr>
        <p:spPr>
          <a:xfrm>
            <a:off x="7426800" y="4471200"/>
            <a:ext cx="1134000" cy="475200"/>
          </a:xfrm>
          <a:prstGeom prst="rect">
            <a:avLst/>
          </a:prstGeom>
        </p:spPr>
        <p:txBody>
          <a:bodyPr wrap="none" lIns="0" tIns="0" rIns="0" bIns="0"/>
          <a:lstStyle>
            <a:lvl1pPr marL="0" indent="0">
              <a:spcBef>
                <a:spcPts val="0"/>
              </a:spcBef>
              <a:buNone/>
              <a:defRPr sz="1200" b="1">
                <a:solidFill>
                  <a:schemeClr val="bg1"/>
                </a:solidFill>
              </a:defRPr>
            </a:lvl1pPr>
            <a:lvl2pPr marL="741400" indent="-284324">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a:t>Click to edit Master text styles</a:t>
            </a:r>
          </a:p>
          <a:p>
            <a:pPr lvl="1"/>
            <a:r>
              <a:rPr lang="en-US" noProof="0"/>
              <a:t>Second level</a:t>
            </a:r>
          </a:p>
        </p:txBody>
      </p:sp>
      <p:sp>
        <p:nvSpPr>
          <p:cNvPr id="14" name="Text Placeholder 9"/>
          <p:cNvSpPr>
            <a:spLocks noGrp="1"/>
          </p:cNvSpPr>
          <p:nvPr>
            <p:ph type="body" sz="quarter" idx="13"/>
          </p:nvPr>
        </p:nvSpPr>
        <p:spPr>
          <a:xfrm>
            <a:off x="2862000" y="4603500"/>
            <a:ext cx="2026800" cy="342900"/>
          </a:xfrm>
          <a:prstGeom prst="rect">
            <a:avLst/>
          </a:prstGeom>
        </p:spPr>
        <p:txBody>
          <a:bodyPr wrap="none" lIns="0" tIns="0" rIns="0" bIns="0"/>
          <a:lstStyle>
            <a:lvl1pPr marL="0" indent="0">
              <a:spcBef>
                <a:spcPts val="0"/>
              </a:spcBef>
              <a:buNone/>
              <a:defRPr sz="1200" b="1">
                <a:solidFill>
                  <a:schemeClr val="bg1"/>
                </a:solidFill>
              </a:defRPr>
            </a:lvl1pPr>
            <a:lvl2pPr marL="741400" indent="-284324">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a:t>Click to edit Master text styles</a:t>
            </a:r>
          </a:p>
          <a:p>
            <a:pPr lvl="1"/>
            <a:r>
              <a:rPr lang="en-US" noProof="0"/>
              <a:t>Second level</a:t>
            </a:r>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l="-7134" r="-1" b="5635"/>
          <a:stretch/>
        </p:blipFill>
        <p:spPr>
          <a:xfrm>
            <a:off x="0" y="4345172"/>
            <a:ext cx="2695912" cy="798909"/>
          </a:xfrm>
          <a:prstGeom prst="rect">
            <a:avLst/>
          </a:prstGeom>
        </p:spPr>
      </p:pic>
    </p:spTree>
    <p:extLst>
      <p:ext uri="{BB962C8B-B14F-4D97-AF65-F5344CB8AC3E}">
        <p14:creationId xmlns:p14="http://schemas.microsoft.com/office/powerpoint/2010/main" val="2041830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Only Title">
    <p:spTree>
      <p:nvGrpSpPr>
        <p:cNvPr id="1" name=""/>
        <p:cNvGrpSpPr/>
        <p:nvPr/>
      </p:nvGrpSpPr>
      <p:grpSpPr>
        <a:xfrm>
          <a:off x="0" y="0"/>
          <a:ext cx="0" cy="0"/>
          <a:chOff x="0" y="0"/>
          <a:chExt cx="0" cy="0"/>
        </a:xfrm>
      </p:grpSpPr>
      <p:sp>
        <p:nvSpPr>
          <p:cNvPr id="2" name="Title 1"/>
          <p:cNvSpPr>
            <a:spLocks noGrp="1"/>
          </p:cNvSpPr>
          <p:nvPr>
            <p:ph type="title"/>
          </p:nvPr>
        </p:nvSpPr>
        <p:spPr>
          <a:xfrm>
            <a:off x="654148" y="433420"/>
            <a:ext cx="7906652" cy="415499"/>
          </a:xfrm>
          <a:prstGeom prst="rect">
            <a:avLst/>
          </a:prstGeom>
        </p:spPr>
        <p:txBody>
          <a:bodyPr lIns="91414" tIns="45708" rIns="91414" bIns="45708"/>
          <a:lstStyle/>
          <a:p>
            <a:r>
              <a:rPr lang="en-US" noProof="0"/>
              <a:t>Click to edit Master title style</a:t>
            </a:r>
            <a:endParaRPr lang="fi-FI" noProof="0"/>
          </a:p>
        </p:txBody>
      </p:sp>
      <p:sp>
        <p:nvSpPr>
          <p:cNvPr id="3" name="Date Placeholder 2"/>
          <p:cNvSpPr>
            <a:spLocks noGrp="1"/>
          </p:cNvSpPr>
          <p:nvPr>
            <p:ph type="dt" sz="half" idx="10"/>
          </p:nvPr>
        </p:nvSpPr>
        <p:spPr/>
        <p:txBody>
          <a:bodyPr/>
          <a:lstStyle/>
          <a:p>
            <a:fld id="{7292EEDF-BCED-41D6-9DF9-36322087F403}" type="datetime1">
              <a:rPr lang="en-US" smtClean="0">
                <a:solidFill>
                  <a:prstClr val="black">
                    <a:tint val="75000"/>
                  </a:prstClr>
                </a:solidFill>
                <a:latin typeface="Arial"/>
              </a:rPr>
              <a:pPr/>
              <a:t>9/21/20</a:t>
            </a:fld>
            <a:endParaRPr lang="fi-FI">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fi-FI">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52384017-E4DF-4A7A-8FA6-2DC68C3EB4D0}" type="slidenum">
              <a:rPr lang="fi-FI" smtClean="0">
                <a:solidFill>
                  <a:prstClr val="black">
                    <a:tint val="75000"/>
                  </a:prstClr>
                </a:solidFill>
                <a:latin typeface="Arial"/>
              </a:rPr>
              <a:pPr/>
              <a:t>‹#›</a:t>
            </a:fld>
            <a:endParaRPr lang="fi-FI">
              <a:solidFill>
                <a:prstClr val="black">
                  <a:tint val="75000"/>
                </a:prstClr>
              </a:solidFill>
              <a:latin typeface="Arial"/>
            </a:endParaRPr>
          </a:p>
        </p:txBody>
      </p:sp>
      <p:sp>
        <p:nvSpPr>
          <p:cNvPr id="10" name="Text Placeholder 9"/>
          <p:cNvSpPr>
            <a:spLocks noGrp="1"/>
          </p:cNvSpPr>
          <p:nvPr>
            <p:ph type="body" sz="quarter" idx="13"/>
          </p:nvPr>
        </p:nvSpPr>
        <p:spPr>
          <a:xfrm>
            <a:off x="5144400" y="4608900"/>
            <a:ext cx="1537200" cy="286200"/>
          </a:xfrm>
          <a:prstGeom prst="rect">
            <a:avLst/>
          </a:prstGeom>
        </p:spPr>
        <p:txBody>
          <a:bodyPr lIns="0" tIns="0" rIns="0" bIns="0">
            <a:noAutofit/>
          </a:bodyPr>
          <a:lstStyle>
            <a:lvl1pPr marL="0" indent="0">
              <a:lnSpc>
                <a:spcPts val="950"/>
              </a:lnSpc>
              <a:spcBef>
                <a:spcPts val="0"/>
              </a:spcBef>
              <a:buNone/>
              <a:defRPr sz="900" b="1">
                <a:solidFill>
                  <a:schemeClr val="accent5"/>
                </a:solidFill>
              </a:defRPr>
            </a:lvl1pPr>
            <a:lvl2pPr marL="272976" indent="-103160">
              <a:defRPr lang="en-US" sz="900" kern="1200" dirty="0" smtClean="0">
                <a:solidFill>
                  <a:schemeClr val="tx1"/>
                </a:solidFill>
                <a:latin typeface="+mn-lt"/>
                <a:ea typeface="+mn-ea"/>
                <a:cs typeface="+mn-cs"/>
              </a:defRPr>
            </a:lvl2pPr>
            <a:lvl3pPr marL="272976" indent="-93635">
              <a:buFont typeface="Symbol" pitchFamily="18" charset="2"/>
              <a:buNone/>
              <a:defRPr sz="900"/>
            </a:lvl3pPr>
            <a:lvl4pPr marL="272976" indent="-93635">
              <a:defRPr sz="900"/>
            </a:lvl4pPr>
            <a:lvl5pPr marL="272976" indent="-93635">
              <a:buFont typeface="Symbol" pitchFamily="18" charset="2"/>
              <a:buChar char="-"/>
              <a:defRPr sz="900"/>
            </a:lvl5pPr>
            <a:lvl6pPr marL="273526" indent="-93575">
              <a:spcBef>
                <a:spcPts val="300"/>
              </a:spcBef>
              <a:buFont typeface="Symbol" pitchFamily="18" charset="2"/>
              <a:buChar char="-"/>
              <a:defRPr sz="900"/>
            </a:lvl6pPr>
            <a:lvl7pPr marL="273526" indent="-93575">
              <a:spcBef>
                <a:spcPts val="300"/>
              </a:spcBef>
              <a:buFont typeface="Symbol" pitchFamily="18" charset="2"/>
              <a:buChar char="-"/>
              <a:defRPr sz="900"/>
            </a:lvl7pPr>
            <a:lvl8pPr marL="273526" indent="-93575">
              <a:spcBef>
                <a:spcPts val="300"/>
              </a:spcBef>
              <a:buFont typeface="Symbol" pitchFamily="18" charset="2"/>
              <a:buChar char="-"/>
              <a:defRPr sz="900"/>
            </a:lvl8pPr>
            <a:lvl9pPr marL="273526" indent="-93575">
              <a:spcBef>
                <a:spcPts val="300"/>
              </a:spcBef>
              <a:buFont typeface="Symbol" pitchFamily="18" charset="2"/>
              <a:buChar char="-"/>
              <a:defRPr sz="900"/>
            </a:lvl9pPr>
          </a:lstStyle>
          <a:p>
            <a:pPr lvl="0"/>
            <a:r>
              <a:rPr lang="en-US" noProof="0"/>
              <a:t>Click to edit Master text styles</a:t>
            </a:r>
          </a:p>
        </p:txBody>
      </p:sp>
      <p:sp>
        <p:nvSpPr>
          <p:cNvPr id="11" name="Text Placeholder 9"/>
          <p:cNvSpPr>
            <a:spLocks noGrp="1"/>
          </p:cNvSpPr>
          <p:nvPr>
            <p:ph type="body" sz="quarter" idx="14"/>
          </p:nvPr>
        </p:nvSpPr>
        <p:spPr>
          <a:xfrm>
            <a:off x="6858001" y="4608900"/>
            <a:ext cx="1702800" cy="286200"/>
          </a:xfrm>
          <a:prstGeom prst="rect">
            <a:avLst/>
          </a:prstGeom>
        </p:spPr>
        <p:txBody>
          <a:bodyPr lIns="0" tIns="0" rIns="0" bIns="0">
            <a:noAutofit/>
          </a:bodyPr>
          <a:lstStyle>
            <a:lvl1pPr marL="0" indent="0">
              <a:lnSpc>
                <a:spcPts val="950"/>
              </a:lnSpc>
              <a:spcBef>
                <a:spcPts val="0"/>
              </a:spcBef>
              <a:buNone/>
              <a:defRPr sz="900" b="1">
                <a:solidFill>
                  <a:schemeClr val="accent5"/>
                </a:solidFill>
              </a:defRPr>
            </a:lvl1pPr>
            <a:lvl2pPr marL="272976" indent="-103160">
              <a:defRPr lang="en-US" sz="900" kern="1200" dirty="0" smtClean="0">
                <a:solidFill>
                  <a:schemeClr val="tx1"/>
                </a:solidFill>
                <a:latin typeface="+mn-lt"/>
                <a:ea typeface="+mn-ea"/>
                <a:cs typeface="+mn-cs"/>
              </a:defRPr>
            </a:lvl2pPr>
            <a:lvl3pPr marL="272976" indent="-93635">
              <a:buFont typeface="Symbol" pitchFamily="18" charset="2"/>
              <a:buNone/>
              <a:defRPr sz="900"/>
            </a:lvl3pPr>
            <a:lvl4pPr marL="272976" indent="-93635">
              <a:defRPr sz="900"/>
            </a:lvl4pPr>
            <a:lvl5pPr marL="272976" indent="-93635">
              <a:buFont typeface="Symbol" pitchFamily="18" charset="2"/>
              <a:buChar char="-"/>
              <a:defRPr sz="900"/>
            </a:lvl5pPr>
            <a:lvl6pPr marL="273526" indent="-93575">
              <a:spcBef>
                <a:spcPts val="300"/>
              </a:spcBef>
              <a:buFont typeface="Symbol" pitchFamily="18" charset="2"/>
              <a:buChar char="-"/>
              <a:defRPr sz="900"/>
            </a:lvl6pPr>
            <a:lvl7pPr marL="273526" indent="-93575">
              <a:spcBef>
                <a:spcPts val="300"/>
              </a:spcBef>
              <a:buFont typeface="Symbol" pitchFamily="18" charset="2"/>
              <a:buChar char="-"/>
              <a:defRPr sz="900"/>
            </a:lvl7pPr>
            <a:lvl8pPr marL="273526" indent="-93575">
              <a:spcBef>
                <a:spcPts val="300"/>
              </a:spcBef>
              <a:buFont typeface="Symbol" pitchFamily="18" charset="2"/>
              <a:buChar char="-"/>
              <a:defRPr sz="900"/>
            </a:lvl8pPr>
            <a:lvl9pPr marL="273526" indent="-93575">
              <a:spcBef>
                <a:spcPts val="300"/>
              </a:spcBef>
              <a:buFont typeface="Symbol" pitchFamily="18" charset="2"/>
              <a:buChar char="-"/>
              <a:defRPr sz="900"/>
            </a:lvl9pPr>
          </a:lstStyle>
          <a:p>
            <a:pPr lvl="0"/>
            <a:r>
              <a:rPr lang="en-US" noProof="0"/>
              <a:t>Click to edit Master text styles</a:t>
            </a:r>
          </a:p>
        </p:txBody>
      </p:sp>
    </p:spTree>
    <p:extLst>
      <p:ext uri="{BB962C8B-B14F-4D97-AF65-F5344CB8AC3E}">
        <p14:creationId xmlns:p14="http://schemas.microsoft.com/office/powerpoint/2010/main" val="27267630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Title and Two Contents">
    <p:spTree>
      <p:nvGrpSpPr>
        <p:cNvPr id="1" name=""/>
        <p:cNvGrpSpPr/>
        <p:nvPr/>
      </p:nvGrpSpPr>
      <p:grpSpPr>
        <a:xfrm>
          <a:off x="0" y="0"/>
          <a:ext cx="0" cy="0"/>
          <a:chOff x="0" y="0"/>
          <a:chExt cx="0" cy="0"/>
        </a:xfrm>
      </p:grpSpPr>
      <p:sp>
        <p:nvSpPr>
          <p:cNvPr id="2" name="Title 1"/>
          <p:cNvSpPr>
            <a:spLocks noGrp="1"/>
          </p:cNvSpPr>
          <p:nvPr>
            <p:ph type="title"/>
          </p:nvPr>
        </p:nvSpPr>
        <p:spPr>
          <a:xfrm>
            <a:off x="654148" y="433420"/>
            <a:ext cx="7906652" cy="415499"/>
          </a:xfrm>
          <a:prstGeom prst="rect">
            <a:avLst/>
          </a:prstGeom>
        </p:spPr>
        <p:txBody>
          <a:bodyPr lIns="91414" tIns="45708" rIns="91414" bIns="45708"/>
          <a:lstStyle/>
          <a:p>
            <a:r>
              <a:rPr lang="en-US" noProof="0"/>
              <a:t>Click to edit Master title style</a:t>
            </a:r>
            <a:endParaRPr lang="fi-FI" noProof="0"/>
          </a:p>
        </p:txBody>
      </p:sp>
      <p:sp>
        <p:nvSpPr>
          <p:cNvPr id="3" name="Content Placeholder 2"/>
          <p:cNvSpPr>
            <a:spLocks noGrp="1"/>
          </p:cNvSpPr>
          <p:nvPr>
            <p:ph sz="half" idx="1"/>
          </p:nvPr>
        </p:nvSpPr>
        <p:spPr>
          <a:xfrm>
            <a:off x="572400" y="1188000"/>
            <a:ext cx="3924000" cy="3102300"/>
          </a:xfrm>
          <a:prstGeom prst="rect">
            <a:avLst/>
          </a:prstGeom>
        </p:spPr>
        <p:txBody>
          <a:bodyPr lIns="91414" tIns="45708" rIns="91414" bIns="45708"/>
          <a:lstStyle>
            <a:lvl1pPr>
              <a:defRPr sz="2000"/>
            </a:lvl1pPr>
            <a:lvl2pPr>
              <a:defRPr sz="1800"/>
            </a:lvl2pPr>
            <a:lvl3pPr>
              <a:defRPr sz="1600"/>
            </a:lvl3pPr>
            <a:lvl4pPr>
              <a:defRPr sz="1400"/>
            </a:lvl4pPr>
            <a:lvl5pPr>
              <a:defRPr sz="1200"/>
            </a:lvl5pPr>
            <a:lvl6pPr>
              <a:defRPr sz="1400"/>
            </a:lvl6pPr>
            <a:lvl7pPr>
              <a:defRPr sz="1400"/>
            </a:lvl7pPr>
            <a:lvl8pPr>
              <a:defRPr sz="1400"/>
            </a:lvl8pPr>
            <a:lvl9pPr>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Content Placeholder 3"/>
          <p:cNvSpPr>
            <a:spLocks noGrp="1"/>
          </p:cNvSpPr>
          <p:nvPr>
            <p:ph sz="half" idx="2"/>
          </p:nvPr>
        </p:nvSpPr>
        <p:spPr>
          <a:xfrm>
            <a:off x="4648200" y="1188000"/>
            <a:ext cx="3924000" cy="3102300"/>
          </a:xfrm>
          <a:prstGeom prst="rect">
            <a:avLst/>
          </a:prstGeom>
        </p:spPr>
        <p:txBody>
          <a:bodyPr lIns="91414" tIns="45708" rIns="91414" bIns="45708"/>
          <a:lstStyle>
            <a:lvl1pPr>
              <a:defRPr sz="2000"/>
            </a:lvl1pPr>
            <a:lvl2pPr>
              <a:defRPr sz="1800"/>
            </a:lvl2pPr>
            <a:lvl3pPr>
              <a:defRPr sz="1600"/>
            </a:lvl3pPr>
            <a:lvl4pPr>
              <a:defRPr sz="1400"/>
            </a:lvl4pPr>
            <a:lvl5pPr>
              <a:defRPr sz="1200"/>
            </a:lvl5pPr>
            <a:lvl6pPr>
              <a:buNone/>
              <a:defRPr sz="1400"/>
            </a:lvl6pPr>
            <a:lvl7pPr>
              <a:buNone/>
              <a:defRPr sz="1400"/>
            </a:lvl7pPr>
            <a:lvl8pPr>
              <a:buNone/>
              <a:defRPr sz="1400"/>
            </a:lvl8pPr>
            <a:lvl9pPr>
              <a:buNone/>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Date Placeholder 4"/>
          <p:cNvSpPr>
            <a:spLocks noGrp="1"/>
          </p:cNvSpPr>
          <p:nvPr>
            <p:ph type="dt" sz="half" idx="10"/>
          </p:nvPr>
        </p:nvSpPr>
        <p:spPr/>
        <p:txBody>
          <a:bodyPr/>
          <a:lstStyle/>
          <a:p>
            <a:fld id="{30CCFA59-C1FC-453C-854B-451EFFB09889}" type="datetime1">
              <a:rPr lang="en-US" smtClean="0">
                <a:solidFill>
                  <a:prstClr val="black">
                    <a:tint val="75000"/>
                  </a:prstClr>
                </a:solidFill>
                <a:latin typeface="Arial"/>
              </a:rPr>
              <a:pPr/>
              <a:t>9/21/20</a:t>
            </a:fld>
            <a:endParaRPr lang="fi-FI">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52384017-E4DF-4A7A-8FA6-2DC68C3EB4D0}" type="slidenum">
              <a:rPr lang="fi-FI" smtClean="0">
                <a:solidFill>
                  <a:prstClr val="black">
                    <a:tint val="75000"/>
                  </a:prstClr>
                </a:solidFill>
                <a:latin typeface="Arial"/>
              </a:rPr>
              <a:pPr/>
              <a:t>‹#›</a:t>
            </a:fld>
            <a:endParaRPr lang="fi-FI">
              <a:solidFill>
                <a:prstClr val="black">
                  <a:tint val="75000"/>
                </a:prstClr>
              </a:solidFill>
              <a:latin typeface="Arial"/>
            </a:endParaRPr>
          </a:p>
        </p:txBody>
      </p:sp>
      <p:sp>
        <p:nvSpPr>
          <p:cNvPr id="10" name="Text Placeholder 9"/>
          <p:cNvSpPr>
            <a:spLocks noGrp="1"/>
          </p:cNvSpPr>
          <p:nvPr>
            <p:ph type="body" sz="quarter" idx="13"/>
          </p:nvPr>
        </p:nvSpPr>
        <p:spPr>
          <a:xfrm>
            <a:off x="5144400" y="4608900"/>
            <a:ext cx="1537200" cy="286200"/>
          </a:xfrm>
          <a:prstGeom prst="rect">
            <a:avLst/>
          </a:prstGeom>
        </p:spPr>
        <p:txBody>
          <a:bodyPr lIns="0" tIns="0" rIns="0" bIns="0">
            <a:noAutofit/>
          </a:bodyPr>
          <a:lstStyle>
            <a:lvl1pPr marL="0" indent="0">
              <a:lnSpc>
                <a:spcPts val="950"/>
              </a:lnSpc>
              <a:spcBef>
                <a:spcPts val="0"/>
              </a:spcBef>
              <a:buNone/>
              <a:defRPr sz="900" b="1">
                <a:solidFill>
                  <a:schemeClr val="accent5"/>
                </a:solidFill>
              </a:defRPr>
            </a:lvl1pPr>
            <a:lvl2pPr marL="272976" indent="-103160">
              <a:defRPr lang="en-US" sz="900" kern="1200" dirty="0" smtClean="0">
                <a:solidFill>
                  <a:schemeClr val="tx1"/>
                </a:solidFill>
                <a:latin typeface="+mn-lt"/>
                <a:ea typeface="+mn-ea"/>
                <a:cs typeface="+mn-cs"/>
              </a:defRPr>
            </a:lvl2pPr>
            <a:lvl3pPr marL="272976" indent="-93635">
              <a:buFont typeface="Symbol" pitchFamily="18" charset="2"/>
              <a:buNone/>
              <a:defRPr sz="900"/>
            </a:lvl3pPr>
            <a:lvl4pPr marL="272976" indent="-93635">
              <a:defRPr sz="900"/>
            </a:lvl4pPr>
            <a:lvl5pPr marL="272976" indent="-93635">
              <a:buFont typeface="Symbol" pitchFamily="18" charset="2"/>
              <a:buChar char="-"/>
              <a:defRPr sz="900"/>
            </a:lvl5pPr>
            <a:lvl6pPr marL="273526" indent="-93575">
              <a:spcBef>
                <a:spcPts val="300"/>
              </a:spcBef>
              <a:buFont typeface="Symbol" pitchFamily="18" charset="2"/>
              <a:buChar char="-"/>
              <a:defRPr sz="900"/>
            </a:lvl6pPr>
            <a:lvl7pPr marL="273526" indent="-93575">
              <a:spcBef>
                <a:spcPts val="300"/>
              </a:spcBef>
              <a:buFont typeface="Symbol" pitchFamily="18" charset="2"/>
              <a:buChar char="-"/>
              <a:defRPr sz="900"/>
            </a:lvl7pPr>
            <a:lvl8pPr marL="273526" indent="-93575">
              <a:spcBef>
                <a:spcPts val="300"/>
              </a:spcBef>
              <a:buFont typeface="Symbol" pitchFamily="18" charset="2"/>
              <a:buChar char="-"/>
              <a:defRPr sz="900"/>
            </a:lvl8pPr>
            <a:lvl9pPr marL="273526" indent="-93575">
              <a:spcBef>
                <a:spcPts val="300"/>
              </a:spcBef>
              <a:buFont typeface="Symbol" pitchFamily="18" charset="2"/>
              <a:buChar char="-"/>
              <a:defRPr sz="900"/>
            </a:lvl9pPr>
          </a:lstStyle>
          <a:p>
            <a:pPr lvl="0"/>
            <a:r>
              <a:rPr lang="en-US" noProof="0"/>
              <a:t>Click to edit Master text styles</a:t>
            </a:r>
          </a:p>
        </p:txBody>
      </p:sp>
      <p:sp>
        <p:nvSpPr>
          <p:cNvPr id="11" name="Text Placeholder 9"/>
          <p:cNvSpPr>
            <a:spLocks noGrp="1"/>
          </p:cNvSpPr>
          <p:nvPr>
            <p:ph type="body" sz="quarter" idx="14"/>
          </p:nvPr>
        </p:nvSpPr>
        <p:spPr>
          <a:xfrm>
            <a:off x="6858001" y="4608900"/>
            <a:ext cx="1702800" cy="286200"/>
          </a:xfrm>
          <a:prstGeom prst="rect">
            <a:avLst/>
          </a:prstGeom>
        </p:spPr>
        <p:txBody>
          <a:bodyPr lIns="0" tIns="0" rIns="0" bIns="0">
            <a:noAutofit/>
          </a:bodyPr>
          <a:lstStyle>
            <a:lvl1pPr marL="0" indent="0">
              <a:lnSpc>
                <a:spcPts val="950"/>
              </a:lnSpc>
              <a:spcBef>
                <a:spcPts val="0"/>
              </a:spcBef>
              <a:buNone/>
              <a:defRPr sz="900" b="1">
                <a:solidFill>
                  <a:schemeClr val="accent5"/>
                </a:solidFill>
              </a:defRPr>
            </a:lvl1pPr>
            <a:lvl2pPr marL="272976" indent="-103160">
              <a:defRPr lang="en-US" sz="900" kern="1200" dirty="0" smtClean="0">
                <a:solidFill>
                  <a:schemeClr val="tx1"/>
                </a:solidFill>
                <a:latin typeface="+mn-lt"/>
                <a:ea typeface="+mn-ea"/>
                <a:cs typeface="+mn-cs"/>
              </a:defRPr>
            </a:lvl2pPr>
            <a:lvl3pPr marL="272976" indent="-93635">
              <a:buFont typeface="Symbol" pitchFamily="18" charset="2"/>
              <a:buNone/>
              <a:defRPr sz="900"/>
            </a:lvl3pPr>
            <a:lvl4pPr marL="272976" indent="-93635">
              <a:defRPr sz="900"/>
            </a:lvl4pPr>
            <a:lvl5pPr marL="272976" indent="-93635">
              <a:buFont typeface="Symbol" pitchFamily="18" charset="2"/>
              <a:buChar char="-"/>
              <a:defRPr sz="900"/>
            </a:lvl5pPr>
            <a:lvl6pPr marL="273526" indent="-93575">
              <a:spcBef>
                <a:spcPts val="300"/>
              </a:spcBef>
              <a:buFont typeface="Symbol" pitchFamily="18" charset="2"/>
              <a:buChar char="-"/>
              <a:defRPr sz="900"/>
            </a:lvl6pPr>
            <a:lvl7pPr marL="273526" indent="-93575">
              <a:spcBef>
                <a:spcPts val="300"/>
              </a:spcBef>
              <a:buFont typeface="Symbol" pitchFamily="18" charset="2"/>
              <a:buChar char="-"/>
              <a:defRPr sz="900"/>
            </a:lvl7pPr>
            <a:lvl8pPr marL="273526" indent="-93575">
              <a:spcBef>
                <a:spcPts val="300"/>
              </a:spcBef>
              <a:buFont typeface="Symbol" pitchFamily="18" charset="2"/>
              <a:buChar char="-"/>
              <a:defRPr sz="900"/>
            </a:lvl8pPr>
            <a:lvl9pPr marL="273526" indent="-93575">
              <a:spcBef>
                <a:spcPts val="300"/>
              </a:spcBef>
              <a:buFont typeface="Symbol" pitchFamily="18" charset="2"/>
              <a:buChar char="-"/>
              <a:defRPr sz="900"/>
            </a:lvl9pPr>
          </a:lstStyle>
          <a:p>
            <a:pPr lvl="0"/>
            <a:r>
              <a:rPr lang="en-US" noProof="0"/>
              <a:t>Click to edit Master text styles</a:t>
            </a:r>
          </a:p>
        </p:txBody>
      </p:sp>
    </p:spTree>
    <p:extLst>
      <p:ext uri="{BB962C8B-B14F-4D97-AF65-F5344CB8AC3E}">
        <p14:creationId xmlns:p14="http://schemas.microsoft.com/office/powerpoint/2010/main" val="3425133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Text Placeholder 10"/>
          <p:cNvSpPr>
            <a:spLocks noGrp="1"/>
          </p:cNvSpPr>
          <p:nvPr>
            <p:ph type="body" sz="quarter" idx="13"/>
          </p:nvPr>
        </p:nvSpPr>
        <p:spPr>
          <a:xfrm>
            <a:off x="572400" y="1123200"/>
            <a:ext cx="6285600" cy="3102300"/>
          </a:xfrm>
          <a:prstGeom prst="rect">
            <a:avLst/>
          </a:prstGeom>
        </p:spPr>
        <p:txBody>
          <a:bodyPr lIns="0" tIns="0" rIns="0" bIns="0">
            <a:normAutofit/>
          </a:bodyPr>
          <a:lstStyle>
            <a:lvl1pPr>
              <a:lnSpc>
                <a:spcPts val="2000"/>
              </a:lnSpc>
              <a:buNone/>
              <a:defRPr sz="1600" b="1"/>
            </a:lvl1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p:txBody>
      </p:sp>
      <p:sp>
        <p:nvSpPr>
          <p:cNvPr id="7" name="Title 1"/>
          <p:cNvSpPr>
            <a:spLocks noGrp="1"/>
          </p:cNvSpPr>
          <p:nvPr>
            <p:ph type="ctrTitle"/>
          </p:nvPr>
        </p:nvSpPr>
        <p:spPr>
          <a:xfrm>
            <a:off x="572400" y="365805"/>
            <a:ext cx="7772400" cy="675000"/>
          </a:xfrm>
          <a:prstGeom prst="rect">
            <a:avLst/>
          </a:prstGeom>
        </p:spPr>
        <p:txBody>
          <a:bodyPr lIns="0" tIns="0" rIns="0" bIns="0" anchor="t">
            <a:noAutofit/>
          </a:bodyPr>
          <a:lstStyle>
            <a:lvl1pPr algn="l">
              <a:defRPr sz="3200" b="1">
                <a:solidFill>
                  <a:schemeClr val="accent2"/>
                </a:solidFill>
                <a:latin typeface="+mj-lt"/>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3" name="Text Placeholder 13"/>
          <p:cNvSpPr>
            <a:spLocks noGrp="1"/>
          </p:cNvSpPr>
          <p:nvPr>
            <p:ph type="body" sz="quarter" idx="16"/>
          </p:nvPr>
        </p:nvSpPr>
        <p:spPr>
          <a:xfrm>
            <a:off x="5143500" y="4608927"/>
            <a:ext cx="1536700" cy="286984"/>
          </a:xfrm>
          <a:prstGeom prst="rect">
            <a:avLst/>
          </a:prstGeom>
        </p:spPr>
        <p:txBody>
          <a:bodyPr lIns="0" tIns="0" rIns="0" bIns="0"/>
          <a:lstStyle>
            <a:lvl1pPr marL="0">
              <a:lnSpc>
                <a:spcPts val="950"/>
              </a:lnSpc>
              <a:spcBef>
                <a:spcPts val="0"/>
              </a:spcBef>
              <a:buNone/>
              <a:defRPr sz="900" b="1">
                <a:solidFill>
                  <a:schemeClr val="bg2"/>
                </a:solidFill>
              </a:defRPr>
            </a:lvl1pPr>
          </a:lstStyle>
          <a:p>
            <a:pPr lvl="0"/>
            <a:r>
              <a:rPr lang="fi-FI"/>
              <a:t>Click to edit Master text styles</a:t>
            </a:r>
          </a:p>
        </p:txBody>
      </p:sp>
      <p:sp>
        <p:nvSpPr>
          <p:cNvPr id="14" name="Text Placeholder 13"/>
          <p:cNvSpPr>
            <a:spLocks noGrp="1"/>
          </p:cNvSpPr>
          <p:nvPr>
            <p:ph type="body" sz="quarter" idx="17"/>
          </p:nvPr>
        </p:nvSpPr>
        <p:spPr>
          <a:xfrm>
            <a:off x="6859619" y="4608927"/>
            <a:ext cx="1701801" cy="286984"/>
          </a:xfrm>
          <a:prstGeom prst="rect">
            <a:avLst/>
          </a:prstGeom>
        </p:spPr>
        <p:txBody>
          <a:bodyPr lIns="0" tIns="0" rIns="0" bIns="0"/>
          <a:lstStyle>
            <a:lvl1pPr marL="0">
              <a:lnSpc>
                <a:spcPts val="950"/>
              </a:lnSpc>
              <a:spcBef>
                <a:spcPts val="0"/>
              </a:spcBef>
              <a:buNone/>
              <a:defRPr sz="900" b="1">
                <a:solidFill>
                  <a:schemeClr val="bg2"/>
                </a:solidFill>
              </a:defRPr>
            </a:lvl1pPr>
          </a:lstStyle>
          <a:p>
            <a:pPr lvl="0"/>
            <a:r>
              <a:rPr lang="fi-FI"/>
              <a:t>Click to edit Master text styles</a:t>
            </a:r>
          </a:p>
        </p:txBody>
      </p:sp>
      <p:sp>
        <p:nvSpPr>
          <p:cNvPr id="8" name="Footer Placeholder 4"/>
          <p:cNvSpPr>
            <a:spLocks noGrp="1"/>
          </p:cNvSpPr>
          <p:nvPr>
            <p:ph type="ftr" sz="quarter" idx="18"/>
          </p:nvPr>
        </p:nvSpPr>
        <p:spPr>
          <a:xfrm>
            <a:off x="3429000" y="4609730"/>
            <a:ext cx="1544638" cy="95727"/>
          </a:xfrm>
        </p:spPr>
        <p:txBody>
          <a:bodyPr lIns="0" tIns="0" rIns="0" bIns="0" anchor="t"/>
          <a:lstStyle>
            <a:lvl1pPr algn="l">
              <a:defRPr sz="900" b="1"/>
            </a:lvl1pPr>
          </a:lstStyle>
          <a:p>
            <a:pPr>
              <a:defRPr/>
            </a:pPr>
            <a:endParaRPr lang="en-US">
              <a:solidFill>
                <a:prstClr val="black">
                  <a:tint val="75000"/>
                </a:prstClr>
              </a:solidFill>
            </a:endParaRPr>
          </a:p>
        </p:txBody>
      </p:sp>
      <p:sp>
        <p:nvSpPr>
          <p:cNvPr id="9" name="Date Placeholder 3"/>
          <p:cNvSpPr>
            <a:spLocks noGrp="1"/>
          </p:cNvSpPr>
          <p:nvPr>
            <p:ph type="dt" sz="half" idx="19"/>
          </p:nvPr>
        </p:nvSpPr>
        <p:spPr>
          <a:xfrm>
            <a:off x="3429000" y="4704874"/>
            <a:ext cx="1544638" cy="94298"/>
          </a:xfrm>
        </p:spPr>
        <p:txBody>
          <a:bodyPr lIns="0" tIns="0" rIns="0" bIns="0" anchor="t"/>
          <a:lstStyle>
            <a:lvl1pPr>
              <a:defRPr sz="900" b="1"/>
            </a:lvl1pPr>
          </a:lstStyle>
          <a:p>
            <a:fld id="{F64239BA-F671-B24C-B394-01839EA2647B}" type="datetime1">
              <a:rPr lang="en-US">
                <a:solidFill>
                  <a:prstClr val="black">
                    <a:tint val="75000"/>
                  </a:prstClr>
                </a:solidFill>
              </a:rPr>
              <a:pPr/>
              <a:t>9/21/20</a:t>
            </a:fld>
            <a:endParaRPr lang="en-US">
              <a:solidFill>
                <a:prstClr val="black">
                  <a:tint val="75000"/>
                </a:prstClr>
              </a:solidFill>
            </a:endParaRPr>
          </a:p>
        </p:txBody>
      </p:sp>
      <p:sp>
        <p:nvSpPr>
          <p:cNvPr id="10" name="Slide Number Placeholder 5"/>
          <p:cNvSpPr>
            <a:spLocks noGrp="1"/>
          </p:cNvSpPr>
          <p:nvPr>
            <p:ph type="sldNum" sz="quarter" idx="20"/>
          </p:nvPr>
        </p:nvSpPr>
        <p:spPr>
          <a:xfrm>
            <a:off x="3429000" y="4802029"/>
            <a:ext cx="1544638" cy="94298"/>
          </a:xfrm>
        </p:spPr>
        <p:txBody>
          <a:bodyPr lIns="0" tIns="0" rIns="0" bIns="0" anchor="t"/>
          <a:lstStyle>
            <a:lvl1pPr algn="l">
              <a:defRPr sz="900" b="1"/>
            </a:lvl1pPr>
          </a:lstStyle>
          <a:p>
            <a:fld id="{968382F0-4107-8B46-A7D7-D94C049BE94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991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08491004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
            <a:ext cx="2238480" cy="1592251"/>
          </a:xfrm>
          <a:prstGeom prst="rect">
            <a:avLst/>
          </a:prstGeom>
        </p:spPr>
      </p:pic>
    </p:spTree>
    <p:extLst>
      <p:ext uri="{BB962C8B-B14F-4D97-AF65-F5344CB8AC3E}">
        <p14:creationId xmlns:p14="http://schemas.microsoft.com/office/powerpoint/2010/main" val="90943555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7"/>
            <a:ext cx="2238480" cy="1592251"/>
          </a:xfrm>
          <a:prstGeom prst="rect">
            <a:avLst/>
          </a:prstGeom>
        </p:spPr>
      </p:pic>
    </p:spTree>
    <p:extLst>
      <p:ext uri="{BB962C8B-B14F-4D97-AF65-F5344CB8AC3E}">
        <p14:creationId xmlns:p14="http://schemas.microsoft.com/office/powerpoint/2010/main" val="416692092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
            <a:ext cx="2238480" cy="1592251"/>
          </a:xfrm>
          <a:prstGeom prst="rect">
            <a:avLst/>
          </a:prstGeom>
        </p:spPr>
      </p:pic>
    </p:spTree>
    <p:extLst>
      <p:ext uri="{BB962C8B-B14F-4D97-AF65-F5344CB8AC3E}">
        <p14:creationId xmlns:p14="http://schemas.microsoft.com/office/powerpoint/2010/main" val="253426565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
            <a:ext cx="2238480" cy="1592251"/>
          </a:xfrm>
          <a:prstGeom prst="rect">
            <a:avLst/>
          </a:prstGeom>
        </p:spPr>
      </p:pic>
    </p:spTree>
    <p:extLst>
      <p:ext uri="{BB962C8B-B14F-4D97-AF65-F5344CB8AC3E}">
        <p14:creationId xmlns:p14="http://schemas.microsoft.com/office/powerpoint/2010/main" val="407678609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7"/>
            <a:ext cx="2238480" cy="1592251"/>
          </a:xfrm>
          <a:prstGeom prst="rect">
            <a:avLst/>
          </a:prstGeom>
        </p:spPr>
      </p:pic>
    </p:spTree>
    <p:extLst>
      <p:ext uri="{BB962C8B-B14F-4D97-AF65-F5344CB8AC3E}">
        <p14:creationId xmlns:p14="http://schemas.microsoft.com/office/powerpoint/2010/main" val="346179233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
            <a:ext cx="2238480" cy="1592251"/>
          </a:xfrm>
          <a:prstGeom prst="rect">
            <a:avLst/>
          </a:prstGeom>
        </p:spPr>
      </p:pic>
    </p:spTree>
    <p:extLst>
      <p:ext uri="{BB962C8B-B14F-4D97-AF65-F5344CB8AC3E}">
        <p14:creationId xmlns:p14="http://schemas.microsoft.com/office/powerpoint/2010/main" val="410486639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46" y="2055250"/>
            <a:ext cx="7975385" cy="1977000"/>
          </a:xfrm>
          <a:prstGeom prst="rect">
            <a:avLst/>
          </a:prstGeom>
        </p:spPr>
        <p:txBody>
          <a:bodyPr lIns="0" tIns="0" rIns="0" bIns="0" anchor="b">
            <a:noAutofit/>
          </a:bodyPr>
          <a:lstStyle>
            <a:lvl1pPr algn="l">
              <a:lnSpc>
                <a:spcPct val="80000"/>
              </a:lnSpc>
              <a:defRPr sz="72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233603809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46" y="2055250"/>
            <a:ext cx="7975385" cy="1977000"/>
          </a:xfrm>
          <a:prstGeom prst="rect">
            <a:avLst/>
          </a:prstGeom>
        </p:spPr>
        <p:txBody>
          <a:bodyPr lIns="0" tIns="0" rIns="0" bIns="0" anchor="b">
            <a:noAutofit/>
          </a:bodyPr>
          <a:lstStyle>
            <a:lvl1pPr algn="l">
              <a:lnSpc>
                <a:spcPct val="80000"/>
              </a:lnSpc>
              <a:defRPr sz="7200" b="1" spc="-200">
                <a:solidFill>
                  <a:schemeClr val="accent5"/>
                </a:solidFill>
              </a:defRPr>
            </a:lvl1pPr>
          </a:lstStyle>
          <a:p>
            <a:r>
              <a:rPr lang="fi-FI"/>
              <a:t>Click to edit Master title style</a:t>
            </a:r>
            <a:endParaRPr lang="en-US" dirty="0"/>
          </a:p>
        </p:txBody>
      </p:sp>
      <p:sp>
        <p:nvSpPr>
          <p:cNvPr id="6"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328833982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46" y="2055250"/>
            <a:ext cx="7975385" cy="1977000"/>
          </a:xfrm>
          <a:prstGeom prst="rect">
            <a:avLst/>
          </a:prstGeom>
        </p:spPr>
        <p:txBody>
          <a:bodyPr lIns="0" tIns="0" rIns="0" bIns="0" anchor="b">
            <a:noAutofit/>
          </a:bodyPr>
          <a:lstStyle>
            <a:lvl1pPr algn="l">
              <a:lnSpc>
                <a:spcPct val="80000"/>
              </a:lnSpc>
              <a:defRPr sz="7200" b="1" spc="-200">
                <a:solidFill>
                  <a:schemeClr val="accent1"/>
                </a:solidFill>
              </a:defRPr>
            </a:lvl1pPr>
          </a:lstStyle>
          <a:p>
            <a:r>
              <a:rPr lang="fi-FI"/>
              <a:t>Click to edit Master title style</a:t>
            </a:r>
            <a:endParaRPr lang="en-US" dirty="0"/>
          </a:p>
        </p:txBody>
      </p:sp>
      <p:sp>
        <p:nvSpPr>
          <p:cNvPr id="6"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46" y="12646"/>
            <a:ext cx="2236005" cy="1565204"/>
          </a:xfrm>
          <a:prstGeom prst="rect">
            <a:avLst/>
          </a:prstGeom>
        </p:spPr>
      </p:pic>
    </p:spTree>
    <p:extLst>
      <p:ext uri="{BB962C8B-B14F-4D97-AF65-F5344CB8AC3E}">
        <p14:creationId xmlns:p14="http://schemas.microsoft.com/office/powerpoint/2010/main" val="158915022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5560" y="1826719"/>
            <a:ext cx="3319477" cy="2424675"/>
          </a:xfrm>
          <a:prstGeom prst="rect">
            <a:avLst/>
          </a:prstGeom>
        </p:spPr>
        <p:txBody>
          <a:bodyPr lIns="0" tIns="0" rIns="0" bIns="0" anchor="t">
            <a:noAutofit/>
          </a:bodyPr>
          <a:lstStyle>
            <a:lvl1pPr algn="l">
              <a:lnSpc>
                <a:spcPct val="80000"/>
              </a:lnSpc>
              <a:defRPr sz="60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5560"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lIns="91414" tIns="45708" rIns="91414" bIns="45708"/>
          <a:lstStyle/>
          <a:p>
            <a:pPr lvl="0"/>
            <a:r>
              <a:rPr lang="fi-FI" noProof="0"/>
              <a:t>Drag picture to placeholder or click icon to add</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2650428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425159859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lIns="91414" tIns="45708" rIns="91414" bIns="45708"/>
          <a:lstStyle/>
          <a:p>
            <a:pPr lvl="0"/>
            <a:r>
              <a:rPr lang="fi-FI" noProof="0"/>
              <a:t>Drag picture to placeholder or click icon to add</a:t>
            </a:r>
          </a:p>
        </p:txBody>
      </p:sp>
      <p:sp>
        <p:nvSpPr>
          <p:cNvPr id="6" name="Title 1"/>
          <p:cNvSpPr>
            <a:spLocks noGrp="1"/>
          </p:cNvSpPr>
          <p:nvPr>
            <p:ph type="ctrTitle"/>
          </p:nvPr>
        </p:nvSpPr>
        <p:spPr>
          <a:xfrm>
            <a:off x="585560" y="1826719"/>
            <a:ext cx="3319477" cy="2424675"/>
          </a:xfrm>
          <a:prstGeom prst="rect">
            <a:avLst/>
          </a:prstGeom>
        </p:spPr>
        <p:txBody>
          <a:bodyPr lIns="0" tIns="0" rIns="0" bIns="0" anchor="t">
            <a:noAutofit/>
          </a:bodyPr>
          <a:lstStyle>
            <a:lvl1pPr algn="l">
              <a:lnSpc>
                <a:spcPct val="80000"/>
              </a:lnSpc>
              <a:defRPr sz="6000" b="1" spc="-200">
                <a:solidFill>
                  <a:schemeClr val="accent5"/>
                </a:solidFill>
              </a:defRPr>
            </a:lvl1pPr>
          </a:lstStyle>
          <a:p>
            <a:r>
              <a:rPr lang="fi-FI"/>
              <a:t>Click to edit Master title style</a:t>
            </a:r>
            <a:endParaRPr lang="en-US" dirty="0"/>
          </a:p>
        </p:txBody>
      </p:sp>
      <p:sp>
        <p:nvSpPr>
          <p:cNvPr id="8" name="Subtitle 2"/>
          <p:cNvSpPr>
            <a:spLocks noGrp="1"/>
          </p:cNvSpPr>
          <p:nvPr>
            <p:ph type="subTitle" idx="1"/>
          </p:nvPr>
        </p:nvSpPr>
        <p:spPr>
          <a:xfrm>
            <a:off x="585560"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395317738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lIns="91414" tIns="45708" rIns="91414" bIns="45708"/>
          <a:lstStyle/>
          <a:p>
            <a:pPr lvl="0"/>
            <a:r>
              <a:rPr lang="fi-FI" noProof="0"/>
              <a:t>Drag picture to placeholder or click icon to add</a:t>
            </a:r>
          </a:p>
        </p:txBody>
      </p:sp>
      <p:sp>
        <p:nvSpPr>
          <p:cNvPr id="6" name="Title 1"/>
          <p:cNvSpPr>
            <a:spLocks noGrp="1"/>
          </p:cNvSpPr>
          <p:nvPr>
            <p:ph type="ctrTitle"/>
          </p:nvPr>
        </p:nvSpPr>
        <p:spPr>
          <a:xfrm>
            <a:off x="585560" y="1826719"/>
            <a:ext cx="3319477" cy="2424675"/>
          </a:xfrm>
          <a:prstGeom prst="rect">
            <a:avLst/>
          </a:prstGeom>
        </p:spPr>
        <p:txBody>
          <a:bodyPr lIns="0" tIns="0" rIns="0" bIns="0" anchor="t">
            <a:noAutofit/>
          </a:bodyPr>
          <a:lstStyle>
            <a:lvl1pPr algn="l">
              <a:lnSpc>
                <a:spcPct val="80000"/>
              </a:lnSpc>
              <a:defRPr sz="6000" b="1" spc="-200">
                <a:solidFill>
                  <a:schemeClr val="accent1"/>
                </a:solidFill>
              </a:defRPr>
            </a:lvl1pPr>
          </a:lstStyle>
          <a:p>
            <a:r>
              <a:rPr lang="fi-FI"/>
              <a:t>Click to edit Master title style</a:t>
            </a:r>
            <a:endParaRPr lang="en-US" dirty="0"/>
          </a:p>
        </p:txBody>
      </p:sp>
      <p:sp>
        <p:nvSpPr>
          <p:cNvPr id="7" name="Subtitle 2"/>
          <p:cNvSpPr>
            <a:spLocks noGrp="1"/>
          </p:cNvSpPr>
          <p:nvPr>
            <p:ph type="subTitle" idx="1"/>
          </p:nvPr>
        </p:nvSpPr>
        <p:spPr>
          <a:xfrm>
            <a:off x="585560"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46" y="12646"/>
            <a:ext cx="2236005" cy="1565204"/>
          </a:xfrm>
          <a:prstGeom prst="rect">
            <a:avLst/>
          </a:prstGeom>
        </p:spPr>
      </p:pic>
    </p:spTree>
    <p:extLst>
      <p:ext uri="{BB962C8B-B14F-4D97-AF65-F5344CB8AC3E}">
        <p14:creationId xmlns:p14="http://schemas.microsoft.com/office/powerpoint/2010/main" val="1765465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42" y="4214199"/>
            <a:ext cx="2449209" cy="860242"/>
          </a:xfrm>
          <a:prstGeom prst="rect">
            <a:avLst/>
          </a:prstGeom>
        </p:spPr>
      </p:pic>
    </p:spTree>
    <p:extLst>
      <p:ext uri="{BB962C8B-B14F-4D97-AF65-F5344CB8AC3E}">
        <p14:creationId xmlns:p14="http://schemas.microsoft.com/office/powerpoint/2010/main" val="257589696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2125" y="4215534"/>
            <a:ext cx="2346452" cy="848038"/>
          </a:xfrm>
          <a:prstGeom prst="rect">
            <a:avLst/>
          </a:prstGeom>
        </p:spPr>
      </p:pic>
    </p:spTree>
    <p:extLst>
      <p:ext uri="{BB962C8B-B14F-4D97-AF65-F5344CB8AC3E}">
        <p14:creationId xmlns:p14="http://schemas.microsoft.com/office/powerpoint/2010/main" val="56886589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1943" y="4215846"/>
            <a:ext cx="2446833" cy="847471"/>
          </a:xfrm>
          <a:prstGeom prst="rect">
            <a:avLst/>
          </a:prstGeom>
        </p:spPr>
      </p:pic>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Tree>
    <p:extLst>
      <p:ext uri="{BB962C8B-B14F-4D97-AF65-F5344CB8AC3E}">
        <p14:creationId xmlns:p14="http://schemas.microsoft.com/office/powerpoint/2010/main" val="39342474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54641" y="4198727"/>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276871934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8922" y="4198727"/>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151484348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72898" y="4198727"/>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67151026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0"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54641" y="4198727"/>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2801546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0"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8922" y="4198727"/>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909585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46231416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2"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72898" y="4198727"/>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5664057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703385" y="857250"/>
            <a:ext cx="7810500" cy="571500"/>
          </a:xfrm>
          <a:prstGeom prst="rect">
            <a:avLst/>
          </a:prstGeom>
        </p:spPr>
        <p:txBody>
          <a:bodyPr lIns="91414" tIns="45708" rIns="91414" bIns="45708"/>
          <a:lstStyle/>
          <a:p>
            <a:r>
              <a:rPr lang="fi-FI"/>
              <a:t>Click to edit Master title style</a:t>
            </a:r>
            <a:endParaRPr lang="fi-FI" dirty="0"/>
          </a:p>
        </p:txBody>
      </p:sp>
      <p:sp>
        <p:nvSpPr>
          <p:cNvPr id="3" name="Sisällön paikkamerkki 2"/>
          <p:cNvSpPr>
            <a:spLocks noGrp="1"/>
          </p:cNvSpPr>
          <p:nvPr>
            <p:ph idx="1"/>
          </p:nvPr>
        </p:nvSpPr>
        <p:spPr>
          <a:xfrm>
            <a:off x="703385" y="1600200"/>
            <a:ext cx="7810500" cy="3077766"/>
          </a:xfrm>
          <a:prstGeom prst="rect">
            <a:avLst/>
          </a:prstGeom>
        </p:spPr>
        <p:txBody>
          <a:bodyPr lIns="91414" tIns="45708" rIns="91414" bIns="45708"/>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1713459210"/>
      </p:ext>
    </p:extLst>
  </p:cSld>
  <p:clrMapOvr>
    <a:masterClrMapping/>
  </p:clrMapOvr>
  <p:hf hdr="0"/>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84"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468321"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206661261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84"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21"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239132370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84"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21"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296869346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84"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468321"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109522130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84"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21"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46647099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84"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21"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254934816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8319"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42" y="43"/>
            <a:ext cx="1619403" cy="1360353"/>
          </a:xfrm>
          <a:prstGeom prst="rect">
            <a:avLst/>
          </a:prstGeom>
        </p:spPr>
      </p:pic>
    </p:spTree>
    <p:extLst>
      <p:ext uri="{BB962C8B-B14F-4D97-AF65-F5344CB8AC3E}">
        <p14:creationId xmlns:p14="http://schemas.microsoft.com/office/powerpoint/2010/main" val="388249002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fi-FI"/>
              <a:t>Click to edit Master title 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7"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42" y="43"/>
            <a:ext cx="1619403" cy="1360353"/>
          </a:xfrm>
          <a:prstGeom prst="rect">
            <a:avLst/>
          </a:prstGeom>
        </p:spPr>
      </p:pic>
    </p:spTree>
    <p:extLst>
      <p:ext uri="{BB962C8B-B14F-4D97-AF65-F5344CB8AC3E}">
        <p14:creationId xmlns:p14="http://schemas.microsoft.com/office/powerpoint/2010/main" val="28401007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65421877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fi-FI"/>
              <a:t>Click to edit Master title style</a:t>
            </a:r>
            <a:endParaRPr lang="en-US" dirty="0"/>
          </a:p>
        </p:txBody>
      </p:sp>
      <p:sp>
        <p:nvSpPr>
          <p:cNvPr id="6" name="Subtitle 2"/>
          <p:cNvSpPr>
            <a:spLocks noGrp="1"/>
          </p:cNvSpPr>
          <p:nvPr>
            <p:ph type="subTitle" idx="1"/>
          </p:nvPr>
        </p:nvSpPr>
        <p:spPr>
          <a:xfrm>
            <a:off x="468319"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42" y="43"/>
            <a:ext cx="1619403" cy="1360353"/>
          </a:xfrm>
          <a:prstGeom prst="rect">
            <a:avLst/>
          </a:prstGeom>
        </p:spPr>
      </p:pic>
    </p:spTree>
    <p:extLst>
      <p:ext uri="{BB962C8B-B14F-4D97-AF65-F5344CB8AC3E}">
        <p14:creationId xmlns:p14="http://schemas.microsoft.com/office/powerpoint/2010/main" val="335898506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567" y="1491982"/>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9567"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6" y="135001"/>
            <a:ext cx="4629692" cy="4873500"/>
          </a:xfrm>
          <a:prstGeom prst="rect">
            <a:avLst/>
          </a:prstGeom>
        </p:spPr>
        <p:txBody>
          <a:bodyPr vert="horz" lIns="91123" tIns="45570" rIns="91123" bIns="45570"/>
          <a:lstStyle/>
          <a:p>
            <a:pPr lvl="0"/>
            <a:r>
              <a:rPr lang="fi-FI" noProof="0"/>
              <a:t>Drag picture to placeholder or click icon to add</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42" y="43"/>
            <a:ext cx="1619403" cy="1360353"/>
          </a:xfrm>
          <a:prstGeom prst="rect">
            <a:avLst/>
          </a:prstGeom>
        </p:spPr>
      </p:pic>
    </p:spTree>
    <p:extLst>
      <p:ext uri="{BB962C8B-B14F-4D97-AF65-F5344CB8AC3E}">
        <p14:creationId xmlns:p14="http://schemas.microsoft.com/office/powerpoint/2010/main" val="326175624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6" y="135001"/>
            <a:ext cx="4629692" cy="4873500"/>
          </a:xfrm>
          <a:prstGeom prst="rect">
            <a:avLst/>
          </a:prstGeom>
        </p:spPr>
        <p:txBody>
          <a:bodyPr vert="horz" lIns="91123" tIns="45570" rIns="91123" bIns="45570"/>
          <a:lstStyle/>
          <a:p>
            <a:pPr lvl="0"/>
            <a:r>
              <a:rPr lang="fi-FI" noProof="0"/>
              <a:t>Drag picture to placeholder or click icon to add</a:t>
            </a:r>
          </a:p>
        </p:txBody>
      </p:sp>
      <p:sp>
        <p:nvSpPr>
          <p:cNvPr id="6" name="Title 1"/>
          <p:cNvSpPr>
            <a:spLocks noGrp="1"/>
          </p:cNvSpPr>
          <p:nvPr>
            <p:ph type="ctrTitle"/>
          </p:nvPr>
        </p:nvSpPr>
        <p:spPr>
          <a:xfrm>
            <a:off x="469567" y="1491982"/>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fi-FI"/>
              <a:t>Click to edit Master title style</a:t>
            </a:r>
            <a:endParaRPr lang="en-US" dirty="0"/>
          </a:p>
        </p:txBody>
      </p:sp>
      <p:sp>
        <p:nvSpPr>
          <p:cNvPr id="8" name="Subtitle 2"/>
          <p:cNvSpPr>
            <a:spLocks noGrp="1"/>
          </p:cNvSpPr>
          <p:nvPr>
            <p:ph type="subTitle" idx="1"/>
          </p:nvPr>
        </p:nvSpPr>
        <p:spPr>
          <a:xfrm>
            <a:off x="469567"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42" y="43"/>
            <a:ext cx="1619403" cy="1360353"/>
          </a:xfrm>
          <a:prstGeom prst="rect">
            <a:avLst/>
          </a:prstGeom>
        </p:spPr>
      </p:pic>
    </p:spTree>
    <p:extLst>
      <p:ext uri="{BB962C8B-B14F-4D97-AF65-F5344CB8AC3E}">
        <p14:creationId xmlns:p14="http://schemas.microsoft.com/office/powerpoint/2010/main" val="242421496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6" y="135001"/>
            <a:ext cx="4629692" cy="4873500"/>
          </a:xfrm>
          <a:prstGeom prst="rect">
            <a:avLst/>
          </a:prstGeom>
        </p:spPr>
        <p:txBody>
          <a:bodyPr vert="horz" lIns="91123" tIns="45570" rIns="91123" bIns="45570"/>
          <a:lstStyle/>
          <a:p>
            <a:pPr lvl="0"/>
            <a:r>
              <a:rPr lang="fi-FI" noProof="0"/>
              <a:t>Drag picture to placeholder or click icon to add</a:t>
            </a:r>
          </a:p>
        </p:txBody>
      </p:sp>
      <p:sp>
        <p:nvSpPr>
          <p:cNvPr id="6" name="Title 1"/>
          <p:cNvSpPr>
            <a:spLocks noGrp="1"/>
          </p:cNvSpPr>
          <p:nvPr>
            <p:ph type="ctrTitle"/>
          </p:nvPr>
        </p:nvSpPr>
        <p:spPr>
          <a:xfrm>
            <a:off x="469567" y="1470094"/>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fi-FI"/>
              <a:t>Click to edit Master title style</a:t>
            </a:r>
            <a:endParaRPr lang="en-US" dirty="0"/>
          </a:p>
        </p:txBody>
      </p:sp>
      <p:sp>
        <p:nvSpPr>
          <p:cNvPr id="7" name="Subtitle 2"/>
          <p:cNvSpPr>
            <a:spLocks noGrp="1"/>
          </p:cNvSpPr>
          <p:nvPr>
            <p:ph type="subTitle" idx="1"/>
          </p:nvPr>
        </p:nvSpPr>
        <p:spPr>
          <a:xfrm>
            <a:off x="469567"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5663" indent="0" algn="ctr">
              <a:buNone/>
              <a:defRPr>
                <a:solidFill>
                  <a:schemeClr val="tx1">
                    <a:tint val="75000"/>
                  </a:schemeClr>
                </a:solidFill>
              </a:defRPr>
            </a:lvl2pPr>
            <a:lvl3pPr marL="911325" indent="0" algn="ctr">
              <a:buNone/>
              <a:defRPr>
                <a:solidFill>
                  <a:schemeClr val="tx1">
                    <a:tint val="75000"/>
                  </a:schemeClr>
                </a:solidFill>
              </a:defRPr>
            </a:lvl3pPr>
            <a:lvl4pPr marL="1366993" indent="0" algn="ctr">
              <a:buNone/>
              <a:defRPr>
                <a:solidFill>
                  <a:schemeClr val="tx1">
                    <a:tint val="75000"/>
                  </a:schemeClr>
                </a:solidFill>
              </a:defRPr>
            </a:lvl4pPr>
            <a:lvl5pPr marL="1822652" indent="0" algn="ctr">
              <a:buNone/>
              <a:defRPr>
                <a:solidFill>
                  <a:schemeClr val="tx1">
                    <a:tint val="75000"/>
                  </a:schemeClr>
                </a:solidFill>
              </a:defRPr>
            </a:lvl5pPr>
            <a:lvl6pPr marL="2278319" indent="0" algn="ctr">
              <a:buNone/>
              <a:defRPr>
                <a:solidFill>
                  <a:schemeClr val="tx1">
                    <a:tint val="75000"/>
                  </a:schemeClr>
                </a:solidFill>
              </a:defRPr>
            </a:lvl6pPr>
            <a:lvl7pPr marL="2733985" indent="0" algn="ctr">
              <a:buNone/>
              <a:defRPr>
                <a:solidFill>
                  <a:schemeClr val="tx1">
                    <a:tint val="75000"/>
                  </a:schemeClr>
                </a:solidFill>
              </a:defRPr>
            </a:lvl7pPr>
            <a:lvl8pPr marL="3189656" indent="0" algn="ctr">
              <a:buNone/>
              <a:defRPr>
                <a:solidFill>
                  <a:schemeClr val="tx1">
                    <a:tint val="75000"/>
                  </a:schemeClr>
                </a:solidFill>
              </a:defRPr>
            </a:lvl8pPr>
            <a:lvl9pPr marL="3645312"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42" y="43"/>
            <a:ext cx="1619403" cy="1360353"/>
          </a:xfrm>
          <a:prstGeom prst="rect">
            <a:avLst/>
          </a:prstGeom>
        </p:spPr>
      </p:pic>
    </p:spTree>
    <p:extLst>
      <p:ext uri="{BB962C8B-B14F-4D97-AF65-F5344CB8AC3E}">
        <p14:creationId xmlns:p14="http://schemas.microsoft.com/office/powerpoint/2010/main" val="66939957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84"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533" y="4256737"/>
            <a:ext cx="2039167" cy="861840"/>
          </a:xfrm>
          <a:prstGeom prst="rect">
            <a:avLst/>
          </a:prstGeom>
        </p:spPr>
      </p:pic>
      <p:cxnSp>
        <p:nvCxnSpPr>
          <p:cNvPr id="7" name="Straight Connector 4"/>
          <p:cNvCxnSpPr/>
          <p:nvPr userDrawn="1"/>
        </p:nvCxnSpPr>
        <p:spPr>
          <a:xfrm>
            <a:off x="46838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781486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84"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1291" y="4259134"/>
            <a:ext cx="1979878" cy="861840"/>
          </a:xfrm>
          <a:prstGeom prst="rect">
            <a:avLst/>
          </a:prstGeom>
        </p:spPr>
      </p:pic>
      <p:cxnSp>
        <p:nvCxnSpPr>
          <p:cNvPr id="8" name="Straight Connector 4"/>
          <p:cNvCxnSpPr/>
          <p:nvPr userDrawn="1"/>
        </p:nvCxnSpPr>
        <p:spPr>
          <a:xfrm>
            <a:off x="46838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545110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8037" y="4257816"/>
            <a:ext cx="2071506" cy="861840"/>
          </a:xfrm>
          <a:prstGeom prst="rect">
            <a:avLst/>
          </a:prstGeom>
        </p:spPr>
      </p:pic>
      <p:sp>
        <p:nvSpPr>
          <p:cNvPr id="4" name="Title 1"/>
          <p:cNvSpPr>
            <a:spLocks noGrp="1"/>
          </p:cNvSpPr>
          <p:nvPr>
            <p:ph type="ctrTitle"/>
          </p:nvPr>
        </p:nvSpPr>
        <p:spPr>
          <a:xfrm>
            <a:off x="468384"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8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101576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84"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468316" y="1145993"/>
            <a:ext cx="8207374" cy="2991933"/>
          </a:xfrm>
          <a:prstGeom prst="rect">
            <a:avLst/>
          </a:prstGeom>
        </p:spPr>
        <p:txBody>
          <a:bodyPr vert="horz" lIns="0" tIns="0" rIns="0" bIns="0"/>
          <a:lstStyle>
            <a:lvl1pPr marL="0" indent="0">
              <a:buNone/>
              <a:defRPr sz="2100" b="1">
                <a:latin typeface="+mj-lt"/>
              </a:defRPr>
            </a:lvl1pPr>
            <a:lvl2pPr marL="236803" indent="-211697">
              <a:buFont typeface="Arial"/>
              <a:buChar char="•"/>
              <a:defRPr sz="2000">
                <a:latin typeface="Georgia"/>
              </a:defRPr>
            </a:lvl2pPr>
            <a:lvl3pPr marL="459244" indent="-229620">
              <a:buFont typeface="Lucida Grande"/>
              <a:buChar char="-"/>
              <a:defRPr sz="1600" i="1">
                <a:latin typeface="Georgia"/>
                <a:cs typeface="Georgia"/>
              </a:defRPr>
            </a:lvl3pPr>
            <a:lvl4pPr marL="789354" indent="-193757">
              <a:buFont typeface="Arial"/>
              <a:buChar char="•"/>
              <a:defRPr sz="1400" baseline="0">
                <a:latin typeface="Georgia"/>
              </a:defRPr>
            </a:lvl4pPr>
            <a:lvl5pPr marL="1083545" indent="-22784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42C68F6D-8348-4D45-8DA8-FD9DC128913F}"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pic>
        <p:nvPicPr>
          <p:cNvPr id="9"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9089" y="4254147"/>
            <a:ext cx="1811147"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Connector 4"/>
          <p:cNvCxnSpPr/>
          <p:nvPr userDrawn="1"/>
        </p:nvCxnSpPr>
        <p:spPr>
          <a:xfrm>
            <a:off x="468384"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036828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84"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6" y="1135537"/>
            <a:ext cx="8207374" cy="3002475"/>
          </a:xfrm>
          <a:prstGeom prst="rect">
            <a:avLst/>
          </a:prstGeom>
        </p:spPr>
        <p:txBody>
          <a:bodyPr vert="horz" lIns="0" tIns="0" rIns="0" bIns="0"/>
          <a:lstStyle>
            <a:lvl1pPr marL="0" indent="0">
              <a:buNone/>
              <a:defRPr sz="2100" b="1">
                <a:latin typeface="+mj-lt"/>
              </a:defRPr>
            </a:lvl1pPr>
            <a:lvl2pPr marL="236803" indent="-211697">
              <a:buFont typeface="Arial"/>
              <a:buChar char="•"/>
              <a:defRPr sz="2000">
                <a:latin typeface="Georgia"/>
              </a:defRPr>
            </a:lvl2pPr>
            <a:lvl3pPr marL="459244" indent="-229620">
              <a:buFont typeface="Lucida Grande"/>
              <a:buChar char="-"/>
              <a:defRPr sz="1600" i="1">
                <a:latin typeface="Georgia"/>
                <a:cs typeface="Georgia"/>
              </a:defRPr>
            </a:lvl3pPr>
            <a:lvl4pPr marL="789354" indent="-193757">
              <a:buFont typeface="Arial"/>
              <a:buChar char="•"/>
              <a:defRPr sz="1400" baseline="0">
                <a:latin typeface="Georgia"/>
              </a:defRPr>
            </a:lvl4pPr>
            <a:lvl5pPr marL="1083545" indent="-22784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10D4F5D4-B9BE-44F8-96C7-1C557ABCEE05}"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9"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1"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4" name="Straight Connector 4"/>
          <p:cNvCxnSpPr/>
          <p:nvPr userDrawn="1"/>
        </p:nvCxnSpPr>
        <p:spPr>
          <a:xfrm>
            <a:off x="468384"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702168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80001" y="4254147"/>
            <a:ext cx="1745016"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ctrTitle"/>
          </p:nvPr>
        </p:nvSpPr>
        <p:spPr>
          <a:xfrm>
            <a:off x="468384"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6" y="1135537"/>
            <a:ext cx="8207374" cy="3002475"/>
          </a:xfrm>
          <a:prstGeom prst="rect">
            <a:avLst/>
          </a:prstGeom>
        </p:spPr>
        <p:txBody>
          <a:bodyPr vert="horz" lIns="0" tIns="0" rIns="0" bIns="0"/>
          <a:lstStyle>
            <a:lvl1pPr marL="0" indent="0">
              <a:buNone/>
              <a:defRPr sz="2100" b="1">
                <a:latin typeface="+mj-lt"/>
              </a:defRPr>
            </a:lvl1pPr>
            <a:lvl2pPr marL="236803" indent="-211697">
              <a:buFont typeface="Arial"/>
              <a:buChar char="•"/>
              <a:defRPr sz="2000">
                <a:latin typeface="Georgia"/>
              </a:defRPr>
            </a:lvl2pPr>
            <a:lvl3pPr marL="459244" indent="-229620">
              <a:buFont typeface="Lucida Grande"/>
              <a:buChar char="-"/>
              <a:defRPr sz="1600" i="1">
                <a:latin typeface="Georgia"/>
                <a:cs typeface="Georgia"/>
              </a:defRPr>
            </a:lvl3pPr>
            <a:lvl4pPr marL="789354" indent="-193757">
              <a:buFont typeface="Arial"/>
              <a:buChar char="•"/>
              <a:defRPr sz="1400" baseline="0">
                <a:latin typeface="Georgia"/>
              </a:defRPr>
            </a:lvl4pPr>
            <a:lvl5pPr marL="1083545" indent="-22784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9AAC3E7-FF06-4D99-B9A7-10BD4542BFB8}"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84"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24695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en-US"/>
              <a:t>Click to edit Master title 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14039771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3333" y="1135537"/>
            <a:ext cx="3988079" cy="3002475"/>
          </a:xfrm>
          <a:prstGeom prst="rect">
            <a:avLst/>
          </a:prstGeom>
        </p:spPr>
        <p:txBody>
          <a:bodyPr vert="horz" lIns="0" tIns="0" rIns="0" bIns="0"/>
          <a:lstStyle>
            <a:lvl1pPr marL="0" indent="0">
              <a:buNone/>
              <a:defRPr sz="2100" b="1">
                <a:latin typeface="+mj-lt"/>
              </a:defRPr>
            </a:lvl1pPr>
            <a:lvl2pPr marL="236803" indent="-211697">
              <a:buFont typeface="Arial"/>
              <a:buChar char="•"/>
              <a:defRPr sz="2000">
                <a:latin typeface="Georgia"/>
              </a:defRPr>
            </a:lvl2pPr>
            <a:lvl3pPr marL="459244" indent="-229620">
              <a:buFont typeface="Lucida Grande"/>
              <a:buChar char="-"/>
              <a:defRPr sz="1600" i="1">
                <a:latin typeface="Georgia"/>
                <a:cs typeface="Georgia"/>
              </a:defRPr>
            </a:lvl3pPr>
            <a:lvl4pPr marL="789354" indent="-193757">
              <a:buFont typeface="Arial"/>
              <a:buChar char="•"/>
              <a:defRPr sz="1400" baseline="0">
                <a:latin typeface="Georgia"/>
              </a:defRPr>
            </a:lvl4pPr>
            <a:lvl5pPr marL="1083545" indent="-22784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40" name="Content Placeholder 10"/>
          <p:cNvSpPr>
            <a:spLocks noGrp="1"/>
          </p:cNvSpPr>
          <p:nvPr>
            <p:ph sz="quarter" idx="18"/>
          </p:nvPr>
        </p:nvSpPr>
        <p:spPr>
          <a:xfrm>
            <a:off x="4687637" y="1135537"/>
            <a:ext cx="3988079" cy="3002475"/>
          </a:xfrm>
          <a:prstGeom prst="rect">
            <a:avLst/>
          </a:prstGeom>
        </p:spPr>
        <p:txBody>
          <a:bodyPr vert="horz" lIns="0" tIns="0" rIns="0" bIns="0"/>
          <a:lstStyle>
            <a:lvl1pPr marL="0" indent="0">
              <a:buNone/>
              <a:defRPr sz="2100" b="1">
                <a:latin typeface="+mj-lt"/>
              </a:defRPr>
            </a:lvl1pPr>
            <a:lvl2pPr marL="236803" indent="-211697">
              <a:buFont typeface="Arial"/>
              <a:buChar char="•"/>
              <a:defRPr sz="2000">
                <a:latin typeface="Georgia"/>
              </a:defRPr>
            </a:lvl2pPr>
            <a:lvl3pPr marL="459244" indent="-229620">
              <a:buFont typeface="Lucida Grande"/>
              <a:buChar char="-"/>
              <a:defRPr sz="1600" i="1">
                <a:latin typeface="Georgia"/>
                <a:cs typeface="Georgia"/>
              </a:defRPr>
            </a:lvl3pPr>
            <a:lvl4pPr marL="789354" indent="-193757">
              <a:buFont typeface="Arial"/>
              <a:buChar char="•"/>
              <a:defRPr sz="1400" baseline="0">
                <a:latin typeface="Georgia"/>
              </a:defRPr>
            </a:lvl4pPr>
            <a:lvl5pPr marL="1083545" indent="-22784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CBC33CCD-9C0F-4F50-B300-ED98B7FFFC45}"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7890"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84"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067265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84"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468325" y="1135465"/>
            <a:ext cx="3988079" cy="3002981"/>
          </a:xfrm>
          <a:prstGeom prst="rect">
            <a:avLst/>
          </a:prstGeom>
        </p:spPr>
        <p:txBody>
          <a:bodyPr vert="horz" lIns="0" tIns="0" rIns="0" bIns="0"/>
          <a:lstStyle>
            <a:lvl1pPr marL="0" indent="0">
              <a:buNone/>
              <a:defRPr sz="2100" b="1">
                <a:latin typeface="+mj-lt"/>
              </a:defRPr>
            </a:lvl1pPr>
            <a:lvl2pPr marL="236803" indent="-211697">
              <a:buFont typeface="Arial"/>
              <a:buChar char="•"/>
              <a:defRPr sz="2000">
                <a:latin typeface="Georgia"/>
              </a:defRPr>
            </a:lvl2pPr>
            <a:lvl3pPr marL="459244" indent="-229620">
              <a:buFont typeface="Lucida Grande"/>
              <a:buChar char="-"/>
              <a:defRPr sz="1600" i="1">
                <a:latin typeface="Georgia"/>
                <a:cs typeface="Georgia"/>
              </a:defRPr>
            </a:lvl3pPr>
            <a:lvl4pPr marL="789354" indent="-193757">
              <a:buFont typeface="Arial"/>
              <a:buChar char="•"/>
              <a:defRPr sz="1400" baseline="0">
                <a:latin typeface="Georgia"/>
              </a:defRPr>
            </a:lvl4pPr>
            <a:lvl5pPr marL="1083545" indent="-22784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87637" y="1134971"/>
            <a:ext cx="3988079" cy="3002981"/>
          </a:xfrm>
          <a:prstGeom prst="rect">
            <a:avLst/>
          </a:prstGeom>
        </p:spPr>
        <p:txBody>
          <a:bodyPr vert="horz" lIns="0" tIns="0" rIns="0" bIns="0"/>
          <a:lstStyle>
            <a:lvl1pPr marL="0" indent="0">
              <a:buNone/>
              <a:defRPr sz="2100" b="1">
                <a:latin typeface="+mj-lt"/>
              </a:defRPr>
            </a:lvl1pPr>
            <a:lvl2pPr marL="236803" indent="-211697">
              <a:buFont typeface="Arial"/>
              <a:buChar char="•"/>
              <a:defRPr sz="2000">
                <a:latin typeface="Georgia"/>
              </a:defRPr>
            </a:lvl2pPr>
            <a:lvl3pPr marL="459244" indent="-229620">
              <a:buFont typeface="Lucida Grande"/>
              <a:buChar char="-"/>
              <a:defRPr sz="1600" i="1">
                <a:latin typeface="Georgia"/>
                <a:cs typeface="Georgia"/>
              </a:defRPr>
            </a:lvl3pPr>
            <a:lvl4pPr marL="789354" indent="-193757">
              <a:buFont typeface="Arial"/>
              <a:buChar char="•"/>
              <a:defRPr sz="1400" baseline="0">
                <a:latin typeface="Georgia"/>
              </a:defRPr>
            </a:lvl4pPr>
            <a:lvl5pPr marL="1083545" indent="-22784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B72ECC5E-FBF9-4BBA-8E4E-908F083515A2}"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0"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1"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84"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266413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84"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25" y="1135537"/>
            <a:ext cx="3988079" cy="3002475"/>
          </a:xfrm>
          <a:prstGeom prst="rect">
            <a:avLst/>
          </a:prstGeom>
        </p:spPr>
        <p:txBody>
          <a:bodyPr vert="horz" lIns="0" tIns="0" rIns="0" bIns="0"/>
          <a:lstStyle>
            <a:lvl1pPr marL="0" indent="0">
              <a:buNone/>
              <a:defRPr sz="2100" b="1">
                <a:latin typeface="+mj-lt"/>
              </a:defRPr>
            </a:lvl1pPr>
            <a:lvl2pPr marL="236803" indent="-211697">
              <a:buFont typeface="Arial"/>
              <a:buChar char="•"/>
              <a:defRPr sz="2000">
                <a:latin typeface="Georgia"/>
              </a:defRPr>
            </a:lvl2pPr>
            <a:lvl3pPr marL="459244" indent="-229620">
              <a:buFont typeface="Lucida Grande"/>
              <a:buChar char="-"/>
              <a:defRPr sz="1600" i="1">
                <a:latin typeface="Georgia"/>
                <a:cs typeface="Georgia"/>
              </a:defRPr>
            </a:lvl3pPr>
            <a:lvl4pPr marL="789354" indent="-193757">
              <a:buFont typeface="Arial"/>
              <a:buChar char="•"/>
              <a:defRPr sz="1400" baseline="0">
                <a:latin typeface="Georgia"/>
              </a:defRPr>
            </a:lvl4pPr>
            <a:lvl5pPr marL="1083545" indent="-22784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B4E52BF5-BF61-4F2B-B633-26CA257B268F}"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79513"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84"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37" y="1135537"/>
            <a:ext cx="3988079" cy="3002475"/>
          </a:xfrm>
          <a:prstGeom prst="rect">
            <a:avLst/>
          </a:prstGeom>
        </p:spPr>
        <p:txBody>
          <a:bodyPr vert="horz" lIns="0" tIns="0" rIns="0" bIns="0"/>
          <a:lstStyle>
            <a:lvl1pPr marL="0" indent="0">
              <a:buNone/>
              <a:defRPr sz="2100" b="1">
                <a:latin typeface="+mj-lt"/>
              </a:defRPr>
            </a:lvl1pPr>
            <a:lvl2pPr marL="236803" indent="-211697">
              <a:buFont typeface="Arial"/>
              <a:buChar char="•"/>
              <a:defRPr sz="2000">
                <a:latin typeface="Georgia"/>
              </a:defRPr>
            </a:lvl2pPr>
            <a:lvl3pPr marL="459244" indent="-229620">
              <a:buFont typeface="Lucida Grande"/>
              <a:buChar char="-"/>
              <a:defRPr sz="1600" i="1">
                <a:latin typeface="Georgia"/>
                <a:cs typeface="Georgia"/>
              </a:defRPr>
            </a:lvl3pPr>
            <a:lvl4pPr marL="789354" indent="-193757">
              <a:buFont typeface="Arial"/>
              <a:buChar char="•"/>
              <a:defRPr sz="1400" baseline="0">
                <a:latin typeface="Georgia"/>
              </a:defRPr>
            </a:lvl4pPr>
            <a:lvl5pPr marL="1083545" indent="-22784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118152455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51"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6642" indent="0" algn="ctr">
              <a:buNone/>
              <a:defRPr>
                <a:solidFill>
                  <a:schemeClr val="tx1">
                    <a:tint val="75000"/>
                  </a:schemeClr>
                </a:solidFill>
              </a:defRPr>
            </a:lvl2pPr>
            <a:lvl3pPr marL="913284" indent="0" algn="ctr">
              <a:buNone/>
              <a:defRPr>
                <a:solidFill>
                  <a:schemeClr val="tx1">
                    <a:tint val="75000"/>
                  </a:schemeClr>
                </a:solidFill>
              </a:defRPr>
            </a:lvl3pPr>
            <a:lvl4pPr marL="1369926" indent="0" algn="ctr">
              <a:buNone/>
              <a:defRPr>
                <a:solidFill>
                  <a:schemeClr val="tx1">
                    <a:tint val="75000"/>
                  </a:schemeClr>
                </a:solidFill>
              </a:defRPr>
            </a:lvl4pPr>
            <a:lvl5pPr marL="1826568" indent="0" algn="ctr">
              <a:buNone/>
              <a:defRPr>
                <a:solidFill>
                  <a:schemeClr val="tx1">
                    <a:tint val="75000"/>
                  </a:schemeClr>
                </a:solidFill>
              </a:defRPr>
            </a:lvl5pPr>
            <a:lvl6pPr marL="2283210" indent="0" algn="ctr">
              <a:buNone/>
              <a:defRPr>
                <a:solidFill>
                  <a:schemeClr val="tx1">
                    <a:tint val="75000"/>
                  </a:schemeClr>
                </a:solidFill>
              </a:defRPr>
            </a:lvl6pPr>
            <a:lvl7pPr marL="2739853" indent="0" algn="ctr">
              <a:buNone/>
              <a:defRPr>
                <a:solidFill>
                  <a:schemeClr val="tx1">
                    <a:tint val="75000"/>
                  </a:schemeClr>
                </a:solidFill>
              </a:defRPr>
            </a:lvl7pPr>
            <a:lvl8pPr marL="3196494" indent="0" algn="ctr">
              <a:buNone/>
              <a:defRPr>
                <a:solidFill>
                  <a:schemeClr val="tx1">
                    <a:tint val="75000"/>
                  </a:schemeClr>
                </a:solidFill>
              </a:defRPr>
            </a:lvl8pPr>
            <a:lvl9pPr marL="3653137"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136953845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51"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6642" indent="0" algn="ctr">
              <a:buNone/>
              <a:defRPr>
                <a:solidFill>
                  <a:schemeClr val="tx1">
                    <a:tint val="75000"/>
                  </a:schemeClr>
                </a:solidFill>
              </a:defRPr>
            </a:lvl2pPr>
            <a:lvl3pPr marL="913284" indent="0" algn="ctr">
              <a:buNone/>
              <a:defRPr>
                <a:solidFill>
                  <a:schemeClr val="tx1">
                    <a:tint val="75000"/>
                  </a:schemeClr>
                </a:solidFill>
              </a:defRPr>
            </a:lvl3pPr>
            <a:lvl4pPr marL="1369926" indent="0" algn="ctr">
              <a:buNone/>
              <a:defRPr>
                <a:solidFill>
                  <a:schemeClr val="tx1">
                    <a:tint val="75000"/>
                  </a:schemeClr>
                </a:solidFill>
              </a:defRPr>
            </a:lvl4pPr>
            <a:lvl5pPr marL="1826568" indent="0" algn="ctr">
              <a:buNone/>
              <a:defRPr>
                <a:solidFill>
                  <a:schemeClr val="tx1">
                    <a:tint val="75000"/>
                  </a:schemeClr>
                </a:solidFill>
              </a:defRPr>
            </a:lvl5pPr>
            <a:lvl6pPr marL="2283210" indent="0" algn="ctr">
              <a:buNone/>
              <a:defRPr>
                <a:solidFill>
                  <a:schemeClr val="tx1">
                    <a:tint val="75000"/>
                  </a:schemeClr>
                </a:solidFill>
              </a:defRPr>
            </a:lvl6pPr>
            <a:lvl7pPr marL="2739853" indent="0" algn="ctr">
              <a:buNone/>
              <a:defRPr>
                <a:solidFill>
                  <a:schemeClr val="tx1">
                    <a:tint val="75000"/>
                  </a:schemeClr>
                </a:solidFill>
              </a:defRPr>
            </a:lvl7pPr>
            <a:lvl8pPr marL="3196494" indent="0" algn="ctr">
              <a:buNone/>
              <a:defRPr>
                <a:solidFill>
                  <a:schemeClr val="tx1">
                    <a:tint val="75000"/>
                  </a:schemeClr>
                </a:solidFill>
              </a:defRPr>
            </a:lvl8pPr>
            <a:lvl9pPr marL="3653137"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117863797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51"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6642" indent="0" algn="ctr">
              <a:buNone/>
              <a:defRPr>
                <a:solidFill>
                  <a:schemeClr val="tx1">
                    <a:tint val="75000"/>
                  </a:schemeClr>
                </a:solidFill>
              </a:defRPr>
            </a:lvl2pPr>
            <a:lvl3pPr marL="913284" indent="0" algn="ctr">
              <a:buNone/>
              <a:defRPr>
                <a:solidFill>
                  <a:schemeClr val="tx1">
                    <a:tint val="75000"/>
                  </a:schemeClr>
                </a:solidFill>
              </a:defRPr>
            </a:lvl3pPr>
            <a:lvl4pPr marL="1369926" indent="0" algn="ctr">
              <a:buNone/>
              <a:defRPr>
                <a:solidFill>
                  <a:schemeClr val="tx1">
                    <a:tint val="75000"/>
                  </a:schemeClr>
                </a:solidFill>
              </a:defRPr>
            </a:lvl4pPr>
            <a:lvl5pPr marL="1826568" indent="0" algn="ctr">
              <a:buNone/>
              <a:defRPr>
                <a:solidFill>
                  <a:schemeClr val="tx1">
                    <a:tint val="75000"/>
                  </a:schemeClr>
                </a:solidFill>
              </a:defRPr>
            </a:lvl5pPr>
            <a:lvl6pPr marL="2283210" indent="0" algn="ctr">
              <a:buNone/>
              <a:defRPr>
                <a:solidFill>
                  <a:schemeClr val="tx1">
                    <a:tint val="75000"/>
                  </a:schemeClr>
                </a:solidFill>
              </a:defRPr>
            </a:lvl6pPr>
            <a:lvl7pPr marL="2739853" indent="0" algn="ctr">
              <a:buNone/>
              <a:defRPr>
                <a:solidFill>
                  <a:schemeClr val="tx1">
                    <a:tint val="75000"/>
                  </a:schemeClr>
                </a:solidFill>
              </a:defRPr>
            </a:lvl7pPr>
            <a:lvl8pPr marL="3196494" indent="0" algn="ctr">
              <a:buNone/>
              <a:defRPr>
                <a:solidFill>
                  <a:schemeClr val="tx1">
                    <a:tint val="75000"/>
                  </a:schemeClr>
                </a:solidFill>
              </a:defRPr>
            </a:lvl8pPr>
            <a:lvl9pPr marL="3653137"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128268631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51"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6642" indent="0" algn="ctr">
              <a:buNone/>
              <a:defRPr>
                <a:solidFill>
                  <a:schemeClr val="tx1">
                    <a:tint val="75000"/>
                  </a:schemeClr>
                </a:solidFill>
              </a:defRPr>
            </a:lvl2pPr>
            <a:lvl3pPr marL="913284" indent="0" algn="ctr">
              <a:buNone/>
              <a:defRPr>
                <a:solidFill>
                  <a:schemeClr val="tx1">
                    <a:tint val="75000"/>
                  </a:schemeClr>
                </a:solidFill>
              </a:defRPr>
            </a:lvl3pPr>
            <a:lvl4pPr marL="1369926" indent="0" algn="ctr">
              <a:buNone/>
              <a:defRPr>
                <a:solidFill>
                  <a:schemeClr val="tx1">
                    <a:tint val="75000"/>
                  </a:schemeClr>
                </a:solidFill>
              </a:defRPr>
            </a:lvl4pPr>
            <a:lvl5pPr marL="1826568" indent="0" algn="ctr">
              <a:buNone/>
              <a:defRPr>
                <a:solidFill>
                  <a:schemeClr val="tx1">
                    <a:tint val="75000"/>
                  </a:schemeClr>
                </a:solidFill>
              </a:defRPr>
            </a:lvl5pPr>
            <a:lvl6pPr marL="2283210" indent="0" algn="ctr">
              <a:buNone/>
              <a:defRPr>
                <a:solidFill>
                  <a:schemeClr val="tx1">
                    <a:tint val="75000"/>
                  </a:schemeClr>
                </a:solidFill>
              </a:defRPr>
            </a:lvl6pPr>
            <a:lvl7pPr marL="2739853" indent="0" algn="ctr">
              <a:buNone/>
              <a:defRPr>
                <a:solidFill>
                  <a:schemeClr val="tx1">
                    <a:tint val="75000"/>
                  </a:schemeClr>
                </a:solidFill>
              </a:defRPr>
            </a:lvl7pPr>
            <a:lvl8pPr marL="3196494" indent="0" algn="ctr">
              <a:buNone/>
              <a:defRPr>
                <a:solidFill>
                  <a:schemeClr val="tx1">
                    <a:tint val="75000"/>
                  </a:schemeClr>
                </a:solidFill>
              </a:defRPr>
            </a:lvl8pPr>
            <a:lvl9pPr marL="3653137"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199430080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51"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6642" indent="0" algn="ctr">
              <a:buNone/>
              <a:defRPr>
                <a:solidFill>
                  <a:schemeClr val="tx1">
                    <a:tint val="75000"/>
                  </a:schemeClr>
                </a:solidFill>
              </a:defRPr>
            </a:lvl2pPr>
            <a:lvl3pPr marL="913284" indent="0" algn="ctr">
              <a:buNone/>
              <a:defRPr>
                <a:solidFill>
                  <a:schemeClr val="tx1">
                    <a:tint val="75000"/>
                  </a:schemeClr>
                </a:solidFill>
              </a:defRPr>
            </a:lvl3pPr>
            <a:lvl4pPr marL="1369926" indent="0" algn="ctr">
              <a:buNone/>
              <a:defRPr>
                <a:solidFill>
                  <a:schemeClr val="tx1">
                    <a:tint val="75000"/>
                  </a:schemeClr>
                </a:solidFill>
              </a:defRPr>
            </a:lvl4pPr>
            <a:lvl5pPr marL="1826568" indent="0" algn="ctr">
              <a:buNone/>
              <a:defRPr>
                <a:solidFill>
                  <a:schemeClr val="tx1">
                    <a:tint val="75000"/>
                  </a:schemeClr>
                </a:solidFill>
              </a:defRPr>
            </a:lvl5pPr>
            <a:lvl6pPr marL="2283210" indent="0" algn="ctr">
              <a:buNone/>
              <a:defRPr>
                <a:solidFill>
                  <a:schemeClr val="tx1">
                    <a:tint val="75000"/>
                  </a:schemeClr>
                </a:solidFill>
              </a:defRPr>
            </a:lvl6pPr>
            <a:lvl7pPr marL="2739853" indent="0" algn="ctr">
              <a:buNone/>
              <a:defRPr>
                <a:solidFill>
                  <a:schemeClr val="tx1">
                    <a:tint val="75000"/>
                  </a:schemeClr>
                </a:solidFill>
              </a:defRPr>
            </a:lvl7pPr>
            <a:lvl8pPr marL="3196494" indent="0" algn="ctr">
              <a:buNone/>
              <a:defRPr>
                <a:solidFill>
                  <a:schemeClr val="tx1">
                    <a:tint val="75000"/>
                  </a:schemeClr>
                </a:solidFill>
              </a:defRPr>
            </a:lvl8pPr>
            <a:lvl9pPr marL="3653137"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31767962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51"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6642" indent="0" algn="ctr">
              <a:buNone/>
              <a:defRPr>
                <a:solidFill>
                  <a:schemeClr val="tx1">
                    <a:tint val="75000"/>
                  </a:schemeClr>
                </a:solidFill>
              </a:defRPr>
            </a:lvl2pPr>
            <a:lvl3pPr marL="913284" indent="0" algn="ctr">
              <a:buNone/>
              <a:defRPr>
                <a:solidFill>
                  <a:schemeClr val="tx1">
                    <a:tint val="75000"/>
                  </a:schemeClr>
                </a:solidFill>
              </a:defRPr>
            </a:lvl3pPr>
            <a:lvl4pPr marL="1369926" indent="0" algn="ctr">
              <a:buNone/>
              <a:defRPr>
                <a:solidFill>
                  <a:schemeClr val="tx1">
                    <a:tint val="75000"/>
                  </a:schemeClr>
                </a:solidFill>
              </a:defRPr>
            </a:lvl4pPr>
            <a:lvl5pPr marL="1826568" indent="0" algn="ctr">
              <a:buNone/>
              <a:defRPr>
                <a:solidFill>
                  <a:schemeClr val="tx1">
                    <a:tint val="75000"/>
                  </a:schemeClr>
                </a:solidFill>
              </a:defRPr>
            </a:lvl5pPr>
            <a:lvl6pPr marL="2283210" indent="0" algn="ctr">
              <a:buNone/>
              <a:defRPr>
                <a:solidFill>
                  <a:schemeClr val="tx1">
                    <a:tint val="75000"/>
                  </a:schemeClr>
                </a:solidFill>
              </a:defRPr>
            </a:lvl6pPr>
            <a:lvl7pPr marL="2739853" indent="0" algn="ctr">
              <a:buNone/>
              <a:defRPr>
                <a:solidFill>
                  <a:schemeClr val="tx1">
                    <a:tint val="75000"/>
                  </a:schemeClr>
                </a:solidFill>
              </a:defRPr>
            </a:lvl7pPr>
            <a:lvl8pPr marL="3196494" indent="0" algn="ctr">
              <a:buNone/>
              <a:defRPr>
                <a:solidFill>
                  <a:schemeClr val="tx1">
                    <a:tint val="75000"/>
                  </a:schemeClr>
                </a:solidFill>
              </a:defRPr>
            </a:lvl8pPr>
            <a:lvl9pPr marL="3653137"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227690617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6642" indent="0" algn="ctr">
              <a:buNone/>
              <a:defRPr>
                <a:solidFill>
                  <a:schemeClr val="tx1">
                    <a:tint val="75000"/>
                  </a:schemeClr>
                </a:solidFill>
              </a:defRPr>
            </a:lvl2pPr>
            <a:lvl3pPr marL="913284" indent="0" algn="ctr">
              <a:buNone/>
              <a:defRPr>
                <a:solidFill>
                  <a:schemeClr val="tx1">
                    <a:tint val="75000"/>
                  </a:schemeClr>
                </a:solidFill>
              </a:defRPr>
            </a:lvl3pPr>
            <a:lvl4pPr marL="1369926" indent="0" algn="ctr">
              <a:buNone/>
              <a:defRPr>
                <a:solidFill>
                  <a:schemeClr val="tx1">
                    <a:tint val="75000"/>
                  </a:schemeClr>
                </a:solidFill>
              </a:defRPr>
            </a:lvl4pPr>
            <a:lvl5pPr marL="1826568" indent="0" algn="ctr">
              <a:buNone/>
              <a:defRPr>
                <a:solidFill>
                  <a:schemeClr val="tx1">
                    <a:tint val="75000"/>
                  </a:schemeClr>
                </a:solidFill>
              </a:defRPr>
            </a:lvl5pPr>
            <a:lvl6pPr marL="2283210" indent="0" algn="ctr">
              <a:buNone/>
              <a:defRPr>
                <a:solidFill>
                  <a:schemeClr val="tx1">
                    <a:tint val="75000"/>
                  </a:schemeClr>
                </a:solidFill>
              </a:defRPr>
            </a:lvl6pPr>
            <a:lvl7pPr marL="2739853" indent="0" algn="ctr">
              <a:buNone/>
              <a:defRPr>
                <a:solidFill>
                  <a:schemeClr val="tx1">
                    <a:tint val="75000"/>
                  </a:schemeClr>
                </a:solidFill>
              </a:defRPr>
            </a:lvl7pPr>
            <a:lvl8pPr marL="3196494" indent="0" algn="ctr">
              <a:buNone/>
              <a:defRPr>
                <a:solidFill>
                  <a:schemeClr val="tx1">
                    <a:tint val="75000"/>
                  </a:schemeClr>
                </a:solidFill>
              </a:defRPr>
            </a:lvl8pPr>
            <a:lvl9pPr marL="3653137"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33768443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35034365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fi-FI"/>
              <a:t>Click to edit Master title 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6642" indent="0" algn="ctr">
              <a:buNone/>
              <a:defRPr>
                <a:solidFill>
                  <a:schemeClr val="tx1">
                    <a:tint val="75000"/>
                  </a:schemeClr>
                </a:solidFill>
              </a:defRPr>
            </a:lvl2pPr>
            <a:lvl3pPr marL="913284" indent="0" algn="ctr">
              <a:buNone/>
              <a:defRPr>
                <a:solidFill>
                  <a:schemeClr val="tx1">
                    <a:tint val="75000"/>
                  </a:schemeClr>
                </a:solidFill>
              </a:defRPr>
            </a:lvl3pPr>
            <a:lvl4pPr marL="1369926" indent="0" algn="ctr">
              <a:buNone/>
              <a:defRPr>
                <a:solidFill>
                  <a:schemeClr val="tx1">
                    <a:tint val="75000"/>
                  </a:schemeClr>
                </a:solidFill>
              </a:defRPr>
            </a:lvl4pPr>
            <a:lvl5pPr marL="1826568" indent="0" algn="ctr">
              <a:buNone/>
              <a:defRPr>
                <a:solidFill>
                  <a:schemeClr val="tx1">
                    <a:tint val="75000"/>
                  </a:schemeClr>
                </a:solidFill>
              </a:defRPr>
            </a:lvl5pPr>
            <a:lvl6pPr marL="2283210" indent="0" algn="ctr">
              <a:buNone/>
              <a:defRPr>
                <a:solidFill>
                  <a:schemeClr val="tx1">
                    <a:tint val="75000"/>
                  </a:schemeClr>
                </a:solidFill>
              </a:defRPr>
            </a:lvl6pPr>
            <a:lvl7pPr marL="2739853" indent="0" algn="ctr">
              <a:buNone/>
              <a:defRPr>
                <a:solidFill>
                  <a:schemeClr val="tx1">
                    <a:tint val="75000"/>
                  </a:schemeClr>
                </a:solidFill>
              </a:defRPr>
            </a:lvl7pPr>
            <a:lvl8pPr marL="3196494" indent="0" algn="ctr">
              <a:buNone/>
              <a:defRPr>
                <a:solidFill>
                  <a:schemeClr val="tx1">
                    <a:tint val="75000"/>
                  </a:schemeClr>
                </a:solidFill>
              </a:defRPr>
            </a:lvl8pPr>
            <a:lvl9pPr marL="3653137" indent="0" algn="ctr">
              <a:buNone/>
              <a:defRPr>
                <a:solidFill>
                  <a:schemeClr val="tx1">
                    <a:tint val="75000"/>
                  </a:schemeClr>
                </a:solidFill>
              </a:defRPr>
            </a:lvl9pPr>
          </a:lstStyle>
          <a:p>
            <a:r>
              <a:rPr lang="fi-FI"/>
              <a:t>Click to edit Master subtitle style</a:t>
            </a:r>
            <a:endParaRPr lang="en-US" dirty="0"/>
          </a:p>
        </p:txBody>
      </p:sp>
      <p:pic>
        <p:nvPicPr>
          <p:cNvPr id="7"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415767936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6642" indent="0" algn="ctr">
              <a:buNone/>
              <a:defRPr>
                <a:solidFill>
                  <a:schemeClr val="tx1">
                    <a:tint val="75000"/>
                  </a:schemeClr>
                </a:solidFill>
              </a:defRPr>
            </a:lvl2pPr>
            <a:lvl3pPr marL="913284" indent="0" algn="ctr">
              <a:buNone/>
              <a:defRPr>
                <a:solidFill>
                  <a:schemeClr val="tx1">
                    <a:tint val="75000"/>
                  </a:schemeClr>
                </a:solidFill>
              </a:defRPr>
            </a:lvl3pPr>
            <a:lvl4pPr marL="1369926" indent="0" algn="ctr">
              <a:buNone/>
              <a:defRPr>
                <a:solidFill>
                  <a:schemeClr val="tx1">
                    <a:tint val="75000"/>
                  </a:schemeClr>
                </a:solidFill>
              </a:defRPr>
            </a:lvl4pPr>
            <a:lvl5pPr marL="1826568" indent="0" algn="ctr">
              <a:buNone/>
              <a:defRPr>
                <a:solidFill>
                  <a:schemeClr val="tx1">
                    <a:tint val="75000"/>
                  </a:schemeClr>
                </a:solidFill>
              </a:defRPr>
            </a:lvl5pPr>
            <a:lvl6pPr marL="2283210" indent="0" algn="ctr">
              <a:buNone/>
              <a:defRPr>
                <a:solidFill>
                  <a:schemeClr val="tx1">
                    <a:tint val="75000"/>
                  </a:schemeClr>
                </a:solidFill>
              </a:defRPr>
            </a:lvl6pPr>
            <a:lvl7pPr marL="2739853" indent="0" algn="ctr">
              <a:buNone/>
              <a:defRPr>
                <a:solidFill>
                  <a:schemeClr val="tx1">
                    <a:tint val="75000"/>
                  </a:schemeClr>
                </a:solidFill>
              </a:defRPr>
            </a:lvl7pPr>
            <a:lvl8pPr marL="3196494" indent="0" algn="ctr">
              <a:buNone/>
              <a:defRPr>
                <a:solidFill>
                  <a:schemeClr val="tx1">
                    <a:tint val="75000"/>
                  </a:schemeClr>
                </a:solidFill>
              </a:defRPr>
            </a:lvl8pPr>
            <a:lvl9pPr marL="3653137"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299588834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520" y="1491982"/>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9520"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6642" indent="0" algn="ctr">
              <a:buNone/>
              <a:defRPr>
                <a:solidFill>
                  <a:schemeClr val="tx1">
                    <a:tint val="75000"/>
                  </a:schemeClr>
                </a:solidFill>
              </a:defRPr>
            </a:lvl2pPr>
            <a:lvl3pPr marL="913284" indent="0" algn="ctr">
              <a:buNone/>
              <a:defRPr>
                <a:solidFill>
                  <a:schemeClr val="tx1">
                    <a:tint val="75000"/>
                  </a:schemeClr>
                </a:solidFill>
              </a:defRPr>
            </a:lvl3pPr>
            <a:lvl4pPr marL="1369926" indent="0" algn="ctr">
              <a:buNone/>
              <a:defRPr>
                <a:solidFill>
                  <a:schemeClr val="tx1">
                    <a:tint val="75000"/>
                  </a:schemeClr>
                </a:solidFill>
              </a:defRPr>
            </a:lvl4pPr>
            <a:lvl5pPr marL="1826568" indent="0" algn="ctr">
              <a:buNone/>
              <a:defRPr>
                <a:solidFill>
                  <a:schemeClr val="tx1">
                    <a:tint val="75000"/>
                  </a:schemeClr>
                </a:solidFill>
              </a:defRPr>
            </a:lvl5pPr>
            <a:lvl6pPr marL="2283210" indent="0" algn="ctr">
              <a:buNone/>
              <a:defRPr>
                <a:solidFill>
                  <a:schemeClr val="tx1">
                    <a:tint val="75000"/>
                  </a:schemeClr>
                </a:solidFill>
              </a:defRPr>
            </a:lvl6pPr>
            <a:lvl7pPr marL="2739853" indent="0" algn="ctr">
              <a:buNone/>
              <a:defRPr>
                <a:solidFill>
                  <a:schemeClr val="tx1">
                    <a:tint val="75000"/>
                  </a:schemeClr>
                </a:solidFill>
              </a:defRPr>
            </a:lvl7pPr>
            <a:lvl8pPr marL="3196494" indent="0" algn="ctr">
              <a:buNone/>
              <a:defRPr>
                <a:solidFill>
                  <a:schemeClr val="tx1">
                    <a:tint val="75000"/>
                  </a:schemeClr>
                </a:solidFill>
              </a:defRPr>
            </a:lvl8pPr>
            <a:lvl9pPr marL="3653137"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lIns="91323" tIns="45666" rIns="91323" bIns="45666"/>
          <a:lstStyle/>
          <a:p>
            <a:pPr lvl="0"/>
            <a:r>
              <a:rPr lang="fi-FI" noProof="0"/>
              <a:t>Drag picture to placeholder or click icon to add</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101701009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lIns="91323" tIns="45666" rIns="91323" bIns="45666"/>
          <a:lstStyle/>
          <a:p>
            <a:pPr lvl="0"/>
            <a:r>
              <a:rPr lang="fi-FI" noProof="0"/>
              <a:t>Drag picture to placeholder or click icon to add</a:t>
            </a:r>
          </a:p>
        </p:txBody>
      </p:sp>
      <p:sp>
        <p:nvSpPr>
          <p:cNvPr id="6" name="Title 1"/>
          <p:cNvSpPr>
            <a:spLocks noGrp="1"/>
          </p:cNvSpPr>
          <p:nvPr>
            <p:ph type="ctrTitle"/>
          </p:nvPr>
        </p:nvSpPr>
        <p:spPr>
          <a:xfrm>
            <a:off x="469520" y="1491982"/>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fi-FI"/>
              <a:t>Click to edit Master title style</a:t>
            </a:r>
            <a:endParaRPr lang="en-US" dirty="0"/>
          </a:p>
        </p:txBody>
      </p:sp>
      <p:sp>
        <p:nvSpPr>
          <p:cNvPr id="8" name="Subtitle 2"/>
          <p:cNvSpPr>
            <a:spLocks noGrp="1"/>
          </p:cNvSpPr>
          <p:nvPr>
            <p:ph type="subTitle" idx="1"/>
          </p:nvPr>
        </p:nvSpPr>
        <p:spPr>
          <a:xfrm>
            <a:off x="469520"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6642" indent="0" algn="ctr">
              <a:buNone/>
              <a:defRPr>
                <a:solidFill>
                  <a:schemeClr val="tx1">
                    <a:tint val="75000"/>
                  </a:schemeClr>
                </a:solidFill>
              </a:defRPr>
            </a:lvl2pPr>
            <a:lvl3pPr marL="913284" indent="0" algn="ctr">
              <a:buNone/>
              <a:defRPr>
                <a:solidFill>
                  <a:schemeClr val="tx1">
                    <a:tint val="75000"/>
                  </a:schemeClr>
                </a:solidFill>
              </a:defRPr>
            </a:lvl3pPr>
            <a:lvl4pPr marL="1369926" indent="0" algn="ctr">
              <a:buNone/>
              <a:defRPr>
                <a:solidFill>
                  <a:schemeClr val="tx1">
                    <a:tint val="75000"/>
                  </a:schemeClr>
                </a:solidFill>
              </a:defRPr>
            </a:lvl4pPr>
            <a:lvl5pPr marL="1826568" indent="0" algn="ctr">
              <a:buNone/>
              <a:defRPr>
                <a:solidFill>
                  <a:schemeClr val="tx1">
                    <a:tint val="75000"/>
                  </a:schemeClr>
                </a:solidFill>
              </a:defRPr>
            </a:lvl5pPr>
            <a:lvl6pPr marL="2283210" indent="0" algn="ctr">
              <a:buNone/>
              <a:defRPr>
                <a:solidFill>
                  <a:schemeClr val="tx1">
                    <a:tint val="75000"/>
                  </a:schemeClr>
                </a:solidFill>
              </a:defRPr>
            </a:lvl6pPr>
            <a:lvl7pPr marL="2739853" indent="0" algn="ctr">
              <a:buNone/>
              <a:defRPr>
                <a:solidFill>
                  <a:schemeClr val="tx1">
                    <a:tint val="75000"/>
                  </a:schemeClr>
                </a:solidFill>
              </a:defRPr>
            </a:lvl7pPr>
            <a:lvl8pPr marL="3196494" indent="0" algn="ctr">
              <a:buNone/>
              <a:defRPr>
                <a:solidFill>
                  <a:schemeClr val="tx1">
                    <a:tint val="75000"/>
                  </a:schemeClr>
                </a:solidFill>
              </a:defRPr>
            </a:lvl8pPr>
            <a:lvl9pPr marL="3653137"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379922582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lIns="91323" tIns="45666" rIns="91323" bIns="45666"/>
          <a:lstStyle/>
          <a:p>
            <a:pPr lvl="0"/>
            <a:r>
              <a:rPr lang="fi-FI" noProof="0"/>
              <a:t>Drag picture to placeholder or click icon to add</a:t>
            </a:r>
          </a:p>
        </p:txBody>
      </p:sp>
      <p:sp>
        <p:nvSpPr>
          <p:cNvPr id="6" name="Title 1"/>
          <p:cNvSpPr>
            <a:spLocks noGrp="1"/>
          </p:cNvSpPr>
          <p:nvPr>
            <p:ph type="ctrTitle"/>
          </p:nvPr>
        </p:nvSpPr>
        <p:spPr>
          <a:xfrm>
            <a:off x="469520" y="1470094"/>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fi-FI"/>
              <a:t>Click to edit Master title style</a:t>
            </a:r>
            <a:endParaRPr lang="en-US" dirty="0"/>
          </a:p>
        </p:txBody>
      </p:sp>
      <p:sp>
        <p:nvSpPr>
          <p:cNvPr id="7" name="Subtitle 2"/>
          <p:cNvSpPr>
            <a:spLocks noGrp="1"/>
          </p:cNvSpPr>
          <p:nvPr>
            <p:ph type="subTitle" idx="1"/>
          </p:nvPr>
        </p:nvSpPr>
        <p:spPr>
          <a:xfrm>
            <a:off x="469520"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6642" indent="0" algn="ctr">
              <a:buNone/>
              <a:defRPr>
                <a:solidFill>
                  <a:schemeClr val="tx1">
                    <a:tint val="75000"/>
                  </a:schemeClr>
                </a:solidFill>
              </a:defRPr>
            </a:lvl2pPr>
            <a:lvl3pPr marL="913284" indent="0" algn="ctr">
              <a:buNone/>
              <a:defRPr>
                <a:solidFill>
                  <a:schemeClr val="tx1">
                    <a:tint val="75000"/>
                  </a:schemeClr>
                </a:solidFill>
              </a:defRPr>
            </a:lvl3pPr>
            <a:lvl4pPr marL="1369926" indent="0" algn="ctr">
              <a:buNone/>
              <a:defRPr>
                <a:solidFill>
                  <a:schemeClr val="tx1">
                    <a:tint val="75000"/>
                  </a:schemeClr>
                </a:solidFill>
              </a:defRPr>
            </a:lvl4pPr>
            <a:lvl5pPr marL="1826568" indent="0" algn="ctr">
              <a:buNone/>
              <a:defRPr>
                <a:solidFill>
                  <a:schemeClr val="tx1">
                    <a:tint val="75000"/>
                  </a:schemeClr>
                </a:solidFill>
              </a:defRPr>
            </a:lvl5pPr>
            <a:lvl6pPr marL="2283210" indent="0" algn="ctr">
              <a:buNone/>
              <a:defRPr>
                <a:solidFill>
                  <a:schemeClr val="tx1">
                    <a:tint val="75000"/>
                  </a:schemeClr>
                </a:solidFill>
              </a:defRPr>
            </a:lvl6pPr>
            <a:lvl7pPr marL="2739853" indent="0" algn="ctr">
              <a:buNone/>
              <a:defRPr>
                <a:solidFill>
                  <a:schemeClr val="tx1">
                    <a:tint val="75000"/>
                  </a:schemeClr>
                </a:solidFill>
              </a:defRPr>
            </a:lvl7pPr>
            <a:lvl8pPr marL="3196494" indent="0" algn="ctr">
              <a:buNone/>
              <a:defRPr>
                <a:solidFill>
                  <a:schemeClr val="tx1">
                    <a:tint val="75000"/>
                  </a:schemeClr>
                </a:solidFill>
              </a:defRPr>
            </a:lvl8pPr>
            <a:lvl9pPr marL="3653137"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76550845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51"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487" y="4256737"/>
            <a:ext cx="2039167" cy="861840"/>
          </a:xfrm>
          <a:prstGeom prst="rect">
            <a:avLst/>
          </a:prstGeom>
        </p:spPr>
      </p:pic>
      <p:cxnSp>
        <p:nvCxnSpPr>
          <p:cNvPr id="7" name="Straight Connector 4"/>
          <p:cNvCxnSpPr/>
          <p:nvPr userDrawn="1"/>
        </p:nvCxnSpPr>
        <p:spPr>
          <a:xfrm>
            <a:off x="468351"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045230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51"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1291" y="4259134"/>
            <a:ext cx="1979878" cy="861840"/>
          </a:xfrm>
          <a:prstGeom prst="rect">
            <a:avLst/>
          </a:prstGeom>
        </p:spPr>
      </p:pic>
      <p:cxnSp>
        <p:nvCxnSpPr>
          <p:cNvPr id="8" name="Straight Connector 4"/>
          <p:cNvCxnSpPr/>
          <p:nvPr userDrawn="1"/>
        </p:nvCxnSpPr>
        <p:spPr>
          <a:xfrm>
            <a:off x="468351"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175675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8035" y="4257816"/>
            <a:ext cx="2071506" cy="861840"/>
          </a:xfrm>
          <a:prstGeom prst="rect">
            <a:avLst/>
          </a:prstGeom>
        </p:spPr>
      </p:pic>
      <p:sp>
        <p:nvSpPr>
          <p:cNvPr id="4" name="Title 1"/>
          <p:cNvSpPr>
            <a:spLocks noGrp="1"/>
          </p:cNvSpPr>
          <p:nvPr>
            <p:ph type="ctrTitle"/>
          </p:nvPr>
        </p:nvSpPr>
        <p:spPr>
          <a:xfrm>
            <a:off x="468351"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51"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658823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51"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468314" y="1145993"/>
            <a:ext cx="8207374" cy="2991933"/>
          </a:xfrm>
          <a:prstGeom prst="rect">
            <a:avLst/>
          </a:prstGeom>
        </p:spPr>
        <p:txBody>
          <a:bodyPr vert="horz" lIns="0" tIns="0" rIns="0" bIns="0"/>
          <a:lstStyle>
            <a:lvl1pPr marL="0" indent="0">
              <a:buNone/>
              <a:defRPr sz="2100" b="1">
                <a:latin typeface="+mj-lt"/>
              </a:defRPr>
            </a:lvl1pPr>
            <a:lvl2pPr marL="237312" indent="-212144">
              <a:buFont typeface="Arial"/>
              <a:buChar char="•"/>
              <a:defRPr sz="2000">
                <a:latin typeface="Georgia"/>
              </a:defRPr>
            </a:lvl2pPr>
            <a:lvl3pPr marL="460232" indent="-230115">
              <a:buFont typeface="Lucida Grande"/>
              <a:buChar char="-"/>
              <a:defRPr sz="1600" i="1">
                <a:latin typeface="Georgia"/>
                <a:cs typeface="Georgia"/>
              </a:defRPr>
            </a:lvl3pPr>
            <a:lvl4pPr marL="791042" indent="-194166">
              <a:buFont typeface="Arial"/>
              <a:buChar char="•"/>
              <a:defRPr sz="1400" baseline="0">
                <a:latin typeface="Georgia"/>
              </a:defRPr>
            </a:lvl4pPr>
            <a:lvl5pPr marL="1085871" indent="-228324">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42C68F6D-8348-4D45-8DA8-FD9DC128913F}"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pic>
        <p:nvPicPr>
          <p:cNvPr id="9"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7889"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Connector 4"/>
          <p:cNvCxnSpPr/>
          <p:nvPr userDrawn="1"/>
        </p:nvCxnSpPr>
        <p:spPr>
          <a:xfrm>
            <a:off x="468351"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808665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51"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7312" indent="-212144">
              <a:buFont typeface="Arial"/>
              <a:buChar char="•"/>
              <a:defRPr sz="2000">
                <a:latin typeface="Georgia"/>
              </a:defRPr>
            </a:lvl2pPr>
            <a:lvl3pPr marL="460232" indent="-230115">
              <a:buFont typeface="Lucida Grande"/>
              <a:buChar char="-"/>
              <a:defRPr sz="1600" i="1">
                <a:latin typeface="Georgia"/>
                <a:cs typeface="Georgia"/>
              </a:defRPr>
            </a:lvl3pPr>
            <a:lvl4pPr marL="791042" indent="-194166">
              <a:buFont typeface="Arial"/>
              <a:buChar char="•"/>
              <a:defRPr sz="1400" baseline="0">
                <a:latin typeface="Georgia"/>
              </a:defRPr>
            </a:lvl4pPr>
            <a:lvl5pPr marL="1085871" indent="-228324">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10D4F5D4-B9BE-44F8-96C7-1C557ABCEE05}"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9"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0"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4" name="Straight Connector 4"/>
          <p:cNvCxnSpPr/>
          <p:nvPr userDrawn="1"/>
        </p:nvCxnSpPr>
        <p:spPr>
          <a:xfrm>
            <a:off x="468351"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62376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862" y="1491982"/>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9862"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7"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47769164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80000"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ctrTitle"/>
          </p:nvPr>
        </p:nvSpPr>
        <p:spPr>
          <a:xfrm>
            <a:off x="468351"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7312" indent="-212144">
              <a:buFont typeface="Arial"/>
              <a:buChar char="•"/>
              <a:defRPr sz="2000">
                <a:latin typeface="Georgia"/>
              </a:defRPr>
            </a:lvl2pPr>
            <a:lvl3pPr marL="460232" indent="-230115">
              <a:buFont typeface="Lucida Grande"/>
              <a:buChar char="-"/>
              <a:defRPr sz="1600" i="1">
                <a:latin typeface="Georgia"/>
                <a:cs typeface="Georgia"/>
              </a:defRPr>
            </a:lvl3pPr>
            <a:lvl4pPr marL="791042" indent="-194166">
              <a:buFont typeface="Arial"/>
              <a:buChar char="•"/>
              <a:defRPr sz="1400" baseline="0">
                <a:latin typeface="Georgia"/>
              </a:defRPr>
            </a:lvl4pPr>
            <a:lvl5pPr marL="1085871" indent="-228324">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9AAC3E7-FF06-4D99-B9A7-10BD4542BFB8}"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51"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632072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3320" y="1135537"/>
            <a:ext cx="3988079" cy="3002475"/>
          </a:xfrm>
          <a:prstGeom prst="rect">
            <a:avLst/>
          </a:prstGeom>
        </p:spPr>
        <p:txBody>
          <a:bodyPr vert="horz" lIns="0" tIns="0" rIns="0" bIns="0"/>
          <a:lstStyle>
            <a:lvl1pPr marL="0" indent="0">
              <a:buNone/>
              <a:defRPr sz="2100" b="1">
                <a:latin typeface="+mj-lt"/>
              </a:defRPr>
            </a:lvl1pPr>
            <a:lvl2pPr marL="237312" indent="-212144">
              <a:buFont typeface="Arial"/>
              <a:buChar char="•"/>
              <a:defRPr sz="2000">
                <a:latin typeface="Georgia"/>
              </a:defRPr>
            </a:lvl2pPr>
            <a:lvl3pPr marL="460232" indent="-230115">
              <a:buFont typeface="Lucida Grande"/>
              <a:buChar char="-"/>
              <a:defRPr sz="1600" i="1">
                <a:latin typeface="Georgia"/>
                <a:cs typeface="Georgia"/>
              </a:defRPr>
            </a:lvl3pPr>
            <a:lvl4pPr marL="791042" indent="-194166">
              <a:buFont typeface="Arial"/>
              <a:buChar char="•"/>
              <a:defRPr sz="1400" baseline="0">
                <a:latin typeface="Georgia"/>
              </a:defRPr>
            </a:lvl4pPr>
            <a:lvl5pPr marL="1085871" indent="-228324">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40"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1">
                <a:latin typeface="+mj-lt"/>
              </a:defRPr>
            </a:lvl1pPr>
            <a:lvl2pPr marL="237312" indent="-212144">
              <a:buFont typeface="Arial"/>
              <a:buChar char="•"/>
              <a:defRPr sz="2000">
                <a:latin typeface="Georgia"/>
              </a:defRPr>
            </a:lvl2pPr>
            <a:lvl3pPr marL="460232" indent="-230115">
              <a:buFont typeface="Lucida Grande"/>
              <a:buChar char="-"/>
              <a:defRPr sz="1600" i="1">
                <a:latin typeface="Georgia"/>
                <a:cs typeface="Georgia"/>
              </a:defRPr>
            </a:lvl3pPr>
            <a:lvl4pPr marL="791042" indent="-194166">
              <a:buFont typeface="Arial"/>
              <a:buChar char="•"/>
              <a:defRPr sz="1400" baseline="0">
                <a:latin typeface="Georgia"/>
              </a:defRPr>
            </a:lvl4pPr>
            <a:lvl5pPr marL="1085871" indent="-228324">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CBC33CCD-9C0F-4F50-B300-ED98B7FFFC45}"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7889"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51"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414406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51"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468325" y="1135465"/>
            <a:ext cx="3988079" cy="3002981"/>
          </a:xfrm>
          <a:prstGeom prst="rect">
            <a:avLst/>
          </a:prstGeom>
        </p:spPr>
        <p:txBody>
          <a:bodyPr vert="horz" lIns="0" tIns="0" rIns="0" bIns="0"/>
          <a:lstStyle>
            <a:lvl1pPr marL="0" indent="0">
              <a:buNone/>
              <a:defRPr sz="2100" b="1">
                <a:latin typeface="+mj-lt"/>
              </a:defRPr>
            </a:lvl1pPr>
            <a:lvl2pPr marL="237312" indent="-212144">
              <a:buFont typeface="Arial"/>
              <a:buChar char="•"/>
              <a:defRPr sz="2000">
                <a:latin typeface="Georgia"/>
              </a:defRPr>
            </a:lvl2pPr>
            <a:lvl3pPr marL="460232" indent="-230115">
              <a:buFont typeface="Lucida Grande"/>
              <a:buChar char="-"/>
              <a:defRPr sz="1600" i="1">
                <a:latin typeface="Georgia"/>
                <a:cs typeface="Georgia"/>
              </a:defRPr>
            </a:lvl3pPr>
            <a:lvl4pPr marL="791042" indent="-194166">
              <a:buFont typeface="Arial"/>
              <a:buChar char="•"/>
              <a:defRPr sz="1400" baseline="0">
                <a:latin typeface="Georgia"/>
              </a:defRPr>
            </a:lvl4pPr>
            <a:lvl5pPr marL="1085871" indent="-228324">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87611" y="1134971"/>
            <a:ext cx="3988079" cy="3002981"/>
          </a:xfrm>
          <a:prstGeom prst="rect">
            <a:avLst/>
          </a:prstGeom>
        </p:spPr>
        <p:txBody>
          <a:bodyPr vert="horz" lIns="0" tIns="0" rIns="0" bIns="0"/>
          <a:lstStyle>
            <a:lvl1pPr marL="0" indent="0">
              <a:buNone/>
              <a:defRPr sz="2100" b="1">
                <a:latin typeface="+mj-lt"/>
              </a:defRPr>
            </a:lvl1pPr>
            <a:lvl2pPr marL="237312" indent="-212144">
              <a:buFont typeface="Arial"/>
              <a:buChar char="•"/>
              <a:defRPr sz="2000">
                <a:latin typeface="Georgia"/>
              </a:defRPr>
            </a:lvl2pPr>
            <a:lvl3pPr marL="460232" indent="-230115">
              <a:buFont typeface="Lucida Grande"/>
              <a:buChar char="-"/>
              <a:defRPr sz="1600" i="1">
                <a:latin typeface="Georgia"/>
                <a:cs typeface="Georgia"/>
              </a:defRPr>
            </a:lvl3pPr>
            <a:lvl4pPr marL="791042" indent="-194166">
              <a:buFont typeface="Arial"/>
              <a:buChar char="•"/>
              <a:defRPr sz="1400" baseline="0">
                <a:latin typeface="Georgia"/>
              </a:defRPr>
            </a:lvl4pPr>
            <a:lvl5pPr marL="1085871" indent="-228324">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B72ECC5E-FBF9-4BBA-8E4E-908F083515A2}"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0"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0"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51"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479523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51"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25" y="1135537"/>
            <a:ext cx="3988079" cy="3002475"/>
          </a:xfrm>
          <a:prstGeom prst="rect">
            <a:avLst/>
          </a:prstGeom>
        </p:spPr>
        <p:txBody>
          <a:bodyPr vert="horz" lIns="0" tIns="0" rIns="0" bIns="0"/>
          <a:lstStyle>
            <a:lvl1pPr marL="0" indent="0">
              <a:buNone/>
              <a:defRPr sz="2100" b="1">
                <a:latin typeface="+mj-lt"/>
              </a:defRPr>
            </a:lvl1pPr>
            <a:lvl2pPr marL="237312" indent="-212144">
              <a:buFont typeface="Arial"/>
              <a:buChar char="•"/>
              <a:defRPr sz="2000">
                <a:latin typeface="Georgia"/>
              </a:defRPr>
            </a:lvl2pPr>
            <a:lvl3pPr marL="460232" indent="-230115">
              <a:buFont typeface="Lucida Grande"/>
              <a:buChar char="-"/>
              <a:defRPr sz="1600" i="1">
                <a:latin typeface="Georgia"/>
                <a:cs typeface="Georgia"/>
              </a:defRPr>
            </a:lvl3pPr>
            <a:lvl4pPr marL="791042" indent="-194166">
              <a:buFont typeface="Arial"/>
              <a:buChar char="•"/>
              <a:defRPr sz="1400" baseline="0">
                <a:latin typeface="Georgia"/>
              </a:defRPr>
            </a:lvl4pPr>
            <a:lvl5pPr marL="1085871" indent="-228324">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B4E52BF5-BF61-4F2B-B633-26CA257B268F}"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79512"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51"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1">
                <a:latin typeface="+mj-lt"/>
              </a:defRPr>
            </a:lvl1pPr>
            <a:lvl2pPr marL="237312" indent="-212144">
              <a:buFont typeface="Arial"/>
              <a:buChar char="•"/>
              <a:defRPr sz="2000">
                <a:latin typeface="Georgia"/>
              </a:defRPr>
            </a:lvl2pPr>
            <a:lvl3pPr marL="460232" indent="-230115">
              <a:buFont typeface="Lucida Grande"/>
              <a:buChar char="-"/>
              <a:defRPr sz="1600" i="1">
                <a:latin typeface="Georgia"/>
                <a:cs typeface="Georgia"/>
              </a:defRPr>
            </a:lvl3pPr>
            <a:lvl4pPr marL="791042" indent="-194166">
              <a:buFont typeface="Arial"/>
              <a:buChar char="•"/>
              <a:defRPr sz="1400" baseline="0">
                <a:latin typeface="Georgia"/>
              </a:defRPr>
            </a:lvl4pPr>
            <a:lvl5pPr marL="1085871" indent="-228324">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325644187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51"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6177" indent="0" algn="ctr">
              <a:buNone/>
              <a:defRPr>
                <a:solidFill>
                  <a:schemeClr val="tx1">
                    <a:tint val="75000"/>
                  </a:schemeClr>
                </a:solidFill>
              </a:defRPr>
            </a:lvl2pPr>
            <a:lvl3pPr marL="912354" indent="0" algn="ctr">
              <a:buNone/>
              <a:defRPr>
                <a:solidFill>
                  <a:schemeClr val="tx1">
                    <a:tint val="75000"/>
                  </a:schemeClr>
                </a:solidFill>
              </a:defRPr>
            </a:lvl3pPr>
            <a:lvl4pPr marL="1368531" indent="0" algn="ctr">
              <a:buNone/>
              <a:defRPr>
                <a:solidFill>
                  <a:schemeClr val="tx1">
                    <a:tint val="75000"/>
                  </a:schemeClr>
                </a:solidFill>
              </a:defRPr>
            </a:lvl4pPr>
            <a:lvl5pPr marL="1824709" indent="0" algn="ctr">
              <a:buNone/>
              <a:defRPr>
                <a:solidFill>
                  <a:schemeClr val="tx1">
                    <a:tint val="75000"/>
                  </a:schemeClr>
                </a:solidFill>
              </a:defRPr>
            </a:lvl5pPr>
            <a:lvl6pPr marL="2280888" indent="0" algn="ctr">
              <a:buNone/>
              <a:defRPr>
                <a:solidFill>
                  <a:schemeClr val="tx1">
                    <a:tint val="75000"/>
                  </a:schemeClr>
                </a:solidFill>
              </a:defRPr>
            </a:lvl6pPr>
            <a:lvl7pPr marL="2737069" indent="0" algn="ctr">
              <a:buNone/>
              <a:defRPr>
                <a:solidFill>
                  <a:schemeClr val="tx1">
                    <a:tint val="75000"/>
                  </a:schemeClr>
                </a:solidFill>
              </a:defRPr>
            </a:lvl7pPr>
            <a:lvl8pPr marL="3193247" indent="0" algn="ctr">
              <a:buNone/>
              <a:defRPr>
                <a:solidFill>
                  <a:schemeClr val="tx1">
                    <a:tint val="75000"/>
                  </a:schemeClr>
                </a:solidFill>
              </a:defRPr>
            </a:lvl8pPr>
            <a:lvl9pPr marL="3649419"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309798986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51"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6177" indent="0" algn="ctr">
              <a:buNone/>
              <a:defRPr>
                <a:solidFill>
                  <a:schemeClr val="tx1">
                    <a:tint val="75000"/>
                  </a:schemeClr>
                </a:solidFill>
              </a:defRPr>
            </a:lvl2pPr>
            <a:lvl3pPr marL="912354" indent="0" algn="ctr">
              <a:buNone/>
              <a:defRPr>
                <a:solidFill>
                  <a:schemeClr val="tx1">
                    <a:tint val="75000"/>
                  </a:schemeClr>
                </a:solidFill>
              </a:defRPr>
            </a:lvl3pPr>
            <a:lvl4pPr marL="1368531" indent="0" algn="ctr">
              <a:buNone/>
              <a:defRPr>
                <a:solidFill>
                  <a:schemeClr val="tx1">
                    <a:tint val="75000"/>
                  </a:schemeClr>
                </a:solidFill>
              </a:defRPr>
            </a:lvl4pPr>
            <a:lvl5pPr marL="1824709" indent="0" algn="ctr">
              <a:buNone/>
              <a:defRPr>
                <a:solidFill>
                  <a:schemeClr val="tx1">
                    <a:tint val="75000"/>
                  </a:schemeClr>
                </a:solidFill>
              </a:defRPr>
            </a:lvl5pPr>
            <a:lvl6pPr marL="2280888" indent="0" algn="ctr">
              <a:buNone/>
              <a:defRPr>
                <a:solidFill>
                  <a:schemeClr val="tx1">
                    <a:tint val="75000"/>
                  </a:schemeClr>
                </a:solidFill>
              </a:defRPr>
            </a:lvl6pPr>
            <a:lvl7pPr marL="2737069" indent="0" algn="ctr">
              <a:buNone/>
              <a:defRPr>
                <a:solidFill>
                  <a:schemeClr val="tx1">
                    <a:tint val="75000"/>
                  </a:schemeClr>
                </a:solidFill>
              </a:defRPr>
            </a:lvl7pPr>
            <a:lvl8pPr marL="3193247" indent="0" algn="ctr">
              <a:buNone/>
              <a:defRPr>
                <a:solidFill>
                  <a:schemeClr val="tx1">
                    <a:tint val="75000"/>
                  </a:schemeClr>
                </a:solidFill>
              </a:defRPr>
            </a:lvl8pPr>
            <a:lvl9pPr marL="3649419"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246923885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51"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6177" indent="0" algn="ctr">
              <a:buNone/>
              <a:defRPr>
                <a:solidFill>
                  <a:schemeClr val="tx1">
                    <a:tint val="75000"/>
                  </a:schemeClr>
                </a:solidFill>
              </a:defRPr>
            </a:lvl2pPr>
            <a:lvl3pPr marL="912354" indent="0" algn="ctr">
              <a:buNone/>
              <a:defRPr>
                <a:solidFill>
                  <a:schemeClr val="tx1">
                    <a:tint val="75000"/>
                  </a:schemeClr>
                </a:solidFill>
              </a:defRPr>
            </a:lvl3pPr>
            <a:lvl4pPr marL="1368531" indent="0" algn="ctr">
              <a:buNone/>
              <a:defRPr>
                <a:solidFill>
                  <a:schemeClr val="tx1">
                    <a:tint val="75000"/>
                  </a:schemeClr>
                </a:solidFill>
              </a:defRPr>
            </a:lvl4pPr>
            <a:lvl5pPr marL="1824709" indent="0" algn="ctr">
              <a:buNone/>
              <a:defRPr>
                <a:solidFill>
                  <a:schemeClr val="tx1">
                    <a:tint val="75000"/>
                  </a:schemeClr>
                </a:solidFill>
              </a:defRPr>
            </a:lvl5pPr>
            <a:lvl6pPr marL="2280888" indent="0" algn="ctr">
              <a:buNone/>
              <a:defRPr>
                <a:solidFill>
                  <a:schemeClr val="tx1">
                    <a:tint val="75000"/>
                  </a:schemeClr>
                </a:solidFill>
              </a:defRPr>
            </a:lvl6pPr>
            <a:lvl7pPr marL="2737069" indent="0" algn="ctr">
              <a:buNone/>
              <a:defRPr>
                <a:solidFill>
                  <a:schemeClr val="tx1">
                    <a:tint val="75000"/>
                  </a:schemeClr>
                </a:solidFill>
              </a:defRPr>
            </a:lvl7pPr>
            <a:lvl8pPr marL="3193247" indent="0" algn="ctr">
              <a:buNone/>
              <a:defRPr>
                <a:solidFill>
                  <a:schemeClr val="tx1">
                    <a:tint val="75000"/>
                  </a:schemeClr>
                </a:solidFill>
              </a:defRPr>
            </a:lvl8pPr>
            <a:lvl9pPr marL="3649419"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149234667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51"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6177" indent="0" algn="ctr">
              <a:buNone/>
              <a:defRPr>
                <a:solidFill>
                  <a:schemeClr val="tx1">
                    <a:tint val="75000"/>
                  </a:schemeClr>
                </a:solidFill>
              </a:defRPr>
            </a:lvl2pPr>
            <a:lvl3pPr marL="912354" indent="0" algn="ctr">
              <a:buNone/>
              <a:defRPr>
                <a:solidFill>
                  <a:schemeClr val="tx1">
                    <a:tint val="75000"/>
                  </a:schemeClr>
                </a:solidFill>
              </a:defRPr>
            </a:lvl3pPr>
            <a:lvl4pPr marL="1368531" indent="0" algn="ctr">
              <a:buNone/>
              <a:defRPr>
                <a:solidFill>
                  <a:schemeClr val="tx1">
                    <a:tint val="75000"/>
                  </a:schemeClr>
                </a:solidFill>
              </a:defRPr>
            </a:lvl4pPr>
            <a:lvl5pPr marL="1824709" indent="0" algn="ctr">
              <a:buNone/>
              <a:defRPr>
                <a:solidFill>
                  <a:schemeClr val="tx1">
                    <a:tint val="75000"/>
                  </a:schemeClr>
                </a:solidFill>
              </a:defRPr>
            </a:lvl5pPr>
            <a:lvl6pPr marL="2280888" indent="0" algn="ctr">
              <a:buNone/>
              <a:defRPr>
                <a:solidFill>
                  <a:schemeClr val="tx1">
                    <a:tint val="75000"/>
                  </a:schemeClr>
                </a:solidFill>
              </a:defRPr>
            </a:lvl6pPr>
            <a:lvl7pPr marL="2737069" indent="0" algn="ctr">
              <a:buNone/>
              <a:defRPr>
                <a:solidFill>
                  <a:schemeClr val="tx1">
                    <a:tint val="75000"/>
                  </a:schemeClr>
                </a:solidFill>
              </a:defRPr>
            </a:lvl7pPr>
            <a:lvl8pPr marL="3193247" indent="0" algn="ctr">
              <a:buNone/>
              <a:defRPr>
                <a:solidFill>
                  <a:schemeClr val="tx1">
                    <a:tint val="75000"/>
                  </a:schemeClr>
                </a:solidFill>
              </a:defRPr>
            </a:lvl8pPr>
            <a:lvl9pPr marL="3649419"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240647763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51"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6177" indent="0" algn="ctr">
              <a:buNone/>
              <a:defRPr>
                <a:solidFill>
                  <a:schemeClr val="tx1">
                    <a:tint val="75000"/>
                  </a:schemeClr>
                </a:solidFill>
              </a:defRPr>
            </a:lvl2pPr>
            <a:lvl3pPr marL="912354" indent="0" algn="ctr">
              <a:buNone/>
              <a:defRPr>
                <a:solidFill>
                  <a:schemeClr val="tx1">
                    <a:tint val="75000"/>
                  </a:schemeClr>
                </a:solidFill>
              </a:defRPr>
            </a:lvl3pPr>
            <a:lvl4pPr marL="1368531" indent="0" algn="ctr">
              <a:buNone/>
              <a:defRPr>
                <a:solidFill>
                  <a:schemeClr val="tx1">
                    <a:tint val="75000"/>
                  </a:schemeClr>
                </a:solidFill>
              </a:defRPr>
            </a:lvl4pPr>
            <a:lvl5pPr marL="1824709" indent="0" algn="ctr">
              <a:buNone/>
              <a:defRPr>
                <a:solidFill>
                  <a:schemeClr val="tx1">
                    <a:tint val="75000"/>
                  </a:schemeClr>
                </a:solidFill>
              </a:defRPr>
            </a:lvl5pPr>
            <a:lvl6pPr marL="2280888" indent="0" algn="ctr">
              <a:buNone/>
              <a:defRPr>
                <a:solidFill>
                  <a:schemeClr val="tx1">
                    <a:tint val="75000"/>
                  </a:schemeClr>
                </a:solidFill>
              </a:defRPr>
            </a:lvl6pPr>
            <a:lvl7pPr marL="2737069" indent="0" algn="ctr">
              <a:buNone/>
              <a:defRPr>
                <a:solidFill>
                  <a:schemeClr val="tx1">
                    <a:tint val="75000"/>
                  </a:schemeClr>
                </a:solidFill>
              </a:defRPr>
            </a:lvl7pPr>
            <a:lvl8pPr marL="3193247" indent="0" algn="ctr">
              <a:buNone/>
              <a:defRPr>
                <a:solidFill>
                  <a:schemeClr val="tx1">
                    <a:tint val="75000"/>
                  </a:schemeClr>
                </a:solidFill>
              </a:defRPr>
            </a:lvl8pPr>
            <a:lvl9pPr marL="3649419"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56527060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51"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6177" indent="0" algn="ctr">
              <a:buNone/>
              <a:defRPr>
                <a:solidFill>
                  <a:schemeClr val="tx1">
                    <a:tint val="75000"/>
                  </a:schemeClr>
                </a:solidFill>
              </a:defRPr>
            </a:lvl2pPr>
            <a:lvl3pPr marL="912354" indent="0" algn="ctr">
              <a:buNone/>
              <a:defRPr>
                <a:solidFill>
                  <a:schemeClr val="tx1">
                    <a:tint val="75000"/>
                  </a:schemeClr>
                </a:solidFill>
              </a:defRPr>
            </a:lvl3pPr>
            <a:lvl4pPr marL="1368531" indent="0" algn="ctr">
              <a:buNone/>
              <a:defRPr>
                <a:solidFill>
                  <a:schemeClr val="tx1">
                    <a:tint val="75000"/>
                  </a:schemeClr>
                </a:solidFill>
              </a:defRPr>
            </a:lvl4pPr>
            <a:lvl5pPr marL="1824709" indent="0" algn="ctr">
              <a:buNone/>
              <a:defRPr>
                <a:solidFill>
                  <a:schemeClr val="tx1">
                    <a:tint val="75000"/>
                  </a:schemeClr>
                </a:solidFill>
              </a:defRPr>
            </a:lvl5pPr>
            <a:lvl6pPr marL="2280888" indent="0" algn="ctr">
              <a:buNone/>
              <a:defRPr>
                <a:solidFill>
                  <a:schemeClr val="tx1">
                    <a:tint val="75000"/>
                  </a:schemeClr>
                </a:solidFill>
              </a:defRPr>
            </a:lvl6pPr>
            <a:lvl7pPr marL="2737069" indent="0" algn="ctr">
              <a:buNone/>
              <a:defRPr>
                <a:solidFill>
                  <a:schemeClr val="tx1">
                    <a:tint val="75000"/>
                  </a:schemeClr>
                </a:solidFill>
              </a:defRPr>
            </a:lvl7pPr>
            <a:lvl8pPr marL="3193247" indent="0" algn="ctr">
              <a:buNone/>
              <a:defRPr>
                <a:solidFill>
                  <a:schemeClr val="tx1">
                    <a:tint val="75000"/>
                  </a:schemeClr>
                </a:solidFill>
              </a:defRPr>
            </a:lvl8pPr>
            <a:lvl9pPr marL="3649419"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11600208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9862" y="1491982"/>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en-US"/>
              <a:t>Click to edit Master title style</a:t>
            </a:r>
            <a:endParaRPr lang="en-US" dirty="0"/>
          </a:p>
        </p:txBody>
      </p:sp>
      <p:sp>
        <p:nvSpPr>
          <p:cNvPr id="8" name="Subtitle 2"/>
          <p:cNvSpPr>
            <a:spLocks noGrp="1"/>
          </p:cNvSpPr>
          <p:nvPr>
            <p:ph type="subTitle" idx="1"/>
          </p:nvPr>
        </p:nvSpPr>
        <p:spPr>
          <a:xfrm>
            <a:off x="469862"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04625629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6177" indent="0" algn="ctr">
              <a:buNone/>
              <a:defRPr>
                <a:solidFill>
                  <a:schemeClr val="tx1">
                    <a:tint val="75000"/>
                  </a:schemeClr>
                </a:solidFill>
              </a:defRPr>
            </a:lvl2pPr>
            <a:lvl3pPr marL="912354" indent="0" algn="ctr">
              <a:buNone/>
              <a:defRPr>
                <a:solidFill>
                  <a:schemeClr val="tx1">
                    <a:tint val="75000"/>
                  </a:schemeClr>
                </a:solidFill>
              </a:defRPr>
            </a:lvl3pPr>
            <a:lvl4pPr marL="1368531" indent="0" algn="ctr">
              <a:buNone/>
              <a:defRPr>
                <a:solidFill>
                  <a:schemeClr val="tx1">
                    <a:tint val="75000"/>
                  </a:schemeClr>
                </a:solidFill>
              </a:defRPr>
            </a:lvl4pPr>
            <a:lvl5pPr marL="1824709" indent="0" algn="ctr">
              <a:buNone/>
              <a:defRPr>
                <a:solidFill>
                  <a:schemeClr val="tx1">
                    <a:tint val="75000"/>
                  </a:schemeClr>
                </a:solidFill>
              </a:defRPr>
            </a:lvl5pPr>
            <a:lvl6pPr marL="2280888" indent="0" algn="ctr">
              <a:buNone/>
              <a:defRPr>
                <a:solidFill>
                  <a:schemeClr val="tx1">
                    <a:tint val="75000"/>
                  </a:schemeClr>
                </a:solidFill>
              </a:defRPr>
            </a:lvl6pPr>
            <a:lvl7pPr marL="2737069" indent="0" algn="ctr">
              <a:buNone/>
              <a:defRPr>
                <a:solidFill>
                  <a:schemeClr val="tx1">
                    <a:tint val="75000"/>
                  </a:schemeClr>
                </a:solidFill>
              </a:defRPr>
            </a:lvl7pPr>
            <a:lvl8pPr marL="3193247" indent="0" algn="ctr">
              <a:buNone/>
              <a:defRPr>
                <a:solidFill>
                  <a:schemeClr val="tx1">
                    <a:tint val="75000"/>
                  </a:schemeClr>
                </a:solidFill>
              </a:defRPr>
            </a:lvl8pPr>
            <a:lvl9pPr marL="3649419"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234917458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fi-FI"/>
              <a:t>Click to edit Master title 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6177" indent="0" algn="ctr">
              <a:buNone/>
              <a:defRPr>
                <a:solidFill>
                  <a:schemeClr val="tx1">
                    <a:tint val="75000"/>
                  </a:schemeClr>
                </a:solidFill>
              </a:defRPr>
            </a:lvl2pPr>
            <a:lvl3pPr marL="912354" indent="0" algn="ctr">
              <a:buNone/>
              <a:defRPr>
                <a:solidFill>
                  <a:schemeClr val="tx1">
                    <a:tint val="75000"/>
                  </a:schemeClr>
                </a:solidFill>
              </a:defRPr>
            </a:lvl3pPr>
            <a:lvl4pPr marL="1368531" indent="0" algn="ctr">
              <a:buNone/>
              <a:defRPr>
                <a:solidFill>
                  <a:schemeClr val="tx1">
                    <a:tint val="75000"/>
                  </a:schemeClr>
                </a:solidFill>
              </a:defRPr>
            </a:lvl4pPr>
            <a:lvl5pPr marL="1824709" indent="0" algn="ctr">
              <a:buNone/>
              <a:defRPr>
                <a:solidFill>
                  <a:schemeClr val="tx1">
                    <a:tint val="75000"/>
                  </a:schemeClr>
                </a:solidFill>
              </a:defRPr>
            </a:lvl5pPr>
            <a:lvl6pPr marL="2280888" indent="0" algn="ctr">
              <a:buNone/>
              <a:defRPr>
                <a:solidFill>
                  <a:schemeClr val="tx1">
                    <a:tint val="75000"/>
                  </a:schemeClr>
                </a:solidFill>
              </a:defRPr>
            </a:lvl6pPr>
            <a:lvl7pPr marL="2737069" indent="0" algn="ctr">
              <a:buNone/>
              <a:defRPr>
                <a:solidFill>
                  <a:schemeClr val="tx1">
                    <a:tint val="75000"/>
                  </a:schemeClr>
                </a:solidFill>
              </a:defRPr>
            </a:lvl7pPr>
            <a:lvl8pPr marL="3193247" indent="0" algn="ctr">
              <a:buNone/>
              <a:defRPr>
                <a:solidFill>
                  <a:schemeClr val="tx1">
                    <a:tint val="75000"/>
                  </a:schemeClr>
                </a:solidFill>
              </a:defRPr>
            </a:lvl8pPr>
            <a:lvl9pPr marL="3649419" indent="0" algn="ctr">
              <a:buNone/>
              <a:defRPr>
                <a:solidFill>
                  <a:schemeClr val="tx1">
                    <a:tint val="75000"/>
                  </a:schemeClr>
                </a:solidFill>
              </a:defRPr>
            </a:lvl9pPr>
          </a:lstStyle>
          <a:p>
            <a:r>
              <a:rPr lang="fi-FI"/>
              <a:t>Click to edit Master subtitle style</a:t>
            </a:r>
            <a:endParaRPr lang="en-US" dirty="0"/>
          </a:p>
        </p:txBody>
      </p:sp>
      <p:pic>
        <p:nvPicPr>
          <p:cNvPr id="7"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386005818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6177" indent="0" algn="ctr">
              <a:buNone/>
              <a:defRPr>
                <a:solidFill>
                  <a:schemeClr val="tx1">
                    <a:tint val="75000"/>
                  </a:schemeClr>
                </a:solidFill>
              </a:defRPr>
            </a:lvl2pPr>
            <a:lvl3pPr marL="912354" indent="0" algn="ctr">
              <a:buNone/>
              <a:defRPr>
                <a:solidFill>
                  <a:schemeClr val="tx1">
                    <a:tint val="75000"/>
                  </a:schemeClr>
                </a:solidFill>
              </a:defRPr>
            </a:lvl3pPr>
            <a:lvl4pPr marL="1368531" indent="0" algn="ctr">
              <a:buNone/>
              <a:defRPr>
                <a:solidFill>
                  <a:schemeClr val="tx1">
                    <a:tint val="75000"/>
                  </a:schemeClr>
                </a:solidFill>
              </a:defRPr>
            </a:lvl4pPr>
            <a:lvl5pPr marL="1824709" indent="0" algn="ctr">
              <a:buNone/>
              <a:defRPr>
                <a:solidFill>
                  <a:schemeClr val="tx1">
                    <a:tint val="75000"/>
                  </a:schemeClr>
                </a:solidFill>
              </a:defRPr>
            </a:lvl5pPr>
            <a:lvl6pPr marL="2280888" indent="0" algn="ctr">
              <a:buNone/>
              <a:defRPr>
                <a:solidFill>
                  <a:schemeClr val="tx1">
                    <a:tint val="75000"/>
                  </a:schemeClr>
                </a:solidFill>
              </a:defRPr>
            </a:lvl6pPr>
            <a:lvl7pPr marL="2737069" indent="0" algn="ctr">
              <a:buNone/>
              <a:defRPr>
                <a:solidFill>
                  <a:schemeClr val="tx1">
                    <a:tint val="75000"/>
                  </a:schemeClr>
                </a:solidFill>
              </a:defRPr>
            </a:lvl7pPr>
            <a:lvl8pPr marL="3193247" indent="0" algn="ctr">
              <a:buNone/>
              <a:defRPr>
                <a:solidFill>
                  <a:schemeClr val="tx1">
                    <a:tint val="75000"/>
                  </a:schemeClr>
                </a:solidFill>
              </a:defRPr>
            </a:lvl8pPr>
            <a:lvl9pPr marL="3649419"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260616712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533" y="1491982"/>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9533"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6177" indent="0" algn="ctr">
              <a:buNone/>
              <a:defRPr>
                <a:solidFill>
                  <a:schemeClr val="tx1">
                    <a:tint val="75000"/>
                  </a:schemeClr>
                </a:solidFill>
              </a:defRPr>
            </a:lvl2pPr>
            <a:lvl3pPr marL="912354" indent="0" algn="ctr">
              <a:buNone/>
              <a:defRPr>
                <a:solidFill>
                  <a:schemeClr val="tx1">
                    <a:tint val="75000"/>
                  </a:schemeClr>
                </a:solidFill>
              </a:defRPr>
            </a:lvl3pPr>
            <a:lvl4pPr marL="1368531" indent="0" algn="ctr">
              <a:buNone/>
              <a:defRPr>
                <a:solidFill>
                  <a:schemeClr val="tx1">
                    <a:tint val="75000"/>
                  </a:schemeClr>
                </a:solidFill>
              </a:defRPr>
            </a:lvl4pPr>
            <a:lvl5pPr marL="1824709" indent="0" algn="ctr">
              <a:buNone/>
              <a:defRPr>
                <a:solidFill>
                  <a:schemeClr val="tx1">
                    <a:tint val="75000"/>
                  </a:schemeClr>
                </a:solidFill>
              </a:defRPr>
            </a:lvl5pPr>
            <a:lvl6pPr marL="2280888" indent="0" algn="ctr">
              <a:buNone/>
              <a:defRPr>
                <a:solidFill>
                  <a:schemeClr val="tx1">
                    <a:tint val="75000"/>
                  </a:schemeClr>
                </a:solidFill>
              </a:defRPr>
            </a:lvl6pPr>
            <a:lvl7pPr marL="2737069" indent="0" algn="ctr">
              <a:buNone/>
              <a:defRPr>
                <a:solidFill>
                  <a:schemeClr val="tx1">
                    <a:tint val="75000"/>
                  </a:schemeClr>
                </a:solidFill>
              </a:defRPr>
            </a:lvl7pPr>
            <a:lvl8pPr marL="3193247" indent="0" algn="ctr">
              <a:buNone/>
              <a:defRPr>
                <a:solidFill>
                  <a:schemeClr val="tx1">
                    <a:tint val="75000"/>
                  </a:schemeClr>
                </a:solidFill>
              </a:defRPr>
            </a:lvl8pPr>
            <a:lvl9pPr marL="3649419"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lIns="91226" tIns="45621" rIns="91226" bIns="45621"/>
          <a:lstStyle/>
          <a:p>
            <a:pPr lvl="0"/>
            <a:r>
              <a:rPr lang="fi-FI" noProof="0"/>
              <a:t>Drag picture to placeholder or click icon to add</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31783726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lIns="91226" tIns="45621" rIns="91226" bIns="45621"/>
          <a:lstStyle/>
          <a:p>
            <a:pPr lvl="0"/>
            <a:r>
              <a:rPr lang="fi-FI" noProof="0"/>
              <a:t>Drag picture to placeholder or click icon to add</a:t>
            </a:r>
          </a:p>
        </p:txBody>
      </p:sp>
      <p:sp>
        <p:nvSpPr>
          <p:cNvPr id="6" name="Title 1"/>
          <p:cNvSpPr>
            <a:spLocks noGrp="1"/>
          </p:cNvSpPr>
          <p:nvPr>
            <p:ph type="ctrTitle"/>
          </p:nvPr>
        </p:nvSpPr>
        <p:spPr>
          <a:xfrm>
            <a:off x="469533" y="1491982"/>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fi-FI"/>
              <a:t>Click to edit Master title style</a:t>
            </a:r>
            <a:endParaRPr lang="en-US" dirty="0"/>
          </a:p>
        </p:txBody>
      </p:sp>
      <p:sp>
        <p:nvSpPr>
          <p:cNvPr id="8" name="Subtitle 2"/>
          <p:cNvSpPr>
            <a:spLocks noGrp="1"/>
          </p:cNvSpPr>
          <p:nvPr>
            <p:ph type="subTitle" idx="1"/>
          </p:nvPr>
        </p:nvSpPr>
        <p:spPr>
          <a:xfrm>
            <a:off x="469533"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6177" indent="0" algn="ctr">
              <a:buNone/>
              <a:defRPr>
                <a:solidFill>
                  <a:schemeClr val="tx1">
                    <a:tint val="75000"/>
                  </a:schemeClr>
                </a:solidFill>
              </a:defRPr>
            </a:lvl2pPr>
            <a:lvl3pPr marL="912354" indent="0" algn="ctr">
              <a:buNone/>
              <a:defRPr>
                <a:solidFill>
                  <a:schemeClr val="tx1">
                    <a:tint val="75000"/>
                  </a:schemeClr>
                </a:solidFill>
              </a:defRPr>
            </a:lvl3pPr>
            <a:lvl4pPr marL="1368531" indent="0" algn="ctr">
              <a:buNone/>
              <a:defRPr>
                <a:solidFill>
                  <a:schemeClr val="tx1">
                    <a:tint val="75000"/>
                  </a:schemeClr>
                </a:solidFill>
              </a:defRPr>
            </a:lvl4pPr>
            <a:lvl5pPr marL="1824709" indent="0" algn="ctr">
              <a:buNone/>
              <a:defRPr>
                <a:solidFill>
                  <a:schemeClr val="tx1">
                    <a:tint val="75000"/>
                  </a:schemeClr>
                </a:solidFill>
              </a:defRPr>
            </a:lvl5pPr>
            <a:lvl6pPr marL="2280888" indent="0" algn="ctr">
              <a:buNone/>
              <a:defRPr>
                <a:solidFill>
                  <a:schemeClr val="tx1">
                    <a:tint val="75000"/>
                  </a:schemeClr>
                </a:solidFill>
              </a:defRPr>
            </a:lvl6pPr>
            <a:lvl7pPr marL="2737069" indent="0" algn="ctr">
              <a:buNone/>
              <a:defRPr>
                <a:solidFill>
                  <a:schemeClr val="tx1">
                    <a:tint val="75000"/>
                  </a:schemeClr>
                </a:solidFill>
              </a:defRPr>
            </a:lvl7pPr>
            <a:lvl8pPr marL="3193247" indent="0" algn="ctr">
              <a:buNone/>
              <a:defRPr>
                <a:solidFill>
                  <a:schemeClr val="tx1">
                    <a:tint val="75000"/>
                  </a:schemeClr>
                </a:solidFill>
              </a:defRPr>
            </a:lvl8pPr>
            <a:lvl9pPr marL="3649419"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280917162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lIns="91226" tIns="45621" rIns="91226" bIns="45621"/>
          <a:lstStyle/>
          <a:p>
            <a:pPr lvl="0"/>
            <a:r>
              <a:rPr lang="fi-FI" noProof="0"/>
              <a:t>Drag picture to placeholder or click icon to add</a:t>
            </a:r>
          </a:p>
        </p:txBody>
      </p:sp>
      <p:sp>
        <p:nvSpPr>
          <p:cNvPr id="6" name="Title 1"/>
          <p:cNvSpPr>
            <a:spLocks noGrp="1"/>
          </p:cNvSpPr>
          <p:nvPr>
            <p:ph type="ctrTitle"/>
          </p:nvPr>
        </p:nvSpPr>
        <p:spPr>
          <a:xfrm>
            <a:off x="469533" y="1470094"/>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fi-FI"/>
              <a:t>Click to edit Master title style</a:t>
            </a:r>
            <a:endParaRPr lang="en-US" dirty="0"/>
          </a:p>
        </p:txBody>
      </p:sp>
      <p:sp>
        <p:nvSpPr>
          <p:cNvPr id="7" name="Subtitle 2"/>
          <p:cNvSpPr>
            <a:spLocks noGrp="1"/>
          </p:cNvSpPr>
          <p:nvPr>
            <p:ph type="subTitle" idx="1"/>
          </p:nvPr>
        </p:nvSpPr>
        <p:spPr>
          <a:xfrm>
            <a:off x="469533"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6177" indent="0" algn="ctr">
              <a:buNone/>
              <a:defRPr>
                <a:solidFill>
                  <a:schemeClr val="tx1">
                    <a:tint val="75000"/>
                  </a:schemeClr>
                </a:solidFill>
              </a:defRPr>
            </a:lvl2pPr>
            <a:lvl3pPr marL="912354" indent="0" algn="ctr">
              <a:buNone/>
              <a:defRPr>
                <a:solidFill>
                  <a:schemeClr val="tx1">
                    <a:tint val="75000"/>
                  </a:schemeClr>
                </a:solidFill>
              </a:defRPr>
            </a:lvl3pPr>
            <a:lvl4pPr marL="1368531" indent="0" algn="ctr">
              <a:buNone/>
              <a:defRPr>
                <a:solidFill>
                  <a:schemeClr val="tx1">
                    <a:tint val="75000"/>
                  </a:schemeClr>
                </a:solidFill>
              </a:defRPr>
            </a:lvl4pPr>
            <a:lvl5pPr marL="1824709" indent="0" algn="ctr">
              <a:buNone/>
              <a:defRPr>
                <a:solidFill>
                  <a:schemeClr val="tx1">
                    <a:tint val="75000"/>
                  </a:schemeClr>
                </a:solidFill>
              </a:defRPr>
            </a:lvl5pPr>
            <a:lvl6pPr marL="2280888" indent="0" algn="ctr">
              <a:buNone/>
              <a:defRPr>
                <a:solidFill>
                  <a:schemeClr val="tx1">
                    <a:tint val="75000"/>
                  </a:schemeClr>
                </a:solidFill>
              </a:defRPr>
            </a:lvl6pPr>
            <a:lvl7pPr marL="2737069" indent="0" algn="ctr">
              <a:buNone/>
              <a:defRPr>
                <a:solidFill>
                  <a:schemeClr val="tx1">
                    <a:tint val="75000"/>
                  </a:schemeClr>
                </a:solidFill>
              </a:defRPr>
            </a:lvl7pPr>
            <a:lvl8pPr marL="3193247" indent="0" algn="ctr">
              <a:buNone/>
              <a:defRPr>
                <a:solidFill>
                  <a:schemeClr val="tx1">
                    <a:tint val="75000"/>
                  </a:schemeClr>
                </a:solidFill>
              </a:defRPr>
            </a:lvl8pPr>
            <a:lvl9pPr marL="3649419"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426207200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51"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510" y="4256737"/>
            <a:ext cx="2039167" cy="861840"/>
          </a:xfrm>
          <a:prstGeom prst="rect">
            <a:avLst/>
          </a:prstGeom>
        </p:spPr>
      </p:pic>
      <p:cxnSp>
        <p:nvCxnSpPr>
          <p:cNvPr id="7" name="Straight Connector 4"/>
          <p:cNvCxnSpPr/>
          <p:nvPr userDrawn="1"/>
        </p:nvCxnSpPr>
        <p:spPr>
          <a:xfrm>
            <a:off x="468351"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999267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51"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1291" y="4259134"/>
            <a:ext cx="1979878" cy="861840"/>
          </a:xfrm>
          <a:prstGeom prst="rect">
            <a:avLst/>
          </a:prstGeom>
        </p:spPr>
      </p:pic>
      <p:cxnSp>
        <p:nvCxnSpPr>
          <p:cNvPr id="8" name="Straight Connector 4"/>
          <p:cNvCxnSpPr/>
          <p:nvPr userDrawn="1"/>
        </p:nvCxnSpPr>
        <p:spPr>
          <a:xfrm>
            <a:off x="468351"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109757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8035" y="4257816"/>
            <a:ext cx="2071506" cy="861840"/>
          </a:xfrm>
          <a:prstGeom prst="rect">
            <a:avLst/>
          </a:prstGeom>
        </p:spPr>
      </p:pic>
      <p:sp>
        <p:nvSpPr>
          <p:cNvPr id="4" name="Title 1"/>
          <p:cNvSpPr>
            <a:spLocks noGrp="1"/>
          </p:cNvSpPr>
          <p:nvPr>
            <p:ph type="ctrTitle"/>
          </p:nvPr>
        </p:nvSpPr>
        <p:spPr>
          <a:xfrm>
            <a:off x="468351"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51"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658483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51"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468314" y="1145993"/>
            <a:ext cx="8207374" cy="2991933"/>
          </a:xfrm>
          <a:prstGeom prst="rect">
            <a:avLst/>
          </a:prstGeom>
        </p:spPr>
        <p:txBody>
          <a:bodyPr vert="horz" lIns="0" tIns="0" rIns="0" bIns="0"/>
          <a:lstStyle>
            <a:lvl1pPr marL="0" indent="0">
              <a:buNone/>
              <a:defRPr sz="2100" b="1">
                <a:latin typeface="+mj-lt"/>
              </a:defRPr>
            </a:lvl1pPr>
            <a:lvl2pPr marL="237072" indent="-211931">
              <a:buFont typeface="Arial"/>
              <a:buChar char="•"/>
              <a:defRPr sz="2000">
                <a:latin typeface="Georgia"/>
              </a:defRPr>
            </a:lvl2pPr>
            <a:lvl3pPr marL="459762" indent="-229879">
              <a:buFont typeface="Lucida Grande"/>
              <a:buChar char="-"/>
              <a:defRPr sz="1600" i="1">
                <a:latin typeface="Georgia"/>
                <a:cs typeface="Georgia"/>
              </a:defRPr>
            </a:lvl3pPr>
            <a:lvl4pPr marL="790244" indent="-193971">
              <a:buFont typeface="Arial"/>
              <a:buChar char="•"/>
              <a:defRPr sz="1400" baseline="0">
                <a:latin typeface="Georgia"/>
              </a:defRPr>
            </a:lvl4pPr>
            <a:lvl5pPr marL="1084764" indent="-228094">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42C68F6D-8348-4D45-8DA8-FD9DC128913F}"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pic>
        <p:nvPicPr>
          <p:cNvPr id="9"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7889"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Connector 4"/>
          <p:cNvCxnSpPr/>
          <p:nvPr userDrawn="1"/>
        </p:nvCxnSpPr>
        <p:spPr>
          <a:xfrm>
            <a:off x="468351"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8824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466"/>
            <a:ext cx="2238480" cy="1537347"/>
          </a:xfrm>
          <a:prstGeom prst="rect">
            <a:avLst/>
          </a:prstGeom>
        </p:spPr>
      </p:pic>
    </p:spTree>
    <p:extLst>
      <p:ext uri="{BB962C8B-B14F-4D97-AF65-F5344CB8AC3E}">
        <p14:creationId xmlns:p14="http://schemas.microsoft.com/office/powerpoint/2010/main" val="3097045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9862" y="1470094"/>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en-US"/>
              <a:t>Click to edit Master title style</a:t>
            </a:r>
            <a:endParaRPr lang="en-US" dirty="0"/>
          </a:p>
        </p:txBody>
      </p:sp>
      <p:sp>
        <p:nvSpPr>
          <p:cNvPr id="7" name="Subtitle 2"/>
          <p:cNvSpPr>
            <a:spLocks noGrp="1"/>
          </p:cNvSpPr>
          <p:nvPr>
            <p:ph type="subTitle" idx="1"/>
          </p:nvPr>
        </p:nvSpPr>
        <p:spPr>
          <a:xfrm>
            <a:off x="469862"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73569330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51"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7072" indent="-211931">
              <a:buFont typeface="Arial"/>
              <a:buChar char="•"/>
              <a:defRPr sz="2000">
                <a:latin typeface="Georgia"/>
              </a:defRPr>
            </a:lvl2pPr>
            <a:lvl3pPr marL="459762" indent="-229879">
              <a:buFont typeface="Lucida Grande"/>
              <a:buChar char="-"/>
              <a:defRPr sz="1600" i="1">
                <a:latin typeface="Georgia"/>
                <a:cs typeface="Georgia"/>
              </a:defRPr>
            </a:lvl3pPr>
            <a:lvl4pPr marL="790244" indent="-193971">
              <a:buFont typeface="Arial"/>
              <a:buChar char="•"/>
              <a:defRPr sz="1400" baseline="0">
                <a:latin typeface="Georgia"/>
              </a:defRPr>
            </a:lvl4pPr>
            <a:lvl5pPr marL="1084764" indent="-228094">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10D4F5D4-B9BE-44F8-96C7-1C557ABCEE05}"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9"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0"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4" name="Straight Connector 4"/>
          <p:cNvCxnSpPr/>
          <p:nvPr userDrawn="1"/>
        </p:nvCxnSpPr>
        <p:spPr>
          <a:xfrm>
            <a:off x="468351"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667586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80000"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ctrTitle"/>
          </p:nvPr>
        </p:nvSpPr>
        <p:spPr>
          <a:xfrm>
            <a:off x="468351"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7072" indent="-211931">
              <a:buFont typeface="Arial"/>
              <a:buChar char="•"/>
              <a:defRPr sz="2000">
                <a:latin typeface="Georgia"/>
              </a:defRPr>
            </a:lvl2pPr>
            <a:lvl3pPr marL="459762" indent="-229879">
              <a:buFont typeface="Lucida Grande"/>
              <a:buChar char="-"/>
              <a:defRPr sz="1600" i="1">
                <a:latin typeface="Georgia"/>
                <a:cs typeface="Georgia"/>
              </a:defRPr>
            </a:lvl3pPr>
            <a:lvl4pPr marL="790244" indent="-193971">
              <a:buFont typeface="Arial"/>
              <a:buChar char="•"/>
              <a:defRPr sz="1400" baseline="0">
                <a:latin typeface="Georgia"/>
              </a:defRPr>
            </a:lvl4pPr>
            <a:lvl5pPr marL="1084764" indent="-228094">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9AAC3E7-FF06-4D99-B9A7-10BD4542BFB8}"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51"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095904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3320" y="1135537"/>
            <a:ext cx="3988079" cy="3002475"/>
          </a:xfrm>
          <a:prstGeom prst="rect">
            <a:avLst/>
          </a:prstGeom>
        </p:spPr>
        <p:txBody>
          <a:bodyPr vert="horz" lIns="0" tIns="0" rIns="0" bIns="0"/>
          <a:lstStyle>
            <a:lvl1pPr marL="0" indent="0">
              <a:buNone/>
              <a:defRPr sz="2100" b="1">
                <a:latin typeface="+mj-lt"/>
              </a:defRPr>
            </a:lvl1pPr>
            <a:lvl2pPr marL="237072" indent="-211931">
              <a:buFont typeface="Arial"/>
              <a:buChar char="•"/>
              <a:defRPr sz="2000">
                <a:latin typeface="Georgia"/>
              </a:defRPr>
            </a:lvl2pPr>
            <a:lvl3pPr marL="459762" indent="-229879">
              <a:buFont typeface="Lucida Grande"/>
              <a:buChar char="-"/>
              <a:defRPr sz="1600" i="1">
                <a:latin typeface="Georgia"/>
                <a:cs typeface="Georgia"/>
              </a:defRPr>
            </a:lvl3pPr>
            <a:lvl4pPr marL="790244" indent="-193971">
              <a:buFont typeface="Arial"/>
              <a:buChar char="•"/>
              <a:defRPr sz="1400" baseline="0">
                <a:latin typeface="Georgia"/>
              </a:defRPr>
            </a:lvl4pPr>
            <a:lvl5pPr marL="1084764" indent="-228094">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40"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1">
                <a:latin typeface="+mj-lt"/>
              </a:defRPr>
            </a:lvl1pPr>
            <a:lvl2pPr marL="237072" indent="-211931">
              <a:buFont typeface="Arial"/>
              <a:buChar char="•"/>
              <a:defRPr sz="2000">
                <a:latin typeface="Georgia"/>
              </a:defRPr>
            </a:lvl2pPr>
            <a:lvl3pPr marL="459762" indent="-229879">
              <a:buFont typeface="Lucida Grande"/>
              <a:buChar char="-"/>
              <a:defRPr sz="1600" i="1">
                <a:latin typeface="Georgia"/>
                <a:cs typeface="Georgia"/>
              </a:defRPr>
            </a:lvl3pPr>
            <a:lvl4pPr marL="790244" indent="-193971">
              <a:buFont typeface="Arial"/>
              <a:buChar char="•"/>
              <a:defRPr sz="1400" baseline="0">
                <a:latin typeface="Georgia"/>
              </a:defRPr>
            </a:lvl4pPr>
            <a:lvl5pPr marL="1084764" indent="-228094">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CBC33CCD-9C0F-4F50-B300-ED98B7FFFC45}"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7889"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51"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875731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51"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468325" y="1135465"/>
            <a:ext cx="3988079" cy="3002981"/>
          </a:xfrm>
          <a:prstGeom prst="rect">
            <a:avLst/>
          </a:prstGeom>
        </p:spPr>
        <p:txBody>
          <a:bodyPr vert="horz" lIns="0" tIns="0" rIns="0" bIns="0"/>
          <a:lstStyle>
            <a:lvl1pPr marL="0" indent="0">
              <a:buNone/>
              <a:defRPr sz="2100" b="1">
                <a:latin typeface="+mj-lt"/>
              </a:defRPr>
            </a:lvl1pPr>
            <a:lvl2pPr marL="237072" indent="-211931">
              <a:buFont typeface="Arial"/>
              <a:buChar char="•"/>
              <a:defRPr sz="2000">
                <a:latin typeface="Georgia"/>
              </a:defRPr>
            </a:lvl2pPr>
            <a:lvl3pPr marL="459762" indent="-229879">
              <a:buFont typeface="Lucida Grande"/>
              <a:buChar char="-"/>
              <a:defRPr sz="1600" i="1">
                <a:latin typeface="Georgia"/>
                <a:cs typeface="Georgia"/>
              </a:defRPr>
            </a:lvl3pPr>
            <a:lvl4pPr marL="790244" indent="-193971">
              <a:buFont typeface="Arial"/>
              <a:buChar char="•"/>
              <a:defRPr sz="1400" baseline="0">
                <a:latin typeface="Georgia"/>
              </a:defRPr>
            </a:lvl4pPr>
            <a:lvl5pPr marL="1084764" indent="-228094">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87611" y="1134971"/>
            <a:ext cx="3988079" cy="3002981"/>
          </a:xfrm>
          <a:prstGeom prst="rect">
            <a:avLst/>
          </a:prstGeom>
        </p:spPr>
        <p:txBody>
          <a:bodyPr vert="horz" lIns="0" tIns="0" rIns="0" bIns="0"/>
          <a:lstStyle>
            <a:lvl1pPr marL="0" indent="0">
              <a:buNone/>
              <a:defRPr sz="2100" b="1">
                <a:latin typeface="+mj-lt"/>
              </a:defRPr>
            </a:lvl1pPr>
            <a:lvl2pPr marL="237072" indent="-211931">
              <a:buFont typeface="Arial"/>
              <a:buChar char="•"/>
              <a:defRPr sz="2000">
                <a:latin typeface="Georgia"/>
              </a:defRPr>
            </a:lvl2pPr>
            <a:lvl3pPr marL="459762" indent="-229879">
              <a:buFont typeface="Lucida Grande"/>
              <a:buChar char="-"/>
              <a:defRPr sz="1600" i="1">
                <a:latin typeface="Georgia"/>
                <a:cs typeface="Georgia"/>
              </a:defRPr>
            </a:lvl3pPr>
            <a:lvl4pPr marL="790244" indent="-193971">
              <a:buFont typeface="Arial"/>
              <a:buChar char="•"/>
              <a:defRPr sz="1400" baseline="0">
                <a:latin typeface="Georgia"/>
              </a:defRPr>
            </a:lvl4pPr>
            <a:lvl5pPr marL="1084764" indent="-228094">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B72ECC5E-FBF9-4BBA-8E4E-908F083515A2}"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0"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0"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51"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486837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51"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25" y="1135537"/>
            <a:ext cx="3988079" cy="3002475"/>
          </a:xfrm>
          <a:prstGeom prst="rect">
            <a:avLst/>
          </a:prstGeom>
        </p:spPr>
        <p:txBody>
          <a:bodyPr vert="horz" lIns="0" tIns="0" rIns="0" bIns="0"/>
          <a:lstStyle>
            <a:lvl1pPr marL="0" indent="0">
              <a:buNone/>
              <a:defRPr sz="2100" b="1">
                <a:latin typeface="+mj-lt"/>
              </a:defRPr>
            </a:lvl1pPr>
            <a:lvl2pPr marL="237072" indent="-211931">
              <a:buFont typeface="Arial"/>
              <a:buChar char="•"/>
              <a:defRPr sz="2000">
                <a:latin typeface="Georgia"/>
              </a:defRPr>
            </a:lvl2pPr>
            <a:lvl3pPr marL="459762" indent="-229879">
              <a:buFont typeface="Lucida Grande"/>
              <a:buChar char="-"/>
              <a:defRPr sz="1600" i="1">
                <a:latin typeface="Georgia"/>
                <a:cs typeface="Georgia"/>
              </a:defRPr>
            </a:lvl3pPr>
            <a:lvl4pPr marL="790244" indent="-193971">
              <a:buFont typeface="Arial"/>
              <a:buChar char="•"/>
              <a:defRPr sz="1400" baseline="0">
                <a:latin typeface="Georgia"/>
              </a:defRPr>
            </a:lvl4pPr>
            <a:lvl5pPr marL="1084764" indent="-228094">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B4E52BF5-BF61-4F2B-B633-26CA257B268F}"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79512"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51"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1">
                <a:latin typeface="+mj-lt"/>
              </a:defRPr>
            </a:lvl1pPr>
            <a:lvl2pPr marL="237072" indent="-211931">
              <a:buFont typeface="Arial"/>
              <a:buChar char="•"/>
              <a:defRPr sz="2000">
                <a:latin typeface="Georgia"/>
              </a:defRPr>
            </a:lvl2pPr>
            <a:lvl3pPr marL="459762" indent="-229879">
              <a:buFont typeface="Lucida Grande"/>
              <a:buChar char="-"/>
              <a:defRPr sz="1600" i="1">
                <a:latin typeface="Georgia"/>
                <a:cs typeface="Georgia"/>
              </a:defRPr>
            </a:lvl3pPr>
            <a:lvl4pPr marL="790244" indent="-193971">
              <a:buFont typeface="Arial"/>
              <a:buChar char="•"/>
              <a:defRPr sz="1400" baseline="0">
                <a:latin typeface="Georgia"/>
              </a:defRPr>
            </a:lvl4pPr>
            <a:lvl5pPr marL="1084764" indent="-228094">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285361077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51"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6394" indent="0" algn="ctr">
              <a:buNone/>
              <a:defRPr>
                <a:solidFill>
                  <a:schemeClr val="tx1">
                    <a:tint val="75000"/>
                  </a:schemeClr>
                </a:solidFill>
              </a:defRPr>
            </a:lvl2pPr>
            <a:lvl3pPr marL="912788" indent="0" algn="ctr">
              <a:buNone/>
              <a:defRPr>
                <a:solidFill>
                  <a:schemeClr val="tx1">
                    <a:tint val="75000"/>
                  </a:schemeClr>
                </a:solidFill>
              </a:defRPr>
            </a:lvl3pPr>
            <a:lvl4pPr marL="1369182" indent="0" algn="ctr">
              <a:buNone/>
              <a:defRPr>
                <a:solidFill>
                  <a:schemeClr val="tx1">
                    <a:tint val="75000"/>
                  </a:schemeClr>
                </a:solidFill>
              </a:defRPr>
            </a:lvl4pPr>
            <a:lvl5pPr marL="1825576" indent="0" algn="ctr">
              <a:buNone/>
              <a:defRPr>
                <a:solidFill>
                  <a:schemeClr val="tx1">
                    <a:tint val="75000"/>
                  </a:schemeClr>
                </a:solidFill>
              </a:defRPr>
            </a:lvl5pPr>
            <a:lvl6pPr marL="2281971" indent="0" algn="ctr">
              <a:buNone/>
              <a:defRPr>
                <a:solidFill>
                  <a:schemeClr val="tx1">
                    <a:tint val="75000"/>
                  </a:schemeClr>
                </a:solidFill>
              </a:defRPr>
            </a:lvl6pPr>
            <a:lvl7pPr marL="2738369" indent="0" algn="ctr">
              <a:buNone/>
              <a:defRPr>
                <a:solidFill>
                  <a:schemeClr val="tx1">
                    <a:tint val="75000"/>
                  </a:schemeClr>
                </a:solidFill>
              </a:defRPr>
            </a:lvl7pPr>
            <a:lvl8pPr marL="3194761" indent="0" algn="ctr">
              <a:buNone/>
              <a:defRPr>
                <a:solidFill>
                  <a:schemeClr val="tx1">
                    <a:tint val="75000"/>
                  </a:schemeClr>
                </a:solidFill>
              </a:defRPr>
            </a:lvl8pPr>
            <a:lvl9pPr marL="3651154"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341253392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51"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6394" indent="0" algn="ctr">
              <a:buNone/>
              <a:defRPr>
                <a:solidFill>
                  <a:schemeClr val="tx1">
                    <a:tint val="75000"/>
                  </a:schemeClr>
                </a:solidFill>
              </a:defRPr>
            </a:lvl2pPr>
            <a:lvl3pPr marL="912788" indent="0" algn="ctr">
              <a:buNone/>
              <a:defRPr>
                <a:solidFill>
                  <a:schemeClr val="tx1">
                    <a:tint val="75000"/>
                  </a:schemeClr>
                </a:solidFill>
              </a:defRPr>
            </a:lvl3pPr>
            <a:lvl4pPr marL="1369182" indent="0" algn="ctr">
              <a:buNone/>
              <a:defRPr>
                <a:solidFill>
                  <a:schemeClr val="tx1">
                    <a:tint val="75000"/>
                  </a:schemeClr>
                </a:solidFill>
              </a:defRPr>
            </a:lvl4pPr>
            <a:lvl5pPr marL="1825576" indent="0" algn="ctr">
              <a:buNone/>
              <a:defRPr>
                <a:solidFill>
                  <a:schemeClr val="tx1">
                    <a:tint val="75000"/>
                  </a:schemeClr>
                </a:solidFill>
              </a:defRPr>
            </a:lvl5pPr>
            <a:lvl6pPr marL="2281971" indent="0" algn="ctr">
              <a:buNone/>
              <a:defRPr>
                <a:solidFill>
                  <a:schemeClr val="tx1">
                    <a:tint val="75000"/>
                  </a:schemeClr>
                </a:solidFill>
              </a:defRPr>
            </a:lvl6pPr>
            <a:lvl7pPr marL="2738369" indent="0" algn="ctr">
              <a:buNone/>
              <a:defRPr>
                <a:solidFill>
                  <a:schemeClr val="tx1">
                    <a:tint val="75000"/>
                  </a:schemeClr>
                </a:solidFill>
              </a:defRPr>
            </a:lvl7pPr>
            <a:lvl8pPr marL="3194761" indent="0" algn="ctr">
              <a:buNone/>
              <a:defRPr>
                <a:solidFill>
                  <a:schemeClr val="tx1">
                    <a:tint val="75000"/>
                  </a:schemeClr>
                </a:solidFill>
              </a:defRPr>
            </a:lvl8pPr>
            <a:lvl9pPr marL="3651154"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236652352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51"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6394" indent="0" algn="ctr">
              <a:buNone/>
              <a:defRPr>
                <a:solidFill>
                  <a:schemeClr val="tx1">
                    <a:tint val="75000"/>
                  </a:schemeClr>
                </a:solidFill>
              </a:defRPr>
            </a:lvl2pPr>
            <a:lvl3pPr marL="912788" indent="0" algn="ctr">
              <a:buNone/>
              <a:defRPr>
                <a:solidFill>
                  <a:schemeClr val="tx1">
                    <a:tint val="75000"/>
                  </a:schemeClr>
                </a:solidFill>
              </a:defRPr>
            </a:lvl3pPr>
            <a:lvl4pPr marL="1369182" indent="0" algn="ctr">
              <a:buNone/>
              <a:defRPr>
                <a:solidFill>
                  <a:schemeClr val="tx1">
                    <a:tint val="75000"/>
                  </a:schemeClr>
                </a:solidFill>
              </a:defRPr>
            </a:lvl4pPr>
            <a:lvl5pPr marL="1825576" indent="0" algn="ctr">
              <a:buNone/>
              <a:defRPr>
                <a:solidFill>
                  <a:schemeClr val="tx1">
                    <a:tint val="75000"/>
                  </a:schemeClr>
                </a:solidFill>
              </a:defRPr>
            </a:lvl5pPr>
            <a:lvl6pPr marL="2281971" indent="0" algn="ctr">
              <a:buNone/>
              <a:defRPr>
                <a:solidFill>
                  <a:schemeClr val="tx1">
                    <a:tint val="75000"/>
                  </a:schemeClr>
                </a:solidFill>
              </a:defRPr>
            </a:lvl6pPr>
            <a:lvl7pPr marL="2738369" indent="0" algn="ctr">
              <a:buNone/>
              <a:defRPr>
                <a:solidFill>
                  <a:schemeClr val="tx1">
                    <a:tint val="75000"/>
                  </a:schemeClr>
                </a:solidFill>
              </a:defRPr>
            </a:lvl7pPr>
            <a:lvl8pPr marL="3194761" indent="0" algn="ctr">
              <a:buNone/>
              <a:defRPr>
                <a:solidFill>
                  <a:schemeClr val="tx1">
                    <a:tint val="75000"/>
                  </a:schemeClr>
                </a:solidFill>
              </a:defRPr>
            </a:lvl8pPr>
            <a:lvl9pPr marL="3651154"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158892834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51"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6394" indent="0" algn="ctr">
              <a:buNone/>
              <a:defRPr>
                <a:solidFill>
                  <a:schemeClr val="tx1">
                    <a:tint val="75000"/>
                  </a:schemeClr>
                </a:solidFill>
              </a:defRPr>
            </a:lvl2pPr>
            <a:lvl3pPr marL="912788" indent="0" algn="ctr">
              <a:buNone/>
              <a:defRPr>
                <a:solidFill>
                  <a:schemeClr val="tx1">
                    <a:tint val="75000"/>
                  </a:schemeClr>
                </a:solidFill>
              </a:defRPr>
            </a:lvl3pPr>
            <a:lvl4pPr marL="1369182" indent="0" algn="ctr">
              <a:buNone/>
              <a:defRPr>
                <a:solidFill>
                  <a:schemeClr val="tx1">
                    <a:tint val="75000"/>
                  </a:schemeClr>
                </a:solidFill>
              </a:defRPr>
            </a:lvl4pPr>
            <a:lvl5pPr marL="1825576" indent="0" algn="ctr">
              <a:buNone/>
              <a:defRPr>
                <a:solidFill>
                  <a:schemeClr val="tx1">
                    <a:tint val="75000"/>
                  </a:schemeClr>
                </a:solidFill>
              </a:defRPr>
            </a:lvl5pPr>
            <a:lvl6pPr marL="2281971" indent="0" algn="ctr">
              <a:buNone/>
              <a:defRPr>
                <a:solidFill>
                  <a:schemeClr val="tx1">
                    <a:tint val="75000"/>
                  </a:schemeClr>
                </a:solidFill>
              </a:defRPr>
            </a:lvl6pPr>
            <a:lvl7pPr marL="2738369" indent="0" algn="ctr">
              <a:buNone/>
              <a:defRPr>
                <a:solidFill>
                  <a:schemeClr val="tx1">
                    <a:tint val="75000"/>
                  </a:schemeClr>
                </a:solidFill>
              </a:defRPr>
            </a:lvl7pPr>
            <a:lvl8pPr marL="3194761" indent="0" algn="ctr">
              <a:buNone/>
              <a:defRPr>
                <a:solidFill>
                  <a:schemeClr val="tx1">
                    <a:tint val="75000"/>
                  </a:schemeClr>
                </a:solidFill>
              </a:defRPr>
            </a:lvl8pPr>
            <a:lvl9pPr marL="3651154"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208528134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51"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6394" indent="0" algn="ctr">
              <a:buNone/>
              <a:defRPr>
                <a:solidFill>
                  <a:schemeClr val="tx1">
                    <a:tint val="75000"/>
                  </a:schemeClr>
                </a:solidFill>
              </a:defRPr>
            </a:lvl2pPr>
            <a:lvl3pPr marL="912788" indent="0" algn="ctr">
              <a:buNone/>
              <a:defRPr>
                <a:solidFill>
                  <a:schemeClr val="tx1">
                    <a:tint val="75000"/>
                  </a:schemeClr>
                </a:solidFill>
              </a:defRPr>
            </a:lvl3pPr>
            <a:lvl4pPr marL="1369182" indent="0" algn="ctr">
              <a:buNone/>
              <a:defRPr>
                <a:solidFill>
                  <a:schemeClr val="tx1">
                    <a:tint val="75000"/>
                  </a:schemeClr>
                </a:solidFill>
              </a:defRPr>
            </a:lvl4pPr>
            <a:lvl5pPr marL="1825576" indent="0" algn="ctr">
              <a:buNone/>
              <a:defRPr>
                <a:solidFill>
                  <a:schemeClr val="tx1">
                    <a:tint val="75000"/>
                  </a:schemeClr>
                </a:solidFill>
              </a:defRPr>
            </a:lvl5pPr>
            <a:lvl6pPr marL="2281971" indent="0" algn="ctr">
              <a:buNone/>
              <a:defRPr>
                <a:solidFill>
                  <a:schemeClr val="tx1">
                    <a:tint val="75000"/>
                  </a:schemeClr>
                </a:solidFill>
              </a:defRPr>
            </a:lvl6pPr>
            <a:lvl7pPr marL="2738369" indent="0" algn="ctr">
              <a:buNone/>
              <a:defRPr>
                <a:solidFill>
                  <a:schemeClr val="tx1">
                    <a:tint val="75000"/>
                  </a:schemeClr>
                </a:solidFill>
              </a:defRPr>
            </a:lvl7pPr>
            <a:lvl8pPr marL="3194761" indent="0" algn="ctr">
              <a:buNone/>
              <a:defRPr>
                <a:solidFill>
                  <a:schemeClr val="tx1">
                    <a:tint val="75000"/>
                  </a:schemeClr>
                </a:solidFill>
              </a:defRPr>
            </a:lvl8pPr>
            <a:lvl9pPr marL="3651154"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8379373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cxnSp>
        <p:nvCxnSpPr>
          <p:cNvPr id="7"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900"/>
            <a:ext cx="2113788" cy="868137"/>
          </a:xfrm>
          <a:prstGeom prst="rect">
            <a:avLst/>
          </a:prstGeom>
        </p:spPr>
      </p:pic>
    </p:spTree>
    <p:extLst>
      <p:ext uri="{BB962C8B-B14F-4D97-AF65-F5344CB8AC3E}">
        <p14:creationId xmlns:p14="http://schemas.microsoft.com/office/powerpoint/2010/main" val="367676551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51"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6394" indent="0" algn="ctr">
              <a:buNone/>
              <a:defRPr>
                <a:solidFill>
                  <a:schemeClr val="tx1">
                    <a:tint val="75000"/>
                  </a:schemeClr>
                </a:solidFill>
              </a:defRPr>
            </a:lvl2pPr>
            <a:lvl3pPr marL="912788" indent="0" algn="ctr">
              <a:buNone/>
              <a:defRPr>
                <a:solidFill>
                  <a:schemeClr val="tx1">
                    <a:tint val="75000"/>
                  </a:schemeClr>
                </a:solidFill>
              </a:defRPr>
            </a:lvl3pPr>
            <a:lvl4pPr marL="1369182" indent="0" algn="ctr">
              <a:buNone/>
              <a:defRPr>
                <a:solidFill>
                  <a:schemeClr val="tx1">
                    <a:tint val="75000"/>
                  </a:schemeClr>
                </a:solidFill>
              </a:defRPr>
            </a:lvl4pPr>
            <a:lvl5pPr marL="1825576" indent="0" algn="ctr">
              <a:buNone/>
              <a:defRPr>
                <a:solidFill>
                  <a:schemeClr val="tx1">
                    <a:tint val="75000"/>
                  </a:schemeClr>
                </a:solidFill>
              </a:defRPr>
            </a:lvl5pPr>
            <a:lvl6pPr marL="2281971" indent="0" algn="ctr">
              <a:buNone/>
              <a:defRPr>
                <a:solidFill>
                  <a:schemeClr val="tx1">
                    <a:tint val="75000"/>
                  </a:schemeClr>
                </a:solidFill>
              </a:defRPr>
            </a:lvl6pPr>
            <a:lvl7pPr marL="2738369" indent="0" algn="ctr">
              <a:buNone/>
              <a:defRPr>
                <a:solidFill>
                  <a:schemeClr val="tx1">
                    <a:tint val="75000"/>
                  </a:schemeClr>
                </a:solidFill>
              </a:defRPr>
            </a:lvl7pPr>
            <a:lvl8pPr marL="3194761" indent="0" algn="ctr">
              <a:buNone/>
              <a:defRPr>
                <a:solidFill>
                  <a:schemeClr val="tx1">
                    <a:tint val="75000"/>
                  </a:schemeClr>
                </a:solidFill>
              </a:defRPr>
            </a:lvl8pPr>
            <a:lvl9pPr marL="3651154"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364809524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6394" indent="0" algn="ctr">
              <a:buNone/>
              <a:defRPr>
                <a:solidFill>
                  <a:schemeClr val="tx1">
                    <a:tint val="75000"/>
                  </a:schemeClr>
                </a:solidFill>
              </a:defRPr>
            </a:lvl2pPr>
            <a:lvl3pPr marL="912788" indent="0" algn="ctr">
              <a:buNone/>
              <a:defRPr>
                <a:solidFill>
                  <a:schemeClr val="tx1">
                    <a:tint val="75000"/>
                  </a:schemeClr>
                </a:solidFill>
              </a:defRPr>
            </a:lvl3pPr>
            <a:lvl4pPr marL="1369182" indent="0" algn="ctr">
              <a:buNone/>
              <a:defRPr>
                <a:solidFill>
                  <a:schemeClr val="tx1">
                    <a:tint val="75000"/>
                  </a:schemeClr>
                </a:solidFill>
              </a:defRPr>
            </a:lvl4pPr>
            <a:lvl5pPr marL="1825576" indent="0" algn="ctr">
              <a:buNone/>
              <a:defRPr>
                <a:solidFill>
                  <a:schemeClr val="tx1">
                    <a:tint val="75000"/>
                  </a:schemeClr>
                </a:solidFill>
              </a:defRPr>
            </a:lvl5pPr>
            <a:lvl6pPr marL="2281971" indent="0" algn="ctr">
              <a:buNone/>
              <a:defRPr>
                <a:solidFill>
                  <a:schemeClr val="tx1">
                    <a:tint val="75000"/>
                  </a:schemeClr>
                </a:solidFill>
              </a:defRPr>
            </a:lvl6pPr>
            <a:lvl7pPr marL="2738369" indent="0" algn="ctr">
              <a:buNone/>
              <a:defRPr>
                <a:solidFill>
                  <a:schemeClr val="tx1">
                    <a:tint val="75000"/>
                  </a:schemeClr>
                </a:solidFill>
              </a:defRPr>
            </a:lvl7pPr>
            <a:lvl8pPr marL="3194761" indent="0" algn="ctr">
              <a:buNone/>
              <a:defRPr>
                <a:solidFill>
                  <a:schemeClr val="tx1">
                    <a:tint val="75000"/>
                  </a:schemeClr>
                </a:solidFill>
              </a:defRPr>
            </a:lvl8pPr>
            <a:lvl9pPr marL="3651154"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82370543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fi-FI"/>
              <a:t>Click to edit Master title 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6394" indent="0" algn="ctr">
              <a:buNone/>
              <a:defRPr>
                <a:solidFill>
                  <a:schemeClr val="tx1">
                    <a:tint val="75000"/>
                  </a:schemeClr>
                </a:solidFill>
              </a:defRPr>
            </a:lvl2pPr>
            <a:lvl3pPr marL="912788" indent="0" algn="ctr">
              <a:buNone/>
              <a:defRPr>
                <a:solidFill>
                  <a:schemeClr val="tx1">
                    <a:tint val="75000"/>
                  </a:schemeClr>
                </a:solidFill>
              </a:defRPr>
            </a:lvl3pPr>
            <a:lvl4pPr marL="1369182" indent="0" algn="ctr">
              <a:buNone/>
              <a:defRPr>
                <a:solidFill>
                  <a:schemeClr val="tx1">
                    <a:tint val="75000"/>
                  </a:schemeClr>
                </a:solidFill>
              </a:defRPr>
            </a:lvl4pPr>
            <a:lvl5pPr marL="1825576" indent="0" algn="ctr">
              <a:buNone/>
              <a:defRPr>
                <a:solidFill>
                  <a:schemeClr val="tx1">
                    <a:tint val="75000"/>
                  </a:schemeClr>
                </a:solidFill>
              </a:defRPr>
            </a:lvl5pPr>
            <a:lvl6pPr marL="2281971" indent="0" algn="ctr">
              <a:buNone/>
              <a:defRPr>
                <a:solidFill>
                  <a:schemeClr val="tx1">
                    <a:tint val="75000"/>
                  </a:schemeClr>
                </a:solidFill>
              </a:defRPr>
            </a:lvl6pPr>
            <a:lvl7pPr marL="2738369" indent="0" algn="ctr">
              <a:buNone/>
              <a:defRPr>
                <a:solidFill>
                  <a:schemeClr val="tx1">
                    <a:tint val="75000"/>
                  </a:schemeClr>
                </a:solidFill>
              </a:defRPr>
            </a:lvl7pPr>
            <a:lvl8pPr marL="3194761" indent="0" algn="ctr">
              <a:buNone/>
              <a:defRPr>
                <a:solidFill>
                  <a:schemeClr val="tx1">
                    <a:tint val="75000"/>
                  </a:schemeClr>
                </a:solidFill>
              </a:defRPr>
            </a:lvl8pPr>
            <a:lvl9pPr marL="3651154" indent="0" algn="ctr">
              <a:buNone/>
              <a:defRPr>
                <a:solidFill>
                  <a:schemeClr val="tx1">
                    <a:tint val="75000"/>
                  </a:schemeClr>
                </a:solidFill>
              </a:defRPr>
            </a:lvl9pPr>
          </a:lstStyle>
          <a:p>
            <a:r>
              <a:rPr lang="fi-FI"/>
              <a:t>Click to edit Master subtitle style</a:t>
            </a:r>
            <a:endParaRPr lang="en-US" dirty="0"/>
          </a:p>
        </p:txBody>
      </p:sp>
      <p:pic>
        <p:nvPicPr>
          <p:cNvPr id="7"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302081691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6394" indent="0" algn="ctr">
              <a:buNone/>
              <a:defRPr>
                <a:solidFill>
                  <a:schemeClr val="tx1">
                    <a:tint val="75000"/>
                  </a:schemeClr>
                </a:solidFill>
              </a:defRPr>
            </a:lvl2pPr>
            <a:lvl3pPr marL="912788" indent="0" algn="ctr">
              <a:buNone/>
              <a:defRPr>
                <a:solidFill>
                  <a:schemeClr val="tx1">
                    <a:tint val="75000"/>
                  </a:schemeClr>
                </a:solidFill>
              </a:defRPr>
            </a:lvl3pPr>
            <a:lvl4pPr marL="1369182" indent="0" algn="ctr">
              <a:buNone/>
              <a:defRPr>
                <a:solidFill>
                  <a:schemeClr val="tx1">
                    <a:tint val="75000"/>
                  </a:schemeClr>
                </a:solidFill>
              </a:defRPr>
            </a:lvl4pPr>
            <a:lvl5pPr marL="1825576" indent="0" algn="ctr">
              <a:buNone/>
              <a:defRPr>
                <a:solidFill>
                  <a:schemeClr val="tx1">
                    <a:tint val="75000"/>
                  </a:schemeClr>
                </a:solidFill>
              </a:defRPr>
            </a:lvl5pPr>
            <a:lvl6pPr marL="2281971" indent="0" algn="ctr">
              <a:buNone/>
              <a:defRPr>
                <a:solidFill>
                  <a:schemeClr val="tx1">
                    <a:tint val="75000"/>
                  </a:schemeClr>
                </a:solidFill>
              </a:defRPr>
            </a:lvl6pPr>
            <a:lvl7pPr marL="2738369" indent="0" algn="ctr">
              <a:buNone/>
              <a:defRPr>
                <a:solidFill>
                  <a:schemeClr val="tx1">
                    <a:tint val="75000"/>
                  </a:schemeClr>
                </a:solidFill>
              </a:defRPr>
            </a:lvl7pPr>
            <a:lvl8pPr marL="3194761" indent="0" algn="ctr">
              <a:buNone/>
              <a:defRPr>
                <a:solidFill>
                  <a:schemeClr val="tx1">
                    <a:tint val="75000"/>
                  </a:schemeClr>
                </a:solidFill>
              </a:defRPr>
            </a:lvl8pPr>
            <a:lvl9pPr marL="3651154"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87182490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522" y="1491982"/>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9522"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6394" indent="0" algn="ctr">
              <a:buNone/>
              <a:defRPr>
                <a:solidFill>
                  <a:schemeClr val="tx1">
                    <a:tint val="75000"/>
                  </a:schemeClr>
                </a:solidFill>
              </a:defRPr>
            </a:lvl2pPr>
            <a:lvl3pPr marL="912788" indent="0" algn="ctr">
              <a:buNone/>
              <a:defRPr>
                <a:solidFill>
                  <a:schemeClr val="tx1">
                    <a:tint val="75000"/>
                  </a:schemeClr>
                </a:solidFill>
              </a:defRPr>
            </a:lvl3pPr>
            <a:lvl4pPr marL="1369182" indent="0" algn="ctr">
              <a:buNone/>
              <a:defRPr>
                <a:solidFill>
                  <a:schemeClr val="tx1">
                    <a:tint val="75000"/>
                  </a:schemeClr>
                </a:solidFill>
              </a:defRPr>
            </a:lvl4pPr>
            <a:lvl5pPr marL="1825576" indent="0" algn="ctr">
              <a:buNone/>
              <a:defRPr>
                <a:solidFill>
                  <a:schemeClr val="tx1">
                    <a:tint val="75000"/>
                  </a:schemeClr>
                </a:solidFill>
              </a:defRPr>
            </a:lvl5pPr>
            <a:lvl6pPr marL="2281971" indent="0" algn="ctr">
              <a:buNone/>
              <a:defRPr>
                <a:solidFill>
                  <a:schemeClr val="tx1">
                    <a:tint val="75000"/>
                  </a:schemeClr>
                </a:solidFill>
              </a:defRPr>
            </a:lvl6pPr>
            <a:lvl7pPr marL="2738369" indent="0" algn="ctr">
              <a:buNone/>
              <a:defRPr>
                <a:solidFill>
                  <a:schemeClr val="tx1">
                    <a:tint val="75000"/>
                  </a:schemeClr>
                </a:solidFill>
              </a:defRPr>
            </a:lvl7pPr>
            <a:lvl8pPr marL="3194761" indent="0" algn="ctr">
              <a:buNone/>
              <a:defRPr>
                <a:solidFill>
                  <a:schemeClr val="tx1">
                    <a:tint val="75000"/>
                  </a:schemeClr>
                </a:solidFill>
              </a:defRPr>
            </a:lvl8pPr>
            <a:lvl9pPr marL="3651154"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lIns="91272" tIns="45642" rIns="91272" bIns="45642"/>
          <a:lstStyle/>
          <a:p>
            <a:pPr lvl="0"/>
            <a:r>
              <a:rPr lang="fi-FI" noProof="0"/>
              <a:t>Drag picture to placeholder or click icon to add</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30869354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lIns="91272" tIns="45642" rIns="91272" bIns="45642"/>
          <a:lstStyle/>
          <a:p>
            <a:pPr lvl="0"/>
            <a:r>
              <a:rPr lang="fi-FI" noProof="0"/>
              <a:t>Drag picture to placeholder or click icon to add</a:t>
            </a:r>
          </a:p>
        </p:txBody>
      </p:sp>
      <p:sp>
        <p:nvSpPr>
          <p:cNvPr id="6" name="Title 1"/>
          <p:cNvSpPr>
            <a:spLocks noGrp="1"/>
          </p:cNvSpPr>
          <p:nvPr>
            <p:ph type="ctrTitle"/>
          </p:nvPr>
        </p:nvSpPr>
        <p:spPr>
          <a:xfrm>
            <a:off x="469522" y="1491982"/>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fi-FI"/>
              <a:t>Click to edit Master title style</a:t>
            </a:r>
            <a:endParaRPr lang="en-US" dirty="0"/>
          </a:p>
        </p:txBody>
      </p:sp>
      <p:sp>
        <p:nvSpPr>
          <p:cNvPr id="8" name="Subtitle 2"/>
          <p:cNvSpPr>
            <a:spLocks noGrp="1"/>
          </p:cNvSpPr>
          <p:nvPr>
            <p:ph type="subTitle" idx="1"/>
          </p:nvPr>
        </p:nvSpPr>
        <p:spPr>
          <a:xfrm>
            <a:off x="469522"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6394" indent="0" algn="ctr">
              <a:buNone/>
              <a:defRPr>
                <a:solidFill>
                  <a:schemeClr val="tx1">
                    <a:tint val="75000"/>
                  </a:schemeClr>
                </a:solidFill>
              </a:defRPr>
            </a:lvl2pPr>
            <a:lvl3pPr marL="912788" indent="0" algn="ctr">
              <a:buNone/>
              <a:defRPr>
                <a:solidFill>
                  <a:schemeClr val="tx1">
                    <a:tint val="75000"/>
                  </a:schemeClr>
                </a:solidFill>
              </a:defRPr>
            </a:lvl3pPr>
            <a:lvl4pPr marL="1369182" indent="0" algn="ctr">
              <a:buNone/>
              <a:defRPr>
                <a:solidFill>
                  <a:schemeClr val="tx1">
                    <a:tint val="75000"/>
                  </a:schemeClr>
                </a:solidFill>
              </a:defRPr>
            </a:lvl4pPr>
            <a:lvl5pPr marL="1825576" indent="0" algn="ctr">
              <a:buNone/>
              <a:defRPr>
                <a:solidFill>
                  <a:schemeClr val="tx1">
                    <a:tint val="75000"/>
                  </a:schemeClr>
                </a:solidFill>
              </a:defRPr>
            </a:lvl5pPr>
            <a:lvl6pPr marL="2281971" indent="0" algn="ctr">
              <a:buNone/>
              <a:defRPr>
                <a:solidFill>
                  <a:schemeClr val="tx1">
                    <a:tint val="75000"/>
                  </a:schemeClr>
                </a:solidFill>
              </a:defRPr>
            </a:lvl6pPr>
            <a:lvl7pPr marL="2738369" indent="0" algn="ctr">
              <a:buNone/>
              <a:defRPr>
                <a:solidFill>
                  <a:schemeClr val="tx1">
                    <a:tint val="75000"/>
                  </a:schemeClr>
                </a:solidFill>
              </a:defRPr>
            </a:lvl7pPr>
            <a:lvl8pPr marL="3194761" indent="0" algn="ctr">
              <a:buNone/>
              <a:defRPr>
                <a:solidFill>
                  <a:schemeClr val="tx1">
                    <a:tint val="75000"/>
                  </a:schemeClr>
                </a:solidFill>
              </a:defRPr>
            </a:lvl8pPr>
            <a:lvl9pPr marL="3651154"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163791572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lIns="91272" tIns="45642" rIns="91272" bIns="45642"/>
          <a:lstStyle/>
          <a:p>
            <a:pPr lvl="0"/>
            <a:r>
              <a:rPr lang="fi-FI" noProof="0"/>
              <a:t>Drag picture to placeholder or click icon to add</a:t>
            </a:r>
          </a:p>
        </p:txBody>
      </p:sp>
      <p:sp>
        <p:nvSpPr>
          <p:cNvPr id="6" name="Title 1"/>
          <p:cNvSpPr>
            <a:spLocks noGrp="1"/>
          </p:cNvSpPr>
          <p:nvPr>
            <p:ph type="ctrTitle"/>
          </p:nvPr>
        </p:nvSpPr>
        <p:spPr>
          <a:xfrm>
            <a:off x="469522" y="1470094"/>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fi-FI"/>
              <a:t>Click to edit Master title style</a:t>
            </a:r>
            <a:endParaRPr lang="en-US" dirty="0"/>
          </a:p>
        </p:txBody>
      </p:sp>
      <p:sp>
        <p:nvSpPr>
          <p:cNvPr id="7" name="Subtitle 2"/>
          <p:cNvSpPr>
            <a:spLocks noGrp="1"/>
          </p:cNvSpPr>
          <p:nvPr>
            <p:ph type="subTitle" idx="1"/>
          </p:nvPr>
        </p:nvSpPr>
        <p:spPr>
          <a:xfrm>
            <a:off x="469522"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6394" indent="0" algn="ctr">
              <a:buNone/>
              <a:defRPr>
                <a:solidFill>
                  <a:schemeClr val="tx1">
                    <a:tint val="75000"/>
                  </a:schemeClr>
                </a:solidFill>
              </a:defRPr>
            </a:lvl2pPr>
            <a:lvl3pPr marL="912788" indent="0" algn="ctr">
              <a:buNone/>
              <a:defRPr>
                <a:solidFill>
                  <a:schemeClr val="tx1">
                    <a:tint val="75000"/>
                  </a:schemeClr>
                </a:solidFill>
              </a:defRPr>
            </a:lvl3pPr>
            <a:lvl4pPr marL="1369182" indent="0" algn="ctr">
              <a:buNone/>
              <a:defRPr>
                <a:solidFill>
                  <a:schemeClr val="tx1">
                    <a:tint val="75000"/>
                  </a:schemeClr>
                </a:solidFill>
              </a:defRPr>
            </a:lvl4pPr>
            <a:lvl5pPr marL="1825576" indent="0" algn="ctr">
              <a:buNone/>
              <a:defRPr>
                <a:solidFill>
                  <a:schemeClr val="tx1">
                    <a:tint val="75000"/>
                  </a:schemeClr>
                </a:solidFill>
              </a:defRPr>
            </a:lvl5pPr>
            <a:lvl6pPr marL="2281971" indent="0" algn="ctr">
              <a:buNone/>
              <a:defRPr>
                <a:solidFill>
                  <a:schemeClr val="tx1">
                    <a:tint val="75000"/>
                  </a:schemeClr>
                </a:solidFill>
              </a:defRPr>
            </a:lvl6pPr>
            <a:lvl7pPr marL="2738369" indent="0" algn="ctr">
              <a:buNone/>
              <a:defRPr>
                <a:solidFill>
                  <a:schemeClr val="tx1">
                    <a:tint val="75000"/>
                  </a:schemeClr>
                </a:solidFill>
              </a:defRPr>
            </a:lvl7pPr>
            <a:lvl8pPr marL="3194761" indent="0" algn="ctr">
              <a:buNone/>
              <a:defRPr>
                <a:solidFill>
                  <a:schemeClr val="tx1">
                    <a:tint val="75000"/>
                  </a:schemeClr>
                </a:solidFill>
              </a:defRPr>
            </a:lvl8pPr>
            <a:lvl9pPr marL="3651154"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422887836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51"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487" y="4256737"/>
            <a:ext cx="2039167" cy="861840"/>
          </a:xfrm>
          <a:prstGeom prst="rect">
            <a:avLst/>
          </a:prstGeom>
        </p:spPr>
      </p:pic>
      <p:cxnSp>
        <p:nvCxnSpPr>
          <p:cNvPr id="7" name="Straight Connector 4"/>
          <p:cNvCxnSpPr/>
          <p:nvPr userDrawn="1"/>
        </p:nvCxnSpPr>
        <p:spPr>
          <a:xfrm>
            <a:off x="468351"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224261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51"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1291" y="4259134"/>
            <a:ext cx="1979878" cy="861840"/>
          </a:xfrm>
          <a:prstGeom prst="rect">
            <a:avLst/>
          </a:prstGeom>
        </p:spPr>
      </p:pic>
      <p:cxnSp>
        <p:nvCxnSpPr>
          <p:cNvPr id="8" name="Straight Connector 4"/>
          <p:cNvCxnSpPr/>
          <p:nvPr userDrawn="1"/>
        </p:nvCxnSpPr>
        <p:spPr>
          <a:xfrm>
            <a:off x="468351"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795064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8035" y="4257816"/>
            <a:ext cx="2071506" cy="861840"/>
          </a:xfrm>
          <a:prstGeom prst="rect">
            <a:avLst/>
          </a:prstGeom>
        </p:spPr>
      </p:pic>
      <p:sp>
        <p:nvSpPr>
          <p:cNvPr id="4" name="Title 1"/>
          <p:cNvSpPr>
            <a:spLocks noGrp="1"/>
          </p:cNvSpPr>
          <p:nvPr>
            <p:ph type="ctrTitle"/>
          </p:nvPr>
        </p:nvSpPr>
        <p:spPr>
          <a:xfrm>
            <a:off x="468351"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51"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46474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cxnSp>
        <p:nvCxnSpPr>
          <p:cNvPr id="8"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900"/>
            <a:ext cx="2055876" cy="868137"/>
          </a:xfrm>
          <a:prstGeom prst="rect">
            <a:avLst/>
          </a:prstGeom>
        </p:spPr>
      </p:pic>
    </p:spTree>
    <p:extLst>
      <p:ext uri="{BB962C8B-B14F-4D97-AF65-F5344CB8AC3E}">
        <p14:creationId xmlns:p14="http://schemas.microsoft.com/office/powerpoint/2010/main" val="417121964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51"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468314" y="1145993"/>
            <a:ext cx="8207374" cy="2991933"/>
          </a:xfrm>
          <a:prstGeom prst="rect">
            <a:avLst/>
          </a:prstGeom>
        </p:spPr>
        <p:txBody>
          <a:bodyPr vert="horz" lIns="0" tIns="0" rIns="0" bIns="0"/>
          <a:lstStyle>
            <a:lvl1pPr marL="0" indent="0">
              <a:buNone/>
              <a:defRPr sz="2100" b="1">
                <a:latin typeface="+mj-lt"/>
              </a:defRPr>
            </a:lvl1pPr>
            <a:lvl2pPr marL="237184" indent="-212030">
              <a:buFont typeface="Arial"/>
              <a:buChar char="•"/>
              <a:defRPr sz="2000">
                <a:latin typeface="Georgia"/>
              </a:defRPr>
            </a:lvl2pPr>
            <a:lvl3pPr marL="459981" indent="-229989">
              <a:buFont typeface="Lucida Grande"/>
              <a:buChar char="-"/>
              <a:defRPr sz="1600" i="1">
                <a:latin typeface="Georgia"/>
                <a:cs typeface="Georgia"/>
              </a:defRPr>
            </a:lvl3pPr>
            <a:lvl4pPr marL="790617" indent="-194062">
              <a:buFont typeface="Arial"/>
              <a:buChar char="•"/>
              <a:defRPr sz="1400" baseline="0">
                <a:latin typeface="Georgia"/>
              </a:defRPr>
            </a:lvl4pPr>
            <a:lvl5pPr marL="1085281" indent="-228202">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42C68F6D-8348-4D45-8DA8-FD9DC128913F}"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pic>
        <p:nvPicPr>
          <p:cNvPr id="9"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7889"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Connector 4"/>
          <p:cNvCxnSpPr/>
          <p:nvPr userDrawn="1"/>
        </p:nvCxnSpPr>
        <p:spPr>
          <a:xfrm>
            <a:off x="468351"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059389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51"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7184" indent="-212030">
              <a:buFont typeface="Arial"/>
              <a:buChar char="•"/>
              <a:defRPr sz="2000">
                <a:latin typeface="Georgia"/>
              </a:defRPr>
            </a:lvl2pPr>
            <a:lvl3pPr marL="459981" indent="-229989">
              <a:buFont typeface="Lucida Grande"/>
              <a:buChar char="-"/>
              <a:defRPr sz="1600" i="1">
                <a:latin typeface="Georgia"/>
                <a:cs typeface="Georgia"/>
              </a:defRPr>
            </a:lvl3pPr>
            <a:lvl4pPr marL="790617" indent="-194062">
              <a:buFont typeface="Arial"/>
              <a:buChar char="•"/>
              <a:defRPr sz="1400" baseline="0">
                <a:latin typeface="Georgia"/>
              </a:defRPr>
            </a:lvl4pPr>
            <a:lvl5pPr marL="1085281" indent="-228202">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10D4F5D4-B9BE-44F8-96C7-1C557ABCEE05}"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9"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0"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4" name="Straight Connector 4"/>
          <p:cNvCxnSpPr/>
          <p:nvPr userDrawn="1"/>
        </p:nvCxnSpPr>
        <p:spPr>
          <a:xfrm>
            <a:off x="468351"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597533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80000"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ctrTitle"/>
          </p:nvPr>
        </p:nvSpPr>
        <p:spPr>
          <a:xfrm>
            <a:off x="468351"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7184" indent="-212030">
              <a:buFont typeface="Arial"/>
              <a:buChar char="•"/>
              <a:defRPr sz="2000">
                <a:latin typeface="Georgia"/>
              </a:defRPr>
            </a:lvl2pPr>
            <a:lvl3pPr marL="459981" indent="-229989">
              <a:buFont typeface="Lucida Grande"/>
              <a:buChar char="-"/>
              <a:defRPr sz="1600" i="1">
                <a:latin typeface="Georgia"/>
                <a:cs typeface="Georgia"/>
              </a:defRPr>
            </a:lvl3pPr>
            <a:lvl4pPr marL="790617" indent="-194062">
              <a:buFont typeface="Arial"/>
              <a:buChar char="•"/>
              <a:defRPr sz="1400" baseline="0">
                <a:latin typeface="Georgia"/>
              </a:defRPr>
            </a:lvl4pPr>
            <a:lvl5pPr marL="1085281" indent="-228202">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9AAC3E7-FF06-4D99-B9A7-10BD4542BFB8}"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51"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532459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3320" y="1135537"/>
            <a:ext cx="3988079" cy="3002475"/>
          </a:xfrm>
          <a:prstGeom prst="rect">
            <a:avLst/>
          </a:prstGeom>
        </p:spPr>
        <p:txBody>
          <a:bodyPr vert="horz" lIns="0" tIns="0" rIns="0" bIns="0"/>
          <a:lstStyle>
            <a:lvl1pPr marL="0" indent="0">
              <a:buNone/>
              <a:defRPr sz="2100" b="1">
                <a:latin typeface="+mj-lt"/>
              </a:defRPr>
            </a:lvl1pPr>
            <a:lvl2pPr marL="237184" indent="-212030">
              <a:buFont typeface="Arial"/>
              <a:buChar char="•"/>
              <a:defRPr sz="2000">
                <a:latin typeface="Georgia"/>
              </a:defRPr>
            </a:lvl2pPr>
            <a:lvl3pPr marL="459981" indent="-229989">
              <a:buFont typeface="Lucida Grande"/>
              <a:buChar char="-"/>
              <a:defRPr sz="1600" i="1">
                <a:latin typeface="Georgia"/>
                <a:cs typeface="Georgia"/>
              </a:defRPr>
            </a:lvl3pPr>
            <a:lvl4pPr marL="790617" indent="-194062">
              <a:buFont typeface="Arial"/>
              <a:buChar char="•"/>
              <a:defRPr sz="1400" baseline="0">
                <a:latin typeface="Georgia"/>
              </a:defRPr>
            </a:lvl4pPr>
            <a:lvl5pPr marL="1085281" indent="-228202">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40"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1">
                <a:latin typeface="+mj-lt"/>
              </a:defRPr>
            </a:lvl1pPr>
            <a:lvl2pPr marL="237184" indent="-212030">
              <a:buFont typeface="Arial"/>
              <a:buChar char="•"/>
              <a:defRPr sz="2000">
                <a:latin typeface="Georgia"/>
              </a:defRPr>
            </a:lvl2pPr>
            <a:lvl3pPr marL="459981" indent="-229989">
              <a:buFont typeface="Lucida Grande"/>
              <a:buChar char="-"/>
              <a:defRPr sz="1600" i="1">
                <a:latin typeface="Georgia"/>
                <a:cs typeface="Georgia"/>
              </a:defRPr>
            </a:lvl3pPr>
            <a:lvl4pPr marL="790617" indent="-194062">
              <a:buFont typeface="Arial"/>
              <a:buChar char="•"/>
              <a:defRPr sz="1400" baseline="0">
                <a:latin typeface="Georgia"/>
              </a:defRPr>
            </a:lvl4pPr>
            <a:lvl5pPr marL="1085281" indent="-228202">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CBC33CCD-9C0F-4F50-B300-ED98B7FFFC45}"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7889"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51"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512624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51"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468325" y="1135465"/>
            <a:ext cx="3988079" cy="3002981"/>
          </a:xfrm>
          <a:prstGeom prst="rect">
            <a:avLst/>
          </a:prstGeom>
        </p:spPr>
        <p:txBody>
          <a:bodyPr vert="horz" lIns="0" tIns="0" rIns="0" bIns="0"/>
          <a:lstStyle>
            <a:lvl1pPr marL="0" indent="0">
              <a:buNone/>
              <a:defRPr sz="2100" b="1">
                <a:latin typeface="+mj-lt"/>
              </a:defRPr>
            </a:lvl1pPr>
            <a:lvl2pPr marL="237184" indent="-212030">
              <a:buFont typeface="Arial"/>
              <a:buChar char="•"/>
              <a:defRPr sz="2000">
                <a:latin typeface="Georgia"/>
              </a:defRPr>
            </a:lvl2pPr>
            <a:lvl3pPr marL="459981" indent="-229989">
              <a:buFont typeface="Lucida Grande"/>
              <a:buChar char="-"/>
              <a:defRPr sz="1600" i="1">
                <a:latin typeface="Georgia"/>
                <a:cs typeface="Georgia"/>
              </a:defRPr>
            </a:lvl3pPr>
            <a:lvl4pPr marL="790617" indent="-194062">
              <a:buFont typeface="Arial"/>
              <a:buChar char="•"/>
              <a:defRPr sz="1400" baseline="0">
                <a:latin typeface="Georgia"/>
              </a:defRPr>
            </a:lvl4pPr>
            <a:lvl5pPr marL="1085281" indent="-228202">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87611" y="1134971"/>
            <a:ext cx="3988079" cy="3002981"/>
          </a:xfrm>
          <a:prstGeom prst="rect">
            <a:avLst/>
          </a:prstGeom>
        </p:spPr>
        <p:txBody>
          <a:bodyPr vert="horz" lIns="0" tIns="0" rIns="0" bIns="0"/>
          <a:lstStyle>
            <a:lvl1pPr marL="0" indent="0">
              <a:buNone/>
              <a:defRPr sz="2100" b="1">
                <a:latin typeface="+mj-lt"/>
              </a:defRPr>
            </a:lvl1pPr>
            <a:lvl2pPr marL="237184" indent="-212030">
              <a:buFont typeface="Arial"/>
              <a:buChar char="•"/>
              <a:defRPr sz="2000">
                <a:latin typeface="Georgia"/>
              </a:defRPr>
            </a:lvl2pPr>
            <a:lvl3pPr marL="459981" indent="-229989">
              <a:buFont typeface="Lucida Grande"/>
              <a:buChar char="-"/>
              <a:defRPr sz="1600" i="1">
                <a:latin typeface="Georgia"/>
                <a:cs typeface="Georgia"/>
              </a:defRPr>
            </a:lvl3pPr>
            <a:lvl4pPr marL="790617" indent="-194062">
              <a:buFont typeface="Arial"/>
              <a:buChar char="•"/>
              <a:defRPr sz="1400" baseline="0">
                <a:latin typeface="Georgia"/>
              </a:defRPr>
            </a:lvl4pPr>
            <a:lvl5pPr marL="1085281" indent="-228202">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B72ECC5E-FBF9-4BBA-8E4E-908F083515A2}"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0"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0"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51"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004656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51"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25" y="1135537"/>
            <a:ext cx="3988079" cy="3002475"/>
          </a:xfrm>
          <a:prstGeom prst="rect">
            <a:avLst/>
          </a:prstGeom>
        </p:spPr>
        <p:txBody>
          <a:bodyPr vert="horz" lIns="0" tIns="0" rIns="0" bIns="0"/>
          <a:lstStyle>
            <a:lvl1pPr marL="0" indent="0">
              <a:buNone/>
              <a:defRPr sz="2100" b="1">
                <a:latin typeface="+mj-lt"/>
              </a:defRPr>
            </a:lvl1pPr>
            <a:lvl2pPr marL="237184" indent="-212030">
              <a:buFont typeface="Arial"/>
              <a:buChar char="•"/>
              <a:defRPr sz="2000">
                <a:latin typeface="Georgia"/>
              </a:defRPr>
            </a:lvl2pPr>
            <a:lvl3pPr marL="459981" indent="-229989">
              <a:buFont typeface="Lucida Grande"/>
              <a:buChar char="-"/>
              <a:defRPr sz="1600" i="1">
                <a:latin typeface="Georgia"/>
                <a:cs typeface="Georgia"/>
              </a:defRPr>
            </a:lvl3pPr>
            <a:lvl4pPr marL="790617" indent="-194062">
              <a:buFont typeface="Arial"/>
              <a:buChar char="•"/>
              <a:defRPr sz="1400" baseline="0">
                <a:latin typeface="Georgia"/>
              </a:defRPr>
            </a:lvl4pPr>
            <a:lvl5pPr marL="1085281" indent="-228202">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B4E52BF5-BF61-4F2B-B633-26CA257B268F}"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79512"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51"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1">
                <a:latin typeface="+mj-lt"/>
              </a:defRPr>
            </a:lvl1pPr>
            <a:lvl2pPr marL="237184" indent="-212030">
              <a:buFont typeface="Arial"/>
              <a:buChar char="•"/>
              <a:defRPr sz="2000">
                <a:latin typeface="Georgia"/>
              </a:defRPr>
            </a:lvl2pPr>
            <a:lvl3pPr marL="459981" indent="-229989">
              <a:buFont typeface="Lucida Grande"/>
              <a:buChar char="-"/>
              <a:defRPr sz="1600" i="1">
                <a:latin typeface="Georgia"/>
                <a:cs typeface="Georgia"/>
              </a:defRPr>
            </a:lvl3pPr>
            <a:lvl4pPr marL="790617" indent="-194062">
              <a:buFont typeface="Arial"/>
              <a:buChar char="•"/>
              <a:defRPr sz="1400" baseline="0">
                <a:latin typeface="Georgia"/>
              </a:defRPr>
            </a:lvl4pPr>
            <a:lvl5pPr marL="1085281" indent="-228202">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182457075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84"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5991" indent="0" algn="ctr">
              <a:buNone/>
              <a:defRPr>
                <a:solidFill>
                  <a:schemeClr val="tx1">
                    <a:tint val="75000"/>
                  </a:schemeClr>
                </a:solidFill>
              </a:defRPr>
            </a:lvl2pPr>
            <a:lvl3pPr marL="911982" indent="0" algn="ctr">
              <a:buNone/>
              <a:defRPr>
                <a:solidFill>
                  <a:schemeClr val="tx1">
                    <a:tint val="75000"/>
                  </a:schemeClr>
                </a:solidFill>
              </a:defRPr>
            </a:lvl3pPr>
            <a:lvl4pPr marL="1367973" indent="0" algn="ctr">
              <a:buNone/>
              <a:defRPr>
                <a:solidFill>
                  <a:schemeClr val="tx1">
                    <a:tint val="75000"/>
                  </a:schemeClr>
                </a:solidFill>
              </a:defRPr>
            </a:lvl4pPr>
            <a:lvl5pPr marL="1823965" indent="0" algn="ctr">
              <a:buNone/>
              <a:defRPr>
                <a:solidFill>
                  <a:schemeClr val="tx1">
                    <a:tint val="75000"/>
                  </a:schemeClr>
                </a:solidFill>
              </a:defRPr>
            </a:lvl5pPr>
            <a:lvl6pPr marL="2279960" indent="0" algn="ctr">
              <a:buNone/>
              <a:defRPr>
                <a:solidFill>
                  <a:schemeClr val="tx1">
                    <a:tint val="75000"/>
                  </a:schemeClr>
                </a:solidFill>
              </a:defRPr>
            </a:lvl6pPr>
            <a:lvl7pPr marL="2735956" indent="0" algn="ctr">
              <a:buNone/>
              <a:defRPr>
                <a:solidFill>
                  <a:schemeClr val="tx1">
                    <a:tint val="75000"/>
                  </a:schemeClr>
                </a:solidFill>
              </a:defRPr>
            </a:lvl7pPr>
            <a:lvl8pPr marL="3191948" indent="0" algn="ctr">
              <a:buNone/>
              <a:defRPr>
                <a:solidFill>
                  <a:schemeClr val="tx1">
                    <a:tint val="75000"/>
                  </a:schemeClr>
                </a:solidFill>
              </a:defRPr>
            </a:lvl8pPr>
            <a:lvl9pPr marL="3647933"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336173600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84"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5991" indent="0" algn="ctr">
              <a:buNone/>
              <a:defRPr>
                <a:solidFill>
                  <a:schemeClr val="tx1">
                    <a:tint val="75000"/>
                  </a:schemeClr>
                </a:solidFill>
              </a:defRPr>
            </a:lvl2pPr>
            <a:lvl3pPr marL="911982" indent="0" algn="ctr">
              <a:buNone/>
              <a:defRPr>
                <a:solidFill>
                  <a:schemeClr val="tx1">
                    <a:tint val="75000"/>
                  </a:schemeClr>
                </a:solidFill>
              </a:defRPr>
            </a:lvl3pPr>
            <a:lvl4pPr marL="1367973" indent="0" algn="ctr">
              <a:buNone/>
              <a:defRPr>
                <a:solidFill>
                  <a:schemeClr val="tx1">
                    <a:tint val="75000"/>
                  </a:schemeClr>
                </a:solidFill>
              </a:defRPr>
            </a:lvl4pPr>
            <a:lvl5pPr marL="1823965" indent="0" algn="ctr">
              <a:buNone/>
              <a:defRPr>
                <a:solidFill>
                  <a:schemeClr val="tx1">
                    <a:tint val="75000"/>
                  </a:schemeClr>
                </a:solidFill>
              </a:defRPr>
            </a:lvl5pPr>
            <a:lvl6pPr marL="2279960" indent="0" algn="ctr">
              <a:buNone/>
              <a:defRPr>
                <a:solidFill>
                  <a:schemeClr val="tx1">
                    <a:tint val="75000"/>
                  </a:schemeClr>
                </a:solidFill>
              </a:defRPr>
            </a:lvl6pPr>
            <a:lvl7pPr marL="2735956" indent="0" algn="ctr">
              <a:buNone/>
              <a:defRPr>
                <a:solidFill>
                  <a:schemeClr val="tx1">
                    <a:tint val="75000"/>
                  </a:schemeClr>
                </a:solidFill>
              </a:defRPr>
            </a:lvl7pPr>
            <a:lvl8pPr marL="3191948" indent="0" algn="ctr">
              <a:buNone/>
              <a:defRPr>
                <a:solidFill>
                  <a:schemeClr val="tx1">
                    <a:tint val="75000"/>
                  </a:schemeClr>
                </a:solidFill>
              </a:defRPr>
            </a:lvl8pPr>
            <a:lvl9pPr marL="3647933"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283557255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84"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5991" indent="0" algn="ctr">
              <a:buNone/>
              <a:defRPr>
                <a:solidFill>
                  <a:schemeClr val="tx1">
                    <a:tint val="75000"/>
                  </a:schemeClr>
                </a:solidFill>
              </a:defRPr>
            </a:lvl2pPr>
            <a:lvl3pPr marL="911982" indent="0" algn="ctr">
              <a:buNone/>
              <a:defRPr>
                <a:solidFill>
                  <a:schemeClr val="tx1">
                    <a:tint val="75000"/>
                  </a:schemeClr>
                </a:solidFill>
              </a:defRPr>
            </a:lvl3pPr>
            <a:lvl4pPr marL="1367973" indent="0" algn="ctr">
              <a:buNone/>
              <a:defRPr>
                <a:solidFill>
                  <a:schemeClr val="tx1">
                    <a:tint val="75000"/>
                  </a:schemeClr>
                </a:solidFill>
              </a:defRPr>
            </a:lvl4pPr>
            <a:lvl5pPr marL="1823965" indent="0" algn="ctr">
              <a:buNone/>
              <a:defRPr>
                <a:solidFill>
                  <a:schemeClr val="tx1">
                    <a:tint val="75000"/>
                  </a:schemeClr>
                </a:solidFill>
              </a:defRPr>
            </a:lvl5pPr>
            <a:lvl6pPr marL="2279960" indent="0" algn="ctr">
              <a:buNone/>
              <a:defRPr>
                <a:solidFill>
                  <a:schemeClr val="tx1">
                    <a:tint val="75000"/>
                  </a:schemeClr>
                </a:solidFill>
              </a:defRPr>
            </a:lvl6pPr>
            <a:lvl7pPr marL="2735956" indent="0" algn="ctr">
              <a:buNone/>
              <a:defRPr>
                <a:solidFill>
                  <a:schemeClr val="tx1">
                    <a:tint val="75000"/>
                  </a:schemeClr>
                </a:solidFill>
              </a:defRPr>
            </a:lvl7pPr>
            <a:lvl8pPr marL="3191948" indent="0" algn="ctr">
              <a:buNone/>
              <a:defRPr>
                <a:solidFill>
                  <a:schemeClr val="tx1">
                    <a:tint val="75000"/>
                  </a:schemeClr>
                </a:solidFill>
              </a:defRPr>
            </a:lvl8pPr>
            <a:lvl9pPr marL="3647933"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304056882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84"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5991" indent="0" algn="ctr">
              <a:buNone/>
              <a:defRPr>
                <a:solidFill>
                  <a:schemeClr val="tx1">
                    <a:tint val="75000"/>
                  </a:schemeClr>
                </a:solidFill>
              </a:defRPr>
            </a:lvl2pPr>
            <a:lvl3pPr marL="911982" indent="0" algn="ctr">
              <a:buNone/>
              <a:defRPr>
                <a:solidFill>
                  <a:schemeClr val="tx1">
                    <a:tint val="75000"/>
                  </a:schemeClr>
                </a:solidFill>
              </a:defRPr>
            </a:lvl3pPr>
            <a:lvl4pPr marL="1367973" indent="0" algn="ctr">
              <a:buNone/>
              <a:defRPr>
                <a:solidFill>
                  <a:schemeClr val="tx1">
                    <a:tint val="75000"/>
                  </a:schemeClr>
                </a:solidFill>
              </a:defRPr>
            </a:lvl4pPr>
            <a:lvl5pPr marL="1823965" indent="0" algn="ctr">
              <a:buNone/>
              <a:defRPr>
                <a:solidFill>
                  <a:schemeClr val="tx1">
                    <a:tint val="75000"/>
                  </a:schemeClr>
                </a:solidFill>
              </a:defRPr>
            </a:lvl5pPr>
            <a:lvl6pPr marL="2279960" indent="0" algn="ctr">
              <a:buNone/>
              <a:defRPr>
                <a:solidFill>
                  <a:schemeClr val="tx1">
                    <a:tint val="75000"/>
                  </a:schemeClr>
                </a:solidFill>
              </a:defRPr>
            </a:lvl6pPr>
            <a:lvl7pPr marL="2735956" indent="0" algn="ctr">
              <a:buNone/>
              <a:defRPr>
                <a:solidFill>
                  <a:schemeClr val="tx1">
                    <a:tint val="75000"/>
                  </a:schemeClr>
                </a:solidFill>
              </a:defRPr>
            </a:lvl7pPr>
            <a:lvl8pPr marL="3191948" indent="0" algn="ctr">
              <a:buNone/>
              <a:defRPr>
                <a:solidFill>
                  <a:schemeClr val="tx1">
                    <a:tint val="75000"/>
                  </a:schemeClr>
                </a:solidFill>
              </a:defRPr>
            </a:lvl8pPr>
            <a:lvl9pPr marL="3647933"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14663680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cxnSp>
        <p:nvCxnSpPr>
          <p:cNvPr id="8"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900"/>
            <a:ext cx="2146364" cy="868137"/>
          </a:xfrm>
          <a:prstGeom prst="rect">
            <a:avLst/>
          </a:prstGeom>
        </p:spPr>
      </p:pic>
    </p:spTree>
    <p:extLst>
      <p:ext uri="{BB962C8B-B14F-4D97-AF65-F5344CB8AC3E}">
        <p14:creationId xmlns:p14="http://schemas.microsoft.com/office/powerpoint/2010/main" val="332960831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84"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5991" indent="0" algn="ctr">
              <a:buNone/>
              <a:defRPr>
                <a:solidFill>
                  <a:schemeClr val="tx1">
                    <a:tint val="75000"/>
                  </a:schemeClr>
                </a:solidFill>
              </a:defRPr>
            </a:lvl2pPr>
            <a:lvl3pPr marL="911982" indent="0" algn="ctr">
              <a:buNone/>
              <a:defRPr>
                <a:solidFill>
                  <a:schemeClr val="tx1">
                    <a:tint val="75000"/>
                  </a:schemeClr>
                </a:solidFill>
              </a:defRPr>
            </a:lvl3pPr>
            <a:lvl4pPr marL="1367973" indent="0" algn="ctr">
              <a:buNone/>
              <a:defRPr>
                <a:solidFill>
                  <a:schemeClr val="tx1">
                    <a:tint val="75000"/>
                  </a:schemeClr>
                </a:solidFill>
              </a:defRPr>
            </a:lvl4pPr>
            <a:lvl5pPr marL="1823965" indent="0" algn="ctr">
              <a:buNone/>
              <a:defRPr>
                <a:solidFill>
                  <a:schemeClr val="tx1">
                    <a:tint val="75000"/>
                  </a:schemeClr>
                </a:solidFill>
              </a:defRPr>
            </a:lvl5pPr>
            <a:lvl6pPr marL="2279960" indent="0" algn="ctr">
              <a:buNone/>
              <a:defRPr>
                <a:solidFill>
                  <a:schemeClr val="tx1">
                    <a:tint val="75000"/>
                  </a:schemeClr>
                </a:solidFill>
              </a:defRPr>
            </a:lvl6pPr>
            <a:lvl7pPr marL="2735956" indent="0" algn="ctr">
              <a:buNone/>
              <a:defRPr>
                <a:solidFill>
                  <a:schemeClr val="tx1">
                    <a:tint val="75000"/>
                  </a:schemeClr>
                </a:solidFill>
              </a:defRPr>
            </a:lvl7pPr>
            <a:lvl8pPr marL="3191948" indent="0" algn="ctr">
              <a:buNone/>
              <a:defRPr>
                <a:solidFill>
                  <a:schemeClr val="tx1">
                    <a:tint val="75000"/>
                  </a:schemeClr>
                </a:solidFill>
              </a:defRPr>
            </a:lvl8pPr>
            <a:lvl9pPr marL="3647933"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1780482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84"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5991" indent="0" algn="ctr">
              <a:buNone/>
              <a:defRPr>
                <a:solidFill>
                  <a:schemeClr val="tx1">
                    <a:tint val="75000"/>
                  </a:schemeClr>
                </a:solidFill>
              </a:defRPr>
            </a:lvl2pPr>
            <a:lvl3pPr marL="911982" indent="0" algn="ctr">
              <a:buNone/>
              <a:defRPr>
                <a:solidFill>
                  <a:schemeClr val="tx1">
                    <a:tint val="75000"/>
                  </a:schemeClr>
                </a:solidFill>
              </a:defRPr>
            </a:lvl3pPr>
            <a:lvl4pPr marL="1367973" indent="0" algn="ctr">
              <a:buNone/>
              <a:defRPr>
                <a:solidFill>
                  <a:schemeClr val="tx1">
                    <a:tint val="75000"/>
                  </a:schemeClr>
                </a:solidFill>
              </a:defRPr>
            </a:lvl4pPr>
            <a:lvl5pPr marL="1823965" indent="0" algn="ctr">
              <a:buNone/>
              <a:defRPr>
                <a:solidFill>
                  <a:schemeClr val="tx1">
                    <a:tint val="75000"/>
                  </a:schemeClr>
                </a:solidFill>
              </a:defRPr>
            </a:lvl5pPr>
            <a:lvl6pPr marL="2279960" indent="0" algn="ctr">
              <a:buNone/>
              <a:defRPr>
                <a:solidFill>
                  <a:schemeClr val="tx1">
                    <a:tint val="75000"/>
                  </a:schemeClr>
                </a:solidFill>
              </a:defRPr>
            </a:lvl6pPr>
            <a:lvl7pPr marL="2735956" indent="0" algn="ctr">
              <a:buNone/>
              <a:defRPr>
                <a:solidFill>
                  <a:schemeClr val="tx1">
                    <a:tint val="75000"/>
                  </a:schemeClr>
                </a:solidFill>
              </a:defRPr>
            </a:lvl7pPr>
            <a:lvl8pPr marL="3191948" indent="0" algn="ctr">
              <a:buNone/>
              <a:defRPr>
                <a:solidFill>
                  <a:schemeClr val="tx1">
                    <a:tint val="75000"/>
                  </a:schemeClr>
                </a:solidFill>
              </a:defRPr>
            </a:lvl8pPr>
            <a:lvl9pPr marL="3647933"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370370902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5991" indent="0" algn="ctr">
              <a:buNone/>
              <a:defRPr>
                <a:solidFill>
                  <a:schemeClr val="tx1">
                    <a:tint val="75000"/>
                  </a:schemeClr>
                </a:solidFill>
              </a:defRPr>
            </a:lvl2pPr>
            <a:lvl3pPr marL="911982" indent="0" algn="ctr">
              <a:buNone/>
              <a:defRPr>
                <a:solidFill>
                  <a:schemeClr val="tx1">
                    <a:tint val="75000"/>
                  </a:schemeClr>
                </a:solidFill>
              </a:defRPr>
            </a:lvl3pPr>
            <a:lvl4pPr marL="1367973" indent="0" algn="ctr">
              <a:buNone/>
              <a:defRPr>
                <a:solidFill>
                  <a:schemeClr val="tx1">
                    <a:tint val="75000"/>
                  </a:schemeClr>
                </a:solidFill>
              </a:defRPr>
            </a:lvl4pPr>
            <a:lvl5pPr marL="1823965" indent="0" algn="ctr">
              <a:buNone/>
              <a:defRPr>
                <a:solidFill>
                  <a:schemeClr val="tx1">
                    <a:tint val="75000"/>
                  </a:schemeClr>
                </a:solidFill>
              </a:defRPr>
            </a:lvl5pPr>
            <a:lvl6pPr marL="2279960" indent="0" algn="ctr">
              <a:buNone/>
              <a:defRPr>
                <a:solidFill>
                  <a:schemeClr val="tx1">
                    <a:tint val="75000"/>
                  </a:schemeClr>
                </a:solidFill>
              </a:defRPr>
            </a:lvl6pPr>
            <a:lvl7pPr marL="2735956" indent="0" algn="ctr">
              <a:buNone/>
              <a:defRPr>
                <a:solidFill>
                  <a:schemeClr val="tx1">
                    <a:tint val="75000"/>
                  </a:schemeClr>
                </a:solidFill>
              </a:defRPr>
            </a:lvl7pPr>
            <a:lvl8pPr marL="3191948" indent="0" algn="ctr">
              <a:buNone/>
              <a:defRPr>
                <a:solidFill>
                  <a:schemeClr val="tx1">
                    <a:tint val="75000"/>
                  </a:schemeClr>
                </a:solidFill>
              </a:defRPr>
            </a:lvl8pPr>
            <a:lvl9pPr marL="3647933"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255872942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fi-FI"/>
              <a:t>Click to edit Master title 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5991" indent="0" algn="ctr">
              <a:buNone/>
              <a:defRPr>
                <a:solidFill>
                  <a:schemeClr val="tx1">
                    <a:tint val="75000"/>
                  </a:schemeClr>
                </a:solidFill>
              </a:defRPr>
            </a:lvl2pPr>
            <a:lvl3pPr marL="911982" indent="0" algn="ctr">
              <a:buNone/>
              <a:defRPr>
                <a:solidFill>
                  <a:schemeClr val="tx1">
                    <a:tint val="75000"/>
                  </a:schemeClr>
                </a:solidFill>
              </a:defRPr>
            </a:lvl3pPr>
            <a:lvl4pPr marL="1367973" indent="0" algn="ctr">
              <a:buNone/>
              <a:defRPr>
                <a:solidFill>
                  <a:schemeClr val="tx1">
                    <a:tint val="75000"/>
                  </a:schemeClr>
                </a:solidFill>
              </a:defRPr>
            </a:lvl4pPr>
            <a:lvl5pPr marL="1823965" indent="0" algn="ctr">
              <a:buNone/>
              <a:defRPr>
                <a:solidFill>
                  <a:schemeClr val="tx1">
                    <a:tint val="75000"/>
                  </a:schemeClr>
                </a:solidFill>
              </a:defRPr>
            </a:lvl5pPr>
            <a:lvl6pPr marL="2279960" indent="0" algn="ctr">
              <a:buNone/>
              <a:defRPr>
                <a:solidFill>
                  <a:schemeClr val="tx1">
                    <a:tint val="75000"/>
                  </a:schemeClr>
                </a:solidFill>
              </a:defRPr>
            </a:lvl6pPr>
            <a:lvl7pPr marL="2735956" indent="0" algn="ctr">
              <a:buNone/>
              <a:defRPr>
                <a:solidFill>
                  <a:schemeClr val="tx1">
                    <a:tint val="75000"/>
                  </a:schemeClr>
                </a:solidFill>
              </a:defRPr>
            </a:lvl7pPr>
            <a:lvl8pPr marL="3191948" indent="0" algn="ctr">
              <a:buNone/>
              <a:defRPr>
                <a:solidFill>
                  <a:schemeClr val="tx1">
                    <a:tint val="75000"/>
                  </a:schemeClr>
                </a:solidFill>
              </a:defRPr>
            </a:lvl8pPr>
            <a:lvl9pPr marL="3647933" indent="0" algn="ctr">
              <a:buNone/>
              <a:defRPr>
                <a:solidFill>
                  <a:schemeClr val="tx1">
                    <a:tint val="75000"/>
                  </a:schemeClr>
                </a:solidFill>
              </a:defRPr>
            </a:lvl9pPr>
          </a:lstStyle>
          <a:p>
            <a:r>
              <a:rPr lang="fi-FI"/>
              <a:t>Click to edit Master subtitle style</a:t>
            </a:r>
            <a:endParaRPr lang="en-US" dirty="0"/>
          </a:p>
        </p:txBody>
      </p:sp>
      <p:pic>
        <p:nvPicPr>
          <p:cNvPr id="7"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362415264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5991" indent="0" algn="ctr">
              <a:buNone/>
              <a:defRPr>
                <a:solidFill>
                  <a:schemeClr val="tx1">
                    <a:tint val="75000"/>
                  </a:schemeClr>
                </a:solidFill>
              </a:defRPr>
            </a:lvl2pPr>
            <a:lvl3pPr marL="911982" indent="0" algn="ctr">
              <a:buNone/>
              <a:defRPr>
                <a:solidFill>
                  <a:schemeClr val="tx1">
                    <a:tint val="75000"/>
                  </a:schemeClr>
                </a:solidFill>
              </a:defRPr>
            </a:lvl3pPr>
            <a:lvl4pPr marL="1367973" indent="0" algn="ctr">
              <a:buNone/>
              <a:defRPr>
                <a:solidFill>
                  <a:schemeClr val="tx1">
                    <a:tint val="75000"/>
                  </a:schemeClr>
                </a:solidFill>
              </a:defRPr>
            </a:lvl4pPr>
            <a:lvl5pPr marL="1823965" indent="0" algn="ctr">
              <a:buNone/>
              <a:defRPr>
                <a:solidFill>
                  <a:schemeClr val="tx1">
                    <a:tint val="75000"/>
                  </a:schemeClr>
                </a:solidFill>
              </a:defRPr>
            </a:lvl5pPr>
            <a:lvl6pPr marL="2279960" indent="0" algn="ctr">
              <a:buNone/>
              <a:defRPr>
                <a:solidFill>
                  <a:schemeClr val="tx1">
                    <a:tint val="75000"/>
                  </a:schemeClr>
                </a:solidFill>
              </a:defRPr>
            </a:lvl6pPr>
            <a:lvl7pPr marL="2735956" indent="0" algn="ctr">
              <a:buNone/>
              <a:defRPr>
                <a:solidFill>
                  <a:schemeClr val="tx1">
                    <a:tint val="75000"/>
                  </a:schemeClr>
                </a:solidFill>
              </a:defRPr>
            </a:lvl7pPr>
            <a:lvl8pPr marL="3191948" indent="0" algn="ctr">
              <a:buNone/>
              <a:defRPr>
                <a:solidFill>
                  <a:schemeClr val="tx1">
                    <a:tint val="75000"/>
                  </a:schemeClr>
                </a:solidFill>
              </a:defRPr>
            </a:lvl8pPr>
            <a:lvl9pPr marL="3647933"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328005915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523" y="1491982"/>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9523"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5991" indent="0" algn="ctr">
              <a:buNone/>
              <a:defRPr>
                <a:solidFill>
                  <a:schemeClr val="tx1">
                    <a:tint val="75000"/>
                  </a:schemeClr>
                </a:solidFill>
              </a:defRPr>
            </a:lvl2pPr>
            <a:lvl3pPr marL="911982" indent="0" algn="ctr">
              <a:buNone/>
              <a:defRPr>
                <a:solidFill>
                  <a:schemeClr val="tx1">
                    <a:tint val="75000"/>
                  </a:schemeClr>
                </a:solidFill>
              </a:defRPr>
            </a:lvl3pPr>
            <a:lvl4pPr marL="1367973" indent="0" algn="ctr">
              <a:buNone/>
              <a:defRPr>
                <a:solidFill>
                  <a:schemeClr val="tx1">
                    <a:tint val="75000"/>
                  </a:schemeClr>
                </a:solidFill>
              </a:defRPr>
            </a:lvl4pPr>
            <a:lvl5pPr marL="1823965" indent="0" algn="ctr">
              <a:buNone/>
              <a:defRPr>
                <a:solidFill>
                  <a:schemeClr val="tx1">
                    <a:tint val="75000"/>
                  </a:schemeClr>
                </a:solidFill>
              </a:defRPr>
            </a:lvl5pPr>
            <a:lvl6pPr marL="2279960" indent="0" algn="ctr">
              <a:buNone/>
              <a:defRPr>
                <a:solidFill>
                  <a:schemeClr val="tx1">
                    <a:tint val="75000"/>
                  </a:schemeClr>
                </a:solidFill>
              </a:defRPr>
            </a:lvl6pPr>
            <a:lvl7pPr marL="2735956" indent="0" algn="ctr">
              <a:buNone/>
              <a:defRPr>
                <a:solidFill>
                  <a:schemeClr val="tx1">
                    <a:tint val="75000"/>
                  </a:schemeClr>
                </a:solidFill>
              </a:defRPr>
            </a:lvl7pPr>
            <a:lvl8pPr marL="3191948" indent="0" algn="ctr">
              <a:buNone/>
              <a:defRPr>
                <a:solidFill>
                  <a:schemeClr val="tx1">
                    <a:tint val="75000"/>
                  </a:schemeClr>
                </a:solidFill>
              </a:defRPr>
            </a:lvl8pPr>
            <a:lvl9pPr marL="3647933"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lIns="91187" tIns="45603" rIns="91187" bIns="45603"/>
          <a:lstStyle/>
          <a:p>
            <a:pPr lvl="0"/>
            <a:r>
              <a:rPr lang="fi-FI" noProof="0"/>
              <a:t>Drag picture to placeholder or click icon to add</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311527843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lIns="91187" tIns="45603" rIns="91187" bIns="45603"/>
          <a:lstStyle/>
          <a:p>
            <a:pPr lvl="0"/>
            <a:r>
              <a:rPr lang="fi-FI" noProof="0"/>
              <a:t>Drag picture to placeholder or click icon to add</a:t>
            </a:r>
          </a:p>
        </p:txBody>
      </p:sp>
      <p:sp>
        <p:nvSpPr>
          <p:cNvPr id="6" name="Title 1"/>
          <p:cNvSpPr>
            <a:spLocks noGrp="1"/>
          </p:cNvSpPr>
          <p:nvPr>
            <p:ph type="ctrTitle"/>
          </p:nvPr>
        </p:nvSpPr>
        <p:spPr>
          <a:xfrm>
            <a:off x="469523" y="1491982"/>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fi-FI"/>
              <a:t>Click to edit Master title style</a:t>
            </a:r>
            <a:endParaRPr lang="en-US" dirty="0"/>
          </a:p>
        </p:txBody>
      </p:sp>
      <p:sp>
        <p:nvSpPr>
          <p:cNvPr id="8" name="Subtitle 2"/>
          <p:cNvSpPr>
            <a:spLocks noGrp="1"/>
          </p:cNvSpPr>
          <p:nvPr>
            <p:ph type="subTitle" idx="1"/>
          </p:nvPr>
        </p:nvSpPr>
        <p:spPr>
          <a:xfrm>
            <a:off x="469523"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5991" indent="0" algn="ctr">
              <a:buNone/>
              <a:defRPr>
                <a:solidFill>
                  <a:schemeClr val="tx1">
                    <a:tint val="75000"/>
                  </a:schemeClr>
                </a:solidFill>
              </a:defRPr>
            </a:lvl2pPr>
            <a:lvl3pPr marL="911982" indent="0" algn="ctr">
              <a:buNone/>
              <a:defRPr>
                <a:solidFill>
                  <a:schemeClr val="tx1">
                    <a:tint val="75000"/>
                  </a:schemeClr>
                </a:solidFill>
              </a:defRPr>
            </a:lvl3pPr>
            <a:lvl4pPr marL="1367973" indent="0" algn="ctr">
              <a:buNone/>
              <a:defRPr>
                <a:solidFill>
                  <a:schemeClr val="tx1">
                    <a:tint val="75000"/>
                  </a:schemeClr>
                </a:solidFill>
              </a:defRPr>
            </a:lvl4pPr>
            <a:lvl5pPr marL="1823965" indent="0" algn="ctr">
              <a:buNone/>
              <a:defRPr>
                <a:solidFill>
                  <a:schemeClr val="tx1">
                    <a:tint val="75000"/>
                  </a:schemeClr>
                </a:solidFill>
              </a:defRPr>
            </a:lvl5pPr>
            <a:lvl6pPr marL="2279960" indent="0" algn="ctr">
              <a:buNone/>
              <a:defRPr>
                <a:solidFill>
                  <a:schemeClr val="tx1">
                    <a:tint val="75000"/>
                  </a:schemeClr>
                </a:solidFill>
              </a:defRPr>
            </a:lvl6pPr>
            <a:lvl7pPr marL="2735956" indent="0" algn="ctr">
              <a:buNone/>
              <a:defRPr>
                <a:solidFill>
                  <a:schemeClr val="tx1">
                    <a:tint val="75000"/>
                  </a:schemeClr>
                </a:solidFill>
              </a:defRPr>
            </a:lvl7pPr>
            <a:lvl8pPr marL="3191948" indent="0" algn="ctr">
              <a:buNone/>
              <a:defRPr>
                <a:solidFill>
                  <a:schemeClr val="tx1">
                    <a:tint val="75000"/>
                  </a:schemeClr>
                </a:solidFill>
              </a:defRPr>
            </a:lvl8pPr>
            <a:lvl9pPr marL="3647933"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361558483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lIns="91187" tIns="45603" rIns="91187" bIns="45603"/>
          <a:lstStyle/>
          <a:p>
            <a:pPr lvl="0"/>
            <a:r>
              <a:rPr lang="fi-FI" noProof="0"/>
              <a:t>Drag picture to placeholder or click icon to add</a:t>
            </a:r>
          </a:p>
        </p:txBody>
      </p:sp>
      <p:sp>
        <p:nvSpPr>
          <p:cNvPr id="6" name="Title 1"/>
          <p:cNvSpPr>
            <a:spLocks noGrp="1"/>
          </p:cNvSpPr>
          <p:nvPr>
            <p:ph type="ctrTitle"/>
          </p:nvPr>
        </p:nvSpPr>
        <p:spPr>
          <a:xfrm>
            <a:off x="469523" y="1470094"/>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fi-FI"/>
              <a:t>Click to edit Master title style</a:t>
            </a:r>
            <a:endParaRPr lang="en-US" dirty="0"/>
          </a:p>
        </p:txBody>
      </p:sp>
      <p:sp>
        <p:nvSpPr>
          <p:cNvPr id="7" name="Subtitle 2"/>
          <p:cNvSpPr>
            <a:spLocks noGrp="1"/>
          </p:cNvSpPr>
          <p:nvPr>
            <p:ph type="subTitle" idx="1"/>
          </p:nvPr>
        </p:nvSpPr>
        <p:spPr>
          <a:xfrm>
            <a:off x="469523"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5991" indent="0" algn="ctr">
              <a:buNone/>
              <a:defRPr>
                <a:solidFill>
                  <a:schemeClr val="tx1">
                    <a:tint val="75000"/>
                  </a:schemeClr>
                </a:solidFill>
              </a:defRPr>
            </a:lvl2pPr>
            <a:lvl3pPr marL="911982" indent="0" algn="ctr">
              <a:buNone/>
              <a:defRPr>
                <a:solidFill>
                  <a:schemeClr val="tx1">
                    <a:tint val="75000"/>
                  </a:schemeClr>
                </a:solidFill>
              </a:defRPr>
            </a:lvl3pPr>
            <a:lvl4pPr marL="1367973" indent="0" algn="ctr">
              <a:buNone/>
              <a:defRPr>
                <a:solidFill>
                  <a:schemeClr val="tx1">
                    <a:tint val="75000"/>
                  </a:schemeClr>
                </a:solidFill>
              </a:defRPr>
            </a:lvl4pPr>
            <a:lvl5pPr marL="1823965" indent="0" algn="ctr">
              <a:buNone/>
              <a:defRPr>
                <a:solidFill>
                  <a:schemeClr val="tx1">
                    <a:tint val="75000"/>
                  </a:schemeClr>
                </a:solidFill>
              </a:defRPr>
            </a:lvl5pPr>
            <a:lvl6pPr marL="2279960" indent="0" algn="ctr">
              <a:buNone/>
              <a:defRPr>
                <a:solidFill>
                  <a:schemeClr val="tx1">
                    <a:tint val="75000"/>
                  </a:schemeClr>
                </a:solidFill>
              </a:defRPr>
            </a:lvl6pPr>
            <a:lvl7pPr marL="2735956" indent="0" algn="ctr">
              <a:buNone/>
              <a:defRPr>
                <a:solidFill>
                  <a:schemeClr val="tx1">
                    <a:tint val="75000"/>
                  </a:schemeClr>
                </a:solidFill>
              </a:defRPr>
            </a:lvl7pPr>
            <a:lvl8pPr marL="3191948" indent="0" algn="ctr">
              <a:buNone/>
              <a:defRPr>
                <a:solidFill>
                  <a:schemeClr val="tx1">
                    <a:tint val="75000"/>
                  </a:schemeClr>
                </a:solidFill>
              </a:defRPr>
            </a:lvl8pPr>
            <a:lvl9pPr marL="3647933"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395600708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84"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510" y="4256737"/>
            <a:ext cx="2039167" cy="861840"/>
          </a:xfrm>
          <a:prstGeom prst="rect">
            <a:avLst/>
          </a:prstGeom>
        </p:spPr>
      </p:pic>
      <p:cxnSp>
        <p:nvCxnSpPr>
          <p:cNvPr id="7" name="Straight Connector 4"/>
          <p:cNvCxnSpPr/>
          <p:nvPr userDrawn="1"/>
        </p:nvCxnSpPr>
        <p:spPr>
          <a:xfrm>
            <a:off x="46838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292810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84"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1291" y="4259134"/>
            <a:ext cx="1979878" cy="861840"/>
          </a:xfrm>
          <a:prstGeom prst="rect">
            <a:avLst/>
          </a:prstGeom>
        </p:spPr>
      </p:pic>
      <p:cxnSp>
        <p:nvCxnSpPr>
          <p:cNvPr id="8" name="Straight Connector 4"/>
          <p:cNvCxnSpPr/>
          <p:nvPr userDrawn="1"/>
        </p:nvCxnSpPr>
        <p:spPr>
          <a:xfrm>
            <a:off x="46838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13769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4" y="1145993"/>
            <a:ext cx="8207374" cy="299193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latin typeface="Aria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cxnSp>
        <p:nvCxnSpPr>
          <p:cNvPr id="12" name="Straight Connector 4"/>
          <p:cNvCxnSpPr/>
          <p:nvPr userDrawn="1"/>
        </p:nvCxnSpPr>
        <p:spPr>
          <a:xfrm>
            <a:off x="468325"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900"/>
            <a:ext cx="2113788" cy="868137"/>
          </a:xfrm>
          <a:prstGeom prst="rect">
            <a:avLst/>
          </a:prstGeom>
        </p:spPr>
      </p:pic>
    </p:spTree>
    <p:extLst>
      <p:ext uri="{BB962C8B-B14F-4D97-AF65-F5344CB8AC3E}">
        <p14:creationId xmlns:p14="http://schemas.microsoft.com/office/powerpoint/2010/main" val="117173066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8035" y="4257816"/>
            <a:ext cx="2071506" cy="861840"/>
          </a:xfrm>
          <a:prstGeom prst="rect">
            <a:avLst/>
          </a:prstGeom>
        </p:spPr>
      </p:pic>
      <p:sp>
        <p:nvSpPr>
          <p:cNvPr id="4" name="Title 1"/>
          <p:cNvSpPr>
            <a:spLocks noGrp="1"/>
          </p:cNvSpPr>
          <p:nvPr>
            <p:ph type="ctrTitle"/>
          </p:nvPr>
        </p:nvSpPr>
        <p:spPr>
          <a:xfrm>
            <a:off x="468384"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8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076919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84"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468314" y="1145993"/>
            <a:ext cx="8207374" cy="2991933"/>
          </a:xfrm>
          <a:prstGeom prst="rect">
            <a:avLst/>
          </a:prstGeom>
        </p:spPr>
        <p:txBody>
          <a:bodyPr vert="horz" lIns="0" tIns="0" rIns="0" bIns="0"/>
          <a:lstStyle>
            <a:lvl1pPr marL="0" indent="0">
              <a:buNone/>
              <a:defRPr sz="2100" b="1">
                <a:latin typeface="+mj-lt"/>
              </a:defRPr>
            </a:lvl1pPr>
            <a:lvl2pPr marL="236976" indent="-211846">
              <a:buFont typeface="Arial"/>
              <a:buChar char="•"/>
              <a:defRPr sz="2000">
                <a:latin typeface="Georgia"/>
              </a:defRPr>
            </a:lvl2pPr>
            <a:lvl3pPr marL="459573" indent="-229785">
              <a:buFont typeface="Lucida Grande"/>
              <a:buChar char="-"/>
              <a:defRPr sz="1600" i="1">
                <a:latin typeface="Georgia"/>
                <a:cs typeface="Georgia"/>
              </a:defRPr>
            </a:lvl3pPr>
            <a:lvl4pPr marL="789925" indent="-193893">
              <a:buFont typeface="Arial"/>
              <a:buChar char="•"/>
              <a:defRPr sz="1400" baseline="0">
                <a:latin typeface="Georgia"/>
              </a:defRPr>
            </a:lvl4pPr>
            <a:lvl5pPr marL="1084322" indent="-228002">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42C68F6D-8348-4D45-8DA8-FD9DC128913F}"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pic>
        <p:nvPicPr>
          <p:cNvPr id="9"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7889"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Connector 4"/>
          <p:cNvCxnSpPr/>
          <p:nvPr userDrawn="1"/>
        </p:nvCxnSpPr>
        <p:spPr>
          <a:xfrm>
            <a:off x="468384"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999487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84"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6976" indent="-211846">
              <a:buFont typeface="Arial"/>
              <a:buChar char="•"/>
              <a:defRPr sz="2000">
                <a:latin typeface="Georgia"/>
              </a:defRPr>
            </a:lvl2pPr>
            <a:lvl3pPr marL="459573" indent="-229785">
              <a:buFont typeface="Lucida Grande"/>
              <a:buChar char="-"/>
              <a:defRPr sz="1600" i="1">
                <a:latin typeface="Georgia"/>
                <a:cs typeface="Georgia"/>
              </a:defRPr>
            </a:lvl3pPr>
            <a:lvl4pPr marL="789925" indent="-193893">
              <a:buFont typeface="Arial"/>
              <a:buChar char="•"/>
              <a:defRPr sz="1400" baseline="0">
                <a:latin typeface="Georgia"/>
              </a:defRPr>
            </a:lvl4pPr>
            <a:lvl5pPr marL="1084322" indent="-228002">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10D4F5D4-B9BE-44F8-96C7-1C557ABCEE05}"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9"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0"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4" name="Straight Connector 4"/>
          <p:cNvCxnSpPr/>
          <p:nvPr userDrawn="1"/>
        </p:nvCxnSpPr>
        <p:spPr>
          <a:xfrm>
            <a:off x="468384"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397766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80000"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ctrTitle"/>
          </p:nvPr>
        </p:nvSpPr>
        <p:spPr>
          <a:xfrm>
            <a:off x="468384"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6976" indent="-211846">
              <a:buFont typeface="Arial"/>
              <a:buChar char="•"/>
              <a:defRPr sz="2000">
                <a:latin typeface="Georgia"/>
              </a:defRPr>
            </a:lvl2pPr>
            <a:lvl3pPr marL="459573" indent="-229785">
              <a:buFont typeface="Lucida Grande"/>
              <a:buChar char="-"/>
              <a:defRPr sz="1600" i="1">
                <a:latin typeface="Georgia"/>
                <a:cs typeface="Georgia"/>
              </a:defRPr>
            </a:lvl3pPr>
            <a:lvl4pPr marL="789925" indent="-193893">
              <a:buFont typeface="Arial"/>
              <a:buChar char="•"/>
              <a:defRPr sz="1400" baseline="0">
                <a:latin typeface="Georgia"/>
              </a:defRPr>
            </a:lvl4pPr>
            <a:lvl5pPr marL="1084322" indent="-228002">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9AAC3E7-FF06-4D99-B9A7-10BD4542BFB8}"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84"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413165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3320" y="1135537"/>
            <a:ext cx="3988079" cy="3002475"/>
          </a:xfrm>
          <a:prstGeom prst="rect">
            <a:avLst/>
          </a:prstGeom>
        </p:spPr>
        <p:txBody>
          <a:bodyPr vert="horz" lIns="0" tIns="0" rIns="0" bIns="0"/>
          <a:lstStyle>
            <a:lvl1pPr marL="0" indent="0">
              <a:buNone/>
              <a:defRPr sz="2100" b="1">
                <a:latin typeface="+mj-lt"/>
              </a:defRPr>
            </a:lvl1pPr>
            <a:lvl2pPr marL="236976" indent="-211846">
              <a:buFont typeface="Arial"/>
              <a:buChar char="•"/>
              <a:defRPr sz="2000">
                <a:latin typeface="Georgia"/>
              </a:defRPr>
            </a:lvl2pPr>
            <a:lvl3pPr marL="459573" indent="-229785">
              <a:buFont typeface="Lucida Grande"/>
              <a:buChar char="-"/>
              <a:defRPr sz="1600" i="1">
                <a:latin typeface="Georgia"/>
                <a:cs typeface="Georgia"/>
              </a:defRPr>
            </a:lvl3pPr>
            <a:lvl4pPr marL="789925" indent="-193893">
              <a:buFont typeface="Arial"/>
              <a:buChar char="•"/>
              <a:defRPr sz="1400" baseline="0">
                <a:latin typeface="Georgia"/>
              </a:defRPr>
            </a:lvl4pPr>
            <a:lvl5pPr marL="1084322" indent="-228002">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40"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1">
                <a:latin typeface="+mj-lt"/>
              </a:defRPr>
            </a:lvl1pPr>
            <a:lvl2pPr marL="236976" indent="-211846">
              <a:buFont typeface="Arial"/>
              <a:buChar char="•"/>
              <a:defRPr sz="2000">
                <a:latin typeface="Georgia"/>
              </a:defRPr>
            </a:lvl2pPr>
            <a:lvl3pPr marL="459573" indent="-229785">
              <a:buFont typeface="Lucida Grande"/>
              <a:buChar char="-"/>
              <a:defRPr sz="1600" i="1">
                <a:latin typeface="Georgia"/>
                <a:cs typeface="Georgia"/>
              </a:defRPr>
            </a:lvl3pPr>
            <a:lvl4pPr marL="789925" indent="-193893">
              <a:buFont typeface="Arial"/>
              <a:buChar char="•"/>
              <a:defRPr sz="1400" baseline="0">
                <a:latin typeface="Georgia"/>
              </a:defRPr>
            </a:lvl4pPr>
            <a:lvl5pPr marL="1084322" indent="-228002">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CBC33CCD-9C0F-4F50-B300-ED98B7FFFC45}"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7889"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84"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232791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84"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468325" y="1135465"/>
            <a:ext cx="3988079" cy="3002981"/>
          </a:xfrm>
          <a:prstGeom prst="rect">
            <a:avLst/>
          </a:prstGeom>
        </p:spPr>
        <p:txBody>
          <a:bodyPr vert="horz" lIns="0" tIns="0" rIns="0" bIns="0"/>
          <a:lstStyle>
            <a:lvl1pPr marL="0" indent="0">
              <a:buNone/>
              <a:defRPr sz="2100" b="1">
                <a:latin typeface="+mj-lt"/>
              </a:defRPr>
            </a:lvl1pPr>
            <a:lvl2pPr marL="236976" indent="-211846">
              <a:buFont typeface="Arial"/>
              <a:buChar char="•"/>
              <a:defRPr sz="2000">
                <a:latin typeface="Georgia"/>
              </a:defRPr>
            </a:lvl2pPr>
            <a:lvl3pPr marL="459573" indent="-229785">
              <a:buFont typeface="Lucida Grande"/>
              <a:buChar char="-"/>
              <a:defRPr sz="1600" i="1">
                <a:latin typeface="Georgia"/>
                <a:cs typeface="Georgia"/>
              </a:defRPr>
            </a:lvl3pPr>
            <a:lvl4pPr marL="789925" indent="-193893">
              <a:buFont typeface="Arial"/>
              <a:buChar char="•"/>
              <a:defRPr sz="1400" baseline="0">
                <a:latin typeface="Georgia"/>
              </a:defRPr>
            </a:lvl4pPr>
            <a:lvl5pPr marL="1084322" indent="-228002">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87611" y="1134971"/>
            <a:ext cx="3988079" cy="3002981"/>
          </a:xfrm>
          <a:prstGeom prst="rect">
            <a:avLst/>
          </a:prstGeom>
        </p:spPr>
        <p:txBody>
          <a:bodyPr vert="horz" lIns="0" tIns="0" rIns="0" bIns="0"/>
          <a:lstStyle>
            <a:lvl1pPr marL="0" indent="0">
              <a:buNone/>
              <a:defRPr sz="2100" b="1">
                <a:latin typeface="+mj-lt"/>
              </a:defRPr>
            </a:lvl1pPr>
            <a:lvl2pPr marL="236976" indent="-211846">
              <a:buFont typeface="Arial"/>
              <a:buChar char="•"/>
              <a:defRPr sz="2000">
                <a:latin typeface="Georgia"/>
              </a:defRPr>
            </a:lvl2pPr>
            <a:lvl3pPr marL="459573" indent="-229785">
              <a:buFont typeface="Lucida Grande"/>
              <a:buChar char="-"/>
              <a:defRPr sz="1600" i="1">
                <a:latin typeface="Georgia"/>
                <a:cs typeface="Georgia"/>
              </a:defRPr>
            </a:lvl3pPr>
            <a:lvl4pPr marL="789925" indent="-193893">
              <a:buFont typeface="Arial"/>
              <a:buChar char="•"/>
              <a:defRPr sz="1400" baseline="0">
                <a:latin typeface="Georgia"/>
              </a:defRPr>
            </a:lvl4pPr>
            <a:lvl5pPr marL="1084322" indent="-228002">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B72ECC5E-FBF9-4BBA-8E4E-908F083515A2}"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0"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0"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84"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816875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84"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25" y="1135537"/>
            <a:ext cx="3988079" cy="3002475"/>
          </a:xfrm>
          <a:prstGeom prst="rect">
            <a:avLst/>
          </a:prstGeom>
        </p:spPr>
        <p:txBody>
          <a:bodyPr vert="horz" lIns="0" tIns="0" rIns="0" bIns="0"/>
          <a:lstStyle>
            <a:lvl1pPr marL="0" indent="0">
              <a:buNone/>
              <a:defRPr sz="2100" b="1">
                <a:latin typeface="+mj-lt"/>
              </a:defRPr>
            </a:lvl1pPr>
            <a:lvl2pPr marL="236976" indent="-211846">
              <a:buFont typeface="Arial"/>
              <a:buChar char="•"/>
              <a:defRPr sz="2000">
                <a:latin typeface="Georgia"/>
              </a:defRPr>
            </a:lvl2pPr>
            <a:lvl3pPr marL="459573" indent="-229785">
              <a:buFont typeface="Lucida Grande"/>
              <a:buChar char="-"/>
              <a:defRPr sz="1600" i="1">
                <a:latin typeface="Georgia"/>
                <a:cs typeface="Georgia"/>
              </a:defRPr>
            </a:lvl3pPr>
            <a:lvl4pPr marL="789925" indent="-193893">
              <a:buFont typeface="Arial"/>
              <a:buChar char="•"/>
              <a:defRPr sz="1400" baseline="0">
                <a:latin typeface="Georgia"/>
              </a:defRPr>
            </a:lvl4pPr>
            <a:lvl5pPr marL="1084322" indent="-228002">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B4E52BF5-BF61-4F2B-B633-26CA257B268F}"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79512"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84"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1">
                <a:latin typeface="+mj-lt"/>
              </a:defRPr>
            </a:lvl1pPr>
            <a:lvl2pPr marL="236976" indent="-211846">
              <a:buFont typeface="Arial"/>
              <a:buChar char="•"/>
              <a:defRPr sz="2000">
                <a:latin typeface="Georgia"/>
              </a:defRPr>
            </a:lvl2pPr>
            <a:lvl3pPr marL="459573" indent="-229785">
              <a:buFont typeface="Lucida Grande"/>
              <a:buChar char="-"/>
              <a:defRPr sz="1600" i="1">
                <a:latin typeface="Georgia"/>
                <a:cs typeface="Georgia"/>
              </a:defRPr>
            </a:lvl3pPr>
            <a:lvl4pPr marL="789925" indent="-193893">
              <a:buFont typeface="Arial"/>
              <a:buChar char="•"/>
              <a:defRPr sz="1400" baseline="0">
                <a:latin typeface="Georgia"/>
              </a:defRPr>
            </a:lvl4pPr>
            <a:lvl5pPr marL="1084322" indent="-228002">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160937998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37" y="27466"/>
            <a:ext cx="2238480" cy="1537347"/>
          </a:xfrm>
          <a:prstGeom prst="rect">
            <a:avLst/>
          </a:prstGeom>
        </p:spPr>
      </p:pic>
    </p:spTree>
    <p:extLst>
      <p:ext uri="{BB962C8B-B14F-4D97-AF65-F5344CB8AC3E}">
        <p14:creationId xmlns:p14="http://schemas.microsoft.com/office/powerpoint/2010/main" val="175287106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31" y="27466"/>
            <a:ext cx="2238479" cy="1537347"/>
          </a:xfrm>
          <a:prstGeom prst="rect">
            <a:avLst/>
          </a:prstGeom>
        </p:spPr>
      </p:pic>
    </p:spTree>
    <p:extLst>
      <p:ext uri="{BB962C8B-B14F-4D97-AF65-F5344CB8AC3E}">
        <p14:creationId xmlns:p14="http://schemas.microsoft.com/office/powerpoint/2010/main" val="108431383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31" y="27466"/>
            <a:ext cx="2238479" cy="1537347"/>
          </a:xfrm>
          <a:prstGeom prst="rect">
            <a:avLst/>
          </a:prstGeom>
        </p:spPr>
      </p:pic>
    </p:spTree>
    <p:extLst>
      <p:ext uri="{BB962C8B-B14F-4D97-AF65-F5344CB8AC3E}">
        <p14:creationId xmlns:p14="http://schemas.microsoft.com/office/powerpoint/2010/main" val="4106011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8C36687-CBD3-415D-8421-2B5EAA963EBF}" type="datetime1">
              <a:rPr lang="fi-FI" smtClean="0">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latin typeface="Aria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cxnSp>
        <p:nvCxnSpPr>
          <p:cNvPr id="34" name="Straight Connector 4"/>
          <p:cNvCxnSpPr/>
          <p:nvPr userDrawn="1"/>
        </p:nvCxnSpPr>
        <p:spPr>
          <a:xfrm>
            <a:off x="468325"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2"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900"/>
            <a:ext cx="2055876" cy="868137"/>
          </a:xfrm>
          <a:prstGeom prst="rect">
            <a:avLst/>
          </a:prstGeom>
        </p:spPr>
      </p:pic>
    </p:spTree>
    <p:extLst>
      <p:ext uri="{BB962C8B-B14F-4D97-AF65-F5344CB8AC3E}">
        <p14:creationId xmlns:p14="http://schemas.microsoft.com/office/powerpoint/2010/main" val="57042437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37" y="27466"/>
            <a:ext cx="2238480" cy="1537347"/>
          </a:xfrm>
          <a:prstGeom prst="rect">
            <a:avLst/>
          </a:prstGeom>
        </p:spPr>
      </p:pic>
    </p:spTree>
    <p:extLst>
      <p:ext uri="{BB962C8B-B14F-4D97-AF65-F5344CB8AC3E}">
        <p14:creationId xmlns:p14="http://schemas.microsoft.com/office/powerpoint/2010/main" val="18485626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31" y="27466"/>
            <a:ext cx="2238479" cy="1537347"/>
          </a:xfrm>
          <a:prstGeom prst="rect">
            <a:avLst/>
          </a:prstGeom>
        </p:spPr>
      </p:pic>
    </p:spTree>
    <p:extLst>
      <p:ext uri="{BB962C8B-B14F-4D97-AF65-F5344CB8AC3E}">
        <p14:creationId xmlns:p14="http://schemas.microsoft.com/office/powerpoint/2010/main" val="237829699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31" y="27466"/>
            <a:ext cx="2238479" cy="1537347"/>
          </a:xfrm>
          <a:prstGeom prst="rect">
            <a:avLst/>
          </a:prstGeom>
        </p:spPr>
      </p:pic>
    </p:spTree>
    <p:extLst>
      <p:ext uri="{BB962C8B-B14F-4D97-AF65-F5344CB8AC3E}">
        <p14:creationId xmlns:p14="http://schemas.microsoft.com/office/powerpoint/2010/main" val="690024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20" y="2055250"/>
            <a:ext cx="7975385" cy="1977000"/>
          </a:xfrm>
          <a:prstGeom prst="rect">
            <a:avLst/>
          </a:prstGeom>
        </p:spPr>
        <p:txBody>
          <a:bodyPr lIns="0" tIns="0" rIns="0" bIns="0" anchor="b">
            <a:noAutofit/>
          </a:bodyPr>
          <a:lstStyle>
            <a:lvl1pPr algn="l">
              <a:lnSpc>
                <a:spcPct val="80000"/>
              </a:lnSpc>
              <a:defRPr sz="7200" b="1" spc="-200">
                <a:solidFill>
                  <a:schemeClr val="accent3"/>
                </a:solidFill>
              </a:defRPr>
            </a:lvl1pPr>
          </a:lstStyle>
          <a:p>
            <a:r>
              <a:rPr lang="en-US"/>
              <a:t>Click to edit Master title style</a:t>
            </a:r>
            <a:endParaRPr lang="en-US" dirty="0"/>
          </a:p>
        </p:txBody>
      </p:sp>
      <p:sp>
        <p:nvSpPr>
          <p:cNvPr id="17"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31" y="27454"/>
            <a:ext cx="2238479" cy="1537346"/>
          </a:xfrm>
          <a:prstGeom prst="rect">
            <a:avLst/>
          </a:prstGeom>
        </p:spPr>
      </p:pic>
    </p:spTree>
    <p:extLst>
      <p:ext uri="{BB962C8B-B14F-4D97-AF65-F5344CB8AC3E}">
        <p14:creationId xmlns:p14="http://schemas.microsoft.com/office/powerpoint/2010/main" val="168955896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20" y="2055250"/>
            <a:ext cx="7975385" cy="1977000"/>
          </a:xfrm>
          <a:prstGeom prst="rect">
            <a:avLst/>
          </a:prstGeom>
        </p:spPr>
        <p:txBody>
          <a:bodyPr lIns="0" tIns="0" rIns="0" bIns="0" anchor="b">
            <a:noAutofit/>
          </a:bodyPr>
          <a:lstStyle>
            <a:lvl1pPr algn="l">
              <a:lnSpc>
                <a:spcPct val="80000"/>
              </a:lnSpc>
              <a:defRPr sz="7200" b="1" spc="-200">
                <a:solidFill>
                  <a:schemeClr val="accent5"/>
                </a:solidFill>
              </a:defRPr>
            </a:lvl1pPr>
          </a:lstStyle>
          <a:p>
            <a:r>
              <a:rPr lang="en-US"/>
              <a:t>Click to edit Master title style</a:t>
            </a:r>
            <a:endParaRPr lang="en-US" dirty="0"/>
          </a:p>
        </p:txBody>
      </p:sp>
      <p:sp>
        <p:nvSpPr>
          <p:cNvPr id="6"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31" y="27454"/>
            <a:ext cx="2238479" cy="1537346"/>
          </a:xfrm>
          <a:prstGeom prst="rect">
            <a:avLst/>
          </a:prstGeom>
        </p:spPr>
      </p:pic>
    </p:spTree>
    <p:extLst>
      <p:ext uri="{BB962C8B-B14F-4D97-AF65-F5344CB8AC3E}">
        <p14:creationId xmlns:p14="http://schemas.microsoft.com/office/powerpoint/2010/main" val="44282209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20" y="2055250"/>
            <a:ext cx="7975385" cy="1977000"/>
          </a:xfrm>
          <a:prstGeom prst="rect">
            <a:avLst/>
          </a:prstGeom>
        </p:spPr>
        <p:txBody>
          <a:bodyPr lIns="0" tIns="0" rIns="0" bIns="0" anchor="b">
            <a:noAutofit/>
          </a:bodyPr>
          <a:lstStyle>
            <a:lvl1pPr algn="l">
              <a:lnSpc>
                <a:spcPct val="80000"/>
              </a:lnSpc>
              <a:defRPr sz="7200" b="1" spc="-200">
                <a:solidFill>
                  <a:schemeClr val="accent1"/>
                </a:solidFill>
              </a:defRPr>
            </a:lvl1pPr>
          </a:lstStyle>
          <a:p>
            <a:r>
              <a:rPr lang="en-US"/>
              <a:t>Click to edit Master title style</a:t>
            </a:r>
            <a:endParaRPr lang="en-US" dirty="0"/>
          </a:p>
        </p:txBody>
      </p:sp>
      <p:sp>
        <p:nvSpPr>
          <p:cNvPr id="6"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31" y="27454"/>
            <a:ext cx="2238479" cy="1537346"/>
          </a:xfrm>
          <a:prstGeom prst="rect">
            <a:avLst/>
          </a:prstGeom>
        </p:spPr>
      </p:pic>
    </p:spTree>
    <p:extLst>
      <p:ext uri="{BB962C8B-B14F-4D97-AF65-F5344CB8AC3E}">
        <p14:creationId xmlns:p14="http://schemas.microsoft.com/office/powerpoint/2010/main" val="323377251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5504" y="1826719"/>
            <a:ext cx="3319477" cy="2424675"/>
          </a:xfrm>
          <a:prstGeom prst="rect">
            <a:avLst/>
          </a:prstGeom>
        </p:spPr>
        <p:txBody>
          <a:bodyPr lIns="0" tIns="0" rIns="0" bIns="0" anchor="t">
            <a:noAutofit/>
          </a:bodyPr>
          <a:lstStyle>
            <a:lvl1pPr algn="l">
              <a:lnSpc>
                <a:spcPct val="80000"/>
              </a:lnSpc>
              <a:defRPr sz="6000" b="1" spc="-200">
                <a:solidFill>
                  <a:schemeClr val="accent3"/>
                </a:solidFill>
              </a:defRPr>
            </a:lvl1pPr>
          </a:lstStyle>
          <a:p>
            <a:r>
              <a:rPr lang="en-US"/>
              <a:t>Click to edit Master title style</a:t>
            </a:r>
            <a:endParaRPr lang="en-US" dirty="0"/>
          </a:p>
        </p:txBody>
      </p:sp>
      <p:sp>
        <p:nvSpPr>
          <p:cNvPr id="17" name="Subtitle 2"/>
          <p:cNvSpPr>
            <a:spLocks noGrp="1"/>
          </p:cNvSpPr>
          <p:nvPr>
            <p:ph type="subTitle" idx="1"/>
          </p:nvPr>
        </p:nvSpPr>
        <p:spPr>
          <a:xfrm>
            <a:off x="585504"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31" y="27454"/>
            <a:ext cx="2238479" cy="1537346"/>
          </a:xfrm>
          <a:prstGeom prst="rect">
            <a:avLst/>
          </a:prstGeom>
        </p:spPr>
      </p:pic>
    </p:spTree>
    <p:extLst>
      <p:ext uri="{BB962C8B-B14F-4D97-AF65-F5344CB8AC3E}">
        <p14:creationId xmlns:p14="http://schemas.microsoft.com/office/powerpoint/2010/main" val="3052517147"/>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585504" y="1826719"/>
            <a:ext cx="3319477" cy="2424675"/>
          </a:xfrm>
          <a:prstGeom prst="rect">
            <a:avLst/>
          </a:prstGeom>
        </p:spPr>
        <p:txBody>
          <a:bodyPr lIns="0" tIns="0" rIns="0" bIns="0" anchor="t">
            <a:noAutofit/>
          </a:bodyPr>
          <a:lstStyle>
            <a:lvl1pPr algn="l">
              <a:lnSpc>
                <a:spcPct val="80000"/>
              </a:lnSpc>
              <a:defRPr sz="6000" b="1" spc="-200">
                <a:solidFill>
                  <a:schemeClr val="accent5"/>
                </a:solidFill>
              </a:defRPr>
            </a:lvl1pPr>
          </a:lstStyle>
          <a:p>
            <a:r>
              <a:rPr lang="en-US"/>
              <a:t>Click to edit Master title style</a:t>
            </a:r>
            <a:endParaRPr lang="en-US" dirty="0"/>
          </a:p>
        </p:txBody>
      </p:sp>
      <p:sp>
        <p:nvSpPr>
          <p:cNvPr id="8" name="Subtitle 2"/>
          <p:cNvSpPr>
            <a:spLocks noGrp="1"/>
          </p:cNvSpPr>
          <p:nvPr>
            <p:ph type="subTitle" idx="1"/>
          </p:nvPr>
        </p:nvSpPr>
        <p:spPr>
          <a:xfrm>
            <a:off x="585504"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31" y="27454"/>
            <a:ext cx="2238479" cy="1537346"/>
          </a:xfrm>
          <a:prstGeom prst="rect">
            <a:avLst/>
          </a:prstGeom>
        </p:spPr>
      </p:pic>
    </p:spTree>
    <p:extLst>
      <p:ext uri="{BB962C8B-B14F-4D97-AF65-F5344CB8AC3E}">
        <p14:creationId xmlns:p14="http://schemas.microsoft.com/office/powerpoint/2010/main" val="251660685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585504" y="1826719"/>
            <a:ext cx="3319477" cy="2424675"/>
          </a:xfrm>
          <a:prstGeom prst="rect">
            <a:avLst/>
          </a:prstGeom>
        </p:spPr>
        <p:txBody>
          <a:bodyPr lIns="0" tIns="0" rIns="0" bIns="0" anchor="t">
            <a:noAutofit/>
          </a:bodyPr>
          <a:lstStyle>
            <a:lvl1pPr algn="l">
              <a:lnSpc>
                <a:spcPct val="80000"/>
              </a:lnSpc>
              <a:defRPr sz="6000" b="1" spc="-200">
                <a:solidFill>
                  <a:schemeClr val="accent1"/>
                </a:solidFill>
              </a:defRPr>
            </a:lvl1pPr>
          </a:lstStyle>
          <a:p>
            <a:r>
              <a:rPr lang="en-US"/>
              <a:t>Click to edit Master title style</a:t>
            </a:r>
            <a:endParaRPr lang="en-US" dirty="0"/>
          </a:p>
        </p:txBody>
      </p:sp>
      <p:sp>
        <p:nvSpPr>
          <p:cNvPr id="7" name="Subtitle 2"/>
          <p:cNvSpPr>
            <a:spLocks noGrp="1"/>
          </p:cNvSpPr>
          <p:nvPr>
            <p:ph type="subTitle" idx="1"/>
          </p:nvPr>
        </p:nvSpPr>
        <p:spPr>
          <a:xfrm>
            <a:off x="585504"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31" y="27454"/>
            <a:ext cx="2238479" cy="1537346"/>
          </a:xfrm>
          <a:prstGeom prst="rect">
            <a:avLst/>
          </a:prstGeom>
        </p:spPr>
      </p:pic>
    </p:spTree>
    <p:extLst>
      <p:ext uri="{BB962C8B-B14F-4D97-AF65-F5344CB8AC3E}">
        <p14:creationId xmlns:p14="http://schemas.microsoft.com/office/powerpoint/2010/main" val="133124845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619" y="4226537"/>
            <a:ext cx="2449209" cy="836673"/>
          </a:xfrm>
          <a:prstGeom prst="rect">
            <a:avLst/>
          </a:prstGeom>
        </p:spPr>
      </p:pic>
    </p:spTree>
    <p:extLst>
      <p:ext uri="{BB962C8B-B14F-4D97-AF65-F5344CB8AC3E}">
        <p14:creationId xmlns:p14="http://schemas.microsoft.com/office/powerpoint/2010/main" val="5512119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7F3C5285-7526-43D5-81FF-B1103F667C54}" type="datetime1">
              <a:rPr lang="fi-FI" smtClean="0">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latin typeface="Aria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cxnSp>
        <p:nvCxnSpPr>
          <p:cNvPr id="10" name="Straight Connector 4"/>
          <p:cNvCxnSpPr/>
          <p:nvPr userDrawn="1"/>
        </p:nvCxnSpPr>
        <p:spPr>
          <a:xfrm>
            <a:off x="468325"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12"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900"/>
            <a:ext cx="2146364" cy="868137"/>
          </a:xfrm>
          <a:prstGeom prst="rect">
            <a:avLst/>
          </a:prstGeom>
        </p:spPr>
      </p:pic>
    </p:spTree>
    <p:extLst>
      <p:ext uri="{BB962C8B-B14F-4D97-AF65-F5344CB8AC3E}">
        <p14:creationId xmlns:p14="http://schemas.microsoft.com/office/powerpoint/2010/main" val="97808617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298" y="4226537"/>
            <a:ext cx="2382106" cy="836673"/>
          </a:xfrm>
          <a:prstGeom prst="rect">
            <a:avLst/>
          </a:prstGeom>
        </p:spPr>
      </p:pic>
    </p:spTree>
    <p:extLst>
      <p:ext uri="{BB962C8B-B14F-4D97-AF65-F5344CB8AC3E}">
        <p14:creationId xmlns:p14="http://schemas.microsoft.com/office/powerpoint/2010/main" val="211358114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1232" y="4244317"/>
            <a:ext cx="2382106" cy="800051"/>
          </a:xfrm>
          <a:prstGeom prst="rect">
            <a:avLst/>
          </a:prstGeom>
        </p:spPr>
      </p:pic>
    </p:spTree>
    <p:extLst>
      <p:ext uri="{BB962C8B-B14F-4D97-AF65-F5344CB8AC3E}">
        <p14:creationId xmlns:p14="http://schemas.microsoft.com/office/powerpoint/2010/main" val="369417144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615" y="4226537"/>
            <a:ext cx="2449208" cy="836673"/>
          </a:xfrm>
          <a:prstGeom prst="rect">
            <a:avLst/>
          </a:prstGeom>
        </p:spPr>
      </p:pic>
    </p:spTree>
    <p:extLst>
      <p:ext uri="{BB962C8B-B14F-4D97-AF65-F5344CB8AC3E}">
        <p14:creationId xmlns:p14="http://schemas.microsoft.com/office/powerpoint/2010/main" val="102714605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p:txBody>
          <a:bodyPr/>
          <a:lstStyle>
            <a:lvl1pPr>
              <a:defRPr/>
            </a:lvl1pPr>
          </a:lstStyle>
          <a:p>
            <a:pPr>
              <a:defRPr/>
            </a:pPr>
            <a:fld id="{06D910DB-C0F0-1A41-AB6F-AB5EC7730884}"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298" y="4225984"/>
            <a:ext cx="2382106" cy="836672"/>
          </a:xfrm>
          <a:prstGeom prst="rect">
            <a:avLst/>
          </a:prstGeom>
        </p:spPr>
      </p:pic>
    </p:spTree>
    <p:extLst>
      <p:ext uri="{BB962C8B-B14F-4D97-AF65-F5344CB8AC3E}">
        <p14:creationId xmlns:p14="http://schemas.microsoft.com/office/powerpoint/2010/main" val="345807546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p:txBody>
          <a:bodyPr/>
          <a:lstStyle>
            <a:lvl1pPr>
              <a:defRPr/>
            </a:lvl1pPr>
          </a:lstStyle>
          <a:p>
            <a:pPr>
              <a:defRPr/>
            </a:pPr>
            <a:fld id="{3815D0FA-D02A-0640-99E9-F9BA78C58440}"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2782" y="4244317"/>
            <a:ext cx="2382105" cy="800051"/>
          </a:xfrm>
          <a:prstGeom prst="rect">
            <a:avLst/>
          </a:prstGeom>
        </p:spPr>
      </p:pic>
    </p:spTree>
    <p:extLst>
      <p:ext uri="{BB962C8B-B14F-4D97-AF65-F5344CB8AC3E}">
        <p14:creationId xmlns:p14="http://schemas.microsoft.com/office/powerpoint/2010/main" val="195475439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2"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0"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A649A5E8-EE9D-CB41-8F80-274DF3CEAEDA}" type="datetime1">
              <a:rPr lang="fi-FI">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615" y="4226537"/>
            <a:ext cx="2449208" cy="836673"/>
          </a:xfrm>
          <a:prstGeom prst="rect">
            <a:avLst/>
          </a:prstGeom>
        </p:spPr>
      </p:pic>
    </p:spTree>
    <p:extLst>
      <p:ext uri="{BB962C8B-B14F-4D97-AF65-F5344CB8AC3E}">
        <p14:creationId xmlns:p14="http://schemas.microsoft.com/office/powerpoint/2010/main" val="28616772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540002"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1F64257C-E009-394F-997B-9AE811492EDD}" type="datetime1">
              <a:rPr lang="fi-FI">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298" y="4225984"/>
            <a:ext cx="2382106" cy="836672"/>
          </a:xfrm>
          <a:prstGeom prst="rect">
            <a:avLst/>
          </a:prstGeom>
        </p:spPr>
      </p:pic>
    </p:spTree>
    <p:extLst>
      <p:ext uri="{BB962C8B-B14F-4D97-AF65-F5344CB8AC3E}">
        <p14:creationId xmlns:p14="http://schemas.microsoft.com/office/powerpoint/2010/main" val="167257182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2"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2"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4EE44533-59DD-8944-8B96-95FFBA80E20B}" type="datetime1">
              <a:rPr lang="fi-FI">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2782" y="4244317"/>
            <a:ext cx="2382105" cy="800051"/>
          </a:xfrm>
          <a:prstGeom prst="rect">
            <a:avLst/>
          </a:prstGeom>
        </p:spPr>
      </p:pic>
    </p:spTree>
    <p:extLst>
      <p:ext uri="{BB962C8B-B14F-4D97-AF65-F5344CB8AC3E}">
        <p14:creationId xmlns:p14="http://schemas.microsoft.com/office/powerpoint/2010/main" val="260793987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19472281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666444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3320"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0"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latin typeface="Aria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cxnSp>
        <p:nvCxnSpPr>
          <p:cNvPr id="13" name="Straight Connector 4"/>
          <p:cNvCxnSpPr/>
          <p:nvPr userDrawn="1"/>
        </p:nvCxnSpPr>
        <p:spPr>
          <a:xfrm>
            <a:off x="468325"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4"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900"/>
            <a:ext cx="2113788" cy="868137"/>
          </a:xfrm>
          <a:prstGeom prst="rect">
            <a:avLst/>
          </a:prstGeom>
        </p:spPr>
      </p:pic>
    </p:spTree>
    <p:extLst>
      <p:ext uri="{BB962C8B-B14F-4D97-AF65-F5344CB8AC3E}">
        <p14:creationId xmlns:p14="http://schemas.microsoft.com/office/powerpoint/2010/main" val="95824062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45420991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91645346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56412567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19581502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96566016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en-US"/>
              <a:t>Click to edit Master title 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400449880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52317715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764" y="1491982"/>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9764"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7"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89135336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9764" y="1491982"/>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en-US"/>
              <a:t>Click to edit Master title style</a:t>
            </a:r>
            <a:endParaRPr lang="en-US" dirty="0"/>
          </a:p>
        </p:txBody>
      </p:sp>
      <p:sp>
        <p:nvSpPr>
          <p:cNvPr id="8" name="Subtitle 2"/>
          <p:cNvSpPr>
            <a:spLocks noGrp="1"/>
          </p:cNvSpPr>
          <p:nvPr>
            <p:ph type="subTitle" idx="1"/>
          </p:nvPr>
        </p:nvSpPr>
        <p:spPr>
          <a:xfrm>
            <a:off x="469764"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82378858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9764" y="1470094"/>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en-US"/>
              <a:t>Click to edit Master title style</a:t>
            </a:r>
            <a:endParaRPr lang="en-US" dirty="0"/>
          </a:p>
        </p:txBody>
      </p:sp>
      <p:sp>
        <p:nvSpPr>
          <p:cNvPr id="7" name="Subtitle 2"/>
          <p:cNvSpPr>
            <a:spLocks noGrp="1"/>
          </p:cNvSpPr>
          <p:nvPr>
            <p:ph type="subTitle" idx="1"/>
          </p:nvPr>
        </p:nvSpPr>
        <p:spPr>
          <a:xfrm>
            <a:off x="469764"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4442884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468325" y="1135465"/>
            <a:ext cx="3988079" cy="3002981"/>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87611" y="1134971"/>
            <a:ext cx="3988079" cy="3002981"/>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latin typeface="Aria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cxnSp>
        <p:nvCxnSpPr>
          <p:cNvPr id="13" name="Straight Connector 4"/>
          <p:cNvCxnSpPr/>
          <p:nvPr userDrawn="1"/>
        </p:nvCxnSpPr>
        <p:spPr>
          <a:xfrm>
            <a:off x="468325"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900"/>
            <a:ext cx="2055876" cy="868137"/>
          </a:xfrm>
          <a:prstGeom prst="rect">
            <a:avLst/>
          </a:prstGeom>
        </p:spPr>
      </p:pic>
    </p:spTree>
    <p:extLst>
      <p:ext uri="{BB962C8B-B14F-4D97-AF65-F5344CB8AC3E}">
        <p14:creationId xmlns:p14="http://schemas.microsoft.com/office/powerpoint/2010/main" val="398796070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cxnSp>
        <p:nvCxnSpPr>
          <p:cNvPr id="7"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852"/>
            <a:ext cx="2113788" cy="868137"/>
          </a:xfrm>
          <a:prstGeom prst="rect">
            <a:avLst/>
          </a:prstGeom>
        </p:spPr>
      </p:pic>
    </p:spTree>
    <p:extLst>
      <p:ext uri="{BB962C8B-B14F-4D97-AF65-F5344CB8AC3E}">
        <p14:creationId xmlns:p14="http://schemas.microsoft.com/office/powerpoint/2010/main" val="426961016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cxnSp>
        <p:nvCxnSpPr>
          <p:cNvPr id="8"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852"/>
            <a:ext cx="2055876" cy="868137"/>
          </a:xfrm>
          <a:prstGeom prst="rect">
            <a:avLst/>
          </a:prstGeom>
        </p:spPr>
      </p:pic>
    </p:spTree>
    <p:extLst>
      <p:ext uri="{BB962C8B-B14F-4D97-AF65-F5344CB8AC3E}">
        <p14:creationId xmlns:p14="http://schemas.microsoft.com/office/powerpoint/2010/main" val="369403317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cxnSp>
        <p:nvCxnSpPr>
          <p:cNvPr id="8"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852"/>
            <a:ext cx="2146364" cy="868137"/>
          </a:xfrm>
          <a:prstGeom prst="rect">
            <a:avLst/>
          </a:prstGeom>
        </p:spPr>
      </p:pic>
    </p:spTree>
    <p:extLst>
      <p:ext uri="{BB962C8B-B14F-4D97-AF65-F5344CB8AC3E}">
        <p14:creationId xmlns:p14="http://schemas.microsoft.com/office/powerpoint/2010/main" val="269214574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4" y="1145993"/>
            <a:ext cx="8207374" cy="299193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latin typeface="Aria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cxnSp>
        <p:nvCxnSpPr>
          <p:cNvPr id="12" name="Straight Connector 4"/>
          <p:cNvCxnSpPr/>
          <p:nvPr userDrawn="1"/>
        </p:nvCxnSpPr>
        <p:spPr>
          <a:xfrm>
            <a:off x="468325"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852"/>
            <a:ext cx="2113788" cy="868137"/>
          </a:xfrm>
          <a:prstGeom prst="rect">
            <a:avLst/>
          </a:prstGeom>
        </p:spPr>
      </p:pic>
    </p:spTree>
    <p:extLst>
      <p:ext uri="{BB962C8B-B14F-4D97-AF65-F5344CB8AC3E}">
        <p14:creationId xmlns:p14="http://schemas.microsoft.com/office/powerpoint/2010/main" val="75250614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8C36687-CBD3-415D-8421-2B5EAA963EBF}" type="datetime1">
              <a:rPr lang="fi-FI" smtClean="0">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latin typeface="Aria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cxnSp>
        <p:nvCxnSpPr>
          <p:cNvPr id="34" name="Straight Connector 4"/>
          <p:cNvCxnSpPr/>
          <p:nvPr userDrawn="1"/>
        </p:nvCxnSpPr>
        <p:spPr>
          <a:xfrm>
            <a:off x="468325"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2"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852"/>
            <a:ext cx="2055876" cy="868137"/>
          </a:xfrm>
          <a:prstGeom prst="rect">
            <a:avLst/>
          </a:prstGeom>
        </p:spPr>
      </p:pic>
    </p:spTree>
    <p:extLst>
      <p:ext uri="{BB962C8B-B14F-4D97-AF65-F5344CB8AC3E}">
        <p14:creationId xmlns:p14="http://schemas.microsoft.com/office/powerpoint/2010/main" val="272012027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7F3C5285-7526-43D5-81FF-B1103F667C54}" type="datetime1">
              <a:rPr lang="fi-FI" smtClean="0">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latin typeface="Aria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cxnSp>
        <p:nvCxnSpPr>
          <p:cNvPr id="10" name="Straight Connector 4"/>
          <p:cNvCxnSpPr/>
          <p:nvPr userDrawn="1"/>
        </p:nvCxnSpPr>
        <p:spPr>
          <a:xfrm>
            <a:off x="468325"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12"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852"/>
            <a:ext cx="2146364" cy="868137"/>
          </a:xfrm>
          <a:prstGeom prst="rect">
            <a:avLst/>
          </a:prstGeom>
        </p:spPr>
      </p:pic>
    </p:spTree>
    <p:extLst>
      <p:ext uri="{BB962C8B-B14F-4D97-AF65-F5344CB8AC3E}">
        <p14:creationId xmlns:p14="http://schemas.microsoft.com/office/powerpoint/2010/main" val="327137768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3320"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0"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latin typeface="Aria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cxnSp>
        <p:nvCxnSpPr>
          <p:cNvPr id="13" name="Straight Connector 4"/>
          <p:cNvCxnSpPr/>
          <p:nvPr userDrawn="1"/>
        </p:nvCxnSpPr>
        <p:spPr>
          <a:xfrm>
            <a:off x="468325"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4"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852"/>
            <a:ext cx="2113788" cy="868137"/>
          </a:xfrm>
          <a:prstGeom prst="rect">
            <a:avLst/>
          </a:prstGeom>
        </p:spPr>
      </p:pic>
    </p:spTree>
    <p:extLst>
      <p:ext uri="{BB962C8B-B14F-4D97-AF65-F5344CB8AC3E}">
        <p14:creationId xmlns:p14="http://schemas.microsoft.com/office/powerpoint/2010/main" val="125196584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468325" y="1135465"/>
            <a:ext cx="3988079" cy="3002981"/>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87611" y="1134971"/>
            <a:ext cx="3988079" cy="3002981"/>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latin typeface="Aria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cxnSp>
        <p:nvCxnSpPr>
          <p:cNvPr id="13" name="Straight Connector 4"/>
          <p:cNvCxnSpPr/>
          <p:nvPr userDrawn="1"/>
        </p:nvCxnSpPr>
        <p:spPr>
          <a:xfrm>
            <a:off x="468325"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852"/>
            <a:ext cx="2055876" cy="868137"/>
          </a:xfrm>
          <a:prstGeom prst="rect">
            <a:avLst/>
          </a:prstGeom>
        </p:spPr>
      </p:pic>
    </p:spTree>
    <p:extLst>
      <p:ext uri="{BB962C8B-B14F-4D97-AF65-F5344CB8AC3E}">
        <p14:creationId xmlns:p14="http://schemas.microsoft.com/office/powerpoint/2010/main" val="293008289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25"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42FBD0ED-27AA-4BEE-8827-0A59147D95E5}" type="datetime1">
              <a:rPr lang="fi-FI" smtClean="0">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latin typeface="Aria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cxnSp>
        <p:nvCxnSpPr>
          <p:cNvPr id="13" name="Straight Connector 4"/>
          <p:cNvCxnSpPr/>
          <p:nvPr userDrawn="1"/>
        </p:nvCxnSpPr>
        <p:spPr>
          <a:xfrm>
            <a:off x="468325"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852"/>
            <a:ext cx="2146364" cy="868137"/>
          </a:xfrm>
          <a:prstGeom prst="rect">
            <a:avLst/>
          </a:prstGeom>
        </p:spPr>
      </p:pic>
    </p:spTree>
    <p:extLst>
      <p:ext uri="{BB962C8B-B14F-4D97-AF65-F5344CB8AC3E}">
        <p14:creationId xmlns:p14="http://schemas.microsoft.com/office/powerpoint/2010/main" val="346261156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a:xfrm>
            <a:off x="323528" y="230102"/>
            <a:ext cx="6696744" cy="613483"/>
          </a:xfrm>
          <a:prstGeom prst="rect">
            <a:avLst/>
          </a:prstGeom>
        </p:spPr>
        <p:txBody>
          <a:bodyPr/>
          <a:lstStyle/>
          <a:p>
            <a:r>
              <a:rPr lang="en-US" noProof="0"/>
              <a:t>Click to edit Master title style</a:t>
            </a:r>
          </a:p>
        </p:txBody>
      </p:sp>
      <p:sp>
        <p:nvSpPr>
          <p:cNvPr id="3" name="Content Placeholder 2"/>
          <p:cNvSpPr>
            <a:spLocks noGrp="1"/>
          </p:cNvSpPr>
          <p:nvPr>
            <p:ph idx="1"/>
          </p:nvPr>
        </p:nvSpPr>
        <p:spPr>
          <a:xfrm>
            <a:off x="323528" y="843575"/>
            <a:ext cx="6696744" cy="3960439"/>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9"/>
          <p:cNvSpPr>
            <a:spLocks noGrp="1"/>
          </p:cNvSpPr>
          <p:nvPr>
            <p:ph type="body" sz="quarter" idx="13"/>
          </p:nvPr>
        </p:nvSpPr>
        <p:spPr>
          <a:xfrm>
            <a:off x="5144400" y="4608900"/>
            <a:ext cx="1537200" cy="286200"/>
          </a:xfrm>
          <a:prstGeom prst="rect">
            <a:avLst/>
          </a:prstGeom>
        </p:spPr>
        <p:txBody>
          <a:bodyPr>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a:t>Click to edit Master text styles</a:t>
            </a:r>
          </a:p>
        </p:txBody>
      </p:sp>
      <p:sp>
        <p:nvSpPr>
          <p:cNvPr id="12" name="Text Placeholder 9"/>
          <p:cNvSpPr>
            <a:spLocks noGrp="1"/>
          </p:cNvSpPr>
          <p:nvPr>
            <p:ph type="body" sz="quarter" idx="14"/>
          </p:nvPr>
        </p:nvSpPr>
        <p:spPr>
          <a:xfrm>
            <a:off x="6858000" y="4608900"/>
            <a:ext cx="1702800" cy="286200"/>
          </a:xfrm>
          <a:prstGeom prst="rect">
            <a:avLst/>
          </a:prstGeom>
        </p:spPr>
        <p:txBody>
          <a:bodyPr>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a:t>Click to edit Master text styles</a:t>
            </a:r>
          </a:p>
        </p:txBody>
      </p:sp>
      <p:sp>
        <p:nvSpPr>
          <p:cNvPr id="6" name="Date Placeholder 3"/>
          <p:cNvSpPr>
            <a:spLocks noGrp="1"/>
          </p:cNvSpPr>
          <p:nvPr>
            <p:ph type="dt" sz="half" idx="15"/>
          </p:nvPr>
        </p:nvSpPr>
        <p:spPr/>
        <p:txBody>
          <a:bodyPr/>
          <a:lstStyle>
            <a:lvl1pPr>
              <a:defRPr/>
            </a:lvl1pPr>
          </a:lstStyle>
          <a:p>
            <a:pPr>
              <a:defRPr/>
            </a:pPr>
            <a:fld id="{313CF124-1BD2-0140-ADD2-67A9E4E46F2D}" type="datetime1">
              <a:rPr lang="en-US">
                <a:solidFill>
                  <a:prstClr val="black">
                    <a:tint val="75000"/>
                  </a:prstClr>
                </a:solidFill>
                <a:latin typeface="Arial"/>
              </a:rPr>
              <a:pPr>
                <a:defRPr/>
              </a:pPr>
              <a:t>9/21/20</a:t>
            </a:fld>
            <a:endParaRPr lang="en-US">
              <a:solidFill>
                <a:prstClr val="black">
                  <a:tint val="75000"/>
                </a:prstClr>
              </a:solidFill>
              <a:latin typeface="Arial"/>
            </a:endParaRPr>
          </a:p>
        </p:txBody>
      </p:sp>
      <p:sp>
        <p:nvSpPr>
          <p:cNvPr id="7" name="Footer Placeholder 4"/>
          <p:cNvSpPr>
            <a:spLocks noGrp="1"/>
          </p:cNvSpPr>
          <p:nvPr>
            <p:ph type="ftr" sz="quarter" idx="16"/>
          </p:nvPr>
        </p:nvSpPr>
        <p:spPr/>
        <p:txBody>
          <a:bodyPr/>
          <a:lstStyle>
            <a:lvl1pPr>
              <a:defRPr/>
            </a:lvl1pPr>
          </a:lstStyle>
          <a:p>
            <a:pPr>
              <a:defRPr/>
            </a:pPr>
            <a:endParaRPr lang="en-US">
              <a:solidFill>
                <a:prstClr val="black">
                  <a:tint val="75000"/>
                </a:prstClr>
              </a:solidFill>
              <a:latin typeface="Arial"/>
            </a:endParaRPr>
          </a:p>
        </p:txBody>
      </p:sp>
      <p:sp>
        <p:nvSpPr>
          <p:cNvPr id="8" name="Slide Number Placeholder 5"/>
          <p:cNvSpPr>
            <a:spLocks noGrp="1"/>
          </p:cNvSpPr>
          <p:nvPr>
            <p:ph type="sldNum" sz="quarter" idx="17"/>
          </p:nvPr>
        </p:nvSpPr>
        <p:spPr/>
        <p:txBody>
          <a:bodyPr/>
          <a:lstStyle>
            <a:lvl1pPr>
              <a:defRPr/>
            </a:lvl1pPr>
          </a:lstStyle>
          <a:p>
            <a:pPr>
              <a:defRPr/>
            </a:pPr>
            <a:fld id="{10809CA9-C53D-A840-A652-FB7A73BB5601}" type="slidenum">
              <a:rPr lang="en-US">
                <a:solidFill>
                  <a:prstClr val="black">
                    <a:tint val="75000"/>
                  </a:prstClr>
                </a:solidFill>
                <a:latin typeface="Arial"/>
              </a:rPr>
              <a:pPr>
                <a:def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2273088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25"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42FBD0ED-27AA-4BEE-8827-0A59147D95E5}" type="datetime1">
              <a:rPr lang="fi-FI" smtClean="0">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latin typeface="Aria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cxnSp>
        <p:nvCxnSpPr>
          <p:cNvPr id="13" name="Straight Connector 4"/>
          <p:cNvCxnSpPr/>
          <p:nvPr userDrawn="1"/>
        </p:nvCxnSpPr>
        <p:spPr>
          <a:xfrm>
            <a:off x="468325"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900"/>
            <a:ext cx="2146364" cy="868137"/>
          </a:xfrm>
          <a:prstGeom prst="rect">
            <a:avLst/>
          </a:prstGeom>
        </p:spPr>
      </p:pic>
    </p:spTree>
    <p:extLst>
      <p:ext uri="{BB962C8B-B14F-4D97-AF65-F5344CB8AC3E}">
        <p14:creationId xmlns:p14="http://schemas.microsoft.com/office/powerpoint/2010/main" val="164371515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fi-FI"/>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lvl1pPr>
              <a:defRPr/>
            </a:lvl1pPr>
          </a:lstStyle>
          <a:p>
            <a:pPr>
              <a:defRPr/>
            </a:pPr>
            <a:fld id="{6FE75ED2-0CEC-2F44-B679-28F1379C10A1}" type="datetimeFigureOut">
              <a:rPr lang="en-US">
                <a:solidFill>
                  <a:prstClr val="black">
                    <a:tint val="75000"/>
                  </a:prstClr>
                </a:solidFill>
                <a:latin typeface="Calibri"/>
              </a:rPr>
              <a:pPr>
                <a:defRPr/>
              </a:pPr>
              <a:t>9/21/20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966333AE-A4A3-6140-9420-C0FA816534A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076367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584353"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37" y="27466"/>
            <a:ext cx="2238480" cy="1537347"/>
          </a:xfrm>
          <a:prstGeom prst="rect">
            <a:avLst/>
          </a:prstGeom>
        </p:spPr>
      </p:pic>
    </p:spTree>
    <p:extLst>
      <p:ext uri="{BB962C8B-B14F-4D97-AF65-F5344CB8AC3E}">
        <p14:creationId xmlns:p14="http://schemas.microsoft.com/office/powerpoint/2010/main" val="210992305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53"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77" y="27466"/>
            <a:ext cx="2238479" cy="1537347"/>
          </a:xfrm>
          <a:prstGeom prst="rect">
            <a:avLst/>
          </a:prstGeom>
        </p:spPr>
      </p:pic>
    </p:spTree>
    <p:extLst>
      <p:ext uri="{BB962C8B-B14F-4D97-AF65-F5344CB8AC3E}">
        <p14:creationId xmlns:p14="http://schemas.microsoft.com/office/powerpoint/2010/main" val="331093758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53"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77" y="27466"/>
            <a:ext cx="2238479" cy="1537347"/>
          </a:xfrm>
          <a:prstGeom prst="rect">
            <a:avLst/>
          </a:prstGeom>
        </p:spPr>
      </p:pic>
    </p:spTree>
    <p:extLst>
      <p:ext uri="{BB962C8B-B14F-4D97-AF65-F5344CB8AC3E}">
        <p14:creationId xmlns:p14="http://schemas.microsoft.com/office/powerpoint/2010/main" val="111887306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584353"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37" y="27466"/>
            <a:ext cx="2238480" cy="1537347"/>
          </a:xfrm>
          <a:prstGeom prst="rect">
            <a:avLst/>
          </a:prstGeom>
        </p:spPr>
      </p:pic>
    </p:spTree>
    <p:extLst>
      <p:ext uri="{BB962C8B-B14F-4D97-AF65-F5344CB8AC3E}">
        <p14:creationId xmlns:p14="http://schemas.microsoft.com/office/powerpoint/2010/main" val="348544277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53"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77" y="27466"/>
            <a:ext cx="2238479" cy="1537347"/>
          </a:xfrm>
          <a:prstGeom prst="rect">
            <a:avLst/>
          </a:prstGeom>
        </p:spPr>
      </p:pic>
    </p:spTree>
    <p:extLst>
      <p:ext uri="{BB962C8B-B14F-4D97-AF65-F5344CB8AC3E}">
        <p14:creationId xmlns:p14="http://schemas.microsoft.com/office/powerpoint/2010/main" val="108397349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53"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77" y="27466"/>
            <a:ext cx="2238479" cy="1537347"/>
          </a:xfrm>
          <a:prstGeom prst="rect">
            <a:avLst/>
          </a:prstGeom>
        </p:spPr>
      </p:pic>
    </p:spTree>
    <p:extLst>
      <p:ext uri="{BB962C8B-B14F-4D97-AF65-F5344CB8AC3E}">
        <p14:creationId xmlns:p14="http://schemas.microsoft.com/office/powerpoint/2010/main" val="378046051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46" y="2055250"/>
            <a:ext cx="7975385" cy="1977000"/>
          </a:xfrm>
          <a:prstGeom prst="rect">
            <a:avLst/>
          </a:prstGeom>
        </p:spPr>
        <p:txBody>
          <a:bodyPr lIns="0" tIns="0" rIns="0" bIns="0" anchor="b">
            <a:noAutofit/>
          </a:bodyPr>
          <a:lstStyle>
            <a:lvl1pPr algn="l">
              <a:lnSpc>
                <a:spcPct val="80000"/>
              </a:lnSpc>
              <a:defRPr sz="7200" b="1" spc="-200">
                <a:solidFill>
                  <a:schemeClr val="accent3"/>
                </a:solidFill>
              </a:defRPr>
            </a:lvl1pPr>
          </a:lstStyle>
          <a:p>
            <a:r>
              <a:rPr lang="en-US"/>
              <a:t>Click to edit Master title style</a:t>
            </a:r>
            <a:endParaRPr lang="en-US" dirty="0"/>
          </a:p>
        </p:txBody>
      </p:sp>
      <p:sp>
        <p:nvSpPr>
          <p:cNvPr id="17" name="Subtitle 2"/>
          <p:cNvSpPr>
            <a:spLocks noGrp="1"/>
          </p:cNvSpPr>
          <p:nvPr>
            <p:ph type="subTitle" idx="1"/>
          </p:nvPr>
        </p:nvSpPr>
        <p:spPr>
          <a:xfrm>
            <a:off x="584353"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77" y="27454"/>
            <a:ext cx="2238479" cy="1537346"/>
          </a:xfrm>
          <a:prstGeom prst="rect">
            <a:avLst/>
          </a:prstGeom>
        </p:spPr>
      </p:pic>
    </p:spTree>
    <p:extLst>
      <p:ext uri="{BB962C8B-B14F-4D97-AF65-F5344CB8AC3E}">
        <p14:creationId xmlns:p14="http://schemas.microsoft.com/office/powerpoint/2010/main" val="30757245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46" y="2055250"/>
            <a:ext cx="7975385" cy="1977000"/>
          </a:xfrm>
          <a:prstGeom prst="rect">
            <a:avLst/>
          </a:prstGeom>
        </p:spPr>
        <p:txBody>
          <a:bodyPr lIns="0" tIns="0" rIns="0" bIns="0" anchor="b">
            <a:noAutofit/>
          </a:bodyPr>
          <a:lstStyle>
            <a:lvl1pPr algn="l">
              <a:lnSpc>
                <a:spcPct val="80000"/>
              </a:lnSpc>
              <a:defRPr sz="7200" b="1" spc="-200">
                <a:solidFill>
                  <a:schemeClr val="accent5"/>
                </a:solidFill>
              </a:defRPr>
            </a:lvl1pPr>
          </a:lstStyle>
          <a:p>
            <a:r>
              <a:rPr lang="en-US"/>
              <a:t>Click to edit Master title style</a:t>
            </a:r>
            <a:endParaRPr lang="en-US" dirty="0"/>
          </a:p>
        </p:txBody>
      </p:sp>
      <p:sp>
        <p:nvSpPr>
          <p:cNvPr id="6" name="Subtitle 2"/>
          <p:cNvSpPr>
            <a:spLocks noGrp="1"/>
          </p:cNvSpPr>
          <p:nvPr>
            <p:ph type="subTitle" idx="1"/>
          </p:nvPr>
        </p:nvSpPr>
        <p:spPr>
          <a:xfrm>
            <a:off x="584353"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77" y="27454"/>
            <a:ext cx="2238479" cy="1537346"/>
          </a:xfrm>
          <a:prstGeom prst="rect">
            <a:avLst/>
          </a:prstGeom>
        </p:spPr>
      </p:pic>
    </p:spTree>
    <p:extLst>
      <p:ext uri="{BB962C8B-B14F-4D97-AF65-F5344CB8AC3E}">
        <p14:creationId xmlns:p14="http://schemas.microsoft.com/office/powerpoint/2010/main" val="354692734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46" y="2055250"/>
            <a:ext cx="7975385" cy="1977000"/>
          </a:xfrm>
          <a:prstGeom prst="rect">
            <a:avLst/>
          </a:prstGeom>
        </p:spPr>
        <p:txBody>
          <a:bodyPr lIns="0" tIns="0" rIns="0" bIns="0" anchor="b">
            <a:noAutofit/>
          </a:bodyPr>
          <a:lstStyle>
            <a:lvl1pPr algn="l">
              <a:lnSpc>
                <a:spcPct val="80000"/>
              </a:lnSpc>
              <a:defRPr sz="7200" b="1" spc="-200">
                <a:solidFill>
                  <a:schemeClr val="accent1"/>
                </a:solidFill>
              </a:defRPr>
            </a:lvl1pPr>
          </a:lstStyle>
          <a:p>
            <a:r>
              <a:rPr lang="en-US"/>
              <a:t>Click to edit Master title style</a:t>
            </a:r>
            <a:endParaRPr lang="en-US" dirty="0"/>
          </a:p>
        </p:txBody>
      </p:sp>
      <p:sp>
        <p:nvSpPr>
          <p:cNvPr id="6" name="Subtitle 2"/>
          <p:cNvSpPr>
            <a:spLocks noGrp="1"/>
          </p:cNvSpPr>
          <p:nvPr>
            <p:ph type="subTitle" idx="1"/>
          </p:nvPr>
        </p:nvSpPr>
        <p:spPr>
          <a:xfrm>
            <a:off x="584353"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77" y="27454"/>
            <a:ext cx="2238479" cy="1537346"/>
          </a:xfrm>
          <a:prstGeom prst="rect">
            <a:avLst/>
          </a:prstGeom>
        </p:spPr>
      </p:pic>
    </p:spTree>
    <p:extLst>
      <p:ext uri="{BB962C8B-B14F-4D97-AF65-F5344CB8AC3E}">
        <p14:creationId xmlns:p14="http://schemas.microsoft.com/office/powerpoint/2010/main" val="3758469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42" y="27466"/>
            <a:ext cx="2238479" cy="1537347"/>
          </a:xfrm>
          <a:prstGeom prst="rect">
            <a:avLst/>
          </a:prstGeom>
        </p:spPr>
      </p:pic>
    </p:spTree>
    <p:extLst>
      <p:ext uri="{BB962C8B-B14F-4D97-AF65-F5344CB8AC3E}">
        <p14:creationId xmlns:p14="http://schemas.microsoft.com/office/powerpoint/2010/main" val="17413990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53685453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5450" y="1826719"/>
            <a:ext cx="3319477" cy="2424675"/>
          </a:xfrm>
          <a:prstGeom prst="rect">
            <a:avLst/>
          </a:prstGeom>
        </p:spPr>
        <p:txBody>
          <a:bodyPr lIns="0" tIns="0" rIns="0" bIns="0" anchor="t">
            <a:noAutofit/>
          </a:bodyPr>
          <a:lstStyle>
            <a:lvl1pPr algn="l">
              <a:lnSpc>
                <a:spcPct val="80000"/>
              </a:lnSpc>
              <a:defRPr sz="6000" b="1" spc="-200">
                <a:solidFill>
                  <a:schemeClr val="accent3"/>
                </a:solidFill>
              </a:defRPr>
            </a:lvl1pPr>
          </a:lstStyle>
          <a:p>
            <a:r>
              <a:rPr lang="en-US"/>
              <a:t>Click to edit Master title style</a:t>
            </a:r>
            <a:endParaRPr lang="en-US" dirty="0"/>
          </a:p>
        </p:txBody>
      </p:sp>
      <p:sp>
        <p:nvSpPr>
          <p:cNvPr id="17" name="Subtitle 2"/>
          <p:cNvSpPr>
            <a:spLocks noGrp="1"/>
          </p:cNvSpPr>
          <p:nvPr>
            <p:ph type="subTitle" idx="1"/>
          </p:nvPr>
        </p:nvSpPr>
        <p:spPr>
          <a:xfrm>
            <a:off x="585450"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lIns="91414" tIns="45708" rIns="91414" bIns="45708"/>
          <a:lstStyle/>
          <a:p>
            <a:pPr lvl="0"/>
            <a:r>
              <a:rPr lang="en-US" noProof="0"/>
              <a:t>Click icon to add picture</a:t>
            </a:r>
            <a:endParaRPr lang="fi-FI" noProof="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77" y="27454"/>
            <a:ext cx="2238479" cy="1537346"/>
          </a:xfrm>
          <a:prstGeom prst="rect">
            <a:avLst/>
          </a:prstGeom>
        </p:spPr>
      </p:pic>
    </p:spTree>
    <p:extLst>
      <p:ext uri="{BB962C8B-B14F-4D97-AF65-F5344CB8AC3E}">
        <p14:creationId xmlns:p14="http://schemas.microsoft.com/office/powerpoint/2010/main" val="194177887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lIns="91414" tIns="45708" rIns="91414" bIns="45708"/>
          <a:lstStyle/>
          <a:p>
            <a:pPr lvl="0"/>
            <a:r>
              <a:rPr lang="en-US" noProof="0"/>
              <a:t>Click icon to add picture</a:t>
            </a:r>
            <a:endParaRPr lang="fi-FI" noProof="0"/>
          </a:p>
        </p:txBody>
      </p:sp>
      <p:sp>
        <p:nvSpPr>
          <p:cNvPr id="6" name="Title 1"/>
          <p:cNvSpPr>
            <a:spLocks noGrp="1"/>
          </p:cNvSpPr>
          <p:nvPr>
            <p:ph type="ctrTitle"/>
          </p:nvPr>
        </p:nvSpPr>
        <p:spPr>
          <a:xfrm>
            <a:off x="585450" y="1826719"/>
            <a:ext cx="3319477" cy="2424675"/>
          </a:xfrm>
          <a:prstGeom prst="rect">
            <a:avLst/>
          </a:prstGeom>
        </p:spPr>
        <p:txBody>
          <a:bodyPr lIns="0" tIns="0" rIns="0" bIns="0" anchor="t">
            <a:noAutofit/>
          </a:bodyPr>
          <a:lstStyle>
            <a:lvl1pPr algn="l">
              <a:lnSpc>
                <a:spcPct val="80000"/>
              </a:lnSpc>
              <a:defRPr sz="6000" b="1" spc="-200">
                <a:solidFill>
                  <a:schemeClr val="accent5"/>
                </a:solidFill>
              </a:defRPr>
            </a:lvl1pPr>
          </a:lstStyle>
          <a:p>
            <a:r>
              <a:rPr lang="en-US"/>
              <a:t>Click to edit Master title style</a:t>
            </a:r>
            <a:endParaRPr lang="en-US" dirty="0"/>
          </a:p>
        </p:txBody>
      </p:sp>
      <p:sp>
        <p:nvSpPr>
          <p:cNvPr id="8" name="Subtitle 2"/>
          <p:cNvSpPr>
            <a:spLocks noGrp="1"/>
          </p:cNvSpPr>
          <p:nvPr>
            <p:ph type="subTitle" idx="1"/>
          </p:nvPr>
        </p:nvSpPr>
        <p:spPr>
          <a:xfrm>
            <a:off x="585450"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77" y="27454"/>
            <a:ext cx="2238479" cy="1537346"/>
          </a:xfrm>
          <a:prstGeom prst="rect">
            <a:avLst/>
          </a:prstGeom>
        </p:spPr>
      </p:pic>
    </p:spTree>
    <p:extLst>
      <p:ext uri="{BB962C8B-B14F-4D97-AF65-F5344CB8AC3E}">
        <p14:creationId xmlns:p14="http://schemas.microsoft.com/office/powerpoint/2010/main" val="11611566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lIns="91414" tIns="45708" rIns="91414" bIns="45708"/>
          <a:lstStyle/>
          <a:p>
            <a:pPr lvl="0"/>
            <a:r>
              <a:rPr lang="en-US" noProof="0"/>
              <a:t>Click icon to add picture</a:t>
            </a:r>
            <a:endParaRPr lang="fi-FI" noProof="0"/>
          </a:p>
        </p:txBody>
      </p:sp>
      <p:sp>
        <p:nvSpPr>
          <p:cNvPr id="6" name="Title 1"/>
          <p:cNvSpPr>
            <a:spLocks noGrp="1"/>
          </p:cNvSpPr>
          <p:nvPr>
            <p:ph type="ctrTitle"/>
          </p:nvPr>
        </p:nvSpPr>
        <p:spPr>
          <a:xfrm>
            <a:off x="585450" y="1826719"/>
            <a:ext cx="3319477" cy="2424675"/>
          </a:xfrm>
          <a:prstGeom prst="rect">
            <a:avLst/>
          </a:prstGeom>
        </p:spPr>
        <p:txBody>
          <a:bodyPr lIns="0" tIns="0" rIns="0" bIns="0" anchor="t">
            <a:noAutofit/>
          </a:bodyPr>
          <a:lstStyle>
            <a:lvl1pPr algn="l">
              <a:lnSpc>
                <a:spcPct val="80000"/>
              </a:lnSpc>
              <a:defRPr sz="6000" b="1" spc="-200">
                <a:solidFill>
                  <a:schemeClr val="accent1"/>
                </a:solidFill>
              </a:defRPr>
            </a:lvl1pPr>
          </a:lstStyle>
          <a:p>
            <a:r>
              <a:rPr lang="en-US"/>
              <a:t>Click to edit Master title style</a:t>
            </a:r>
            <a:endParaRPr lang="en-US" dirty="0"/>
          </a:p>
        </p:txBody>
      </p:sp>
      <p:sp>
        <p:nvSpPr>
          <p:cNvPr id="7" name="Subtitle 2"/>
          <p:cNvSpPr>
            <a:spLocks noGrp="1"/>
          </p:cNvSpPr>
          <p:nvPr>
            <p:ph type="subTitle" idx="1"/>
          </p:nvPr>
        </p:nvSpPr>
        <p:spPr>
          <a:xfrm>
            <a:off x="585450"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77" y="27454"/>
            <a:ext cx="2238479" cy="1537346"/>
          </a:xfrm>
          <a:prstGeom prst="rect">
            <a:avLst/>
          </a:prstGeom>
        </p:spPr>
      </p:pic>
    </p:spTree>
    <p:extLst>
      <p:ext uri="{BB962C8B-B14F-4D97-AF65-F5344CB8AC3E}">
        <p14:creationId xmlns:p14="http://schemas.microsoft.com/office/powerpoint/2010/main" val="297455088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642" y="4226501"/>
            <a:ext cx="2449209" cy="836673"/>
          </a:xfrm>
          <a:prstGeom prst="rect">
            <a:avLst/>
          </a:prstGeom>
        </p:spPr>
      </p:pic>
    </p:spTree>
    <p:extLst>
      <p:ext uri="{BB962C8B-B14F-4D97-AF65-F5344CB8AC3E}">
        <p14:creationId xmlns:p14="http://schemas.microsoft.com/office/powerpoint/2010/main" val="331155880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1_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298" y="4226501"/>
            <a:ext cx="2382106" cy="836673"/>
          </a:xfrm>
          <a:prstGeom prst="rect">
            <a:avLst/>
          </a:prstGeom>
        </p:spPr>
      </p:pic>
    </p:spTree>
    <p:extLst>
      <p:ext uri="{BB962C8B-B14F-4D97-AF65-F5344CB8AC3E}">
        <p14:creationId xmlns:p14="http://schemas.microsoft.com/office/powerpoint/2010/main" val="11949306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298" y="4226501"/>
            <a:ext cx="2382106" cy="836673"/>
          </a:xfrm>
          <a:prstGeom prst="rect">
            <a:avLst/>
          </a:prstGeom>
        </p:spPr>
      </p:pic>
    </p:spTree>
    <p:extLst>
      <p:ext uri="{BB962C8B-B14F-4D97-AF65-F5344CB8AC3E}">
        <p14:creationId xmlns:p14="http://schemas.microsoft.com/office/powerpoint/2010/main" val="47521363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1232" y="4244317"/>
            <a:ext cx="2382106" cy="800051"/>
          </a:xfrm>
          <a:prstGeom prst="rect">
            <a:avLst/>
          </a:prstGeom>
        </p:spPr>
      </p:pic>
    </p:spTree>
    <p:extLst>
      <p:ext uri="{BB962C8B-B14F-4D97-AF65-F5344CB8AC3E}">
        <p14:creationId xmlns:p14="http://schemas.microsoft.com/office/powerpoint/2010/main" val="2526861878"/>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latin typeface="Aria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615" y="4226501"/>
            <a:ext cx="2449208" cy="836673"/>
          </a:xfrm>
          <a:prstGeom prst="rect">
            <a:avLst/>
          </a:prstGeom>
        </p:spPr>
      </p:pic>
    </p:spTree>
    <p:extLst>
      <p:ext uri="{BB962C8B-B14F-4D97-AF65-F5344CB8AC3E}">
        <p14:creationId xmlns:p14="http://schemas.microsoft.com/office/powerpoint/2010/main" val="235579815"/>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cxnSp>
        <p:nvCxnSpPr>
          <p:cNvPr id="5" name="Straight Connector 4"/>
          <p:cNvCxnSpPr/>
          <p:nvPr userDrawn="1"/>
        </p:nvCxnSpPr>
        <p:spPr>
          <a:xfrm>
            <a:off x="539750" y="447027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a:xfrm>
            <a:off x="4940300" y="4686052"/>
            <a:ext cx="3619500" cy="139304"/>
          </a:xfrm>
        </p:spPr>
        <p:txBody>
          <a:bodyPr/>
          <a:lstStyle>
            <a:lvl1pPr>
              <a:defRPr/>
            </a:lvl1pPr>
          </a:lstStyle>
          <a:p>
            <a:pPr>
              <a:defRPr/>
            </a:pPr>
            <a:fld id="{06D910DB-C0F0-1A41-AB6F-AB5EC7730884}" type="datetime1">
              <a:rPr lang="fi-FI">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7" name="Footer Placeholder 8"/>
          <p:cNvSpPr>
            <a:spLocks noGrp="1"/>
          </p:cNvSpPr>
          <p:nvPr>
            <p:ph type="ftr" sz="quarter" idx="16"/>
          </p:nvPr>
        </p:nvSpPr>
        <p:spPr>
          <a:xfrm>
            <a:off x="4940300" y="4567018"/>
            <a:ext cx="3619500" cy="119063"/>
          </a:xfrm>
        </p:spPr>
        <p:txBody>
          <a:bodyPr/>
          <a:lstStyle>
            <a:lvl1pPr>
              <a:defRPr/>
            </a:lvl1pPr>
          </a:lstStyle>
          <a:p>
            <a:pPr>
              <a:defRPr/>
            </a:pPr>
            <a:endParaRPr lang="fi-FI" dirty="0">
              <a:solidFill>
                <a:prstClr val="black">
                  <a:tint val="75000"/>
                </a:prstClr>
              </a:solidFill>
              <a:latin typeface="Arial"/>
            </a:endParaRPr>
          </a:p>
        </p:txBody>
      </p:sp>
      <p:sp>
        <p:nvSpPr>
          <p:cNvPr id="8" name="Slide Number Placeholder 9"/>
          <p:cNvSpPr>
            <a:spLocks noGrp="1"/>
          </p:cNvSpPr>
          <p:nvPr>
            <p:ph type="sldNum" sz="quarter" idx="17"/>
          </p:nvPr>
        </p:nvSpPr>
        <p:spPr>
          <a:xfrm>
            <a:off x="4940300" y="4825356"/>
            <a:ext cx="3619500" cy="121444"/>
          </a:xfrm>
        </p:spPr>
        <p:txBody>
          <a:bodyPr/>
          <a:lstStyle>
            <a:lvl1pPr>
              <a:defRPr/>
            </a:lvl1pPr>
          </a:lstStyle>
          <a:p>
            <a:pPr>
              <a:defRPr/>
            </a:pPr>
            <a:fld id="{93342AF8-94BF-6340-B60E-A8C5E9F87F01}"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298" y="4371901"/>
            <a:ext cx="2382106" cy="836672"/>
          </a:xfrm>
          <a:prstGeom prst="rect">
            <a:avLst/>
          </a:prstGeom>
        </p:spPr>
      </p:pic>
    </p:spTree>
    <p:extLst>
      <p:ext uri="{BB962C8B-B14F-4D97-AF65-F5344CB8AC3E}">
        <p14:creationId xmlns:p14="http://schemas.microsoft.com/office/powerpoint/2010/main" val="422801315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p:txBody>
          <a:bodyPr/>
          <a:lstStyle>
            <a:lvl1pPr>
              <a:defRPr/>
            </a:lvl1pPr>
          </a:lstStyle>
          <a:p>
            <a:pPr>
              <a:defRPr/>
            </a:pPr>
            <a:fld id="{3815D0FA-D02A-0640-99E9-F9BA78C58440}" type="datetime1">
              <a:rPr lang="fi-FI">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latin typeface="Aria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2805" y="4244317"/>
            <a:ext cx="2382105" cy="800051"/>
          </a:xfrm>
          <a:prstGeom prst="rect">
            <a:avLst/>
          </a:prstGeom>
        </p:spPr>
      </p:pic>
    </p:spTree>
    <p:extLst>
      <p:ext uri="{BB962C8B-B14F-4D97-AF65-F5344CB8AC3E}">
        <p14:creationId xmlns:p14="http://schemas.microsoft.com/office/powerpoint/2010/main" val="29712655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116331369"/>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0"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A649A5E8-EE9D-CB41-8F80-274DF3CEAEDA}" type="datetime1">
              <a:rPr lang="fi-FI">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latin typeface="Aria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615" y="4226501"/>
            <a:ext cx="2449208" cy="836673"/>
          </a:xfrm>
          <a:prstGeom prst="rect">
            <a:avLst/>
          </a:prstGeom>
        </p:spPr>
      </p:pic>
    </p:spTree>
    <p:extLst>
      <p:ext uri="{BB962C8B-B14F-4D97-AF65-F5344CB8AC3E}">
        <p14:creationId xmlns:p14="http://schemas.microsoft.com/office/powerpoint/2010/main" val="62481806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1F64257C-E009-394F-997B-9AE811492EDD}" type="datetime1">
              <a:rPr lang="fi-FI">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latin typeface="Aria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4298" y="4225984"/>
            <a:ext cx="2382106" cy="836672"/>
          </a:xfrm>
          <a:prstGeom prst="rect">
            <a:avLst/>
          </a:prstGeom>
        </p:spPr>
      </p:pic>
    </p:spTree>
    <p:extLst>
      <p:ext uri="{BB962C8B-B14F-4D97-AF65-F5344CB8AC3E}">
        <p14:creationId xmlns:p14="http://schemas.microsoft.com/office/powerpoint/2010/main" val="423156091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2"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4EE44533-59DD-8944-8B96-95FFBA80E20B}" type="datetime1">
              <a:rPr lang="fi-FI">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latin typeface="Aria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2805" y="4244317"/>
            <a:ext cx="2382105" cy="800051"/>
          </a:xfrm>
          <a:prstGeom prst="rect">
            <a:avLst/>
          </a:prstGeom>
        </p:spPr>
      </p:pic>
    </p:spTree>
    <p:extLst>
      <p:ext uri="{BB962C8B-B14F-4D97-AF65-F5344CB8AC3E}">
        <p14:creationId xmlns:p14="http://schemas.microsoft.com/office/powerpoint/2010/main" val="377095609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Väliotsikko">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4522" y="4199494"/>
            <a:ext cx="2777573" cy="895700"/>
          </a:xfrm>
          <a:prstGeom prst="rect">
            <a:avLst/>
          </a:prstGeom>
        </p:spPr>
      </p:pic>
    </p:spTree>
    <p:extLst>
      <p:ext uri="{BB962C8B-B14F-4D97-AF65-F5344CB8AC3E}">
        <p14:creationId xmlns:p14="http://schemas.microsoft.com/office/powerpoint/2010/main" val="353498493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userDrawn="1">
  <p:cSld name="26_Title and One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54148" y="433420"/>
            <a:ext cx="7906652" cy="415499"/>
          </a:xfrm>
          <a:prstGeom prst="rect">
            <a:avLst/>
          </a:prstGeom>
        </p:spPr>
        <p:txBody>
          <a:bodyPr lIns="91414" tIns="45708" rIns="91414" bIns="45708"/>
          <a:lstStyle/>
          <a:p>
            <a:r>
              <a:rPr lang="en-US" noProof="0" dirty="0"/>
              <a:t>Click to edit Master title style</a:t>
            </a:r>
            <a:endParaRPr lang="fi-FI" noProof="0" dirty="0"/>
          </a:p>
        </p:txBody>
      </p:sp>
      <p:sp>
        <p:nvSpPr>
          <p:cNvPr id="3" name="Content Placeholder 2"/>
          <p:cNvSpPr>
            <a:spLocks noGrp="1"/>
          </p:cNvSpPr>
          <p:nvPr>
            <p:ph idx="1"/>
          </p:nvPr>
        </p:nvSpPr>
        <p:spPr>
          <a:xfrm>
            <a:off x="660400" y="1682640"/>
            <a:ext cx="7900400" cy="1206100"/>
          </a:xfrm>
          <a:prstGeom prst="rect">
            <a:avLst/>
          </a:prstGeom>
        </p:spPr>
        <p:txBody>
          <a:bodyPr lIns="91414" tIns="45708" rIns="91414" bIns="45708"/>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smtClean="0">
                <a:solidFill>
                  <a:prstClr val="black">
                    <a:tint val="75000"/>
                  </a:prstClr>
                </a:solidFill>
                <a:latin typeface="Arial"/>
              </a:rPr>
              <a:pPr/>
              <a:t>9/21/20</a:t>
            </a:fld>
            <a:endParaRPr lang="fi-FI">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52384017-E4DF-4A7A-8FA6-2DC68C3EB4D0}" type="slidenum">
              <a:rPr lang="fi-FI" smtClean="0">
                <a:solidFill>
                  <a:prstClr val="black">
                    <a:tint val="75000"/>
                  </a:prstClr>
                </a:solidFill>
                <a:latin typeface="Arial"/>
              </a:rPr>
              <a:pPr/>
              <a:t>‹#›</a:t>
            </a:fld>
            <a:endParaRPr lang="fi-FI">
              <a:solidFill>
                <a:prstClr val="black">
                  <a:tint val="75000"/>
                </a:prstClr>
              </a:solidFill>
              <a:latin typeface="Arial"/>
            </a:endParaRPr>
          </a:p>
        </p:txBody>
      </p:sp>
      <p:sp>
        <p:nvSpPr>
          <p:cNvPr id="11" name="Text Placeholder 9"/>
          <p:cNvSpPr>
            <a:spLocks noGrp="1"/>
          </p:cNvSpPr>
          <p:nvPr>
            <p:ph type="body" sz="quarter" idx="13"/>
          </p:nvPr>
        </p:nvSpPr>
        <p:spPr>
          <a:xfrm>
            <a:off x="5144400" y="4608900"/>
            <a:ext cx="1537200" cy="286200"/>
          </a:xfrm>
          <a:prstGeom prst="rect">
            <a:avLst/>
          </a:prstGeom>
        </p:spPr>
        <p:txBody>
          <a:bodyPr lIns="0" tIns="0" rIns="0" bIns="0">
            <a:noAutofit/>
          </a:bodyPr>
          <a:lstStyle>
            <a:lvl1pPr marL="0" indent="0">
              <a:lnSpc>
                <a:spcPts val="950"/>
              </a:lnSpc>
              <a:spcBef>
                <a:spcPts val="0"/>
              </a:spcBef>
              <a:buNone/>
              <a:defRPr sz="900" b="1">
                <a:solidFill>
                  <a:schemeClr val="accent5"/>
                </a:solidFill>
              </a:defRPr>
            </a:lvl1pPr>
            <a:lvl2pPr marL="272976" indent="-103160">
              <a:defRPr lang="en-US" sz="900" kern="1200" dirty="0" smtClean="0">
                <a:solidFill>
                  <a:schemeClr val="tx1"/>
                </a:solidFill>
                <a:latin typeface="+mn-lt"/>
                <a:ea typeface="+mn-ea"/>
                <a:cs typeface="+mn-cs"/>
              </a:defRPr>
            </a:lvl2pPr>
            <a:lvl3pPr marL="272976" indent="-93635">
              <a:buFont typeface="Symbol" pitchFamily="18" charset="2"/>
              <a:buNone/>
              <a:defRPr sz="900"/>
            </a:lvl3pPr>
            <a:lvl4pPr marL="272976" indent="-93635">
              <a:defRPr sz="900"/>
            </a:lvl4pPr>
            <a:lvl5pPr marL="272976" indent="-93635">
              <a:buFont typeface="Symbol" pitchFamily="18" charset="2"/>
              <a:buChar char="-"/>
              <a:defRPr sz="900"/>
            </a:lvl5pPr>
            <a:lvl6pPr marL="273526" indent="-93575">
              <a:spcBef>
                <a:spcPts val="300"/>
              </a:spcBef>
              <a:buFont typeface="Symbol" pitchFamily="18" charset="2"/>
              <a:buChar char="-"/>
              <a:defRPr sz="900"/>
            </a:lvl6pPr>
            <a:lvl7pPr marL="273526" indent="-93575">
              <a:spcBef>
                <a:spcPts val="300"/>
              </a:spcBef>
              <a:buFont typeface="Symbol" pitchFamily="18" charset="2"/>
              <a:buChar char="-"/>
              <a:defRPr sz="900"/>
            </a:lvl7pPr>
            <a:lvl8pPr marL="273526" indent="-93575">
              <a:spcBef>
                <a:spcPts val="300"/>
              </a:spcBef>
              <a:buFont typeface="Symbol" pitchFamily="18" charset="2"/>
              <a:buChar char="-"/>
              <a:defRPr sz="900"/>
            </a:lvl8pPr>
            <a:lvl9pPr marL="273526" indent="-93575">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6858001" y="4608900"/>
            <a:ext cx="1702800" cy="286200"/>
          </a:xfrm>
          <a:prstGeom prst="rect">
            <a:avLst/>
          </a:prstGeom>
        </p:spPr>
        <p:txBody>
          <a:bodyPr lIns="0" tIns="0" rIns="0" bIns="0">
            <a:noAutofit/>
          </a:bodyPr>
          <a:lstStyle>
            <a:lvl1pPr marL="0" indent="0">
              <a:lnSpc>
                <a:spcPts val="950"/>
              </a:lnSpc>
              <a:spcBef>
                <a:spcPts val="0"/>
              </a:spcBef>
              <a:buNone/>
              <a:defRPr sz="900" b="1">
                <a:solidFill>
                  <a:schemeClr val="accent5"/>
                </a:solidFill>
              </a:defRPr>
            </a:lvl1pPr>
            <a:lvl2pPr marL="272976" indent="-103160">
              <a:defRPr lang="en-US" sz="900" kern="1200" dirty="0" smtClean="0">
                <a:solidFill>
                  <a:schemeClr val="tx1"/>
                </a:solidFill>
                <a:latin typeface="+mn-lt"/>
                <a:ea typeface="+mn-ea"/>
                <a:cs typeface="+mn-cs"/>
              </a:defRPr>
            </a:lvl2pPr>
            <a:lvl3pPr marL="272976" indent="-93635">
              <a:buFont typeface="Symbol" pitchFamily="18" charset="2"/>
              <a:buNone/>
              <a:defRPr sz="900"/>
            </a:lvl3pPr>
            <a:lvl4pPr marL="272976" indent="-93635">
              <a:defRPr sz="900"/>
            </a:lvl4pPr>
            <a:lvl5pPr marL="272976" indent="-93635">
              <a:buFont typeface="Symbol" pitchFamily="18" charset="2"/>
              <a:buChar char="-"/>
              <a:defRPr sz="900"/>
            </a:lvl5pPr>
            <a:lvl6pPr marL="273526" indent="-93575">
              <a:spcBef>
                <a:spcPts val="300"/>
              </a:spcBef>
              <a:buFont typeface="Symbol" pitchFamily="18" charset="2"/>
              <a:buChar char="-"/>
              <a:defRPr sz="900"/>
            </a:lvl6pPr>
            <a:lvl7pPr marL="273526" indent="-93575">
              <a:spcBef>
                <a:spcPts val="300"/>
              </a:spcBef>
              <a:buFont typeface="Symbol" pitchFamily="18" charset="2"/>
              <a:buChar char="-"/>
              <a:defRPr sz="900"/>
            </a:lvl7pPr>
            <a:lvl8pPr marL="273526" indent="-93575">
              <a:spcBef>
                <a:spcPts val="300"/>
              </a:spcBef>
              <a:buFont typeface="Symbol" pitchFamily="18" charset="2"/>
              <a:buChar char="-"/>
              <a:defRPr sz="900"/>
            </a:lvl8pPr>
            <a:lvl9pPr marL="273526" indent="-93575">
              <a:spcBef>
                <a:spcPts val="300"/>
              </a:spcBef>
              <a:buFont typeface="Symbol" pitchFamily="18" charset="2"/>
              <a:buChar char="-"/>
              <a:defRPr sz="900"/>
            </a:lvl9pPr>
          </a:lstStyle>
          <a:p>
            <a:pPr lvl="0"/>
            <a:r>
              <a:rPr lang="en-US" noProof="0" dirty="0"/>
              <a:t>Click to edit Master text styles</a:t>
            </a:r>
          </a:p>
        </p:txBody>
      </p:sp>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l="-7138"/>
          <a:stretch/>
        </p:blipFill>
        <p:spPr>
          <a:xfrm>
            <a:off x="0" y="4345112"/>
            <a:ext cx="2694432" cy="798909"/>
          </a:xfrm>
          <a:prstGeom prst="rect">
            <a:avLst/>
          </a:prstGeom>
        </p:spPr>
      </p:pic>
    </p:spTree>
    <p:extLst>
      <p:ext uri="{BB962C8B-B14F-4D97-AF65-F5344CB8AC3E}">
        <p14:creationId xmlns:p14="http://schemas.microsoft.com/office/powerpoint/2010/main" val="709620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29_Title and One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54148" y="433420"/>
            <a:ext cx="7906652" cy="415499"/>
          </a:xfrm>
          <a:prstGeom prst="rect">
            <a:avLst/>
          </a:prstGeom>
        </p:spPr>
        <p:txBody>
          <a:bodyPr lIns="91414" tIns="45708" rIns="91414" bIns="45708"/>
          <a:lstStyle/>
          <a:p>
            <a:r>
              <a:rPr lang="en-US" noProof="0" dirty="0"/>
              <a:t>Click to edit Master title style</a:t>
            </a:r>
            <a:endParaRPr lang="fi-FI" noProof="0" dirty="0"/>
          </a:p>
        </p:txBody>
      </p:sp>
      <p:sp>
        <p:nvSpPr>
          <p:cNvPr id="3" name="Content Placeholder 2"/>
          <p:cNvSpPr>
            <a:spLocks noGrp="1"/>
          </p:cNvSpPr>
          <p:nvPr>
            <p:ph idx="1"/>
          </p:nvPr>
        </p:nvSpPr>
        <p:spPr>
          <a:xfrm>
            <a:off x="660400" y="1682640"/>
            <a:ext cx="7900400" cy="1206100"/>
          </a:xfrm>
          <a:prstGeom prst="rect">
            <a:avLst/>
          </a:prstGeom>
        </p:spPr>
        <p:txBody>
          <a:bodyPr lIns="91414" tIns="45708" rIns="91414" bIns="45708"/>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smtClean="0">
                <a:solidFill>
                  <a:prstClr val="black">
                    <a:tint val="75000"/>
                  </a:prstClr>
                </a:solidFill>
                <a:latin typeface="Arial"/>
              </a:rPr>
              <a:pPr/>
              <a:t>9/21/20</a:t>
            </a:fld>
            <a:endParaRPr lang="fi-FI">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52384017-E4DF-4A7A-8FA6-2DC68C3EB4D0}" type="slidenum">
              <a:rPr lang="fi-FI" smtClean="0">
                <a:solidFill>
                  <a:prstClr val="black">
                    <a:tint val="75000"/>
                  </a:prstClr>
                </a:solidFill>
                <a:latin typeface="Arial"/>
              </a:rPr>
              <a:pPr/>
              <a:t>‹#›</a:t>
            </a:fld>
            <a:endParaRPr lang="fi-FI">
              <a:solidFill>
                <a:prstClr val="black">
                  <a:tint val="75000"/>
                </a:prstClr>
              </a:solidFill>
              <a:latin typeface="Arial"/>
            </a:endParaRPr>
          </a:p>
        </p:txBody>
      </p:sp>
      <p:sp>
        <p:nvSpPr>
          <p:cNvPr id="11" name="Text Placeholder 9"/>
          <p:cNvSpPr>
            <a:spLocks noGrp="1"/>
          </p:cNvSpPr>
          <p:nvPr>
            <p:ph type="body" sz="quarter" idx="13"/>
          </p:nvPr>
        </p:nvSpPr>
        <p:spPr>
          <a:xfrm>
            <a:off x="5144400" y="4608900"/>
            <a:ext cx="1537200" cy="286200"/>
          </a:xfrm>
          <a:prstGeom prst="rect">
            <a:avLst/>
          </a:prstGeom>
        </p:spPr>
        <p:txBody>
          <a:bodyPr lIns="0" tIns="0" rIns="0" bIns="0">
            <a:noAutofit/>
          </a:bodyPr>
          <a:lstStyle>
            <a:lvl1pPr marL="0" indent="0">
              <a:lnSpc>
                <a:spcPts val="950"/>
              </a:lnSpc>
              <a:spcBef>
                <a:spcPts val="0"/>
              </a:spcBef>
              <a:buNone/>
              <a:defRPr sz="900" b="1">
                <a:solidFill>
                  <a:schemeClr val="accent5"/>
                </a:solidFill>
              </a:defRPr>
            </a:lvl1pPr>
            <a:lvl2pPr marL="272976" indent="-103160">
              <a:defRPr lang="en-US" sz="900" kern="1200" dirty="0" smtClean="0">
                <a:solidFill>
                  <a:schemeClr val="tx1"/>
                </a:solidFill>
                <a:latin typeface="+mn-lt"/>
                <a:ea typeface="+mn-ea"/>
                <a:cs typeface="+mn-cs"/>
              </a:defRPr>
            </a:lvl2pPr>
            <a:lvl3pPr marL="272976" indent="-93635">
              <a:buFont typeface="Symbol" pitchFamily="18" charset="2"/>
              <a:buNone/>
              <a:defRPr sz="900"/>
            </a:lvl3pPr>
            <a:lvl4pPr marL="272976" indent="-93635">
              <a:defRPr sz="900"/>
            </a:lvl4pPr>
            <a:lvl5pPr marL="272976" indent="-93635">
              <a:buFont typeface="Symbol" pitchFamily="18" charset="2"/>
              <a:buChar char="-"/>
              <a:defRPr sz="900"/>
            </a:lvl5pPr>
            <a:lvl6pPr marL="273526" indent="-93575">
              <a:spcBef>
                <a:spcPts val="300"/>
              </a:spcBef>
              <a:buFont typeface="Symbol" pitchFamily="18" charset="2"/>
              <a:buChar char="-"/>
              <a:defRPr sz="900"/>
            </a:lvl6pPr>
            <a:lvl7pPr marL="273526" indent="-93575">
              <a:spcBef>
                <a:spcPts val="300"/>
              </a:spcBef>
              <a:buFont typeface="Symbol" pitchFamily="18" charset="2"/>
              <a:buChar char="-"/>
              <a:defRPr sz="900"/>
            </a:lvl7pPr>
            <a:lvl8pPr marL="273526" indent="-93575">
              <a:spcBef>
                <a:spcPts val="300"/>
              </a:spcBef>
              <a:buFont typeface="Symbol" pitchFamily="18" charset="2"/>
              <a:buChar char="-"/>
              <a:defRPr sz="900"/>
            </a:lvl8pPr>
            <a:lvl9pPr marL="273526" indent="-93575">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6858001" y="4608900"/>
            <a:ext cx="1702800" cy="286200"/>
          </a:xfrm>
          <a:prstGeom prst="rect">
            <a:avLst/>
          </a:prstGeom>
        </p:spPr>
        <p:txBody>
          <a:bodyPr lIns="0" tIns="0" rIns="0" bIns="0">
            <a:noAutofit/>
          </a:bodyPr>
          <a:lstStyle>
            <a:lvl1pPr marL="0" indent="0">
              <a:lnSpc>
                <a:spcPts val="950"/>
              </a:lnSpc>
              <a:spcBef>
                <a:spcPts val="0"/>
              </a:spcBef>
              <a:buNone/>
              <a:defRPr sz="900" b="1">
                <a:solidFill>
                  <a:schemeClr val="accent5"/>
                </a:solidFill>
              </a:defRPr>
            </a:lvl1pPr>
            <a:lvl2pPr marL="272976" indent="-103160">
              <a:defRPr lang="en-US" sz="900" kern="1200" dirty="0" smtClean="0">
                <a:solidFill>
                  <a:schemeClr val="tx1"/>
                </a:solidFill>
                <a:latin typeface="+mn-lt"/>
                <a:ea typeface="+mn-ea"/>
                <a:cs typeface="+mn-cs"/>
              </a:defRPr>
            </a:lvl2pPr>
            <a:lvl3pPr marL="272976" indent="-93635">
              <a:buFont typeface="Symbol" pitchFamily="18" charset="2"/>
              <a:buNone/>
              <a:defRPr sz="900"/>
            </a:lvl3pPr>
            <a:lvl4pPr marL="272976" indent="-93635">
              <a:defRPr sz="900"/>
            </a:lvl4pPr>
            <a:lvl5pPr marL="272976" indent="-93635">
              <a:buFont typeface="Symbol" pitchFamily="18" charset="2"/>
              <a:buChar char="-"/>
              <a:defRPr sz="900"/>
            </a:lvl5pPr>
            <a:lvl6pPr marL="273526" indent="-93575">
              <a:spcBef>
                <a:spcPts val="300"/>
              </a:spcBef>
              <a:buFont typeface="Symbol" pitchFamily="18" charset="2"/>
              <a:buChar char="-"/>
              <a:defRPr sz="900"/>
            </a:lvl6pPr>
            <a:lvl7pPr marL="273526" indent="-93575">
              <a:spcBef>
                <a:spcPts val="300"/>
              </a:spcBef>
              <a:buFont typeface="Symbol" pitchFamily="18" charset="2"/>
              <a:buChar char="-"/>
              <a:defRPr sz="900"/>
            </a:lvl7pPr>
            <a:lvl8pPr marL="273526" indent="-93575">
              <a:spcBef>
                <a:spcPts val="300"/>
              </a:spcBef>
              <a:buFont typeface="Symbol" pitchFamily="18" charset="2"/>
              <a:buChar char="-"/>
              <a:defRPr sz="900"/>
            </a:lvl8pPr>
            <a:lvl9pPr marL="273526" indent="-93575">
              <a:spcBef>
                <a:spcPts val="300"/>
              </a:spcBef>
              <a:buFont typeface="Symbol" pitchFamily="18" charset="2"/>
              <a:buChar char="-"/>
              <a:defRPr sz="900"/>
            </a:lvl9pPr>
          </a:lstStyle>
          <a:p>
            <a:pPr lvl="0"/>
            <a:r>
              <a:rPr lang="en-US" noProof="0" dirty="0"/>
              <a:t>Click to edit Master text styles</a:t>
            </a:r>
          </a:p>
        </p:txBody>
      </p:sp>
    </p:spTree>
    <p:extLst>
      <p:ext uri="{BB962C8B-B14F-4D97-AF65-F5344CB8AC3E}">
        <p14:creationId xmlns:p14="http://schemas.microsoft.com/office/powerpoint/2010/main" val="2883485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6.xml><?xml version="1.0" encoding="utf-8"?>
<p:sldLayout xmlns:a="http://schemas.openxmlformats.org/drawingml/2006/main" xmlns:r="http://schemas.openxmlformats.org/officeDocument/2006/relationships" xmlns:p="http://schemas.openxmlformats.org/presentationml/2006/main" userDrawn="1">
  <p:cSld name="35_Title and One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54148" y="433420"/>
            <a:ext cx="7906652" cy="415499"/>
          </a:xfrm>
          <a:prstGeom prst="rect">
            <a:avLst/>
          </a:prstGeom>
        </p:spPr>
        <p:txBody>
          <a:bodyPr lIns="91414" tIns="45708" rIns="91414" bIns="45708"/>
          <a:lstStyle/>
          <a:p>
            <a:r>
              <a:rPr lang="en-US" noProof="0" dirty="0"/>
              <a:t>Click to edit Master title style</a:t>
            </a:r>
            <a:endParaRPr lang="fi-FI" noProof="0" dirty="0"/>
          </a:p>
        </p:txBody>
      </p:sp>
      <p:sp>
        <p:nvSpPr>
          <p:cNvPr id="3" name="Content Placeholder 2"/>
          <p:cNvSpPr>
            <a:spLocks noGrp="1"/>
          </p:cNvSpPr>
          <p:nvPr>
            <p:ph idx="1"/>
          </p:nvPr>
        </p:nvSpPr>
        <p:spPr>
          <a:xfrm>
            <a:off x="660400" y="1682640"/>
            <a:ext cx="7900400" cy="1206100"/>
          </a:xfrm>
          <a:prstGeom prst="rect">
            <a:avLst/>
          </a:prstGeom>
        </p:spPr>
        <p:txBody>
          <a:bodyPr lIns="91414" tIns="45708" rIns="91414" bIns="45708"/>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smtClean="0">
                <a:solidFill>
                  <a:prstClr val="black">
                    <a:tint val="75000"/>
                  </a:prstClr>
                </a:solidFill>
                <a:latin typeface="Arial"/>
              </a:rPr>
              <a:pPr/>
              <a:t>9/21/20</a:t>
            </a:fld>
            <a:endParaRPr lang="fi-FI">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52384017-E4DF-4A7A-8FA6-2DC68C3EB4D0}" type="slidenum">
              <a:rPr lang="fi-FI" smtClean="0">
                <a:solidFill>
                  <a:prstClr val="black">
                    <a:tint val="75000"/>
                  </a:prstClr>
                </a:solidFill>
                <a:latin typeface="Arial"/>
              </a:rPr>
              <a:pPr/>
              <a:t>‹#›</a:t>
            </a:fld>
            <a:endParaRPr lang="fi-FI">
              <a:solidFill>
                <a:prstClr val="black">
                  <a:tint val="75000"/>
                </a:prstClr>
              </a:solidFill>
              <a:latin typeface="Arial"/>
            </a:endParaRPr>
          </a:p>
        </p:txBody>
      </p:sp>
      <p:sp>
        <p:nvSpPr>
          <p:cNvPr id="11" name="Text Placeholder 9"/>
          <p:cNvSpPr>
            <a:spLocks noGrp="1"/>
          </p:cNvSpPr>
          <p:nvPr>
            <p:ph type="body" sz="quarter" idx="13"/>
          </p:nvPr>
        </p:nvSpPr>
        <p:spPr>
          <a:xfrm>
            <a:off x="5144400" y="4608900"/>
            <a:ext cx="1537200" cy="286200"/>
          </a:xfrm>
          <a:prstGeom prst="rect">
            <a:avLst/>
          </a:prstGeom>
        </p:spPr>
        <p:txBody>
          <a:bodyPr lIns="0" tIns="0" rIns="0" bIns="0">
            <a:noAutofit/>
          </a:bodyPr>
          <a:lstStyle>
            <a:lvl1pPr marL="0" indent="0">
              <a:lnSpc>
                <a:spcPts val="950"/>
              </a:lnSpc>
              <a:spcBef>
                <a:spcPts val="0"/>
              </a:spcBef>
              <a:buNone/>
              <a:defRPr sz="900" b="1">
                <a:solidFill>
                  <a:schemeClr val="accent5"/>
                </a:solidFill>
              </a:defRPr>
            </a:lvl1pPr>
            <a:lvl2pPr marL="272976" indent="-103160">
              <a:defRPr lang="en-US" sz="900" kern="1200" dirty="0" smtClean="0">
                <a:solidFill>
                  <a:schemeClr val="tx1"/>
                </a:solidFill>
                <a:latin typeface="+mn-lt"/>
                <a:ea typeface="+mn-ea"/>
                <a:cs typeface="+mn-cs"/>
              </a:defRPr>
            </a:lvl2pPr>
            <a:lvl3pPr marL="272976" indent="-93635">
              <a:buFont typeface="Symbol" pitchFamily="18" charset="2"/>
              <a:buNone/>
              <a:defRPr sz="900"/>
            </a:lvl3pPr>
            <a:lvl4pPr marL="272976" indent="-93635">
              <a:defRPr sz="900"/>
            </a:lvl4pPr>
            <a:lvl5pPr marL="272976" indent="-93635">
              <a:buFont typeface="Symbol" pitchFamily="18" charset="2"/>
              <a:buChar char="-"/>
              <a:defRPr sz="900"/>
            </a:lvl5pPr>
            <a:lvl6pPr marL="273526" indent="-93575">
              <a:spcBef>
                <a:spcPts val="300"/>
              </a:spcBef>
              <a:buFont typeface="Symbol" pitchFamily="18" charset="2"/>
              <a:buChar char="-"/>
              <a:defRPr sz="900"/>
            </a:lvl6pPr>
            <a:lvl7pPr marL="273526" indent="-93575">
              <a:spcBef>
                <a:spcPts val="300"/>
              </a:spcBef>
              <a:buFont typeface="Symbol" pitchFamily="18" charset="2"/>
              <a:buChar char="-"/>
              <a:defRPr sz="900"/>
            </a:lvl7pPr>
            <a:lvl8pPr marL="273526" indent="-93575">
              <a:spcBef>
                <a:spcPts val="300"/>
              </a:spcBef>
              <a:buFont typeface="Symbol" pitchFamily="18" charset="2"/>
              <a:buChar char="-"/>
              <a:defRPr sz="900"/>
            </a:lvl8pPr>
            <a:lvl9pPr marL="273526" indent="-93575">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6858001" y="4608900"/>
            <a:ext cx="1702800" cy="286200"/>
          </a:xfrm>
          <a:prstGeom prst="rect">
            <a:avLst/>
          </a:prstGeom>
        </p:spPr>
        <p:txBody>
          <a:bodyPr lIns="0" tIns="0" rIns="0" bIns="0">
            <a:noAutofit/>
          </a:bodyPr>
          <a:lstStyle>
            <a:lvl1pPr marL="0" indent="0">
              <a:lnSpc>
                <a:spcPts val="950"/>
              </a:lnSpc>
              <a:spcBef>
                <a:spcPts val="0"/>
              </a:spcBef>
              <a:buNone/>
              <a:defRPr sz="900" b="1">
                <a:solidFill>
                  <a:schemeClr val="accent5"/>
                </a:solidFill>
              </a:defRPr>
            </a:lvl1pPr>
            <a:lvl2pPr marL="272976" indent="-103160">
              <a:defRPr lang="en-US" sz="900" kern="1200" dirty="0" smtClean="0">
                <a:solidFill>
                  <a:schemeClr val="tx1"/>
                </a:solidFill>
                <a:latin typeface="+mn-lt"/>
                <a:ea typeface="+mn-ea"/>
                <a:cs typeface="+mn-cs"/>
              </a:defRPr>
            </a:lvl2pPr>
            <a:lvl3pPr marL="272976" indent="-93635">
              <a:buFont typeface="Symbol" pitchFamily="18" charset="2"/>
              <a:buNone/>
              <a:defRPr sz="900"/>
            </a:lvl3pPr>
            <a:lvl4pPr marL="272976" indent="-93635">
              <a:defRPr sz="900"/>
            </a:lvl4pPr>
            <a:lvl5pPr marL="272976" indent="-93635">
              <a:buFont typeface="Symbol" pitchFamily="18" charset="2"/>
              <a:buChar char="-"/>
              <a:defRPr sz="900"/>
            </a:lvl5pPr>
            <a:lvl6pPr marL="273526" indent="-93575">
              <a:spcBef>
                <a:spcPts val="300"/>
              </a:spcBef>
              <a:buFont typeface="Symbol" pitchFamily="18" charset="2"/>
              <a:buChar char="-"/>
              <a:defRPr sz="900"/>
            </a:lvl6pPr>
            <a:lvl7pPr marL="273526" indent="-93575">
              <a:spcBef>
                <a:spcPts val="300"/>
              </a:spcBef>
              <a:buFont typeface="Symbol" pitchFamily="18" charset="2"/>
              <a:buChar char="-"/>
              <a:defRPr sz="900"/>
            </a:lvl7pPr>
            <a:lvl8pPr marL="273526" indent="-93575">
              <a:spcBef>
                <a:spcPts val="300"/>
              </a:spcBef>
              <a:buFont typeface="Symbol" pitchFamily="18" charset="2"/>
              <a:buChar char="-"/>
              <a:defRPr sz="900"/>
            </a:lvl8pPr>
            <a:lvl9pPr marL="273526" indent="-93575">
              <a:spcBef>
                <a:spcPts val="300"/>
              </a:spcBef>
              <a:buFont typeface="Symbol" pitchFamily="18" charset="2"/>
              <a:buChar char="-"/>
              <a:defRPr sz="900"/>
            </a:lvl9pPr>
          </a:lstStyle>
          <a:p>
            <a:pPr lvl="0"/>
            <a:r>
              <a:rPr lang="en-US" noProof="0" dirty="0"/>
              <a:t>Click to edit Master text styles</a:t>
            </a:r>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l="-7138"/>
          <a:stretch/>
        </p:blipFill>
        <p:spPr>
          <a:xfrm>
            <a:off x="0" y="4345112"/>
            <a:ext cx="2694432" cy="798909"/>
          </a:xfrm>
          <a:prstGeom prst="rect">
            <a:avLst/>
          </a:prstGeom>
        </p:spPr>
      </p:pic>
    </p:spTree>
    <p:extLst>
      <p:ext uri="{BB962C8B-B14F-4D97-AF65-F5344CB8AC3E}">
        <p14:creationId xmlns:p14="http://schemas.microsoft.com/office/powerpoint/2010/main" val="663395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42_Title and One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54148" y="433420"/>
            <a:ext cx="7906652" cy="415499"/>
          </a:xfrm>
          <a:prstGeom prst="rect">
            <a:avLst/>
          </a:prstGeom>
        </p:spPr>
        <p:txBody>
          <a:bodyPr lIns="91414" tIns="45708" rIns="91414" bIns="45708"/>
          <a:lstStyle/>
          <a:p>
            <a:r>
              <a:rPr lang="en-US" noProof="0" dirty="0"/>
              <a:t>Click to edit Master title style</a:t>
            </a:r>
            <a:endParaRPr lang="fi-FI" noProof="0" dirty="0"/>
          </a:p>
        </p:txBody>
      </p:sp>
      <p:sp>
        <p:nvSpPr>
          <p:cNvPr id="3" name="Content Placeholder 2"/>
          <p:cNvSpPr>
            <a:spLocks noGrp="1"/>
          </p:cNvSpPr>
          <p:nvPr>
            <p:ph idx="1"/>
          </p:nvPr>
        </p:nvSpPr>
        <p:spPr>
          <a:xfrm>
            <a:off x="660400" y="1682640"/>
            <a:ext cx="7900400" cy="1206100"/>
          </a:xfrm>
          <a:prstGeom prst="rect">
            <a:avLst/>
          </a:prstGeom>
        </p:spPr>
        <p:txBody>
          <a:bodyPr lIns="91414" tIns="45708" rIns="91414" bIns="45708"/>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smtClean="0">
                <a:solidFill>
                  <a:srgbClr val="000000">
                    <a:tint val="75000"/>
                  </a:srgbClr>
                </a:solidFill>
                <a:latin typeface="Arial"/>
              </a:rPr>
              <a:pPr/>
              <a:t>9/21/20</a:t>
            </a:fld>
            <a:endParaRPr lang="fi-FI">
              <a:solidFill>
                <a:srgbClr val="000000">
                  <a:tint val="75000"/>
                </a:srgbClr>
              </a:solidFill>
              <a:latin typeface="Arial"/>
            </a:endParaRPr>
          </a:p>
        </p:txBody>
      </p:sp>
      <p:sp>
        <p:nvSpPr>
          <p:cNvPr id="5" name="Footer Placeholder 4"/>
          <p:cNvSpPr>
            <a:spLocks noGrp="1"/>
          </p:cNvSpPr>
          <p:nvPr>
            <p:ph type="ftr" sz="quarter" idx="11"/>
          </p:nvPr>
        </p:nvSpPr>
        <p:spPr/>
        <p:txBody>
          <a:bodyPr/>
          <a:lstStyle/>
          <a:p>
            <a:endParaRPr lang="fi-FI">
              <a:solidFill>
                <a:srgbClr val="000000">
                  <a:tint val="75000"/>
                </a:srgbClr>
              </a:solidFill>
              <a:latin typeface="Arial"/>
            </a:endParaRPr>
          </a:p>
        </p:txBody>
      </p:sp>
      <p:sp>
        <p:nvSpPr>
          <p:cNvPr id="6" name="Slide Number Placeholder 5"/>
          <p:cNvSpPr>
            <a:spLocks noGrp="1"/>
          </p:cNvSpPr>
          <p:nvPr>
            <p:ph type="sldNum" sz="quarter" idx="12"/>
          </p:nvPr>
        </p:nvSpPr>
        <p:spPr/>
        <p:txBody>
          <a:bodyPr/>
          <a:lstStyle/>
          <a:p>
            <a:fld id="{52384017-E4DF-4A7A-8FA6-2DC68C3EB4D0}" type="slidenum">
              <a:rPr lang="fi-FI" smtClean="0">
                <a:solidFill>
                  <a:srgbClr val="000000">
                    <a:tint val="75000"/>
                  </a:srgbClr>
                </a:solidFill>
                <a:latin typeface="Arial"/>
              </a:rPr>
              <a:pPr/>
              <a:t>‹#›</a:t>
            </a:fld>
            <a:endParaRPr lang="fi-FI">
              <a:solidFill>
                <a:srgbClr val="000000">
                  <a:tint val="75000"/>
                </a:srgbClr>
              </a:solidFill>
              <a:latin typeface="Arial"/>
            </a:endParaRPr>
          </a:p>
        </p:txBody>
      </p:sp>
      <p:sp>
        <p:nvSpPr>
          <p:cNvPr id="11" name="Text Placeholder 9"/>
          <p:cNvSpPr>
            <a:spLocks noGrp="1"/>
          </p:cNvSpPr>
          <p:nvPr>
            <p:ph type="body" sz="quarter" idx="13"/>
          </p:nvPr>
        </p:nvSpPr>
        <p:spPr>
          <a:xfrm>
            <a:off x="5144400" y="4608900"/>
            <a:ext cx="1537200" cy="286200"/>
          </a:xfrm>
          <a:prstGeom prst="rect">
            <a:avLst/>
          </a:prstGeom>
        </p:spPr>
        <p:txBody>
          <a:bodyPr lIns="0" tIns="0" rIns="0" bIns="0">
            <a:noAutofit/>
          </a:bodyPr>
          <a:lstStyle>
            <a:lvl1pPr marL="0" indent="0">
              <a:lnSpc>
                <a:spcPts val="950"/>
              </a:lnSpc>
              <a:spcBef>
                <a:spcPts val="0"/>
              </a:spcBef>
              <a:buNone/>
              <a:defRPr sz="900" b="1">
                <a:solidFill>
                  <a:schemeClr val="accent5"/>
                </a:solidFill>
              </a:defRPr>
            </a:lvl1pPr>
            <a:lvl2pPr marL="272976" indent="-103160">
              <a:defRPr lang="en-US" sz="900" kern="1200" dirty="0" smtClean="0">
                <a:solidFill>
                  <a:schemeClr val="tx1"/>
                </a:solidFill>
                <a:latin typeface="+mn-lt"/>
                <a:ea typeface="+mn-ea"/>
                <a:cs typeface="+mn-cs"/>
              </a:defRPr>
            </a:lvl2pPr>
            <a:lvl3pPr marL="272976" indent="-93635">
              <a:buFont typeface="Symbol" pitchFamily="18" charset="2"/>
              <a:buNone/>
              <a:defRPr sz="900"/>
            </a:lvl3pPr>
            <a:lvl4pPr marL="272976" indent="-93635">
              <a:defRPr sz="900"/>
            </a:lvl4pPr>
            <a:lvl5pPr marL="272976" indent="-93635">
              <a:buFont typeface="Symbol" pitchFamily="18" charset="2"/>
              <a:buChar char="-"/>
              <a:defRPr sz="900"/>
            </a:lvl5pPr>
            <a:lvl6pPr marL="273526" indent="-93575">
              <a:spcBef>
                <a:spcPts val="300"/>
              </a:spcBef>
              <a:buFont typeface="Symbol" pitchFamily="18" charset="2"/>
              <a:buChar char="-"/>
              <a:defRPr sz="900"/>
            </a:lvl6pPr>
            <a:lvl7pPr marL="273526" indent="-93575">
              <a:spcBef>
                <a:spcPts val="300"/>
              </a:spcBef>
              <a:buFont typeface="Symbol" pitchFamily="18" charset="2"/>
              <a:buChar char="-"/>
              <a:defRPr sz="900"/>
            </a:lvl7pPr>
            <a:lvl8pPr marL="273526" indent="-93575">
              <a:spcBef>
                <a:spcPts val="300"/>
              </a:spcBef>
              <a:buFont typeface="Symbol" pitchFamily="18" charset="2"/>
              <a:buChar char="-"/>
              <a:defRPr sz="900"/>
            </a:lvl8pPr>
            <a:lvl9pPr marL="273526" indent="-93575">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6858001" y="4608900"/>
            <a:ext cx="1702800" cy="286200"/>
          </a:xfrm>
          <a:prstGeom prst="rect">
            <a:avLst/>
          </a:prstGeom>
        </p:spPr>
        <p:txBody>
          <a:bodyPr lIns="0" tIns="0" rIns="0" bIns="0">
            <a:noAutofit/>
          </a:bodyPr>
          <a:lstStyle>
            <a:lvl1pPr marL="0" indent="0">
              <a:lnSpc>
                <a:spcPts val="950"/>
              </a:lnSpc>
              <a:spcBef>
                <a:spcPts val="0"/>
              </a:spcBef>
              <a:buNone/>
              <a:defRPr sz="900" b="1">
                <a:solidFill>
                  <a:schemeClr val="accent5"/>
                </a:solidFill>
              </a:defRPr>
            </a:lvl1pPr>
            <a:lvl2pPr marL="272976" indent="-103160">
              <a:defRPr lang="en-US" sz="900" kern="1200" dirty="0" smtClean="0">
                <a:solidFill>
                  <a:schemeClr val="tx1"/>
                </a:solidFill>
                <a:latin typeface="+mn-lt"/>
                <a:ea typeface="+mn-ea"/>
                <a:cs typeface="+mn-cs"/>
              </a:defRPr>
            </a:lvl2pPr>
            <a:lvl3pPr marL="272976" indent="-93635">
              <a:buFont typeface="Symbol" pitchFamily="18" charset="2"/>
              <a:buNone/>
              <a:defRPr sz="900"/>
            </a:lvl3pPr>
            <a:lvl4pPr marL="272976" indent="-93635">
              <a:defRPr sz="900"/>
            </a:lvl4pPr>
            <a:lvl5pPr marL="272976" indent="-93635">
              <a:buFont typeface="Symbol" pitchFamily="18" charset="2"/>
              <a:buChar char="-"/>
              <a:defRPr sz="900"/>
            </a:lvl5pPr>
            <a:lvl6pPr marL="273526" indent="-93575">
              <a:spcBef>
                <a:spcPts val="300"/>
              </a:spcBef>
              <a:buFont typeface="Symbol" pitchFamily="18" charset="2"/>
              <a:buChar char="-"/>
              <a:defRPr sz="900"/>
            </a:lvl6pPr>
            <a:lvl7pPr marL="273526" indent="-93575">
              <a:spcBef>
                <a:spcPts val="300"/>
              </a:spcBef>
              <a:buFont typeface="Symbol" pitchFamily="18" charset="2"/>
              <a:buChar char="-"/>
              <a:defRPr sz="900"/>
            </a:lvl7pPr>
            <a:lvl8pPr marL="273526" indent="-93575">
              <a:spcBef>
                <a:spcPts val="300"/>
              </a:spcBef>
              <a:buFont typeface="Symbol" pitchFamily="18" charset="2"/>
              <a:buChar char="-"/>
              <a:defRPr sz="900"/>
            </a:lvl8pPr>
            <a:lvl9pPr marL="273526" indent="-93575">
              <a:spcBef>
                <a:spcPts val="300"/>
              </a:spcBef>
              <a:buFont typeface="Symbol" pitchFamily="18" charset="2"/>
              <a:buChar char="-"/>
              <a:defRPr sz="900"/>
            </a:lvl9pPr>
          </a:lstStyle>
          <a:p>
            <a:pPr lvl="0"/>
            <a:r>
              <a:rPr lang="en-US" noProof="0" dirty="0"/>
              <a:t>Click to edit Master text styles</a:t>
            </a:r>
          </a:p>
        </p:txBody>
      </p:sp>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l="-7138"/>
          <a:stretch/>
        </p:blipFill>
        <p:spPr>
          <a:xfrm>
            <a:off x="0" y="4345112"/>
            <a:ext cx="2694432" cy="798909"/>
          </a:xfrm>
          <a:prstGeom prst="rect">
            <a:avLst/>
          </a:prstGeom>
        </p:spPr>
      </p:pic>
    </p:spTree>
    <p:extLst>
      <p:ext uri="{BB962C8B-B14F-4D97-AF65-F5344CB8AC3E}">
        <p14:creationId xmlns:p14="http://schemas.microsoft.com/office/powerpoint/2010/main" val="971134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userDrawn="1">
  <p:cSld name="Title Slide Light Blue">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rgbClr val="00A8B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defTabSz="457076" fontAlgn="base">
              <a:spcBef>
                <a:spcPct val="0"/>
              </a:spcBef>
              <a:spcAft>
                <a:spcPct val="0"/>
              </a:spcAft>
            </a:pPr>
            <a:endParaRPr lang="fi-FI">
              <a:solidFill>
                <a:prstClr val="white"/>
              </a:solidFill>
              <a:latin typeface="Arial"/>
            </a:endParaRPr>
          </a:p>
        </p:txBody>
      </p:sp>
      <p:sp>
        <p:nvSpPr>
          <p:cNvPr id="2" name="Title 1"/>
          <p:cNvSpPr>
            <a:spLocks noGrp="1"/>
          </p:cNvSpPr>
          <p:nvPr>
            <p:ph type="ctrTitle"/>
          </p:nvPr>
        </p:nvSpPr>
        <p:spPr>
          <a:xfrm>
            <a:off x="572400" y="433420"/>
            <a:ext cx="8032048" cy="1868333"/>
          </a:xfrm>
          <a:prstGeom prst="rect">
            <a:avLst/>
          </a:prstGeom>
        </p:spPr>
        <p:txBody>
          <a:bodyPr lIns="91414" tIns="45708" rIns="91414" bIns="45708" anchor="t">
            <a:noAutofit/>
          </a:bodyPr>
          <a:lstStyle>
            <a:lvl1pPr>
              <a:defRPr sz="5400">
                <a:solidFill>
                  <a:schemeClr val="bg1"/>
                </a:solidFill>
              </a:defRPr>
            </a:lvl1pPr>
          </a:lstStyle>
          <a:p>
            <a:r>
              <a:rPr lang="en-US" noProof="0"/>
              <a:t>Click to edit Master title style</a:t>
            </a:r>
            <a:endParaRPr lang="fi-FI" noProof="0" dirty="0"/>
          </a:p>
        </p:txBody>
      </p:sp>
      <p:sp>
        <p:nvSpPr>
          <p:cNvPr id="3" name="Subtitle 2"/>
          <p:cNvSpPr>
            <a:spLocks noGrp="1"/>
          </p:cNvSpPr>
          <p:nvPr>
            <p:ph type="subTitle" idx="1"/>
          </p:nvPr>
        </p:nvSpPr>
        <p:spPr>
          <a:xfrm>
            <a:off x="572400" y="2357436"/>
            <a:ext cx="6285600" cy="1755000"/>
          </a:xfrm>
          <a:prstGeom prst="rect">
            <a:avLst/>
          </a:prstGeom>
        </p:spPr>
        <p:txBody>
          <a:bodyPr lIns="91414" tIns="45708" rIns="91414" bIns="45708"/>
          <a:lstStyle>
            <a:lvl1pPr marL="0" indent="0" algn="l">
              <a:buNone/>
              <a:defRPr>
                <a:solidFill>
                  <a:schemeClr val="bg1"/>
                </a:solidFill>
                <a:latin typeface="Georgia" pitchFamily="18" charset="0"/>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en-US" noProof="0"/>
              <a:t>Click to edit Master subtitle style</a:t>
            </a:r>
            <a:endParaRPr lang="fi-FI" noProof="0" dirty="0"/>
          </a:p>
        </p:txBody>
      </p:sp>
      <p:sp>
        <p:nvSpPr>
          <p:cNvPr id="4" name="Date Placeholder 3"/>
          <p:cNvSpPr>
            <a:spLocks noGrp="1"/>
          </p:cNvSpPr>
          <p:nvPr>
            <p:ph type="dt" sz="half" idx="10"/>
          </p:nvPr>
        </p:nvSpPr>
        <p:spPr>
          <a:xfrm>
            <a:off x="2862000" y="4471200"/>
            <a:ext cx="2026800" cy="132300"/>
          </a:xfrm>
        </p:spPr>
        <p:txBody>
          <a:bodyPr wrap="none" lIns="0" tIns="0" rIns="0" bIns="0"/>
          <a:lstStyle>
            <a:lvl1pPr>
              <a:defRPr sz="1200">
                <a:solidFill>
                  <a:schemeClr val="bg1"/>
                </a:solidFill>
              </a:defRPr>
            </a:lvl1pPr>
          </a:lstStyle>
          <a:p>
            <a:fld id="{DBA86B29-D8EF-4DBC-BC2D-E6AEDE3E70DD}" type="datetime1">
              <a:rPr lang="en-US" smtClean="0">
                <a:solidFill>
                  <a:prstClr val="white"/>
                </a:solidFill>
                <a:latin typeface="Arial"/>
              </a:rPr>
              <a:pPr/>
              <a:t>9/21/20</a:t>
            </a:fld>
            <a:endParaRPr lang="fi-FI" dirty="0">
              <a:solidFill>
                <a:prstClr val="white"/>
              </a:solidFill>
              <a:latin typeface="Arial"/>
            </a:endParaRPr>
          </a:p>
        </p:txBody>
      </p:sp>
      <p:sp>
        <p:nvSpPr>
          <p:cNvPr id="10" name="Text Placeholder 9"/>
          <p:cNvSpPr>
            <a:spLocks noGrp="1"/>
          </p:cNvSpPr>
          <p:nvPr>
            <p:ph type="body" sz="quarter" idx="11"/>
          </p:nvPr>
        </p:nvSpPr>
        <p:spPr>
          <a:xfrm>
            <a:off x="5144401" y="4471200"/>
            <a:ext cx="1962000" cy="475200"/>
          </a:xfrm>
          <a:prstGeom prst="rect">
            <a:avLst/>
          </a:prstGeom>
        </p:spPr>
        <p:txBody>
          <a:bodyPr wrap="none" lIns="0" tIns="0" rIns="0" bIns="0"/>
          <a:lstStyle>
            <a:lvl1pPr marL="0" indent="0">
              <a:spcBef>
                <a:spcPts val="0"/>
              </a:spcBef>
              <a:buNone/>
              <a:defRPr sz="1200" b="1">
                <a:solidFill>
                  <a:schemeClr val="bg1"/>
                </a:solidFill>
              </a:defRPr>
            </a:lvl1pPr>
            <a:lvl2pPr marL="741400" indent="-284324">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a:t>Click to edit Master text styles</a:t>
            </a:r>
          </a:p>
          <a:p>
            <a:pPr lvl="1"/>
            <a:r>
              <a:rPr lang="en-US" noProof="0"/>
              <a:t>Second level</a:t>
            </a:r>
          </a:p>
        </p:txBody>
      </p:sp>
      <p:sp>
        <p:nvSpPr>
          <p:cNvPr id="13" name="Text Placeholder 9"/>
          <p:cNvSpPr>
            <a:spLocks noGrp="1"/>
          </p:cNvSpPr>
          <p:nvPr>
            <p:ph type="body" sz="quarter" idx="12"/>
          </p:nvPr>
        </p:nvSpPr>
        <p:spPr>
          <a:xfrm>
            <a:off x="7426800" y="4471200"/>
            <a:ext cx="1134000" cy="475200"/>
          </a:xfrm>
          <a:prstGeom prst="rect">
            <a:avLst/>
          </a:prstGeom>
        </p:spPr>
        <p:txBody>
          <a:bodyPr wrap="none" lIns="0" tIns="0" rIns="0" bIns="0"/>
          <a:lstStyle>
            <a:lvl1pPr marL="0" indent="0">
              <a:spcBef>
                <a:spcPts val="0"/>
              </a:spcBef>
              <a:buNone/>
              <a:defRPr sz="1200" b="1">
                <a:solidFill>
                  <a:schemeClr val="bg1"/>
                </a:solidFill>
              </a:defRPr>
            </a:lvl1pPr>
            <a:lvl2pPr marL="741400" indent="-284324">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a:t>Click to edit Master text styles</a:t>
            </a:r>
          </a:p>
          <a:p>
            <a:pPr lvl="1"/>
            <a:r>
              <a:rPr lang="en-US" noProof="0"/>
              <a:t>Second level</a:t>
            </a:r>
          </a:p>
        </p:txBody>
      </p:sp>
      <p:sp>
        <p:nvSpPr>
          <p:cNvPr id="14" name="Text Placeholder 9"/>
          <p:cNvSpPr>
            <a:spLocks noGrp="1"/>
          </p:cNvSpPr>
          <p:nvPr>
            <p:ph type="body" sz="quarter" idx="13"/>
          </p:nvPr>
        </p:nvSpPr>
        <p:spPr>
          <a:xfrm>
            <a:off x="2862000" y="4603500"/>
            <a:ext cx="2026800" cy="342900"/>
          </a:xfrm>
          <a:prstGeom prst="rect">
            <a:avLst/>
          </a:prstGeom>
        </p:spPr>
        <p:txBody>
          <a:bodyPr wrap="none" lIns="0" tIns="0" rIns="0" bIns="0"/>
          <a:lstStyle>
            <a:lvl1pPr marL="0" indent="0">
              <a:spcBef>
                <a:spcPts val="0"/>
              </a:spcBef>
              <a:buNone/>
              <a:defRPr sz="1200" b="1">
                <a:solidFill>
                  <a:schemeClr val="bg1"/>
                </a:solidFill>
              </a:defRPr>
            </a:lvl1pPr>
            <a:lvl2pPr marL="741400" indent="-284324">
              <a:spcBef>
                <a:spcPts val="288"/>
              </a:spcBef>
              <a:defRPr lang="fi-FI" sz="1200" kern="1200" dirty="0" smtClean="0">
                <a:solidFill>
                  <a:schemeClr val="bg1"/>
                </a:solidFill>
                <a:latin typeface="+mn-lt"/>
                <a:ea typeface="+mn-ea"/>
                <a:cs typeface="+mn-cs"/>
              </a:defRPr>
            </a:lvl2pPr>
            <a:lvl3pPr>
              <a:defRPr sz="1200"/>
            </a:lvl3pPr>
            <a:lvl4pPr>
              <a:defRPr sz="1200"/>
            </a:lvl4pPr>
            <a:lvl5pPr>
              <a:defRPr sz="1200"/>
            </a:lvl5pPr>
          </a:lstStyle>
          <a:p>
            <a:pPr lvl="0"/>
            <a:r>
              <a:rPr lang="en-US" noProof="0"/>
              <a:t>Click to edit Master text styles</a:t>
            </a:r>
          </a:p>
          <a:p>
            <a:pPr lvl="1"/>
            <a:r>
              <a:rPr lang="en-US" noProof="0"/>
              <a:t>Second level</a:t>
            </a:r>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l="-7134" r="-1" b="5635"/>
          <a:stretch/>
        </p:blipFill>
        <p:spPr>
          <a:xfrm>
            <a:off x="0" y="4345112"/>
            <a:ext cx="2695912" cy="798909"/>
          </a:xfrm>
          <a:prstGeom prst="rect">
            <a:avLst/>
          </a:prstGeom>
        </p:spPr>
      </p:pic>
    </p:spTree>
    <p:extLst>
      <p:ext uri="{BB962C8B-B14F-4D97-AF65-F5344CB8AC3E}">
        <p14:creationId xmlns:p14="http://schemas.microsoft.com/office/powerpoint/2010/main" val="2642162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Only Title">
    <p:spTree>
      <p:nvGrpSpPr>
        <p:cNvPr id="1" name=""/>
        <p:cNvGrpSpPr/>
        <p:nvPr/>
      </p:nvGrpSpPr>
      <p:grpSpPr>
        <a:xfrm>
          <a:off x="0" y="0"/>
          <a:ext cx="0" cy="0"/>
          <a:chOff x="0" y="0"/>
          <a:chExt cx="0" cy="0"/>
        </a:xfrm>
      </p:grpSpPr>
      <p:sp>
        <p:nvSpPr>
          <p:cNvPr id="2" name="Title 1"/>
          <p:cNvSpPr>
            <a:spLocks noGrp="1"/>
          </p:cNvSpPr>
          <p:nvPr>
            <p:ph type="title"/>
          </p:nvPr>
        </p:nvSpPr>
        <p:spPr>
          <a:xfrm>
            <a:off x="654148" y="433420"/>
            <a:ext cx="7906652" cy="415499"/>
          </a:xfrm>
          <a:prstGeom prst="rect">
            <a:avLst/>
          </a:prstGeom>
        </p:spPr>
        <p:txBody>
          <a:bodyPr lIns="91414" tIns="45708" rIns="91414" bIns="45708"/>
          <a:lstStyle/>
          <a:p>
            <a:r>
              <a:rPr lang="en-US" noProof="0"/>
              <a:t>Click to edit Master title style</a:t>
            </a:r>
            <a:endParaRPr lang="fi-FI" noProof="0"/>
          </a:p>
        </p:txBody>
      </p:sp>
      <p:sp>
        <p:nvSpPr>
          <p:cNvPr id="3" name="Date Placeholder 2"/>
          <p:cNvSpPr>
            <a:spLocks noGrp="1"/>
          </p:cNvSpPr>
          <p:nvPr>
            <p:ph type="dt" sz="half" idx="10"/>
          </p:nvPr>
        </p:nvSpPr>
        <p:spPr/>
        <p:txBody>
          <a:bodyPr/>
          <a:lstStyle/>
          <a:p>
            <a:fld id="{7292EEDF-BCED-41D6-9DF9-36322087F403}" type="datetime1">
              <a:rPr lang="en-US" smtClean="0">
                <a:solidFill>
                  <a:prstClr val="black">
                    <a:tint val="75000"/>
                  </a:prstClr>
                </a:solidFill>
                <a:latin typeface="Arial"/>
              </a:rPr>
              <a:pPr/>
              <a:t>9/21/20</a:t>
            </a:fld>
            <a:endParaRPr lang="fi-FI">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fi-FI">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52384017-E4DF-4A7A-8FA6-2DC68C3EB4D0}" type="slidenum">
              <a:rPr lang="fi-FI" smtClean="0">
                <a:solidFill>
                  <a:prstClr val="black">
                    <a:tint val="75000"/>
                  </a:prstClr>
                </a:solidFill>
                <a:latin typeface="Arial"/>
              </a:rPr>
              <a:pPr/>
              <a:t>‹#›</a:t>
            </a:fld>
            <a:endParaRPr lang="fi-FI">
              <a:solidFill>
                <a:prstClr val="black">
                  <a:tint val="75000"/>
                </a:prstClr>
              </a:solidFill>
              <a:latin typeface="Arial"/>
            </a:endParaRPr>
          </a:p>
        </p:txBody>
      </p:sp>
      <p:sp>
        <p:nvSpPr>
          <p:cNvPr id="10" name="Text Placeholder 9"/>
          <p:cNvSpPr>
            <a:spLocks noGrp="1"/>
          </p:cNvSpPr>
          <p:nvPr>
            <p:ph type="body" sz="quarter" idx="13"/>
          </p:nvPr>
        </p:nvSpPr>
        <p:spPr>
          <a:xfrm>
            <a:off x="5144400" y="4608900"/>
            <a:ext cx="1537200" cy="286200"/>
          </a:xfrm>
          <a:prstGeom prst="rect">
            <a:avLst/>
          </a:prstGeom>
        </p:spPr>
        <p:txBody>
          <a:bodyPr lIns="0" tIns="0" rIns="0" bIns="0">
            <a:noAutofit/>
          </a:bodyPr>
          <a:lstStyle>
            <a:lvl1pPr marL="0" indent="0">
              <a:lnSpc>
                <a:spcPts val="950"/>
              </a:lnSpc>
              <a:spcBef>
                <a:spcPts val="0"/>
              </a:spcBef>
              <a:buNone/>
              <a:defRPr sz="900" b="1">
                <a:solidFill>
                  <a:schemeClr val="accent5"/>
                </a:solidFill>
              </a:defRPr>
            </a:lvl1pPr>
            <a:lvl2pPr marL="272976" indent="-103160">
              <a:defRPr lang="en-US" sz="900" kern="1200" dirty="0" smtClean="0">
                <a:solidFill>
                  <a:schemeClr val="tx1"/>
                </a:solidFill>
                <a:latin typeface="+mn-lt"/>
                <a:ea typeface="+mn-ea"/>
                <a:cs typeface="+mn-cs"/>
              </a:defRPr>
            </a:lvl2pPr>
            <a:lvl3pPr marL="272976" indent="-93635">
              <a:buFont typeface="Symbol" pitchFamily="18" charset="2"/>
              <a:buNone/>
              <a:defRPr sz="900"/>
            </a:lvl3pPr>
            <a:lvl4pPr marL="272976" indent="-93635">
              <a:defRPr sz="900"/>
            </a:lvl4pPr>
            <a:lvl5pPr marL="272976" indent="-93635">
              <a:buFont typeface="Symbol" pitchFamily="18" charset="2"/>
              <a:buChar char="-"/>
              <a:defRPr sz="900"/>
            </a:lvl5pPr>
            <a:lvl6pPr marL="273526" indent="-93575">
              <a:spcBef>
                <a:spcPts val="300"/>
              </a:spcBef>
              <a:buFont typeface="Symbol" pitchFamily="18" charset="2"/>
              <a:buChar char="-"/>
              <a:defRPr sz="900"/>
            </a:lvl6pPr>
            <a:lvl7pPr marL="273526" indent="-93575">
              <a:spcBef>
                <a:spcPts val="300"/>
              </a:spcBef>
              <a:buFont typeface="Symbol" pitchFamily="18" charset="2"/>
              <a:buChar char="-"/>
              <a:defRPr sz="900"/>
            </a:lvl7pPr>
            <a:lvl8pPr marL="273526" indent="-93575">
              <a:spcBef>
                <a:spcPts val="300"/>
              </a:spcBef>
              <a:buFont typeface="Symbol" pitchFamily="18" charset="2"/>
              <a:buChar char="-"/>
              <a:defRPr sz="900"/>
            </a:lvl8pPr>
            <a:lvl9pPr marL="273526" indent="-93575">
              <a:spcBef>
                <a:spcPts val="300"/>
              </a:spcBef>
              <a:buFont typeface="Symbol" pitchFamily="18" charset="2"/>
              <a:buChar char="-"/>
              <a:defRPr sz="900"/>
            </a:lvl9pPr>
          </a:lstStyle>
          <a:p>
            <a:pPr lvl="0"/>
            <a:r>
              <a:rPr lang="en-US" noProof="0"/>
              <a:t>Click to edit Master text styles</a:t>
            </a:r>
          </a:p>
        </p:txBody>
      </p:sp>
      <p:sp>
        <p:nvSpPr>
          <p:cNvPr id="11" name="Text Placeholder 9"/>
          <p:cNvSpPr>
            <a:spLocks noGrp="1"/>
          </p:cNvSpPr>
          <p:nvPr>
            <p:ph type="body" sz="quarter" idx="14"/>
          </p:nvPr>
        </p:nvSpPr>
        <p:spPr>
          <a:xfrm>
            <a:off x="6858001" y="4608900"/>
            <a:ext cx="1702800" cy="286200"/>
          </a:xfrm>
          <a:prstGeom prst="rect">
            <a:avLst/>
          </a:prstGeom>
        </p:spPr>
        <p:txBody>
          <a:bodyPr lIns="0" tIns="0" rIns="0" bIns="0">
            <a:noAutofit/>
          </a:bodyPr>
          <a:lstStyle>
            <a:lvl1pPr marL="0" indent="0">
              <a:lnSpc>
                <a:spcPts val="950"/>
              </a:lnSpc>
              <a:spcBef>
                <a:spcPts val="0"/>
              </a:spcBef>
              <a:buNone/>
              <a:defRPr sz="900" b="1">
                <a:solidFill>
                  <a:schemeClr val="accent5"/>
                </a:solidFill>
              </a:defRPr>
            </a:lvl1pPr>
            <a:lvl2pPr marL="272976" indent="-103160">
              <a:defRPr lang="en-US" sz="900" kern="1200" dirty="0" smtClean="0">
                <a:solidFill>
                  <a:schemeClr val="tx1"/>
                </a:solidFill>
                <a:latin typeface="+mn-lt"/>
                <a:ea typeface="+mn-ea"/>
                <a:cs typeface="+mn-cs"/>
              </a:defRPr>
            </a:lvl2pPr>
            <a:lvl3pPr marL="272976" indent="-93635">
              <a:buFont typeface="Symbol" pitchFamily="18" charset="2"/>
              <a:buNone/>
              <a:defRPr sz="900"/>
            </a:lvl3pPr>
            <a:lvl4pPr marL="272976" indent="-93635">
              <a:defRPr sz="900"/>
            </a:lvl4pPr>
            <a:lvl5pPr marL="272976" indent="-93635">
              <a:buFont typeface="Symbol" pitchFamily="18" charset="2"/>
              <a:buChar char="-"/>
              <a:defRPr sz="900"/>
            </a:lvl5pPr>
            <a:lvl6pPr marL="273526" indent="-93575">
              <a:spcBef>
                <a:spcPts val="300"/>
              </a:spcBef>
              <a:buFont typeface="Symbol" pitchFamily="18" charset="2"/>
              <a:buChar char="-"/>
              <a:defRPr sz="900"/>
            </a:lvl6pPr>
            <a:lvl7pPr marL="273526" indent="-93575">
              <a:spcBef>
                <a:spcPts val="300"/>
              </a:spcBef>
              <a:buFont typeface="Symbol" pitchFamily="18" charset="2"/>
              <a:buChar char="-"/>
              <a:defRPr sz="900"/>
            </a:lvl7pPr>
            <a:lvl8pPr marL="273526" indent="-93575">
              <a:spcBef>
                <a:spcPts val="300"/>
              </a:spcBef>
              <a:buFont typeface="Symbol" pitchFamily="18" charset="2"/>
              <a:buChar char="-"/>
              <a:defRPr sz="900"/>
            </a:lvl8pPr>
            <a:lvl9pPr marL="273526" indent="-93575">
              <a:spcBef>
                <a:spcPts val="300"/>
              </a:spcBef>
              <a:buFont typeface="Symbol" pitchFamily="18" charset="2"/>
              <a:buChar char="-"/>
              <a:defRPr sz="900"/>
            </a:lvl9pPr>
          </a:lstStyle>
          <a:p>
            <a:pPr lvl="0"/>
            <a:r>
              <a:rPr lang="en-US" noProof="0"/>
              <a:t>Click to edit Master text styles</a:t>
            </a:r>
          </a:p>
        </p:txBody>
      </p:sp>
    </p:spTree>
    <p:extLst>
      <p:ext uri="{BB962C8B-B14F-4D97-AF65-F5344CB8AC3E}">
        <p14:creationId xmlns:p14="http://schemas.microsoft.com/office/powerpoint/2010/main" val="3777592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7397706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Title and Two Contents">
    <p:spTree>
      <p:nvGrpSpPr>
        <p:cNvPr id="1" name=""/>
        <p:cNvGrpSpPr/>
        <p:nvPr/>
      </p:nvGrpSpPr>
      <p:grpSpPr>
        <a:xfrm>
          <a:off x="0" y="0"/>
          <a:ext cx="0" cy="0"/>
          <a:chOff x="0" y="0"/>
          <a:chExt cx="0" cy="0"/>
        </a:xfrm>
      </p:grpSpPr>
      <p:sp>
        <p:nvSpPr>
          <p:cNvPr id="2" name="Title 1"/>
          <p:cNvSpPr>
            <a:spLocks noGrp="1"/>
          </p:cNvSpPr>
          <p:nvPr>
            <p:ph type="title"/>
          </p:nvPr>
        </p:nvSpPr>
        <p:spPr>
          <a:xfrm>
            <a:off x="654148" y="433420"/>
            <a:ext cx="7906652" cy="415499"/>
          </a:xfrm>
          <a:prstGeom prst="rect">
            <a:avLst/>
          </a:prstGeom>
        </p:spPr>
        <p:txBody>
          <a:bodyPr lIns="91414" tIns="45708" rIns="91414" bIns="45708"/>
          <a:lstStyle/>
          <a:p>
            <a:r>
              <a:rPr lang="en-US" noProof="0"/>
              <a:t>Click to edit Master title style</a:t>
            </a:r>
            <a:endParaRPr lang="fi-FI" noProof="0"/>
          </a:p>
        </p:txBody>
      </p:sp>
      <p:sp>
        <p:nvSpPr>
          <p:cNvPr id="3" name="Content Placeholder 2"/>
          <p:cNvSpPr>
            <a:spLocks noGrp="1"/>
          </p:cNvSpPr>
          <p:nvPr>
            <p:ph sz="half" idx="1"/>
          </p:nvPr>
        </p:nvSpPr>
        <p:spPr>
          <a:xfrm>
            <a:off x="572400" y="1188000"/>
            <a:ext cx="3924000" cy="3102300"/>
          </a:xfrm>
          <a:prstGeom prst="rect">
            <a:avLst/>
          </a:prstGeom>
        </p:spPr>
        <p:txBody>
          <a:bodyPr lIns="91414" tIns="45708" rIns="91414" bIns="45708"/>
          <a:lstStyle>
            <a:lvl1pPr>
              <a:defRPr sz="2000"/>
            </a:lvl1pPr>
            <a:lvl2pPr>
              <a:defRPr sz="1800"/>
            </a:lvl2pPr>
            <a:lvl3pPr>
              <a:defRPr sz="1600"/>
            </a:lvl3pPr>
            <a:lvl4pPr>
              <a:defRPr sz="1400"/>
            </a:lvl4pPr>
            <a:lvl5pPr>
              <a:defRPr sz="1200"/>
            </a:lvl5pPr>
            <a:lvl6pPr>
              <a:defRPr sz="1400"/>
            </a:lvl6pPr>
            <a:lvl7pPr>
              <a:defRPr sz="1400"/>
            </a:lvl7pPr>
            <a:lvl8pPr>
              <a:defRPr sz="1400"/>
            </a:lvl8pPr>
            <a:lvl9pPr>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Content Placeholder 3"/>
          <p:cNvSpPr>
            <a:spLocks noGrp="1"/>
          </p:cNvSpPr>
          <p:nvPr>
            <p:ph sz="half" idx="2"/>
          </p:nvPr>
        </p:nvSpPr>
        <p:spPr>
          <a:xfrm>
            <a:off x="4648200" y="1188000"/>
            <a:ext cx="3924000" cy="3102300"/>
          </a:xfrm>
          <a:prstGeom prst="rect">
            <a:avLst/>
          </a:prstGeom>
        </p:spPr>
        <p:txBody>
          <a:bodyPr lIns="91414" tIns="45708" rIns="91414" bIns="45708"/>
          <a:lstStyle>
            <a:lvl1pPr>
              <a:defRPr sz="2000"/>
            </a:lvl1pPr>
            <a:lvl2pPr>
              <a:defRPr sz="1800"/>
            </a:lvl2pPr>
            <a:lvl3pPr>
              <a:defRPr sz="1600"/>
            </a:lvl3pPr>
            <a:lvl4pPr>
              <a:defRPr sz="1400"/>
            </a:lvl4pPr>
            <a:lvl5pPr>
              <a:defRPr sz="1200"/>
            </a:lvl5pPr>
            <a:lvl6pPr>
              <a:buNone/>
              <a:defRPr sz="1400"/>
            </a:lvl6pPr>
            <a:lvl7pPr>
              <a:buNone/>
              <a:defRPr sz="1400"/>
            </a:lvl7pPr>
            <a:lvl8pPr>
              <a:buNone/>
              <a:defRPr sz="1400"/>
            </a:lvl8pPr>
            <a:lvl9pPr>
              <a:buNone/>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Date Placeholder 4"/>
          <p:cNvSpPr>
            <a:spLocks noGrp="1"/>
          </p:cNvSpPr>
          <p:nvPr>
            <p:ph type="dt" sz="half" idx="10"/>
          </p:nvPr>
        </p:nvSpPr>
        <p:spPr/>
        <p:txBody>
          <a:bodyPr/>
          <a:lstStyle/>
          <a:p>
            <a:fld id="{30CCFA59-C1FC-453C-854B-451EFFB09889}" type="datetime1">
              <a:rPr lang="en-US" smtClean="0">
                <a:solidFill>
                  <a:prstClr val="black">
                    <a:tint val="75000"/>
                  </a:prstClr>
                </a:solidFill>
                <a:latin typeface="Arial"/>
              </a:rPr>
              <a:pPr/>
              <a:t>9/21/20</a:t>
            </a:fld>
            <a:endParaRPr lang="fi-FI">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52384017-E4DF-4A7A-8FA6-2DC68C3EB4D0}" type="slidenum">
              <a:rPr lang="fi-FI" smtClean="0">
                <a:solidFill>
                  <a:prstClr val="black">
                    <a:tint val="75000"/>
                  </a:prstClr>
                </a:solidFill>
                <a:latin typeface="Arial"/>
              </a:rPr>
              <a:pPr/>
              <a:t>‹#›</a:t>
            </a:fld>
            <a:endParaRPr lang="fi-FI">
              <a:solidFill>
                <a:prstClr val="black">
                  <a:tint val="75000"/>
                </a:prstClr>
              </a:solidFill>
              <a:latin typeface="Arial"/>
            </a:endParaRPr>
          </a:p>
        </p:txBody>
      </p:sp>
      <p:sp>
        <p:nvSpPr>
          <p:cNvPr id="10" name="Text Placeholder 9"/>
          <p:cNvSpPr>
            <a:spLocks noGrp="1"/>
          </p:cNvSpPr>
          <p:nvPr>
            <p:ph type="body" sz="quarter" idx="13"/>
          </p:nvPr>
        </p:nvSpPr>
        <p:spPr>
          <a:xfrm>
            <a:off x="5144400" y="4608900"/>
            <a:ext cx="1537200" cy="286200"/>
          </a:xfrm>
          <a:prstGeom prst="rect">
            <a:avLst/>
          </a:prstGeom>
        </p:spPr>
        <p:txBody>
          <a:bodyPr lIns="0" tIns="0" rIns="0" bIns="0">
            <a:noAutofit/>
          </a:bodyPr>
          <a:lstStyle>
            <a:lvl1pPr marL="0" indent="0">
              <a:lnSpc>
                <a:spcPts val="950"/>
              </a:lnSpc>
              <a:spcBef>
                <a:spcPts val="0"/>
              </a:spcBef>
              <a:buNone/>
              <a:defRPr sz="900" b="1">
                <a:solidFill>
                  <a:schemeClr val="accent5"/>
                </a:solidFill>
              </a:defRPr>
            </a:lvl1pPr>
            <a:lvl2pPr marL="272976" indent="-103160">
              <a:defRPr lang="en-US" sz="900" kern="1200" dirty="0" smtClean="0">
                <a:solidFill>
                  <a:schemeClr val="tx1"/>
                </a:solidFill>
                <a:latin typeface="+mn-lt"/>
                <a:ea typeface="+mn-ea"/>
                <a:cs typeface="+mn-cs"/>
              </a:defRPr>
            </a:lvl2pPr>
            <a:lvl3pPr marL="272976" indent="-93635">
              <a:buFont typeface="Symbol" pitchFamily="18" charset="2"/>
              <a:buNone/>
              <a:defRPr sz="900"/>
            </a:lvl3pPr>
            <a:lvl4pPr marL="272976" indent="-93635">
              <a:defRPr sz="900"/>
            </a:lvl4pPr>
            <a:lvl5pPr marL="272976" indent="-93635">
              <a:buFont typeface="Symbol" pitchFamily="18" charset="2"/>
              <a:buChar char="-"/>
              <a:defRPr sz="900"/>
            </a:lvl5pPr>
            <a:lvl6pPr marL="273526" indent="-93575">
              <a:spcBef>
                <a:spcPts val="300"/>
              </a:spcBef>
              <a:buFont typeface="Symbol" pitchFamily="18" charset="2"/>
              <a:buChar char="-"/>
              <a:defRPr sz="900"/>
            </a:lvl6pPr>
            <a:lvl7pPr marL="273526" indent="-93575">
              <a:spcBef>
                <a:spcPts val="300"/>
              </a:spcBef>
              <a:buFont typeface="Symbol" pitchFamily="18" charset="2"/>
              <a:buChar char="-"/>
              <a:defRPr sz="900"/>
            </a:lvl7pPr>
            <a:lvl8pPr marL="273526" indent="-93575">
              <a:spcBef>
                <a:spcPts val="300"/>
              </a:spcBef>
              <a:buFont typeface="Symbol" pitchFamily="18" charset="2"/>
              <a:buChar char="-"/>
              <a:defRPr sz="900"/>
            </a:lvl8pPr>
            <a:lvl9pPr marL="273526" indent="-93575">
              <a:spcBef>
                <a:spcPts val="300"/>
              </a:spcBef>
              <a:buFont typeface="Symbol" pitchFamily="18" charset="2"/>
              <a:buChar char="-"/>
              <a:defRPr sz="900"/>
            </a:lvl9pPr>
          </a:lstStyle>
          <a:p>
            <a:pPr lvl="0"/>
            <a:r>
              <a:rPr lang="en-US" noProof="0"/>
              <a:t>Click to edit Master text styles</a:t>
            </a:r>
          </a:p>
        </p:txBody>
      </p:sp>
      <p:sp>
        <p:nvSpPr>
          <p:cNvPr id="11" name="Text Placeholder 9"/>
          <p:cNvSpPr>
            <a:spLocks noGrp="1"/>
          </p:cNvSpPr>
          <p:nvPr>
            <p:ph type="body" sz="quarter" idx="14"/>
          </p:nvPr>
        </p:nvSpPr>
        <p:spPr>
          <a:xfrm>
            <a:off x="6858001" y="4608900"/>
            <a:ext cx="1702800" cy="286200"/>
          </a:xfrm>
          <a:prstGeom prst="rect">
            <a:avLst/>
          </a:prstGeom>
        </p:spPr>
        <p:txBody>
          <a:bodyPr lIns="0" tIns="0" rIns="0" bIns="0">
            <a:noAutofit/>
          </a:bodyPr>
          <a:lstStyle>
            <a:lvl1pPr marL="0" indent="0">
              <a:lnSpc>
                <a:spcPts val="950"/>
              </a:lnSpc>
              <a:spcBef>
                <a:spcPts val="0"/>
              </a:spcBef>
              <a:buNone/>
              <a:defRPr sz="900" b="1">
                <a:solidFill>
                  <a:schemeClr val="accent5"/>
                </a:solidFill>
              </a:defRPr>
            </a:lvl1pPr>
            <a:lvl2pPr marL="272976" indent="-103160">
              <a:defRPr lang="en-US" sz="900" kern="1200" dirty="0" smtClean="0">
                <a:solidFill>
                  <a:schemeClr val="tx1"/>
                </a:solidFill>
                <a:latin typeface="+mn-lt"/>
                <a:ea typeface="+mn-ea"/>
                <a:cs typeface="+mn-cs"/>
              </a:defRPr>
            </a:lvl2pPr>
            <a:lvl3pPr marL="272976" indent="-93635">
              <a:buFont typeface="Symbol" pitchFamily="18" charset="2"/>
              <a:buNone/>
              <a:defRPr sz="900"/>
            </a:lvl3pPr>
            <a:lvl4pPr marL="272976" indent="-93635">
              <a:defRPr sz="900"/>
            </a:lvl4pPr>
            <a:lvl5pPr marL="272976" indent="-93635">
              <a:buFont typeface="Symbol" pitchFamily="18" charset="2"/>
              <a:buChar char="-"/>
              <a:defRPr sz="900"/>
            </a:lvl5pPr>
            <a:lvl6pPr marL="273526" indent="-93575">
              <a:spcBef>
                <a:spcPts val="300"/>
              </a:spcBef>
              <a:buFont typeface="Symbol" pitchFamily="18" charset="2"/>
              <a:buChar char="-"/>
              <a:defRPr sz="900"/>
            </a:lvl6pPr>
            <a:lvl7pPr marL="273526" indent="-93575">
              <a:spcBef>
                <a:spcPts val="300"/>
              </a:spcBef>
              <a:buFont typeface="Symbol" pitchFamily="18" charset="2"/>
              <a:buChar char="-"/>
              <a:defRPr sz="900"/>
            </a:lvl7pPr>
            <a:lvl8pPr marL="273526" indent="-93575">
              <a:spcBef>
                <a:spcPts val="300"/>
              </a:spcBef>
              <a:buFont typeface="Symbol" pitchFamily="18" charset="2"/>
              <a:buChar char="-"/>
              <a:defRPr sz="900"/>
            </a:lvl8pPr>
            <a:lvl9pPr marL="273526" indent="-93575">
              <a:spcBef>
                <a:spcPts val="300"/>
              </a:spcBef>
              <a:buFont typeface="Symbol" pitchFamily="18" charset="2"/>
              <a:buChar char="-"/>
              <a:defRPr sz="900"/>
            </a:lvl9pPr>
          </a:lstStyle>
          <a:p>
            <a:pPr lvl="0"/>
            <a:r>
              <a:rPr lang="en-US" noProof="0"/>
              <a:t>Click to edit Master text styles</a:t>
            </a:r>
          </a:p>
        </p:txBody>
      </p:sp>
    </p:spTree>
    <p:extLst>
      <p:ext uri="{BB962C8B-B14F-4D97-AF65-F5344CB8AC3E}">
        <p14:creationId xmlns:p14="http://schemas.microsoft.com/office/powerpoint/2010/main" val="1899651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Text Placeholder 10"/>
          <p:cNvSpPr>
            <a:spLocks noGrp="1"/>
          </p:cNvSpPr>
          <p:nvPr>
            <p:ph type="body" sz="quarter" idx="13"/>
          </p:nvPr>
        </p:nvSpPr>
        <p:spPr>
          <a:xfrm>
            <a:off x="572400" y="1123200"/>
            <a:ext cx="6285600" cy="3102300"/>
          </a:xfrm>
          <a:prstGeom prst="rect">
            <a:avLst/>
          </a:prstGeom>
        </p:spPr>
        <p:txBody>
          <a:bodyPr lIns="0" tIns="0" rIns="0" bIns="0">
            <a:normAutofit/>
          </a:bodyPr>
          <a:lstStyle>
            <a:lvl1pPr>
              <a:lnSpc>
                <a:spcPts val="2000"/>
              </a:lnSpc>
              <a:buNone/>
              <a:defRPr sz="1600" b="1"/>
            </a:lvl1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p:txBody>
      </p:sp>
      <p:sp>
        <p:nvSpPr>
          <p:cNvPr id="7" name="Title 1"/>
          <p:cNvSpPr>
            <a:spLocks noGrp="1"/>
          </p:cNvSpPr>
          <p:nvPr>
            <p:ph type="ctrTitle"/>
          </p:nvPr>
        </p:nvSpPr>
        <p:spPr>
          <a:xfrm>
            <a:off x="572400" y="365805"/>
            <a:ext cx="7772400" cy="675000"/>
          </a:xfrm>
          <a:prstGeom prst="rect">
            <a:avLst/>
          </a:prstGeom>
        </p:spPr>
        <p:txBody>
          <a:bodyPr lIns="0" tIns="0" rIns="0" bIns="0" anchor="t">
            <a:noAutofit/>
          </a:bodyPr>
          <a:lstStyle>
            <a:lvl1pPr algn="l">
              <a:defRPr sz="3200" b="1">
                <a:solidFill>
                  <a:schemeClr val="accent2"/>
                </a:solidFill>
                <a:latin typeface="+mj-lt"/>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3" name="Text Placeholder 13"/>
          <p:cNvSpPr>
            <a:spLocks noGrp="1"/>
          </p:cNvSpPr>
          <p:nvPr>
            <p:ph type="body" sz="quarter" idx="16"/>
          </p:nvPr>
        </p:nvSpPr>
        <p:spPr>
          <a:xfrm>
            <a:off x="5143500" y="4608927"/>
            <a:ext cx="1536700" cy="286984"/>
          </a:xfrm>
          <a:prstGeom prst="rect">
            <a:avLst/>
          </a:prstGeom>
        </p:spPr>
        <p:txBody>
          <a:bodyPr lIns="0" tIns="0" rIns="0" bIns="0"/>
          <a:lstStyle>
            <a:lvl1pPr marL="0">
              <a:lnSpc>
                <a:spcPts val="950"/>
              </a:lnSpc>
              <a:spcBef>
                <a:spcPts val="0"/>
              </a:spcBef>
              <a:buNone/>
              <a:defRPr sz="900" b="1">
                <a:solidFill>
                  <a:schemeClr val="bg2"/>
                </a:solidFill>
              </a:defRPr>
            </a:lvl1pPr>
          </a:lstStyle>
          <a:p>
            <a:pPr lvl="0"/>
            <a:r>
              <a:rPr lang="fi-FI"/>
              <a:t>Click to edit Master text styles</a:t>
            </a:r>
          </a:p>
        </p:txBody>
      </p:sp>
      <p:sp>
        <p:nvSpPr>
          <p:cNvPr id="14" name="Text Placeholder 13"/>
          <p:cNvSpPr>
            <a:spLocks noGrp="1"/>
          </p:cNvSpPr>
          <p:nvPr>
            <p:ph type="body" sz="quarter" idx="17"/>
          </p:nvPr>
        </p:nvSpPr>
        <p:spPr>
          <a:xfrm>
            <a:off x="6859619" y="4608927"/>
            <a:ext cx="1701801" cy="286984"/>
          </a:xfrm>
          <a:prstGeom prst="rect">
            <a:avLst/>
          </a:prstGeom>
        </p:spPr>
        <p:txBody>
          <a:bodyPr lIns="0" tIns="0" rIns="0" bIns="0"/>
          <a:lstStyle>
            <a:lvl1pPr marL="0">
              <a:lnSpc>
                <a:spcPts val="950"/>
              </a:lnSpc>
              <a:spcBef>
                <a:spcPts val="0"/>
              </a:spcBef>
              <a:buNone/>
              <a:defRPr sz="900" b="1">
                <a:solidFill>
                  <a:schemeClr val="bg2"/>
                </a:solidFill>
              </a:defRPr>
            </a:lvl1pPr>
          </a:lstStyle>
          <a:p>
            <a:pPr lvl="0"/>
            <a:r>
              <a:rPr lang="fi-FI"/>
              <a:t>Click to edit Master text styles</a:t>
            </a:r>
          </a:p>
        </p:txBody>
      </p:sp>
      <p:sp>
        <p:nvSpPr>
          <p:cNvPr id="8" name="Footer Placeholder 4"/>
          <p:cNvSpPr>
            <a:spLocks noGrp="1"/>
          </p:cNvSpPr>
          <p:nvPr>
            <p:ph type="ftr" sz="quarter" idx="18"/>
          </p:nvPr>
        </p:nvSpPr>
        <p:spPr>
          <a:xfrm>
            <a:off x="3429000" y="4609670"/>
            <a:ext cx="1544638" cy="95727"/>
          </a:xfrm>
        </p:spPr>
        <p:txBody>
          <a:bodyPr lIns="0" tIns="0" rIns="0" bIns="0" anchor="t"/>
          <a:lstStyle>
            <a:lvl1pPr algn="l">
              <a:defRPr sz="900" b="1"/>
            </a:lvl1pPr>
          </a:lstStyle>
          <a:p>
            <a:pPr>
              <a:defRPr/>
            </a:pPr>
            <a:endParaRPr lang="en-US">
              <a:solidFill>
                <a:prstClr val="black">
                  <a:tint val="75000"/>
                </a:prstClr>
              </a:solidFill>
            </a:endParaRPr>
          </a:p>
        </p:txBody>
      </p:sp>
      <p:sp>
        <p:nvSpPr>
          <p:cNvPr id="9" name="Date Placeholder 3"/>
          <p:cNvSpPr>
            <a:spLocks noGrp="1"/>
          </p:cNvSpPr>
          <p:nvPr>
            <p:ph type="dt" sz="half" idx="19"/>
          </p:nvPr>
        </p:nvSpPr>
        <p:spPr>
          <a:xfrm>
            <a:off x="3429000" y="4704874"/>
            <a:ext cx="1544638" cy="94298"/>
          </a:xfrm>
        </p:spPr>
        <p:txBody>
          <a:bodyPr lIns="0" tIns="0" rIns="0" bIns="0" anchor="t"/>
          <a:lstStyle>
            <a:lvl1pPr>
              <a:defRPr sz="900" b="1"/>
            </a:lvl1pPr>
          </a:lstStyle>
          <a:p>
            <a:fld id="{F64239BA-F671-B24C-B394-01839EA2647B}" type="datetime1">
              <a:rPr lang="en-US">
                <a:solidFill>
                  <a:prstClr val="black">
                    <a:tint val="75000"/>
                  </a:prstClr>
                </a:solidFill>
              </a:rPr>
              <a:pPr/>
              <a:t>9/21/20</a:t>
            </a:fld>
            <a:endParaRPr lang="en-US">
              <a:solidFill>
                <a:prstClr val="black">
                  <a:tint val="75000"/>
                </a:prstClr>
              </a:solidFill>
            </a:endParaRPr>
          </a:p>
        </p:txBody>
      </p:sp>
      <p:sp>
        <p:nvSpPr>
          <p:cNvPr id="10" name="Slide Number Placeholder 5"/>
          <p:cNvSpPr>
            <a:spLocks noGrp="1"/>
          </p:cNvSpPr>
          <p:nvPr>
            <p:ph type="sldNum" sz="quarter" idx="20"/>
          </p:nvPr>
        </p:nvSpPr>
        <p:spPr>
          <a:xfrm>
            <a:off x="3429000" y="4802029"/>
            <a:ext cx="1544638" cy="94298"/>
          </a:xfrm>
        </p:spPr>
        <p:txBody>
          <a:bodyPr lIns="0" tIns="0" rIns="0" bIns="0" anchor="t"/>
          <a:lstStyle>
            <a:lvl1pPr algn="l">
              <a:defRPr sz="900" b="1"/>
            </a:lvl1pPr>
          </a:lstStyle>
          <a:p>
            <a:fld id="{968382F0-4107-8B46-A7D7-D94C049BE94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540077"/>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
            <a:ext cx="2238480" cy="1592251"/>
          </a:xfrm>
          <a:prstGeom prst="rect">
            <a:avLst/>
          </a:prstGeom>
        </p:spPr>
      </p:pic>
    </p:spTree>
    <p:extLst>
      <p:ext uri="{BB962C8B-B14F-4D97-AF65-F5344CB8AC3E}">
        <p14:creationId xmlns:p14="http://schemas.microsoft.com/office/powerpoint/2010/main" val="83659392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7"/>
            <a:ext cx="2238480" cy="1592251"/>
          </a:xfrm>
          <a:prstGeom prst="rect">
            <a:avLst/>
          </a:prstGeom>
        </p:spPr>
      </p:pic>
    </p:spTree>
    <p:extLst>
      <p:ext uri="{BB962C8B-B14F-4D97-AF65-F5344CB8AC3E}">
        <p14:creationId xmlns:p14="http://schemas.microsoft.com/office/powerpoint/2010/main" val="381098702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
            <a:ext cx="2238480" cy="1592251"/>
          </a:xfrm>
          <a:prstGeom prst="rect">
            <a:avLst/>
          </a:prstGeom>
        </p:spPr>
      </p:pic>
    </p:spTree>
    <p:extLst>
      <p:ext uri="{BB962C8B-B14F-4D97-AF65-F5344CB8AC3E}">
        <p14:creationId xmlns:p14="http://schemas.microsoft.com/office/powerpoint/2010/main" val="3300557830"/>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
            <a:ext cx="2238480" cy="1592251"/>
          </a:xfrm>
          <a:prstGeom prst="rect">
            <a:avLst/>
          </a:prstGeom>
        </p:spPr>
      </p:pic>
    </p:spTree>
    <p:extLst>
      <p:ext uri="{BB962C8B-B14F-4D97-AF65-F5344CB8AC3E}">
        <p14:creationId xmlns:p14="http://schemas.microsoft.com/office/powerpoint/2010/main" val="311892527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7"/>
            <a:ext cx="2238480" cy="1592251"/>
          </a:xfrm>
          <a:prstGeom prst="rect">
            <a:avLst/>
          </a:prstGeom>
        </p:spPr>
      </p:pic>
    </p:spTree>
    <p:extLst>
      <p:ext uri="{BB962C8B-B14F-4D97-AF65-F5344CB8AC3E}">
        <p14:creationId xmlns:p14="http://schemas.microsoft.com/office/powerpoint/2010/main" val="367897903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
            <a:ext cx="2238480" cy="1592251"/>
          </a:xfrm>
          <a:prstGeom prst="rect">
            <a:avLst/>
          </a:prstGeom>
        </p:spPr>
      </p:pic>
    </p:spTree>
    <p:extLst>
      <p:ext uri="{BB962C8B-B14F-4D97-AF65-F5344CB8AC3E}">
        <p14:creationId xmlns:p14="http://schemas.microsoft.com/office/powerpoint/2010/main" val="53804770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46" y="2055250"/>
            <a:ext cx="7975385" cy="1977000"/>
          </a:xfrm>
          <a:prstGeom prst="rect">
            <a:avLst/>
          </a:prstGeom>
        </p:spPr>
        <p:txBody>
          <a:bodyPr lIns="0" tIns="0" rIns="0" bIns="0" anchor="b">
            <a:noAutofit/>
          </a:bodyPr>
          <a:lstStyle>
            <a:lvl1pPr algn="l">
              <a:lnSpc>
                <a:spcPct val="80000"/>
              </a:lnSpc>
              <a:defRPr sz="72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1188252162"/>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46" y="2055250"/>
            <a:ext cx="7975385" cy="1977000"/>
          </a:xfrm>
          <a:prstGeom prst="rect">
            <a:avLst/>
          </a:prstGeom>
        </p:spPr>
        <p:txBody>
          <a:bodyPr lIns="0" tIns="0" rIns="0" bIns="0" anchor="b">
            <a:noAutofit/>
          </a:bodyPr>
          <a:lstStyle>
            <a:lvl1pPr algn="l">
              <a:lnSpc>
                <a:spcPct val="80000"/>
              </a:lnSpc>
              <a:defRPr sz="7200" b="1" spc="-200">
                <a:solidFill>
                  <a:schemeClr val="accent5"/>
                </a:solidFill>
              </a:defRPr>
            </a:lvl1pPr>
          </a:lstStyle>
          <a:p>
            <a:r>
              <a:rPr lang="fi-FI"/>
              <a:t>Click to edit Master title style</a:t>
            </a:r>
            <a:endParaRPr lang="en-US" dirty="0"/>
          </a:p>
        </p:txBody>
      </p:sp>
      <p:sp>
        <p:nvSpPr>
          <p:cNvPr id="6"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35864453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4216483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46" y="2055250"/>
            <a:ext cx="7975385" cy="1977000"/>
          </a:xfrm>
          <a:prstGeom prst="rect">
            <a:avLst/>
          </a:prstGeom>
        </p:spPr>
        <p:txBody>
          <a:bodyPr lIns="0" tIns="0" rIns="0" bIns="0" anchor="b">
            <a:noAutofit/>
          </a:bodyPr>
          <a:lstStyle>
            <a:lvl1pPr algn="l">
              <a:lnSpc>
                <a:spcPct val="80000"/>
              </a:lnSpc>
              <a:defRPr sz="7200" b="1" spc="-200">
                <a:solidFill>
                  <a:schemeClr val="accent1"/>
                </a:solidFill>
              </a:defRPr>
            </a:lvl1pPr>
          </a:lstStyle>
          <a:p>
            <a:r>
              <a:rPr lang="fi-FI"/>
              <a:t>Click to edit Master title style</a:t>
            </a:r>
            <a:endParaRPr lang="en-US" dirty="0"/>
          </a:p>
        </p:txBody>
      </p:sp>
      <p:sp>
        <p:nvSpPr>
          <p:cNvPr id="6"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8" y="12646"/>
            <a:ext cx="2236005" cy="1565204"/>
          </a:xfrm>
          <a:prstGeom prst="rect">
            <a:avLst/>
          </a:prstGeom>
        </p:spPr>
      </p:pic>
    </p:spTree>
    <p:extLst>
      <p:ext uri="{BB962C8B-B14F-4D97-AF65-F5344CB8AC3E}">
        <p14:creationId xmlns:p14="http://schemas.microsoft.com/office/powerpoint/2010/main" val="2643855673"/>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5422" y="1826719"/>
            <a:ext cx="3319477" cy="2424675"/>
          </a:xfrm>
          <a:prstGeom prst="rect">
            <a:avLst/>
          </a:prstGeom>
        </p:spPr>
        <p:txBody>
          <a:bodyPr lIns="0" tIns="0" rIns="0" bIns="0" anchor="t">
            <a:noAutofit/>
          </a:bodyPr>
          <a:lstStyle>
            <a:lvl1pPr algn="l">
              <a:lnSpc>
                <a:spcPct val="80000"/>
              </a:lnSpc>
              <a:defRPr sz="60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5422"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lIns="91414" tIns="45708" rIns="91414" bIns="45708"/>
          <a:lstStyle/>
          <a:p>
            <a:pPr lvl="0"/>
            <a:r>
              <a:rPr lang="fi-FI" noProof="0"/>
              <a:t>Drag picture to placeholder or click icon to add</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145452080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lIns="91414" tIns="45708" rIns="91414" bIns="45708"/>
          <a:lstStyle/>
          <a:p>
            <a:pPr lvl="0"/>
            <a:r>
              <a:rPr lang="fi-FI" noProof="0"/>
              <a:t>Drag picture to placeholder or click icon to add</a:t>
            </a:r>
          </a:p>
        </p:txBody>
      </p:sp>
      <p:sp>
        <p:nvSpPr>
          <p:cNvPr id="6" name="Title 1"/>
          <p:cNvSpPr>
            <a:spLocks noGrp="1"/>
          </p:cNvSpPr>
          <p:nvPr>
            <p:ph type="ctrTitle"/>
          </p:nvPr>
        </p:nvSpPr>
        <p:spPr>
          <a:xfrm>
            <a:off x="585422" y="1826719"/>
            <a:ext cx="3319477" cy="2424675"/>
          </a:xfrm>
          <a:prstGeom prst="rect">
            <a:avLst/>
          </a:prstGeom>
        </p:spPr>
        <p:txBody>
          <a:bodyPr lIns="0" tIns="0" rIns="0" bIns="0" anchor="t">
            <a:noAutofit/>
          </a:bodyPr>
          <a:lstStyle>
            <a:lvl1pPr algn="l">
              <a:lnSpc>
                <a:spcPct val="80000"/>
              </a:lnSpc>
              <a:defRPr sz="6000" b="1" spc="-200">
                <a:solidFill>
                  <a:schemeClr val="accent5"/>
                </a:solidFill>
              </a:defRPr>
            </a:lvl1pPr>
          </a:lstStyle>
          <a:p>
            <a:r>
              <a:rPr lang="fi-FI"/>
              <a:t>Click to edit Master title style</a:t>
            </a:r>
            <a:endParaRPr lang="en-US" dirty="0"/>
          </a:p>
        </p:txBody>
      </p:sp>
      <p:sp>
        <p:nvSpPr>
          <p:cNvPr id="8" name="Subtitle 2"/>
          <p:cNvSpPr>
            <a:spLocks noGrp="1"/>
          </p:cNvSpPr>
          <p:nvPr>
            <p:ph type="subTitle" idx="1"/>
          </p:nvPr>
        </p:nvSpPr>
        <p:spPr>
          <a:xfrm>
            <a:off x="585422"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636264797"/>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lIns="91414" tIns="45708" rIns="91414" bIns="45708"/>
          <a:lstStyle/>
          <a:p>
            <a:pPr lvl="0"/>
            <a:r>
              <a:rPr lang="fi-FI" noProof="0"/>
              <a:t>Drag picture to placeholder or click icon to add</a:t>
            </a:r>
          </a:p>
        </p:txBody>
      </p:sp>
      <p:sp>
        <p:nvSpPr>
          <p:cNvPr id="6" name="Title 1"/>
          <p:cNvSpPr>
            <a:spLocks noGrp="1"/>
          </p:cNvSpPr>
          <p:nvPr>
            <p:ph type="ctrTitle"/>
          </p:nvPr>
        </p:nvSpPr>
        <p:spPr>
          <a:xfrm>
            <a:off x="585422" y="1826719"/>
            <a:ext cx="3319477" cy="2424675"/>
          </a:xfrm>
          <a:prstGeom prst="rect">
            <a:avLst/>
          </a:prstGeom>
        </p:spPr>
        <p:txBody>
          <a:bodyPr lIns="0" tIns="0" rIns="0" bIns="0" anchor="t">
            <a:noAutofit/>
          </a:bodyPr>
          <a:lstStyle>
            <a:lvl1pPr algn="l">
              <a:lnSpc>
                <a:spcPct val="80000"/>
              </a:lnSpc>
              <a:defRPr sz="6000" b="1" spc="-200">
                <a:solidFill>
                  <a:schemeClr val="accent1"/>
                </a:solidFill>
              </a:defRPr>
            </a:lvl1pPr>
          </a:lstStyle>
          <a:p>
            <a:r>
              <a:rPr lang="fi-FI"/>
              <a:t>Click to edit Master title style</a:t>
            </a:r>
            <a:endParaRPr lang="en-US" dirty="0"/>
          </a:p>
        </p:txBody>
      </p:sp>
      <p:sp>
        <p:nvSpPr>
          <p:cNvPr id="7" name="Subtitle 2"/>
          <p:cNvSpPr>
            <a:spLocks noGrp="1"/>
          </p:cNvSpPr>
          <p:nvPr>
            <p:ph type="subTitle" idx="1"/>
          </p:nvPr>
        </p:nvSpPr>
        <p:spPr>
          <a:xfrm>
            <a:off x="585422"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076" indent="0" algn="ctr">
              <a:buNone/>
              <a:defRPr>
                <a:solidFill>
                  <a:schemeClr val="tx1">
                    <a:tint val="75000"/>
                  </a:schemeClr>
                </a:solidFill>
              </a:defRPr>
            </a:lvl2pPr>
            <a:lvl3pPr marL="914152" indent="0" algn="ctr">
              <a:buNone/>
              <a:defRPr>
                <a:solidFill>
                  <a:schemeClr val="tx1">
                    <a:tint val="75000"/>
                  </a:schemeClr>
                </a:solidFill>
              </a:defRPr>
            </a:lvl3pPr>
            <a:lvl4pPr marL="1371228" indent="0" algn="ctr">
              <a:buNone/>
              <a:defRPr>
                <a:solidFill>
                  <a:schemeClr val="tx1">
                    <a:tint val="75000"/>
                  </a:schemeClr>
                </a:solidFill>
              </a:defRPr>
            </a:lvl4pPr>
            <a:lvl5pPr marL="1828304" indent="0" algn="ctr">
              <a:buNone/>
              <a:defRPr>
                <a:solidFill>
                  <a:schemeClr val="tx1">
                    <a:tint val="75000"/>
                  </a:schemeClr>
                </a:solidFill>
              </a:defRPr>
            </a:lvl5pPr>
            <a:lvl6pPr marL="2285380" indent="0" algn="ctr">
              <a:buNone/>
              <a:defRPr>
                <a:solidFill>
                  <a:schemeClr val="tx1">
                    <a:tint val="75000"/>
                  </a:schemeClr>
                </a:solidFill>
              </a:defRPr>
            </a:lvl6pPr>
            <a:lvl7pPr marL="2742456" indent="0" algn="ctr">
              <a:buNone/>
              <a:defRPr>
                <a:solidFill>
                  <a:schemeClr val="tx1">
                    <a:tint val="75000"/>
                  </a:schemeClr>
                </a:solidFill>
              </a:defRPr>
            </a:lvl7pPr>
            <a:lvl8pPr marL="3199532" indent="0" algn="ctr">
              <a:buNone/>
              <a:defRPr>
                <a:solidFill>
                  <a:schemeClr val="tx1">
                    <a:tint val="75000"/>
                  </a:schemeClr>
                </a:solidFill>
              </a:defRPr>
            </a:lvl8pPr>
            <a:lvl9pPr marL="3656608"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8" y="12646"/>
            <a:ext cx="2236005" cy="1565204"/>
          </a:xfrm>
          <a:prstGeom prst="rect">
            <a:avLst/>
          </a:prstGeom>
        </p:spPr>
      </p:pic>
    </p:spTree>
    <p:extLst>
      <p:ext uri="{BB962C8B-B14F-4D97-AF65-F5344CB8AC3E}">
        <p14:creationId xmlns:p14="http://schemas.microsoft.com/office/powerpoint/2010/main" val="31864432"/>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42" y="4214199"/>
            <a:ext cx="2449209" cy="860242"/>
          </a:xfrm>
          <a:prstGeom prst="rect">
            <a:avLst/>
          </a:prstGeom>
        </p:spPr>
      </p:pic>
    </p:spTree>
    <p:extLst>
      <p:ext uri="{BB962C8B-B14F-4D97-AF65-F5344CB8AC3E}">
        <p14:creationId xmlns:p14="http://schemas.microsoft.com/office/powerpoint/2010/main" val="1566646705"/>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2125" y="4215534"/>
            <a:ext cx="2346452" cy="848038"/>
          </a:xfrm>
          <a:prstGeom prst="rect">
            <a:avLst/>
          </a:prstGeom>
        </p:spPr>
      </p:pic>
    </p:spTree>
    <p:extLst>
      <p:ext uri="{BB962C8B-B14F-4D97-AF65-F5344CB8AC3E}">
        <p14:creationId xmlns:p14="http://schemas.microsoft.com/office/powerpoint/2010/main" val="62967282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1943" y="4215846"/>
            <a:ext cx="2446833" cy="847471"/>
          </a:xfrm>
          <a:prstGeom prst="rect">
            <a:avLst/>
          </a:prstGeom>
        </p:spPr>
      </p:pic>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Tree>
    <p:extLst>
      <p:ext uri="{BB962C8B-B14F-4D97-AF65-F5344CB8AC3E}">
        <p14:creationId xmlns:p14="http://schemas.microsoft.com/office/powerpoint/2010/main" val="232596738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54641" y="4198664"/>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1471215182"/>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8922" y="4198664"/>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10566267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72898" y="4198664"/>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12273345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06144268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0"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54641" y="4198664"/>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67678996"/>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0"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8922" y="4198664"/>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31444186"/>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2"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536" indent="-212342">
              <a:buFont typeface="Arial"/>
              <a:buChar char="•"/>
              <a:defRPr sz="2000">
                <a:latin typeface="Georgia"/>
              </a:defRPr>
            </a:lvl2pPr>
            <a:lvl3pPr marL="460672" indent="-230337">
              <a:buFont typeface="Lucida Grande"/>
              <a:buChar char="-"/>
              <a:defRPr sz="1600" i="1">
                <a:latin typeface="Georgia"/>
                <a:cs typeface="Georgia"/>
              </a:defRPr>
            </a:lvl3pPr>
            <a:lvl4pPr marL="791787" indent="-194348">
              <a:buFont typeface="Arial"/>
              <a:buChar char="•"/>
              <a:defRPr sz="1400" baseline="0">
                <a:latin typeface="Georgia"/>
              </a:defRPr>
            </a:lvl4pPr>
            <a:lvl5pPr marL="1086904" indent="-228539">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72898" y="4198664"/>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1833230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23528" y="230103"/>
            <a:ext cx="6696744" cy="613483"/>
          </a:xfrm>
          <a:prstGeom prst="rect">
            <a:avLst/>
          </a:prstGeom>
        </p:spPr>
        <p:txBody>
          <a:bodyPr lIns="91414" tIns="45708" rIns="91414" bIns="45708"/>
          <a:lstStyle/>
          <a:p>
            <a:r>
              <a:rPr lang="fi-FI"/>
              <a:t>Muokkaa perustyyl. napsautt.</a:t>
            </a:r>
          </a:p>
        </p:txBody>
      </p:sp>
      <p:sp>
        <p:nvSpPr>
          <p:cNvPr id="3" name="Sisällön paikkamerkki 2"/>
          <p:cNvSpPr>
            <a:spLocks noGrp="1"/>
          </p:cNvSpPr>
          <p:nvPr>
            <p:ph idx="1"/>
          </p:nvPr>
        </p:nvSpPr>
        <p:spPr>
          <a:xfrm>
            <a:off x="323528" y="843575"/>
            <a:ext cx="6696744" cy="3960439"/>
          </a:xfrm>
          <a:prstGeom prst="rect">
            <a:avLst/>
          </a:prstGeom>
        </p:spPr>
        <p:txBody>
          <a:bodyPr lIns="91414" tIns="45708" rIns="91414" bIns="45708"/>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a:xfrm>
            <a:off x="7469839" y="4815316"/>
            <a:ext cx="1427521" cy="165101"/>
          </a:xfrm>
          <a:prstGeom prst="rect">
            <a:avLst/>
          </a:prstGeom>
        </p:spPr>
        <p:txBody>
          <a:bodyPr lIns="91414" tIns="45708" rIns="91414" bIns="45708"/>
          <a:lstStyle/>
          <a:p>
            <a:pPr defTabSz="457076" fontAlgn="base">
              <a:spcBef>
                <a:spcPct val="0"/>
              </a:spcBef>
              <a:spcAft>
                <a:spcPct val="0"/>
              </a:spcAft>
            </a:pPr>
            <a:endParaRPr lang="fi-FI">
              <a:solidFill>
                <a:prstClr val="black"/>
              </a:solidFill>
              <a:latin typeface="Arial"/>
              <a:ea typeface="ＭＳ Ｐゴシック" charset="0"/>
              <a:cs typeface="ＭＳ Ｐゴシック" charset="0"/>
            </a:endParaRPr>
          </a:p>
        </p:txBody>
      </p:sp>
      <p:sp>
        <p:nvSpPr>
          <p:cNvPr id="5" name="Alatunnisteen paikkamerkki 4"/>
          <p:cNvSpPr>
            <a:spLocks noGrp="1"/>
          </p:cNvSpPr>
          <p:nvPr>
            <p:ph type="ftr" sz="quarter" idx="11"/>
          </p:nvPr>
        </p:nvSpPr>
        <p:spPr>
          <a:xfrm>
            <a:off x="7469864" y="4011915"/>
            <a:ext cx="1422643" cy="643306"/>
          </a:xfrm>
          <a:prstGeom prst="rect">
            <a:avLst/>
          </a:prstGeom>
        </p:spPr>
        <p:txBody>
          <a:bodyPr lIns="91414" tIns="45708" rIns="91414" bIns="45708"/>
          <a:lstStyle/>
          <a:p>
            <a:pPr defTabSz="457076" fontAlgn="base">
              <a:spcBef>
                <a:spcPct val="0"/>
              </a:spcBef>
              <a:spcAft>
                <a:spcPct val="0"/>
              </a:spcAft>
            </a:pPr>
            <a:r>
              <a:rPr lang="fi-FI">
                <a:solidFill>
                  <a:prstClr val="black"/>
                </a:solidFill>
                <a:latin typeface="Arial"/>
                <a:ea typeface="ＭＳ Ｐゴシック" charset="0"/>
                <a:cs typeface="ＭＳ Ｐゴシック" charset="0"/>
              </a:rPr>
              <a:t>Alaviite</a:t>
            </a:r>
          </a:p>
        </p:txBody>
      </p:sp>
      <p:sp>
        <p:nvSpPr>
          <p:cNvPr id="6" name="Dian numeron paikkamerkki 5"/>
          <p:cNvSpPr>
            <a:spLocks noGrp="1"/>
          </p:cNvSpPr>
          <p:nvPr>
            <p:ph type="sldNum" sz="quarter" idx="12"/>
          </p:nvPr>
        </p:nvSpPr>
        <p:spPr>
          <a:xfrm>
            <a:off x="7468474" y="4634163"/>
            <a:ext cx="570127" cy="165101"/>
          </a:xfrm>
          <a:prstGeom prst="rect">
            <a:avLst/>
          </a:prstGeom>
        </p:spPr>
        <p:txBody>
          <a:bodyPr lIns="91414" tIns="45708" rIns="91414" bIns="45708"/>
          <a:lstStyle/>
          <a:p>
            <a:pPr defTabSz="457076" fontAlgn="base">
              <a:spcBef>
                <a:spcPct val="0"/>
              </a:spcBef>
              <a:spcAft>
                <a:spcPct val="0"/>
              </a:spcAft>
            </a:pPr>
            <a:fld id="{0CDDEEDB-25F1-4D3E-800A-9D02EA80302B}" type="slidenum">
              <a:rPr lang="fi-FI" smtClean="0">
                <a:solidFill>
                  <a:prstClr val="black"/>
                </a:solidFill>
                <a:latin typeface="Arial"/>
                <a:ea typeface="ＭＳ Ｐゴシック" charset="0"/>
                <a:cs typeface="ＭＳ Ｐゴシック" charset="0"/>
              </a:rPr>
              <a:pPr defTabSz="457076" fontAlgn="base">
                <a:spcBef>
                  <a:spcPct val="0"/>
                </a:spcBef>
                <a:spcAft>
                  <a:spcPct val="0"/>
                </a:spcAft>
              </a:pPr>
              <a:t>‹#›</a:t>
            </a:fld>
            <a:endParaRPr lang="fi-FI">
              <a:solidFill>
                <a:prstClr val="black"/>
              </a:solidFill>
              <a:latin typeface="Arial"/>
              <a:ea typeface="ＭＳ Ｐゴシック" charset="0"/>
              <a:cs typeface="ＭＳ Ｐゴシック" charset="0"/>
            </a:endParaRPr>
          </a:p>
        </p:txBody>
      </p:sp>
    </p:spTree>
    <p:extLst>
      <p:ext uri="{BB962C8B-B14F-4D97-AF65-F5344CB8AC3E}">
        <p14:creationId xmlns:p14="http://schemas.microsoft.com/office/powerpoint/2010/main" val="52951970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20" y="1434200"/>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
            <a:ext cx="2238480" cy="1592251"/>
          </a:xfrm>
          <a:prstGeom prst="rect">
            <a:avLst/>
          </a:prstGeom>
        </p:spPr>
      </p:pic>
    </p:spTree>
    <p:extLst>
      <p:ext uri="{BB962C8B-B14F-4D97-AF65-F5344CB8AC3E}">
        <p14:creationId xmlns:p14="http://schemas.microsoft.com/office/powerpoint/2010/main" val="2864183698"/>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0"/>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7"/>
            <a:ext cx="2238480" cy="1592251"/>
          </a:xfrm>
          <a:prstGeom prst="rect">
            <a:avLst/>
          </a:prstGeom>
        </p:spPr>
      </p:pic>
    </p:spTree>
    <p:extLst>
      <p:ext uri="{BB962C8B-B14F-4D97-AF65-F5344CB8AC3E}">
        <p14:creationId xmlns:p14="http://schemas.microsoft.com/office/powerpoint/2010/main" val="212931921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0"/>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
            <a:ext cx="2238480" cy="1592251"/>
          </a:xfrm>
          <a:prstGeom prst="rect">
            <a:avLst/>
          </a:prstGeom>
        </p:spPr>
      </p:pic>
    </p:spTree>
    <p:extLst>
      <p:ext uri="{BB962C8B-B14F-4D97-AF65-F5344CB8AC3E}">
        <p14:creationId xmlns:p14="http://schemas.microsoft.com/office/powerpoint/2010/main" val="195818973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20" y="1434200"/>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
            <a:ext cx="2238480" cy="1592251"/>
          </a:xfrm>
          <a:prstGeom prst="rect">
            <a:avLst/>
          </a:prstGeom>
        </p:spPr>
      </p:pic>
    </p:spTree>
    <p:extLst>
      <p:ext uri="{BB962C8B-B14F-4D97-AF65-F5344CB8AC3E}">
        <p14:creationId xmlns:p14="http://schemas.microsoft.com/office/powerpoint/2010/main" val="462646536"/>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0"/>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7"/>
            <a:ext cx="2238480" cy="1592251"/>
          </a:xfrm>
          <a:prstGeom prst="rect">
            <a:avLst/>
          </a:prstGeom>
        </p:spPr>
      </p:pic>
    </p:spTree>
    <p:extLst>
      <p:ext uri="{BB962C8B-B14F-4D97-AF65-F5344CB8AC3E}">
        <p14:creationId xmlns:p14="http://schemas.microsoft.com/office/powerpoint/2010/main" val="425635937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0"/>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
            <a:ext cx="2238480" cy="1592251"/>
          </a:xfrm>
          <a:prstGeom prst="rect">
            <a:avLst/>
          </a:prstGeom>
        </p:spPr>
      </p:pic>
    </p:spTree>
    <p:extLst>
      <p:ext uri="{BB962C8B-B14F-4D97-AF65-F5344CB8AC3E}">
        <p14:creationId xmlns:p14="http://schemas.microsoft.com/office/powerpoint/2010/main" val="21089047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422649415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20" y="2055250"/>
            <a:ext cx="7975385" cy="1977000"/>
          </a:xfrm>
          <a:prstGeom prst="rect">
            <a:avLst/>
          </a:prstGeom>
        </p:spPr>
        <p:txBody>
          <a:bodyPr lIns="0" tIns="0" rIns="0" bIns="0" anchor="b">
            <a:noAutofit/>
          </a:bodyPr>
          <a:lstStyle>
            <a:lvl1pPr algn="l">
              <a:lnSpc>
                <a:spcPct val="80000"/>
              </a:lnSpc>
              <a:defRPr sz="72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2" y="12646"/>
            <a:ext cx="2236006" cy="1565204"/>
          </a:xfrm>
          <a:prstGeom prst="rect">
            <a:avLst/>
          </a:prstGeom>
        </p:spPr>
      </p:pic>
    </p:spTree>
    <p:extLst>
      <p:ext uri="{BB962C8B-B14F-4D97-AF65-F5344CB8AC3E}">
        <p14:creationId xmlns:p14="http://schemas.microsoft.com/office/powerpoint/2010/main" val="143631110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20" y="2055250"/>
            <a:ext cx="7975385" cy="1977000"/>
          </a:xfrm>
          <a:prstGeom prst="rect">
            <a:avLst/>
          </a:prstGeom>
        </p:spPr>
        <p:txBody>
          <a:bodyPr lIns="0" tIns="0" rIns="0" bIns="0" anchor="b">
            <a:noAutofit/>
          </a:bodyPr>
          <a:lstStyle>
            <a:lvl1pPr algn="l">
              <a:lnSpc>
                <a:spcPct val="80000"/>
              </a:lnSpc>
              <a:defRPr sz="7200" b="1" spc="-200">
                <a:solidFill>
                  <a:schemeClr val="accent5"/>
                </a:solidFill>
              </a:defRPr>
            </a:lvl1pPr>
          </a:lstStyle>
          <a:p>
            <a:r>
              <a:rPr lang="fi-FI"/>
              <a:t>Click to edit Master title style</a:t>
            </a:r>
            <a:endParaRPr lang="en-US" dirty="0"/>
          </a:p>
        </p:txBody>
      </p:sp>
      <p:sp>
        <p:nvSpPr>
          <p:cNvPr id="6"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2" y="12646"/>
            <a:ext cx="2236006" cy="1565204"/>
          </a:xfrm>
          <a:prstGeom prst="rect">
            <a:avLst/>
          </a:prstGeom>
        </p:spPr>
      </p:pic>
    </p:spTree>
    <p:extLst>
      <p:ext uri="{BB962C8B-B14F-4D97-AF65-F5344CB8AC3E}">
        <p14:creationId xmlns:p14="http://schemas.microsoft.com/office/powerpoint/2010/main" val="208288164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20" y="2055250"/>
            <a:ext cx="7975385" cy="1977000"/>
          </a:xfrm>
          <a:prstGeom prst="rect">
            <a:avLst/>
          </a:prstGeom>
        </p:spPr>
        <p:txBody>
          <a:bodyPr lIns="0" tIns="0" rIns="0" bIns="0" anchor="b">
            <a:noAutofit/>
          </a:bodyPr>
          <a:lstStyle>
            <a:lvl1pPr algn="l">
              <a:lnSpc>
                <a:spcPct val="80000"/>
              </a:lnSpc>
              <a:defRPr sz="7200" b="1" spc="-200">
                <a:solidFill>
                  <a:schemeClr val="accent1"/>
                </a:solidFill>
              </a:defRPr>
            </a:lvl1pPr>
          </a:lstStyle>
          <a:p>
            <a:r>
              <a:rPr lang="fi-FI"/>
              <a:t>Click to edit Master title style</a:t>
            </a:r>
            <a:endParaRPr lang="en-US" dirty="0"/>
          </a:p>
        </p:txBody>
      </p:sp>
      <p:sp>
        <p:nvSpPr>
          <p:cNvPr id="6"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6" y="12646"/>
            <a:ext cx="2236005" cy="1565204"/>
          </a:xfrm>
          <a:prstGeom prst="rect">
            <a:avLst/>
          </a:prstGeom>
        </p:spPr>
      </p:pic>
    </p:spTree>
    <p:extLst>
      <p:ext uri="{BB962C8B-B14F-4D97-AF65-F5344CB8AC3E}">
        <p14:creationId xmlns:p14="http://schemas.microsoft.com/office/powerpoint/2010/main" val="2671022024"/>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5366" y="1826719"/>
            <a:ext cx="3319477" cy="2424675"/>
          </a:xfrm>
          <a:prstGeom prst="rect">
            <a:avLst/>
          </a:prstGeom>
        </p:spPr>
        <p:txBody>
          <a:bodyPr lIns="0" tIns="0" rIns="0" bIns="0" anchor="t">
            <a:noAutofit/>
          </a:bodyPr>
          <a:lstStyle>
            <a:lvl1pPr algn="l">
              <a:lnSpc>
                <a:spcPct val="80000"/>
              </a:lnSpc>
              <a:defRPr sz="60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5366"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fi-FI" noProof="0"/>
              <a:t>Drag picture to placeholder or click icon to add</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2" y="12646"/>
            <a:ext cx="2236006" cy="1565204"/>
          </a:xfrm>
          <a:prstGeom prst="rect">
            <a:avLst/>
          </a:prstGeom>
        </p:spPr>
      </p:pic>
    </p:spTree>
    <p:extLst>
      <p:ext uri="{BB962C8B-B14F-4D97-AF65-F5344CB8AC3E}">
        <p14:creationId xmlns:p14="http://schemas.microsoft.com/office/powerpoint/2010/main" val="1823642143"/>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fi-FI" noProof="0"/>
              <a:t>Drag picture to placeholder or click icon to add</a:t>
            </a:r>
          </a:p>
        </p:txBody>
      </p:sp>
      <p:sp>
        <p:nvSpPr>
          <p:cNvPr id="6" name="Title 1"/>
          <p:cNvSpPr>
            <a:spLocks noGrp="1"/>
          </p:cNvSpPr>
          <p:nvPr>
            <p:ph type="ctrTitle"/>
          </p:nvPr>
        </p:nvSpPr>
        <p:spPr>
          <a:xfrm>
            <a:off x="585366" y="1826719"/>
            <a:ext cx="3319477" cy="2424675"/>
          </a:xfrm>
          <a:prstGeom prst="rect">
            <a:avLst/>
          </a:prstGeom>
        </p:spPr>
        <p:txBody>
          <a:bodyPr lIns="0" tIns="0" rIns="0" bIns="0" anchor="t">
            <a:noAutofit/>
          </a:bodyPr>
          <a:lstStyle>
            <a:lvl1pPr algn="l">
              <a:lnSpc>
                <a:spcPct val="80000"/>
              </a:lnSpc>
              <a:defRPr sz="6000" b="1" spc="-200">
                <a:solidFill>
                  <a:schemeClr val="accent5"/>
                </a:solidFill>
              </a:defRPr>
            </a:lvl1pPr>
          </a:lstStyle>
          <a:p>
            <a:r>
              <a:rPr lang="fi-FI"/>
              <a:t>Click to edit Master title style</a:t>
            </a:r>
            <a:endParaRPr lang="en-US" dirty="0"/>
          </a:p>
        </p:txBody>
      </p:sp>
      <p:sp>
        <p:nvSpPr>
          <p:cNvPr id="8" name="Subtitle 2"/>
          <p:cNvSpPr>
            <a:spLocks noGrp="1"/>
          </p:cNvSpPr>
          <p:nvPr>
            <p:ph type="subTitle" idx="1"/>
          </p:nvPr>
        </p:nvSpPr>
        <p:spPr>
          <a:xfrm>
            <a:off x="585366"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2" y="12646"/>
            <a:ext cx="2236006" cy="1565204"/>
          </a:xfrm>
          <a:prstGeom prst="rect">
            <a:avLst/>
          </a:prstGeom>
        </p:spPr>
      </p:pic>
    </p:spTree>
    <p:extLst>
      <p:ext uri="{BB962C8B-B14F-4D97-AF65-F5344CB8AC3E}">
        <p14:creationId xmlns:p14="http://schemas.microsoft.com/office/powerpoint/2010/main" val="2491113070"/>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fi-FI" noProof="0"/>
              <a:t>Drag picture to placeholder or click icon to add</a:t>
            </a:r>
          </a:p>
        </p:txBody>
      </p:sp>
      <p:sp>
        <p:nvSpPr>
          <p:cNvPr id="6" name="Title 1"/>
          <p:cNvSpPr>
            <a:spLocks noGrp="1"/>
          </p:cNvSpPr>
          <p:nvPr>
            <p:ph type="ctrTitle"/>
          </p:nvPr>
        </p:nvSpPr>
        <p:spPr>
          <a:xfrm>
            <a:off x="585366" y="1826719"/>
            <a:ext cx="3319477" cy="2424675"/>
          </a:xfrm>
          <a:prstGeom prst="rect">
            <a:avLst/>
          </a:prstGeom>
        </p:spPr>
        <p:txBody>
          <a:bodyPr lIns="0" tIns="0" rIns="0" bIns="0" anchor="t">
            <a:noAutofit/>
          </a:bodyPr>
          <a:lstStyle>
            <a:lvl1pPr algn="l">
              <a:lnSpc>
                <a:spcPct val="80000"/>
              </a:lnSpc>
              <a:defRPr sz="6000" b="1" spc="-200">
                <a:solidFill>
                  <a:schemeClr val="accent1"/>
                </a:solidFill>
              </a:defRPr>
            </a:lvl1pPr>
          </a:lstStyle>
          <a:p>
            <a:r>
              <a:rPr lang="fi-FI"/>
              <a:t>Click to edit Master title style</a:t>
            </a:r>
            <a:endParaRPr lang="en-US" dirty="0"/>
          </a:p>
        </p:txBody>
      </p:sp>
      <p:sp>
        <p:nvSpPr>
          <p:cNvPr id="7" name="Subtitle 2"/>
          <p:cNvSpPr>
            <a:spLocks noGrp="1"/>
          </p:cNvSpPr>
          <p:nvPr>
            <p:ph type="subTitle" idx="1"/>
          </p:nvPr>
        </p:nvSpPr>
        <p:spPr>
          <a:xfrm>
            <a:off x="585366"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6" y="12646"/>
            <a:ext cx="2236005" cy="1565204"/>
          </a:xfrm>
          <a:prstGeom prst="rect">
            <a:avLst/>
          </a:prstGeom>
        </p:spPr>
      </p:pic>
    </p:spTree>
    <p:extLst>
      <p:ext uri="{BB962C8B-B14F-4D97-AF65-F5344CB8AC3E}">
        <p14:creationId xmlns:p14="http://schemas.microsoft.com/office/powerpoint/2010/main" val="3051562275"/>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20" y="1434200"/>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19" y="4214196"/>
            <a:ext cx="2449209" cy="860242"/>
          </a:xfrm>
          <a:prstGeom prst="rect">
            <a:avLst/>
          </a:prstGeom>
        </p:spPr>
      </p:pic>
    </p:spTree>
    <p:extLst>
      <p:ext uri="{BB962C8B-B14F-4D97-AF65-F5344CB8AC3E}">
        <p14:creationId xmlns:p14="http://schemas.microsoft.com/office/powerpoint/2010/main" val="1508219142"/>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20" y="1434200"/>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2125" y="4215534"/>
            <a:ext cx="2346452" cy="848038"/>
          </a:xfrm>
          <a:prstGeom prst="rect">
            <a:avLst/>
          </a:prstGeom>
        </p:spPr>
      </p:pic>
    </p:spTree>
    <p:extLst>
      <p:ext uri="{BB962C8B-B14F-4D97-AF65-F5344CB8AC3E}">
        <p14:creationId xmlns:p14="http://schemas.microsoft.com/office/powerpoint/2010/main" val="2708815346"/>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1943" y="4215846"/>
            <a:ext cx="2446833" cy="847471"/>
          </a:xfrm>
          <a:prstGeom prst="rect">
            <a:avLst/>
          </a:prstGeom>
        </p:spPr>
      </p:pic>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20" y="1434200"/>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Tree>
    <p:extLst>
      <p:ext uri="{BB962C8B-B14F-4D97-AF65-F5344CB8AC3E}">
        <p14:creationId xmlns:p14="http://schemas.microsoft.com/office/powerpoint/2010/main" val="1650830746"/>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54641" y="4198646"/>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540023" y="1264257"/>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2538421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39021674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8922" y="4198646"/>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23" y="1264257"/>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258229957"/>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72898" y="4198646"/>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23" y="1264257"/>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2532674950"/>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2" y="1264257"/>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0" name="Content Placeholder 10"/>
          <p:cNvSpPr>
            <a:spLocks noGrp="1"/>
          </p:cNvSpPr>
          <p:nvPr>
            <p:ph sz="quarter" idx="18"/>
          </p:nvPr>
        </p:nvSpPr>
        <p:spPr>
          <a:xfrm>
            <a:off x="4637535" y="1264257"/>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54641" y="4198646"/>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4182433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540002" y="1264257"/>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37535" y="1264257"/>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0"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8922" y="4198646"/>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6522691"/>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2" y="1264257"/>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2" name="Content Placeholder 10"/>
          <p:cNvSpPr>
            <a:spLocks noGrp="1"/>
          </p:cNvSpPr>
          <p:nvPr>
            <p:ph sz="quarter" idx="18"/>
          </p:nvPr>
        </p:nvSpPr>
        <p:spPr>
          <a:xfrm>
            <a:off x="4637535" y="1264257"/>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72898" y="4198646"/>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80603816"/>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703385" y="857250"/>
            <a:ext cx="7810500" cy="571500"/>
          </a:xfrm>
          <a:prstGeom prst="rect">
            <a:avLst/>
          </a:prstGeom>
        </p:spPr>
        <p:txBody>
          <a:bodyPr/>
          <a:lstStyle/>
          <a:p>
            <a:r>
              <a:rPr lang="fi-FI"/>
              <a:t>Click to edit Master title style</a:t>
            </a:r>
            <a:endParaRPr lang="fi-FI" dirty="0"/>
          </a:p>
        </p:txBody>
      </p:sp>
      <p:sp>
        <p:nvSpPr>
          <p:cNvPr id="3" name="Sisällön paikkamerkki 2"/>
          <p:cNvSpPr>
            <a:spLocks noGrp="1"/>
          </p:cNvSpPr>
          <p:nvPr>
            <p:ph idx="1"/>
          </p:nvPr>
        </p:nvSpPr>
        <p:spPr>
          <a:xfrm>
            <a:off x="703385" y="1600200"/>
            <a:ext cx="7810500" cy="3077766"/>
          </a:xfrm>
          <a:prstGeom prst="rect">
            <a:avLst/>
          </a:prstGeo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4143795097"/>
      </p:ext>
    </p:extLst>
  </p:cSld>
  <p:clrMapOvr>
    <a:masterClrMapping/>
  </p:clrMapOvr>
  <p:hf hdr="0"/>
</p:sldLayout>
</file>

<file path=ppt/slideLayouts/slideLayout56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5063"/>
            <a:ext cx="7772400" cy="80021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13" y="2880423"/>
            <a:ext cx="640079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9/21/20</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695161638"/>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57200" y="559961"/>
            <a:ext cx="8429625" cy="450123"/>
          </a:xfrm>
        </p:spPr>
        <p:txBody>
          <a:bodyPr lIns="0" tIns="0" rIns="0" bIns="0"/>
          <a:lstStyle>
            <a:lvl1pPr>
              <a:defRPr sz="2925" b="1" i="0">
                <a:solidFill>
                  <a:srgbClr val="333333"/>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9/21/20</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86927507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137512" y="2601717"/>
            <a:ext cx="1186220" cy="1644955"/>
          </a:xfrm>
          <a:custGeom>
            <a:avLst/>
            <a:gdLst/>
            <a:ahLst/>
            <a:cxnLst/>
            <a:rect l="l" t="t" r="r" b="b"/>
            <a:pathLst>
              <a:path w="2108834" h="3249295">
                <a:moveTo>
                  <a:pt x="2108250" y="3249155"/>
                </a:moveTo>
                <a:lnTo>
                  <a:pt x="1933693" y="3231524"/>
                </a:lnTo>
                <a:lnTo>
                  <a:pt x="1763323" y="3200846"/>
                </a:lnTo>
                <a:lnTo>
                  <a:pt x="1597655" y="3157634"/>
                </a:lnTo>
                <a:lnTo>
                  <a:pt x="1437205" y="3102403"/>
                </a:lnTo>
                <a:lnTo>
                  <a:pt x="1282488" y="3035668"/>
                </a:lnTo>
                <a:lnTo>
                  <a:pt x="1134019" y="2957945"/>
                </a:lnTo>
                <a:lnTo>
                  <a:pt x="992313" y="2869747"/>
                </a:lnTo>
                <a:lnTo>
                  <a:pt x="857886" y="2771590"/>
                </a:lnTo>
                <a:lnTo>
                  <a:pt x="731252" y="2663988"/>
                </a:lnTo>
                <a:lnTo>
                  <a:pt x="612927" y="2547456"/>
                </a:lnTo>
                <a:lnTo>
                  <a:pt x="503426" y="2422509"/>
                </a:lnTo>
                <a:lnTo>
                  <a:pt x="403264" y="2289662"/>
                </a:lnTo>
                <a:lnTo>
                  <a:pt x="312956" y="2149430"/>
                </a:lnTo>
                <a:lnTo>
                  <a:pt x="233018" y="2002326"/>
                </a:lnTo>
                <a:lnTo>
                  <a:pt x="163964" y="1848867"/>
                </a:lnTo>
                <a:lnTo>
                  <a:pt x="106311" y="1689567"/>
                </a:lnTo>
                <a:lnTo>
                  <a:pt x="60572" y="1524941"/>
                </a:lnTo>
                <a:lnTo>
                  <a:pt x="27264" y="1355503"/>
                </a:lnTo>
                <a:lnTo>
                  <a:pt x="6902" y="1181768"/>
                </a:lnTo>
                <a:lnTo>
                  <a:pt x="0" y="1004252"/>
                </a:lnTo>
                <a:lnTo>
                  <a:pt x="636" y="950264"/>
                </a:lnTo>
                <a:lnTo>
                  <a:pt x="2535" y="896588"/>
                </a:lnTo>
                <a:lnTo>
                  <a:pt x="5682" y="843240"/>
                </a:lnTo>
                <a:lnTo>
                  <a:pt x="10063" y="790233"/>
                </a:lnTo>
                <a:lnTo>
                  <a:pt x="15664" y="737581"/>
                </a:lnTo>
                <a:lnTo>
                  <a:pt x="22470" y="685298"/>
                </a:lnTo>
                <a:lnTo>
                  <a:pt x="30467" y="633399"/>
                </a:lnTo>
                <a:lnTo>
                  <a:pt x="39641" y="581897"/>
                </a:lnTo>
                <a:lnTo>
                  <a:pt x="49976" y="530807"/>
                </a:lnTo>
                <a:lnTo>
                  <a:pt x="61460" y="480142"/>
                </a:lnTo>
                <a:lnTo>
                  <a:pt x="74076" y="429917"/>
                </a:lnTo>
                <a:lnTo>
                  <a:pt x="87812" y="380146"/>
                </a:lnTo>
                <a:lnTo>
                  <a:pt x="102652" y="330842"/>
                </a:lnTo>
                <a:lnTo>
                  <a:pt x="118583" y="282021"/>
                </a:lnTo>
                <a:lnTo>
                  <a:pt x="135590" y="233695"/>
                </a:lnTo>
                <a:lnTo>
                  <a:pt x="153658" y="185879"/>
                </a:lnTo>
                <a:lnTo>
                  <a:pt x="172773" y="138588"/>
                </a:lnTo>
                <a:lnTo>
                  <a:pt x="192921" y="91835"/>
                </a:lnTo>
                <a:lnTo>
                  <a:pt x="214087" y="45634"/>
                </a:lnTo>
                <a:lnTo>
                  <a:pt x="236258" y="0"/>
                </a:lnTo>
              </a:path>
            </a:pathLst>
          </a:custGeom>
          <a:ln w="13449">
            <a:solidFill>
              <a:srgbClr val="0084C9"/>
            </a:solidFill>
          </a:ln>
        </p:spPr>
        <p:txBody>
          <a:bodyPr wrap="square" lIns="0" tIns="0" rIns="0" bIns="0" rtlCol="0"/>
          <a:lstStyle/>
          <a:p>
            <a:pPr defTabSz="514350"/>
            <a:endParaRPr>
              <a:solidFill>
                <a:prstClr val="black"/>
              </a:solidFill>
              <a:latin typeface="Calibri"/>
              <a:ea typeface="ＭＳ Ｐゴシック" charset="0"/>
              <a:cs typeface="ＭＳ Ｐゴシック" charset="0"/>
            </a:endParaRPr>
          </a:p>
        </p:txBody>
      </p:sp>
      <p:sp>
        <p:nvSpPr>
          <p:cNvPr id="17" name="bk object 17"/>
          <p:cNvSpPr/>
          <p:nvPr/>
        </p:nvSpPr>
        <p:spPr>
          <a:xfrm>
            <a:off x="5350184" y="1971329"/>
            <a:ext cx="2106691" cy="508563"/>
          </a:xfrm>
          <a:custGeom>
            <a:avLst/>
            <a:gdLst/>
            <a:ahLst/>
            <a:cxnLst/>
            <a:rect l="l" t="t" r="r" b="b"/>
            <a:pathLst>
              <a:path w="3745230" h="1004570">
                <a:moveTo>
                  <a:pt x="0" y="1001026"/>
                </a:moveTo>
                <a:lnTo>
                  <a:pt x="62619" y="912066"/>
                </a:lnTo>
                <a:lnTo>
                  <a:pt x="129356" y="826340"/>
                </a:lnTo>
                <a:lnTo>
                  <a:pt x="200068" y="743991"/>
                </a:lnTo>
                <a:lnTo>
                  <a:pt x="274611" y="665164"/>
                </a:lnTo>
                <a:lnTo>
                  <a:pt x="352843" y="590002"/>
                </a:lnTo>
                <a:lnTo>
                  <a:pt x="434619" y="518648"/>
                </a:lnTo>
                <a:lnTo>
                  <a:pt x="519796" y="451246"/>
                </a:lnTo>
                <a:lnTo>
                  <a:pt x="608231" y="387940"/>
                </a:lnTo>
                <a:lnTo>
                  <a:pt x="699780" y="328873"/>
                </a:lnTo>
                <a:lnTo>
                  <a:pt x="794300" y="274189"/>
                </a:lnTo>
                <a:lnTo>
                  <a:pt x="891648" y="224032"/>
                </a:lnTo>
                <a:lnTo>
                  <a:pt x="991681" y="178544"/>
                </a:lnTo>
                <a:lnTo>
                  <a:pt x="1094254" y="137871"/>
                </a:lnTo>
                <a:lnTo>
                  <a:pt x="1199225" y="102154"/>
                </a:lnTo>
                <a:lnTo>
                  <a:pt x="1306450" y="71539"/>
                </a:lnTo>
                <a:lnTo>
                  <a:pt x="1415786" y="46167"/>
                </a:lnTo>
                <a:lnTo>
                  <a:pt x="1527089" y="26184"/>
                </a:lnTo>
                <a:lnTo>
                  <a:pt x="1640217" y="11733"/>
                </a:lnTo>
                <a:lnTo>
                  <a:pt x="1755025" y="2957"/>
                </a:lnTo>
                <a:lnTo>
                  <a:pt x="1871370" y="0"/>
                </a:lnTo>
                <a:lnTo>
                  <a:pt x="1987912" y="2967"/>
                </a:lnTo>
                <a:lnTo>
                  <a:pt x="2102912" y="11773"/>
                </a:lnTo>
                <a:lnTo>
                  <a:pt x="2216223" y="26274"/>
                </a:lnTo>
                <a:lnTo>
                  <a:pt x="2327704" y="46325"/>
                </a:lnTo>
                <a:lnTo>
                  <a:pt x="2437209" y="71781"/>
                </a:lnTo>
                <a:lnTo>
                  <a:pt x="2544595" y="102499"/>
                </a:lnTo>
                <a:lnTo>
                  <a:pt x="2649717" y="138334"/>
                </a:lnTo>
                <a:lnTo>
                  <a:pt x="2752431" y="179141"/>
                </a:lnTo>
                <a:lnTo>
                  <a:pt x="2852594" y="224776"/>
                </a:lnTo>
                <a:lnTo>
                  <a:pt x="2950062" y="275094"/>
                </a:lnTo>
                <a:lnTo>
                  <a:pt x="3044690" y="329952"/>
                </a:lnTo>
                <a:lnTo>
                  <a:pt x="3136333" y="389205"/>
                </a:lnTo>
                <a:lnTo>
                  <a:pt x="3224850" y="452708"/>
                </a:lnTo>
                <a:lnTo>
                  <a:pt x="3310094" y="520317"/>
                </a:lnTo>
                <a:lnTo>
                  <a:pt x="3391922" y="591888"/>
                </a:lnTo>
                <a:lnTo>
                  <a:pt x="3470191" y="667276"/>
                </a:lnTo>
                <a:lnTo>
                  <a:pt x="3544756" y="746337"/>
                </a:lnTo>
                <a:lnTo>
                  <a:pt x="3615472" y="828926"/>
                </a:lnTo>
                <a:lnTo>
                  <a:pt x="3682197" y="914899"/>
                </a:lnTo>
                <a:lnTo>
                  <a:pt x="3744785" y="1004112"/>
                </a:lnTo>
              </a:path>
            </a:pathLst>
          </a:custGeom>
          <a:ln w="13449">
            <a:solidFill>
              <a:srgbClr val="E95A51"/>
            </a:solidFill>
          </a:ln>
        </p:spPr>
        <p:txBody>
          <a:bodyPr wrap="square" lIns="0" tIns="0" rIns="0" bIns="0" rtlCol="0"/>
          <a:lstStyle/>
          <a:p>
            <a:pPr defTabSz="514350"/>
            <a:endParaRPr>
              <a:solidFill>
                <a:prstClr val="black"/>
              </a:solidFill>
              <a:latin typeface="Calibri"/>
              <a:ea typeface="ＭＳ Ｐゴシック" charset="0"/>
              <a:cs typeface="ＭＳ Ｐゴシック" charset="0"/>
            </a:endParaRPr>
          </a:p>
        </p:txBody>
      </p:sp>
      <p:sp>
        <p:nvSpPr>
          <p:cNvPr id="18" name="bk object 18"/>
          <p:cNvSpPr/>
          <p:nvPr/>
        </p:nvSpPr>
        <p:spPr>
          <a:xfrm>
            <a:off x="6482226" y="2497780"/>
            <a:ext cx="1420535" cy="1960316"/>
          </a:xfrm>
          <a:custGeom>
            <a:avLst/>
            <a:gdLst/>
            <a:ahLst/>
            <a:cxnLst/>
            <a:rect l="l" t="t" r="r" b="b"/>
            <a:pathLst>
              <a:path w="2525394" h="3872229">
                <a:moveTo>
                  <a:pt x="2235517" y="0"/>
                </a:moveTo>
                <a:lnTo>
                  <a:pt x="1873656" y="208597"/>
                </a:lnTo>
                <a:lnTo>
                  <a:pt x="1895672" y="254103"/>
                </a:lnTo>
                <a:lnTo>
                  <a:pt x="1916690" y="300171"/>
                </a:lnTo>
                <a:lnTo>
                  <a:pt x="1936697" y="346786"/>
                </a:lnTo>
                <a:lnTo>
                  <a:pt x="1955678" y="393935"/>
                </a:lnTo>
                <a:lnTo>
                  <a:pt x="1973619" y="441603"/>
                </a:lnTo>
                <a:lnTo>
                  <a:pt x="1990506" y="489777"/>
                </a:lnTo>
                <a:lnTo>
                  <a:pt x="2006325" y="538442"/>
                </a:lnTo>
                <a:lnTo>
                  <a:pt x="2021060" y="587586"/>
                </a:lnTo>
                <a:lnTo>
                  <a:pt x="2034699" y="637193"/>
                </a:lnTo>
                <a:lnTo>
                  <a:pt x="2047227" y="687250"/>
                </a:lnTo>
                <a:lnTo>
                  <a:pt x="2058629" y="737744"/>
                </a:lnTo>
                <a:lnTo>
                  <a:pt x="2068891" y="788659"/>
                </a:lnTo>
                <a:lnTo>
                  <a:pt x="2078000" y="839983"/>
                </a:lnTo>
                <a:lnTo>
                  <a:pt x="2085940" y="891701"/>
                </a:lnTo>
                <a:lnTo>
                  <a:pt x="2092698" y="943800"/>
                </a:lnTo>
                <a:lnTo>
                  <a:pt x="2098259" y="996264"/>
                </a:lnTo>
                <a:lnTo>
                  <a:pt x="2102609" y="1049082"/>
                </a:lnTo>
                <a:lnTo>
                  <a:pt x="2105733" y="1102238"/>
                </a:lnTo>
                <a:lnTo>
                  <a:pt x="2107619" y="1155718"/>
                </a:lnTo>
                <a:lnTo>
                  <a:pt x="2108250" y="1209509"/>
                </a:lnTo>
                <a:lnTo>
                  <a:pt x="2101348" y="1387026"/>
                </a:lnTo>
                <a:lnTo>
                  <a:pt x="2080986" y="1560761"/>
                </a:lnTo>
                <a:lnTo>
                  <a:pt x="2047679" y="1730199"/>
                </a:lnTo>
                <a:lnTo>
                  <a:pt x="2001941" y="1894826"/>
                </a:lnTo>
                <a:lnTo>
                  <a:pt x="1944289" y="2054126"/>
                </a:lnTo>
                <a:lnTo>
                  <a:pt x="1875237" y="2207586"/>
                </a:lnTo>
                <a:lnTo>
                  <a:pt x="1795300" y="2354690"/>
                </a:lnTo>
                <a:lnTo>
                  <a:pt x="1704993" y="2494923"/>
                </a:lnTo>
                <a:lnTo>
                  <a:pt x="1604833" y="2627771"/>
                </a:lnTo>
                <a:lnTo>
                  <a:pt x="1495332" y="2752718"/>
                </a:lnTo>
                <a:lnTo>
                  <a:pt x="1377008" y="2869250"/>
                </a:lnTo>
                <a:lnTo>
                  <a:pt x="1250375" y="2976853"/>
                </a:lnTo>
                <a:lnTo>
                  <a:pt x="1115948" y="3075010"/>
                </a:lnTo>
                <a:lnTo>
                  <a:pt x="974242" y="3163208"/>
                </a:lnTo>
                <a:lnTo>
                  <a:pt x="825772" y="3240931"/>
                </a:lnTo>
                <a:lnTo>
                  <a:pt x="671054" y="3307665"/>
                </a:lnTo>
                <a:lnTo>
                  <a:pt x="510603" y="3362895"/>
                </a:lnTo>
                <a:lnTo>
                  <a:pt x="344933" y="3406106"/>
                </a:lnTo>
                <a:lnTo>
                  <a:pt x="174560" y="3436784"/>
                </a:lnTo>
                <a:lnTo>
                  <a:pt x="0" y="3454412"/>
                </a:lnTo>
                <a:lnTo>
                  <a:pt x="0" y="3872026"/>
                </a:lnTo>
                <a:lnTo>
                  <a:pt x="208766" y="3852940"/>
                </a:lnTo>
                <a:lnTo>
                  <a:pt x="412579" y="3818118"/>
                </a:lnTo>
                <a:lnTo>
                  <a:pt x="610817" y="3768182"/>
                </a:lnTo>
                <a:lnTo>
                  <a:pt x="802857" y="3703754"/>
                </a:lnTo>
                <a:lnTo>
                  <a:pt x="988077" y="3625456"/>
                </a:lnTo>
                <a:lnTo>
                  <a:pt x="1165856" y="3533910"/>
                </a:lnTo>
                <a:lnTo>
                  <a:pt x="1335572" y="3429738"/>
                </a:lnTo>
                <a:lnTo>
                  <a:pt x="1496601" y="3313561"/>
                </a:lnTo>
                <a:lnTo>
                  <a:pt x="1648323" y="3186003"/>
                </a:lnTo>
                <a:lnTo>
                  <a:pt x="1790115" y="3047684"/>
                </a:lnTo>
                <a:lnTo>
                  <a:pt x="1921356" y="2899226"/>
                </a:lnTo>
                <a:lnTo>
                  <a:pt x="2041422" y="2741253"/>
                </a:lnTo>
                <a:lnTo>
                  <a:pt x="2149693" y="2574385"/>
                </a:lnTo>
                <a:lnTo>
                  <a:pt x="2245546" y="2399244"/>
                </a:lnTo>
                <a:lnTo>
                  <a:pt x="2328358" y="2216453"/>
                </a:lnTo>
                <a:lnTo>
                  <a:pt x="2397509" y="2026634"/>
                </a:lnTo>
                <a:lnTo>
                  <a:pt x="2452376" y="1830408"/>
                </a:lnTo>
                <a:lnTo>
                  <a:pt x="2492337" y="1628397"/>
                </a:lnTo>
                <a:lnTo>
                  <a:pt x="2516769" y="1421224"/>
                </a:lnTo>
                <a:lnTo>
                  <a:pt x="2525052" y="1209509"/>
                </a:lnTo>
                <a:lnTo>
                  <a:pt x="2524271" y="1144379"/>
                </a:lnTo>
                <a:lnTo>
                  <a:pt x="2521942" y="1079632"/>
                </a:lnTo>
                <a:lnTo>
                  <a:pt x="2518083" y="1015286"/>
                </a:lnTo>
                <a:lnTo>
                  <a:pt x="2512710" y="951360"/>
                </a:lnTo>
                <a:lnTo>
                  <a:pt x="2505842" y="887871"/>
                </a:lnTo>
                <a:lnTo>
                  <a:pt x="2497496" y="824837"/>
                </a:lnTo>
                <a:lnTo>
                  <a:pt x="2487692" y="762274"/>
                </a:lnTo>
                <a:lnTo>
                  <a:pt x="2476445" y="700202"/>
                </a:lnTo>
                <a:lnTo>
                  <a:pt x="2463774" y="638638"/>
                </a:lnTo>
                <a:lnTo>
                  <a:pt x="2449698" y="577599"/>
                </a:lnTo>
                <a:lnTo>
                  <a:pt x="2434233" y="517103"/>
                </a:lnTo>
                <a:lnTo>
                  <a:pt x="2417397" y="457168"/>
                </a:lnTo>
                <a:lnTo>
                  <a:pt x="2399209" y="397811"/>
                </a:lnTo>
                <a:lnTo>
                  <a:pt x="2379687" y="339051"/>
                </a:lnTo>
                <a:lnTo>
                  <a:pt x="2358847" y="280904"/>
                </a:lnTo>
                <a:lnTo>
                  <a:pt x="2336708" y="223389"/>
                </a:lnTo>
                <a:lnTo>
                  <a:pt x="2313288" y="166524"/>
                </a:lnTo>
                <a:lnTo>
                  <a:pt x="2288604" y="110325"/>
                </a:lnTo>
                <a:lnTo>
                  <a:pt x="2262674" y="54811"/>
                </a:lnTo>
                <a:lnTo>
                  <a:pt x="2235517" y="0"/>
                </a:lnTo>
                <a:close/>
              </a:path>
            </a:pathLst>
          </a:custGeom>
          <a:solidFill>
            <a:srgbClr val="A19D96"/>
          </a:solidFill>
        </p:spPr>
        <p:txBody>
          <a:bodyPr wrap="square" lIns="0" tIns="0" rIns="0" bIns="0" rtlCol="0"/>
          <a:lstStyle/>
          <a:p>
            <a:pPr defTabSz="514350"/>
            <a:endParaRPr>
              <a:solidFill>
                <a:prstClr val="black"/>
              </a:solidFill>
              <a:latin typeface="Calibri"/>
              <a:ea typeface="ＭＳ Ｐゴシック" charset="0"/>
              <a:cs typeface="ＭＳ Ｐゴシック" charset="0"/>
            </a:endParaRPr>
          </a:p>
        </p:txBody>
      </p:sp>
      <p:sp>
        <p:nvSpPr>
          <p:cNvPr id="19" name="bk object 19"/>
          <p:cNvSpPr/>
          <p:nvPr/>
        </p:nvSpPr>
        <p:spPr>
          <a:xfrm>
            <a:off x="4903064" y="2497094"/>
            <a:ext cx="1420535" cy="1961281"/>
          </a:xfrm>
          <a:custGeom>
            <a:avLst/>
            <a:gdLst/>
            <a:ahLst/>
            <a:cxnLst/>
            <a:rect l="l" t="t" r="r" b="b"/>
            <a:pathLst>
              <a:path w="2525395" h="3874134">
                <a:moveTo>
                  <a:pt x="290347" y="0"/>
                </a:moveTo>
                <a:lnTo>
                  <a:pt x="263113" y="54870"/>
                </a:lnTo>
                <a:lnTo>
                  <a:pt x="237111" y="110446"/>
                </a:lnTo>
                <a:lnTo>
                  <a:pt x="212358" y="166710"/>
                </a:lnTo>
                <a:lnTo>
                  <a:pt x="188871" y="223644"/>
                </a:lnTo>
                <a:lnTo>
                  <a:pt x="166670" y="281229"/>
                </a:lnTo>
                <a:lnTo>
                  <a:pt x="145772" y="339450"/>
                </a:lnTo>
                <a:lnTo>
                  <a:pt x="126194" y="398286"/>
                </a:lnTo>
                <a:lnTo>
                  <a:pt x="107955" y="457722"/>
                </a:lnTo>
                <a:lnTo>
                  <a:pt x="91073" y="517737"/>
                </a:lnTo>
                <a:lnTo>
                  <a:pt x="75565" y="578316"/>
                </a:lnTo>
                <a:lnTo>
                  <a:pt x="61448" y="639440"/>
                </a:lnTo>
                <a:lnTo>
                  <a:pt x="48742" y="701091"/>
                </a:lnTo>
                <a:lnTo>
                  <a:pt x="37464" y="763251"/>
                </a:lnTo>
                <a:lnTo>
                  <a:pt x="27632" y="825903"/>
                </a:lnTo>
                <a:lnTo>
                  <a:pt x="19263" y="889028"/>
                </a:lnTo>
                <a:lnTo>
                  <a:pt x="12376" y="952610"/>
                </a:lnTo>
                <a:lnTo>
                  <a:pt x="6988" y="1016629"/>
                </a:lnTo>
                <a:lnTo>
                  <a:pt x="3117" y="1081068"/>
                </a:lnTo>
                <a:lnTo>
                  <a:pt x="782" y="1145909"/>
                </a:lnTo>
                <a:lnTo>
                  <a:pt x="0" y="1211135"/>
                </a:lnTo>
                <a:lnTo>
                  <a:pt x="8282" y="1422849"/>
                </a:lnTo>
                <a:lnTo>
                  <a:pt x="32715" y="1630023"/>
                </a:lnTo>
                <a:lnTo>
                  <a:pt x="72677" y="1832034"/>
                </a:lnTo>
                <a:lnTo>
                  <a:pt x="127544" y="2028261"/>
                </a:lnTo>
                <a:lnTo>
                  <a:pt x="196696" y="2218081"/>
                </a:lnTo>
                <a:lnTo>
                  <a:pt x="279510" y="2400872"/>
                </a:lnTo>
                <a:lnTo>
                  <a:pt x="375364" y="2576013"/>
                </a:lnTo>
                <a:lnTo>
                  <a:pt x="483635" y="2742882"/>
                </a:lnTo>
                <a:lnTo>
                  <a:pt x="603703" y="2900856"/>
                </a:lnTo>
                <a:lnTo>
                  <a:pt x="734944" y="3049314"/>
                </a:lnTo>
                <a:lnTo>
                  <a:pt x="876736" y="3187633"/>
                </a:lnTo>
                <a:lnTo>
                  <a:pt x="1028458" y="3315192"/>
                </a:lnTo>
                <a:lnTo>
                  <a:pt x="1189487" y="3431369"/>
                </a:lnTo>
                <a:lnTo>
                  <a:pt x="1359202" y="3535541"/>
                </a:lnTo>
                <a:lnTo>
                  <a:pt x="1536979" y="3627087"/>
                </a:lnTo>
                <a:lnTo>
                  <a:pt x="1722198" y="3705385"/>
                </a:lnTo>
                <a:lnTo>
                  <a:pt x="1914235" y="3769812"/>
                </a:lnTo>
                <a:lnTo>
                  <a:pt x="2112469" y="3819747"/>
                </a:lnTo>
                <a:lnTo>
                  <a:pt x="2316278" y="3854567"/>
                </a:lnTo>
                <a:lnTo>
                  <a:pt x="2525039" y="3873652"/>
                </a:lnTo>
                <a:lnTo>
                  <a:pt x="2525039" y="3456038"/>
                </a:lnTo>
                <a:lnTo>
                  <a:pt x="2350482" y="3438407"/>
                </a:lnTo>
                <a:lnTo>
                  <a:pt x="2180112" y="3407729"/>
                </a:lnTo>
                <a:lnTo>
                  <a:pt x="2014445" y="3364517"/>
                </a:lnTo>
                <a:lnTo>
                  <a:pt x="1853995" y="3309286"/>
                </a:lnTo>
                <a:lnTo>
                  <a:pt x="1699279" y="3242551"/>
                </a:lnTo>
                <a:lnTo>
                  <a:pt x="1550811" y="3164828"/>
                </a:lnTo>
                <a:lnTo>
                  <a:pt x="1409106" y="3076630"/>
                </a:lnTo>
                <a:lnTo>
                  <a:pt x="1274679" y="2978473"/>
                </a:lnTo>
                <a:lnTo>
                  <a:pt x="1148046" y="2870871"/>
                </a:lnTo>
                <a:lnTo>
                  <a:pt x="1029722" y="2754339"/>
                </a:lnTo>
                <a:lnTo>
                  <a:pt x="920222" y="2629392"/>
                </a:lnTo>
                <a:lnTo>
                  <a:pt x="820061" y="2496545"/>
                </a:lnTo>
                <a:lnTo>
                  <a:pt x="729754" y="2356313"/>
                </a:lnTo>
                <a:lnTo>
                  <a:pt x="649816" y="2209209"/>
                </a:lnTo>
                <a:lnTo>
                  <a:pt x="580764" y="2055750"/>
                </a:lnTo>
                <a:lnTo>
                  <a:pt x="523111" y="1896450"/>
                </a:lnTo>
                <a:lnTo>
                  <a:pt x="477373" y="1731824"/>
                </a:lnTo>
                <a:lnTo>
                  <a:pt x="444065" y="1562386"/>
                </a:lnTo>
                <a:lnTo>
                  <a:pt x="423703" y="1388651"/>
                </a:lnTo>
                <a:lnTo>
                  <a:pt x="416801" y="1211135"/>
                </a:lnTo>
                <a:lnTo>
                  <a:pt x="417437" y="1157147"/>
                </a:lnTo>
                <a:lnTo>
                  <a:pt x="419336" y="1103471"/>
                </a:lnTo>
                <a:lnTo>
                  <a:pt x="422484" y="1050122"/>
                </a:lnTo>
                <a:lnTo>
                  <a:pt x="426865" y="997115"/>
                </a:lnTo>
                <a:lnTo>
                  <a:pt x="432467" y="944462"/>
                </a:lnTo>
                <a:lnTo>
                  <a:pt x="439273" y="892179"/>
                </a:lnTo>
                <a:lnTo>
                  <a:pt x="447271" y="840279"/>
                </a:lnTo>
                <a:lnTo>
                  <a:pt x="456445" y="788776"/>
                </a:lnTo>
                <a:lnTo>
                  <a:pt x="466781" y="737686"/>
                </a:lnTo>
                <a:lnTo>
                  <a:pt x="478264" y="687020"/>
                </a:lnTo>
                <a:lnTo>
                  <a:pt x="490881" y="636795"/>
                </a:lnTo>
                <a:lnTo>
                  <a:pt x="504616" y="587023"/>
                </a:lnTo>
                <a:lnTo>
                  <a:pt x="519456" y="537720"/>
                </a:lnTo>
                <a:lnTo>
                  <a:pt x="535386" y="488898"/>
                </a:lnTo>
                <a:lnTo>
                  <a:pt x="552391" y="440573"/>
                </a:lnTo>
                <a:lnTo>
                  <a:pt x="570457" y="392758"/>
                </a:lnTo>
                <a:lnTo>
                  <a:pt x="589571" y="345467"/>
                </a:lnTo>
                <a:lnTo>
                  <a:pt x="609716" y="298715"/>
                </a:lnTo>
                <a:lnTo>
                  <a:pt x="630879" y="252515"/>
                </a:lnTo>
                <a:lnTo>
                  <a:pt x="653046" y="206883"/>
                </a:lnTo>
                <a:lnTo>
                  <a:pt x="290347" y="0"/>
                </a:lnTo>
                <a:close/>
              </a:path>
            </a:pathLst>
          </a:custGeom>
          <a:solidFill>
            <a:srgbClr val="0084C9"/>
          </a:solidFill>
        </p:spPr>
        <p:txBody>
          <a:bodyPr wrap="square" lIns="0" tIns="0" rIns="0" bIns="0" rtlCol="0"/>
          <a:lstStyle/>
          <a:p>
            <a:pPr defTabSz="514350"/>
            <a:endParaRPr>
              <a:solidFill>
                <a:prstClr val="black"/>
              </a:solidFill>
              <a:latin typeface="Calibri"/>
              <a:ea typeface="ＭＳ Ｐゴシック" charset="0"/>
              <a:cs typeface="ＭＳ Ｐゴシック" charset="0"/>
            </a:endParaRPr>
          </a:p>
        </p:txBody>
      </p:sp>
      <p:sp>
        <p:nvSpPr>
          <p:cNvPr id="20" name="bk object 20"/>
          <p:cNvSpPr/>
          <p:nvPr/>
        </p:nvSpPr>
        <p:spPr>
          <a:xfrm>
            <a:off x="5146106" y="1760338"/>
            <a:ext cx="2514243" cy="719447"/>
          </a:xfrm>
          <a:custGeom>
            <a:avLst/>
            <a:gdLst/>
            <a:ahLst/>
            <a:cxnLst/>
            <a:rect l="l" t="t" r="r" b="b"/>
            <a:pathLst>
              <a:path w="4469765" h="1421129">
                <a:moveTo>
                  <a:pt x="3664892" y="416814"/>
                </a:moveTo>
                <a:lnTo>
                  <a:pt x="2234171" y="416814"/>
                </a:lnTo>
                <a:lnTo>
                  <a:pt x="2350715" y="419781"/>
                </a:lnTo>
                <a:lnTo>
                  <a:pt x="2465716" y="428587"/>
                </a:lnTo>
                <a:lnTo>
                  <a:pt x="2579030" y="443088"/>
                </a:lnTo>
                <a:lnTo>
                  <a:pt x="2690512" y="463138"/>
                </a:lnTo>
                <a:lnTo>
                  <a:pt x="2800019" y="488594"/>
                </a:lnTo>
                <a:lnTo>
                  <a:pt x="2907406" y="519311"/>
                </a:lnTo>
                <a:lnTo>
                  <a:pt x="3012529" y="555145"/>
                </a:lnTo>
                <a:lnTo>
                  <a:pt x="3115245" y="595952"/>
                </a:lnTo>
                <a:lnTo>
                  <a:pt x="3215409" y="641587"/>
                </a:lnTo>
                <a:lnTo>
                  <a:pt x="3312877" y="691905"/>
                </a:lnTo>
                <a:lnTo>
                  <a:pt x="3407505" y="746763"/>
                </a:lnTo>
                <a:lnTo>
                  <a:pt x="3499226" y="806071"/>
                </a:lnTo>
                <a:lnTo>
                  <a:pt x="3587665" y="869520"/>
                </a:lnTo>
                <a:lnTo>
                  <a:pt x="3672908" y="937130"/>
                </a:lnTo>
                <a:lnTo>
                  <a:pt x="3754736" y="1008702"/>
                </a:lnTo>
                <a:lnTo>
                  <a:pt x="3833003" y="1084091"/>
                </a:lnTo>
                <a:lnTo>
                  <a:pt x="3907565" y="1163154"/>
                </a:lnTo>
                <a:lnTo>
                  <a:pt x="3978280" y="1245746"/>
                </a:lnTo>
                <a:lnTo>
                  <a:pt x="4045001" y="1331722"/>
                </a:lnTo>
                <a:lnTo>
                  <a:pt x="4107586" y="1420939"/>
                </a:lnTo>
                <a:lnTo>
                  <a:pt x="4469333" y="1212418"/>
                </a:lnTo>
                <a:lnTo>
                  <a:pt x="4395403" y="1104827"/>
                </a:lnTo>
                <a:lnTo>
                  <a:pt x="4316434" y="1001121"/>
                </a:lnTo>
                <a:lnTo>
                  <a:pt x="4232604" y="901477"/>
                </a:lnTo>
                <a:lnTo>
                  <a:pt x="4144030" y="806016"/>
                </a:lnTo>
                <a:lnTo>
                  <a:pt x="4051059" y="715080"/>
                </a:lnTo>
                <a:lnTo>
                  <a:pt x="3953697" y="628680"/>
                </a:lnTo>
                <a:lnTo>
                  <a:pt x="3852177" y="547048"/>
                </a:lnTo>
                <a:lnTo>
                  <a:pt x="3746675" y="470360"/>
                </a:lnTo>
                <a:lnTo>
                  <a:pt x="3664892" y="416814"/>
                </a:lnTo>
                <a:close/>
              </a:path>
              <a:path w="4469765" h="1421129">
                <a:moveTo>
                  <a:pt x="2234171" y="0"/>
                </a:moveTo>
                <a:lnTo>
                  <a:pt x="2094655" y="3589"/>
                </a:lnTo>
                <a:lnTo>
                  <a:pt x="1957137" y="14222"/>
                </a:lnTo>
                <a:lnTo>
                  <a:pt x="1821594" y="31735"/>
                </a:lnTo>
                <a:lnTo>
                  <a:pt x="1688268" y="55949"/>
                </a:lnTo>
                <a:lnTo>
                  <a:pt x="1557335" y="86687"/>
                </a:lnTo>
                <a:lnTo>
                  <a:pt x="1428971" y="123773"/>
                </a:lnTo>
                <a:lnTo>
                  <a:pt x="1303351" y="167031"/>
                </a:lnTo>
                <a:lnTo>
                  <a:pt x="1180652" y="216285"/>
                </a:lnTo>
                <a:lnTo>
                  <a:pt x="1061048" y="271359"/>
                </a:lnTo>
                <a:lnTo>
                  <a:pt x="944716" y="332076"/>
                </a:lnTo>
                <a:lnTo>
                  <a:pt x="831831" y="398261"/>
                </a:lnTo>
                <a:lnTo>
                  <a:pt x="722570" y="469737"/>
                </a:lnTo>
                <a:lnTo>
                  <a:pt x="617107" y="546328"/>
                </a:lnTo>
                <a:lnTo>
                  <a:pt x="515619" y="627859"/>
                </a:lnTo>
                <a:lnTo>
                  <a:pt x="418281" y="714153"/>
                </a:lnTo>
                <a:lnTo>
                  <a:pt x="325270" y="805034"/>
                </a:lnTo>
                <a:lnTo>
                  <a:pt x="236760" y="900326"/>
                </a:lnTo>
                <a:lnTo>
                  <a:pt x="152928" y="999853"/>
                </a:lnTo>
                <a:lnTo>
                  <a:pt x="73949" y="1103438"/>
                </a:lnTo>
                <a:lnTo>
                  <a:pt x="0" y="1210906"/>
                </a:lnTo>
                <a:lnTo>
                  <a:pt x="362800" y="1417853"/>
                </a:lnTo>
                <a:lnTo>
                  <a:pt x="425420" y="1328891"/>
                </a:lnTo>
                <a:lnTo>
                  <a:pt x="492157" y="1243163"/>
                </a:lnTo>
                <a:lnTo>
                  <a:pt x="562869" y="1160813"/>
                </a:lnTo>
                <a:lnTo>
                  <a:pt x="637412" y="1081985"/>
                </a:lnTo>
                <a:lnTo>
                  <a:pt x="715644" y="1006821"/>
                </a:lnTo>
                <a:lnTo>
                  <a:pt x="797419" y="935466"/>
                </a:lnTo>
                <a:lnTo>
                  <a:pt x="882597" y="868064"/>
                </a:lnTo>
                <a:lnTo>
                  <a:pt x="971031" y="804757"/>
                </a:lnTo>
                <a:lnTo>
                  <a:pt x="1062581" y="745689"/>
                </a:lnTo>
                <a:lnTo>
                  <a:pt x="1157101" y="691005"/>
                </a:lnTo>
                <a:lnTo>
                  <a:pt x="1254449" y="640847"/>
                </a:lnTo>
                <a:lnTo>
                  <a:pt x="1354482" y="595359"/>
                </a:lnTo>
                <a:lnTo>
                  <a:pt x="1457055" y="554685"/>
                </a:lnTo>
                <a:lnTo>
                  <a:pt x="1562026" y="518969"/>
                </a:lnTo>
                <a:lnTo>
                  <a:pt x="1669251" y="488353"/>
                </a:lnTo>
                <a:lnTo>
                  <a:pt x="1778587" y="462982"/>
                </a:lnTo>
                <a:lnTo>
                  <a:pt x="1889890" y="442998"/>
                </a:lnTo>
                <a:lnTo>
                  <a:pt x="2003018" y="428547"/>
                </a:lnTo>
                <a:lnTo>
                  <a:pt x="2117826" y="419771"/>
                </a:lnTo>
                <a:lnTo>
                  <a:pt x="2234171" y="416814"/>
                </a:lnTo>
                <a:lnTo>
                  <a:pt x="3664892" y="416814"/>
                </a:lnTo>
                <a:lnTo>
                  <a:pt x="3637368" y="398792"/>
                </a:lnTo>
                <a:lnTo>
                  <a:pt x="3524430" y="332522"/>
                </a:lnTo>
                <a:lnTo>
                  <a:pt x="3408040" y="271726"/>
                </a:lnTo>
                <a:lnTo>
                  <a:pt x="3288371" y="216579"/>
                </a:lnTo>
                <a:lnTo>
                  <a:pt x="3165602" y="167260"/>
                </a:lnTo>
                <a:lnTo>
                  <a:pt x="3039907" y="123944"/>
                </a:lnTo>
                <a:lnTo>
                  <a:pt x="2911463" y="86807"/>
                </a:lnTo>
                <a:lnTo>
                  <a:pt x="2780446" y="56027"/>
                </a:lnTo>
                <a:lnTo>
                  <a:pt x="2647032" y="31780"/>
                </a:lnTo>
                <a:lnTo>
                  <a:pt x="2511398" y="14242"/>
                </a:lnTo>
                <a:lnTo>
                  <a:pt x="2373719" y="3589"/>
                </a:lnTo>
                <a:lnTo>
                  <a:pt x="2234171" y="0"/>
                </a:lnTo>
                <a:close/>
              </a:path>
            </a:pathLst>
          </a:custGeom>
          <a:solidFill>
            <a:srgbClr val="E95A51"/>
          </a:solidFill>
        </p:spPr>
        <p:txBody>
          <a:bodyPr wrap="square" lIns="0" tIns="0" rIns="0" bIns="0" rtlCol="0"/>
          <a:lstStyle/>
          <a:p>
            <a:pPr defTabSz="514350"/>
            <a:endParaRPr>
              <a:solidFill>
                <a:prstClr val="black"/>
              </a:solidFill>
              <a:latin typeface="Calibri"/>
              <a:ea typeface="ＭＳ Ｐゴシック" charset="0"/>
              <a:cs typeface="ＭＳ Ｐゴシック" charset="0"/>
            </a:endParaRPr>
          </a:p>
        </p:txBody>
      </p:sp>
      <p:sp>
        <p:nvSpPr>
          <p:cNvPr id="21" name="bk object 21"/>
          <p:cNvSpPr/>
          <p:nvPr/>
        </p:nvSpPr>
        <p:spPr>
          <a:xfrm>
            <a:off x="6238454" y="2954393"/>
            <a:ext cx="347901" cy="313111"/>
          </a:xfrm>
          <a:custGeom>
            <a:avLst/>
            <a:gdLst/>
            <a:ahLst/>
            <a:cxnLst/>
            <a:rect l="l" t="t" r="r" b="b"/>
            <a:pathLst>
              <a:path w="618490" h="618489">
                <a:moveTo>
                  <a:pt x="309232" y="0"/>
                </a:moveTo>
                <a:lnTo>
                  <a:pt x="259071" y="4047"/>
                </a:lnTo>
                <a:lnTo>
                  <a:pt x="211488" y="15765"/>
                </a:lnTo>
                <a:lnTo>
                  <a:pt x="167119" y="34517"/>
                </a:lnTo>
                <a:lnTo>
                  <a:pt x="126601" y="59666"/>
                </a:lnTo>
                <a:lnTo>
                  <a:pt x="90570" y="90576"/>
                </a:lnTo>
                <a:lnTo>
                  <a:pt x="59662" y="126609"/>
                </a:lnTo>
                <a:lnTo>
                  <a:pt x="34514" y="167129"/>
                </a:lnTo>
                <a:lnTo>
                  <a:pt x="15764" y="211500"/>
                </a:lnTo>
                <a:lnTo>
                  <a:pt x="4047" y="259084"/>
                </a:lnTo>
                <a:lnTo>
                  <a:pt x="0" y="309245"/>
                </a:lnTo>
                <a:lnTo>
                  <a:pt x="1025" y="334607"/>
                </a:lnTo>
                <a:lnTo>
                  <a:pt x="8986" y="383559"/>
                </a:lnTo>
                <a:lnTo>
                  <a:pt x="24300" y="429616"/>
                </a:lnTo>
                <a:lnTo>
                  <a:pt x="46328" y="472141"/>
                </a:lnTo>
                <a:lnTo>
                  <a:pt x="74435" y="510497"/>
                </a:lnTo>
                <a:lnTo>
                  <a:pt x="107985" y="544048"/>
                </a:lnTo>
                <a:lnTo>
                  <a:pt x="146339" y="572157"/>
                </a:lnTo>
                <a:lnTo>
                  <a:pt x="188862" y="594187"/>
                </a:lnTo>
                <a:lnTo>
                  <a:pt x="234918" y="609502"/>
                </a:lnTo>
                <a:lnTo>
                  <a:pt x="283869" y="617464"/>
                </a:lnTo>
                <a:lnTo>
                  <a:pt x="309232" y="618490"/>
                </a:lnTo>
                <a:lnTo>
                  <a:pt x="334596" y="617464"/>
                </a:lnTo>
                <a:lnTo>
                  <a:pt x="383551" y="609502"/>
                </a:lnTo>
                <a:lnTo>
                  <a:pt x="429609" y="594187"/>
                </a:lnTo>
                <a:lnTo>
                  <a:pt x="472134" y="572157"/>
                </a:lnTo>
                <a:lnTo>
                  <a:pt x="510490" y="544048"/>
                </a:lnTo>
                <a:lnTo>
                  <a:pt x="544040" y="510497"/>
                </a:lnTo>
                <a:lnTo>
                  <a:pt x="572147" y="472141"/>
                </a:lnTo>
                <a:lnTo>
                  <a:pt x="594176" y="429616"/>
                </a:lnTo>
                <a:lnTo>
                  <a:pt x="609490" y="383559"/>
                </a:lnTo>
                <a:lnTo>
                  <a:pt x="617452" y="334607"/>
                </a:lnTo>
                <a:lnTo>
                  <a:pt x="618477" y="309245"/>
                </a:lnTo>
                <a:lnTo>
                  <a:pt x="617452" y="283882"/>
                </a:lnTo>
                <a:lnTo>
                  <a:pt x="609490" y="234930"/>
                </a:lnTo>
                <a:lnTo>
                  <a:pt x="594176" y="188873"/>
                </a:lnTo>
                <a:lnTo>
                  <a:pt x="572147" y="146348"/>
                </a:lnTo>
                <a:lnTo>
                  <a:pt x="544040" y="107992"/>
                </a:lnTo>
                <a:lnTo>
                  <a:pt x="510490" y="74441"/>
                </a:lnTo>
                <a:lnTo>
                  <a:pt x="472134" y="46332"/>
                </a:lnTo>
                <a:lnTo>
                  <a:pt x="429609" y="24302"/>
                </a:lnTo>
                <a:lnTo>
                  <a:pt x="383551" y="8987"/>
                </a:lnTo>
                <a:lnTo>
                  <a:pt x="334596" y="1025"/>
                </a:lnTo>
                <a:lnTo>
                  <a:pt x="309232" y="0"/>
                </a:lnTo>
                <a:close/>
              </a:path>
            </a:pathLst>
          </a:custGeom>
          <a:solidFill>
            <a:srgbClr val="FFFFFF"/>
          </a:solidFill>
        </p:spPr>
        <p:txBody>
          <a:bodyPr wrap="square" lIns="0" tIns="0" rIns="0" bIns="0" rtlCol="0"/>
          <a:lstStyle/>
          <a:p>
            <a:pPr defTabSz="514350"/>
            <a:endParaRPr>
              <a:solidFill>
                <a:prstClr val="black"/>
              </a:solidFill>
              <a:latin typeface="Calibri"/>
              <a:ea typeface="ＭＳ Ｐゴシック" charset="0"/>
              <a:cs typeface="ＭＳ Ｐゴシック" charset="0"/>
            </a:endParaRPr>
          </a:p>
        </p:txBody>
      </p:sp>
      <p:sp>
        <p:nvSpPr>
          <p:cNvPr id="2" name="Holder 2"/>
          <p:cNvSpPr>
            <a:spLocks noGrp="1"/>
          </p:cNvSpPr>
          <p:nvPr>
            <p:ph type="title"/>
          </p:nvPr>
        </p:nvSpPr>
        <p:spPr>
          <a:xfrm>
            <a:off x="357200" y="559961"/>
            <a:ext cx="8429625" cy="450123"/>
          </a:xfrm>
        </p:spPr>
        <p:txBody>
          <a:bodyPr lIns="0" tIns="0" rIns="0" bIns="0"/>
          <a:lstStyle>
            <a:lvl1pPr>
              <a:defRPr sz="2925" b="1" i="0">
                <a:solidFill>
                  <a:srgbClr val="333333"/>
                </a:solidFill>
                <a:latin typeface="Arial"/>
                <a:cs typeface="Arial"/>
              </a:defRPr>
            </a:lvl1pPr>
          </a:lstStyle>
          <a:p>
            <a:endParaRPr/>
          </a:p>
        </p:txBody>
      </p:sp>
      <p:sp>
        <p:nvSpPr>
          <p:cNvPr id="3" name="Holder 3"/>
          <p:cNvSpPr>
            <a:spLocks noGrp="1"/>
          </p:cNvSpPr>
          <p:nvPr>
            <p:ph sz="half" idx="2"/>
          </p:nvPr>
        </p:nvSpPr>
        <p:spPr>
          <a:xfrm>
            <a:off x="1330181" y="1700846"/>
            <a:ext cx="2245994" cy="259763"/>
          </a:xfrm>
          <a:prstGeom prst="rect">
            <a:avLst/>
          </a:prstGeom>
        </p:spPr>
        <p:txBody>
          <a:bodyPr wrap="square" lIns="0" tIns="0" rIns="0" bIns="0">
            <a:spAutoFit/>
          </a:bodyPr>
          <a:lstStyle>
            <a:lvl1pPr>
              <a:defRPr sz="1688" b="1" i="0">
                <a:solidFill>
                  <a:srgbClr val="949290"/>
                </a:solidFill>
                <a:latin typeface="Arial"/>
                <a:cs typeface="Arial"/>
              </a:defRPr>
            </a:lvl1pPr>
          </a:lstStyle>
          <a:p>
            <a:endParaRPr/>
          </a:p>
        </p:txBody>
      </p:sp>
      <p:sp>
        <p:nvSpPr>
          <p:cNvPr id="4" name="Holder 4"/>
          <p:cNvSpPr>
            <a:spLocks noGrp="1"/>
          </p:cNvSpPr>
          <p:nvPr>
            <p:ph sz="half" idx="3"/>
          </p:nvPr>
        </p:nvSpPr>
        <p:spPr>
          <a:xfrm>
            <a:off x="4709159" y="1183078"/>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9/21/20</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636022538"/>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57200" y="559961"/>
            <a:ext cx="8429625" cy="450123"/>
          </a:xfrm>
        </p:spPr>
        <p:txBody>
          <a:bodyPr lIns="0" tIns="0" rIns="0" bIns="0"/>
          <a:lstStyle>
            <a:lvl1pPr>
              <a:defRPr sz="2925" b="1" i="0">
                <a:solidFill>
                  <a:srgbClr val="333333"/>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9/21/20</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0564570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en-US"/>
              <a:t>Click to edit Master title 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02151970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1435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pPr defTabSz="514350"/>
            <a:endParaRPr>
              <a:solidFill>
                <a:prstClr val="black"/>
              </a:solidFill>
              <a:latin typeface="Calibri"/>
              <a:ea typeface="ＭＳ Ｐゴシック" charset="0"/>
              <a:cs typeface="ＭＳ Ｐゴシック" charset="0"/>
            </a:endParaRPr>
          </a:p>
        </p:txBody>
      </p:sp>
      <p:sp>
        <p:nvSpPr>
          <p:cNvPr id="17" name="bk object 17"/>
          <p:cNvSpPr/>
          <p:nvPr/>
        </p:nvSpPr>
        <p:spPr>
          <a:xfrm>
            <a:off x="2678906" y="867983"/>
            <a:ext cx="3786188" cy="340756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defTabSz="514350"/>
            <a:endParaRPr>
              <a:solidFill>
                <a:prstClr val="black"/>
              </a:solidFill>
              <a:latin typeface="Calibri"/>
              <a:ea typeface="ＭＳ Ｐゴシック" charset="0"/>
              <a:cs typeface="ＭＳ Ｐゴシック" charset="0"/>
            </a:endParaRPr>
          </a:p>
        </p:txBody>
      </p:sp>
      <p:sp>
        <p:nvSpPr>
          <p:cNvPr id="18" name="bk object 18"/>
          <p:cNvSpPr/>
          <p:nvPr/>
        </p:nvSpPr>
        <p:spPr>
          <a:xfrm>
            <a:off x="3414712" y="3233976"/>
            <a:ext cx="5729288" cy="623650"/>
          </a:xfrm>
          <a:custGeom>
            <a:avLst/>
            <a:gdLst/>
            <a:ahLst/>
            <a:cxnLst/>
            <a:rect l="l" t="t" r="r" b="b"/>
            <a:pathLst>
              <a:path w="10185400" h="1231900">
                <a:moveTo>
                  <a:pt x="0" y="1231900"/>
                </a:moveTo>
                <a:lnTo>
                  <a:pt x="10185400" y="1231900"/>
                </a:lnTo>
                <a:lnTo>
                  <a:pt x="10185400" y="0"/>
                </a:lnTo>
                <a:lnTo>
                  <a:pt x="0" y="0"/>
                </a:lnTo>
                <a:lnTo>
                  <a:pt x="0" y="1231900"/>
                </a:lnTo>
                <a:close/>
              </a:path>
            </a:pathLst>
          </a:custGeom>
          <a:solidFill>
            <a:srgbClr val="A19D96"/>
          </a:solidFill>
        </p:spPr>
        <p:txBody>
          <a:bodyPr wrap="square" lIns="0" tIns="0" rIns="0" bIns="0" rtlCol="0"/>
          <a:lstStyle/>
          <a:p>
            <a:pPr defTabSz="514350"/>
            <a:endParaRPr>
              <a:solidFill>
                <a:prstClr val="black"/>
              </a:solidFill>
              <a:latin typeface="Calibri"/>
              <a:ea typeface="ＭＳ Ｐゴシック" charset="0"/>
              <a:cs typeface="ＭＳ Ｐゴシック" charset="0"/>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9/21/20</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4740011"/>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4" y="1275606"/>
            <a:ext cx="8207375" cy="2656800"/>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382829305"/>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156154804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2592490236"/>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1257434328"/>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1699547969"/>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1603198721"/>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4175821599"/>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182045363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en-US"/>
              <a:t>Click to edit Master title 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9387244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75822554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235689529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348" y="1491982"/>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9348"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90194076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9348" y="1491982"/>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en-US"/>
              <a:t>Click to edit Master title style</a:t>
            </a:r>
            <a:endParaRPr lang="en-US" dirty="0"/>
          </a:p>
        </p:txBody>
      </p:sp>
      <p:sp>
        <p:nvSpPr>
          <p:cNvPr id="8" name="Subtitle 2"/>
          <p:cNvSpPr>
            <a:spLocks noGrp="1"/>
          </p:cNvSpPr>
          <p:nvPr>
            <p:ph type="subTitle" idx="1"/>
          </p:nvPr>
        </p:nvSpPr>
        <p:spPr>
          <a:xfrm>
            <a:off x="469348"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134164978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9348" y="1470094"/>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en-US"/>
              <a:t>Click to edit Master title style</a:t>
            </a:r>
            <a:endParaRPr lang="en-US" dirty="0"/>
          </a:p>
        </p:txBody>
      </p:sp>
      <p:sp>
        <p:nvSpPr>
          <p:cNvPr id="7" name="Subtitle 2"/>
          <p:cNvSpPr>
            <a:spLocks noGrp="1"/>
          </p:cNvSpPr>
          <p:nvPr>
            <p:ph type="subTitle" idx="1"/>
          </p:nvPr>
        </p:nvSpPr>
        <p:spPr>
          <a:xfrm>
            <a:off x="469348"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2803963464"/>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474" y="4256737"/>
            <a:ext cx="2039167" cy="861840"/>
          </a:xfrm>
          <a:prstGeom prst="rect">
            <a:avLst/>
          </a:prstGeom>
        </p:spPr>
      </p:pic>
      <p:cxnSp>
        <p:nvCxnSpPr>
          <p:cNvPr id="7"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0943953"/>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1291" y="4259134"/>
            <a:ext cx="1979878" cy="861840"/>
          </a:xfrm>
          <a:prstGeom prst="rect">
            <a:avLst/>
          </a:prstGeom>
        </p:spPr>
      </p:pic>
      <p:cxnSp>
        <p:nvCxnSpPr>
          <p:cNvPr id="8"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9731447"/>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8035" y="4257816"/>
            <a:ext cx="2071506" cy="861840"/>
          </a:xfrm>
          <a:prstGeom prst="rect">
            <a:avLst/>
          </a:prstGeom>
        </p:spPr>
      </p:pic>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cxnSp>
        <p:nvCxnSpPr>
          <p:cNvPr id="8"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2452084"/>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4" y="1145993"/>
            <a:ext cx="8207374" cy="299193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42C68F6D-8348-4D45-8DA8-FD9DC128913F}"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pic>
        <p:nvPicPr>
          <p:cNvPr id="9"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7889"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Connector 4"/>
          <p:cNvCxnSpPr/>
          <p:nvPr userDrawn="1"/>
        </p:nvCxnSpPr>
        <p:spPr>
          <a:xfrm>
            <a:off x="468325"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731155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10D4F5D4-B9BE-44F8-96C7-1C557ABCEE05}"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9"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0"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4" name="Straight Connector 4"/>
          <p:cNvCxnSpPr/>
          <p:nvPr userDrawn="1"/>
        </p:nvCxnSpPr>
        <p:spPr>
          <a:xfrm>
            <a:off x="468325"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6296116"/>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80000"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9AAC3E7-FF06-4D99-B9A7-10BD4542BFB8}"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25"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58021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774" y="1491982"/>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9774"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7"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989401124"/>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3320"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0"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CBC33CCD-9C0F-4F50-B300-ED98B7FFFC45}"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7889"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25"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1371213"/>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468325" y="1135465"/>
            <a:ext cx="3988079" cy="3002981"/>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87611" y="1134971"/>
            <a:ext cx="3988079" cy="3002981"/>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B72ECC5E-FBF9-4BBA-8E4E-908F083515A2}"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0"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0"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25"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7307356"/>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25"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B4E52BF5-BF61-4F2B-B633-26CA257B268F}"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79512"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25"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599317131"/>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7"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8171558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4095684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6"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40219849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5"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6914195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8412394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9"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1279580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5372904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42" y="27466"/>
            <a:ext cx="2238479" cy="1537347"/>
          </a:xfrm>
          <a:prstGeom prst="rect">
            <a:avLst/>
          </a:prstGeom>
        </p:spPr>
      </p:pic>
    </p:spTree>
    <p:extLst>
      <p:ext uri="{BB962C8B-B14F-4D97-AF65-F5344CB8AC3E}">
        <p14:creationId xmlns:p14="http://schemas.microsoft.com/office/powerpoint/2010/main" val="40541455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9774" y="1491982"/>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en-US"/>
              <a:t>Click to edit Master title style</a:t>
            </a:r>
            <a:endParaRPr lang="en-US" dirty="0"/>
          </a:p>
        </p:txBody>
      </p:sp>
      <p:sp>
        <p:nvSpPr>
          <p:cNvPr id="8" name="Subtitle 2"/>
          <p:cNvSpPr>
            <a:spLocks noGrp="1"/>
          </p:cNvSpPr>
          <p:nvPr>
            <p:ph type="subTitle" idx="1"/>
          </p:nvPr>
        </p:nvSpPr>
        <p:spPr>
          <a:xfrm>
            <a:off x="469774"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419290634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8"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6347576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5999289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338" y="1491982"/>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469338"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endParaRPr lang="fi-FI" noProof="0"/>
          </a:p>
        </p:txBody>
      </p:sp>
      <p:pic>
        <p:nvPicPr>
          <p:cNvPr id="7"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7612443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endParaRPr lang="fi-FI" noProof="0"/>
          </a:p>
        </p:txBody>
      </p:sp>
      <p:sp>
        <p:nvSpPr>
          <p:cNvPr id="6" name="Title 1"/>
          <p:cNvSpPr>
            <a:spLocks noGrp="1"/>
          </p:cNvSpPr>
          <p:nvPr>
            <p:ph type="ctrTitle"/>
          </p:nvPr>
        </p:nvSpPr>
        <p:spPr>
          <a:xfrm>
            <a:off x="469338" y="1491982"/>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9338"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184395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endParaRPr lang="fi-FI" noProof="0"/>
          </a:p>
        </p:txBody>
      </p:sp>
      <p:sp>
        <p:nvSpPr>
          <p:cNvPr id="6" name="Title 1"/>
          <p:cNvSpPr>
            <a:spLocks noGrp="1"/>
          </p:cNvSpPr>
          <p:nvPr>
            <p:ph type="ctrTitle"/>
          </p:nvPr>
        </p:nvSpPr>
        <p:spPr>
          <a:xfrm>
            <a:off x="469338" y="1470094"/>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7" name="Subtitle 2"/>
          <p:cNvSpPr>
            <a:spLocks noGrp="1"/>
          </p:cNvSpPr>
          <p:nvPr>
            <p:ph type="subTitle" idx="1"/>
          </p:nvPr>
        </p:nvSpPr>
        <p:spPr>
          <a:xfrm>
            <a:off x="469338"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8506102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cxnSp>
        <p:nvCxnSpPr>
          <p:cNvPr id="7"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645"/>
            <a:ext cx="2113788" cy="868137"/>
          </a:xfrm>
          <a:prstGeom prst="rect">
            <a:avLst/>
          </a:prstGeom>
        </p:spPr>
      </p:pic>
    </p:spTree>
    <p:extLst>
      <p:ext uri="{BB962C8B-B14F-4D97-AF65-F5344CB8AC3E}">
        <p14:creationId xmlns:p14="http://schemas.microsoft.com/office/powerpoint/2010/main" val="18412254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645"/>
            <a:ext cx="2055876" cy="868137"/>
          </a:xfrm>
          <a:prstGeom prst="rect">
            <a:avLst/>
          </a:prstGeom>
        </p:spPr>
      </p:pic>
    </p:spTree>
    <p:extLst>
      <p:ext uri="{BB962C8B-B14F-4D97-AF65-F5344CB8AC3E}">
        <p14:creationId xmlns:p14="http://schemas.microsoft.com/office/powerpoint/2010/main" val="37334062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645"/>
            <a:ext cx="2146364" cy="868137"/>
          </a:xfrm>
          <a:prstGeom prst="rect">
            <a:avLst/>
          </a:prstGeom>
        </p:spPr>
      </p:pic>
    </p:spTree>
    <p:extLst>
      <p:ext uri="{BB962C8B-B14F-4D97-AF65-F5344CB8AC3E}">
        <p14:creationId xmlns:p14="http://schemas.microsoft.com/office/powerpoint/2010/main" val="18086755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468314" y="1145993"/>
            <a:ext cx="8207374" cy="299193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cxnSp>
        <p:nvCxnSpPr>
          <p:cNvPr id="12" name="Straight Connector 4"/>
          <p:cNvCxnSpPr/>
          <p:nvPr userDrawn="1"/>
        </p:nvCxnSpPr>
        <p:spPr>
          <a:xfrm>
            <a:off x="468325"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645"/>
            <a:ext cx="2113788" cy="868137"/>
          </a:xfrm>
          <a:prstGeom prst="rect">
            <a:avLst/>
          </a:prstGeom>
        </p:spPr>
      </p:pic>
    </p:spTree>
    <p:extLst>
      <p:ext uri="{BB962C8B-B14F-4D97-AF65-F5344CB8AC3E}">
        <p14:creationId xmlns:p14="http://schemas.microsoft.com/office/powerpoint/2010/main" val="24824450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7"/>
          <p:cNvSpPr>
            <a:spLocks noGrp="1"/>
          </p:cNvSpPr>
          <p:nvPr>
            <p:ph type="dt" sz="half" idx="15"/>
          </p:nvPr>
        </p:nvSpPr>
        <p:spPr/>
        <p:txBody>
          <a:bodyPr/>
          <a:lstStyle>
            <a:lvl1pPr>
              <a:defRPr/>
            </a:lvl1pPr>
          </a:lstStyle>
          <a:p>
            <a:pPr>
              <a:defRPr/>
            </a:pPr>
            <a:fld id="{D8C36687-CBD3-415D-8421-2B5EAA963EBF}"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cxnSp>
        <p:nvCxnSpPr>
          <p:cNvPr id="34" name="Straight Connector 4"/>
          <p:cNvCxnSpPr/>
          <p:nvPr userDrawn="1"/>
        </p:nvCxnSpPr>
        <p:spPr>
          <a:xfrm>
            <a:off x="468325"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2"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645"/>
            <a:ext cx="2055876" cy="868137"/>
          </a:xfrm>
          <a:prstGeom prst="rect">
            <a:avLst/>
          </a:prstGeom>
        </p:spPr>
      </p:pic>
    </p:spTree>
    <p:extLst>
      <p:ext uri="{BB962C8B-B14F-4D97-AF65-F5344CB8AC3E}">
        <p14:creationId xmlns:p14="http://schemas.microsoft.com/office/powerpoint/2010/main" val="19626524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9774" y="1470094"/>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en-US"/>
              <a:t>Click to edit Master title style</a:t>
            </a:r>
            <a:endParaRPr lang="en-US" dirty="0"/>
          </a:p>
        </p:txBody>
      </p:sp>
      <p:sp>
        <p:nvSpPr>
          <p:cNvPr id="7" name="Subtitle 2"/>
          <p:cNvSpPr>
            <a:spLocks noGrp="1"/>
          </p:cNvSpPr>
          <p:nvPr>
            <p:ph type="subTitle" idx="1"/>
          </p:nvPr>
        </p:nvSpPr>
        <p:spPr>
          <a:xfrm>
            <a:off x="469774"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103927414"/>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7"/>
          <p:cNvSpPr>
            <a:spLocks noGrp="1"/>
          </p:cNvSpPr>
          <p:nvPr>
            <p:ph type="dt" sz="half" idx="15"/>
          </p:nvPr>
        </p:nvSpPr>
        <p:spPr/>
        <p:txBody>
          <a:bodyPr/>
          <a:lstStyle>
            <a:lvl1pPr>
              <a:defRPr/>
            </a:lvl1pPr>
          </a:lstStyle>
          <a:p>
            <a:pPr>
              <a:defRPr/>
            </a:pPr>
            <a:fld id="{7F3C5285-7526-43D5-81FF-B1103F667C54}"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25"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12"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645"/>
            <a:ext cx="2146364" cy="868137"/>
          </a:xfrm>
          <a:prstGeom prst="rect">
            <a:avLst/>
          </a:prstGeom>
        </p:spPr>
      </p:pic>
    </p:spTree>
    <p:extLst>
      <p:ext uri="{BB962C8B-B14F-4D97-AF65-F5344CB8AC3E}">
        <p14:creationId xmlns:p14="http://schemas.microsoft.com/office/powerpoint/2010/main" val="2454747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3320"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40"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25"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4"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645"/>
            <a:ext cx="2113788" cy="868137"/>
          </a:xfrm>
          <a:prstGeom prst="rect">
            <a:avLst/>
          </a:prstGeom>
        </p:spPr>
      </p:pic>
    </p:spTree>
    <p:extLst>
      <p:ext uri="{BB962C8B-B14F-4D97-AF65-F5344CB8AC3E}">
        <p14:creationId xmlns:p14="http://schemas.microsoft.com/office/powerpoint/2010/main" val="40751320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468325" y="1135465"/>
            <a:ext cx="3988079" cy="3002981"/>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87611" y="1134971"/>
            <a:ext cx="3988079" cy="3002981"/>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25"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645"/>
            <a:ext cx="2055876" cy="868137"/>
          </a:xfrm>
          <a:prstGeom prst="rect">
            <a:avLst/>
          </a:prstGeom>
        </p:spPr>
      </p:pic>
    </p:spTree>
    <p:extLst>
      <p:ext uri="{BB962C8B-B14F-4D97-AF65-F5344CB8AC3E}">
        <p14:creationId xmlns:p14="http://schemas.microsoft.com/office/powerpoint/2010/main" val="23474617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25"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42FBD0ED-27AA-4BEE-8827-0A59147D95E5}"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25"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2"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645"/>
            <a:ext cx="2146364" cy="868137"/>
          </a:xfrm>
          <a:prstGeom prst="rect">
            <a:avLst/>
          </a:prstGeom>
        </p:spPr>
      </p:pic>
    </p:spTree>
    <p:extLst>
      <p:ext uri="{BB962C8B-B14F-4D97-AF65-F5344CB8AC3E}">
        <p14:creationId xmlns:p14="http://schemas.microsoft.com/office/powerpoint/2010/main" val="23563099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3742666568"/>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1642676084"/>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2787587672"/>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2394673347"/>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312559290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19125362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8"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792"/>
            <a:ext cx="2113788" cy="868137"/>
          </a:xfrm>
          <a:prstGeom prst="rect">
            <a:avLst/>
          </a:prstGeom>
        </p:spPr>
      </p:pic>
    </p:spTree>
    <p:extLst>
      <p:ext uri="{BB962C8B-B14F-4D97-AF65-F5344CB8AC3E}">
        <p14:creationId xmlns:p14="http://schemas.microsoft.com/office/powerpoint/2010/main" val="58055067"/>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126896516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fi-FI"/>
              <a:t>Click to edit Master title 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7"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3781729419"/>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1179060950"/>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330" y="1491982"/>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9330"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fi-FI" noProof="0"/>
              <a:t>Drag picture to placeholder or click icon to add</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3372381001"/>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fi-FI" noProof="0"/>
              <a:t>Drag picture to placeholder or click icon to add</a:t>
            </a:r>
          </a:p>
        </p:txBody>
      </p:sp>
      <p:sp>
        <p:nvSpPr>
          <p:cNvPr id="6" name="Title 1"/>
          <p:cNvSpPr>
            <a:spLocks noGrp="1"/>
          </p:cNvSpPr>
          <p:nvPr>
            <p:ph type="ctrTitle"/>
          </p:nvPr>
        </p:nvSpPr>
        <p:spPr>
          <a:xfrm>
            <a:off x="469330" y="1491982"/>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fi-FI"/>
              <a:t>Click to edit Master title style</a:t>
            </a:r>
            <a:endParaRPr lang="en-US" dirty="0"/>
          </a:p>
        </p:txBody>
      </p:sp>
      <p:sp>
        <p:nvSpPr>
          <p:cNvPr id="8" name="Subtitle 2"/>
          <p:cNvSpPr>
            <a:spLocks noGrp="1"/>
          </p:cNvSpPr>
          <p:nvPr>
            <p:ph type="subTitle" idx="1"/>
          </p:nvPr>
        </p:nvSpPr>
        <p:spPr>
          <a:xfrm>
            <a:off x="469330"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2894930392"/>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fi-FI" noProof="0"/>
              <a:t>Drag picture to placeholder or click icon to add</a:t>
            </a:r>
          </a:p>
        </p:txBody>
      </p:sp>
      <p:sp>
        <p:nvSpPr>
          <p:cNvPr id="6" name="Title 1"/>
          <p:cNvSpPr>
            <a:spLocks noGrp="1"/>
          </p:cNvSpPr>
          <p:nvPr>
            <p:ph type="ctrTitle"/>
          </p:nvPr>
        </p:nvSpPr>
        <p:spPr>
          <a:xfrm>
            <a:off x="469330" y="1470094"/>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fi-FI"/>
              <a:t>Click to edit Master title style</a:t>
            </a:r>
            <a:endParaRPr lang="en-US" dirty="0"/>
          </a:p>
        </p:txBody>
      </p:sp>
      <p:sp>
        <p:nvSpPr>
          <p:cNvPr id="7" name="Subtitle 2"/>
          <p:cNvSpPr>
            <a:spLocks noGrp="1"/>
          </p:cNvSpPr>
          <p:nvPr>
            <p:ph type="subTitle" idx="1"/>
          </p:nvPr>
        </p:nvSpPr>
        <p:spPr>
          <a:xfrm>
            <a:off x="469330"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697824990"/>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474" y="4256737"/>
            <a:ext cx="2039167" cy="861840"/>
          </a:xfrm>
          <a:prstGeom prst="rect">
            <a:avLst/>
          </a:prstGeom>
        </p:spPr>
      </p:pic>
      <p:cxnSp>
        <p:nvCxnSpPr>
          <p:cNvPr id="7"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6689824"/>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1291" y="4259134"/>
            <a:ext cx="1979878" cy="861840"/>
          </a:xfrm>
          <a:prstGeom prst="rect">
            <a:avLst/>
          </a:prstGeom>
        </p:spPr>
      </p:pic>
      <p:cxnSp>
        <p:nvCxnSpPr>
          <p:cNvPr id="8"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9041746"/>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8035" y="4257816"/>
            <a:ext cx="2071506" cy="861840"/>
          </a:xfrm>
          <a:prstGeom prst="rect">
            <a:avLst/>
          </a:prstGeom>
        </p:spPr>
      </p:pic>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9630619"/>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468314" y="1145993"/>
            <a:ext cx="8207374" cy="299193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42C68F6D-8348-4D45-8DA8-FD9DC128913F}"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pic>
        <p:nvPicPr>
          <p:cNvPr id="9"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7889"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Connector 4"/>
          <p:cNvCxnSpPr/>
          <p:nvPr userDrawn="1"/>
        </p:nvCxnSpPr>
        <p:spPr>
          <a:xfrm>
            <a:off x="468325"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43855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792"/>
            <a:ext cx="2055876" cy="868137"/>
          </a:xfrm>
          <a:prstGeom prst="rect">
            <a:avLst/>
          </a:prstGeom>
        </p:spPr>
      </p:pic>
    </p:spTree>
    <p:extLst>
      <p:ext uri="{BB962C8B-B14F-4D97-AF65-F5344CB8AC3E}">
        <p14:creationId xmlns:p14="http://schemas.microsoft.com/office/powerpoint/2010/main" val="1216633851"/>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10D4F5D4-B9BE-44F8-96C7-1C557ABCEE05}"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9"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0"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4" name="Straight Connector 4"/>
          <p:cNvCxnSpPr/>
          <p:nvPr userDrawn="1"/>
        </p:nvCxnSpPr>
        <p:spPr>
          <a:xfrm>
            <a:off x="468325"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3318483"/>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80000"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9AAC3E7-FF06-4D99-B9A7-10BD4542BFB8}"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25"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1918832"/>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3320"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40"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CBC33CCD-9C0F-4F50-B300-ED98B7FFFC45}"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7889"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25"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027127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468325" y="1135465"/>
            <a:ext cx="3988079" cy="3002981"/>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87611" y="1134971"/>
            <a:ext cx="3988079" cy="3002981"/>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B72ECC5E-FBF9-4BBA-8E4E-908F083515A2}"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0"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0"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25"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7065372"/>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25"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B4E52BF5-BF61-4F2B-B633-26CA257B268F}"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79512" y="4254147"/>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25"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18227542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DD6FE2-3508-8A44-8EB4-FD55DCE81352}"/>
              </a:ext>
            </a:extLst>
          </p:cNvPr>
          <p:cNvSpPr>
            <a:spLocks noGrp="1"/>
          </p:cNvSpPr>
          <p:nvPr>
            <p:ph type="dt" sz="half" idx="10"/>
          </p:nvPr>
        </p:nvSpPr>
        <p:spPr/>
        <p:txBody>
          <a:bodyPr/>
          <a:lstStyle/>
          <a:p>
            <a:fld id="{1F3D43DE-90AC-F447-9FB4-879C8C31BA27}" type="datetimeFigureOut">
              <a:rPr lang="fi-FI" smtClean="0"/>
              <a:t>21.9.2020</a:t>
            </a:fld>
            <a:endParaRPr lang="fi-FI"/>
          </a:p>
        </p:txBody>
      </p:sp>
      <p:sp>
        <p:nvSpPr>
          <p:cNvPr id="3" name="Footer Placeholder 2">
            <a:extLst>
              <a:ext uri="{FF2B5EF4-FFF2-40B4-BE49-F238E27FC236}">
                <a16:creationId xmlns:a16="http://schemas.microsoft.com/office/drawing/2014/main" id="{614362C5-3BE9-864B-8400-198AF8B9DD81}"/>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B54DE7B3-0EDE-0649-98F8-84F4FB7D19B1}"/>
              </a:ext>
            </a:extLst>
          </p:cNvPr>
          <p:cNvSpPr>
            <a:spLocks noGrp="1"/>
          </p:cNvSpPr>
          <p:nvPr>
            <p:ph type="sldNum" sz="quarter" idx="12"/>
          </p:nvPr>
        </p:nvSpPr>
        <p:spPr/>
        <p:txBody>
          <a:bodyPr/>
          <a:lstStyle/>
          <a:p>
            <a:fld id="{5FE82470-F3A3-F74C-A8E1-B9F2020508B9}" type="slidenum">
              <a:rPr lang="fi-FI" smtClean="0"/>
              <a:t>‹#›</a:t>
            </a:fld>
            <a:endParaRPr lang="fi-FI"/>
          </a:p>
        </p:txBody>
      </p:sp>
    </p:spTree>
    <p:extLst>
      <p:ext uri="{BB962C8B-B14F-4D97-AF65-F5344CB8AC3E}">
        <p14:creationId xmlns:p14="http://schemas.microsoft.com/office/powerpoint/2010/main" val="1252234682"/>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669650223"/>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00947902"/>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65480635"/>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7237613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792"/>
            <a:ext cx="2146364" cy="868137"/>
          </a:xfrm>
          <a:prstGeom prst="rect">
            <a:avLst/>
          </a:prstGeom>
        </p:spPr>
      </p:pic>
    </p:spTree>
    <p:extLst>
      <p:ext uri="{BB962C8B-B14F-4D97-AF65-F5344CB8AC3E}">
        <p14:creationId xmlns:p14="http://schemas.microsoft.com/office/powerpoint/2010/main" val="1573055666"/>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994698910"/>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98315330"/>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582477791"/>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en-US"/>
              <a:t>Click to edit Master title 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4031779185"/>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125818811"/>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824" y="1491982"/>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9824"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7"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89402241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9824" y="1491982"/>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en-US"/>
              <a:t>Click to edit Master title style</a:t>
            </a:r>
            <a:endParaRPr lang="en-US" dirty="0"/>
          </a:p>
        </p:txBody>
      </p:sp>
      <p:sp>
        <p:nvSpPr>
          <p:cNvPr id="8" name="Subtitle 2"/>
          <p:cNvSpPr>
            <a:spLocks noGrp="1"/>
          </p:cNvSpPr>
          <p:nvPr>
            <p:ph type="subTitle" idx="1"/>
          </p:nvPr>
        </p:nvSpPr>
        <p:spPr>
          <a:xfrm>
            <a:off x="469824"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198670752"/>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9824" y="1470094"/>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en-US"/>
              <a:t>Click to edit Master title style</a:t>
            </a:r>
            <a:endParaRPr lang="en-US" dirty="0"/>
          </a:p>
        </p:txBody>
      </p:sp>
      <p:sp>
        <p:nvSpPr>
          <p:cNvPr id="7" name="Subtitle 2"/>
          <p:cNvSpPr>
            <a:spLocks noGrp="1"/>
          </p:cNvSpPr>
          <p:nvPr>
            <p:ph type="subTitle" idx="1"/>
          </p:nvPr>
        </p:nvSpPr>
        <p:spPr>
          <a:xfrm>
            <a:off x="469824"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262493936"/>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8"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789"/>
            <a:ext cx="2113788" cy="868137"/>
          </a:xfrm>
          <a:prstGeom prst="rect">
            <a:avLst/>
          </a:prstGeom>
        </p:spPr>
      </p:pic>
    </p:spTree>
    <p:extLst>
      <p:ext uri="{BB962C8B-B14F-4D97-AF65-F5344CB8AC3E}">
        <p14:creationId xmlns:p14="http://schemas.microsoft.com/office/powerpoint/2010/main" val="2307741666"/>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789"/>
            <a:ext cx="2055876" cy="868137"/>
          </a:xfrm>
          <a:prstGeom prst="rect">
            <a:avLst/>
          </a:prstGeom>
        </p:spPr>
      </p:pic>
    </p:spTree>
    <p:extLst>
      <p:ext uri="{BB962C8B-B14F-4D97-AF65-F5344CB8AC3E}">
        <p14:creationId xmlns:p14="http://schemas.microsoft.com/office/powerpoint/2010/main" val="7948739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4" y="1145993"/>
            <a:ext cx="8207374" cy="299193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spTree>
    <p:extLst>
      <p:ext uri="{BB962C8B-B14F-4D97-AF65-F5344CB8AC3E}">
        <p14:creationId xmlns:p14="http://schemas.microsoft.com/office/powerpoint/2010/main" val="2501691114"/>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789"/>
            <a:ext cx="2146364" cy="868137"/>
          </a:xfrm>
          <a:prstGeom prst="rect">
            <a:avLst/>
          </a:prstGeom>
        </p:spPr>
      </p:pic>
    </p:spTree>
    <p:extLst>
      <p:ext uri="{BB962C8B-B14F-4D97-AF65-F5344CB8AC3E}">
        <p14:creationId xmlns:p14="http://schemas.microsoft.com/office/powerpoint/2010/main" val="1290483353"/>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540023"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spTree>
    <p:extLst>
      <p:ext uri="{BB962C8B-B14F-4D97-AF65-F5344CB8AC3E}">
        <p14:creationId xmlns:p14="http://schemas.microsoft.com/office/powerpoint/2010/main" val="3828620145"/>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704015554"/>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116253420"/>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64637315"/>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210927762"/>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072249571"/>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341543732"/>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432635863"/>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en-US"/>
              <a:t>Click to edit Master title 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8845172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8C36687-CBD3-415D-8421-2B5EAA963EBF}"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12"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792"/>
            <a:ext cx="2055876" cy="868137"/>
          </a:xfrm>
          <a:prstGeom prst="rect">
            <a:avLst/>
          </a:prstGeom>
        </p:spPr>
      </p:pic>
    </p:spTree>
    <p:extLst>
      <p:ext uri="{BB962C8B-B14F-4D97-AF65-F5344CB8AC3E}">
        <p14:creationId xmlns:p14="http://schemas.microsoft.com/office/powerpoint/2010/main" val="1524905681"/>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441474449"/>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772" y="1491982"/>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9772"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7"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952040736"/>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9772" y="1491982"/>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en-US"/>
              <a:t>Click to edit Master title style</a:t>
            </a:r>
            <a:endParaRPr lang="en-US" dirty="0"/>
          </a:p>
        </p:txBody>
      </p:sp>
      <p:sp>
        <p:nvSpPr>
          <p:cNvPr id="8" name="Subtitle 2"/>
          <p:cNvSpPr>
            <a:spLocks noGrp="1"/>
          </p:cNvSpPr>
          <p:nvPr>
            <p:ph type="subTitle" idx="1"/>
          </p:nvPr>
        </p:nvSpPr>
        <p:spPr>
          <a:xfrm>
            <a:off x="469772"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870563558"/>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9772" y="1470094"/>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en-US"/>
              <a:t>Click to edit Master title style</a:t>
            </a:r>
            <a:endParaRPr lang="en-US" dirty="0"/>
          </a:p>
        </p:txBody>
      </p:sp>
      <p:sp>
        <p:nvSpPr>
          <p:cNvPr id="7" name="Subtitle 2"/>
          <p:cNvSpPr>
            <a:spLocks noGrp="1"/>
          </p:cNvSpPr>
          <p:nvPr>
            <p:ph type="subTitle" idx="1"/>
          </p:nvPr>
        </p:nvSpPr>
        <p:spPr>
          <a:xfrm>
            <a:off x="469772"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809793997"/>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8"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762"/>
            <a:ext cx="2113788" cy="868137"/>
          </a:xfrm>
          <a:prstGeom prst="rect">
            <a:avLst/>
          </a:prstGeom>
        </p:spPr>
      </p:pic>
    </p:spTree>
    <p:extLst>
      <p:ext uri="{BB962C8B-B14F-4D97-AF65-F5344CB8AC3E}">
        <p14:creationId xmlns:p14="http://schemas.microsoft.com/office/powerpoint/2010/main" val="296038913"/>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762"/>
            <a:ext cx="2055876" cy="868137"/>
          </a:xfrm>
          <a:prstGeom prst="rect">
            <a:avLst/>
          </a:prstGeom>
        </p:spPr>
      </p:pic>
    </p:spTree>
    <p:extLst>
      <p:ext uri="{BB962C8B-B14F-4D97-AF65-F5344CB8AC3E}">
        <p14:creationId xmlns:p14="http://schemas.microsoft.com/office/powerpoint/2010/main" val="3616605593"/>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762"/>
            <a:ext cx="2146364" cy="868137"/>
          </a:xfrm>
          <a:prstGeom prst="rect">
            <a:avLst/>
          </a:prstGeom>
        </p:spPr>
      </p:pic>
    </p:spTree>
    <p:extLst>
      <p:ext uri="{BB962C8B-B14F-4D97-AF65-F5344CB8AC3E}">
        <p14:creationId xmlns:p14="http://schemas.microsoft.com/office/powerpoint/2010/main" val="3996899156"/>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23528" y="230102"/>
            <a:ext cx="6696744" cy="613483"/>
          </a:xfrm>
          <a:prstGeom prst="rect">
            <a:avLst/>
          </a:prstGeom>
        </p:spPr>
        <p:txBody>
          <a:bodyPr/>
          <a:lstStyle/>
          <a:p>
            <a:r>
              <a:rPr lang="fi-FI"/>
              <a:t>Muokkaa perustyyl. napsautt.</a:t>
            </a:r>
          </a:p>
        </p:txBody>
      </p:sp>
      <p:sp>
        <p:nvSpPr>
          <p:cNvPr id="3" name="Sisällön paikkamerkki 2"/>
          <p:cNvSpPr>
            <a:spLocks noGrp="1"/>
          </p:cNvSpPr>
          <p:nvPr>
            <p:ph idx="1"/>
          </p:nvPr>
        </p:nvSpPr>
        <p:spPr>
          <a:xfrm>
            <a:off x="323528" y="843575"/>
            <a:ext cx="6696744" cy="3960439"/>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r>
              <a:rPr lang="fi-FI">
                <a:solidFill>
                  <a:prstClr val="black">
                    <a:tint val="75000"/>
                  </a:prstClr>
                </a:solidFill>
              </a:rPr>
              <a:t>Alaviite</a:t>
            </a:r>
          </a:p>
        </p:txBody>
      </p:sp>
      <p:sp>
        <p:nvSpPr>
          <p:cNvPr id="6" name="Dian numeron paikkamerkki 5"/>
          <p:cNvSpPr>
            <a:spLocks noGrp="1"/>
          </p:cNvSpPr>
          <p:nvPr>
            <p:ph type="sldNum" sz="quarter" idx="12"/>
          </p:nvPr>
        </p:nvSpPr>
        <p:spPr/>
        <p:txBody>
          <a:bodyPr/>
          <a:lstStyle/>
          <a:p>
            <a:fld id="{0CDDEEDB-25F1-4D3E-800A-9D02EA80302B}"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719398998"/>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Cover Blue">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35652641"/>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Cover Red">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3347575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7F3C5285-7526-43D5-81FF-B1103F667C54}"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pic>
        <p:nvPicPr>
          <p:cNvPr id="12"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792"/>
            <a:ext cx="2146364" cy="868137"/>
          </a:xfrm>
          <a:prstGeom prst="rect">
            <a:avLst/>
          </a:prstGeom>
        </p:spPr>
      </p:pic>
    </p:spTree>
    <p:extLst>
      <p:ext uri="{BB962C8B-B14F-4D97-AF65-F5344CB8AC3E}">
        <p14:creationId xmlns:p14="http://schemas.microsoft.com/office/powerpoint/2010/main" val="3369402550"/>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Cover Yellow">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889742961"/>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Cover with BG image">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389129567"/>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Cover with BG image 2">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436926372"/>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Cover with BG image 3">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668914128"/>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273298627"/>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en-US"/>
              <a:t>Click to edit Master title 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648593884"/>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Cover Yellow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190191657"/>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938" y="1491982"/>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9938"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7"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518144940"/>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9938" y="1491982"/>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en-US"/>
              <a:t>Click to edit Master title style</a:t>
            </a:r>
            <a:endParaRPr lang="en-US" dirty="0"/>
          </a:p>
        </p:txBody>
      </p:sp>
      <p:sp>
        <p:nvSpPr>
          <p:cNvPr id="8" name="Subtitle 2"/>
          <p:cNvSpPr>
            <a:spLocks noGrp="1"/>
          </p:cNvSpPr>
          <p:nvPr>
            <p:ph type="subTitle" idx="1"/>
          </p:nvPr>
        </p:nvSpPr>
        <p:spPr>
          <a:xfrm>
            <a:off x="469938"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752902088"/>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9938" y="1470094"/>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en-US"/>
              <a:t>Click to edit Master title style</a:t>
            </a:r>
            <a:endParaRPr lang="en-US" dirty="0"/>
          </a:p>
        </p:txBody>
      </p:sp>
      <p:sp>
        <p:nvSpPr>
          <p:cNvPr id="7" name="Subtitle 2"/>
          <p:cNvSpPr>
            <a:spLocks noGrp="1"/>
          </p:cNvSpPr>
          <p:nvPr>
            <p:ph type="subTitle" idx="1"/>
          </p:nvPr>
        </p:nvSpPr>
        <p:spPr>
          <a:xfrm>
            <a:off x="469938"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40674339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3320"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0"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4"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792"/>
            <a:ext cx="2113788" cy="868137"/>
          </a:xfrm>
          <a:prstGeom prst="rect">
            <a:avLst/>
          </a:prstGeom>
        </p:spPr>
      </p:pic>
    </p:spTree>
    <p:extLst>
      <p:ext uri="{BB962C8B-B14F-4D97-AF65-F5344CB8AC3E}">
        <p14:creationId xmlns:p14="http://schemas.microsoft.com/office/powerpoint/2010/main" val="2988846474"/>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8"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816"/>
            <a:ext cx="2113788" cy="868137"/>
          </a:xfrm>
          <a:prstGeom prst="rect">
            <a:avLst/>
          </a:prstGeom>
        </p:spPr>
      </p:pic>
    </p:spTree>
    <p:extLst>
      <p:ext uri="{BB962C8B-B14F-4D97-AF65-F5344CB8AC3E}">
        <p14:creationId xmlns:p14="http://schemas.microsoft.com/office/powerpoint/2010/main" val="2370401902"/>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Divider Red">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816"/>
            <a:ext cx="2055876" cy="868137"/>
          </a:xfrm>
          <a:prstGeom prst="rect">
            <a:avLst/>
          </a:prstGeom>
        </p:spPr>
      </p:pic>
    </p:spTree>
    <p:extLst>
      <p:ext uri="{BB962C8B-B14F-4D97-AF65-F5344CB8AC3E}">
        <p14:creationId xmlns:p14="http://schemas.microsoft.com/office/powerpoint/2010/main" val="834485445"/>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Divider Yellow">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816"/>
            <a:ext cx="2146364" cy="868137"/>
          </a:xfrm>
          <a:prstGeom prst="rect">
            <a:avLst/>
          </a:prstGeom>
        </p:spPr>
      </p:pic>
    </p:spTree>
    <p:extLst>
      <p:ext uri="{BB962C8B-B14F-4D97-AF65-F5344CB8AC3E}">
        <p14:creationId xmlns:p14="http://schemas.microsoft.com/office/powerpoint/2010/main" val="2594340454"/>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B85831-ABC0-4F4A-9B17-D7700EF64593}" type="datetimeFigureOut">
              <a:rPr lang="en-US" smtClean="0">
                <a:solidFill>
                  <a:prstClr val="black">
                    <a:tint val="75000"/>
                  </a:prstClr>
                </a:solidFill>
                <a:latin typeface="Arial"/>
              </a:rPr>
              <a:pPr/>
              <a:t>9/21/20</a:t>
            </a:fld>
            <a:endParaRPr lang="fi-FI">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fi-FI">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7FB57035-36AB-654B-9582-4D14C7FA966C}" type="slidenum">
              <a:rPr lang="fi-FI" smtClean="0">
                <a:solidFill>
                  <a:prstClr val="black">
                    <a:tint val="75000"/>
                  </a:prstClr>
                </a:solidFill>
                <a:latin typeface="Arial"/>
              </a:rPr>
              <a:pPr/>
              <a:t>‹#›</a:t>
            </a:fld>
            <a:endParaRPr lang="fi-FI">
              <a:solidFill>
                <a:prstClr val="black">
                  <a:tint val="75000"/>
                </a:prstClr>
              </a:solidFill>
              <a:latin typeface="Arial"/>
            </a:endParaRPr>
          </a:p>
        </p:txBody>
      </p:sp>
    </p:spTree>
    <p:extLst>
      <p:ext uri="{BB962C8B-B14F-4D97-AF65-F5344CB8AC3E}">
        <p14:creationId xmlns:p14="http://schemas.microsoft.com/office/powerpoint/2010/main" val="1007482043"/>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540023"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spTree>
    <p:extLst>
      <p:ext uri="{BB962C8B-B14F-4D97-AF65-F5344CB8AC3E}">
        <p14:creationId xmlns:p14="http://schemas.microsoft.com/office/powerpoint/2010/main" val="2228398239"/>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466"/>
            <a:ext cx="2238480" cy="1537347"/>
          </a:xfrm>
          <a:prstGeom prst="rect">
            <a:avLst/>
          </a:prstGeom>
        </p:spPr>
      </p:pic>
    </p:spTree>
    <p:extLst>
      <p:ext uri="{BB962C8B-B14F-4D97-AF65-F5344CB8AC3E}">
        <p14:creationId xmlns:p14="http://schemas.microsoft.com/office/powerpoint/2010/main" val="4126181985"/>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12" y="27466"/>
            <a:ext cx="2238479" cy="1537347"/>
          </a:xfrm>
          <a:prstGeom prst="rect">
            <a:avLst/>
          </a:prstGeom>
        </p:spPr>
      </p:pic>
    </p:spTree>
    <p:extLst>
      <p:ext uri="{BB962C8B-B14F-4D97-AF65-F5344CB8AC3E}">
        <p14:creationId xmlns:p14="http://schemas.microsoft.com/office/powerpoint/2010/main" val="3791784917"/>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12" y="27466"/>
            <a:ext cx="2238479" cy="1537347"/>
          </a:xfrm>
          <a:prstGeom prst="rect">
            <a:avLst/>
          </a:prstGeom>
        </p:spPr>
      </p:pic>
    </p:spTree>
    <p:extLst>
      <p:ext uri="{BB962C8B-B14F-4D97-AF65-F5344CB8AC3E}">
        <p14:creationId xmlns:p14="http://schemas.microsoft.com/office/powerpoint/2010/main" val="1306468996"/>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466"/>
            <a:ext cx="2238480" cy="1537347"/>
          </a:xfrm>
          <a:prstGeom prst="rect">
            <a:avLst/>
          </a:prstGeom>
        </p:spPr>
      </p:pic>
    </p:spTree>
    <p:extLst>
      <p:ext uri="{BB962C8B-B14F-4D97-AF65-F5344CB8AC3E}">
        <p14:creationId xmlns:p14="http://schemas.microsoft.com/office/powerpoint/2010/main" val="1397680721"/>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12" y="27466"/>
            <a:ext cx="2238479" cy="1537347"/>
          </a:xfrm>
          <a:prstGeom prst="rect">
            <a:avLst/>
          </a:prstGeom>
        </p:spPr>
      </p:pic>
    </p:spTree>
    <p:extLst>
      <p:ext uri="{BB962C8B-B14F-4D97-AF65-F5344CB8AC3E}">
        <p14:creationId xmlns:p14="http://schemas.microsoft.com/office/powerpoint/2010/main" val="27336761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468325" y="1135465"/>
            <a:ext cx="3988079" cy="3002981"/>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87611" y="1134971"/>
            <a:ext cx="3988079" cy="3002981"/>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4"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792"/>
            <a:ext cx="2055876" cy="868137"/>
          </a:xfrm>
          <a:prstGeom prst="rect">
            <a:avLst/>
          </a:prstGeom>
        </p:spPr>
      </p:pic>
    </p:spTree>
    <p:extLst>
      <p:ext uri="{BB962C8B-B14F-4D97-AF65-F5344CB8AC3E}">
        <p14:creationId xmlns:p14="http://schemas.microsoft.com/office/powerpoint/2010/main" val="3234157579"/>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12" y="27466"/>
            <a:ext cx="2238479" cy="1537347"/>
          </a:xfrm>
          <a:prstGeom prst="rect">
            <a:avLst/>
          </a:prstGeom>
        </p:spPr>
      </p:pic>
    </p:spTree>
    <p:extLst>
      <p:ext uri="{BB962C8B-B14F-4D97-AF65-F5344CB8AC3E}">
        <p14:creationId xmlns:p14="http://schemas.microsoft.com/office/powerpoint/2010/main" val="3514738251"/>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20" y="2055250"/>
            <a:ext cx="7975385" cy="1977000"/>
          </a:xfrm>
          <a:prstGeom prst="rect">
            <a:avLst/>
          </a:prstGeom>
        </p:spPr>
        <p:txBody>
          <a:bodyPr lIns="0" tIns="0" rIns="0" bIns="0" anchor="b">
            <a:noAutofit/>
          </a:bodyPr>
          <a:lstStyle>
            <a:lvl1pPr algn="l">
              <a:lnSpc>
                <a:spcPct val="80000"/>
              </a:lnSpc>
              <a:defRPr sz="7200" b="1" spc="-200">
                <a:solidFill>
                  <a:schemeClr val="accent3"/>
                </a:solidFill>
              </a:defRPr>
            </a:lvl1pPr>
          </a:lstStyle>
          <a:p>
            <a:r>
              <a:rPr lang="en-US"/>
              <a:t>Click to edit Master title style</a:t>
            </a:r>
            <a:endParaRPr lang="en-US" dirty="0"/>
          </a:p>
        </p:txBody>
      </p:sp>
      <p:sp>
        <p:nvSpPr>
          <p:cNvPr id="17" name="Subtitle 2"/>
          <p:cNvSpPr>
            <a:spLocks noGrp="1"/>
          </p:cNvSpPr>
          <p:nvPr>
            <p:ph type="subTitle" idx="1"/>
          </p:nvPr>
        </p:nvSpPr>
        <p:spPr>
          <a:xfrm>
            <a:off x="584340" y="4128749"/>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12" y="27454"/>
            <a:ext cx="2238479" cy="1537346"/>
          </a:xfrm>
          <a:prstGeom prst="rect">
            <a:avLst/>
          </a:prstGeom>
        </p:spPr>
      </p:pic>
    </p:spTree>
    <p:extLst>
      <p:ext uri="{BB962C8B-B14F-4D97-AF65-F5344CB8AC3E}">
        <p14:creationId xmlns:p14="http://schemas.microsoft.com/office/powerpoint/2010/main" val="1549104806"/>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20" y="2055250"/>
            <a:ext cx="7975385" cy="1977000"/>
          </a:xfrm>
          <a:prstGeom prst="rect">
            <a:avLst/>
          </a:prstGeom>
        </p:spPr>
        <p:txBody>
          <a:bodyPr lIns="0" tIns="0" rIns="0" bIns="0" anchor="b">
            <a:noAutofit/>
          </a:bodyPr>
          <a:lstStyle>
            <a:lvl1pPr algn="l">
              <a:lnSpc>
                <a:spcPct val="80000"/>
              </a:lnSpc>
              <a:defRPr sz="7200" b="1" spc="-200">
                <a:solidFill>
                  <a:schemeClr val="accent5"/>
                </a:solidFill>
              </a:defRPr>
            </a:lvl1pPr>
          </a:lstStyle>
          <a:p>
            <a:r>
              <a:rPr lang="en-US"/>
              <a:t>Click to edit Master title style</a:t>
            </a:r>
            <a:endParaRPr lang="en-US" dirty="0"/>
          </a:p>
        </p:txBody>
      </p:sp>
      <p:sp>
        <p:nvSpPr>
          <p:cNvPr id="6" name="Subtitle 2"/>
          <p:cNvSpPr>
            <a:spLocks noGrp="1"/>
          </p:cNvSpPr>
          <p:nvPr>
            <p:ph type="subTitle" idx="1"/>
          </p:nvPr>
        </p:nvSpPr>
        <p:spPr>
          <a:xfrm>
            <a:off x="584340" y="4128749"/>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12" y="27454"/>
            <a:ext cx="2238479" cy="1537346"/>
          </a:xfrm>
          <a:prstGeom prst="rect">
            <a:avLst/>
          </a:prstGeom>
        </p:spPr>
      </p:pic>
    </p:spTree>
    <p:extLst>
      <p:ext uri="{BB962C8B-B14F-4D97-AF65-F5344CB8AC3E}">
        <p14:creationId xmlns:p14="http://schemas.microsoft.com/office/powerpoint/2010/main" val="2717563718"/>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20" y="2055250"/>
            <a:ext cx="7975385" cy="1977000"/>
          </a:xfrm>
          <a:prstGeom prst="rect">
            <a:avLst/>
          </a:prstGeom>
        </p:spPr>
        <p:txBody>
          <a:bodyPr lIns="0" tIns="0" rIns="0" bIns="0" anchor="b">
            <a:noAutofit/>
          </a:bodyPr>
          <a:lstStyle>
            <a:lvl1pPr algn="l">
              <a:lnSpc>
                <a:spcPct val="80000"/>
              </a:lnSpc>
              <a:defRPr sz="7200" b="1" spc="-200">
                <a:solidFill>
                  <a:schemeClr val="accent1"/>
                </a:solidFill>
              </a:defRPr>
            </a:lvl1pPr>
          </a:lstStyle>
          <a:p>
            <a:r>
              <a:rPr lang="en-US"/>
              <a:t>Click to edit Master title style</a:t>
            </a:r>
            <a:endParaRPr lang="en-US" dirty="0"/>
          </a:p>
        </p:txBody>
      </p:sp>
      <p:sp>
        <p:nvSpPr>
          <p:cNvPr id="6" name="Subtitle 2"/>
          <p:cNvSpPr>
            <a:spLocks noGrp="1"/>
          </p:cNvSpPr>
          <p:nvPr>
            <p:ph type="subTitle" idx="1"/>
          </p:nvPr>
        </p:nvSpPr>
        <p:spPr>
          <a:xfrm>
            <a:off x="584340" y="4128749"/>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12" y="27454"/>
            <a:ext cx="2238479" cy="1537346"/>
          </a:xfrm>
          <a:prstGeom prst="rect">
            <a:avLst/>
          </a:prstGeom>
        </p:spPr>
      </p:pic>
    </p:spTree>
    <p:extLst>
      <p:ext uri="{BB962C8B-B14F-4D97-AF65-F5344CB8AC3E}">
        <p14:creationId xmlns:p14="http://schemas.microsoft.com/office/powerpoint/2010/main" val="4276028298"/>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5785" y="1826719"/>
            <a:ext cx="3319477" cy="2424675"/>
          </a:xfrm>
          <a:prstGeom prst="rect">
            <a:avLst/>
          </a:prstGeom>
        </p:spPr>
        <p:txBody>
          <a:bodyPr lIns="0" tIns="0" rIns="0" bIns="0" anchor="t">
            <a:noAutofit/>
          </a:bodyPr>
          <a:lstStyle>
            <a:lvl1pPr algn="l">
              <a:lnSpc>
                <a:spcPct val="80000"/>
              </a:lnSpc>
              <a:defRPr sz="6000" b="1" spc="-200">
                <a:solidFill>
                  <a:schemeClr val="accent3"/>
                </a:solidFill>
              </a:defRPr>
            </a:lvl1pPr>
          </a:lstStyle>
          <a:p>
            <a:r>
              <a:rPr lang="en-US"/>
              <a:t>Click to edit Master title style</a:t>
            </a:r>
            <a:endParaRPr lang="en-US" dirty="0"/>
          </a:p>
        </p:txBody>
      </p:sp>
      <p:sp>
        <p:nvSpPr>
          <p:cNvPr id="17" name="Subtitle 2"/>
          <p:cNvSpPr>
            <a:spLocks noGrp="1"/>
          </p:cNvSpPr>
          <p:nvPr>
            <p:ph type="subTitle" idx="1"/>
          </p:nvPr>
        </p:nvSpPr>
        <p:spPr>
          <a:xfrm>
            <a:off x="585785"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12" y="27454"/>
            <a:ext cx="2238479" cy="1537346"/>
          </a:xfrm>
          <a:prstGeom prst="rect">
            <a:avLst/>
          </a:prstGeom>
        </p:spPr>
      </p:pic>
    </p:spTree>
    <p:extLst>
      <p:ext uri="{BB962C8B-B14F-4D97-AF65-F5344CB8AC3E}">
        <p14:creationId xmlns:p14="http://schemas.microsoft.com/office/powerpoint/2010/main" val="2660728003"/>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585785" y="1826719"/>
            <a:ext cx="3319477" cy="2424675"/>
          </a:xfrm>
          <a:prstGeom prst="rect">
            <a:avLst/>
          </a:prstGeom>
        </p:spPr>
        <p:txBody>
          <a:bodyPr lIns="0" tIns="0" rIns="0" bIns="0" anchor="t">
            <a:noAutofit/>
          </a:bodyPr>
          <a:lstStyle>
            <a:lvl1pPr algn="l">
              <a:lnSpc>
                <a:spcPct val="80000"/>
              </a:lnSpc>
              <a:defRPr sz="6000" b="1" spc="-200">
                <a:solidFill>
                  <a:schemeClr val="accent5"/>
                </a:solidFill>
              </a:defRPr>
            </a:lvl1pPr>
          </a:lstStyle>
          <a:p>
            <a:r>
              <a:rPr lang="en-US"/>
              <a:t>Click to edit Master title style</a:t>
            </a:r>
            <a:endParaRPr lang="en-US" dirty="0"/>
          </a:p>
        </p:txBody>
      </p:sp>
      <p:sp>
        <p:nvSpPr>
          <p:cNvPr id="8" name="Subtitle 2"/>
          <p:cNvSpPr>
            <a:spLocks noGrp="1"/>
          </p:cNvSpPr>
          <p:nvPr>
            <p:ph type="subTitle" idx="1"/>
          </p:nvPr>
        </p:nvSpPr>
        <p:spPr>
          <a:xfrm>
            <a:off x="585785"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12" y="27454"/>
            <a:ext cx="2238479" cy="1537346"/>
          </a:xfrm>
          <a:prstGeom prst="rect">
            <a:avLst/>
          </a:prstGeom>
        </p:spPr>
      </p:pic>
    </p:spTree>
    <p:extLst>
      <p:ext uri="{BB962C8B-B14F-4D97-AF65-F5344CB8AC3E}">
        <p14:creationId xmlns:p14="http://schemas.microsoft.com/office/powerpoint/2010/main" val="2088904664"/>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585785" y="1826719"/>
            <a:ext cx="3319477" cy="2424675"/>
          </a:xfrm>
          <a:prstGeom prst="rect">
            <a:avLst/>
          </a:prstGeom>
        </p:spPr>
        <p:txBody>
          <a:bodyPr lIns="0" tIns="0" rIns="0" bIns="0" anchor="t">
            <a:noAutofit/>
          </a:bodyPr>
          <a:lstStyle>
            <a:lvl1pPr algn="l">
              <a:lnSpc>
                <a:spcPct val="80000"/>
              </a:lnSpc>
              <a:defRPr sz="6000" b="1" spc="-200">
                <a:solidFill>
                  <a:schemeClr val="accent1"/>
                </a:solidFill>
              </a:defRPr>
            </a:lvl1pPr>
          </a:lstStyle>
          <a:p>
            <a:r>
              <a:rPr lang="en-US"/>
              <a:t>Click to edit Master title style</a:t>
            </a:r>
            <a:endParaRPr lang="en-US" dirty="0"/>
          </a:p>
        </p:txBody>
      </p:sp>
      <p:sp>
        <p:nvSpPr>
          <p:cNvPr id="7" name="Subtitle 2"/>
          <p:cNvSpPr>
            <a:spLocks noGrp="1"/>
          </p:cNvSpPr>
          <p:nvPr>
            <p:ph type="subTitle" idx="1"/>
          </p:nvPr>
        </p:nvSpPr>
        <p:spPr>
          <a:xfrm>
            <a:off x="585785"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12" y="27454"/>
            <a:ext cx="2238479" cy="1537346"/>
          </a:xfrm>
          <a:prstGeom prst="rect">
            <a:avLst/>
          </a:prstGeom>
        </p:spPr>
      </p:pic>
    </p:spTree>
    <p:extLst>
      <p:ext uri="{BB962C8B-B14F-4D97-AF65-F5344CB8AC3E}">
        <p14:creationId xmlns:p14="http://schemas.microsoft.com/office/powerpoint/2010/main" val="3391007707"/>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19" y="4226579"/>
            <a:ext cx="2449209" cy="836673"/>
          </a:xfrm>
          <a:prstGeom prst="rect">
            <a:avLst/>
          </a:prstGeom>
        </p:spPr>
      </p:pic>
    </p:spTree>
    <p:extLst>
      <p:ext uri="{BB962C8B-B14F-4D97-AF65-F5344CB8AC3E}">
        <p14:creationId xmlns:p14="http://schemas.microsoft.com/office/powerpoint/2010/main" val="2733786254"/>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298" y="4226579"/>
            <a:ext cx="2382106" cy="836673"/>
          </a:xfrm>
          <a:prstGeom prst="rect">
            <a:avLst/>
          </a:prstGeom>
        </p:spPr>
      </p:pic>
    </p:spTree>
    <p:extLst>
      <p:ext uri="{BB962C8B-B14F-4D97-AF65-F5344CB8AC3E}">
        <p14:creationId xmlns:p14="http://schemas.microsoft.com/office/powerpoint/2010/main" val="3178692324"/>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1232" y="4244319"/>
            <a:ext cx="2382106" cy="800051"/>
          </a:xfrm>
          <a:prstGeom prst="rect">
            <a:avLst/>
          </a:prstGeom>
        </p:spPr>
      </p:pic>
    </p:spTree>
    <p:extLst>
      <p:ext uri="{BB962C8B-B14F-4D97-AF65-F5344CB8AC3E}">
        <p14:creationId xmlns:p14="http://schemas.microsoft.com/office/powerpoint/2010/main" val="1939441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20" y="2055250"/>
            <a:ext cx="7975385" cy="1977000"/>
          </a:xfrm>
          <a:prstGeom prst="rect">
            <a:avLst/>
          </a:prstGeom>
        </p:spPr>
        <p:txBody>
          <a:bodyPr lIns="0" tIns="0" rIns="0" bIns="0" anchor="b">
            <a:noAutofit/>
          </a:bodyPr>
          <a:lstStyle>
            <a:lvl1pPr algn="l">
              <a:lnSpc>
                <a:spcPct val="80000"/>
              </a:lnSpc>
              <a:defRPr sz="7200" b="1" spc="-200">
                <a:solidFill>
                  <a:schemeClr val="accent3"/>
                </a:solidFill>
              </a:defRPr>
            </a:lvl1pPr>
          </a:lstStyle>
          <a:p>
            <a:r>
              <a:rPr lang="en-US"/>
              <a:t>Click to edit Master title style</a:t>
            </a:r>
            <a:endParaRPr lang="en-US" dirty="0"/>
          </a:p>
        </p:txBody>
      </p:sp>
      <p:sp>
        <p:nvSpPr>
          <p:cNvPr id="17" name="Subtitle 2"/>
          <p:cNvSpPr>
            <a:spLocks noGrp="1"/>
          </p:cNvSpPr>
          <p:nvPr>
            <p:ph type="subTitle" idx="1"/>
          </p:nvPr>
        </p:nvSpPr>
        <p:spPr>
          <a:xfrm>
            <a:off x="584340" y="4128749"/>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42" y="27454"/>
            <a:ext cx="2238479" cy="1537346"/>
          </a:xfrm>
          <a:prstGeom prst="rect">
            <a:avLst/>
          </a:prstGeom>
        </p:spPr>
      </p:pic>
    </p:spTree>
    <p:extLst>
      <p:ext uri="{BB962C8B-B14F-4D97-AF65-F5344CB8AC3E}">
        <p14:creationId xmlns:p14="http://schemas.microsoft.com/office/powerpoint/2010/main" val="6052964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25"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42FBD0ED-27AA-4BEE-8827-0A59147D95E5}"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sp>
        <p:nvSpPr>
          <p:cNvPr id="14"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792"/>
            <a:ext cx="2146364" cy="868137"/>
          </a:xfrm>
          <a:prstGeom prst="rect">
            <a:avLst/>
          </a:prstGeom>
        </p:spPr>
      </p:pic>
    </p:spTree>
    <p:extLst>
      <p:ext uri="{BB962C8B-B14F-4D97-AF65-F5344CB8AC3E}">
        <p14:creationId xmlns:p14="http://schemas.microsoft.com/office/powerpoint/2010/main" val="2750577585"/>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23"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15" y="4226579"/>
            <a:ext cx="2449208" cy="836673"/>
          </a:xfrm>
          <a:prstGeom prst="rect">
            <a:avLst/>
          </a:prstGeom>
        </p:spPr>
      </p:pic>
    </p:spTree>
    <p:extLst>
      <p:ext uri="{BB962C8B-B14F-4D97-AF65-F5344CB8AC3E}">
        <p14:creationId xmlns:p14="http://schemas.microsoft.com/office/powerpoint/2010/main" val="3971653636"/>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p:txBody>
          <a:bodyPr/>
          <a:lstStyle>
            <a:lvl1pPr>
              <a:defRPr/>
            </a:lvl1pPr>
          </a:lstStyle>
          <a:p>
            <a:pPr>
              <a:defRPr/>
            </a:pPr>
            <a:fld id="{06D910DB-C0F0-1A41-AB6F-AB5EC7730884}"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298" y="4225984"/>
            <a:ext cx="2382106" cy="836672"/>
          </a:xfrm>
          <a:prstGeom prst="rect">
            <a:avLst/>
          </a:prstGeom>
        </p:spPr>
      </p:pic>
    </p:spTree>
    <p:extLst>
      <p:ext uri="{BB962C8B-B14F-4D97-AF65-F5344CB8AC3E}">
        <p14:creationId xmlns:p14="http://schemas.microsoft.com/office/powerpoint/2010/main" val="3086347247"/>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23"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p:txBody>
          <a:bodyPr/>
          <a:lstStyle>
            <a:lvl1pPr>
              <a:defRPr/>
            </a:lvl1pPr>
          </a:lstStyle>
          <a:p>
            <a:pPr>
              <a:defRPr/>
            </a:pPr>
            <a:fld id="{3815D0FA-D02A-0640-99E9-F9BA78C58440}"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2782" y="4244319"/>
            <a:ext cx="2382105" cy="800051"/>
          </a:xfrm>
          <a:prstGeom prst="rect">
            <a:avLst/>
          </a:prstGeom>
        </p:spPr>
      </p:pic>
    </p:spTree>
    <p:extLst>
      <p:ext uri="{BB962C8B-B14F-4D97-AF65-F5344CB8AC3E}">
        <p14:creationId xmlns:p14="http://schemas.microsoft.com/office/powerpoint/2010/main" val="63185563"/>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2"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0"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A649A5E8-EE9D-CB41-8F80-274DF3CEAEDA}" type="datetime1">
              <a:rPr lang="fi-FI">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15" y="4226579"/>
            <a:ext cx="2449208" cy="836673"/>
          </a:xfrm>
          <a:prstGeom prst="rect">
            <a:avLst/>
          </a:prstGeom>
        </p:spPr>
      </p:pic>
    </p:spTree>
    <p:extLst>
      <p:ext uri="{BB962C8B-B14F-4D97-AF65-F5344CB8AC3E}">
        <p14:creationId xmlns:p14="http://schemas.microsoft.com/office/powerpoint/2010/main" val="4167094986"/>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23"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540002"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1F64257C-E009-394F-997B-9AE811492EDD}" type="datetime1">
              <a:rPr lang="fi-FI">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298" y="4225984"/>
            <a:ext cx="2382106" cy="836672"/>
          </a:xfrm>
          <a:prstGeom prst="rect">
            <a:avLst/>
          </a:prstGeom>
        </p:spPr>
      </p:pic>
    </p:spTree>
    <p:extLst>
      <p:ext uri="{BB962C8B-B14F-4D97-AF65-F5344CB8AC3E}">
        <p14:creationId xmlns:p14="http://schemas.microsoft.com/office/powerpoint/2010/main" val="3838172675"/>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2"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2"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4EE44533-59DD-8944-8B96-95FFBA80E20B}" type="datetime1">
              <a:rPr lang="fi-FI">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2782" y="4244319"/>
            <a:ext cx="2382105" cy="800051"/>
          </a:xfrm>
          <a:prstGeom prst="rect">
            <a:avLst/>
          </a:prstGeom>
        </p:spPr>
      </p:pic>
    </p:spTree>
    <p:extLst>
      <p:ext uri="{BB962C8B-B14F-4D97-AF65-F5344CB8AC3E}">
        <p14:creationId xmlns:p14="http://schemas.microsoft.com/office/powerpoint/2010/main" val="1966961573"/>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a:xfrm>
            <a:off x="573088" y="366716"/>
            <a:ext cx="7988300" cy="810816"/>
          </a:xfrm>
          <a:prstGeom prst="rect">
            <a:avLst/>
          </a:prstGeom>
        </p:spPr>
        <p:txBody>
          <a:bodyPr/>
          <a:lstStyle/>
          <a:p>
            <a:r>
              <a:rPr lang="en-US" noProof="0"/>
              <a:t>Click to edit Master title style</a:t>
            </a:r>
          </a:p>
        </p:txBody>
      </p:sp>
      <p:sp>
        <p:nvSpPr>
          <p:cNvPr id="3" name="Content Placeholder 2"/>
          <p:cNvSpPr>
            <a:spLocks noGrp="1"/>
          </p:cNvSpPr>
          <p:nvPr>
            <p:ph idx="1"/>
          </p:nvPr>
        </p:nvSpPr>
        <p:spPr>
          <a:xfrm>
            <a:off x="573088" y="1188288"/>
            <a:ext cx="7988300" cy="3101579"/>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9"/>
          <p:cNvSpPr>
            <a:spLocks noGrp="1"/>
          </p:cNvSpPr>
          <p:nvPr>
            <p:ph type="body" sz="quarter" idx="13"/>
          </p:nvPr>
        </p:nvSpPr>
        <p:spPr>
          <a:xfrm>
            <a:off x="5144400" y="4608900"/>
            <a:ext cx="1537200" cy="286200"/>
          </a:xfrm>
          <a:prstGeom prst="rect">
            <a:avLst/>
          </a:prstGeom>
        </p:spPr>
        <p:txBody>
          <a:bodyPr>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a:t>Click to edit Master text styles</a:t>
            </a:r>
          </a:p>
        </p:txBody>
      </p:sp>
      <p:sp>
        <p:nvSpPr>
          <p:cNvPr id="12" name="Text Placeholder 9"/>
          <p:cNvSpPr>
            <a:spLocks noGrp="1"/>
          </p:cNvSpPr>
          <p:nvPr>
            <p:ph type="body" sz="quarter" idx="14"/>
          </p:nvPr>
        </p:nvSpPr>
        <p:spPr>
          <a:xfrm>
            <a:off x="6858000" y="4608900"/>
            <a:ext cx="1702800" cy="286200"/>
          </a:xfrm>
          <a:prstGeom prst="rect">
            <a:avLst/>
          </a:prstGeom>
        </p:spPr>
        <p:txBody>
          <a:bodyPr>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a:t>Click to edit Master text styles</a:t>
            </a:r>
          </a:p>
        </p:txBody>
      </p:sp>
      <p:sp>
        <p:nvSpPr>
          <p:cNvPr id="6" name="Date Placeholder 3"/>
          <p:cNvSpPr>
            <a:spLocks noGrp="1"/>
          </p:cNvSpPr>
          <p:nvPr>
            <p:ph type="dt" sz="half" idx="15"/>
          </p:nvPr>
        </p:nvSpPr>
        <p:spPr/>
        <p:txBody>
          <a:bodyPr/>
          <a:lstStyle>
            <a:lvl1pPr>
              <a:defRPr/>
            </a:lvl1pPr>
          </a:lstStyle>
          <a:p>
            <a:pPr>
              <a:defRPr/>
            </a:pPr>
            <a:fld id="{313CF124-1BD2-0140-ADD2-67A9E4E46F2D}" type="datetime1">
              <a:rPr lang="en-US">
                <a:solidFill>
                  <a:prstClr val="black">
                    <a:tint val="75000"/>
                  </a:prstClr>
                </a:solidFill>
              </a:rPr>
              <a:pPr>
                <a:defRPr/>
              </a:pPr>
              <a:t>9/21/20</a:t>
            </a:fld>
            <a:endParaRPr lang="en-US">
              <a:solidFill>
                <a:prstClr val="black">
                  <a:tint val="75000"/>
                </a:prstClr>
              </a:solidFill>
            </a:endParaRPr>
          </a:p>
        </p:txBody>
      </p:sp>
      <p:sp>
        <p:nvSpPr>
          <p:cNvPr id="7" name="Footer Placeholder 4"/>
          <p:cNvSpPr>
            <a:spLocks noGrp="1"/>
          </p:cNvSpPr>
          <p:nvPr>
            <p:ph type="ftr" sz="quarter" idx="16"/>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7"/>
          </p:nvPr>
        </p:nvSpPr>
        <p:spPr/>
        <p:txBody>
          <a:bodyPr/>
          <a:lstStyle>
            <a:lvl1pPr>
              <a:defRPr/>
            </a:lvl1pPr>
          </a:lstStyle>
          <a:p>
            <a:pPr>
              <a:defRPr/>
            </a:pPr>
            <a:fld id="{10809CA9-C53D-A840-A652-FB7A73BB56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3008226"/>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903139740"/>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81932682"/>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2815519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
            <a:ext cx="2238480" cy="1592251"/>
          </a:xfrm>
          <a:prstGeom prst="rect">
            <a:avLst/>
          </a:prstGeom>
        </p:spPr>
      </p:pic>
    </p:spTree>
    <p:extLst>
      <p:ext uri="{BB962C8B-B14F-4D97-AF65-F5344CB8AC3E}">
        <p14:creationId xmlns:p14="http://schemas.microsoft.com/office/powerpoint/2010/main" val="1079407011"/>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478889772"/>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78687026"/>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545018531"/>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591900851"/>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en-US"/>
              <a:t>Click to edit Master title 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755364440"/>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752420251"/>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444" y="1491982"/>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9444"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7"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748820400"/>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9444" y="1491982"/>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en-US"/>
              <a:t>Click to edit Master title style</a:t>
            </a:r>
            <a:endParaRPr lang="en-US" dirty="0"/>
          </a:p>
        </p:txBody>
      </p:sp>
      <p:sp>
        <p:nvSpPr>
          <p:cNvPr id="8" name="Subtitle 2"/>
          <p:cNvSpPr>
            <a:spLocks noGrp="1"/>
          </p:cNvSpPr>
          <p:nvPr>
            <p:ph type="subTitle" idx="1"/>
          </p:nvPr>
        </p:nvSpPr>
        <p:spPr>
          <a:xfrm>
            <a:off x="469444"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571007490"/>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9444" y="1470094"/>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en-US"/>
              <a:t>Click to edit Master title style</a:t>
            </a:r>
            <a:endParaRPr lang="en-US" dirty="0"/>
          </a:p>
        </p:txBody>
      </p:sp>
      <p:sp>
        <p:nvSpPr>
          <p:cNvPr id="7" name="Subtitle 2"/>
          <p:cNvSpPr>
            <a:spLocks noGrp="1"/>
          </p:cNvSpPr>
          <p:nvPr>
            <p:ph type="subTitle" idx="1"/>
          </p:nvPr>
        </p:nvSpPr>
        <p:spPr>
          <a:xfrm>
            <a:off x="469444"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733722627"/>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8"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612"/>
            <a:ext cx="2113788" cy="868137"/>
          </a:xfrm>
          <a:prstGeom prst="rect">
            <a:avLst/>
          </a:prstGeom>
        </p:spPr>
      </p:pic>
    </p:spTree>
    <p:extLst>
      <p:ext uri="{BB962C8B-B14F-4D97-AF65-F5344CB8AC3E}">
        <p14:creationId xmlns:p14="http://schemas.microsoft.com/office/powerpoint/2010/main" val="15525927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7"/>
            <a:ext cx="2238480" cy="1592251"/>
          </a:xfrm>
          <a:prstGeom prst="rect">
            <a:avLst/>
          </a:prstGeom>
        </p:spPr>
      </p:pic>
    </p:spTree>
    <p:extLst>
      <p:ext uri="{BB962C8B-B14F-4D97-AF65-F5344CB8AC3E}">
        <p14:creationId xmlns:p14="http://schemas.microsoft.com/office/powerpoint/2010/main" val="1863577428"/>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612"/>
            <a:ext cx="2055876" cy="868137"/>
          </a:xfrm>
          <a:prstGeom prst="rect">
            <a:avLst/>
          </a:prstGeom>
        </p:spPr>
      </p:pic>
    </p:spTree>
    <p:extLst>
      <p:ext uri="{BB962C8B-B14F-4D97-AF65-F5344CB8AC3E}">
        <p14:creationId xmlns:p14="http://schemas.microsoft.com/office/powerpoint/2010/main" val="2261573457"/>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612"/>
            <a:ext cx="2146364" cy="868137"/>
          </a:xfrm>
          <a:prstGeom prst="rect">
            <a:avLst/>
          </a:prstGeom>
        </p:spPr>
      </p:pic>
    </p:spTree>
    <p:extLst>
      <p:ext uri="{BB962C8B-B14F-4D97-AF65-F5344CB8AC3E}">
        <p14:creationId xmlns:p14="http://schemas.microsoft.com/office/powerpoint/2010/main" val="2318256920"/>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23528" y="230102"/>
            <a:ext cx="6696744" cy="613483"/>
          </a:xfrm>
          <a:prstGeom prst="rect">
            <a:avLst/>
          </a:prstGeom>
        </p:spPr>
        <p:txBody>
          <a:bodyPr/>
          <a:lstStyle/>
          <a:p>
            <a:r>
              <a:rPr lang="fi-FI"/>
              <a:t>Muokkaa perustyyl. napsautt.</a:t>
            </a:r>
          </a:p>
        </p:txBody>
      </p:sp>
      <p:sp>
        <p:nvSpPr>
          <p:cNvPr id="3" name="Sisällön paikkamerkki 2"/>
          <p:cNvSpPr>
            <a:spLocks noGrp="1"/>
          </p:cNvSpPr>
          <p:nvPr>
            <p:ph idx="1"/>
          </p:nvPr>
        </p:nvSpPr>
        <p:spPr>
          <a:xfrm>
            <a:off x="323528" y="843575"/>
            <a:ext cx="6696744" cy="3960439"/>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solidFill>
                <a:prstClr val="black">
                  <a:tint val="75000"/>
                </a:prstClr>
              </a:solidFill>
              <a:latin typeface="Arial"/>
            </a:endParaRPr>
          </a:p>
        </p:txBody>
      </p:sp>
      <p:sp>
        <p:nvSpPr>
          <p:cNvPr id="5" name="Alatunnisteen paikkamerkki 4"/>
          <p:cNvSpPr>
            <a:spLocks noGrp="1"/>
          </p:cNvSpPr>
          <p:nvPr>
            <p:ph type="ftr" sz="quarter" idx="11"/>
          </p:nvPr>
        </p:nvSpPr>
        <p:spPr/>
        <p:txBody>
          <a:bodyPr/>
          <a:lstStyle/>
          <a:p>
            <a:r>
              <a:rPr lang="fi-FI">
                <a:solidFill>
                  <a:prstClr val="black">
                    <a:tint val="75000"/>
                  </a:prstClr>
                </a:solidFill>
                <a:latin typeface="Arial"/>
              </a:rPr>
              <a:t>Alaviite</a:t>
            </a:r>
          </a:p>
        </p:txBody>
      </p:sp>
      <p:sp>
        <p:nvSpPr>
          <p:cNvPr id="6" name="Dian numeron paikkamerkki 5"/>
          <p:cNvSpPr>
            <a:spLocks noGrp="1"/>
          </p:cNvSpPr>
          <p:nvPr>
            <p:ph type="sldNum" sz="quarter" idx="12"/>
          </p:nvPr>
        </p:nvSpPr>
        <p:spPr/>
        <p:txBody>
          <a:bodyPr/>
          <a:lstStyle/>
          <a:p>
            <a:fld id="{0CDDEEDB-25F1-4D3E-800A-9D02EA80302B}" type="slidenum">
              <a:rPr lang="fi-FI" smtClean="0">
                <a:solidFill>
                  <a:prstClr val="black">
                    <a:tint val="75000"/>
                  </a:prstClr>
                </a:solidFill>
                <a:latin typeface="Arial"/>
              </a:rPr>
              <a:pPr/>
              <a:t>‹#›</a:t>
            </a:fld>
            <a:endParaRPr lang="fi-FI">
              <a:solidFill>
                <a:prstClr val="black">
                  <a:tint val="75000"/>
                </a:prstClr>
              </a:solidFill>
              <a:latin typeface="Arial"/>
            </a:endParaRPr>
          </a:p>
        </p:txBody>
      </p:sp>
    </p:spTree>
    <p:extLst>
      <p:ext uri="{BB962C8B-B14F-4D97-AF65-F5344CB8AC3E}">
        <p14:creationId xmlns:p14="http://schemas.microsoft.com/office/powerpoint/2010/main" val="1667363743"/>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184787976"/>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680250474"/>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4650616"/>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538576473"/>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871612973"/>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765391236"/>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4919561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
            <a:ext cx="2238480" cy="1592251"/>
          </a:xfrm>
          <a:prstGeom prst="rect">
            <a:avLst/>
          </a:prstGeom>
        </p:spPr>
      </p:pic>
    </p:spTree>
    <p:extLst>
      <p:ext uri="{BB962C8B-B14F-4D97-AF65-F5344CB8AC3E}">
        <p14:creationId xmlns:p14="http://schemas.microsoft.com/office/powerpoint/2010/main" val="404550003"/>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en-US"/>
              <a:t>Click to edit Master title 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023674037"/>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056630020"/>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170" y="1491982"/>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9170"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7"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733033032"/>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9170" y="1491982"/>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en-US"/>
              <a:t>Click to edit Master title style</a:t>
            </a:r>
            <a:endParaRPr lang="en-US" dirty="0"/>
          </a:p>
        </p:txBody>
      </p:sp>
      <p:sp>
        <p:nvSpPr>
          <p:cNvPr id="8" name="Subtitle 2"/>
          <p:cNvSpPr>
            <a:spLocks noGrp="1"/>
          </p:cNvSpPr>
          <p:nvPr>
            <p:ph type="subTitle" idx="1"/>
          </p:nvPr>
        </p:nvSpPr>
        <p:spPr>
          <a:xfrm>
            <a:off x="469170"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445105999"/>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9170" y="1470094"/>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en-US"/>
              <a:t>Click to edit Master title style</a:t>
            </a:r>
            <a:endParaRPr lang="en-US" dirty="0"/>
          </a:p>
        </p:txBody>
      </p:sp>
      <p:sp>
        <p:nvSpPr>
          <p:cNvPr id="7" name="Subtitle 2"/>
          <p:cNvSpPr>
            <a:spLocks noGrp="1"/>
          </p:cNvSpPr>
          <p:nvPr>
            <p:ph type="subTitle" idx="1"/>
          </p:nvPr>
        </p:nvSpPr>
        <p:spPr>
          <a:xfrm>
            <a:off x="469170"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365857769"/>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8"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549"/>
            <a:ext cx="2113788" cy="868137"/>
          </a:xfrm>
          <a:prstGeom prst="rect">
            <a:avLst/>
          </a:prstGeom>
        </p:spPr>
      </p:pic>
    </p:spTree>
    <p:extLst>
      <p:ext uri="{BB962C8B-B14F-4D97-AF65-F5344CB8AC3E}">
        <p14:creationId xmlns:p14="http://schemas.microsoft.com/office/powerpoint/2010/main" val="2141028547"/>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549"/>
            <a:ext cx="2055876" cy="868137"/>
          </a:xfrm>
          <a:prstGeom prst="rect">
            <a:avLst/>
          </a:prstGeom>
        </p:spPr>
      </p:pic>
    </p:spTree>
    <p:extLst>
      <p:ext uri="{BB962C8B-B14F-4D97-AF65-F5344CB8AC3E}">
        <p14:creationId xmlns:p14="http://schemas.microsoft.com/office/powerpoint/2010/main" val="1068364921"/>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549"/>
            <a:ext cx="2146364" cy="868137"/>
          </a:xfrm>
          <a:prstGeom prst="rect">
            <a:avLst/>
          </a:prstGeom>
        </p:spPr>
      </p:pic>
    </p:spTree>
    <p:extLst>
      <p:ext uri="{BB962C8B-B14F-4D97-AF65-F5344CB8AC3E}">
        <p14:creationId xmlns:p14="http://schemas.microsoft.com/office/powerpoint/2010/main" val="2107048064"/>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4" y="1145993"/>
            <a:ext cx="8207374" cy="299193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latin typeface="Aria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spTree>
    <p:extLst>
      <p:ext uri="{BB962C8B-B14F-4D97-AF65-F5344CB8AC3E}">
        <p14:creationId xmlns:p14="http://schemas.microsoft.com/office/powerpoint/2010/main" val="2049077340"/>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8C36687-CBD3-415D-8421-2B5EAA963EBF}" type="datetime1">
              <a:rPr lang="fi-FI" smtClean="0">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latin typeface="Aria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12"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549"/>
            <a:ext cx="2055876" cy="868137"/>
          </a:xfrm>
          <a:prstGeom prst="rect">
            <a:avLst/>
          </a:prstGeom>
        </p:spPr>
      </p:pic>
    </p:spTree>
    <p:extLst>
      <p:ext uri="{BB962C8B-B14F-4D97-AF65-F5344CB8AC3E}">
        <p14:creationId xmlns:p14="http://schemas.microsoft.com/office/powerpoint/2010/main" val="25444945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
            <a:ext cx="2238480" cy="1592251"/>
          </a:xfrm>
          <a:prstGeom prst="rect">
            <a:avLst/>
          </a:prstGeom>
        </p:spPr>
      </p:pic>
    </p:spTree>
    <p:extLst>
      <p:ext uri="{BB962C8B-B14F-4D97-AF65-F5344CB8AC3E}">
        <p14:creationId xmlns:p14="http://schemas.microsoft.com/office/powerpoint/2010/main" val="1627502276"/>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7F3C5285-7526-43D5-81FF-B1103F667C54}" type="datetime1">
              <a:rPr lang="fi-FI" smtClean="0">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latin typeface="Aria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12"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549"/>
            <a:ext cx="2146364" cy="868137"/>
          </a:xfrm>
          <a:prstGeom prst="rect">
            <a:avLst/>
          </a:prstGeom>
        </p:spPr>
      </p:pic>
    </p:spTree>
    <p:extLst>
      <p:ext uri="{BB962C8B-B14F-4D97-AF65-F5344CB8AC3E}">
        <p14:creationId xmlns:p14="http://schemas.microsoft.com/office/powerpoint/2010/main" val="1523968923"/>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3320"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0"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latin typeface="Aria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14"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549"/>
            <a:ext cx="2113788" cy="868137"/>
          </a:xfrm>
          <a:prstGeom prst="rect">
            <a:avLst/>
          </a:prstGeom>
        </p:spPr>
      </p:pic>
    </p:spTree>
    <p:extLst>
      <p:ext uri="{BB962C8B-B14F-4D97-AF65-F5344CB8AC3E}">
        <p14:creationId xmlns:p14="http://schemas.microsoft.com/office/powerpoint/2010/main" val="1807790433"/>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468325" y="1135465"/>
            <a:ext cx="3988079" cy="3002981"/>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87611" y="1134971"/>
            <a:ext cx="3988079" cy="3002981"/>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latin typeface="Aria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pic>
        <p:nvPicPr>
          <p:cNvPr id="14"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549"/>
            <a:ext cx="2055876" cy="868137"/>
          </a:xfrm>
          <a:prstGeom prst="rect">
            <a:avLst/>
          </a:prstGeom>
        </p:spPr>
      </p:pic>
    </p:spTree>
    <p:extLst>
      <p:ext uri="{BB962C8B-B14F-4D97-AF65-F5344CB8AC3E}">
        <p14:creationId xmlns:p14="http://schemas.microsoft.com/office/powerpoint/2010/main" val="4046737183"/>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25"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42FBD0ED-27AA-4BEE-8827-0A59147D95E5}" type="datetime1">
              <a:rPr lang="fi-FI" smtClean="0">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latin typeface="Aria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sp>
        <p:nvSpPr>
          <p:cNvPr id="14"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549"/>
            <a:ext cx="2146364" cy="868137"/>
          </a:xfrm>
          <a:prstGeom prst="rect">
            <a:avLst/>
          </a:prstGeom>
        </p:spPr>
      </p:pic>
    </p:spTree>
    <p:extLst>
      <p:ext uri="{BB962C8B-B14F-4D97-AF65-F5344CB8AC3E}">
        <p14:creationId xmlns:p14="http://schemas.microsoft.com/office/powerpoint/2010/main" val="3819263245"/>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showMasterSp="0" preserve="1" userDrawn="1">
  <p:cSld name="Otsikko vihreä">
    <p:bg>
      <p:bgPr>
        <a:solidFill>
          <a:schemeClr val="accent1"/>
        </a:solidFill>
        <a:effectLst/>
      </p:bgPr>
    </p:bg>
    <p:spTree>
      <p:nvGrpSpPr>
        <p:cNvPr id="1" name=""/>
        <p:cNvGrpSpPr/>
        <p:nvPr/>
      </p:nvGrpSpPr>
      <p:grpSpPr>
        <a:xfrm>
          <a:off x="0" y="0"/>
          <a:ext cx="0" cy="0"/>
          <a:chOff x="0" y="0"/>
          <a:chExt cx="0" cy="0"/>
        </a:xfrm>
      </p:grpSpPr>
      <p:sp>
        <p:nvSpPr>
          <p:cNvPr id="8" name="Suorakulmio 7"/>
          <p:cNvSpPr/>
          <p:nvPr userDrawn="1"/>
        </p:nvSpPr>
        <p:spPr>
          <a:xfrm>
            <a:off x="0" y="0"/>
            <a:ext cx="914302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fi-FI">
              <a:solidFill>
                <a:prstClr val="white"/>
              </a:solidFill>
              <a:latin typeface="Arial"/>
            </a:endParaRPr>
          </a:p>
        </p:txBody>
      </p:sp>
      <p:sp>
        <p:nvSpPr>
          <p:cNvPr id="2" name="Otsikko 1"/>
          <p:cNvSpPr>
            <a:spLocks noGrp="1"/>
          </p:cNvSpPr>
          <p:nvPr>
            <p:ph type="ctrTitle"/>
          </p:nvPr>
        </p:nvSpPr>
        <p:spPr>
          <a:xfrm>
            <a:off x="324000" y="230418"/>
            <a:ext cx="6696000" cy="973198"/>
          </a:xfrm>
        </p:spPr>
        <p:txBody>
          <a:bodyPr/>
          <a:lstStyle>
            <a:lvl1pPr>
              <a:defRPr>
                <a:solidFill>
                  <a:schemeClr val="bg1"/>
                </a:solidFill>
              </a:defRPr>
            </a:lvl1pPr>
          </a:lstStyle>
          <a:p>
            <a:r>
              <a:rPr lang="fi-FI"/>
              <a:t>Muokkaa perustyyl. napsautt.</a:t>
            </a:r>
            <a:endParaRPr lang="fi-FI" dirty="0"/>
          </a:p>
        </p:txBody>
      </p:sp>
      <p:pic>
        <p:nvPicPr>
          <p:cNvPr id="5" name="Kuva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10000" y="43"/>
            <a:ext cx="2033020" cy="1325883"/>
          </a:xfrm>
          <a:prstGeom prst="rect">
            <a:avLst/>
          </a:prstGeom>
        </p:spPr>
      </p:pic>
    </p:spTree>
    <p:extLst>
      <p:ext uri="{BB962C8B-B14F-4D97-AF65-F5344CB8AC3E}">
        <p14:creationId xmlns:p14="http://schemas.microsoft.com/office/powerpoint/2010/main" val="1830978117"/>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showMasterSp="0" preserve="1" userDrawn="1">
  <p:cSld name="Otsikko mallikuva">
    <p:bg>
      <p:bgPr>
        <a:solidFill>
          <a:schemeClr val="bg1">
            <a:lumMod val="95000"/>
          </a:schemeClr>
        </a:solidFill>
        <a:effectLst/>
      </p:bgPr>
    </p:bg>
    <p:spTree>
      <p:nvGrpSpPr>
        <p:cNvPr id="1" name=""/>
        <p:cNvGrpSpPr/>
        <p:nvPr/>
      </p:nvGrpSpPr>
      <p:grpSpPr>
        <a:xfrm>
          <a:off x="0" y="0"/>
          <a:ext cx="0" cy="0"/>
          <a:chOff x="0" y="0"/>
          <a:chExt cx="0" cy="0"/>
        </a:xfrm>
      </p:grpSpPr>
      <p:sp>
        <p:nvSpPr>
          <p:cNvPr id="6" name="Kuvan paikkamerkki 8"/>
          <p:cNvSpPr>
            <a:spLocks noGrp="1"/>
          </p:cNvSpPr>
          <p:nvPr>
            <p:ph type="pic" sz="quarter" idx="13"/>
          </p:nvPr>
        </p:nvSpPr>
        <p:spPr>
          <a:xfrm>
            <a:off x="0" y="0"/>
            <a:ext cx="9143020" cy="5143500"/>
          </a:xfrm>
          <a:solidFill>
            <a:schemeClr val="bg1">
              <a:lumMod val="75000"/>
            </a:schemeClr>
          </a:solidFill>
        </p:spPr>
        <p:txBody>
          <a:bodyPr anchor="ctr" anchorCtr="0">
            <a:noAutofit/>
          </a:bodyPr>
          <a:lstStyle>
            <a:lvl1pPr marL="0" indent="0" algn="ctr">
              <a:buNone/>
              <a:defRPr/>
            </a:lvl1pPr>
          </a:lstStyle>
          <a:p>
            <a:r>
              <a:rPr lang="fi-FI"/>
              <a:t>Lisää kuva napsauttamalla kuvaketta</a:t>
            </a:r>
          </a:p>
        </p:txBody>
      </p:sp>
      <p:sp>
        <p:nvSpPr>
          <p:cNvPr id="2" name="Otsikko 1"/>
          <p:cNvSpPr>
            <a:spLocks noGrp="1"/>
          </p:cNvSpPr>
          <p:nvPr>
            <p:ph type="ctrTitle"/>
          </p:nvPr>
        </p:nvSpPr>
        <p:spPr>
          <a:xfrm>
            <a:off x="324000" y="230418"/>
            <a:ext cx="6696000" cy="973198"/>
          </a:xfrm>
        </p:spPr>
        <p:txBody>
          <a:bodyPr/>
          <a:lstStyle>
            <a:lvl1pPr>
              <a:defRPr>
                <a:solidFill>
                  <a:schemeClr val="bg1"/>
                </a:solidFill>
              </a:defRPr>
            </a:lvl1pPr>
          </a:lstStyle>
          <a:p>
            <a:r>
              <a:rPr lang="fi-FI"/>
              <a:t>Muokkaa perustyyl. napsautt.</a:t>
            </a:r>
            <a:endParaRPr lang="fi-FI" dirty="0"/>
          </a:p>
        </p:txBody>
      </p:sp>
      <p:pic>
        <p:nvPicPr>
          <p:cNvPr id="8" name="Kuva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12801" y="3373"/>
            <a:ext cx="2033020" cy="1325883"/>
          </a:xfrm>
          <a:prstGeom prst="rect">
            <a:avLst/>
          </a:prstGeom>
        </p:spPr>
      </p:pic>
    </p:spTree>
    <p:extLst>
      <p:ext uri="{BB962C8B-B14F-4D97-AF65-F5344CB8AC3E}">
        <p14:creationId xmlns:p14="http://schemas.microsoft.com/office/powerpoint/2010/main" val="460767263"/>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showMasterSp="0" preserve="1" userDrawn="1">
  <p:cSld name="Otsikko kuva alhaalla">
    <p:spTree>
      <p:nvGrpSpPr>
        <p:cNvPr id="1" name=""/>
        <p:cNvGrpSpPr/>
        <p:nvPr/>
      </p:nvGrpSpPr>
      <p:grpSpPr>
        <a:xfrm>
          <a:off x="0" y="0"/>
          <a:ext cx="0" cy="0"/>
          <a:chOff x="0" y="0"/>
          <a:chExt cx="0" cy="0"/>
        </a:xfrm>
      </p:grpSpPr>
      <p:sp>
        <p:nvSpPr>
          <p:cNvPr id="6" name="Kuvan paikkamerkki 8"/>
          <p:cNvSpPr>
            <a:spLocks noGrp="1"/>
          </p:cNvSpPr>
          <p:nvPr>
            <p:ph type="pic" sz="quarter" idx="13"/>
          </p:nvPr>
        </p:nvSpPr>
        <p:spPr>
          <a:xfrm>
            <a:off x="0" y="1923678"/>
            <a:ext cx="9143020" cy="3219822"/>
          </a:xfrm>
          <a:solidFill>
            <a:schemeClr val="bg1">
              <a:lumMod val="75000"/>
            </a:schemeClr>
          </a:solidFill>
        </p:spPr>
        <p:txBody>
          <a:bodyPr anchor="ctr" anchorCtr="0">
            <a:noAutofit/>
          </a:bodyPr>
          <a:lstStyle>
            <a:lvl1pPr marL="0" indent="0" algn="ctr">
              <a:buNone/>
              <a:defRPr/>
            </a:lvl1pPr>
          </a:lstStyle>
          <a:p>
            <a:r>
              <a:rPr lang="fi-FI"/>
              <a:t>Lisää kuva napsauttamalla kuvaketta</a:t>
            </a:r>
          </a:p>
        </p:txBody>
      </p:sp>
      <p:sp>
        <p:nvSpPr>
          <p:cNvPr id="8" name="Suorakulmio 7"/>
          <p:cNvSpPr/>
          <p:nvPr userDrawn="1"/>
        </p:nvSpPr>
        <p:spPr>
          <a:xfrm>
            <a:off x="0" y="0"/>
            <a:ext cx="9143020" cy="19236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fi-FI">
              <a:solidFill>
                <a:prstClr val="white"/>
              </a:solidFill>
              <a:latin typeface="Arial"/>
            </a:endParaRPr>
          </a:p>
        </p:txBody>
      </p:sp>
      <p:sp>
        <p:nvSpPr>
          <p:cNvPr id="2" name="Otsikko 1"/>
          <p:cNvSpPr>
            <a:spLocks noGrp="1"/>
          </p:cNvSpPr>
          <p:nvPr>
            <p:ph type="ctrTitle"/>
          </p:nvPr>
        </p:nvSpPr>
        <p:spPr>
          <a:xfrm>
            <a:off x="324000" y="230418"/>
            <a:ext cx="6696000" cy="973198"/>
          </a:xfrm>
        </p:spPr>
        <p:txBody>
          <a:bodyPr/>
          <a:lstStyle>
            <a:lvl1pPr>
              <a:defRPr>
                <a:solidFill>
                  <a:schemeClr val="bg1"/>
                </a:solidFill>
              </a:defRPr>
            </a:lvl1pPr>
          </a:lstStyle>
          <a:p>
            <a:r>
              <a:rPr lang="fi-FI"/>
              <a:t>Muokkaa perustyyl. napsautt.</a:t>
            </a:r>
            <a:endParaRPr lang="fi-FI" dirty="0"/>
          </a:p>
        </p:txBody>
      </p:sp>
      <p:pic>
        <p:nvPicPr>
          <p:cNvPr id="7" name="Kuva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10000" y="43"/>
            <a:ext cx="2033020" cy="1325883"/>
          </a:xfrm>
          <a:prstGeom prst="rect">
            <a:avLst/>
          </a:prstGeom>
        </p:spPr>
      </p:pic>
    </p:spTree>
    <p:extLst>
      <p:ext uri="{BB962C8B-B14F-4D97-AF65-F5344CB8AC3E}">
        <p14:creationId xmlns:p14="http://schemas.microsoft.com/office/powerpoint/2010/main" val="3713833400"/>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showMasterSp="0" preserve="1" userDrawn="1">
  <p:cSld name="Otsikko kuva ylhäällä">
    <p:spTree>
      <p:nvGrpSpPr>
        <p:cNvPr id="1" name=""/>
        <p:cNvGrpSpPr/>
        <p:nvPr/>
      </p:nvGrpSpPr>
      <p:grpSpPr>
        <a:xfrm>
          <a:off x="0" y="0"/>
          <a:ext cx="0" cy="0"/>
          <a:chOff x="0" y="0"/>
          <a:chExt cx="0" cy="0"/>
        </a:xfrm>
      </p:grpSpPr>
      <p:sp>
        <p:nvSpPr>
          <p:cNvPr id="6" name="Kuvan paikkamerkki 8"/>
          <p:cNvSpPr>
            <a:spLocks noGrp="1"/>
          </p:cNvSpPr>
          <p:nvPr>
            <p:ph type="pic" sz="quarter" idx="13"/>
          </p:nvPr>
        </p:nvSpPr>
        <p:spPr>
          <a:xfrm>
            <a:off x="0" y="0"/>
            <a:ext cx="9143020" cy="3219822"/>
          </a:xfrm>
          <a:solidFill>
            <a:schemeClr val="bg1">
              <a:lumMod val="75000"/>
            </a:schemeClr>
          </a:solidFill>
        </p:spPr>
        <p:txBody>
          <a:bodyPr anchor="ctr" anchorCtr="0">
            <a:noAutofit/>
          </a:bodyPr>
          <a:lstStyle>
            <a:lvl1pPr marL="0" indent="0" algn="ctr">
              <a:buNone/>
              <a:defRPr/>
            </a:lvl1pPr>
          </a:lstStyle>
          <a:p>
            <a:r>
              <a:rPr lang="fi-FI"/>
              <a:t>Lisää kuva napsauttamalla kuvaketta</a:t>
            </a:r>
          </a:p>
        </p:txBody>
      </p:sp>
      <p:sp>
        <p:nvSpPr>
          <p:cNvPr id="9" name="Suorakulmio 8"/>
          <p:cNvSpPr/>
          <p:nvPr userDrawn="1"/>
        </p:nvSpPr>
        <p:spPr>
          <a:xfrm>
            <a:off x="0" y="3219822"/>
            <a:ext cx="9143020" cy="19236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fi-FI">
              <a:solidFill>
                <a:prstClr val="white"/>
              </a:solidFill>
              <a:latin typeface="Arial"/>
            </a:endParaRPr>
          </a:p>
        </p:txBody>
      </p:sp>
      <p:pic>
        <p:nvPicPr>
          <p:cNvPr id="10" name="Kuva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15637" y="3220040"/>
            <a:ext cx="2033020" cy="1325883"/>
          </a:xfrm>
          <a:prstGeom prst="rect">
            <a:avLst/>
          </a:prstGeom>
        </p:spPr>
      </p:pic>
      <p:sp>
        <p:nvSpPr>
          <p:cNvPr id="2" name="Otsikko 1"/>
          <p:cNvSpPr>
            <a:spLocks noGrp="1"/>
          </p:cNvSpPr>
          <p:nvPr>
            <p:ph type="ctrTitle"/>
          </p:nvPr>
        </p:nvSpPr>
        <p:spPr>
          <a:xfrm>
            <a:off x="331200" y="3448817"/>
            <a:ext cx="6696000" cy="973198"/>
          </a:xfrm>
        </p:spPr>
        <p:txBody>
          <a:bodyPr/>
          <a:lstStyle>
            <a:lvl1pPr>
              <a:defRPr>
                <a:solidFill>
                  <a:schemeClr val="bg1"/>
                </a:solidFill>
              </a:defRPr>
            </a:lvl1pPr>
          </a:lstStyle>
          <a:p>
            <a:r>
              <a:rPr lang="fi-FI"/>
              <a:t>Muokkaa perustyyl. napsautt.</a:t>
            </a:r>
            <a:endParaRPr lang="fi-FI" dirty="0"/>
          </a:p>
        </p:txBody>
      </p:sp>
    </p:spTree>
    <p:extLst>
      <p:ext uri="{BB962C8B-B14F-4D97-AF65-F5344CB8AC3E}">
        <p14:creationId xmlns:p14="http://schemas.microsoft.com/office/powerpoint/2010/main" val="3105557108"/>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latin typeface="Arial"/>
            </a:endParaRPr>
          </a:p>
        </p:txBody>
      </p:sp>
      <p:sp>
        <p:nvSpPr>
          <p:cNvPr id="5" name="Alatunnisteen paikkamerkki 4"/>
          <p:cNvSpPr>
            <a:spLocks noGrp="1"/>
          </p:cNvSpPr>
          <p:nvPr>
            <p:ph type="ftr" sz="quarter" idx="11"/>
          </p:nvPr>
        </p:nvSpPr>
        <p:spPr/>
        <p:txBody>
          <a:bodyPr/>
          <a:lstStyle/>
          <a:p>
            <a:r>
              <a:rPr lang="fi-FI">
                <a:latin typeface="Arial"/>
              </a:rPr>
              <a:t>Alaviite</a:t>
            </a:r>
          </a:p>
        </p:txBody>
      </p:sp>
      <p:sp>
        <p:nvSpPr>
          <p:cNvPr id="6" name="Dian numeron paikkamerkki 5"/>
          <p:cNvSpPr>
            <a:spLocks noGrp="1"/>
          </p:cNvSpPr>
          <p:nvPr>
            <p:ph type="sldNum" sz="quarter" idx="12"/>
          </p:nvPr>
        </p:nvSpPr>
        <p:spPr/>
        <p:txBody>
          <a:bodyPr/>
          <a:lstStyle/>
          <a:p>
            <a:fld id="{0CDDEEDB-25F1-4D3E-800A-9D02EA80302B}" type="slidenum">
              <a:rPr lang="fi-FI" smtClean="0">
                <a:latin typeface="Arial"/>
              </a:rPr>
              <a:pPr/>
              <a:t>‹#›</a:t>
            </a:fld>
            <a:endParaRPr lang="fi-FI">
              <a:latin typeface="Arial"/>
            </a:endParaRPr>
          </a:p>
        </p:txBody>
      </p:sp>
    </p:spTree>
    <p:extLst>
      <p:ext uri="{BB962C8B-B14F-4D97-AF65-F5344CB8AC3E}">
        <p14:creationId xmlns:p14="http://schemas.microsoft.com/office/powerpoint/2010/main" val="1244127935"/>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324000" y="842401"/>
            <a:ext cx="3020144" cy="3961598"/>
          </a:xfrm>
        </p:spPr>
        <p:txBody>
          <a:bodyPr>
            <a:normAutofit/>
          </a:bodyPr>
          <a:lstStyle>
            <a:lvl1pPr>
              <a:defRPr sz="15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3995936" y="842401"/>
            <a:ext cx="3020144" cy="3961598"/>
          </a:xfrm>
        </p:spPr>
        <p:txBody>
          <a:bodyPr>
            <a:normAutofit/>
          </a:bodyPr>
          <a:lstStyle>
            <a:lvl1pPr>
              <a:defRPr sz="1500"/>
            </a:lvl1pPr>
            <a:lvl2pPr>
              <a:defRPr sz="1500"/>
            </a:lvl2pPr>
            <a:lvl3pPr>
              <a:defRPr sz="1500"/>
            </a:lvl3pPr>
            <a:lvl4pPr>
              <a:defRPr sz="1500"/>
            </a:lvl4pPr>
            <a:lvl5pPr>
              <a:defRPr sz="15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latin typeface="Arial"/>
            </a:endParaRPr>
          </a:p>
        </p:txBody>
      </p:sp>
      <p:sp>
        <p:nvSpPr>
          <p:cNvPr id="6" name="Alatunnisteen paikkamerkki 5"/>
          <p:cNvSpPr>
            <a:spLocks noGrp="1"/>
          </p:cNvSpPr>
          <p:nvPr>
            <p:ph type="ftr" sz="quarter" idx="11"/>
          </p:nvPr>
        </p:nvSpPr>
        <p:spPr/>
        <p:txBody>
          <a:bodyPr/>
          <a:lstStyle/>
          <a:p>
            <a:r>
              <a:rPr lang="fi-FI">
                <a:latin typeface="Arial"/>
              </a:rPr>
              <a:t>Alaviite</a:t>
            </a:r>
          </a:p>
        </p:txBody>
      </p:sp>
      <p:sp>
        <p:nvSpPr>
          <p:cNvPr id="7" name="Dian numeron paikkamerkki 6"/>
          <p:cNvSpPr>
            <a:spLocks noGrp="1"/>
          </p:cNvSpPr>
          <p:nvPr>
            <p:ph type="sldNum" sz="quarter" idx="12"/>
          </p:nvPr>
        </p:nvSpPr>
        <p:spPr/>
        <p:txBody>
          <a:bodyPr/>
          <a:lstStyle/>
          <a:p>
            <a:fld id="{0CDDEEDB-25F1-4D3E-800A-9D02EA80302B}" type="slidenum">
              <a:rPr lang="fi-FI" smtClean="0">
                <a:latin typeface="Arial"/>
              </a:rPr>
              <a:pPr/>
              <a:t>‹#›</a:t>
            </a:fld>
            <a:endParaRPr lang="fi-FI">
              <a:latin typeface="Arial"/>
            </a:endParaRPr>
          </a:p>
        </p:txBody>
      </p:sp>
    </p:spTree>
    <p:extLst>
      <p:ext uri="{BB962C8B-B14F-4D97-AF65-F5344CB8AC3E}">
        <p14:creationId xmlns:p14="http://schemas.microsoft.com/office/powerpoint/2010/main" val="34027439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7"/>
            <a:ext cx="2238480" cy="1592251"/>
          </a:xfrm>
          <a:prstGeom prst="rect">
            <a:avLst/>
          </a:prstGeom>
        </p:spPr>
      </p:pic>
    </p:spTree>
    <p:extLst>
      <p:ext uri="{BB962C8B-B14F-4D97-AF65-F5344CB8AC3E}">
        <p14:creationId xmlns:p14="http://schemas.microsoft.com/office/powerpoint/2010/main" val="923414056"/>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endParaRPr lang="fi-FI">
              <a:latin typeface="Arial"/>
            </a:endParaRPr>
          </a:p>
        </p:txBody>
      </p:sp>
      <p:sp>
        <p:nvSpPr>
          <p:cNvPr id="4" name="Alatunnisteen paikkamerkki 3"/>
          <p:cNvSpPr>
            <a:spLocks noGrp="1"/>
          </p:cNvSpPr>
          <p:nvPr>
            <p:ph type="ftr" sz="quarter" idx="11"/>
          </p:nvPr>
        </p:nvSpPr>
        <p:spPr/>
        <p:txBody>
          <a:bodyPr/>
          <a:lstStyle/>
          <a:p>
            <a:r>
              <a:rPr lang="fi-FI">
                <a:latin typeface="Arial"/>
              </a:rPr>
              <a:t>Alaviite</a:t>
            </a:r>
          </a:p>
        </p:txBody>
      </p:sp>
      <p:sp>
        <p:nvSpPr>
          <p:cNvPr id="5" name="Dian numeron paikkamerkki 4"/>
          <p:cNvSpPr>
            <a:spLocks noGrp="1"/>
          </p:cNvSpPr>
          <p:nvPr>
            <p:ph type="sldNum" sz="quarter" idx="12"/>
          </p:nvPr>
        </p:nvSpPr>
        <p:spPr/>
        <p:txBody>
          <a:bodyPr/>
          <a:lstStyle/>
          <a:p>
            <a:fld id="{0CDDEEDB-25F1-4D3E-800A-9D02EA80302B}" type="slidenum">
              <a:rPr lang="fi-FI" smtClean="0">
                <a:latin typeface="Arial"/>
              </a:rPr>
              <a:pPr/>
              <a:t>‹#›</a:t>
            </a:fld>
            <a:endParaRPr lang="fi-FI">
              <a:latin typeface="Arial"/>
            </a:endParaRPr>
          </a:p>
        </p:txBody>
      </p:sp>
    </p:spTree>
    <p:extLst>
      <p:ext uri="{BB962C8B-B14F-4D97-AF65-F5344CB8AC3E}">
        <p14:creationId xmlns:p14="http://schemas.microsoft.com/office/powerpoint/2010/main" val="3192399927"/>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latin typeface="Arial"/>
            </a:endParaRPr>
          </a:p>
        </p:txBody>
      </p:sp>
      <p:sp>
        <p:nvSpPr>
          <p:cNvPr id="3" name="Alatunnisteen paikkamerkki 2"/>
          <p:cNvSpPr>
            <a:spLocks noGrp="1"/>
          </p:cNvSpPr>
          <p:nvPr>
            <p:ph type="ftr" sz="quarter" idx="11"/>
          </p:nvPr>
        </p:nvSpPr>
        <p:spPr/>
        <p:txBody>
          <a:bodyPr/>
          <a:lstStyle/>
          <a:p>
            <a:r>
              <a:rPr lang="fi-FI">
                <a:latin typeface="Arial"/>
              </a:rPr>
              <a:t>Alaviite</a:t>
            </a:r>
          </a:p>
        </p:txBody>
      </p:sp>
      <p:sp>
        <p:nvSpPr>
          <p:cNvPr id="4" name="Dian numeron paikkamerkki 3"/>
          <p:cNvSpPr>
            <a:spLocks noGrp="1"/>
          </p:cNvSpPr>
          <p:nvPr>
            <p:ph type="sldNum" sz="quarter" idx="12"/>
          </p:nvPr>
        </p:nvSpPr>
        <p:spPr/>
        <p:txBody>
          <a:bodyPr/>
          <a:lstStyle/>
          <a:p>
            <a:fld id="{0CDDEEDB-25F1-4D3E-800A-9D02EA80302B}" type="slidenum">
              <a:rPr lang="fi-FI" smtClean="0">
                <a:latin typeface="Arial"/>
              </a:rPr>
              <a:pPr/>
              <a:t>‹#›</a:t>
            </a:fld>
            <a:endParaRPr lang="fi-FI">
              <a:latin typeface="Arial"/>
            </a:endParaRPr>
          </a:p>
        </p:txBody>
      </p:sp>
    </p:spTree>
    <p:extLst>
      <p:ext uri="{BB962C8B-B14F-4D97-AF65-F5344CB8AC3E}">
        <p14:creationId xmlns:p14="http://schemas.microsoft.com/office/powerpoint/2010/main" val="1273167677"/>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titleOnly" preserve="1">
  <p:cSld name="Jakaja valkoinen">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endParaRPr lang="fi-FI">
              <a:latin typeface="Arial"/>
            </a:endParaRPr>
          </a:p>
        </p:txBody>
      </p:sp>
      <p:sp>
        <p:nvSpPr>
          <p:cNvPr id="4" name="Alatunnisteen paikkamerkki 3"/>
          <p:cNvSpPr>
            <a:spLocks noGrp="1"/>
          </p:cNvSpPr>
          <p:nvPr>
            <p:ph type="ftr" sz="quarter" idx="11"/>
          </p:nvPr>
        </p:nvSpPr>
        <p:spPr/>
        <p:txBody>
          <a:bodyPr/>
          <a:lstStyle/>
          <a:p>
            <a:r>
              <a:rPr lang="fi-FI">
                <a:latin typeface="Arial"/>
              </a:rPr>
              <a:t>Alaviite</a:t>
            </a:r>
          </a:p>
        </p:txBody>
      </p:sp>
      <p:sp>
        <p:nvSpPr>
          <p:cNvPr id="5" name="Dian numeron paikkamerkki 4"/>
          <p:cNvSpPr>
            <a:spLocks noGrp="1"/>
          </p:cNvSpPr>
          <p:nvPr>
            <p:ph type="sldNum" sz="quarter" idx="12"/>
          </p:nvPr>
        </p:nvSpPr>
        <p:spPr/>
        <p:txBody>
          <a:bodyPr/>
          <a:lstStyle/>
          <a:p>
            <a:fld id="{0CDDEEDB-25F1-4D3E-800A-9D02EA80302B}" type="slidenum">
              <a:rPr lang="fi-FI" smtClean="0">
                <a:latin typeface="Arial"/>
              </a:rPr>
              <a:pPr/>
              <a:t>‹#›</a:t>
            </a:fld>
            <a:endParaRPr lang="fi-FI">
              <a:latin typeface="Arial"/>
            </a:endParaRPr>
          </a:p>
        </p:txBody>
      </p:sp>
    </p:spTree>
    <p:extLst>
      <p:ext uri="{BB962C8B-B14F-4D97-AF65-F5344CB8AC3E}">
        <p14:creationId xmlns:p14="http://schemas.microsoft.com/office/powerpoint/2010/main" val="893823861"/>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titleOnly" preserve="1">
  <p:cSld name="Jakaja vihreä">
    <p:spTree>
      <p:nvGrpSpPr>
        <p:cNvPr id="1" name=""/>
        <p:cNvGrpSpPr/>
        <p:nvPr/>
      </p:nvGrpSpPr>
      <p:grpSpPr>
        <a:xfrm>
          <a:off x="0" y="0"/>
          <a:ext cx="0" cy="0"/>
          <a:chOff x="0" y="0"/>
          <a:chExt cx="0" cy="0"/>
        </a:xfrm>
      </p:grpSpPr>
      <p:sp>
        <p:nvSpPr>
          <p:cNvPr id="6" name="Suorakulmio 5"/>
          <p:cNvSpPr/>
          <p:nvPr userDrawn="1"/>
        </p:nvSpPr>
        <p:spPr>
          <a:xfrm>
            <a:off x="197222" y="197227"/>
            <a:ext cx="6919200" cy="47572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fi-FI">
              <a:solidFill>
                <a:prstClr val="white"/>
              </a:solidFill>
              <a:latin typeface="Arial"/>
            </a:endParaRPr>
          </a:p>
        </p:txBody>
      </p:sp>
      <p:sp>
        <p:nvSpPr>
          <p:cNvPr id="2" name="Otsikko 1"/>
          <p:cNvSpPr>
            <a:spLocks noGrp="1"/>
          </p:cNvSpPr>
          <p:nvPr>
            <p:ph type="title"/>
          </p:nvPr>
        </p:nvSpPr>
        <p:spPr/>
        <p:txBody>
          <a:bodyPr/>
          <a:lstStyle>
            <a:lvl1pPr>
              <a:defRPr>
                <a:solidFill>
                  <a:schemeClr val="bg1"/>
                </a:solidFill>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latin typeface="Arial"/>
            </a:endParaRPr>
          </a:p>
        </p:txBody>
      </p:sp>
      <p:sp>
        <p:nvSpPr>
          <p:cNvPr id="4" name="Alatunnisteen paikkamerkki 3"/>
          <p:cNvSpPr>
            <a:spLocks noGrp="1"/>
          </p:cNvSpPr>
          <p:nvPr>
            <p:ph type="ftr" sz="quarter" idx="11"/>
          </p:nvPr>
        </p:nvSpPr>
        <p:spPr/>
        <p:txBody>
          <a:bodyPr/>
          <a:lstStyle/>
          <a:p>
            <a:r>
              <a:rPr lang="fi-FI">
                <a:latin typeface="Arial"/>
              </a:rPr>
              <a:t>Alaviite</a:t>
            </a:r>
          </a:p>
        </p:txBody>
      </p:sp>
      <p:sp>
        <p:nvSpPr>
          <p:cNvPr id="5" name="Dian numeron paikkamerkki 4"/>
          <p:cNvSpPr>
            <a:spLocks noGrp="1"/>
          </p:cNvSpPr>
          <p:nvPr>
            <p:ph type="sldNum" sz="quarter" idx="12"/>
          </p:nvPr>
        </p:nvSpPr>
        <p:spPr/>
        <p:txBody>
          <a:bodyPr/>
          <a:lstStyle/>
          <a:p>
            <a:fld id="{0CDDEEDB-25F1-4D3E-800A-9D02EA80302B}" type="slidenum">
              <a:rPr lang="fi-FI" smtClean="0">
                <a:latin typeface="Arial"/>
              </a:rPr>
              <a:pPr/>
              <a:t>‹#›</a:t>
            </a:fld>
            <a:endParaRPr lang="fi-FI">
              <a:latin typeface="Arial"/>
            </a:endParaRPr>
          </a:p>
        </p:txBody>
      </p:sp>
    </p:spTree>
    <p:extLst>
      <p:ext uri="{BB962C8B-B14F-4D97-AF65-F5344CB8AC3E}">
        <p14:creationId xmlns:p14="http://schemas.microsoft.com/office/powerpoint/2010/main" val="2863201923"/>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titleOnly" preserve="1">
  <p:cSld name="Jakaja tumma">
    <p:spTree>
      <p:nvGrpSpPr>
        <p:cNvPr id="1" name=""/>
        <p:cNvGrpSpPr/>
        <p:nvPr/>
      </p:nvGrpSpPr>
      <p:grpSpPr>
        <a:xfrm>
          <a:off x="0" y="0"/>
          <a:ext cx="0" cy="0"/>
          <a:chOff x="0" y="0"/>
          <a:chExt cx="0" cy="0"/>
        </a:xfrm>
      </p:grpSpPr>
      <p:sp>
        <p:nvSpPr>
          <p:cNvPr id="6" name="Suorakulmio 5"/>
          <p:cNvSpPr/>
          <p:nvPr userDrawn="1"/>
        </p:nvSpPr>
        <p:spPr>
          <a:xfrm>
            <a:off x="197222" y="197227"/>
            <a:ext cx="6919200" cy="47572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fi-FI">
              <a:solidFill>
                <a:prstClr val="white"/>
              </a:solidFill>
              <a:latin typeface="Arial"/>
            </a:endParaRPr>
          </a:p>
        </p:txBody>
      </p:sp>
      <p:sp>
        <p:nvSpPr>
          <p:cNvPr id="2" name="Otsikko 1"/>
          <p:cNvSpPr>
            <a:spLocks noGrp="1"/>
          </p:cNvSpPr>
          <p:nvPr>
            <p:ph type="title"/>
          </p:nvPr>
        </p:nvSpPr>
        <p:spPr/>
        <p:txBody>
          <a:bodyPr/>
          <a:lstStyle>
            <a:lvl1pPr>
              <a:defRPr>
                <a:solidFill>
                  <a:schemeClr val="bg1"/>
                </a:solidFill>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latin typeface="Arial"/>
            </a:endParaRPr>
          </a:p>
        </p:txBody>
      </p:sp>
      <p:sp>
        <p:nvSpPr>
          <p:cNvPr id="4" name="Alatunnisteen paikkamerkki 3"/>
          <p:cNvSpPr>
            <a:spLocks noGrp="1"/>
          </p:cNvSpPr>
          <p:nvPr>
            <p:ph type="ftr" sz="quarter" idx="11"/>
          </p:nvPr>
        </p:nvSpPr>
        <p:spPr/>
        <p:txBody>
          <a:bodyPr/>
          <a:lstStyle/>
          <a:p>
            <a:r>
              <a:rPr lang="fi-FI">
                <a:latin typeface="Arial"/>
              </a:rPr>
              <a:t>Alaviite</a:t>
            </a:r>
          </a:p>
        </p:txBody>
      </p:sp>
      <p:sp>
        <p:nvSpPr>
          <p:cNvPr id="5" name="Dian numeron paikkamerkki 4"/>
          <p:cNvSpPr>
            <a:spLocks noGrp="1"/>
          </p:cNvSpPr>
          <p:nvPr>
            <p:ph type="sldNum" sz="quarter" idx="12"/>
          </p:nvPr>
        </p:nvSpPr>
        <p:spPr/>
        <p:txBody>
          <a:bodyPr/>
          <a:lstStyle/>
          <a:p>
            <a:fld id="{0CDDEEDB-25F1-4D3E-800A-9D02EA80302B}" type="slidenum">
              <a:rPr lang="fi-FI" smtClean="0">
                <a:latin typeface="Arial"/>
              </a:rPr>
              <a:pPr/>
              <a:t>‹#›</a:t>
            </a:fld>
            <a:endParaRPr lang="fi-FI">
              <a:latin typeface="Arial"/>
            </a:endParaRPr>
          </a:p>
        </p:txBody>
      </p:sp>
    </p:spTree>
    <p:extLst>
      <p:ext uri="{BB962C8B-B14F-4D97-AF65-F5344CB8AC3E}">
        <p14:creationId xmlns:p14="http://schemas.microsoft.com/office/powerpoint/2010/main" val="1647089871"/>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preserve="1" userDrawn="1">
  <p:cSld name="Cover Blue">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384823770"/>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Cover Red">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542503818"/>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preserve="1" userDrawn="1">
  <p:cSld name="Cover Yellow">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932558066"/>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preserve="1" userDrawn="1">
  <p:cSld name="Cover with BG image">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469549426"/>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preserve="1" userDrawn="1">
  <p:cSld name="Cover with BG image 2">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570716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
            <a:ext cx="2238480" cy="1592251"/>
          </a:xfrm>
          <a:prstGeom prst="rect">
            <a:avLst/>
          </a:prstGeom>
        </p:spPr>
      </p:pic>
    </p:spTree>
    <p:extLst>
      <p:ext uri="{BB962C8B-B14F-4D97-AF65-F5344CB8AC3E}">
        <p14:creationId xmlns:p14="http://schemas.microsoft.com/office/powerpoint/2010/main" val="2725646839"/>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Cover with BG image 3">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612302963"/>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889530521"/>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en-US"/>
              <a:t>Click to edit Master title 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06303680"/>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preserve="1" userDrawn="1">
  <p:cSld name="Cover Yellow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780700843"/>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964" y="1491982"/>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964"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7"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584536528"/>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8964" y="1491982"/>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en-US"/>
              <a:t>Click to edit Master title style</a:t>
            </a:r>
            <a:endParaRPr lang="en-US" dirty="0"/>
          </a:p>
        </p:txBody>
      </p:sp>
      <p:sp>
        <p:nvSpPr>
          <p:cNvPr id="8" name="Subtitle 2"/>
          <p:cNvSpPr>
            <a:spLocks noGrp="1"/>
          </p:cNvSpPr>
          <p:nvPr>
            <p:ph type="subTitle" idx="1"/>
          </p:nvPr>
        </p:nvSpPr>
        <p:spPr>
          <a:xfrm>
            <a:off x="468964"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688404011"/>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8964" y="1470094"/>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en-US"/>
              <a:t>Click to edit Master title style</a:t>
            </a:r>
            <a:endParaRPr lang="en-US" dirty="0"/>
          </a:p>
        </p:txBody>
      </p:sp>
      <p:sp>
        <p:nvSpPr>
          <p:cNvPr id="7" name="Subtitle 2"/>
          <p:cNvSpPr>
            <a:spLocks noGrp="1"/>
          </p:cNvSpPr>
          <p:nvPr>
            <p:ph type="subTitle" idx="1"/>
          </p:nvPr>
        </p:nvSpPr>
        <p:spPr>
          <a:xfrm>
            <a:off x="468964"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909912044"/>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8"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372"/>
            <a:ext cx="2113788" cy="868137"/>
          </a:xfrm>
          <a:prstGeom prst="rect">
            <a:avLst/>
          </a:prstGeom>
        </p:spPr>
      </p:pic>
    </p:spTree>
    <p:extLst>
      <p:ext uri="{BB962C8B-B14F-4D97-AF65-F5344CB8AC3E}">
        <p14:creationId xmlns:p14="http://schemas.microsoft.com/office/powerpoint/2010/main" val="3419979600"/>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preserve="1" userDrawn="1">
  <p:cSld name="Divider Red">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372"/>
            <a:ext cx="2055876" cy="868137"/>
          </a:xfrm>
          <a:prstGeom prst="rect">
            <a:avLst/>
          </a:prstGeom>
        </p:spPr>
      </p:pic>
    </p:spTree>
    <p:extLst>
      <p:ext uri="{BB962C8B-B14F-4D97-AF65-F5344CB8AC3E}">
        <p14:creationId xmlns:p14="http://schemas.microsoft.com/office/powerpoint/2010/main" val="915791044"/>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preserve="1" userDrawn="1">
  <p:cSld name="Divider Yellow">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372"/>
            <a:ext cx="2146364" cy="868137"/>
          </a:xfrm>
          <a:prstGeom prst="rect">
            <a:avLst/>
          </a:prstGeom>
        </p:spPr>
      </p:pic>
    </p:spTree>
    <p:extLst>
      <p:ext uri="{BB962C8B-B14F-4D97-AF65-F5344CB8AC3E}">
        <p14:creationId xmlns:p14="http://schemas.microsoft.com/office/powerpoint/2010/main" val="39710529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20" y="2055250"/>
            <a:ext cx="7975385" cy="1977000"/>
          </a:xfrm>
          <a:prstGeom prst="rect">
            <a:avLst/>
          </a:prstGeom>
        </p:spPr>
        <p:txBody>
          <a:bodyPr lIns="0" tIns="0" rIns="0" bIns="0" anchor="b">
            <a:noAutofit/>
          </a:bodyPr>
          <a:lstStyle>
            <a:lvl1pPr algn="l">
              <a:lnSpc>
                <a:spcPct val="80000"/>
              </a:lnSpc>
              <a:defRPr sz="72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2" y="12646"/>
            <a:ext cx="2236006" cy="1565204"/>
          </a:xfrm>
          <a:prstGeom prst="rect">
            <a:avLst/>
          </a:prstGeom>
        </p:spPr>
      </p:pic>
    </p:spTree>
    <p:extLst>
      <p:ext uri="{BB962C8B-B14F-4D97-AF65-F5344CB8AC3E}">
        <p14:creationId xmlns:p14="http://schemas.microsoft.com/office/powerpoint/2010/main" val="686511969"/>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540023"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latin typeface="Aria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spTree>
    <p:extLst>
      <p:ext uri="{BB962C8B-B14F-4D97-AF65-F5344CB8AC3E}">
        <p14:creationId xmlns:p14="http://schemas.microsoft.com/office/powerpoint/2010/main" val="589748912"/>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showMasterSp="0" userDrawn="1">
  <p:cSld name="Otsikko mallikuva">
    <p:bg>
      <p:bgPr>
        <a:solidFill>
          <a:schemeClr val="bg1">
            <a:lumMod val="95000"/>
          </a:schemeClr>
        </a:solidFill>
        <a:effectLst/>
      </p:bgPr>
    </p:bg>
    <p:spTree>
      <p:nvGrpSpPr>
        <p:cNvPr id="1" name=""/>
        <p:cNvGrpSpPr/>
        <p:nvPr/>
      </p:nvGrpSpPr>
      <p:grpSpPr>
        <a:xfrm>
          <a:off x="0" y="0"/>
          <a:ext cx="0" cy="0"/>
          <a:chOff x="0" y="0"/>
          <a:chExt cx="0" cy="0"/>
        </a:xfrm>
      </p:grpSpPr>
      <p:sp>
        <p:nvSpPr>
          <p:cNvPr id="6" name="Kuvan paikkamerkki 8"/>
          <p:cNvSpPr>
            <a:spLocks noGrp="1"/>
          </p:cNvSpPr>
          <p:nvPr>
            <p:ph type="pic" sz="quarter" idx="13"/>
          </p:nvPr>
        </p:nvSpPr>
        <p:spPr>
          <a:xfrm>
            <a:off x="0" y="0"/>
            <a:ext cx="9143020" cy="5143500"/>
          </a:xfrm>
          <a:prstGeom prst="rect">
            <a:avLst/>
          </a:prstGeom>
          <a:solidFill>
            <a:schemeClr val="bg1">
              <a:lumMod val="75000"/>
            </a:schemeClr>
          </a:solidFill>
        </p:spPr>
        <p:txBody>
          <a:bodyPr anchor="ctr" anchorCtr="0">
            <a:noAutofit/>
          </a:bodyPr>
          <a:lstStyle>
            <a:lvl1pPr marL="0" indent="0" algn="ctr">
              <a:buNone/>
              <a:defRPr/>
            </a:lvl1pPr>
          </a:lstStyle>
          <a:p>
            <a:r>
              <a:rPr lang="fi-FI"/>
              <a:t>Lisää kuva napsauttamalla kuvaketta</a:t>
            </a:r>
          </a:p>
        </p:txBody>
      </p:sp>
      <p:sp>
        <p:nvSpPr>
          <p:cNvPr id="2" name="Otsikko 1"/>
          <p:cNvSpPr>
            <a:spLocks noGrp="1"/>
          </p:cNvSpPr>
          <p:nvPr>
            <p:ph type="ctrTitle"/>
          </p:nvPr>
        </p:nvSpPr>
        <p:spPr>
          <a:xfrm>
            <a:off x="324000" y="230400"/>
            <a:ext cx="6696000" cy="973198"/>
          </a:xfrm>
          <a:prstGeom prst="rect">
            <a:avLst/>
          </a:prstGeom>
        </p:spPr>
        <p:txBody>
          <a:bodyPr/>
          <a:lstStyle>
            <a:lvl1pPr>
              <a:defRPr>
                <a:solidFill>
                  <a:schemeClr val="bg1"/>
                </a:solidFill>
              </a:defRPr>
            </a:lvl1pPr>
          </a:lstStyle>
          <a:p>
            <a:r>
              <a:rPr lang="fi-FI"/>
              <a:t>Muokkaa perustyyl. napsautt.</a:t>
            </a:r>
            <a:endParaRPr lang="fi-FI" dirty="0"/>
          </a:p>
        </p:txBody>
      </p:sp>
      <p:pic>
        <p:nvPicPr>
          <p:cNvPr id="8" name="Kuva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12801" y="3373"/>
            <a:ext cx="2033020" cy="1325883"/>
          </a:xfrm>
          <a:prstGeom prst="rect">
            <a:avLst/>
          </a:prstGeom>
        </p:spPr>
      </p:pic>
    </p:spTree>
    <p:extLst>
      <p:ext uri="{BB962C8B-B14F-4D97-AF65-F5344CB8AC3E}">
        <p14:creationId xmlns:p14="http://schemas.microsoft.com/office/powerpoint/2010/main" val="2705604803"/>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titleOnly">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a:xfrm>
            <a:off x="323528" y="230102"/>
            <a:ext cx="6696744" cy="613483"/>
          </a:xfrm>
          <a:prstGeom prst="rect">
            <a:avLst/>
          </a:prstGeom>
        </p:spPr>
        <p:txBody>
          <a:bodyPr/>
          <a:lstStyle/>
          <a:p>
            <a:r>
              <a:rPr lang="fi-FI"/>
              <a:t>Muokkaa perustyyl. napsautt.</a:t>
            </a:r>
          </a:p>
        </p:txBody>
      </p:sp>
      <p:sp>
        <p:nvSpPr>
          <p:cNvPr id="3" name="Päivämäärän paikkamerkki 2"/>
          <p:cNvSpPr>
            <a:spLocks noGrp="1"/>
          </p:cNvSpPr>
          <p:nvPr>
            <p:ph type="dt" sz="half" idx="10"/>
          </p:nvPr>
        </p:nvSpPr>
        <p:spPr/>
        <p:txBody>
          <a:bodyPr/>
          <a:lstStyle/>
          <a:p>
            <a:endParaRPr lang="fi-FI">
              <a:solidFill>
                <a:prstClr val="black">
                  <a:tint val="75000"/>
                </a:prstClr>
              </a:solidFill>
              <a:latin typeface="Arial"/>
            </a:endParaRPr>
          </a:p>
        </p:txBody>
      </p:sp>
      <p:sp>
        <p:nvSpPr>
          <p:cNvPr id="4" name="Alatunnisteen paikkamerkki 3"/>
          <p:cNvSpPr>
            <a:spLocks noGrp="1"/>
          </p:cNvSpPr>
          <p:nvPr>
            <p:ph type="ftr" sz="quarter" idx="11"/>
          </p:nvPr>
        </p:nvSpPr>
        <p:spPr/>
        <p:txBody>
          <a:bodyPr/>
          <a:lstStyle/>
          <a:p>
            <a:r>
              <a:rPr lang="fi-FI">
                <a:solidFill>
                  <a:prstClr val="black">
                    <a:tint val="75000"/>
                  </a:prstClr>
                </a:solidFill>
                <a:latin typeface="Arial"/>
              </a:rPr>
              <a:t>Alaviite</a:t>
            </a:r>
          </a:p>
        </p:txBody>
      </p:sp>
      <p:sp>
        <p:nvSpPr>
          <p:cNvPr id="5" name="Dian numeron paikkamerkki 4"/>
          <p:cNvSpPr>
            <a:spLocks noGrp="1"/>
          </p:cNvSpPr>
          <p:nvPr>
            <p:ph type="sldNum" sz="quarter" idx="12"/>
          </p:nvPr>
        </p:nvSpPr>
        <p:spPr/>
        <p:txBody>
          <a:bodyPr/>
          <a:lstStyle/>
          <a:p>
            <a:fld id="{0CDDEEDB-25F1-4D3E-800A-9D02EA80302B}" type="slidenum">
              <a:rPr lang="fi-FI" smtClean="0">
                <a:solidFill>
                  <a:prstClr val="black">
                    <a:tint val="75000"/>
                  </a:prstClr>
                </a:solidFill>
                <a:latin typeface="Arial"/>
              </a:rPr>
              <a:pPr/>
              <a:t>‹#›</a:t>
            </a:fld>
            <a:endParaRPr lang="fi-FI">
              <a:solidFill>
                <a:prstClr val="black">
                  <a:tint val="75000"/>
                </a:prstClr>
              </a:solidFill>
              <a:latin typeface="Arial"/>
            </a:endParaRPr>
          </a:p>
        </p:txBody>
      </p:sp>
    </p:spTree>
    <p:extLst>
      <p:ext uri="{BB962C8B-B14F-4D97-AF65-F5344CB8AC3E}">
        <p14:creationId xmlns:p14="http://schemas.microsoft.com/office/powerpoint/2010/main" val="215167559"/>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preserve="1" userDrawn="1">
  <p:cSld name="Cover Blue">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923751461"/>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preserve="1" userDrawn="1">
  <p:cSld name="Cover Red">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87584276"/>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preserve="1" userDrawn="1">
  <p:cSld name="Cover Yellow">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05849917"/>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preserve="1" userDrawn="1">
  <p:cSld name="Cover with BG image">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4041580170"/>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preserve="1" userDrawn="1">
  <p:cSld name="Cover with BG image 2">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484387427"/>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preserve="1" userDrawn="1">
  <p:cSld name="Cover with BG image 3">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8042002"/>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9024454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20" y="2055250"/>
            <a:ext cx="7975385" cy="1977000"/>
          </a:xfrm>
          <a:prstGeom prst="rect">
            <a:avLst/>
          </a:prstGeom>
        </p:spPr>
        <p:txBody>
          <a:bodyPr lIns="0" tIns="0" rIns="0" bIns="0" anchor="b">
            <a:noAutofit/>
          </a:bodyPr>
          <a:lstStyle>
            <a:lvl1pPr algn="l">
              <a:lnSpc>
                <a:spcPct val="80000"/>
              </a:lnSpc>
              <a:defRPr sz="7200" b="1" spc="-200">
                <a:solidFill>
                  <a:schemeClr val="accent5"/>
                </a:solidFill>
              </a:defRPr>
            </a:lvl1pPr>
          </a:lstStyle>
          <a:p>
            <a:r>
              <a:rPr lang="fi-FI"/>
              <a:t>Click to edit Master title style</a:t>
            </a:r>
            <a:endParaRPr lang="en-US" dirty="0"/>
          </a:p>
        </p:txBody>
      </p:sp>
      <p:sp>
        <p:nvSpPr>
          <p:cNvPr id="6"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2" y="12646"/>
            <a:ext cx="2236006" cy="1565204"/>
          </a:xfrm>
          <a:prstGeom prst="rect">
            <a:avLst/>
          </a:prstGeom>
        </p:spPr>
      </p:pic>
    </p:spTree>
    <p:extLst>
      <p:ext uri="{BB962C8B-B14F-4D97-AF65-F5344CB8AC3E}">
        <p14:creationId xmlns:p14="http://schemas.microsoft.com/office/powerpoint/2010/main" val="1684311095"/>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en-US"/>
              <a:t>Click to edit Master title 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135372416"/>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preserve="1" userDrawn="1">
  <p:cSld name="Cover Yellow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866368878"/>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962" y="1491982"/>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962"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7"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808372269"/>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8962" y="1491982"/>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en-US"/>
              <a:t>Click to edit Master title style</a:t>
            </a:r>
            <a:endParaRPr lang="en-US" dirty="0"/>
          </a:p>
        </p:txBody>
      </p:sp>
      <p:sp>
        <p:nvSpPr>
          <p:cNvPr id="8" name="Subtitle 2"/>
          <p:cNvSpPr>
            <a:spLocks noGrp="1"/>
          </p:cNvSpPr>
          <p:nvPr>
            <p:ph type="subTitle" idx="1"/>
          </p:nvPr>
        </p:nvSpPr>
        <p:spPr>
          <a:xfrm>
            <a:off x="468962"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979018836"/>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8962" y="1470094"/>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en-US"/>
              <a:t>Click to edit Master title style</a:t>
            </a:r>
            <a:endParaRPr lang="en-US" dirty="0"/>
          </a:p>
        </p:txBody>
      </p:sp>
      <p:sp>
        <p:nvSpPr>
          <p:cNvPr id="7" name="Subtitle 2"/>
          <p:cNvSpPr>
            <a:spLocks noGrp="1"/>
          </p:cNvSpPr>
          <p:nvPr>
            <p:ph type="subTitle" idx="1"/>
          </p:nvPr>
        </p:nvSpPr>
        <p:spPr>
          <a:xfrm>
            <a:off x="468962"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517781697"/>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8"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372"/>
            <a:ext cx="2113788" cy="868137"/>
          </a:xfrm>
          <a:prstGeom prst="rect">
            <a:avLst/>
          </a:prstGeom>
        </p:spPr>
      </p:pic>
    </p:spTree>
    <p:extLst>
      <p:ext uri="{BB962C8B-B14F-4D97-AF65-F5344CB8AC3E}">
        <p14:creationId xmlns:p14="http://schemas.microsoft.com/office/powerpoint/2010/main" val="490945004"/>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preserve="1" userDrawn="1">
  <p:cSld name="Divider Red">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372"/>
            <a:ext cx="2055876" cy="868137"/>
          </a:xfrm>
          <a:prstGeom prst="rect">
            <a:avLst/>
          </a:prstGeom>
        </p:spPr>
      </p:pic>
    </p:spTree>
    <p:extLst>
      <p:ext uri="{BB962C8B-B14F-4D97-AF65-F5344CB8AC3E}">
        <p14:creationId xmlns:p14="http://schemas.microsoft.com/office/powerpoint/2010/main" val="19061952"/>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preserve="1" userDrawn="1">
  <p:cSld name="Divider Yellow">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372"/>
            <a:ext cx="2146364" cy="868137"/>
          </a:xfrm>
          <a:prstGeom prst="rect">
            <a:avLst/>
          </a:prstGeom>
        </p:spPr>
      </p:pic>
    </p:spTree>
    <p:extLst>
      <p:ext uri="{BB962C8B-B14F-4D97-AF65-F5344CB8AC3E}">
        <p14:creationId xmlns:p14="http://schemas.microsoft.com/office/powerpoint/2010/main" val="1244334610"/>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540023"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latin typeface="Aria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spTree>
    <p:extLst>
      <p:ext uri="{BB962C8B-B14F-4D97-AF65-F5344CB8AC3E}">
        <p14:creationId xmlns:p14="http://schemas.microsoft.com/office/powerpoint/2010/main" val="3700338029"/>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showMasterSp="0" userDrawn="1">
  <p:cSld name="Otsikko mallikuva">
    <p:bg>
      <p:bgPr>
        <a:solidFill>
          <a:schemeClr val="bg1">
            <a:lumMod val="95000"/>
          </a:schemeClr>
        </a:solidFill>
        <a:effectLst/>
      </p:bgPr>
    </p:bg>
    <p:spTree>
      <p:nvGrpSpPr>
        <p:cNvPr id="1" name=""/>
        <p:cNvGrpSpPr/>
        <p:nvPr/>
      </p:nvGrpSpPr>
      <p:grpSpPr>
        <a:xfrm>
          <a:off x="0" y="0"/>
          <a:ext cx="0" cy="0"/>
          <a:chOff x="0" y="0"/>
          <a:chExt cx="0" cy="0"/>
        </a:xfrm>
      </p:grpSpPr>
      <p:sp>
        <p:nvSpPr>
          <p:cNvPr id="6" name="Kuvan paikkamerkki 8"/>
          <p:cNvSpPr>
            <a:spLocks noGrp="1"/>
          </p:cNvSpPr>
          <p:nvPr>
            <p:ph type="pic" sz="quarter" idx="13"/>
          </p:nvPr>
        </p:nvSpPr>
        <p:spPr>
          <a:xfrm>
            <a:off x="0" y="0"/>
            <a:ext cx="9143020" cy="5143500"/>
          </a:xfrm>
          <a:prstGeom prst="rect">
            <a:avLst/>
          </a:prstGeom>
          <a:solidFill>
            <a:schemeClr val="bg1">
              <a:lumMod val="75000"/>
            </a:schemeClr>
          </a:solidFill>
        </p:spPr>
        <p:txBody>
          <a:bodyPr anchor="ctr" anchorCtr="0">
            <a:noAutofit/>
          </a:bodyPr>
          <a:lstStyle>
            <a:lvl1pPr marL="0" indent="0" algn="ctr">
              <a:buNone/>
              <a:defRPr/>
            </a:lvl1pPr>
          </a:lstStyle>
          <a:p>
            <a:r>
              <a:rPr lang="fi-FI"/>
              <a:t>Lisää kuva napsauttamalla kuvaketta</a:t>
            </a:r>
          </a:p>
        </p:txBody>
      </p:sp>
      <p:sp>
        <p:nvSpPr>
          <p:cNvPr id="2" name="Otsikko 1"/>
          <p:cNvSpPr>
            <a:spLocks noGrp="1"/>
          </p:cNvSpPr>
          <p:nvPr>
            <p:ph type="ctrTitle"/>
          </p:nvPr>
        </p:nvSpPr>
        <p:spPr>
          <a:xfrm>
            <a:off x="324000" y="230400"/>
            <a:ext cx="6696000" cy="973198"/>
          </a:xfrm>
          <a:prstGeom prst="rect">
            <a:avLst/>
          </a:prstGeom>
        </p:spPr>
        <p:txBody>
          <a:bodyPr/>
          <a:lstStyle>
            <a:lvl1pPr>
              <a:defRPr>
                <a:solidFill>
                  <a:schemeClr val="bg1"/>
                </a:solidFill>
              </a:defRPr>
            </a:lvl1pPr>
          </a:lstStyle>
          <a:p>
            <a:r>
              <a:rPr lang="fi-FI"/>
              <a:t>Muokkaa perustyyl. napsautt.</a:t>
            </a:r>
            <a:endParaRPr lang="fi-FI" dirty="0"/>
          </a:p>
        </p:txBody>
      </p:sp>
      <p:pic>
        <p:nvPicPr>
          <p:cNvPr id="8" name="Kuva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12801" y="3373"/>
            <a:ext cx="2033020" cy="1325883"/>
          </a:xfrm>
          <a:prstGeom prst="rect">
            <a:avLst/>
          </a:prstGeom>
        </p:spPr>
      </p:pic>
    </p:spTree>
    <p:extLst>
      <p:ext uri="{BB962C8B-B14F-4D97-AF65-F5344CB8AC3E}">
        <p14:creationId xmlns:p14="http://schemas.microsoft.com/office/powerpoint/2010/main" val="15991812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20" y="2055250"/>
            <a:ext cx="7975385" cy="1977000"/>
          </a:xfrm>
          <a:prstGeom prst="rect">
            <a:avLst/>
          </a:prstGeom>
        </p:spPr>
        <p:txBody>
          <a:bodyPr lIns="0" tIns="0" rIns="0" bIns="0" anchor="b">
            <a:noAutofit/>
          </a:bodyPr>
          <a:lstStyle>
            <a:lvl1pPr algn="l">
              <a:lnSpc>
                <a:spcPct val="80000"/>
              </a:lnSpc>
              <a:defRPr sz="7200" b="1" spc="-200">
                <a:solidFill>
                  <a:schemeClr val="accent1"/>
                </a:solidFill>
              </a:defRPr>
            </a:lvl1pPr>
          </a:lstStyle>
          <a:p>
            <a:r>
              <a:rPr lang="fi-FI"/>
              <a:t>Click to edit Master title style</a:t>
            </a:r>
            <a:endParaRPr lang="en-US" dirty="0"/>
          </a:p>
        </p:txBody>
      </p:sp>
      <p:sp>
        <p:nvSpPr>
          <p:cNvPr id="6"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56" y="12646"/>
            <a:ext cx="2236005" cy="1565204"/>
          </a:xfrm>
          <a:prstGeom prst="rect">
            <a:avLst/>
          </a:prstGeom>
        </p:spPr>
      </p:pic>
    </p:spTree>
    <p:extLst>
      <p:ext uri="{BB962C8B-B14F-4D97-AF65-F5344CB8AC3E}">
        <p14:creationId xmlns:p14="http://schemas.microsoft.com/office/powerpoint/2010/main" val="725121921"/>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23528" y="230102"/>
            <a:ext cx="6696744" cy="613483"/>
          </a:xfrm>
          <a:prstGeom prst="rect">
            <a:avLst/>
          </a:prstGeom>
        </p:spPr>
        <p:txBody>
          <a:bodyPr/>
          <a:lstStyle/>
          <a:p>
            <a:r>
              <a:rPr lang="fi-FI"/>
              <a:t>Muokkaa perustyyl. napsautt.</a:t>
            </a:r>
          </a:p>
        </p:txBody>
      </p:sp>
      <p:sp>
        <p:nvSpPr>
          <p:cNvPr id="3" name="Sisällön paikkamerkki 2"/>
          <p:cNvSpPr>
            <a:spLocks noGrp="1"/>
          </p:cNvSpPr>
          <p:nvPr>
            <p:ph idx="1"/>
          </p:nvPr>
        </p:nvSpPr>
        <p:spPr>
          <a:xfrm>
            <a:off x="323528" y="843575"/>
            <a:ext cx="6696744" cy="3960439"/>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solidFill>
                <a:prstClr val="black">
                  <a:tint val="75000"/>
                </a:prstClr>
              </a:solidFill>
              <a:latin typeface="Arial"/>
            </a:endParaRPr>
          </a:p>
        </p:txBody>
      </p:sp>
      <p:sp>
        <p:nvSpPr>
          <p:cNvPr id="5" name="Alatunnisteen paikkamerkki 4"/>
          <p:cNvSpPr>
            <a:spLocks noGrp="1"/>
          </p:cNvSpPr>
          <p:nvPr>
            <p:ph type="ftr" sz="quarter" idx="11"/>
          </p:nvPr>
        </p:nvSpPr>
        <p:spPr/>
        <p:txBody>
          <a:bodyPr/>
          <a:lstStyle/>
          <a:p>
            <a:r>
              <a:rPr lang="fi-FI">
                <a:solidFill>
                  <a:prstClr val="black">
                    <a:tint val="75000"/>
                  </a:prstClr>
                </a:solidFill>
                <a:latin typeface="Arial"/>
              </a:rPr>
              <a:t>Alaviite</a:t>
            </a:r>
          </a:p>
        </p:txBody>
      </p:sp>
      <p:sp>
        <p:nvSpPr>
          <p:cNvPr id="6" name="Dian numeron paikkamerkki 5"/>
          <p:cNvSpPr>
            <a:spLocks noGrp="1"/>
          </p:cNvSpPr>
          <p:nvPr>
            <p:ph type="sldNum" sz="quarter" idx="12"/>
          </p:nvPr>
        </p:nvSpPr>
        <p:spPr/>
        <p:txBody>
          <a:bodyPr/>
          <a:lstStyle/>
          <a:p>
            <a:fld id="{0CDDEEDB-25F1-4D3E-800A-9D02EA80302B}" type="slidenum">
              <a:rPr lang="fi-FI" smtClean="0">
                <a:solidFill>
                  <a:prstClr val="black">
                    <a:tint val="75000"/>
                  </a:prstClr>
                </a:solidFill>
                <a:latin typeface="Arial"/>
              </a:rPr>
              <a:pPr/>
              <a:t>‹#›</a:t>
            </a:fld>
            <a:endParaRPr lang="fi-FI">
              <a:solidFill>
                <a:prstClr val="black">
                  <a:tint val="75000"/>
                </a:prstClr>
              </a:solidFill>
              <a:latin typeface="Arial"/>
            </a:endParaRPr>
          </a:p>
        </p:txBody>
      </p:sp>
    </p:spTree>
    <p:extLst>
      <p:ext uri="{BB962C8B-B14F-4D97-AF65-F5344CB8AC3E}">
        <p14:creationId xmlns:p14="http://schemas.microsoft.com/office/powerpoint/2010/main" val="1557638728"/>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Only">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a:xfrm>
            <a:off x="323528" y="230102"/>
            <a:ext cx="6696744" cy="613483"/>
          </a:xfrm>
          <a:prstGeom prst="rect">
            <a:avLst/>
          </a:prstGeom>
        </p:spPr>
        <p:txBody>
          <a:bodyPr/>
          <a:lstStyle/>
          <a:p>
            <a:r>
              <a:rPr lang="fi-FI"/>
              <a:t>Muokkaa perustyyl. napsautt.</a:t>
            </a:r>
          </a:p>
        </p:txBody>
      </p:sp>
      <p:sp>
        <p:nvSpPr>
          <p:cNvPr id="3" name="Päivämäärän paikkamerkki 2"/>
          <p:cNvSpPr>
            <a:spLocks noGrp="1"/>
          </p:cNvSpPr>
          <p:nvPr>
            <p:ph type="dt" sz="half" idx="10"/>
          </p:nvPr>
        </p:nvSpPr>
        <p:spPr/>
        <p:txBody>
          <a:bodyPr/>
          <a:lstStyle/>
          <a:p>
            <a:endParaRPr lang="fi-FI">
              <a:solidFill>
                <a:prstClr val="black">
                  <a:tint val="75000"/>
                </a:prstClr>
              </a:solidFill>
              <a:latin typeface="Arial"/>
            </a:endParaRPr>
          </a:p>
        </p:txBody>
      </p:sp>
      <p:sp>
        <p:nvSpPr>
          <p:cNvPr id="4" name="Alatunnisteen paikkamerkki 3"/>
          <p:cNvSpPr>
            <a:spLocks noGrp="1"/>
          </p:cNvSpPr>
          <p:nvPr>
            <p:ph type="ftr" sz="quarter" idx="11"/>
          </p:nvPr>
        </p:nvSpPr>
        <p:spPr/>
        <p:txBody>
          <a:bodyPr/>
          <a:lstStyle/>
          <a:p>
            <a:r>
              <a:rPr lang="fi-FI">
                <a:solidFill>
                  <a:prstClr val="black">
                    <a:tint val="75000"/>
                  </a:prstClr>
                </a:solidFill>
                <a:latin typeface="Arial"/>
              </a:rPr>
              <a:t>Alaviite</a:t>
            </a:r>
          </a:p>
        </p:txBody>
      </p:sp>
      <p:sp>
        <p:nvSpPr>
          <p:cNvPr id="5" name="Dian numeron paikkamerkki 4"/>
          <p:cNvSpPr>
            <a:spLocks noGrp="1"/>
          </p:cNvSpPr>
          <p:nvPr>
            <p:ph type="sldNum" sz="quarter" idx="12"/>
          </p:nvPr>
        </p:nvSpPr>
        <p:spPr/>
        <p:txBody>
          <a:bodyPr/>
          <a:lstStyle/>
          <a:p>
            <a:fld id="{0CDDEEDB-25F1-4D3E-800A-9D02EA80302B}" type="slidenum">
              <a:rPr lang="fi-FI" smtClean="0">
                <a:solidFill>
                  <a:prstClr val="black">
                    <a:tint val="75000"/>
                  </a:prstClr>
                </a:solidFill>
                <a:latin typeface="Arial"/>
              </a:rPr>
              <a:pPr/>
              <a:t>‹#›</a:t>
            </a:fld>
            <a:endParaRPr lang="fi-FI">
              <a:solidFill>
                <a:prstClr val="black">
                  <a:tint val="75000"/>
                </a:prstClr>
              </a:solidFill>
              <a:latin typeface="Arial"/>
            </a:endParaRPr>
          </a:p>
        </p:txBody>
      </p:sp>
    </p:spTree>
    <p:extLst>
      <p:ext uri="{BB962C8B-B14F-4D97-AF65-F5344CB8AC3E}">
        <p14:creationId xmlns:p14="http://schemas.microsoft.com/office/powerpoint/2010/main" val="3387299376"/>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preserve="1" userDrawn="1">
  <p:cSld name="Cover Blue">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4123901493"/>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preserve="1" userDrawn="1">
  <p:cSld name="Cover Red">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73088635"/>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preserve="1" userDrawn="1">
  <p:cSld name="Cover Yellow">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862381361"/>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preserve="1" userDrawn="1">
  <p:cSld name="Cover with BG image">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4268406913"/>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userDrawn="1">
  <p:cSld name="Cover with BG image 2">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811909946"/>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Cover with BG image 3">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4038979037"/>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635001437"/>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en-US"/>
              <a:t>Click to edit Master title 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4192262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20" y="2055250"/>
            <a:ext cx="7975385" cy="1977000"/>
          </a:xfrm>
          <a:prstGeom prst="rect">
            <a:avLst/>
          </a:prstGeom>
        </p:spPr>
        <p:txBody>
          <a:bodyPr lIns="0" tIns="0" rIns="0" bIns="0" anchor="b">
            <a:noAutofit/>
          </a:bodyPr>
          <a:lstStyle>
            <a:lvl1pPr algn="l">
              <a:lnSpc>
                <a:spcPct val="80000"/>
              </a:lnSpc>
              <a:defRPr sz="7200" b="1" spc="-200">
                <a:solidFill>
                  <a:schemeClr val="accent5"/>
                </a:solidFill>
              </a:defRPr>
            </a:lvl1pPr>
          </a:lstStyle>
          <a:p>
            <a:r>
              <a:rPr lang="en-US"/>
              <a:t>Click to edit Master title style</a:t>
            </a:r>
            <a:endParaRPr lang="en-US" dirty="0"/>
          </a:p>
        </p:txBody>
      </p:sp>
      <p:sp>
        <p:nvSpPr>
          <p:cNvPr id="6" name="Subtitle 2"/>
          <p:cNvSpPr>
            <a:spLocks noGrp="1"/>
          </p:cNvSpPr>
          <p:nvPr>
            <p:ph type="subTitle" idx="1"/>
          </p:nvPr>
        </p:nvSpPr>
        <p:spPr>
          <a:xfrm>
            <a:off x="584340" y="4128749"/>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42" y="27454"/>
            <a:ext cx="2238479" cy="1537346"/>
          </a:xfrm>
          <a:prstGeom prst="rect">
            <a:avLst/>
          </a:prstGeom>
        </p:spPr>
      </p:pic>
    </p:spTree>
    <p:extLst>
      <p:ext uri="{BB962C8B-B14F-4D97-AF65-F5344CB8AC3E}">
        <p14:creationId xmlns:p14="http://schemas.microsoft.com/office/powerpoint/2010/main" val="17408300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5566" y="1826719"/>
            <a:ext cx="3319477" cy="2424675"/>
          </a:xfrm>
          <a:prstGeom prst="rect">
            <a:avLst/>
          </a:prstGeom>
        </p:spPr>
        <p:txBody>
          <a:bodyPr lIns="0" tIns="0" rIns="0" bIns="0" anchor="t">
            <a:noAutofit/>
          </a:bodyPr>
          <a:lstStyle>
            <a:lvl1pPr algn="l">
              <a:lnSpc>
                <a:spcPct val="80000"/>
              </a:lnSpc>
              <a:defRPr sz="60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5566"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fi-FI" noProof="0"/>
              <a:t>Drag picture to placeholder or click icon to add</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2" y="12646"/>
            <a:ext cx="2236006" cy="1565204"/>
          </a:xfrm>
          <a:prstGeom prst="rect">
            <a:avLst/>
          </a:prstGeom>
        </p:spPr>
      </p:pic>
    </p:spTree>
    <p:extLst>
      <p:ext uri="{BB962C8B-B14F-4D97-AF65-F5344CB8AC3E}">
        <p14:creationId xmlns:p14="http://schemas.microsoft.com/office/powerpoint/2010/main" val="955024072"/>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Cover Yellow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068210759"/>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050" y="1491982"/>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9050"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7"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798622508"/>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9050" y="1491982"/>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en-US"/>
              <a:t>Click to edit Master title style</a:t>
            </a:r>
            <a:endParaRPr lang="en-US" dirty="0"/>
          </a:p>
        </p:txBody>
      </p:sp>
      <p:sp>
        <p:nvSpPr>
          <p:cNvPr id="8" name="Subtitle 2"/>
          <p:cNvSpPr>
            <a:spLocks noGrp="1"/>
          </p:cNvSpPr>
          <p:nvPr>
            <p:ph type="subTitle" idx="1"/>
          </p:nvPr>
        </p:nvSpPr>
        <p:spPr>
          <a:xfrm>
            <a:off x="469050"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173167396"/>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9050" y="1470094"/>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en-US"/>
              <a:t>Click to edit Master title style</a:t>
            </a:r>
            <a:endParaRPr lang="en-US" dirty="0"/>
          </a:p>
        </p:txBody>
      </p:sp>
      <p:sp>
        <p:nvSpPr>
          <p:cNvPr id="7" name="Subtitle 2"/>
          <p:cNvSpPr>
            <a:spLocks noGrp="1"/>
          </p:cNvSpPr>
          <p:nvPr>
            <p:ph type="subTitle" idx="1"/>
          </p:nvPr>
        </p:nvSpPr>
        <p:spPr>
          <a:xfrm>
            <a:off x="469050"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986243093"/>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8"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375"/>
            <a:ext cx="2113788" cy="868137"/>
          </a:xfrm>
          <a:prstGeom prst="rect">
            <a:avLst/>
          </a:prstGeom>
        </p:spPr>
      </p:pic>
    </p:spTree>
    <p:extLst>
      <p:ext uri="{BB962C8B-B14F-4D97-AF65-F5344CB8AC3E}">
        <p14:creationId xmlns:p14="http://schemas.microsoft.com/office/powerpoint/2010/main" val="615751218"/>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preserve="1" userDrawn="1">
  <p:cSld name="Divider Red">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375"/>
            <a:ext cx="2055876" cy="868137"/>
          </a:xfrm>
          <a:prstGeom prst="rect">
            <a:avLst/>
          </a:prstGeom>
        </p:spPr>
      </p:pic>
    </p:spTree>
    <p:extLst>
      <p:ext uri="{BB962C8B-B14F-4D97-AF65-F5344CB8AC3E}">
        <p14:creationId xmlns:p14="http://schemas.microsoft.com/office/powerpoint/2010/main" val="2607089841"/>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Divider Yellow">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375"/>
            <a:ext cx="2146364" cy="868137"/>
          </a:xfrm>
          <a:prstGeom prst="rect">
            <a:avLst/>
          </a:prstGeom>
        </p:spPr>
      </p:pic>
    </p:spTree>
    <p:extLst>
      <p:ext uri="{BB962C8B-B14F-4D97-AF65-F5344CB8AC3E}">
        <p14:creationId xmlns:p14="http://schemas.microsoft.com/office/powerpoint/2010/main" val="2298859311"/>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540023" y="285876"/>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solidFill>
                  <a:prstClr val="black">
                    <a:tint val="75000"/>
                  </a:prstClr>
                </a:solidFill>
                <a:latin typeface="Arial"/>
              </a:rPr>
              <a:pPr>
                <a:defRPr/>
              </a:pPr>
              <a:t>21.9.2020</a:t>
            </a:fld>
            <a:endParaRPr lang="fi-FI">
              <a:solidFill>
                <a:prstClr val="black">
                  <a:tint val="75000"/>
                </a:prstClr>
              </a:solidFill>
              <a:latin typeface="Aria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latin typeface="Aria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latin typeface="Arial"/>
              </a:rPr>
              <a:pPr>
                <a:defRPr/>
              </a:pPr>
              <a:t>‹#›</a:t>
            </a:fld>
            <a:endParaRPr lang="fi-FI">
              <a:solidFill>
                <a:prstClr val="black">
                  <a:tint val="75000"/>
                </a:prstClr>
              </a:solidFill>
              <a:latin typeface="Arial"/>
            </a:endParaRPr>
          </a:p>
        </p:txBody>
      </p:sp>
    </p:spTree>
    <p:extLst>
      <p:ext uri="{BB962C8B-B14F-4D97-AF65-F5344CB8AC3E}">
        <p14:creationId xmlns:p14="http://schemas.microsoft.com/office/powerpoint/2010/main" val="2590287626"/>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7"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37"/>
            <a:ext cx="1654175" cy="1364457"/>
          </a:xfrm>
          <a:prstGeom prst="rect">
            <a:avLst/>
          </a:prstGeom>
        </p:spPr>
      </p:pic>
    </p:spTree>
    <p:extLst>
      <p:ext uri="{BB962C8B-B14F-4D97-AF65-F5344CB8AC3E}">
        <p14:creationId xmlns:p14="http://schemas.microsoft.com/office/powerpoint/2010/main" val="1500269893"/>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37"/>
            <a:ext cx="1654175" cy="1364457"/>
          </a:xfrm>
          <a:prstGeom prst="rect">
            <a:avLst/>
          </a:prstGeom>
        </p:spPr>
      </p:pic>
    </p:spTree>
    <p:extLst>
      <p:ext uri="{BB962C8B-B14F-4D97-AF65-F5344CB8AC3E}">
        <p14:creationId xmlns:p14="http://schemas.microsoft.com/office/powerpoint/2010/main" val="35462888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fi-FI" noProof="0"/>
              <a:t>Drag picture to placeholder or click icon to add</a:t>
            </a:r>
          </a:p>
        </p:txBody>
      </p:sp>
      <p:sp>
        <p:nvSpPr>
          <p:cNvPr id="6" name="Title 1"/>
          <p:cNvSpPr>
            <a:spLocks noGrp="1"/>
          </p:cNvSpPr>
          <p:nvPr>
            <p:ph type="ctrTitle"/>
          </p:nvPr>
        </p:nvSpPr>
        <p:spPr>
          <a:xfrm>
            <a:off x="585566" y="1826719"/>
            <a:ext cx="3319477" cy="2424675"/>
          </a:xfrm>
          <a:prstGeom prst="rect">
            <a:avLst/>
          </a:prstGeom>
        </p:spPr>
        <p:txBody>
          <a:bodyPr lIns="0" tIns="0" rIns="0" bIns="0" anchor="t">
            <a:noAutofit/>
          </a:bodyPr>
          <a:lstStyle>
            <a:lvl1pPr algn="l">
              <a:lnSpc>
                <a:spcPct val="80000"/>
              </a:lnSpc>
              <a:defRPr sz="6000" b="1" spc="-200">
                <a:solidFill>
                  <a:schemeClr val="accent5"/>
                </a:solidFill>
              </a:defRPr>
            </a:lvl1pPr>
          </a:lstStyle>
          <a:p>
            <a:r>
              <a:rPr lang="fi-FI"/>
              <a:t>Click to edit Master title style</a:t>
            </a:r>
            <a:endParaRPr lang="en-US" dirty="0"/>
          </a:p>
        </p:txBody>
      </p:sp>
      <p:sp>
        <p:nvSpPr>
          <p:cNvPr id="8" name="Subtitle 2"/>
          <p:cNvSpPr>
            <a:spLocks noGrp="1"/>
          </p:cNvSpPr>
          <p:nvPr>
            <p:ph type="subTitle" idx="1"/>
          </p:nvPr>
        </p:nvSpPr>
        <p:spPr>
          <a:xfrm>
            <a:off x="585566"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2" y="12646"/>
            <a:ext cx="2236006" cy="1565204"/>
          </a:xfrm>
          <a:prstGeom prst="rect">
            <a:avLst/>
          </a:prstGeom>
        </p:spPr>
      </p:pic>
    </p:spTree>
    <p:extLst>
      <p:ext uri="{BB962C8B-B14F-4D97-AF65-F5344CB8AC3E}">
        <p14:creationId xmlns:p14="http://schemas.microsoft.com/office/powerpoint/2010/main" val="814981749"/>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6"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37"/>
            <a:ext cx="1654175" cy="1364457"/>
          </a:xfrm>
          <a:prstGeom prst="rect">
            <a:avLst/>
          </a:prstGeom>
        </p:spPr>
      </p:pic>
    </p:spTree>
    <p:extLst>
      <p:ext uri="{BB962C8B-B14F-4D97-AF65-F5344CB8AC3E}">
        <p14:creationId xmlns:p14="http://schemas.microsoft.com/office/powerpoint/2010/main" val="1185019873"/>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37"/>
            <a:ext cx="1654175" cy="1364457"/>
          </a:xfrm>
          <a:prstGeom prst="rect">
            <a:avLst/>
          </a:prstGeom>
        </p:spPr>
      </p:pic>
    </p:spTree>
    <p:extLst>
      <p:ext uri="{BB962C8B-B14F-4D97-AF65-F5344CB8AC3E}">
        <p14:creationId xmlns:p14="http://schemas.microsoft.com/office/powerpoint/2010/main" val="2790153131"/>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37"/>
            <a:ext cx="1654175" cy="1364457"/>
          </a:xfrm>
          <a:prstGeom prst="rect">
            <a:avLst/>
          </a:prstGeom>
        </p:spPr>
      </p:pic>
    </p:spTree>
    <p:extLst>
      <p:ext uri="{BB962C8B-B14F-4D97-AF65-F5344CB8AC3E}">
        <p14:creationId xmlns:p14="http://schemas.microsoft.com/office/powerpoint/2010/main" val="3436183585"/>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9"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37"/>
            <a:ext cx="1654175" cy="1364457"/>
          </a:xfrm>
          <a:prstGeom prst="rect">
            <a:avLst/>
          </a:prstGeom>
        </p:spPr>
      </p:pic>
    </p:spTree>
    <p:extLst>
      <p:ext uri="{BB962C8B-B14F-4D97-AF65-F5344CB8AC3E}">
        <p14:creationId xmlns:p14="http://schemas.microsoft.com/office/powerpoint/2010/main" val="2924859228"/>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37"/>
            <a:ext cx="1654175" cy="1364457"/>
          </a:xfrm>
          <a:prstGeom prst="rect">
            <a:avLst/>
          </a:prstGeom>
        </p:spPr>
      </p:pic>
    </p:spTree>
    <p:extLst>
      <p:ext uri="{BB962C8B-B14F-4D97-AF65-F5344CB8AC3E}">
        <p14:creationId xmlns:p14="http://schemas.microsoft.com/office/powerpoint/2010/main" val="3731425718"/>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fi-FI"/>
              <a:t>Click to edit Master title 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8"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37"/>
            <a:ext cx="1654175" cy="1364457"/>
          </a:xfrm>
          <a:prstGeom prst="rect">
            <a:avLst/>
          </a:prstGeom>
        </p:spPr>
      </p:pic>
    </p:spTree>
    <p:extLst>
      <p:ext uri="{BB962C8B-B14F-4D97-AF65-F5344CB8AC3E}">
        <p14:creationId xmlns:p14="http://schemas.microsoft.com/office/powerpoint/2010/main" val="327220243"/>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37"/>
            <a:ext cx="1654175" cy="1364457"/>
          </a:xfrm>
          <a:prstGeom prst="rect">
            <a:avLst/>
          </a:prstGeom>
        </p:spPr>
      </p:pic>
    </p:spTree>
    <p:extLst>
      <p:ext uri="{BB962C8B-B14F-4D97-AF65-F5344CB8AC3E}">
        <p14:creationId xmlns:p14="http://schemas.microsoft.com/office/powerpoint/2010/main" val="3147360083"/>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722" y="1491982"/>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8722"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fi-FI" noProof="0"/>
              <a:t>Drag picture to placeholder or click icon to add</a:t>
            </a:r>
          </a:p>
        </p:txBody>
      </p:sp>
      <p:pic>
        <p:nvPicPr>
          <p:cNvPr id="7"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37"/>
            <a:ext cx="1654175" cy="1364457"/>
          </a:xfrm>
          <a:prstGeom prst="rect">
            <a:avLst/>
          </a:prstGeom>
        </p:spPr>
      </p:pic>
    </p:spTree>
    <p:extLst>
      <p:ext uri="{BB962C8B-B14F-4D97-AF65-F5344CB8AC3E}">
        <p14:creationId xmlns:p14="http://schemas.microsoft.com/office/powerpoint/2010/main" val="4121118225"/>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fi-FI" noProof="0"/>
              <a:t>Drag picture to placeholder or click icon to add</a:t>
            </a:r>
          </a:p>
        </p:txBody>
      </p:sp>
      <p:sp>
        <p:nvSpPr>
          <p:cNvPr id="6" name="Title 1"/>
          <p:cNvSpPr>
            <a:spLocks noGrp="1"/>
          </p:cNvSpPr>
          <p:nvPr>
            <p:ph type="ctrTitle"/>
          </p:nvPr>
        </p:nvSpPr>
        <p:spPr>
          <a:xfrm>
            <a:off x="468722" y="1491982"/>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fi-FI"/>
              <a:t>Click to edit Master title style</a:t>
            </a:r>
            <a:endParaRPr lang="en-US" dirty="0"/>
          </a:p>
        </p:txBody>
      </p:sp>
      <p:sp>
        <p:nvSpPr>
          <p:cNvPr id="8" name="Subtitle 2"/>
          <p:cNvSpPr>
            <a:spLocks noGrp="1"/>
          </p:cNvSpPr>
          <p:nvPr>
            <p:ph type="subTitle" idx="1"/>
          </p:nvPr>
        </p:nvSpPr>
        <p:spPr>
          <a:xfrm>
            <a:off x="468722"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37"/>
            <a:ext cx="1654175" cy="1364457"/>
          </a:xfrm>
          <a:prstGeom prst="rect">
            <a:avLst/>
          </a:prstGeom>
        </p:spPr>
      </p:pic>
    </p:spTree>
    <p:extLst>
      <p:ext uri="{BB962C8B-B14F-4D97-AF65-F5344CB8AC3E}">
        <p14:creationId xmlns:p14="http://schemas.microsoft.com/office/powerpoint/2010/main" val="2411046892"/>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fi-FI" noProof="0"/>
              <a:t>Drag picture to placeholder or click icon to add</a:t>
            </a:r>
          </a:p>
        </p:txBody>
      </p:sp>
      <p:sp>
        <p:nvSpPr>
          <p:cNvPr id="6" name="Title 1"/>
          <p:cNvSpPr>
            <a:spLocks noGrp="1"/>
          </p:cNvSpPr>
          <p:nvPr>
            <p:ph type="ctrTitle"/>
          </p:nvPr>
        </p:nvSpPr>
        <p:spPr>
          <a:xfrm>
            <a:off x="468722" y="1470094"/>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fi-FI"/>
              <a:t>Click to edit Master title style</a:t>
            </a:r>
            <a:endParaRPr lang="en-US" dirty="0"/>
          </a:p>
        </p:txBody>
      </p:sp>
      <p:sp>
        <p:nvSpPr>
          <p:cNvPr id="7" name="Subtitle 2"/>
          <p:cNvSpPr>
            <a:spLocks noGrp="1"/>
          </p:cNvSpPr>
          <p:nvPr>
            <p:ph type="subTitle" idx="1"/>
          </p:nvPr>
        </p:nvSpPr>
        <p:spPr>
          <a:xfrm>
            <a:off x="468722"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37"/>
            <a:ext cx="1654175" cy="1364457"/>
          </a:xfrm>
          <a:prstGeom prst="rect">
            <a:avLst/>
          </a:prstGeom>
        </p:spPr>
      </p:pic>
    </p:spTree>
    <p:extLst>
      <p:ext uri="{BB962C8B-B14F-4D97-AF65-F5344CB8AC3E}">
        <p14:creationId xmlns:p14="http://schemas.microsoft.com/office/powerpoint/2010/main" val="16385848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fi-FI" noProof="0"/>
              <a:t>Drag picture to placeholder or click icon to add</a:t>
            </a:r>
          </a:p>
        </p:txBody>
      </p:sp>
      <p:sp>
        <p:nvSpPr>
          <p:cNvPr id="6" name="Title 1"/>
          <p:cNvSpPr>
            <a:spLocks noGrp="1"/>
          </p:cNvSpPr>
          <p:nvPr>
            <p:ph type="ctrTitle"/>
          </p:nvPr>
        </p:nvSpPr>
        <p:spPr>
          <a:xfrm>
            <a:off x="585566" y="1826719"/>
            <a:ext cx="3319477" cy="2424675"/>
          </a:xfrm>
          <a:prstGeom prst="rect">
            <a:avLst/>
          </a:prstGeom>
        </p:spPr>
        <p:txBody>
          <a:bodyPr lIns="0" tIns="0" rIns="0" bIns="0" anchor="t">
            <a:noAutofit/>
          </a:bodyPr>
          <a:lstStyle>
            <a:lvl1pPr algn="l">
              <a:lnSpc>
                <a:spcPct val="80000"/>
              </a:lnSpc>
              <a:defRPr sz="6000" b="1" spc="-200">
                <a:solidFill>
                  <a:schemeClr val="accent1"/>
                </a:solidFill>
              </a:defRPr>
            </a:lvl1pPr>
          </a:lstStyle>
          <a:p>
            <a:r>
              <a:rPr lang="fi-FI"/>
              <a:t>Click to edit Master title style</a:t>
            </a:r>
            <a:endParaRPr lang="en-US" dirty="0"/>
          </a:p>
        </p:txBody>
      </p:sp>
      <p:sp>
        <p:nvSpPr>
          <p:cNvPr id="7" name="Subtitle 2"/>
          <p:cNvSpPr>
            <a:spLocks noGrp="1"/>
          </p:cNvSpPr>
          <p:nvPr>
            <p:ph type="subTitle" idx="1"/>
          </p:nvPr>
        </p:nvSpPr>
        <p:spPr>
          <a:xfrm>
            <a:off x="585566"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56" y="12646"/>
            <a:ext cx="2236005" cy="1565204"/>
          </a:xfrm>
          <a:prstGeom prst="rect">
            <a:avLst/>
          </a:prstGeom>
        </p:spPr>
      </p:pic>
    </p:spTree>
    <p:extLst>
      <p:ext uri="{BB962C8B-B14F-4D97-AF65-F5344CB8AC3E}">
        <p14:creationId xmlns:p14="http://schemas.microsoft.com/office/powerpoint/2010/main" val="1096112357"/>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cxnSp>
        <p:nvCxnSpPr>
          <p:cNvPr id="7"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300"/>
            <a:ext cx="2113788" cy="868137"/>
          </a:xfrm>
          <a:prstGeom prst="rect">
            <a:avLst/>
          </a:prstGeom>
        </p:spPr>
      </p:pic>
    </p:spTree>
    <p:extLst>
      <p:ext uri="{BB962C8B-B14F-4D97-AF65-F5344CB8AC3E}">
        <p14:creationId xmlns:p14="http://schemas.microsoft.com/office/powerpoint/2010/main" val="93306169"/>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300"/>
            <a:ext cx="2055876" cy="868137"/>
          </a:xfrm>
          <a:prstGeom prst="rect">
            <a:avLst/>
          </a:prstGeom>
        </p:spPr>
      </p:pic>
    </p:spTree>
    <p:extLst>
      <p:ext uri="{BB962C8B-B14F-4D97-AF65-F5344CB8AC3E}">
        <p14:creationId xmlns:p14="http://schemas.microsoft.com/office/powerpoint/2010/main" val="1157541928"/>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300"/>
            <a:ext cx="2146364" cy="868137"/>
          </a:xfrm>
          <a:prstGeom prst="rect">
            <a:avLst/>
          </a:prstGeom>
        </p:spPr>
      </p:pic>
    </p:spTree>
    <p:extLst>
      <p:ext uri="{BB962C8B-B14F-4D97-AF65-F5344CB8AC3E}">
        <p14:creationId xmlns:p14="http://schemas.microsoft.com/office/powerpoint/2010/main" val="187935530"/>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468314" y="1145993"/>
            <a:ext cx="8207374" cy="299193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cxnSp>
        <p:nvCxnSpPr>
          <p:cNvPr id="12" name="Straight Connector 4"/>
          <p:cNvCxnSpPr/>
          <p:nvPr userDrawn="1"/>
        </p:nvCxnSpPr>
        <p:spPr>
          <a:xfrm>
            <a:off x="468325"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300"/>
            <a:ext cx="2113788" cy="868137"/>
          </a:xfrm>
          <a:prstGeom prst="rect">
            <a:avLst/>
          </a:prstGeom>
        </p:spPr>
      </p:pic>
    </p:spTree>
    <p:extLst>
      <p:ext uri="{BB962C8B-B14F-4D97-AF65-F5344CB8AC3E}">
        <p14:creationId xmlns:p14="http://schemas.microsoft.com/office/powerpoint/2010/main" val="12391816"/>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8C36687-CBD3-415D-8421-2B5EAA963EBF}"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cxnSp>
        <p:nvCxnSpPr>
          <p:cNvPr id="34" name="Straight Connector 4"/>
          <p:cNvCxnSpPr/>
          <p:nvPr userDrawn="1"/>
        </p:nvCxnSpPr>
        <p:spPr>
          <a:xfrm>
            <a:off x="468325"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2"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300"/>
            <a:ext cx="2055876" cy="868137"/>
          </a:xfrm>
          <a:prstGeom prst="rect">
            <a:avLst/>
          </a:prstGeom>
        </p:spPr>
      </p:pic>
    </p:spTree>
    <p:extLst>
      <p:ext uri="{BB962C8B-B14F-4D97-AF65-F5344CB8AC3E}">
        <p14:creationId xmlns:p14="http://schemas.microsoft.com/office/powerpoint/2010/main" val="1387412566"/>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7F3C5285-7526-43D5-81FF-B1103F667C54}"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25"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12"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300"/>
            <a:ext cx="2146364" cy="868137"/>
          </a:xfrm>
          <a:prstGeom prst="rect">
            <a:avLst/>
          </a:prstGeom>
        </p:spPr>
      </p:pic>
    </p:spTree>
    <p:extLst>
      <p:ext uri="{BB962C8B-B14F-4D97-AF65-F5344CB8AC3E}">
        <p14:creationId xmlns:p14="http://schemas.microsoft.com/office/powerpoint/2010/main" val="2563050100"/>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3320"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40"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25"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4"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300"/>
            <a:ext cx="2113788" cy="868137"/>
          </a:xfrm>
          <a:prstGeom prst="rect">
            <a:avLst/>
          </a:prstGeom>
        </p:spPr>
      </p:pic>
    </p:spTree>
    <p:extLst>
      <p:ext uri="{BB962C8B-B14F-4D97-AF65-F5344CB8AC3E}">
        <p14:creationId xmlns:p14="http://schemas.microsoft.com/office/powerpoint/2010/main" val="1253890074"/>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468325" y="1135465"/>
            <a:ext cx="3988079" cy="3002981"/>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87611" y="1134971"/>
            <a:ext cx="3988079" cy="3002981"/>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25"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300"/>
            <a:ext cx="2055876" cy="868137"/>
          </a:xfrm>
          <a:prstGeom prst="rect">
            <a:avLst/>
          </a:prstGeom>
        </p:spPr>
      </p:pic>
    </p:spTree>
    <p:extLst>
      <p:ext uri="{BB962C8B-B14F-4D97-AF65-F5344CB8AC3E}">
        <p14:creationId xmlns:p14="http://schemas.microsoft.com/office/powerpoint/2010/main" val="2674238899"/>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25"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42FBD0ED-27AA-4BEE-8827-0A59147D95E5}"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25"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2"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300"/>
            <a:ext cx="2146364" cy="868137"/>
          </a:xfrm>
          <a:prstGeom prst="rect">
            <a:avLst/>
          </a:prstGeom>
        </p:spPr>
      </p:pic>
    </p:spTree>
    <p:extLst>
      <p:ext uri="{BB962C8B-B14F-4D97-AF65-F5344CB8AC3E}">
        <p14:creationId xmlns:p14="http://schemas.microsoft.com/office/powerpoint/2010/main" val="1545268435"/>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showMasterSp="0" userDrawn="1">
  <p:cSld name="Title Slide Orange">
    <p:spTree>
      <p:nvGrpSpPr>
        <p:cNvPr id="1" name=""/>
        <p:cNvGrpSpPr/>
        <p:nvPr/>
      </p:nvGrpSpPr>
      <p:grpSpPr>
        <a:xfrm>
          <a:off x="0" y="0"/>
          <a:ext cx="0" cy="0"/>
          <a:chOff x="0" y="0"/>
          <a:chExt cx="0" cy="0"/>
        </a:xfrm>
      </p:grpSpPr>
      <p:sp>
        <p:nvSpPr>
          <p:cNvPr id="2" name="Title 1"/>
          <p:cNvSpPr>
            <a:spLocks noGrp="1"/>
          </p:cNvSpPr>
          <p:nvPr>
            <p:ph type="ctrTitle"/>
          </p:nvPr>
        </p:nvSpPr>
        <p:spPr>
          <a:xfrm>
            <a:off x="572400" y="1328400"/>
            <a:ext cx="7772400" cy="999000"/>
          </a:xfrm>
          <a:prstGeom prst="rect">
            <a:avLst/>
          </a:prstGeom>
        </p:spPr>
        <p:txBody>
          <a:bodyPr/>
          <a:lstStyle>
            <a:lvl1pPr>
              <a:defRPr sz="40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572400" y="2357436"/>
            <a:ext cx="6285600" cy="1755000"/>
          </a:xfrm>
          <a:prstGeom prst="rect">
            <a:avLst/>
          </a:prstGeo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sp>
        <p:nvSpPr>
          <p:cNvPr id="10" name="Text Placeholder 9"/>
          <p:cNvSpPr>
            <a:spLocks noGrp="1"/>
          </p:cNvSpPr>
          <p:nvPr>
            <p:ph type="body" sz="quarter" idx="11"/>
          </p:nvPr>
        </p:nvSpPr>
        <p:spPr>
          <a:xfrm>
            <a:off x="5144400" y="4471200"/>
            <a:ext cx="1962000" cy="475200"/>
          </a:xfrm>
          <a:prstGeom prst="rect">
            <a:avLst/>
          </a:prstGeom>
        </p:spPr>
        <p:txBody>
          <a:bodyPr wrap="none"/>
          <a:lstStyle>
            <a:lvl1pPr marL="0" indent="0">
              <a:spcBef>
                <a:spcPts val="0"/>
              </a:spcBef>
              <a:buNone/>
              <a:defRPr sz="1200" b="1">
                <a:solidFill>
                  <a:schemeClr val="bg2"/>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a:t>Click to edit Master text styles</a:t>
            </a:r>
          </a:p>
          <a:p>
            <a:pPr lvl="1"/>
            <a:r>
              <a:rPr lang="en-US" noProof="0"/>
              <a:t>Second level</a:t>
            </a:r>
          </a:p>
        </p:txBody>
      </p:sp>
      <p:sp>
        <p:nvSpPr>
          <p:cNvPr id="13" name="Text Placeholder 9"/>
          <p:cNvSpPr>
            <a:spLocks noGrp="1"/>
          </p:cNvSpPr>
          <p:nvPr>
            <p:ph type="body" sz="quarter" idx="12"/>
          </p:nvPr>
        </p:nvSpPr>
        <p:spPr>
          <a:xfrm>
            <a:off x="7426800" y="4471200"/>
            <a:ext cx="1134000" cy="475200"/>
          </a:xfrm>
          <a:prstGeom prst="rect">
            <a:avLst/>
          </a:prstGeom>
        </p:spPr>
        <p:txBody>
          <a:bodyPr wrap="none"/>
          <a:lstStyle>
            <a:lvl1pPr marL="0" indent="0">
              <a:spcBef>
                <a:spcPts val="0"/>
              </a:spcBef>
              <a:buNone/>
              <a:defRPr sz="1200" b="1">
                <a:solidFill>
                  <a:schemeClr val="bg2"/>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a:t>Click to edit Master text styles</a:t>
            </a:r>
          </a:p>
          <a:p>
            <a:pPr lvl="1"/>
            <a:r>
              <a:rPr lang="en-US" noProof="0"/>
              <a:t>Second level</a:t>
            </a:r>
          </a:p>
        </p:txBody>
      </p:sp>
      <p:sp>
        <p:nvSpPr>
          <p:cNvPr id="14" name="Text Placeholder 9"/>
          <p:cNvSpPr>
            <a:spLocks noGrp="1"/>
          </p:cNvSpPr>
          <p:nvPr>
            <p:ph type="body" sz="quarter" idx="13"/>
          </p:nvPr>
        </p:nvSpPr>
        <p:spPr>
          <a:xfrm>
            <a:off x="2862000" y="4603500"/>
            <a:ext cx="2026800" cy="342900"/>
          </a:xfrm>
          <a:prstGeom prst="rect">
            <a:avLst/>
          </a:prstGeom>
        </p:spPr>
        <p:txBody>
          <a:bodyPr wrap="none"/>
          <a:lstStyle>
            <a:lvl1pPr marL="0" indent="0">
              <a:spcBef>
                <a:spcPts val="0"/>
              </a:spcBef>
              <a:buNone/>
              <a:defRPr sz="1200" b="1">
                <a:solidFill>
                  <a:schemeClr val="bg2"/>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a:t>Click to edit Master text styles</a:t>
            </a:r>
          </a:p>
          <a:p>
            <a:pPr lvl="1"/>
            <a:r>
              <a:rPr lang="en-US" noProof="0"/>
              <a:t>Second level</a:t>
            </a:r>
          </a:p>
        </p:txBody>
      </p:sp>
      <p:sp>
        <p:nvSpPr>
          <p:cNvPr id="15" name="Text Placeholder 9"/>
          <p:cNvSpPr>
            <a:spLocks noGrp="1"/>
          </p:cNvSpPr>
          <p:nvPr>
            <p:ph type="body" sz="quarter" idx="14"/>
          </p:nvPr>
        </p:nvSpPr>
        <p:spPr>
          <a:xfrm>
            <a:off x="572400" y="4603500"/>
            <a:ext cx="2048400" cy="342900"/>
          </a:xfrm>
          <a:prstGeom prst="rect">
            <a:avLst/>
          </a:prstGeom>
        </p:spPr>
        <p:txBody>
          <a:bodyPr wrap="none"/>
          <a:lstStyle>
            <a:lvl1pPr marL="0" indent="0">
              <a:spcBef>
                <a:spcPts val="0"/>
              </a:spcBef>
              <a:buNone/>
              <a:defRPr sz="1200" b="1">
                <a:solidFill>
                  <a:schemeClr val="bg2"/>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a:t>Click to edit Master text styles</a:t>
            </a:r>
          </a:p>
          <a:p>
            <a:pPr lvl="1"/>
            <a:r>
              <a:rPr lang="en-US" noProof="0"/>
              <a:t>Second level</a:t>
            </a:r>
          </a:p>
        </p:txBody>
      </p:sp>
      <p:sp>
        <p:nvSpPr>
          <p:cNvPr id="16" name="Text Placeholder 9"/>
          <p:cNvSpPr>
            <a:spLocks noGrp="1"/>
          </p:cNvSpPr>
          <p:nvPr>
            <p:ph type="body" sz="quarter" idx="15"/>
          </p:nvPr>
        </p:nvSpPr>
        <p:spPr>
          <a:xfrm>
            <a:off x="572400" y="4471200"/>
            <a:ext cx="2048400" cy="132300"/>
          </a:xfrm>
          <a:prstGeom prst="rect">
            <a:avLst/>
          </a:prstGeom>
        </p:spPr>
        <p:txBody>
          <a:bodyPr wrap="none"/>
          <a:lstStyle>
            <a:lvl1pPr marL="0" indent="0">
              <a:spcBef>
                <a:spcPts val="0"/>
              </a:spcBef>
              <a:buNone/>
              <a:defRPr sz="1200" b="1">
                <a:solidFill>
                  <a:schemeClr val="tx1"/>
                </a:solidFill>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a:t>Click to edit Master text styles</a:t>
            </a:r>
          </a:p>
        </p:txBody>
      </p:sp>
      <p:sp>
        <p:nvSpPr>
          <p:cNvPr id="9" name="Date Placeholder 3"/>
          <p:cNvSpPr>
            <a:spLocks noGrp="1"/>
          </p:cNvSpPr>
          <p:nvPr>
            <p:ph type="dt" sz="half" idx="16"/>
          </p:nvPr>
        </p:nvSpPr>
        <p:spPr>
          <a:xfrm>
            <a:off x="2862271" y="4470941"/>
            <a:ext cx="2027237" cy="132159"/>
          </a:xfrm>
        </p:spPr>
        <p:txBody>
          <a:bodyPr wrap="none"/>
          <a:lstStyle>
            <a:lvl1pPr>
              <a:defRPr sz="1200" smtClean="0">
                <a:solidFill>
                  <a:schemeClr val="bg2"/>
                </a:solidFill>
              </a:defRPr>
            </a:lvl1pPr>
          </a:lstStyle>
          <a:p>
            <a:pPr>
              <a:defRPr/>
            </a:pPr>
            <a:fld id="{A3700492-D580-4C47-AF15-0178880E1F27}" type="datetime1">
              <a:rPr lang="en-US">
                <a:solidFill>
                  <a:srgbClr val="928B81"/>
                </a:solidFill>
              </a:rPr>
              <a:pPr>
                <a:defRPr/>
              </a:pPr>
              <a:t>9/21/20</a:t>
            </a:fld>
            <a:endParaRPr lang="en-US">
              <a:solidFill>
                <a:srgbClr val="928B81"/>
              </a:solidFill>
            </a:endParaRPr>
          </a:p>
        </p:txBody>
      </p:sp>
    </p:spTree>
    <p:extLst>
      <p:ext uri="{BB962C8B-B14F-4D97-AF65-F5344CB8AC3E}">
        <p14:creationId xmlns:p14="http://schemas.microsoft.com/office/powerpoint/2010/main" val="22049709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19" y="4214199"/>
            <a:ext cx="2449209" cy="860242"/>
          </a:xfrm>
          <a:prstGeom prst="rect">
            <a:avLst/>
          </a:prstGeom>
        </p:spPr>
      </p:pic>
    </p:spTree>
    <p:extLst>
      <p:ext uri="{BB962C8B-B14F-4D97-AF65-F5344CB8AC3E}">
        <p14:creationId xmlns:p14="http://schemas.microsoft.com/office/powerpoint/2010/main" val="2138594963"/>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a:xfrm>
            <a:off x="573088" y="366716"/>
            <a:ext cx="7988300" cy="810816"/>
          </a:xfrm>
          <a:prstGeom prst="rect">
            <a:avLst/>
          </a:prstGeom>
        </p:spPr>
        <p:txBody>
          <a:bodyPr/>
          <a:lstStyle/>
          <a:p>
            <a:r>
              <a:rPr lang="en-US" noProof="0"/>
              <a:t>Click to edit Master title style</a:t>
            </a:r>
          </a:p>
        </p:txBody>
      </p:sp>
      <p:sp>
        <p:nvSpPr>
          <p:cNvPr id="3" name="Content Placeholder 2"/>
          <p:cNvSpPr>
            <a:spLocks noGrp="1"/>
          </p:cNvSpPr>
          <p:nvPr>
            <p:ph idx="1"/>
          </p:nvPr>
        </p:nvSpPr>
        <p:spPr>
          <a:xfrm>
            <a:off x="573088" y="1188288"/>
            <a:ext cx="7988300" cy="3101579"/>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9"/>
          <p:cNvSpPr>
            <a:spLocks noGrp="1"/>
          </p:cNvSpPr>
          <p:nvPr>
            <p:ph type="body" sz="quarter" idx="13"/>
          </p:nvPr>
        </p:nvSpPr>
        <p:spPr>
          <a:xfrm>
            <a:off x="5144400" y="4608900"/>
            <a:ext cx="1537200" cy="286200"/>
          </a:xfrm>
          <a:prstGeom prst="rect">
            <a:avLst/>
          </a:prstGeom>
        </p:spPr>
        <p:txBody>
          <a:bodyPr>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a:t>Click to edit Master text styles</a:t>
            </a:r>
          </a:p>
        </p:txBody>
      </p:sp>
      <p:sp>
        <p:nvSpPr>
          <p:cNvPr id="12" name="Text Placeholder 9"/>
          <p:cNvSpPr>
            <a:spLocks noGrp="1"/>
          </p:cNvSpPr>
          <p:nvPr>
            <p:ph type="body" sz="quarter" idx="14"/>
          </p:nvPr>
        </p:nvSpPr>
        <p:spPr>
          <a:xfrm>
            <a:off x="6858000" y="4608900"/>
            <a:ext cx="1702800" cy="286200"/>
          </a:xfrm>
          <a:prstGeom prst="rect">
            <a:avLst/>
          </a:prstGeom>
        </p:spPr>
        <p:txBody>
          <a:bodyPr>
            <a:noAutofit/>
          </a:bodyPr>
          <a:lstStyle>
            <a:lvl1pPr marL="0" indent="0">
              <a:lnSpc>
                <a:spcPts val="950"/>
              </a:lnSpc>
              <a:spcBef>
                <a:spcPts val="0"/>
              </a:spcBef>
              <a:buNone/>
              <a:defRPr sz="950" b="1">
                <a:solidFill>
                  <a:schemeClr val="bg2"/>
                </a:solidFill>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a:t>Click to edit Master text styles</a:t>
            </a:r>
          </a:p>
        </p:txBody>
      </p:sp>
      <p:sp>
        <p:nvSpPr>
          <p:cNvPr id="6" name="Date Placeholder 3"/>
          <p:cNvSpPr>
            <a:spLocks noGrp="1"/>
          </p:cNvSpPr>
          <p:nvPr>
            <p:ph type="dt" sz="half" idx="15"/>
          </p:nvPr>
        </p:nvSpPr>
        <p:spPr/>
        <p:txBody>
          <a:bodyPr/>
          <a:lstStyle>
            <a:lvl1pPr>
              <a:defRPr/>
            </a:lvl1pPr>
          </a:lstStyle>
          <a:p>
            <a:pPr>
              <a:defRPr/>
            </a:pPr>
            <a:fld id="{313CF124-1BD2-0140-ADD2-67A9E4E46F2D}" type="datetime1">
              <a:rPr lang="en-US">
                <a:solidFill>
                  <a:prstClr val="black">
                    <a:tint val="75000"/>
                  </a:prstClr>
                </a:solidFill>
              </a:rPr>
              <a:pPr>
                <a:defRPr/>
              </a:pPr>
              <a:t>9/21/20</a:t>
            </a:fld>
            <a:endParaRPr lang="en-US">
              <a:solidFill>
                <a:prstClr val="black">
                  <a:tint val="75000"/>
                </a:prstClr>
              </a:solidFill>
            </a:endParaRPr>
          </a:p>
        </p:txBody>
      </p:sp>
      <p:sp>
        <p:nvSpPr>
          <p:cNvPr id="7" name="Footer Placeholder 4"/>
          <p:cNvSpPr>
            <a:spLocks noGrp="1"/>
          </p:cNvSpPr>
          <p:nvPr>
            <p:ph type="ftr" sz="quarter" idx="16"/>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7"/>
          </p:nvPr>
        </p:nvSpPr>
        <p:spPr/>
        <p:txBody>
          <a:bodyPr/>
          <a:lstStyle>
            <a:lvl1pPr>
              <a:defRPr/>
            </a:lvl1pPr>
          </a:lstStyle>
          <a:p>
            <a:pPr>
              <a:defRPr/>
            </a:pPr>
            <a:fld id="{10809CA9-C53D-A840-A652-FB7A73BB56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92484154"/>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vert="horz"/>
          <a:lstStyle/>
          <a:p>
            <a:r>
              <a:rPr lang="fi-FI"/>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vert="horz"/>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Tree>
    <p:extLst>
      <p:ext uri="{BB962C8B-B14F-4D97-AF65-F5344CB8AC3E}">
        <p14:creationId xmlns:p14="http://schemas.microsoft.com/office/powerpoint/2010/main" val="3720786695"/>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466"/>
            <a:ext cx="2238480" cy="1537347"/>
          </a:xfrm>
          <a:prstGeom prst="rect">
            <a:avLst/>
          </a:prstGeom>
        </p:spPr>
      </p:pic>
    </p:spTree>
    <p:extLst>
      <p:ext uri="{BB962C8B-B14F-4D97-AF65-F5344CB8AC3E}">
        <p14:creationId xmlns:p14="http://schemas.microsoft.com/office/powerpoint/2010/main" val="2147973061"/>
      </p:ext>
    </p:extLst>
  </p:cSld>
  <p:clrMapOvr>
    <a:masterClrMapping/>
  </p:clrMapOvr>
  <mc:AlternateContent xmlns:mc="http://schemas.openxmlformats.org/markup-compatibility/2006" xmlns:p14="http://schemas.microsoft.com/office/powerpoint/2010/main">
    <mc:Choice Requires="p14">
      <p:transition p14:dur="100" advClick="0" advTm="10000">
        <p:cut/>
      </p:transition>
    </mc:Choice>
    <mc:Fallback xmlns="">
      <p:transition xmlns:p14="http://schemas.microsoft.com/office/powerpoint/2010/main" advClick="0" advTm="10000">
        <p:cut/>
      </p:transition>
    </mc:Fallback>
  </mc:AlternateContent>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34" y="27466"/>
            <a:ext cx="2238479" cy="1537347"/>
          </a:xfrm>
          <a:prstGeom prst="rect">
            <a:avLst/>
          </a:prstGeom>
        </p:spPr>
      </p:pic>
    </p:spTree>
    <p:extLst>
      <p:ext uri="{BB962C8B-B14F-4D97-AF65-F5344CB8AC3E}">
        <p14:creationId xmlns:p14="http://schemas.microsoft.com/office/powerpoint/2010/main" val="1106556220"/>
      </p:ext>
    </p:extLst>
  </p:cSld>
  <p:clrMapOvr>
    <a:masterClrMapping/>
  </p:clrMapOvr>
  <mc:AlternateContent xmlns:mc="http://schemas.openxmlformats.org/markup-compatibility/2006" xmlns:p14="http://schemas.microsoft.com/office/powerpoint/2010/main">
    <mc:Choice Requires="p14">
      <p:transition p14:dur="100" advClick="0" advTm="10000">
        <p:cut/>
      </p:transition>
    </mc:Choice>
    <mc:Fallback xmlns="">
      <p:transition xmlns:p14="http://schemas.microsoft.com/office/powerpoint/2010/main" advClick="0" advTm="10000">
        <p:cut/>
      </p:transition>
    </mc:Fallback>
  </mc:AlternateContent>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34" y="27466"/>
            <a:ext cx="2238479" cy="1537347"/>
          </a:xfrm>
          <a:prstGeom prst="rect">
            <a:avLst/>
          </a:prstGeom>
        </p:spPr>
      </p:pic>
    </p:spTree>
    <p:extLst>
      <p:ext uri="{BB962C8B-B14F-4D97-AF65-F5344CB8AC3E}">
        <p14:creationId xmlns:p14="http://schemas.microsoft.com/office/powerpoint/2010/main" val="1132894058"/>
      </p:ext>
    </p:extLst>
  </p:cSld>
  <p:clrMapOvr>
    <a:masterClrMapping/>
  </p:clrMapOvr>
  <mc:AlternateContent xmlns:mc="http://schemas.openxmlformats.org/markup-compatibility/2006" xmlns:p14="http://schemas.microsoft.com/office/powerpoint/2010/main">
    <mc:Choice Requires="p14">
      <p:transition p14:dur="100" advClick="0" advTm="10000">
        <p:cut/>
      </p:transition>
    </mc:Choice>
    <mc:Fallback xmlns="">
      <p:transition xmlns:p14="http://schemas.microsoft.com/office/powerpoint/2010/main" advClick="0" advTm="10000">
        <p:cut/>
      </p:transition>
    </mc:Fallback>
  </mc:AlternateContent>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7466"/>
            <a:ext cx="2238480" cy="1537347"/>
          </a:xfrm>
          <a:prstGeom prst="rect">
            <a:avLst/>
          </a:prstGeom>
        </p:spPr>
      </p:pic>
    </p:spTree>
    <p:extLst>
      <p:ext uri="{BB962C8B-B14F-4D97-AF65-F5344CB8AC3E}">
        <p14:creationId xmlns:p14="http://schemas.microsoft.com/office/powerpoint/2010/main" val="1258564546"/>
      </p:ext>
    </p:extLst>
  </p:cSld>
  <p:clrMapOvr>
    <a:masterClrMapping/>
  </p:clrMapOvr>
  <mc:AlternateContent xmlns:mc="http://schemas.openxmlformats.org/markup-compatibility/2006" xmlns:p14="http://schemas.microsoft.com/office/powerpoint/2010/main">
    <mc:Choice Requires="p14">
      <p:transition p14:dur="100" advClick="0" advTm="10000">
        <p:cut/>
      </p:transition>
    </mc:Choice>
    <mc:Fallback xmlns="">
      <p:transition xmlns:p14="http://schemas.microsoft.com/office/powerpoint/2010/main" advClick="0" advTm="10000">
        <p:cut/>
      </p:transition>
    </mc:Fallback>
  </mc:AlternateContent>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34" y="27466"/>
            <a:ext cx="2238479" cy="1537347"/>
          </a:xfrm>
          <a:prstGeom prst="rect">
            <a:avLst/>
          </a:prstGeom>
        </p:spPr>
      </p:pic>
    </p:spTree>
    <p:extLst>
      <p:ext uri="{BB962C8B-B14F-4D97-AF65-F5344CB8AC3E}">
        <p14:creationId xmlns:p14="http://schemas.microsoft.com/office/powerpoint/2010/main" val="3080827044"/>
      </p:ext>
    </p:extLst>
  </p:cSld>
  <p:clrMapOvr>
    <a:masterClrMapping/>
  </p:clrMapOvr>
  <mc:AlternateContent xmlns:mc="http://schemas.openxmlformats.org/markup-compatibility/2006" xmlns:p14="http://schemas.microsoft.com/office/powerpoint/2010/main">
    <mc:Choice Requires="p14">
      <p:transition p14:dur="100" advClick="0" advTm="10000">
        <p:cut/>
      </p:transition>
    </mc:Choice>
    <mc:Fallback xmlns="">
      <p:transition xmlns:p14="http://schemas.microsoft.com/office/powerpoint/2010/main" advClick="0" advTm="10000">
        <p:cut/>
      </p:transition>
    </mc:Fallback>
  </mc:AlternateContent>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34" y="27466"/>
            <a:ext cx="2238479" cy="1537347"/>
          </a:xfrm>
          <a:prstGeom prst="rect">
            <a:avLst/>
          </a:prstGeom>
        </p:spPr>
      </p:pic>
    </p:spTree>
    <p:extLst>
      <p:ext uri="{BB962C8B-B14F-4D97-AF65-F5344CB8AC3E}">
        <p14:creationId xmlns:p14="http://schemas.microsoft.com/office/powerpoint/2010/main" val="3793741421"/>
      </p:ext>
    </p:extLst>
  </p:cSld>
  <p:clrMapOvr>
    <a:masterClrMapping/>
  </p:clrMapOvr>
  <mc:AlternateContent xmlns:mc="http://schemas.openxmlformats.org/markup-compatibility/2006" xmlns:p14="http://schemas.microsoft.com/office/powerpoint/2010/main">
    <mc:Choice Requires="p14">
      <p:transition p14:dur="100" advClick="0" advTm="10000">
        <p:cut/>
      </p:transition>
    </mc:Choice>
    <mc:Fallback xmlns="">
      <p:transition xmlns:p14="http://schemas.microsoft.com/office/powerpoint/2010/main" advClick="0" advTm="10000">
        <p:cut/>
      </p:transition>
    </mc:Fallback>
  </mc:AlternateContent>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20" y="2055250"/>
            <a:ext cx="7975385" cy="1977000"/>
          </a:xfrm>
          <a:prstGeom prst="rect">
            <a:avLst/>
          </a:prstGeom>
        </p:spPr>
        <p:txBody>
          <a:bodyPr lIns="0" tIns="0" rIns="0" bIns="0" anchor="b">
            <a:noAutofit/>
          </a:bodyPr>
          <a:lstStyle>
            <a:lvl1pPr algn="l">
              <a:lnSpc>
                <a:spcPct val="80000"/>
              </a:lnSpc>
              <a:defRPr sz="7200" b="1" spc="-200">
                <a:solidFill>
                  <a:schemeClr val="accent3"/>
                </a:solidFill>
              </a:defRPr>
            </a:lvl1pPr>
          </a:lstStyle>
          <a:p>
            <a:r>
              <a:rPr lang="en-US"/>
              <a:t>Click to edit Master title style</a:t>
            </a:r>
            <a:endParaRPr lang="en-US" dirty="0"/>
          </a:p>
        </p:txBody>
      </p:sp>
      <p:sp>
        <p:nvSpPr>
          <p:cNvPr id="17" name="Subtitle 2"/>
          <p:cNvSpPr>
            <a:spLocks noGrp="1"/>
          </p:cNvSpPr>
          <p:nvPr>
            <p:ph type="subTitle" idx="1"/>
          </p:nvPr>
        </p:nvSpPr>
        <p:spPr>
          <a:xfrm>
            <a:off x="584340" y="4128749"/>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34" y="27454"/>
            <a:ext cx="2238479" cy="1537346"/>
          </a:xfrm>
          <a:prstGeom prst="rect">
            <a:avLst/>
          </a:prstGeom>
        </p:spPr>
      </p:pic>
    </p:spTree>
    <p:extLst>
      <p:ext uri="{BB962C8B-B14F-4D97-AF65-F5344CB8AC3E}">
        <p14:creationId xmlns:p14="http://schemas.microsoft.com/office/powerpoint/2010/main" val="3812151216"/>
      </p:ext>
    </p:extLst>
  </p:cSld>
  <p:clrMapOvr>
    <a:masterClrMapping/>
  </p:clrMapOvr>
  <mc:AlternateContent xmlns:mc="http://schemas.openxmlformats.org/markup-compatibility/2006" xmlns:p14="http://schemas.microsoft.com/office/powerpoint/2010/main">
    <mc:Choice Requires="p14">
      <p:transition p14:dur="100" advClick="0" advTm="10000">
        <p:cut/>
      </p:transition>
    </mc:Choice>
    <mc:Fallback xmlns="">
      <p:transition xmlns:p14="http://schemas.microsoft.com/office/powerpoint/2010/main" advClick="0" advTm="10000">
        <p:cut/>
      </p:transition>
    </mc:Fallback>
  </mc:AlternateContent>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20" y="2055250"/>
            <a:ext cx="7975385" cy="1977000"/>
          </a:xfrm>
          <a:prstGeom prst="rect">
            <a:avLst/>
          </a:prstGeom>
        </p:spPr>
        <p:txBody>
          <a:bodyPr lIns="0" tIns="0" rIns="0" bIns="0" anchor="b">
            <a:noAutofit/>
          </a:bodyPr>
          <a:lstStyle>
            <a:lvl1pPr algn="l">
              <a:lnSpc>
                <a:spcPct val="80000"/>
              </a:lnSpc>
              <a:defRPr sz="7200" b="1" spc="-200">
                <a:solidFill>
                  <a:schemeClr val="accent5"/>
                </a:solidFill>
              </a:defRPr>
            </a:lvl1pPr>
          </a:lstStyle>
          <a:p>
            <a:r>
              <a:rPr lang="en-US"/>
              <a:t>Click to edit Master title style</a:t>
            </a:r>
            <a:endParaRPr lang="en-US" dirty="0"/>
          </a:p>
        </p:txBody>
      </p:sp>
      <p:sp>
        <p:nvSpPr>
          <p:cNvPr id="6" name="Subtitle 2"/>
          <p:cNvSpPr>
            <a:spLocks noGrp="1"/>
          </p:cNvSpPr>
          <p:nvPr>
            <p:ph type="subTitle" idx="1"/>
          </p:nvPr>
        </p:nvSpPr>
        <p:spPr>
          <a:xfrm>
            <a:off x="584340" y="4128749"/>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34" y="27454"/>
            <a:ext cx="2238479" cy="1537346"/>
          </a:xfrm>
          <a:prstGeom prst="rect">
            <a:avLst/>
          </a:prstGeom>
        </p:spPr>
      </p:pic>
    </p:spTree>
    <p:extLst>
      <p:ext uri="{BB962C8B-B14F-4D97-AF65-F5344CB8AC3E}">
        <p14:creationId xmlns:p14="http://schemas.microsoft.com/office/powerpoint/2010/main" val="181004325"/>
      </p:ext>
    </p:extLst>
  </p:cSld>
  <p:clrMapOvr>
    <a:masterClrMapping/>
  </p:clrMapOvr>
  <mc:AlternateContent xmlns:mc="http://schemas.openxmlformats.org/markup-compatibility/2006" xmlns:p14="http://schemas.microsoft.com/office/powerpoint/2010/main">
    <mc:Choice Requires="p14">
      <p:transition p14:dur="100" advClick="0" advTm="10000">
        <p:cut/>
      </p:transition>
    </mc:Choice>
    <mc:Fallback xmlns="">
      <p:transition xmlns:p14="http://schemas.microsoft.com/office/powerpoint/2010/main" advClick="0" advTm="10000">
        <p:cu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2125" y="4215534"/>
            <a:ext cx="2346452" cy="848038"/>
          </a:xfrm>
          <a:prstGeom prst="rect">
            <a:avLst/>
          </a:prstGeom>
        </p:spPr>
      </p:pic>
    </p:spTree>
    <p:extLst>
      <p:ext uri="{BB962C8B-B14F-4D97-AF65-F5344CB8AC3E}">
        <p14:creationId xmlns:p14="http://schemas.microsoft.com/office/powerpoint/2010/main" val="1813839129"/>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20" y="2055250"/>
            <a:ext cx="7975385" cy="1977000"/>
          </a:xfrm>
          <a:prstGeom prst="rect">
            <a:avLst/>
          </a:prstGeom>
        </p:spPr>
        <p:txBody>
          <a:bodyPr lIns="0" tIns="0" rIns="0" bIns="0" anchor="b">
            <a:noAutofit/>
          </a:bodyPr>
          <a:lstStyle>
            <a:lvl1pPr algn="l">
              <a:lnSpc>
                <a:spcPct val="80000"/>
              </a:lnSpc>
              <a:defRPr sz="7200" b="1" spc="-200">
                <a:solidFill>
                  <a:schemeClr val="accent1"/>
                </a:solidFill>
              </a:defRPr>
            </a:lvl1pPr>
          </a:lstStyle>
          <a:p>
            <a:r>
              <a:rPr lang="en-US"/>
              <a:t>Click to edit Master title style</a:t>
            </a:r>
            <a:endParaRPr lang="en-US" dirty="0"/>
          </a:p>
        </p:txBody>
      </p:sp>
      <p:sp>
        <p:nvSpPr>
          <p:cNvPr id="6" name="Subtitle 2"/>
          <p:cNvSpPr>
            <a:spLocks noGrp="1"/>
          </p:cNvSpPr>
          <p:nvPr>
            <p:ph type="subTitle" idx="1"/>
          </p:nvPr>
        </p:nvSpPr>
        <p:spPr>
          <a:xfrm>
            <a:off x="584340" y="4128749"/>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34" y="27454"/>
            <a:ext cx="2238479" cy="1537346"/>
          </a:xfrm>
          <a:prstGeom prst="rect">
            <a:avLst/>
          </a:prstGeom>
        </p:spPr>
      </p:pic>
    </p:spTree>
    <p:extLst>
      <p:ext uri="{BB962C8B-B14F-4D97-AF65-F5344CB8AC3E}">
        <p14:creationId xmlns:p14="http://schemas.microsoft.com/office/powerpoint/2010/main" val="1395587243"/>
      </p:ext>
    </p:extLst>
  </p:cSld>
  <p:clrMapOvr>
    <a:masterClrMapping/>
  </p:clrMapOvr>
  <mc:AlternateContent xmlns:mc="http://schemas.openxmlformats.org/markup-compatibility/2006" xmlns:p14="http://schemas.microsoft.com/office/powerpoint/2010/main">
    <mc:Choice Requires="p14">
      <p:transition p14:dur="100" advClick="0" advTm="10000">
        <p:cut/>
      </p:transition>
    </mc:Choice>
    <mc:Fallback xmlns="">
      <p:transition xmlns:p14="http://schemas.microsoft.com/office/powerpoint/2010/main" advClick="0" advTm="10000">
        <p:cut/>
      </p:transition>
    </mc:Fallback>
  </mc:AlternateContent>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4607" y="1826681"/>
            <a:ext cx="3319477" cy="2424675"/>
          </a:xfrm>
          <a:prstGeom prst="rect">
            <a:avLst/>
          </a:prstGeom>
        </p:spPr>
        <p:txBody>
          <a:bodyPr lIns="0" tIns="0" rIns="0" bIns="0" anchor="t">
            <a:noAutofit/>
          </a:bodyPr>
          <a:lstStyle>
            <a:lvl1pPr algn="l">
              <a:lnSpc>
                <a:spcPct val="80000"/>
              </a:lnSpc>
              <a:defRPr sz="6000" b="1" spc="-200">
                <a:solidFill>
                  <a:schemeClr val="accent3"/>
                </a:solidFill>
              </a:defRPr>
            </a:lvl1pPr>
          </a:lstStyle>
          <a:p>
            <a:r>
              <a:rPr lang="en-US"/>
              <a:t>Click to edit Master title style</a:t>
            </a:r>
            <a:endParaRPr lang="en-US" dirty="0"/>
          </a:p>
        </p:txBody>
      </p:sp>
      <p:sp>
        <p:nvSpPr>
          <p:cNvPr id="17" name="Subtitle 2"/>
          <p:cNvSpPr>
            <a:spLocks noGrp="1"/>
          </p:cNvSpPr>
          <p:nvPr>
            <p:ph type="subTitle" idx="1"/>
          </p:nvPr>
        </p:nvSpPr>
        <p:spPr>
          <a:xfrm>
            <a:off x="584607"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34" y="27454"/>
            <a:ext cx="2238479" cy="1537346"/>
          </a:xfrm>
          <a:prstGeom prst="rect">
            <a:avLst/>
          </a:prstGeom>
        </p:spPr>
      </p:pic>
    </p:spTree>
    <p:extLst>
      <p:ext uri="{BB962C8B-B14F-4D97-AF65-F5344CB8AC3E}">
        <p14:creationId xmlns:p14="http://schemas.microsoft.com/office/powerpoint/2010/main" val="1234959517"/>
      </p:ext>
    </p:extLst>
  </p:cSld>
  <p:clrMapOvr>
    <a:masterClrMapping/>
  </p:clrMapOvr>
  <mc:AlternateContent xmlns:mc="http://schemas.openxmlformats.org/markup-compatibility/2006" xmlns:p14="http://schemas.microsoft.com/office/powerpoint/2010/main">
    <mc:Choice Requires="p14">
      <p:transition p14:dur="100" advClick="0" advTm="10000">
        <p:cut/>
      </p:transition>
    </mc:Choice>
    <mc:Fallback xmlns="">
      <p:transition xmlns:p14="http://schemas.microsoft.com/office/powerpoint/2010/main" advClick="0" advTm="10000">
        <p:cut/>
      </p:transition>
    </mc:Fallback>
  </mc:AlternateContent>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584607" y="1826681"/>
            <a:ext cx="3319477" cy="2424675"/>
          </a:xfrm>
          <a:prstGeom prst="rect">
            <a:avLst/>
          </a:prstGeom>
        </p:spPr>
        <p:txBody>
          <a:bodyPr lIns="0" tIns="0" rIns="0" bIns="0" anchor="t">
            <a:noAutofit/>
          </a:bodyPr>
          <a:lstStyle>
            <a:lvl1pPr algn="l">
              <a:lnSpc>
                <a:spcPct val="80000"/>
              </a:lnSpc>
              <a:defRPr sz="6000" b="1" spc="-200">
                <a:solidFill>
                  <a:schemeClr val="accent5"/>
                </a:solidFill>
              </a:defRPr>
            </a:lvl1pPr>
          </a:lstStyle>
          <a:p>
            <a:r>
              <a:rPr lang="en-US"/>
              <a:t>Click to edit Master title style</a:t>
            </a:r>
            <a:endParaRPr lang="en-US" dirty="0"/>
          </a:p>
        </p:txBody>
      </p:sp>
      <p:sp>
        <p:nvSpPr>
          <p:cNvPr id="8" name="Subtitle 2"/>
          <p:cNvSpPr>
            <a:spLocks noGrp="1"/>
          </p:cNvSpPr>
          <p:nvPr>
            <p:ph type="subTitle" idx="1"/>
          </p:nvPr>
        </p:nvSpPr>
        <p:spPr>
          <a:xfrm>
            <a:off x="584607"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34" y="27454"/>
            <a:ext cx="2238479" cy="1537346"/>
          </a:xfrm>
          <a:prstGeom prst="rect">
            <a:avLst/>
          </a:prstGeom>
        </p:spPr>
      </p:pic>
    </p:spTree>
    <p:extLst>
      <p:ext uri="{BB962C8B-B14F-4D97-AF65-F5344CB8AC3E}">
        <p14:creationId xmlns:p14="http://schemas.microsoft.com/office/powerpoint/2010/main" val="1576487140"/>
      </p:ext>
    </p:extLst>
  </p:cSld>
  <p:clrMapOvr>
    <a:masterClrMapping/>
  </p:clrMapOvr>
  <mc:AlternateContent xmlns:mc="http://schemas.openxmlformats.org/markup-compatibility/2006" xmlns:p14="http://schemas.microsoft.com/office/powerpoint/2010/main">
    <mc:Choice Requires="p14">
      <p:transition p14:dur="100" advClick="0" advTm="10000">
        <p:cut/>
      </p:transition>
    </mc:Choice>
    <mc:Fallback xmlns="">
      <p:transition xmlns:p14="http://schemas.microsoft.com/office/powerpoint/2010/main" advClick="0" advTm="10000">
        <p:cut/>
      </p:transition>
    </mc:Fallback>
  </mc:AlternateContent>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584607" y="1826681"/>
            <a:ext cx="3319477" cy="2424675"/>
          </a:xfrm>
          <a:prstGeom prst="rect">
            <a:avLst/>
          </a:prstGeom>
        </p:spPr>
        <p:txBody>
          <a:bodyPr lIns="0" tIns="0" rIns="0" bIns="0" anchor="t">
            <a:noAutofit/>
          </a:bodyPr>
          <a:lstStyle>
            <a:lvl1pPr algn="l">
              <a:lnSpc>
                <a:spcPct val="80000"/>
              </a:lnSpc>
              <a:defRPr sz="6000" b="1" spc="-200">
                <a:solidFill>
                  <a:schemeClr val="accent1"/>
                </a:solidFill>
              </a:defRPr>
            </a:lvl1pPr>
          </a:lstStyle>
          <a:p>
            <a:r>
              <a:rPr lang="en-US"/>
              <a:t>Click to edit Master title style</a:t>
            </a:r>
            <a:endParaRPr lang="en-US" dirty="0"/>
          </a:p>
        </p:txBody>
      </p:sp>
      <p:sp>
        <p:nvSpPr>
          <p:cNvPr id="7" name="Subtitle 2"/>
          <p:cNvSpPr>
            <a:spLocks noGrp="1"/>
          </p:cNvSpPr>
          <p:nvPr>
            <p:ph type="subTitle" idx="1"/>
          </p:nvPr>
        </p:nvSpPr>
        <p:spPr>
          <a:xfrm>
            <a:off x="584607" y="4413252"/>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34" y="27454"/>
            <a:ext cx="2238479" cy="1537346"/>
          </a:xfrm>
          <a:prstGeom prst="rect">
            <a:avLst/>
          </a:prstGeom>
        </p:spPr>
      </p:pic>
    </p:spTree>
    <p:extLst>
      <p:ext uri="{BB962C8B-B14F-4D97-AF65-F5344CB8AC3E}">
        <p14:creationId xmlns:p14="http://schemas.microsoft.com/office/powerpoint/2010/main" val="1431550481"/>
      </p:ext>
    </p:extLst>
  </p:cSld>
  <p:clrMapOvr>
    <a:masterClrMapping/>
  </p:clrMapOvr>
  <mc:AlternateContent xmlns:mc="http://schemas.openxmlformats.org/markup-compatibility/2006" xmlns:p14="http://schemas.microsoft.com/office/powerpoint/2010/main">
    <mc:Choice Requires="p14">
      <p:transition p14:dur="100" advClick="0" advTm="10000">
        <p:cut/>
      </p:transition>
    </mc:Choice>
    <mc:Fallback xmlns="">
      <p:transition xmlns:p14="http://schemas.microsoft.com/office/powerpoint/2010/main" advClick="0" advTm="10000">
        <p:cut/>
      </p:transition>
    </mc:Fallback>
  </mc:AlternateContent>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19" y="4226006"/>
            <a:ext cx="2449209" cy="836673"/>
          </a:xfrm>
          <a:prstGeom prst="rect">
            <a:avLst/>
          </a:prstGeom>
        </p:spPr>
      </p:pic>
    </p:spTree>
    <p:extLst>
      <p:ext uri="{BB962C8B-B14F-4D97-AF65-F5344CB8AC3E}">
        <p14:creationId xmlns:p14="http://schemas.microsoft.com/office/powerpoint/2010/main" val="4055968320"/>
      </p:ext>
    </p:extLst>
  </p:cSld>
  <p:clrMapOvr>
    <a:masterClrMapping/>
  </p:clrMapOvr>
  <mc:AlternateContent xmlns:mc="http://schemas.openxmlformats.org/markup-compatibility/2006" xmlns:p14="http://schemas.microsoft.com/office/powerpoint/2010/main">
    <mc:Choice Requires="p14">
      <p:transition p14:dur="100" advClick="0" advTm="10000">
        <p:cut/>
      </p:transition>
    </mc:Choice>
    <mc:Fallback xmlns="">
      <p:transition xmlns:p14="http://schemas.microsoft.com/office/powerpoint/2010/main" advClick="0" advTm="10000">
        <p:cut/>
      </p:transition>
    </mc:Fallback>
  </mc:AlternateContent>
</p:sldLayout>
</file>

<file path=ppt/slideLayouts/slideLayout845.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298" y="4226006"/>
            <a:ext cx="2382106" cy="836673"/>
          </a:xfrm>
          <a:prstGeom prst="rect">
            <a:avLst/>
          </a:prstGeom>
        </p:spPr>
      </p:pic>
    </p:spTree>
    <p:extLst>
      <p:ext uri="{BB962C8B-B14F-4D97-AF65-F5344CB8AC3E}">
        <p14:creationId xmlns:p14="http://schemas.microsoft.com/office/powerpoint/2010/main" val="1347903057"/>
      </p:ext>
    </p:extLst>
  </p:cSld>
  <p:clrMapOvr>
    <a:masterClrMapping/>
  </p:clrMapOvr>
  <mc:AlternateContent xmlns:mc="http://schemas.openxmlformats.org/markup-compatibility/2006" xmlns:p14="http://schemas.microsoft.com/office/powerpoint/2010/main">
    <mc:Choice Requires="p14">
      <p:transition p14:dur="100" advClick="0" advTm="10000">
        <p:cut/>
      </p:transition>
    </mc:Choice>
    <mc:Fallback xmlns="">
      <p:transition xmlns:p14="http://schemas.microsoft.com/office/powerpoint/2010/main" advClick="0" advTm="10000">
        <p:cut/>
      </p:transition>
    </mc:Fallback>
  </mc:AlternateContent>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1232" y="4244319"/>
            <a:ext cx="2382106" cy="800051"/>
          </a:xfrm>
          <a:prstGeom prst="rect">
            <a:avLst/>
          </a:prstGeom>
        </p:spPr>
      </p:pic>
    </p:spTree>
    <p:extLst>
      <p:ext uri="{BB962C8B-B14F-4D97-AF65-F5344CB8AC3E}">
        <p14:creationId xmlns:p14="http://schemas.microsoft.com/office/powerpoint/2010/main" val="1412134497"/>
      </p:ext>
    </p:extLst>
  </p:cSld>
  <p:clrMapOvr>
    <a:masterClrMapping/>
  </p:clrMapOvr>
  <mc:AlternateContent xmlns:mc="http://schemas.openxmlformats.org/markup-compatibility/2006" xmlns:p14="http://schemas.microsoft.com/office/powerpoint/2010/main">
    <mc:Choice Requires="p14">
      <p:transition p14:dur="100" advClick="0" advTm="10000">
        <p:cut/>
      </p:transition>
    </mc:Choice>
    <mc:Fallback xmlns="">
      <p:transition xmlns:p14="http://schemas.microsoft.com/office/powerpoint/2010/main" advClick="0" advTm="10000">
        <p:cut/>
      </p:transition>
    </mc:Fallback>
  </mc:AlternateContent>
</p:sldLayout>
</file>

<file path=ppt/slideLayouts/slideLayout847.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23" y="285813"/>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15" y="4226006"/>
            <a:ext cx="2449208" cy="836673"/>
          </a:xfrm>
          <a:prstGeom prst="rect">
            <a:avLst/>
          </a:prstGeom>
        </p:spPr>
      </p:pic>
    </p:spTree>
    <p:extLst>
      <p:ext uri="{BB962C8B-B14F-4D97-AF65-F5344CB8AC3E}">
        <p14:creationId xmlns:p14="http://schemas.microsoft.com/office/powerpoint/2010/main" val="3088608739"/>
      </p:ext>
    </p:extLst>
  </p:cSld>
  <p:clrMapOvr>
    <a:masterClrMapping/>
  </p:clrMapOvr>
  <mc:AlternateContent xmlns:mc="http://schemas.openxmlformats.org/markup-compatibility/2006" xmlns:p14="http://schemas.microsoft.com/office/powerpoint/2010/main">
    <mc:Choice Requires="p14">
      <p:transition p14:dur="100" advClick="0" advTm="10000">
        <p:cut/>
      </p:transition>
    </mc:Choice>
    <mc:Fallback xmlns="">
      <p:transition xmlns:p14="http://schemas.microsoft.com/office/powerpoint/2010/main" advClick="0" advTm="10000">
        <p:cut/>
      </p:transition>
    </mc:Fallback>
  </mc:AlternateContent>
</p:sldLayout>
</file>

<file path=ppt/slideLayouts/slideLayout848.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813"/>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p:txBody>
          <a:bodyPr/>
          <a:lstStyle>
            <a:lvl1pPr>
              <a:defRPr/>
            </a:lvl1pPr>
          </a:lstStyle>
          <a:p>
            <a:pPr>
              <a:defRPr/>
            </a:pPr>
            <a:fld id="{06D910DB-C0F0-1A41-AB6F-AB5EC7730884}"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298" y="4225984"/>
            <a:ext cx="2382106" cy="836672"/>
          </a:xfrm>
          <a:prstGeom prst="rect">
            <a:avLst/>
          </a:prstGeom>
        </p:spPr>
      </p:pic>
    </p:spTree>
    <p:extLst>
      <p:ext uri="{BB962C8B-B14F-4D97-AF65-F5344CB8AC3E}">
        <p14:creationId xmlns:p14="http://schemas.microsoft.com/office/powerpoint/2010/main" val="3141206144"/>
      </p:ext>
    </p:extLst>
  </p:cSld>
  <p:clrMapOvr>
    <a:masterClrMapping/>
  </p:clrMapOvr>
  <mc:AlternateContent xmlns:mc="http://schemas.openxmlformats.org/markup-compatibility/2006" xmlns:p14="http://schemas.microsoft.com/office/powerpoint/2010/main">
    <mc:Choice Requires="p14">
      <p:transition p14:dur="100" advClick="0" advTm="10000">
        <p:cut/>
      </p:transition>
    </mc:Choice>
    <mc:Fallback xmlns="">
      <p:transition xmlns:p14="http://schemas.microsoft.com/office/powerpoint/2010/main" advClick="0" advTm="10000">
        <p:cut/>
      </p:transition>
    </mc:Fallback>
  </mc:AlternateContent>
</p:sldLayout>
</file>

<file path=ppt/slideLayouts/slideLayout849.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23" y="285813"/>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p:txBody>
          <a:bodyPr/>
          <a:lstStyle>
            <a:lvl1pPr>
              <a:defRPr/>
            </a:lvl1pPr>
          </a:lstStyle>
          <a:p>
            <a:pPr>
              <a:defRPr/>
            </a:pPr>
            <a:fld id="{3815D0FA-D02A-0640-99E9-F9BA78C58440}"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2782" y="4244319"/>
            <a:ext cx="2382105" cy="800051"/>
          </a:xfrm>
          <a:prstGeom prst="rect">
            <a:avLst/>
          </a:prstGeom>
        </p:spPr>
      </p:pic>
    </p:spTree>
    <p:extLst>
      <p:ext uri="{BB962C8B-B14F-4D97-AF65-F5344CB8AC3E}">
        <p14:creationId xmlns:p14="http://schemas.microsoft.com/office/powerpoint/2010/main" val="3842777332"/>
      </p:ext>
    </p:extLst>
  </p:cSld>
  <p:clrMapOvr>
    <a:masterClrMapping/>
  </p:clrMapOvr>
  <mc:AlternateContent xmlns:mc="http://schemas.openxmlformats.org/markup-compatibility/2006" xmlns:p14="http://schemas.microsoft.com/office/powerpoint/2010/main">
    <mc:Choice Requires="p14">
      <p:transition p14:dur="100" advClick="0" advTm="10000">
        <p:cut/>
      </p:transition>
    </mc:Choice>
    <mc:Fallback xmlns="">
      <p:transition xmlns:p14="http://schemas.microsoft.com/office/powerpoint/2010/main" advClick="0" advTm="10000">
        <p:cu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1943" y="4215846"/>
            <a:ext cx="2446833" cy="847471"/>
          </a:xfrm>
          <a:prstGeom prst="rect">
            <a:avLst/>
          </a:prstGeom>
        </p:spPr>
      </p:pic>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Tree>
    <p:extLst>
      <p:ext uri="{BB962C8B-B14F-4D97-AF65-F5344CB8AC3E}">
        <p14:creationId xmlns:p14="http://schemas.microsoft.com/office/powerpoint/2010/main" val="3477453183"/>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813"/>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2"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0"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A649A5E8-EE9D-CB41-8F80-274DF3CEAEDA}" type="datetime1">
              <a:rPr lang="fi-FI">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15" y="4226006"/>
            <a:ext cx="2449208" cy="836673"/>
          </a:xfrm>
          <a:prstGeom prst="rect">
            <a:avLst/>
          </a:prstGeom>
        </p:spPr>
      </p:pic>
    </p:spTree>
    <p:extLst>
      <p:ext uri="{BB962C8B-B14F-4D97-AF65-F5344CB8AC3E}">
        <p14:creationId xmlns:p14="http://schemas.microsoft.com/office/powerpoint/2010/main" val="1268965586"/>
      </p:ext>
    </p:extLst>
  </p:cSld>
  <p:clrMapOvr>
    <a:masterClrMapping/>
  </p:clrMapOvr>
  <mc:AlternateContent xmlns:mc="http://schemas.openxmlformats.org/markup-compatibility/2006" xmlns:p14="http://schemas.microsoft.com/office/powerpoint/2010/main">
    <mc:Choice Requires="p14">
      <p:transition p14:dur="100" advClick="0" advTm="10000">
        <p:cut/>
      </p:transition>
    </mc:Choice>
    <mc:Fallback xmlns="">
      <p:transition xmlns:p14="http://schemas.microsoft.com/office/powerpoint/2010/main" advClick="0" advTm="10000">
        <p:cut/>
      </p:transition>
    </mc:Fallback>
  </mc:AlternateContent>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23" y="285813"/>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540002"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1F64257C-E009-394F-997B-9AE811492EDD}" type="datetime1">
              <a:rPr lang="fi-FI">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298" y="4225984"/>
            <a:ext cx="2382106" cy="836672"/>
          </a:xfrm>
          <a:prstGeom prst="rect">
            <a:avLst/>
          </a:prstGeom>
        </p:spPr>
      </p:pic>
    </p:spTree>
    <p:extLst>
      <p:ext uri="{BB962C8B-B14F-4D97-AF65-F5344CB8AC3E}">
        <p14:creationId xmlns:p14="http://schemas.microsoft.com/office/powerpoint/2010/main" val="1120510892"/>
      </p:ext>
    </p:extLst>
  </p:cSld>
  <p:clrMapOvr>
    <a:masterClrMapping/>
  </p:clrMapOvr>
  <mc:AlternateContent xmlns:mc="http://schemas.openxmlformats.org/markup-compatibility/2006" xmlns:p14="http://schemas.microsoft.com/office/powerpoint/2010/main">
    <mc:Choice Requires="p14">
      <p:transition p14:dur="100" advClick="0" advTm="10000">
        <p:cut/>
      </p:transition>
    </mc:Choice>
    <mc:Fallback xmlns="">
      <p:transition xmlns:p14="http://schemas.microsoft.com/office/powerpoint/2010/main" advClick="0" advTm="10000">
        <p:cut/>
      </p:transition>
    </mc:Fallback>
  </mc:AlternateContent>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813"/>
            <a:ext cx="8085599"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2"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2"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4EE44533-59DD-8944-8B96-95FFBA80E20B}" type="datetime1">
              <a:rPr lang="fi-FI">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2782" y="4244319"/>
            <a:ext cx="2382105" cy="800051"/>
          </a:xfrm>
          <a:prstGeom prst="rect">
            <a:avLst/>
          </a:prstGeom>
        </p:spPr>
      </p:pic>
    </p:spTree>
    <p:extLst>
      <p:ext uri="{BB962C8B-B14F-4D97-AF65-F5344CB8AC3E}">
        <p14:creationId xmlns:p14="http://schemas.microsoft.com/office/powerpoint/2010/main" val="2912220739"/>
      </p:ext>
    </p:extLst>
  </p:cSld>
  <p:clrMapOvr>
    <a:masterClrMapping/>
  </p:clrMapOvr>
  <mc:AlternateContent xmlns:mc="http://schemas.openxmlformats.org/markup-compatibility/2006" xmlns:p14="http://schemas.microsoft.com/office/powerpoint/2010/main">
    <mc:Choice Requires="p14">
      <p:transition p14:dur="100" advClick="0" advTm="10000">
        <p:cut/>
      </p:transition>
    </mc:Choice>
    <mc:Fallback xmlns="">
      <p:transition xmlns:p14="http://schemas.microsoft.com/office/powerpoint/2010/main" advClick="0" advTm="10000">
        <p:cut/>
      </p:transition>
    </mc:Fallback>
  </mc:AlternateContent>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7465" y="1"/>
            <a:ext cx="1654175" cy="1364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86526121"/>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7465" y="1"/>
            <a:ext cx="1654175" cy="1364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45344199"/>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7465" y="1"/>
            <a:ext cx="1654175" cy="1364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36560448"/>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7465" y="1"/>
            <a:ext cx="1654175" cy="1364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13740446"/>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7465" y="1"/>
            <a:ext cx="1654175" cy="1364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758292556"/>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7465" y="1"/>
            <a:ext cx="1654175" cy="1364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37607706"/>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7465" y="1"/>
            <a:ext cx="1654175" cy="1364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3986774"/>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0347337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54641" y="4198742"/>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3829658279"/>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7465" y="1"/>
            <a:ext cx="1654175" cy="1364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en-US"/>
              <a:t>Click to edit Master title style</a:t>
            </a:r>
            <a:endParaRPr lang="en-US" dirty="0"/>
          </a:p>
        </p:txBody>
      </p:sp>
      <p:sp>
        <p:nvSpPr>
          <p:cNvPr id="6" name="Subtitle 2"/>
          <p:cNvSpPr>
            <a:spLocks noGrp="1"/>
          </p:cNvSpPr>
          <p:nvPr>
            <p:ph type="subTitle" idx="1"/>
          </p:nvPr>
        </p:nvSpPr>
        <p:spPr>
          <a:xfrm>
            <a:off x="468320" y="3986774"/>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058900610"/>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7465" y="1"/>
            <a:ext cx="1654175" cy="1364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4"/>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269940583"/>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7465" y="1"/>
            <a:ext cx="1654175" cy="1364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itle 1"/>
          <p:cNvSpPr>
            <a:spLocks noGrp="1"/>
          </p:cNvSpPr>
          <p:nvPr>
            <p:ph type="ctrTitle"/>
          </p:nvPr>
        </p:nvSpPr>
        <p:spPr>
          <a:xfrm>
            <a:off x="468333" y="1491975"/>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33"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Tree>
    <p:extLst>
      <p:ext uri="{BB962C8B-B14F-4D97-AF65-F5344CB8AC3E}">
        <p14:creationId xmlns:p14="http://schemas.microsoft.com/office/powerpoint/2010/main" val="3346965109"/>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7465" y="1"/>
            <a:ext cx="1654175" cy="1364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8333" y="1491975"/>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en-US"/>
              <a:t>Click to edit Master title style</a:t>
            </a:r>
            <a:endParaRPr lang="en-US" dirty="0"/>
          </a:p>
        </p:txBody>
      </p:sp>
      <p:sp>
        <p:nvSpPr>
          <p:cNvPr id="8" name="Subtitle 2"/>
          <p:cNvSpPr>
            <a:spLocks noGrp="1"/>
          </p:cNvSpPr>
          <p:nvPr>
            <p:ph type="subTitle" idx="1"/>
          </p:nvPr>
        </p:nvSpPr>
        <p:spPr>
          <a:xfrm>
            <a:off x="468333"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68383120"/>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7465" y="1"/>
            <a:ext cx="1654175" cy="1364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8333" y="1470037"/>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en-US"/>
              <a:t>Click to edit Master title style</a:t>
            </a:r>
            <a:endParaRPr lang="en-US" dirty="0"/>
          </a:p>
        </p:txBody>
      </p:sp>
      <p:sp>
        <p:nvSpPr>
          <p:cNvPr id="7" name="Subtitle 2"/>
          <p:cNvSpPr>
            <a:spLocks noGrp="1"/>
          </p:cNvSpPr>
          <p:nvPr>
            <p:ph type="subTitle" idx="1"/>
          </p:nvPr>
        </p:nvSpPr>
        <p:spPr>
          <a:xfrm>
            <a:off x="468333"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849275414"/>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4"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44463" y="4241009"/>
            <a:ext cx="2112962" cy="86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ctrTitle"/>
          </p:nvPr>
        </p:nvSpPr>
        <p:spPr>
          <a:xfrm>
            <a:off x="468325" y="1434200"/>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10099885"/>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44463" y="4241009"/>
            <a:ext cx="2055812" cy="86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a:spLocks noGrp="1"/>
          </p:cNvSpPr>
          <p:nvPr>
            <p:ph type="ctrTitle"/>
          </p:nvPr>
        </p:nvSpPr>
        <p:spPr>
          <a:xfrm>
            <a:off x="468325" y="1434200"/>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11274309"/>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7"/>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44463" y="4241009"/>
            <a:ext cx="2146300" cy="86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a:spLocks noGrp="1"/>
          </p:cNvSpPr>
          <p:nvPr>
            <p:ph type="ctrTitle"/>
          </p:nvPr>
        </p:nvSpPr>
        <p:spPr>
          <a:xfrm>
            <a:off x="468325" y="1434200"/>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222631622"/>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cxnSp>
        <p:nvCxnSpPr>
          <p:cNvPr id="4" name="Straight Connector 3"/>
          <p:cNvCxnSpPr/>
          <p:nvPr userDrawn="1"/>
        </p:nvCxnSpPr>
        <p:spPr>
          <a:xfrm>
            <a:off x="468325" y="4386263"/>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5" name="Pictur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44463" y="4241009"/>
            <a:ext cx="2112962" cy="86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68325" y="238610"/>
            <a:ext cx="8207375"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4" y="1145993"/>
            <a:ext cx="8207374" cy="299193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defTabSz="914400">
              <a:defRPr/>
            </a:lvl1pPr>
          </a:lstStyle>
          <a:p>
            <a:pPr>
              <a:defRPr/>
            </a:pPr>
            <a:fld id="{7EE22A0C-E996-3D41-A4DB-EB1B0C9C8DA2}" type="datetime1">
              <a:rPr lang="fi-FI"/>
              <a:pPr>
                <a:defRPr/>
              </a:pPr>
              <a:t>21.9.2020</a:t>
            </a:fld>
            <a:endParaRPr lang="fi-FI"/>
          </a:p>
        </p:txBody>
      </p:sp>
      <p:sp>
        <p:nvSpPr>
          <p:cNvPr id="7" name="Footer Placeholder 13"/>
          <p:cNvSpPr>
            <a:spLocks noGrp="1"/>
          </p:cNvSpPr>
          <p:nvPr>
            <p:ph type="ftr" sz="quarter" idx="16"/>
          </p:nvPr>
        </p:nvSpPr>
        <p:spPr/>
        <p:txBody>
          <a:bodyPr/>
          <a:lstStyle>
            <a:lvl1pPr defTabSz="914400">
              <a:defRPr/>
            </a:lvl1pPr>
          </a:lstStyle>
          <a:p>
            <a:pPr>
              <a:defRPr/>
            </a:pPr>
            <a:endParaRPr lang="fi-FI"/>
          </a:p>
        </p:txBody>
      </p:sp>
      <p:sp>
        <p:nvSpPr>
          <p:cNvPr id="8" name="Slide Number Placeholder 14"/>
          <p:cNvSpPr>
            <a:spLocks noGrp="1"/>
          </p:cNvSpPr>
          <p:nvPr>
            <p:ph type="sldNum" sz="quarter" idx="17"/>
          </p:nvPr>
        </p:nvSpPr>
        <p:spPr/>
        <p:txBody>
          <a:bodyPr/>
          <a:lstStyle>
            <a:lvl1pPr defTabSz="914400">
              <a:defRPr/>
            </a:lvl1pPr>
          </a:lstStyle>
          <a:p>
            <a:pPr>
              <a:defRPr/>
            </a:pPr>
            <a:fld id="{AB71D7BD-8327-E94F-9596-3E5E4C6D763A}" type="slidenum">
              <a:rPr lang="fi-FI"/>
              <a:pPr>
                <a:defRPr/>
              </a:pPr>
              <a:t>‹#›</a:t>
            </a:fld>
            <a:endParaRPr lang="fi-FI"/>
          </a:p>
        </p:txBody>
      </p:sp>
    </p:spTree>
    <p:extLst>
      <p:ext uri="{BB962C8B-B14F-4D97-AF65-F5344CB8AC3E}">
        <p14:creationId xmlns:p14="http://schemas.microsoft.com/office/powerpoint/2010/main" val="2551761549"/>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cxnSp>
        <p:nvCxnSpPr>
          <p:cNvPr id="4" name="Straight Connector 3"/>
          <p:cNvCxnSpPr/>
          <p:nvPr userDrawn="1"/>
        </p:nvCxnSpPr>
        <p:spPr>
          <a:xfrm>
            <a:off x="468325" y="4386263"/>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5" name="Picture 8"/>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44463" y="4241009"/>
            <a:ext cx="2055812" cy="86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1"/>
          <p:cNvSpPr>
            <a:spLocks noGrp="1"/>
          </p:cNvSpPr>
          <p:nvPr>
            <p:ph type="ctrTitle"/>
          </p:nvPr>
        </p:nvSpPr>
        <p:spPr>
          <a:xfrm>
            <a:off x="468325" y="238610"/>
            <a:ext cx="8207375"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135460"/>
            <a:ext cx="8207374"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defTabSz="914400">
              <a:defRPr/>
            </a:lvl1pPr>
          </a:lstStyle>
          <a:p>
            <a:pPr>
              <a:defRPr/>
            </a:pPr>
            <a:fld id="{8DC1C34B-8D90-6544-8A8D-1DC0A858A4D9}" type="datetime1">
              <a:rPr lang="fi-FI"/>
              <a:pPr>
                <a:defRPr/>
              </a:pPr>
              <a:t>21.9.2020</a:t>
            </a:fld>
            <a:endParaRPr lang="fi-FI"/>
          </a:p>
        </p:txBody>
      </p:sp>
      <p:sp>
        <p:nvSpPr>
          <p:cNvPr id="7" name="Footer Placeholder 8"/>
          <p:cNvSpPr>
            <a:spLocks noGrp="1"/>
          </p:cNvSpPr>
          <p:nvPr>
            <p:ph type="ftr" sz="quarter" idx="16"/>
          </p:nvPr>
        </p:nvSpPr>
        <p:spPr/>
        <p:txBody>
          <a:bodyPr/>
          <a:lstStyle>
            <a:lvl1pPr defTabSz="914400">
              <a:defRPr/>
            </a:lvl1pPr>
          </a:lstStyle>
          <a:p>
            <a:pPr>
              <a:defRPr/>
            </a:pPr>
            <a:endParaRPr lang="fi-FI"/>
          </a:p>
        </p:txBody>
      </p:sp>
      <p:sp>
        <p:nvSpPr>
          <p:cNvPr id="8" name="Slide Number Placeholder 9"/>
          <p:cNvSpPr>
            <a:spLocks noGrp="1"/>
          </p:cNvSpPr>
          <p:nvPr>
            <p:ph type="sldNum" sz="quarter" idx="17"/>
          </p:nvPr>
        </p:nvSpPr>
        <p:spPr/>
        <p:txBody>
          <a:bodyPr/>
          <a:lstStyle>
            <a:lvl1pPr defTabSz="914400">
              <a:defRPr/>
            </a:lvl1pPr>
          </a:lstStyle>
          <a:p>
            <a:pPr>
              <a:defRPr/>
            </a:pPr>
            <a:fld id="{8C290D82-29AB-9644-B834-E6230F324E09}" type="slidenum">
              <a:rPr lang="fi-FI"/>
              <a:pPr>
                <a:defRPr/>
              </a:pPr>
              <a:t>‹#›</a:t>
            </a:fld>
            <a:endParaRPr lang="fi-FI"/>
          </a:p>
        </p:txBody>
      </p:sp>
    </p:spTree>
    <p:extLst>
      <p:ext uri="{BB962C8B-B14F-4D97-AF65-F5344CB8AC3E}">
        <p14:creationId xmlns:p14="http://schemas.microsoft.com/office/powerpoint/2010/main" val="9858562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8922" y="4198742"/>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4046777079"/>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cxnSp>
        <p:nvCxnSpPr>
          <p:cNvPr id="4" name="Straight Connector 3"/>
          <p:cNvCxnSpPr/>
          <p:nvPr userDrawn="1"/>
        </p:nvCxnSpPr>
        <p:spPr>
          <a:xfrm>
            <a:off x="468325" y="4386263"/>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5" name="Picture 9"/>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44463" y="4241009"/>
            <a:ext cx="2146300" cy="86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ctrTitle"/>
          </p:nvPr>
        </p:nvSpPr>
        <p:spPr>
          <a:xfrm>
            <a:off x="468325" y="238610"/>
            <a:ext cx="8207375"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135460"/>
            <a:ext cx="8207374"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defTabSz="914400">
              <a:defRPr/>
            </a:lvl1pPr>
          </a:lstStyle>
          <a:p>
            <a:pPr>
              <a:defRPr/>
            </a:pPr>
            <a:fld id="{541D157A-DBFE-5A44-99FC-C446E432FB65}" type="datetime1">
              <a:rPr lang="fi-FI"/>
              <a:pPr>
                <a:defRPr/>
              </a:pPr>
              <a:t>21.9.2020</a:t>
            </a:fld>
            <a:endParaRPr lang="fi-FI"/>
          </a:p>
        </p:txBody>
      </p:sp>
      <p:sp>
        <p:nvSpPr>
          <p:cNvPr id="7" name="Footer Placeholder 8"/>
          <p:cNvSpPr>
            <a:spLocks noGrp="1"/>
          </p:cNvSpPr>
          <p:nvPr>
            <p:ph type="ftr" sz="quarter" idx="16"/>
          </p:nvPr>
        </p:nvSpPr>
        <p:spPr/>
        <p:txBody>
          <a:bodyPr/>
          <a:lstStyle>
            <a:lvl1pPr defTabSz="914400">
              <a:defRPr/>
            </a:lvl1pPr>
          </a:lstStyle>
          <a:p>
            <a:pPr>
              <a:defRPr/>
            </a:pPr>
            <a:endParaRPr lang="fi-FI"/>
          </a:p>
        </p:txBody>
      </p:sp>
      <p:sp>
        <p:nvSpPr>
          <p:cNvPr id="8" name="Slide Number Placeholder 9"/>
          <p:cNvSpPr>
            <a:spLocks noGrp="1"/>
          </p:cNvSpPr>
          <p:nvPr>
            <p:ph type="sldNum" sz="quarter" idx="17"/>
          </p:nvPr>
        </p:nvSpPr>
        <p:spPr/>
        <p:txBody>
          <a:bodyPr/>
          <a:lstStyle>
            <a:lvl1pPr defTabSz="914400">
              <a:defRPr/>
            </a:lvl1pPr>
          </a:lstStyle>
          <a:p>
            <a:pPr>
              <a:defRPr/>
            </a:pPr>
            <a:fld id="{01D3666F-07C1-5C44-A975-559504B9B9DC}" type="slidenum">
              <a:rPr lang="fi-FI"/>
              <a:pPr>
                <a:defRPr/>
              </a:pPr>
              <a:t>‹#›</a:t>
            </a:fld>
            <a:endParaRPr lang="fi-FI"/>
          </a:p>
        </p:txBody>
      </p:sp>
    </p:spTree>
    <p:extLst>
      <p:ext uri="{BB962C8B-B14F-4D97-AF65-F5344CB8AC3E}">
        <p14:creationId xmlns:p14="http://schemas.microsoft.com/office/powerpoint/2010/main" val="686884662"/>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5" name="Straight Connector 4"/>
          <p:cNvCxnSpPr/>
          <p:nvPr userDrawn="1"/>
        </p:nvCxnSpPr>
        <p:spPr>
          <a:xfrm>
            <a:off x="468325" y="4386263"/>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6" name="Picture 10"/>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44463" y="4241009"/>
            <a:ext cx="2112962" cy="86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1"/>
          <p:cNvSpPr>
            <a:spLocks noGrp="1"/>
          </p:cNvSpPr>
          <p:nvPr>
            <p:ph type="ctrTitle"/>
          </p:nvPr>
        </p:nvSpPr>
        <p:spPr>
          <a:xfrm>
            <a:off x="463308" y="238610"/>
            <a:ext cx="8212380"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3320" y="1135460"/>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0" name="Content Placeholder 10"/>
          <p:cNvSpPr>
            <a:spLocks noGrp="1"/>
          </p:cNvSpPr>
          <p:nvPr>
            <p:ph sz="quarter" idx="18"/>
          </p:nvPr>
        </p:nvSpPr>
        <p:spPr>
          <a:xfrm>
            <a:off x="4687611" y="1135460"/>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defTabSz="914400">
              <a:defRPr/>
            </a:lvl1pPr>
          </a:lstStyle>
          <a:p>
            <a:pPr>
              <a:defRPr/>
            </a:pPr>
            <a:fld id="{A2F01889-D787-3242-A891-8C9403120E99}" type="datetime1">
              <a:rPr lang="fi-FI"/>
              <a:pPr>
                <a:defRPr/>
              </a:pPr>
              <a:t>21.9.2020</a:t>
            </a:fld>
            <a:endParaRPr lang="fi-FI"/>
          </a:p>
        </p:txBody>
      </p:sp>
      <p:sp>
        <p:nvSpPr>
          <p:cNvPr id="8" name="Footer Placeholder 11"/>
          <p:cNvSpPr>
            <a:spLocks noGrp="1"/>
          </p:cNvSpPr>
          <p:nvPr>
            <p:ph type="ftr" sz="quarter" idx="20"/>
          </p:nvPr>
        </p:nvSpPr>
        <p:spPr/>
        <p:txBody>
          <a:bodyPr/>
          <a:lstStyle>
            <a:lvl1pPr defTabSz="914400">
              <a:defRPr/>
            </a:lvl1pPr>
          </a:lstStyle>
          <a:p>
            <a:pPr>
              <a:defRPr/>
            </a:pPr>
            <a:endParaRPr lang="fi-FI"/>
          </a:p>
        </p:txBody>
      </p:sp>
      <p:sp>
        <p:nvSpPr>
          <p:cNvPr id="9" name="Slide Number Placeholder 12"/>
          <p:cNvSpPr>
            <a:spLocks noGrp="1"/>
          </p:cNvSpPr>
          <p:nvPr>
            <p:ph type="sldNum" sz="quarter" idx="21"/>
          </p:nvPr>
        </p:nvSpPr>
        <p:spPr/>
        <p:txBody>
          <a:bodyPr/>
          <a:lstStyle>
            <a:lvl1pPr defTabSz="914400">
              <a:defRPr/>
            </a:lvl1pPr>
          </a:lstStyle>
          <a:p>
            <a:pPr>
              <a:defRPr/>
            </a:pPr>
            <a:fld id="{AC885C6B-7A7A-F54E-BA91-4311E9E2C316}" type="slidenum">
              <a:rPr lang="fi-FI"/>
              <a:pPr>
                <a:defRPr/>
              </a:pPr>
              <a:t>‹#›</a:t>
            </a:fld>
            <a:endParaRPr lang="fi-FI"/>
          </a:p>
        </p:txBody>
      </p:sp>
    </p:spTree>
    <p:extLst>
      <p:ext uri="{BB962C8B-B14F-4D97-AF65-F5344CB8AC3E}">
        <p14:creationId xmlns:p14="http://schemas.microsoft.com/office/powerpoint/2010/main" val="3777444724"/>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5" name="Straight Connector 4"/>
          <p:cNvCxnSpPr/>
          <p:nvPr userDrawn="1"/>
        </p:nvCxnSpPr>
        <p:spPr>
          <a:xfrm>
            <a:off x="468325" y="4386263"/>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6" name="Picture 8"/>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44463" y="4241009"/>
            <a:ext cx="2055812" cy="86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a:spLocks noGrp="1"/>
          </p:cNvSpPr>
          <p:nvPr>
            <p:ph type="ctrTitle"/>
          </p:nvPr>
        </p:nvSpPr>
        <p:spPr>
          <a:xfrm>
            <a:off x="468325" y="238610"/>
            <a:ext cx="8207375"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468325" y="1135450"/>
            <a:ext cx="3988079" cy="3002981"/>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87611" y="1134944"/>
            <a:ext cx="3988079" cy="3002981"/>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defTabSz="914400">
              <a:defRPr/>
            </a:lvl1pPr>
          </a:lstStyle>
          <a:p>
            <a:pPr>
              <a:defRPr/>
            </a:pPr>
            <a:fld id="{ED7673B1-3FCA-0142-919E-6ADB463EE8CC}" type="datetime1">
              <a:rPr lang="fi-FI"/>
              <a:pPr>
                <a:defRPr/>
              </a:pPr>
              <a:t>21.9.2020</a:t>
            </a:fld>
            <a:endParaRPr lang="fi-FI"/>
          </a:p>
        </p:txBody>
      </p:sp>
      <p:sp>
        <p:nvSpPr>
          <p:cNvPr id="8" name="Footer Placeholder 15"/>
          <p:cNvSpPr>
            <a:spLocks noGrp="1"/>
          </p:cNvSpPr>
          <p:nvPr>
            <p:ph type="ftr" sz="quarter" idx="20"/>
          </p:nvPr>
        </p:nvSpPr>
        <p:spPr/>
        <p:txBody>
          <a:bodyPr/>
          <a:lstStyle>
            <a:lvl1pPr defTabSz="914400">
              <a:defRPr/>
            </a:lvl1pPr>
          </a:lstStyle>
          <a:p>
            <a:pPr>
              <a:defRPr/>
            </a:pPr>
            <a:endParaRPr lang="fi-FI"/>
          </a:p>
        </p:txBody>
      </p:sp>
      <p:sp>
        <p:nvSpPr>
          <p:cNvPr id="9" name="Slide Number Placeholder 16"/>
          <p:cNvSpPr>
            <a:spLocks noGrp="1"/>
          </p:cNvSpPr>
          <p:nvPr>
            <p:ph type="sldNum" sz="quarter" idx="21"/>
          </p:nvPr>
        </p:nvSpPr>
        <p:spPr/>
        <p:txBody>
          <a:bodyPr/>
          <a:lstStyle>
            <a:lvl1pPr defTabSz="914400">
              <a:defRPr/>
            </a:lvl1pPr>
          </a:lstStyle>
          <a:p>
            <a:pPr>
              <a:defRPr/>
            </a:pPr>
            <a:fld id="{C62CA7F8-3440-1D4A-9A66-EF5D9A7707E8}" type="slidenum">
              <a:rPr lang="fi-FI"/>
              <a:pPr>
                <a:defRPr/>
              </a:pPr>
              <a:t>‹#›</a:t>
            </a:fld>
            <a:endParaRPr lang="fi-FI"/>
          </a:p>
        </p:txBody>
      </p:sp>
    </p:spTree>
    <p:extLst>
      <p:ext uri="{BB962C8B-B14F-4D97-AF65-F5344CB8AC3E}">
        <p14:creationId xmlns:p14="http://schemas.microsoft.com/office/powerpoint/2010/main" val="3472337922"/>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5" name="Straight Connector 4"/>
          <p:cNvCxnSpPr/>
          <p:nvPr userDrawn="1"/>
        </p:nvCxnSpPr>
        <p:spPr>
          <a:xfrm>
            <a:off x="468325" y="4386263"/>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6" name="Picture 9"/>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44463" y="4241009"/>
            <a:ext cx="2146300" cy="86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1"/>
          <p:cNvSpPr>
            <a:spLocks noGrp="1"/>
          </p:cNvSpPr>
          <p:nvPr>
            <p:ph type="ctrTitle"/>
          </p:nvPr>
        </p:nvSpPr>
        <p:spPr>
          <a:xfrm>
            <a:off x="468325" y="238610"/>
            <a:ext cx="8207375" cy="896849"/>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25" y="1135460"/>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4" name="Content Placeholder 10"/>
          <p:cNvSpPr>
            <a:spLocks noGrp="1"/>
          </p:cNvSpPr>
          <p:nvPr>
            <p:ph sz="quarter" idx="18"/>
          </p:nvPr>
        </p:nvSpPr>
        <p:spPr>
          <a:xfrm>
            <a:off x="4687611" y="1135460"/>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defTabSz="914400">
              <a:defRPr/>
            </a:lvl1pPr>
          </a:lstStyle>
          <a:p>
            <a:pPr>
              <a:defRPr/>
            </a:pPr>
            <a:fld id="{D6DB3363-76D7-754B-92F7-3BBBFF1C1D27}" type="datetime1">
              <a:rPr lang="fi-FI"/>
              <a:pPr>
                <a:defRPr/>
              </a:pPr>
              <a:t>21.9.2020</a:t>
            </a:fld>
            <a:endParaRPr lang="fi-FI"/>
          </a:p>
        </p:txBody>
      </p:sp>
      <p:sp>
        <p:nvSpPr>
          <p:cNvPr id="8" name="Footer Placeholder 3"/>
          <p:cNvSpPr>
            <a:spLocks noGrp="1"/>
          </p:cNvSpPr>
          <p:nvPr>
            <p:ph type="ftr" sz="quarter" idx="20"/>
          </p:nvPr>
        </p:nvSpPr>
        <p:spPr/>
        <p:txBody>
          <a:bodyPr/>
          <a:lstStyle>
            <a:lvl1pPr defTabSz="914400">
              <a:defRPr/>
            </a:lvl1pPr>
          </a:lstStyle>
          <a:p>
            <a:pPr>
              <a:defRPr/>
            </a:pPr>
            <a:endParaRPr lang="fi-FI"/>
          </a:p>
        </p:txBody>
      </p:sp>
      <p:sp>
        <p:nvSpPr>
          <p:cNvPr id="9" name="Slide Number Placeholder 13"/>
          <p:cNvSpPr>
            <a:spLocks noGrp="1"/>
          </p:cNvSpPr>
          <p:nvPr>
            <p:ph type="sldNum" sz="quarter" idx="21"/>
          </p:nvPr>
        </p:nvSpPr>
        <p:spPr/>
        <p:txBody>
          <a:bodyPr/>
          <a:lstStyle>
            <a:lvl1pPr defTabSz="914400">
              <a:defRPr/>
            </a:lvl1pPr>
          </a:lstStyle>
          <a:p>
            <a:pPr>
              <a:defRPr/>
            </a:pPr>
            <a:fld id="{A1057857-CA5C-464C-8FEC-6E50E697F372}" type="slidenum">
              <a:rPr lang="fi-FI"/>
              <a:pPr>
                <a:defRPr/>
              </a:pPr>
              <a:t>‹#›</a:t>
            </a:fld>
            <a:endParaRPr lang="fi-FI"/>
          </a:p>
        </p:txBody>
      </p:sp>
    </p:spTree>
    <p:extLst>
      <p:ext uri="{BB962C8B-B14F-4D97-AF65-F5344CB8AC3E}">
        <p14:creationId xmlns:p14="http://schemas.microsoft.com/office/powerpoint/2010/main" val="3552760847"/>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4"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3082040368"/>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4"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233010453"/>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4" y="1275606"/>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3983846087"/>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4"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3372328575"/>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4"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4183774183"/>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4" y="1275872"/>
            <a:ext cx="8207375" cy="2656800"/>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41244461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72898" y="4198742"/>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560849733"/>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1156126115"/>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EF334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5"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1365979233"/>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1" spc="-200">
                <a:solidFill>
                  <a:srgbClr val="FFCD0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2237054208"/>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4" y="1491966"/>
            <a:ext cx="3319477" cy="2424675"/>
          </a:xfrm>
          <a:prstGeom prst="rect">
            <a:avLst/>
          </a:prstGeom>
        </p:spPr>
        <p:txBody>
          <a:bodyPr lIns="0" tIns="0" rIns="0" bIns="0" anchor="t">
            <a:noAutofit/>
          </a:bodyPr>
          <a:lstStyle>
            <a:lvl1pPr algn="l">
              <a:lnSpc>
                <a:spcPct val="80000"/>
              </a:lnSpc>
              <a:defRPr sz="6000" b="1" spc="-20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7"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3011870247"/>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8314" y="1491966"/>
            <a:ext cx="3319477" cy="2424675"/>
          </a:xfrm>
          <a:prstGeom prst="rect">
            <a:avLst/>
          </a:prstGeom>
        </p:spPr>
        <p:txBody>
          <a:bodyPr lIns="0" tIns="0" rIns="0" bIns="0" anchor="t">
            <a:noAutofit/>
          </a:bodyPr>
          <a:lstStyle>
            <a:lvl1pPr algn="l">
              <a:lnSpc>
                <a:spcPct val="80000"/>
              </a:lnSpc>
              <a:defRPr sz="6000" b="1" spc="-200">
                <a:solidFill>
                  <a:srgbClr val="EF3340"/>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3108904927"/>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8314" y="1470028"/>
            <a:ext cx="3319477" cy="2424675"/>
          </a:xfrm>
          <a:prstGeom prst="rect">
            <a:avLst/>
          </a:prstGeom>
        </p:spPr>
        <p:txBody>
          <a:bodyPr lIns="0" tIns="0" rIns="0" bIns="0" anchor="t">
            <a:noAutofit/>
          </a:bodyPr>
          <a:lstStyle>
            <a:lvl1pPr algn="l">
              <a:lnSpc>
                <a:spcPct val="80000"/>
              </a:lnSpc>
              <a:defRPr sz="6000" b="1" spc="-200">
                <a:solidFill>
                  <a:srgbClr val="FFCD00"/>
                </a:solidFill>
              </a:defRPr>
            </a:lvl1pPr>
          </a:lstStyle>
          <a:p>
            <a:r>
              <a:rPr lang="en-US"/>
              <a:t>Click to edit Master title style</a:t>
            </a:r>
            <a:endParaRPr lang="en-US" dirty="0"/>
          </a:p>
        </p:txBody>
      </p:sp>
      <p:sp>
        <p:nvSpPr>
          <p:cNvPr id="7" name="Subtitle 2"/>
          <p:cNvSpPr>
            <a:spLocks noGrp="1"/>
          </p:cNvSpPr>
          <p:nvPr>
            <p:ph type="subTitle" idx="1"/>
          </p:nvPr>
        </p:nvSpPr>
        <p:spPr>
          <a:xfrm>
            <a:off x="468314"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extLst>
      <p:ext uri="{BB962C8B-B14F-4D97-AF65-F5344CB8AC3E}">
        <p14:creationId xmlns:p14="http://schemas.microsoft.com/office/powerpoint/2010/main" val="10904974"/>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4" y="1434200"/>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cxnSp>
        <p:nvCxnSpPr>
          <p:cNvPr id="7" name="Straight Connector 4"/>
          <p:cNvCxnSpPr/>
          <p:nvPr userDrawn="1"/>
        </p:nvCxnSpPr>
        <p:spPr>
          <a:xfrm>
            <a:off x="46831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13788" cy="868137"/>
          </a:xfrm>
          <a:prstGeom prst="rect">
            <a:avLst/>
          </a:prstGeom>
        </p:spPr>
      </p:pic>
    </p:spTree>
    <p:extLst>
      <p:ext uri="{BB962C8B-B14F-4D97-AF65-F5344CB8AC3E}">
        <p14:creationId xmlns:p14="http://schemas.microsoft.com/office/powerpoint/2010/main" val="1637034446"/>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4" y="1434200"/>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cxnSp>
        <p:nvCxnSpPr>
          <p:cNvPr id="8" name="Straight Connector 4"/>
          <p:cNvCxnSpPr/>
          <p:nvPr userDrawn="1"/>
        </p:nvCxnSpPr>
        <p:spPr>
          <a:xfrm>
            <a:off x="46831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055876" cy="868137"/>
          </a:xfrm>
          <a:prstGeom prst="rect">
            <a:avLst/>
          </a:prstGeom>
        </p:spPr>
      </p:pic>
    </p:spTree>
    <p:extLst>
      <p:ext uri="{BB962C8B-B14F-4D97-AF65-F5344CB8AC3E}">
        <p14:creationId xmlns:p14="http://schemas.microsoft.com/office/powerpoint/2010/main" val="1486614598"/>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4" y="1434200"/>
            <a:ext cx="820737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cxnSp>
        <p:nvCxnSpPr>
          <p:cNvPr id="8" name="Straight Connector 4"/>
          <p:cNvCxnSpPr/>
          <p:nvPr userDrawn="1"/>
        </p:nvCxnSpPr>
        <p:spPr>
          <a:xfrm>
            <a:off x="46831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46364" cy="868137"/>
          </a:xfrm>
          <a:prstGeom prst="rect">
            <a:avLst/>
          </a:prstGeom>
        </p:spPr>
      </p:pic>
    </p:spTree>
    <p:extLst>
      <p:ext uri="{BB962C8B-B14F-4D97-AF65-F5344CB8AC3E}">
        <p14:creationId xmlns:p14="http://schemas.microsoft.com/office/powerpoint/2010/main" val="3414890458"/>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4" y="1145992"/>
            <a:ext cx="8207374" cy="299193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cxnSp>
        <p:nvCxnSpPr>
          <p:cNvPr id="12" name="Straight Connector 4"/>
          <p:cNvCxnSpPr/>
          <p:nvPr userDrawn="1"/>
        </p:nvCxnSpPr>
        <p:spPr>
          <a:xfrm>
            <a:off x="468314"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13788" cy="868137"/>
          </a:xfrm>
          <a:prstGeom prst="rect">
            <a:avLst/>
          </a:prstGeom>
        </p:spPr>
      </p:pic>
    </p:spTree>
    <p:extLst>
      <p:ext uri="{BB962C8B-B14F-4D97-AF65-F5344CB8AC3E}">
        <p14:creationId xmlns:p14="http://schemas.microsoft.com/office/powerpoint/2010/main" val="17103380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2"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0"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54641" y="4198742"/>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11839459"/>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135450"/>
            <a:ext cx="8207374"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8C36687-CBD3-415D-8421-2B5EAA963EBF}"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cxnSp>
        <p:nvCxnSpPr>
          <p:cNvPr id="34" name="Straight Connector 4"/>
          <p:cNvCxnSpPr/>
          <p:nvPr userDrawn="1"/>
        </p:nvCxnSpPr>
        <p:spPr>
          <a:xfrm>
            <a:off x="468314"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2"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055876" cy="868137"/>
          </a:xfrm>
          <a:prstGeom prst="rect">
            <a:avLst/>
          </a:prstGeom>
        </p:spPr>
      </p:pic>
    </p:spTree>
    <p:extLst>
      <p:ext uri="{BB962C8B-B14F-4D97-AF65-F5344CB8AC3E}">
        <p14:creationId xmlns:p14="http://schemas.microsoft.com/office/powerpoint/2010/main" val="2256502229"/>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135450"/>
            <a:ext cx="8207374"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7F3C5285-7526-43D5-81FF-B1103F667C54}"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14"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12"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46364" cy="868137"/>
          </a:xfrm>
          <a:prstGeom prst="rect">
            <a:avLst/>
          </a:prstGeom>
        </p:spPr>
      </p:pic>
    </p:spTree>
    <p:extLst>
      <p:ext uri="{BB962C8B-B14F-4D97-AF65-F5344CB8AC3E}">
        <p14:creationId xmlns:p14="http://schemas.microsoft.com/office/powerpoint/2010/main" val="2709100876"/>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3309" y="1135450"/>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0" name="Content Placeholder 10"/>
          <p:cNvSpPr>
            <a:spLocks noGrp="1"/>
          </p:cNvSpPr>
          <p:nvPr>
            <p:ph sz="quarter" idx="18"/>
          </p:nvPr>
        </p:nvSpPr>
        <p:spPr>
          <a:xfrm>
            <a:off x="4687610" y="1135450"/>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4"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4"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13788" cy="868137"/>
          </a:xfrm>
          <a:prstGeom prst="rect">
            <a:avLst/>
          </a:prstGeom>
        </p:spPr>
      </p:pic>
    </p:spTree>
    <p:extLst>
      <p:ext uri="{BB962C8B-B14F-4D97-AF65-F5344CB8AC3E}">
        <p14:creationId xmlns:p14="http://schemas.microsoft.com/office/powerpoint/2010/main" val="4086153566"/>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468314" y="1135450"/>
            <a:ext cx="3988079" cy="3002981"/>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87610" y="1134944"/>
            <a:ext cx="3988079" cy="3002981"/>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4"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055876" cy="868137"/>
          </a:xfrm>
          <a:prstGeom prst="rect">
            <a:avLst/>
          </a:prstGeom>
        </p:spPr>
      </p:pic>
    </p:spTree>
    <p:extLst>
      <p:ext uri="{BB962C8B-B14F-4D97-AF65-F5344CB8AC3E}">
        <p14:creationId xmlns:p14="http://schemas.microsoft.com/office/powerpoint/2010/main" val="3371654618"/>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135450"/>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42FBD0ED-27AA-4BEE-8827-0A59147D95E5}"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4"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0" y="1135450"/>
            <a:ext cx="3988079" cy="3002475"/>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46364" cy="868137"/>
          </a:xfrm>
          <a:prstGeom prst="rect">
            <a:avLst/>
          </a:prstGeom>
        </p:spPr>
      </p:pic>
    </p:spTree>
    <p:extLst>
      <p:ext uri="{BB962C8B-B14F-4D97-AF65-F5344CB8AC3E}">
        <p14:creationId xmlns:p14="http://schemas.microsoft.com/office/powerpoint/2010/main" val="603987831"/>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Normaali"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7"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39"/>
            <a:ext cx="1654175" cy="1364457"/>
          </a:xfrm>
          <a:prstGeom prst="rect">
            <a:avLst/>
          </a:prstGeom>
        </p:spPr>
      </p:pic>
    </p:spTree>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Normaali"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39"/>
            <a:ext cx="1654175" cy="1364457"/>
          </a:xfrm>
          <a:prstGeom prst="rect">
            <a:avLst/>
          </a:prstGeom>
        </p:spPr>
      </p:pic>
    </p:spTree>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Normaali"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6"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39"/>
            <a:ext cx="1654175" cy="1364457"/>
          </a:xfrm>
          <a:prstGeom prst="rect">
            <a:avLst/>
          </a:prstGeom>
        </p:spPr>
      </p:pic>
    </p:spTree>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Normaali"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39"/>
            <a:ext cx="1654175" cy="1364457"/>
          </a:xfrm>
          <a:prstGeom prst="rect">
            <a:avLst/>
          </a:prstGeom>
        </p:spPr>
      </p:pic>
    </p:spTree>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Normaali"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39"/>
            <a:ext cx="1654175" cy="1364457"/>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20" y="2055250"/>
            <a:ext cx="7975385" cy="1977000"/>
          </a:xfrm>
          <a:prstGeom prst="rect">
            <a:avLst/>
          </a:prstGeom>
        </p:spPr>
        <p:txBody>
          <a:bodyPr lIns="0" tIns="0" rIns="0" bIns="0" anchor="b">
            <a:noAutofit/>
          </a:bodyPr>
          <a:lstStyle>
            <a:lvl1pPr algn="l">
              <a:lnSpc>
                <a:spcPct val="80000"/>
              </a:lnSpc>
              <a:defRPr sz="7200" b="1" spc="-200">
                <a:solidFill>
                  <a:schemeClr val="accent1"/>
                </a:solidFill>
              </a:defRPr>
            </a:lvl1pPr>
          </a:lstStyle>
          <a:p>
            <a:r>
              <a:rPr lang="en-US"/>
              <a:t>Click to edit Master title style</a:t>
            </a:r>
            <a:endParaRPr lang="en-US" dirty="0"/>
          </a:p>
        </p:txBody>
      </p:sp>
      <p:sp>
        <p:nvSpPr>
          <p:cNvPr id="6" name="Subtitle 2"/>
          <p:cNvSpPr>
            <a:spLocks noGrp="1"/>
          </p:cNvSpPr>
          <p:nvPr>
            <p:ph type="subTitle" idx="1"/>
          </p:nvPr>
        </p:nvSpPr>
        <p:spPr>
          <a:xfrm>
            <a:off x="584340" y="4128749"/>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42" y="27454"/>
            <a:ext cx="2238479" cy="1537346"/>
          </a:xfrm>
          <a:prstGeom prst="rect">
            <a:avLst/>
          </a:prstGeom>
        </p:spPr>
      </p:pic>
    </p:spTree>
    <p:extLst>
      <p:ext uri="{BB962C8B-B14F-4D97-AF65-F5344CB8AC3E}">
        <p14:creationId xmlns:p14="http://schemas.microsoft.com/office/powerpoint/2010/main" val="31309904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540002"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0"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8922" y="4198742"/>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30648362"/>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Normaali"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9"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39"/>
            <a:ext cx="1654175" cy="1364457"/>
          </a:xfrm>
          <a:prstGeom prst="rect">
            <a:avLst/>
          </a:prstGeom>
        </p:spPr>
      </p:pic>
    </p:spTree>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005EB8"/>
                </a:solidFill>
                <a:latin typeface="Helvetica Normaali"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39"/>
            <a:ext cx="1654175" cy="1364457"/>
          </a:xfrm>
          <a:prstGeom prst="rect">
            <a:avLst/>
          </a:prstGeom>
        </p:spPr>
      </p:pic>
    </p:spTree>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EF3340"/>
                </a:solidFill>
                <a:latin typeface="Helvetica Normaali"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8"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39"/>
            <a:ext cx="1654175" cy="1364457"/>
          </a:xfrm>
          <a:prstGeom prst="rect">
            <a:avLst/>
          </a:prstGeom>
        </p:spPr>
      </p:pic>
    </p:spTree>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FFCD00"/>
                </a:solidFill>
                <a:latin typeface="Helvetica Normaali"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39"/>
            <a:ext cx="1654175" cy="1364457"/>
          </a:xfrm>
          <a:prstGeom prst="rect">
            <a:avLst/>
          </a:prstGeom>
        </p:spPr>
      </p:pic>
    </p:spTree>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648" y="1491982"/>
            <a:ext cx="3319477" cy="2424675"/>
          </a:xfrm>
          <a:prstGeom prst="rect">
            <a:avLst/>
          </a:prstGeom>
        </p:spPr>
        <p:txBody>
          <a:bodyPr lIns="0" tIns="0" rIns="0" bIns="0" anchor="t">
            <a:noAutofit/>
          </a:bodyPr>
          <a:lstStyle>
            <a:lvl1pPr algn="l">
              <a:lnSpc>
                <a:spcPct val="80000"/>
              </a:lnSpc>
              <a:defRPr sz="6000" b="0" i="0" spc="-200">
                <a:solidFill>
                  <a:srgbClr val="005EB8"/>
                </a:solidFill>
                <a:latin typeface="Helvetica Normaali"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468648"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Normaali" charset="0"/>
              </a:defRPr>
            </a:lvl1pPr>
          </a:lstStyle>
          <a:p>
            <a:pPr lvl="0"/>
            <a:r>
              <a:rPr lang="fi-FI" noProof="0" dirty="0"/>
              <a:t>Drag </a:t>
            </a:r>
            <a:r>
              <a:rPr lang="fi-FI" noProof="0" dirty="0" err="1"/>
              <a:t>picture</a:t>
            </a:r>
            <a:r>
              <a:rPr lang="fi-FI" noProof="0" dirty="0"/>
              <a:t> to </a:t>
            </a:r>
            <a:r>
              <a:rPr lang="fi-FI" noProof="0" dirty="0" err="1"/>
              <a:t>placeholder</a:t>
            </a:r>
            <a:r>
              <a:rPr lang="fi-FI" noProof="0" dirty="0"/>
              <a:t> </a:t>
            </a:r>
            <a:r>
              <a:rPr lang="fi-FI" noProof="0" dirty="0" err="1"/>
              <a:t>or</a:t>
            </a:r>
            <a:r>
              <a:rPr lang="fi-FI" noProof="0" dirty="0"/>
              <a:t> </a:t>
            </a:r>
            <a:r>
              <a:rPr lang="fi-FI" noProof="0" dirty="0" err="1"/>
              <a:t>click</a:t>
            </a:r>
            <a:r>
              <a:rPr lang="fi-FI" noProof="0" dirty="0"/>
              <a:t> </a:t>
            </a:r>
            <a:r>
              <a:rPr lang="fi-FI" noProof="0" dirty="0" err="1"/>
              <a:t>icon</a:t>
            </a:r>
            <a:r>
              <a:rPr lang="fi-FI" noProof="0" dirty="0"/>
              <a:t> to </a:t>
            </a:r>
            <a:r>
              <a:rPr lang="fi-FI" noProof="0" dirty="0" err="1"/>
              <a:t>add</a:t>
            </a:r>
            <a:endParaRPr lang="fi-FI" noProof="0" dirty="0"/>
          </a:p>
        </p:txBody>
      </p:sp>
      <p:pic>
        <p:nvPicPr>
          <p:cNvPr id="7"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39"/>
            <a:ext cx="1654175" cy="1364457"/>
          </a:xfrm>
          <a:prstGeom prst="rect">
            <a:avLst/>
          </a:prstGeom>
        </p:spPr>
      </p:pic>
    </p:spTree>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Normaali" charset="0"/>
              </a:defRPr>
            </a:lvl1pPr>
          </a:lstStyle>
          <a:p>
            <a:pPr lvl="0"/>
            <a:r>
              <a:rPr lang="fi-FI" noProof="0" dirty="0"/>
              <a:t>Drag </a:t>
            </a:r>
            <a:r>
              <a:rPr lang="fi-FI" noProof="0" dirty="0" err="1"/>
              <a:t>picture</a:t>
            </a:r>
            <a:r>
              <a:rPr lang="fi-FI" noProof="0" dirty="0"/>
              <a:t> to </a:t>
            </a:r>
            <a:r>
              <a:rPr lang="fi-FI" noProof="0" dirty="0" err="1"/>
              <a:t>placeholder</a:t>
            </a:r>
            <a:r>
              <a:rPr lang="fi-FI" noProof="0" dirty="0"/>
              <a:t> </a:t>
            </a:r>
            <a:r>
              <a:rPr lang="fi-FI" noProof="0" dirty="0" err="1"/>
              <a:t>or</a:t>
            </a:r>
            <a:r>
              <a:rPr lang="fi-FI" noProof="0" dirty="0"/>
              <a:t> </a:t>
            </a:r>
            <a:r>
              <a:rPr lang="fi-FI" noProof="0" dirty="0" err="1"/>
              <a:t>click</a:t>
            </a:r>
            <a:r>
              <a:rPr lang="fi-FI" noProof="0" dirty="0"/>
              <a:t> </a:t>
            </a:r>
            <a:r>
              <a:rPr lang="fi-FI" noProof="0" dirty="0" err="1"/>
              <a:t>icon</a:t>
            </a:r>
            <a:r>
              <a:rPr lang="fi-FI" noProof="0" dirty="0"/>
              <a:t> to </a:t>
            </a:r>
            <a:r>
              <a:rPr lang="fi-FI" noProof="0" dirty="0" err="1"/>
              <a:t>add</a:t>
            </a:r>
            <a:endParaRPr lang="fi-FI" noProof="0" dirty="0"/>
          </a:p>
        </p:txBody>
      </p:sp>
      <p:sp>
        <p:nvSpPr>
          <p:cNvPr id="6" name="Title 1"/>
          <p:cNvSpPr>
            <a:spLocks noGrp="1"/>
          </p:cNvSpPr>
          <p:nvPr>
            <p:ph type="ctrTitle"/>
          </p:nvPr>
        </p:nvSpPr>
        <p:spPr>
          <a:xfrm>
            <a:off x="468648" y="1491982"/>
            <a:ext cx="3319477" cy="2424675"/>
          </a:xfrm>
          <a:prstGeom prst="rect">
            <a:avLst/>
          </a:prstGeom>
        </p:spPr>
        <p:txBody>
          <a:bodyPr lIns="0" tIns="0" rIns="0" bIns="0" anchor="t">
            <a:noAutofit/>
          </a:bodyPr>
          <a:lstStyle>
            <a:lvl1pPr algn="l">
              <a:lnSpc>
                <a:spcPct val="80000"/>
              </a:lnSpc>
              <a:defRPr sz="6000" b="0" i="0" spc="-200">
                <a:solidFill>
                  <a:srgbClr val="EF3340"/>
                </a:solidFill>
                <a:latin typeface="Helvetica Normaali"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648"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39"/>
            <a:ext cx="1654175" cy="1364457"/>
          </a:xfrm>
          <a:prstGeom prst="rect">
            <a:avLst/>
          </a:prstGeom>
        </p:spPr>
      </p:pic>
    </p:spTree>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Normaali" charset="0"/>
              </a:defRPr>
            </a:lvl1pPr>
          </a:lstStyle>
          <a:p>
            <a:pPr lvl="0"/>
            <a:r>
              <a:rPr lang="fi-FI" noProof="0" dirty="0"/>
              <a:t>Drag </a:t>
            </a:r>
            <a:r>
              <a:rPr lang="fi-FI" noProof="0" dirty="0" err="1"/>
              <a:t>picture</a:t>
            </a:r>
            <a:r>
              <a:rPr lang="fi-FI" noProof="0" dirty="0"/>
              <a:t> to </a:t>
            </a:r>
            <a:r>
              <a:rPr lang="fi-FI" noProof="0" dirty="0" err="1"/>
              <a:t>placeholder</a:t>
            </a:r>
            <a:r>
              <a:rPr lang="fi-FI" noProof="0" dirty="0"/>
              <a:t> </a:t>
            </a:r>
            <a:r>
              <a:rPr lang="fi-FI" noProof="0" dirty="0" err="1"/>
              <a:t>or</a:t>
            </a:r>
            <a:r>
              <a:rPr lang="fi-FI" noProof="0" dirty="0"/>
              <a:t> </a:t>
            </a:r>
            <a:r>
              <a:rPr lang="fi-FI" noProof="0" dirty="0" err="1"/>
              <a:t>click</a:t>
            </a:r>
            <a:r>
              <a:rPr lang="fi-FI" noProof="0" dirty="0"/>
              <a:t> </a:t>
            </a:r>
            <a:r>
              <a:rPr lang="fi-FI" noProof="0" dirty="0" err="1"/>
              <a:t>icon</a:t>
            </a:r>
            <a:r>
              <a:rPr lang="fi-FI" noProof="0" dirty="0"/>
              <a:t> to </a:t>
            </a:r>
            <a:r>
              <a:rPr lang="fi-FI" noProof="0" dirty="0" err="1"/>
              <a:t>add</a:t>
            </a:r>
            <a:endParaRPr lang="fi-FI" noProof="0" dirty="0"/>
          </a:p>
        </p:txBody>
      </p:sp>
      <p:sp>
        <p:nvSpPr>
          <p:cNvPr id="6" name="Title 1"/>
          <p:cNvSpPr>
            <a:spLocks noGrp="1"/>
          </p:cNvSpPr>
          <p:nvPr>
            <p:ph type="ctrTitle"/>
          </p:nvPr>
        </p:nvSpPr>
        <p:spPr>
          <a:xfrm>
            <a:off x="468648" y="1470094"/>
            <a:ext cx="3319477" cy="2424675"/>
          </a:xfrm>
          <a:prstGeom prst="rect">
            <a:avLst/>
          </a:prstGeom>
        </p:spPr>
        <p:txBody>
          <a:bodyPr lIns="0" tIns="0" rIns="0" bIns="0" anchor="t">
            <a:noAutofit/>
          </a:bodyPr>
          <a:lstStyle>
            <a:lvl1pPr algn="l">
              <a:lnSpc>
                <a:spcPct val="80000"/>
              </a:lnSpc>
              <a:defRPr sz="6000" b="0" i="0" spc="-200">
                <a:solidFill>
                  <a:srgbClr val="FFCD00"/>
                </a:solidFill>
                <a:latin typeface="Helvetica Normaali"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7" name="Subtitle 2"/>
          <p:cNvSpPr>
            <a:spLocks noGrp="1"/>
          </p:cNvSpPr>
          <p:nvPr>
            <p:ph type="subTitle" idx="1"/>
          </p:nvPr>
        </p:nvSpPr>
        <p:spPr>
          <a:xfrm>
            <a:off x="468648"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16" y="139"/>
            <a:ext cx="1654175" cy="1364457"/>
          </a:xfrm>
          <a:prstGeom prst="rect">
            <a:avLst/>
          </a:prstGeom>
        </p:spPr>
      </p:pic>
    </p:spTree>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34200"/>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cxnSp>
        <p:nvCxnSpPr>
          <p:cNvPr id="7"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299"/>
            <a:ext cx="2113788" cy="868137"/>
          </a:xfrm>
          <a:prstGeom prst="rect">
            <a:avLst/>
          </a:prstGeom>
        </p:spPr>
      </p:pic>
    </p:spTree>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0"/>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cxnSp>
        <p:nvCxnSpPr>
          <p:cNvPr id="8"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299"/>
            <a:ext cx="2055876" cy="868137"/>
          </a:xfrm>
          <a:prstGeom prst="rect">
            <a:avLst/>
          </a:prstGeom>
        </p:spPr>
      </p:pic>
    </p:spTree>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0"/>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cxnSp>
        <p:nvCxnSpPr>
          <p:cNvPr id="8"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299"/>
            <a:ext cx="2146364" cy="868137"/>
          </a:xfrm>
          <a:prstGeom prst="rect">
            <a:avLst/>
          </a:prstGeom>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23" y="285750"/>
            <a:ext cx="8085599" cy="89684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2"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2" name="Content Placeholder 10"/>
          <p:cNvSpPr>
            <a:spLocks noGrp="1"/>
          </p:cNvSpPr>
          <p:nvPr>
            <p:ph sz="quarter" idx="18"/>
          </p:nvPr>
        </p:nvSpPr>
        <p:spPr>
          <a:xfrm>
            <a:off x="4637535" y="1264260"/>
            <a:ext cx="3988079" cy="2873668"/>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72898" y="4198742"/>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95303600"/>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0" name="Content Placeholder 10"/>
          <p:cNvSpPr>
            <a:spLocks noGrp="1"/>
          </p:cNvSpPr>
          <p:nvPr>
            <p:ph sz="quarter" idx="14"/>
          </p:nvPr>
        </p:nvSpPr>
        <p:spPr>
          <a:xfrm>
            <a:off x="468314" y="1145993"/>
            <a:ext cx="8207374" cy="2991933"/>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cxnSp>
        <p:nvCxnSpPr>
          <p:cNvPr id="12" name="Straight Connector 4"/>
          <p:cNvCxnSpPr/>
          <p:nvPr userDrawn="1"/>
        </p:nvCxnSpPr>
        <p:spPr>
          <a:xfrm>
            <a:off x="468325"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299"/>
            <a:ext cx="2113788" cy="868137"/>
          </a:xfrm>
          <a:prstGeom prst="rect">
            <a:avLst/>
          </a:prstGeom>
        </p:spPr>
      </p:pic>
    </p:spTree>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7"/>
          <p:cNvSpPr>
            <a:spLocks noGrp="1"/>
          </p:cNvSpPr>
          <p:nvPr>
            <p:ph type="dt" sz="half" idx="15"/>
          </p:nvPr>
        </p:nvSpPr>
        <p:spPr/>
        <p:txBody>
          <a:bodyPr/>
          <a:lstStyle>
            <a:lvl1pPr>
              <a:defRPr/>
            </a:lvl1pPr>
          </a:lstStyle>
          <a:p>
            <a:pPr>
              <a:defRPr/>
            </a:pPr>
            <a:fld id="{D8C36687-CBD3-415D-8421-2B5EAA963EBF}"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cxnSp>
        <p:nvCxnSpPr>
          <p:cNvPr id="34" name="Straight Connector 4"/>
          <p:cNvCxnSpPr/>
          <p:nvPr userDrawn="1"/>
        </p:nvCxnSpPr>
        <p:spPr>
          <a:xfrm>
            <a:off x="468325"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2"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299"/>
            <a:ext cx="2055876" cy="868137"/>
          </a:xfrm>
          <a:prstGeom prst="rect">
            <a:avLst/>
          </a:prstGeom>
        </p:spPr>
      </p:pic>
    </p:spTree>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7"/>
          <p:cNvSpPr>
            <a:spLocks noGrp="1"/>
          </p:cNvSpPr>
          <p:nvPr>
            <p:ph type="dt" sz="half" idx="15"/>
          </p:nvPr>
        </p:nvSpPr>
        <p:spPr/>
        <p:txBody>
          <a:bodyPr/>
          <a:lstStyle>
            <a:lvl1pPr>
              <a:defRPr/>
            </a:lvl1pPr>
          </a:lstStyle>
          <a:p>
            <a:pPr>
              <a:defRPr/>
            </a:pPr>
            <a:fld id="{7F3C5285-7526-43D5-81FF-B1103F667C54}"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25"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12"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299"/>
            <a:ext cx="2146364" cy="868137"/>
          </a:xfrm>
          <a:prstGeom prst="rect">
            <a:avLst/>
          </a:prstGeom>
        </p:spPr>
      </p:pic>
    </p:spTree>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463320" y="1135537"/>
            <a:ext cx="3988079" cy="3002475"/>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40"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25"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4"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299"/>
            <a:ext cx="2113788" cy="868137"/>
          </a:xfrm>
          <a:prstGeom prst="rect">
            <a:avLst/>
          </a:prstGeom>
        </p:spPr>
      </p:pic>
    </p:spTree>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2" name="Content Placeholder 10"/>
          <p:cNvSpPr>
            <a:spLocks noGrp="1"/>
          </p:cNvSpPr>
          <p:nvPr>
            <p:ph sz="quarter" idx="14"/>
          </p:nvPr>
        </p:nvSpPr>
        <p:spPr>
          <a:xfrm>
            <a:off x="468325" y="1135465"/>
            <a:ext cx="3988079" cy="3002981"/>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15" name="Content Placeholder 10"/>
          <p:cNvSpPr>
            <a:spLocks noGrp="1"/>
          </p:cNvSpPr>
          <p:nvPr>
            <p:ph sz="quarter" idx="18"/>
          </p:nvPr>
        </p:nvSpPr>
        <p:spPr>
          <a:xfrm>
            <a:off x="4687611" y="1134973"/>
            <a:ext cx="3988079" cy="3002981"/>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25"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299"/>
            <a:ext cx="2055876" cy="868137"/>
          </a:xfrm>
          <a:prstGeom prst="rect">
            <a:avLst/>
          </a:prstGeom>
        </p:spPr>
      </p:pic>
    </p:spTree>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468325" y="1135537"/>
            <a:ext cx="3988079" cy="3002475"/>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7" name="Date Placeholder 2"/>
          <p:cNvSpPr>
            <a:spLocks noGrp="1"/>
          </p:cNvSpPr>
          <p:nvPr>
            <p:ph type="dt" sz="half" idx="19"/>
          </p:nvPr>
        </p:nvSpPr>
        <p:spPr/>
        <p:txBody>
          <a:bodyPr/>
          <a:lstStyle>
            <a:lvl1pPr>
              <a:defRPr/>
            </a:lvl1pPr>
          </a:lstStyle>
          <a:p>
            <a:pPr>
              <a:defRPr/>
            </a:pPr>
            <a:fld id="{42FBD0ED-27AA-4BEE-8827-0A59147D95E5}"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25"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pic>
        <p:nvPicPr>
          <p:cNvPr id="12"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299"/>
            <a:ext cx="2146364" cy="868137"/>
          </a:xfrm>
          <a:prstGeom prst="rect">
            <a:avLst/>
          </a:prstGeom>
        </p:spPr>
      </p:pic>
    </p:spTree>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showMasterSp="0" userDrawn="1">
  <p:cSld name="Title Slide Orange">
    <p:spTree>
      <p:nvGrpSpPr>
        <p:cNvPr id="1" name=""/>
        <p:cNvGrpSpPr/>
        <p:nvPr/>
      </p:nvGrpSpPr>
      <p:grpSpPr>
        <a:xfrm>
          <a:off x="0" y="0"/>
          <a:ext cx="0" cy="0"/>
          <a:chOff x="0" y="0"/>
          <a:chExt cx="0" cy="0"/>
        </a:xfrm>
      </p:grpSpPr>
      <p:sp>
        <p:nvSpPr>
          <p:cNvPr id="2" name="Title 1"/>
          <p:cNvSpPr>
            <a:spLocks noGrp="1"/>
          </p:cNvSpPr>
          <p:nvPr>
            <p:ph type="ctrTitle"/>
          </p:nvPr>
        </p:nvSpPr>
        <p:spPr>
          <a:xfrm>
            <a:off x="572400" y="1328400"/>
            <a:ext cx="7772400" cy="999000"/>
          </a:xfrm>
          <a:prstGeom prst="rect">
            <a:avLst/>
          </a:prstGeom>
        </p:spPr>
        <p:txBody>
          <a:bodyPr/>
          <a:lstStyle>
            <a:lvl1pPr>
              <a:defRPr sz="4000" b="0" i="0">
                <a:solidFill>
                  <a:schemeClr val="bg1"/>
                </a:solidFill>
                <a:latin typeface="Helvetica Normaali" charset="0"/>
              </a:defRPr>
            </a:lvl1pPr>
          </a:lstStyle>
          <a:p>
            <a:r>
              <a:rPr lang="en-US" noProof="0" dirty="0"/>
              <a:t>Click to edit Master title style</a:t>
            </a:r>
          </a:p>
        </p:txBody>
      </p:sp>
      <p:sp>
        <p:nvSpPr>
          <p:cNvPr id="3" name="Subtitle 2"/>
          <p:cNvSpPr>
            <a:spLocks noGrp="1"/>
          </p:cNvSpPr>
          <p:nvPr>
            <p:ph type="subTitle" idx="1"/>
          </p:nvPr>
        </p:nvSpPr>
        <p:spPr>
          <a:xfrm>
            <a:off x="572400" y="2357436"/>
            <a:ext cx="6285600" cy="1755000"/>
          </a:xfrm>
          <a:prstGeom prst="rect">
            <a:avLst/>
          </a:prstGeom>
        </p:spPr>
        <p:txBody>
          <a:bodyPr/>
          <a:lstStyle>
            <a:lvl1pPr marL="0" indent="0" algn="l">
              <a:buNone/>
              <a:defRPr>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sp>
        <p:nvSpPr>
          <p:cNvPr id="10" name="Text Placeholder 9"/>
          <p:cNvSpPr>
            <a:spLocks noGrp="1"/>
          </p:cNvSpPr>
          <p:nvPr>
            <p:ph type="body" sz="quarter" idx="11"/>
          </p:nvPr>
        </p:nvSpPr>
        <p:spPr>
          <a:xfrm>
            <a:off x="5144400" y="4471200"/>
            <a:ext cx="1962000" cy="475200"/>
          </a:xfrm>
          <a:prstGeom prst="rect">
            <a:avLst/>
          </a:prstGeom>
        </p:spPr>
        <p:txBody>
          <a:bodyPr wrap="none"/>
          <a:lstStyle>
            <a:lvl1pPr marL="0" indent="0">
              <a:spcBef>
                <a:spcPts val="0"/>
              </a:spcBef>
              <a:buNone/>
              <a:defRPr sz="1200" b="0" i="0">
                <a:solidFill>
                  <a:schemeClr val="bg2"/>
                </a:solidFill>
                <a:latin typeface="Helvetica Normaali" charset="0"/>
              </a:defRPr>
            </a:lvl1pPr>
            <a:lvl2pPr marL="741600" indent="-284400">
              <a:spcBef>
                <a:spcPts val="288"/>
              </a:spcBef>
              <a:defRPr lang="fi-FI" sz="1200" b="0" i="0" kern="1200" dirty="0" smtClean="0">
                <a:solidFill>
                  <a:schemeClr val="tx1"/>
                </a:solidFill>
                <a:latin typeface="Helvetica Normaali" charset="0"/>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7426800" y="4471200"/>
            <a:ext cx="1134000" cy="475200"/>
          </a:xfrm>
          <a:prstGeom prst="rect">
            <a:avLst/>
          </a:prstGeom>
        </p:spPr>
        <p:txBody>
          <a:bodyPr wrap="none"/>
          <a:lstStyle>
            <a:lvl1pPr marL="0" indent="0">
              <a:spcBef>
                <a:spcPts val="0"/>
              </a:spcBef>
              <a:buNone/>
              <a:defRPr sz="1200" b="0" i="0">
                <a:solidFill>
                  <a:schemeClr val="bg2"/>
                </a:solidFill>
                <a:latin typeface="Helvetica Normaali" charset="0"/>
              </a:defRPr>
            </a:lvl1pPr>
            <a:lvl2pPr marL="741600" indent="-284400">
              <a:spcBef>
                <a:spcPts val="288"/>
              </a:spcBef>
              <a:defRPr lang="fi-FI" sz="1200" b="0" i="0" kern="1200" dirty="0" smtClean="0">
                <a:solidFill>
                  <a:schemeClr val="tx1"/>
                </a:solidFill>
                <a:latin typeface="Helvetica Normaali" charset="0"/>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2862000" y="4603500"/>
            <a:ext cx="2026800" cy="342900"/>
          </a:xfrm>
          <a:prstGeom prst="rect">
            <a:avLst/>
          </a:prstGeom>
        </p:spPr>
        <p:txBody>
          <a:bodyPr wrap="none"/>
          <a:lstStyle>
            <a:lvl1pPr marL="0" indent="0">
              <a:spcBef>
                <a:spcPts val="0"/>
              </a:spcBef>
              <a:buNone/>
              <a:defRPr sz="1200" b="0" i="0">
                <a:solidFill>
                  <a:schemeClr val="bg2"/>
                </a:solidFill>
                <a:latin typeface="Helvetica Normaali" charset="0"/>
              </a:defRPr>
            </a:lvl1pPr>
            <a:lvl2pPr marL="741600" indent="-284400">
              <a:spcBef>
                <a:spcPts val="288"/>
              </a:spcBef>
              <a:defRPr lang="fi-FI" sz="1200" b="0" i="0" kern="1200" dirty="0" smtClean="0">
                <a:solidFill>
                  <a:schemeClr val="tx1"/>
                </a:solidFill>
                <a:latin typeface="Helvetica Normaali" charset="0"/>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5" name="Text Placeholder 9"/>
          <p:cNvSpPr>
            <a:spLocks noGrp="1"/>
          </p:cNvSpPr>
          <p:nvPr>
            <p:ph type="body" sz="quarter" idx="14"/>
          </p:nvPr>
        </p:nvSpPr>
        <p:spPr>
          <a:xfrm>
            <a:off x="572400" y="4603500"/>
            <a:ext cx="2048400" cy="342900"/>
          </a:xfrm>
          <a:prstGeom prst="rect">
            <a:avLst/>
          </a:prstGeom>
        </p:spPr>
        <p:txBody>
          <a:bodyPr wrap="none"/>
          <a:lstStyle>
            <a:lvl1pPr marL="0" indent="0">
              <a:spcBef>
                <a:spcPts val="0"/>
              </a:spcBef>
              <a:buNone/>
              <a:defRPr sz="1200" b="0" i="0">
                <a:solidFill>
                  <a:schemeClr val="bg2"/>
                </a:solidFill>
                <a:latin typeface="Helvetica Normaali" charset="0"/>
              </a:defRPr>
            </a:lvl1pPr>
            <a:lvl2pPr marL="741600" indent="-284400">
              <a:spcBef>
                <a:spcPts val="288"/>
              </a:spcBef>
              <a:defRPr lang="fi-FI" sz="1200" b="0" i="0" kern="1200" dirty="0" smtClean="0">
                <a:solidFill>
                  <a:schemeClr val="tx1"/>
                </a:solidFill>
                <a:latin typeface="Helvetica Normaali" charset="0"/>
                <a:ea typeface="+mn-ea"/>
                <a:cs typeface="+mn-cs"/>
              </a:defRPr>
            </a:lvl2pPr>
            <a:lvl3pPr>
              <a:defRPr sz="1200"/>
            </a:lvl3pPr>
            <a:lvl4pPr>
              <a:defRPr sz="1200"/>
            </a:lvl4pPr>
            <a:lvl5pPr>
              <a:defRPr sz="1200"/>
            </a:lvl5pPr>
          </a:lstStyle>
          <a:p>
            <a:pPr lvl="0"/>
            <a:r>
              <a:rPr lang="en-US" noProof="0" dirty="0"/>
              <a:t>Click to edit Master text styles</a:t>
            </a:r>
          </a:p>
          <a:p>
            <a:pPr lvl="1"/>
            <a:r>
              <a:rPr lang="en-US" noProof="0" dirty="0"/>
              <a:t>Second level</a:t>
            </a:r>
          </a:p>
        </p:txBody>
      </p:sp>
      <p:sp>
        <p:nvSpPr>
          <p:cNvPr id="16" name="Text Placeholder 9"/>
          <p:cNvSpPr>
            <a:spLocks noGrp="1"/>
          </p:cNvSpPr>
          <p:nvPr>
            <p:ph type="body" sz="quarter" idx="15"/>
          </p:nvPr>
        </p:nvSpPr>
        <p:spPr>
          <a:xfrm>
            <a:off x="572400" y="4471200"/>
            <a:ext cx="2048400" cy="132300"/>
          </a:xfrm>
          <a:prstGeom prst="rect">
            <a:avLst/>
          </a:prstGeom>
        </p:spPr>
        <p:txBody>
          <a:bodyPr wrap="none"/>
          <a:lstStyle>
            <a:lvl1pPr marL="0" indent="0">
              <a:spcBef>
                <a:spcPts val="0"/>
              </a:spcBef>
              <a:buNone/>
              <a:defRPr sz="1200" b="0" i="0">
                <a:solidFill>
                  <a:schemeClr val="tx1"/>
                </a:solidFill>
                <a:latin typeface="Helvetica Normaali" charset="0"/>
              </a:defRPr>
            </a:lvl1pPr>
            <a:lvl2pPr marL="741600" indent="-284400">
              <a:spcBef>
                <a:spcPts val="288"/>
              </a:spcBef>
              <a:defRPr lang="fi-FI" sz="1200" kern="1200" dirty="0" smtClean="0">
                <a:solidFill>
                  <a:schemeClr val="tx1"/>
                </a:solidFill>
                <a:latin typeface="+mn-lt"/>
                <a:ea typeface="+mn-ea"/>
                <a:cs typeface="+mn-cs"/>
              </a:defRPr>
            </a:lvl2pPr>
            <a:lvl3pPr>
              <a:defRPr sz="1200"/>
            </a:lvl3pPr>
            <a:lvl4pPr>
              <a:defRPr sz="1200"/>
            </a:lvl4pPr>
            <a:lvl5pPr>
              <a:defRPr sz="1200"/>
            </a:lvl5pPr>
          </a:lstStyle>
          <a:p>
            <a:pPr lvl="0"/>
            <a:r>
              <a:rPr lang="en-US" noProof="0" dirty="0"/>
              <a:t>Click to edit Master text styles</a:t>
            </a:r>
          </a:p>
        </p:txBody>
      </p:sp>
      <p:sp>
        <p:nvSpPr>
          <p:cNvPr id="9" name="Date Placeholder 3"/>
          <p:cNvSpPr>
            <a:spLocks noGrp="1"/>
          </p:cNvSpPr>
          <p:nvPr>
            <p:ph type="dt" sz="half" idx="16"/>
          </p:nvPr>
        </p:nvSpPr>
        <p:spPr>
          <a:xfrm>
            <a:off x="2862271" y="4470943"/>
            <a:ext cx="2027237" cy="132159"/>
          </a:xfrm>
        </p:spPr>
        <p:txBody>
          <a:bodyPr wrap="none"/>
          <a:lstStyle>
            <a:lvl1pPr>
              <a:defRPr sz="1200" smtClean="0">
                <a:solidFill>
                  <a:schemeClr val="bg2"/>
                </a:solidFill>
              </a:defRPr>
            </a:lvl1pPr>
          </a:lstStyle>
          <a:p>
            <a:pPr>
              <a:defRPr/>
            </a:pPr>
            <a:fld id="{A3700492-D580-4C47-AF15-0178880E1F27}" type="datetime1">
              <a:rPr lang="en-US">
                <a:solidFill>
                  <a:srgbClr val="928B81"/>
                </a:solidFill>
              </a:rPr>
              <a:pPr>
                <a:defRPr/>
              </a:pPr>
              <a:t>9/21/20</a:t>
            </a:fld>
            <a:endParaRPr lang="en-US">
              <a:solidFill>
                <a:srgbClr val="928B81"/>
              </a:solidFill>
            </a:endParaRPr>
          </a:p>
        </p:txBody>
      </p:sp>
    </p:spTree>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a:xfrm>
            <a:off x="573088" y="366716"/>
            <a:ext cx="7988300" cy="810816"/>
          </a:xfrm>
          <a:prstGeom prst="rect">
            <a:avLst/>
          </a:prstGeom>
        </p:spPr>
        <p:txBody>
          <a:bodyPr/>
          <a:lstStyle>
            <a:lvl1pPr>
              <a:defRPr b="0" i="0">
                <a:latin typeface="Helvetica Normaali" charset="0"/>
              </a:defRPr>
            </a:lvl1pPr>
          </a:lstStyle>
          <a:p>
            <a:r>
              <a:rPr lang="en-US" noProof="0" dirty="0"/>
              <a:t>Click to edit Master title style</a:t>
            </a:r>
          </a:p>
        </p:txBody>
      </p:sp>
      <p:sp>
        <p:nvSpPr>
          <p:cNvPr id="3" name="Content Placeholder 2"/>
          <p:cNvSpPr>
            <a:spLocks noGrp="1"/>
          </p:cNvSpPr>
          <p:nvPr>
            <p:ph idx="1"/>
          </p:nvPr>
        </p:nvSpPr>
        <p:spPr>
          <a:xfrm>
            <a:off x="573088" y="1188288"/>
            <a:ext cx="7988300" cy="3101579"/>
          </a:xfrm>
          <a:prstGeom prst="rect">
            <a:avLst/>
          </a:prstGeom>
        </p:spPr>
        <p:txBody>
          <a:bodyPr/>
          <a:lstStyle>
            <a:lvl1pPr>
              <a:defRPr b="0" i="0">
                <a:latin typeface="Helvetica Normaali" charset="0"/>
              </a:defRPr>
            </a:lvl1pPr>
            <a:lvl2pPr>
              <a:defRPr b="0" i="0">
                <a:latin typeface="Helvetica Normaali" charset="0"/>
              </a:defRPr>
            </a:lvl2pPr>
            <a:lvl3pPr>
              <a:defRPr b="0" i="0">
                <a:latin typeface="Helvetica Normaali" charset="0"/>
              </a:defRPr>
            </a:lvl3pPr>
            <a:lvl4pPr>
              <a:defRPr b="0" i="0">
                <a:latin typeface="Helvetica Normaali" charset="0"/>
              </a:defRPr>
            </a:lvl4pPr>
            <a:lvl5pPr>
              <a:defRPr b="0" i="0">
                <a:latin typeface="Helvetica Normaali"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9"/>
          <p:cNvSpPr>
            <a:spLocks noGrp="1"/>
          </p:cNvSpPr>
          <p:nvPr>
            <p:ph type="body" sz="quarter" idx="13"/>
          </p:nvPr>
        </p:nvSpPr>
        <p:spPr>
          <a:xfrm>
            <a:off x="5144400" y="4608900"/>
            <a:ext cx="1537200" cy="286200"/>
          </a:xfrm>
          <a:prstGeom prst="rect">
            <a:avLst/>
          </a:prstGeom>
        </p:spPr>
        <p:txBody>
          <a:bodyPr>
            <a:noAutofit/>
          </a:bodyPr>
          <a:lstStyle>
            <a:lvl1pPr marL="0" indent="0">
              <a:lnSpc>
                <a:spcPts val="950"/>
              </a:lnSpc>
              <a:spcBef>
                <a:spcPts val="0"/>
              </a:spcBef>
              <a:buNone/>
              <a:defRPr sz="950" b="0" i="0">
                <a:solidFill>
                  <a:schemeClr val="bg2"/>
                </a:solidFill>
                <a:latin typeface="Helvetica Normaali" charset="0"/>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6858000" y="4608900"/>
            <a:ext cx="1702800" cy="286200"/>
          </a:xfrm>
          <a:prstGeom prst="rect">
            <a:avLst/>
          </a:prstGeom>
        </p:spPr>
        <p:txBody>
          <a:bodyPr>
            <a:noAutofit/>
          </a:bodyPr>
          <a:lstStyle>
            <a:lvl1pPr marL="0" indent="0">
              <a:lnSpc>
                <a:spcPts val="950"/>
              </a:lnSpc>
              <a:spcBef>
                <a:spcPts val="0"/>
              </a:spcBef>
              <a:buNone/>
              <a:defRPr sz="950" b="0" i="0">
                <a:solidFill>
                  <a:schemeClr val="bg2"/>
                </a:solidFill>
                <a:latin typeface="Helvetica Normaali" charset="0"/>
              </a:defRPr>
            </a:lvl1pPr>
            <a:lvl2pPr marL="273050" indent="-103188">
              <a:defRPr lang="en-US" sz="950" kern="1200" dirty="0" smtClean="0">
                <a:solidFill>
                  <a:schemeClr val="tx1"/>
                </a:solidFill>
                <a:latin typeface="+mn-lt"/>
                <a:ea typeface="+mn-ea"/>
                <a:cs typeface="+mn-cs"/>
              </a:defRPr>
            </a:lvl2pPr>
            <a:lvl3pPr marL="273050" indent="-93663">
              <a:buFont typeface="Symbol" pitchFamily="18" charset="2"/>
              <a:buNone/>
              <a:defRPr sz="900"/>
            </a:lvl3pPr>
            <a:lvl4pPr marL="273050" indent="-93663">
              <a:defRPr sz="900"/>
            </a:lvl4pPr>
            <a:lvl5pPr marL="273050" indent="-93663">
              <a:buFont typeface="Symbol" pitchFamily="18" charset="2"/>
              <a:buChar char="-"/>
              <a:defRPr sz="900"/>
            </a:lvl5pPr>
            <a:lvl6pPr marL="273600" indent="-93600">
              <a:spcBef>
                <a:spcPts val="300"/>
              </a:spcBef>
              <a:buFont typeface="Symbol" pitchFamily="18" charset="2"/>
              <a:buChar char="-"/>
              <a:defRPr sz="900"/>
            </a:lvl6pPr>
            <a:lvl7pPr marL="273600" indent="-93600">
              <a:spcBef>
                <a:spcPts val="300"/>
              </a:spcBef>
              <a:buFont typeface="Symbol" pitchFamily="18" charset="2"/>
              <a:buChar char="-"/>
              <a:defRPr sz="900"/>
            </a:lvl7pPr>
            <a:lvl8pPr marL="273600" indent="-93600">
              <a:spcBef>
                <a:spcPts val="300"/>
              </a:spcBef>
              <a:buFont typeface="Symbol" pitchFamily="18" charset="2"/>
              <a:buChar char="-"/>
              <a:defRPr sz="900"/>
            </a:lvl8pPr>
            <a:lvl9pPr marL="273600" indent="-93600">
              <a:spcBef>
                <a:spcPts val="300"/>
              </a:spcBef>
              <a:buFont typeface="Symbol" pitchFamily="18" charset="2"/>
              <a:buChar char="-"/>
              <a:defRPr sz="900"/>
            </a:lvl9pPr>
          </a:lstStyle>
          <a:p>
            <a:pPr lvl="0"/>
            <a:r>
              <a:rPr lang="en-US" noProof="0" dirty="0"/>
              <a:t>Click to edit Master text styles</a:t>
            </a:r>
          </a:p>
        </p:txBody>
      </p:sp>
      <p:sp>
        <p:nvSpPr>
          <p:cNvPr id="6" name="Date Placeholder 3"/>
          <p:cNvSpPr>
            <a:spLocks noGrp="1"/>
          </p:cNvSpPr>
          <p:nvPr>
            <p:ph type="dt" sz="half" idx="15"/>
          </p:nvPr>
        </p:nvSpPr>
        <p:spPr/>
        <p:txBody>
          <a:bodyPr/>
          <a:lstStyle>
            <a:lvl1pPr>
              <a:defRPr/>
            </a:lvl1pPr>
          </a:lstStyle>
          <a:p>
            <a:pPr>
              <a:defRPr/>
            </a:pPr>
            <a:fld id="{313CF124-1BD2-0140-ADD2-67A9E4E46F2D}" type="datetime1">
              <a:rPr lang="en-US">
                <a:solidFill>
                  <a:prstClr val="black">
                    <a:tint val="75000"/>
                  </a:prstClr>
                </a:solidFill>
              </a:rPr>
              <a:pPr>
                <a:defRPr/>
              </a:pPr>
              <a:t>9/21/20</a:t>
            </a:fld>
            <a:endParaRPr lang="en-US">
              <a:solidFill>
                <a:prstClr val="black">
                  <a:tint val="75000"/>
                </a:prstClr>
              </a:solidFill>
            </a:endParaRPr>
          </a:p>
        </p:txBody>
      </p:sp>
      <p:sp>
        <p:nvSpPr>
          <p:cNvPr id="7" name="Footer Placeholder 4"/>
          <p:cNvSpPr>
            <a:spLocks noGrp="1"/>
          </p:cNvSpPr>
          <p:nvPr>
            <p:ph type="ftr" sz="quarter" idx="16"/>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7"/>
          </p:nvPr>
        </p:nvSpPr>
        <p:spPr/>
        <p:txBody>
          <a:bodyPr/>
          <a:lstStyle>
            <a:lvl1pPr>
              <a:defRPr/>
            </a:lvl1pPr>
          </a:lstStyle>
          <a:p>
            <a:pPr>
              <a:defRPr/>
            </a:pPr>
            <a:fld id="{10809CA9-C53D-A840-A652-FB7A73BB560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vert="horz"/>
          <a:lstStyle>
            <a:lvl1pPr>
              <a:defRPr b="0" i="0">
                <a:latin typeface="Helvetica Normaali"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3" name="Content Placeholder 2"/>
          <p:cNvSpPr>
            <a:spLocks noGrp="1"/>
          </p:cNvSpPr>
          <p:nvPr>
            <p:ph idx="1"/>
          </p:nvPr>
        </p:nvSpPr>
        <p:spPr>
          <a:xfrm>
            <a:off x="457200" y="1200151"/>
            <a:ext cx="8229600" cy="3394472"/>
          </a:xfrm>
          <a:prstGeom prst="rect">
            <a:avLst/>
          </a:prstGeom>
        </p:spPr>
        <p:txBody>
          <a:bodyPr vert="horz"/>
          <a:lstStyle>
            <a:lvl1pPr>
              <a:defRPr b="0" i="0">
                <a:latin typeface="Helvetica Normaali" charset="0"/>
              </a:defRPr>
            </a:lvl1pPr>
            <a:lvl2pPr>
              <a:defRPr b="0" i="0">
                <a:latin typeface="Helvetica Normaali" charset="0"/>
              </a:defRPr>
            </a:lvl2pPr>
            <a:lvl3pPr>
              <a:defRPr b="0" i="0">
                <a:latin typeface="Helvetica Normaali" charset="0"/>
              </a:defRPr>
            </a:lvl3pPr>
            <a:lvl4pPr>
              <a:defRPr b="0" i="0">
                <a:latin typeface="Helvetica Normaali" charset="0"/>
              </a:defRPr>
            </a:lvl4pPr>
            <a:lvl5pPr>
              <a:defRPr b="0" i="0">
                <a:latin typeface="Helvetica Normaali"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Tree>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6"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49"/>
            <a:ext cx="1654175" cy="1364457"/>
          </a:xfrm>
          <a:prstGeom prst="rect">
            <a:avLst/>
          </a:prstGeom>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37" y="27466"/>
            <a:ext cx="2238480" cy="1537347"/>
          </a:xfrm>
          <a:prstGeom prst="rect">
            <a:avLst/>
          </a:prstGeom>
        </p:spPr>
      </p:pic>
    </p:spTree>
    <p:extLst>
      <p:ext uri="{BB962C8B-B14F-4D97-AF65-F5344CB8AC3E}">
        <p14:creationId xmlns:p14="http://schemas.microsoft.com/office/powerpoint/2010/main" val="786831367"/>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8"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49"/>
            <a:ext cx="1654175" cy="1364457"/>
          </a:xfrm>
          <a:prstGeom prst="rect">
            <a:avLst/>
          </a:prstGeom>
        </p:spPr>
      </p:pic>
    </p:spTree>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8"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49"/>
            <a:ext cx="1654175" cy="1364457"/>
          </a:xfrm>
          <a:prstGeom prst="rect">
            <a:avLst/>
          </a:prstGeom>
        </p:spPr>
      </p:pic>
    </p:spTree>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10"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49"/>
            <a:ext cx="1654175" cy="1364457"/>
          </a:xfrm>
          <a:prstGeom prst="rect">
            <a:avLst/>
          </a:prstGeom>
        </p:spPr>
      </p:pic>
    </p:spTree>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8"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49"/>
            <a:ext cx="1654175" cy="1364457"/>
          </a:xfrm>
          <a:prstGeom prst="rect">
            <a:avLst/>
          </a:prstGeom>
        </p:spPr>
      </p:pic>
    </p:spTree>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8"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49"/>
            <a:ext cx="1654175" cy="1364457"/>
          </a:xfrm>
          <a:prstGeom prst="rect">
            <a:avLst/>
          </a:prstGeom>
        </p:spPr>
      </p:pic>
    </p:spTree>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005EB8"/>
                </a:solidFill>
                <a:latin typeface="Helvetica Normaali" charset="0"/>
              </a:defRPr>
            </a:lvl1pPr>
          </a:lstStyle>
          <a:p>
            <a:r>
              <a:rPr lang="en-US" dirty="0"/>
              <a:t>Click to edit Master title style</a:t>
            </a:r>
          </a:p>
        </p:txBody>
      </p:sp>
      <p:sp>
        <p:nvSpPr>
          <p:cNvPr id="17" name="Subtitle 2"/>
          <p:cNvSpPr>
            <a:spLocks noGrp="1"/>
          </p:cNvSpPr>
          <p:nvPr>
            <p:ph type="subTitle" idx="1"/>
          </p:nvPr>
        </p:nvSpPr>
        <p:spPr>
          <a:xfrm>
            <a:off x="468314" y="3986774"/>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49"/>
            <a:ext cx="1654175" cy="1364457"/>
          </a:xfrm>
          <a:prstGeom prst="rect">
            <a:avLst/>
          </a:prstGeom>
        </p:spPr>
      </p:pic>
    </p:spTree>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EF3340"/>
                </a:solidFill>
                <a:latin typeface="Helvetica Normaali" charset="0"/>
              </a:defRPr>
            </a:lvl1pPr>
          </a:lstStyle>
          <a:p>
            <a:r>
              <a:rPr lang="en-US" dirty="0"/>
              <a:t>Click to edit Master title style</a:t>
            </a:r>
          </a:p>
        </p:txBody>
      </p:sp>
      <p:sp>
        <p:nvSpPr>
          <p:cNvPr id="6" name="Subtitle 2"/>
          <p:cNvSpPr>
            <a:spLocks noGrp="1"/>
          </p:cNvSpPr>
          <p:nvPr>
            <p:ph type="subTitle" idx="1"/>
          </p:nvPr>
        </p:nvSpPr>
        <p:spPr>
          <a:xfrm>
            <a:off x="468320" y="3986774"/>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49"/>
            <a:ext cx="1654175" cy="1364457"/>
          </a:xfrm>
          <a:prstGeom prst="rect">
            <a:avLst/>
          </a:prstGeom>
        </p:spPr>
      </p:pic>
    </p:spTree>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FFCD00"/>
                </a:solidFill>
                <a:latin typeface="Helvetica Normaali" charset="0"/>
              </a:defRPr>
            </a:lvl1pPr>
          </a:lstStyle>
          <a:p>
            <a:r>
              <a:rPr lang="en-US" dirty="0"/>
              <a:t>Click to edit Master title style</a:t>
            </a:r>
          </a:p>
        </p:txBody>
      </p:sp>
      <p:sp>
        <p:nvSpPr>
          <p:cNvPr id="6" name="Subtitle 2"/>
          <p:cNvSpPr>
            <a:spLocks noGrp="1"/>
          </p:cNvSpPr>
          <p:nvPr>
            <p:ph type="subTitle" idx="1"/>
          </p:nvPr>
        </p:nvSpPr>
        <p:spPr>
          <a:xfrm>
            <a:off x="468314" y="3986774"/>
            <a:ext cx="5388448"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49"/>
            <a:ext cx="1654175" cy="1364457"/>
          </a:xfrm>
          <a:prstGeom prst="rect">
            <a:avLst/>
          </a:prstGeom>
        </p:spPr>
      </p:pic>
    </p:spTree>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443" y="1491982"/>
            <a:ext cx="3319477" cy="2424675"/>
          </a:xfrm>
          <a:prstGeom prst="rect">
            <a:avLst/>
          </a:prstGeom>
        </p:spPr>
        <p:txBody>
          <a:bodyPr lIns="0" tIns="0" rIns="0" bIns="0" anchor="t">
            <a:noAutofit/>
          </a:bodyPr>
          <a:lstStyle>
            <a:lvl1pPr algn="l">
              <a:lnSpc>
                <a:spcPct val="80000"/>
              </a:lnSpc>
              <a:defRPr sz="6000" b="0" i="0" spc="-200">
                <a:solidFill>
                  <a:srgbClr val="005EB8"/>
                </a:solidFill>
                <a:latin typeface="Helvetica Normaali" charset="0"/>
              </a:defRPr>
            </a:lvl1pPr>
          </a:lstStyle>
          <a:p>
            <a:r>
              <a:rPr lang="en-US" dirty="0"/>
              <a:t>Click to edit Master title style</a:t>
            </a:r>
          </a:p>
        </p:txBody>
      </p:sp>
      <p:sp>
        <p:nvSpPr>
          <p:cNvPr id="17" name="Subtitle 2"/>
          <p:cNvSpPr>
            <a:spLocks noGrp="1"/>
          </p:cNvSpPr>
          <p:nvPr>
            <p:ph type="subTitle" idx="1"/>
          </p:nvPr>
        </p:nvSpPr>
        <p:spPr>
          <a:xfrm>
            <a:off x="468443"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Normaali" charset="0"/>
              </a:defRPr>
            </a:lvl1pPr>
          </a:lstStyle>
          <a:p>
            <a:pPr lvl="0"/>
            <a:r>
              <a:rPr lang="en-US" noProof="0" dirty="0"/>
              <a:t>Click icon to add picture</a:t>
            </a:r>
            <a:endParaRPr lang="fi-FI" noProof="0" dirty="0"/>
          </a:p>
        </p:txBody>
      </p:sp>
      <p:pic>
        <p:nvPicPr>
          <p:cNvPr id="7"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49"/>
            <a:ext cx="1654175" cy="1364457"/>
          </a:xfrm>
          <a:prstGeom prst="rect">
            <a:avLst/>
          </a:prstGeom>
        </p:spPr>
      </p:pic>
    </p:spTree>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Normaali" charset="0"/>
              </a:defRPr>
            </a:lvl1pPr>
          </a:lstStyle>
          <a:p>
            <a:pPr lvl="0"/>
            <a:r>
              <a:rPr lang="en-US" noProof="0" dirty="0"/>
              <a:t>Click icon to add picture</a:t>
            </a:r>
            <a:endParaRPr lang="fi-FI" noProof="0" dirty="0"/>
          </a:p>
        </p:txBody>
      </p:sp>
      <p:sp>
        <p:nvSpPr>
          <p:cNvPr id="6" name="Title 1"/>
          <p:cNvSpPr>
            <a:spLocks noGrp="1"/>
          </p:cNvSpPr>
          <p:nvPr>
            <p:ph type="ctrTitle"/>
          </p:nvPr>
        </p:nvSpPr>
        <p:spPr>
          <a:xfrm>
            <a:off x="468443" y="1491982"/>
            <a:ext cx="3319477" cy="2424675"/>
          </a:xfrm>
          <a:prstGeom prst="rect">
            <a:avLst/>
          </a:prstGeom>
        </p:spPr>
        <p:txBody>
          <a:bodyPr lIns="0" tIns="0" rIns="0" bIns="0" anchor="t">
            <a:noAutofit/>
          </a:bodyPr>
          <a:lstStyle>
            <a:lvl1pPr algn="l">
              <a:lnSpc>
                <a:spcPct val="80000"/>
              </a:lnSpc>
              <a:defRPr sz="6000" b="0" i="0" spc="-200">
                <a:solidFill>
                  <a:srgbClr val="EF3340"/>
                </a:solidFill>
                <a:latin typeface="Helvetica Normaali" charset="0"/>
              </a:defRPr>
            </a:lvl1pPr>
          </a:lstStyle>
          <a:p>
            <a:r>
              <a:rPr lang="en-US" dirty="0"/>
              <a:t>Click to edit Master title style</a:t>
            </a:r>
          </a:p>
        </p:txBody>
      </p:sp>
      <p:sp>
        <p:nvSpPr>
          <p:cNvPr id="8" name="Subtitle 2"/>
          <p:cNvSpPr>
            <a:spLocks noGrp="1"/>
          </p:cNvSpPr>
          <p:nvPr>
            <p:ph type="subTitle" idx="1"/>
          </p:nvPr>
        </p:nvSpPr>
        <p:spPr>
          <a:xfrm>
            <a:off x="468443" y="4078566"/>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49"/>
            <a:ext cx="1654175" cy="1364457"/>
          </a:xfrm>
          <a:prstGeom prst="rect">
            <a:avLst/>
          </a:prstGeom>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07" y="27466"/>
            <a:ext cx="2238479" cy="1537347"/>
          </a:xfrm>
          <a:prstGeom prst="rect">
            <a:avLst/>
          </a:prstGeom>
        </p:spPr>
      </p:pic>
    </p:spTree>
    <p:extLst>
      <p:ext uri="{BB962C8B-B14F-4D97-AF65-F5344CB8AC3E}">
        <p14:creationId xmlns:p14="http://schemas.microsoft.com/office/powerpoint/2010/main" val="2907652738"/>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Normaali" charset="0"/>
              </a:defRPr>
            </a:lvl1pPr>
          </a:lstStyle>
          <a:p>
            <a:pPr lvl="0"/>
            <a:r>
              <a:rPr lang="en-US" noProof="0" dirty="0"/>
              <a:t>Click icon to add picture</a:t>
            </a:r>
            <a:endParaRPr lang="fi-FI" noProof="0" dirty="0"/>
          </a:p>
        </p:txBody>
      </p:sp>
      <p:sp>
        <p:nvSpPr>
          <p:cNvPr id="6" name="Title 1"/>
          <p:cNvSpPr>
            <a:spLocks noGrp="1"/>
          </p:cNvSpPr>
          <p:nvPr>
            <p:ph type="ctrTitle"/>
          </p:nvPr>
        </p:nvSpPr>
        <p:spPr>
          <a:xfrm>
            <a:off x="468443" y="1470077"/>
            <a:ext cx="3319477" cy="2424675"/>
          </a:xfrm>
          <a:prstGeom prst="rect">
            <a:avLst/>
          </a:prstGeom>
        </p:spPr>
        <p:txBody>
          <a:bodyPr lIns="0" tIns="0" rIns="0" bIns="0" anchor="t">
            <a:noAutofit/>
          </a:bodyPr>
          <a:lstStyle>
            <a:lvl1pPr algn="l">
              <a:lnSpc>
                <a:spcPct val="80000"/>
              </a:lnSpc>
              <a:defRPr sz="6000" b="0" i="0" spc="-200">
                <a:solidFill>
                  <a:srgbClr val="FFCD00"/>
                </a:solidFill>
                <a:latin typeface="Helvetica Normaali" charset="0"/>
              </a:defRPr>
            </a:lvl1pPr>
          </a:lstStyle>
          <a:p>
            <a:r>
              <a:rPr lang="en-US" dirty="0"/>
              <a:t>Click to edit Master title style</a:t>
            </a:r>
          </a:p>
        </p:txBody>
      </p:sp>
      <p:sp>
        <p:nvSpPr>
          <p:cNvPr id="7" name="Subtitle 2"/>
          <p:cNvSpPr>
            <a:spLocks noGrp="1"/>
          </p:cNvSpPr>
          <p:nvPr>
            <p:ph type="subTitle" idx="1"/>
          </p:nvPr>
        </p:nvSpPr>
        <p:spPr>
          <a:xfrm>
            <a:off x="468443" y="4056628"/>
            <a:ext cx="3319477" cy="4374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49"/>
            <a:ext cx="1654175" cy="1364457"/>
          </a:xfrm>
          <a:prstGeom prst="rect">
            <a:avLst/>
          </a:prstGeom>
        </p:spPr>
      </p:pic>
    </p:spTree>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pic>
        <p:nvPicPr>
          <p:cNvPr id="8"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211"/>
            <a:ext cx="2113788" cy="868137"/>
          </a:xfrm>
          <a:prstGeom prst="rect">
            <a:avLst/>
          </a:prstGeom>
        </p:spPr>
      </p:pic>
    </p:spTree>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pic>
        <p:nvPicPr>
          <p:cNvPr id="5"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211"/>
            <a:ext cx="2055876" cy="868137"/>
          </a:xfrm>
          <a:prstGeom prst="rect">
            <a:avLst/>
          </a:prstGeom>
        </p:spPr>
      </p:pic>
    </p:spTree>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pic>
        <p:nvPicPr>
          <p:cNvPr id="5"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211"/>
            <a:ext cx="2146364" cy="868137"/>
          </a:xfrm>
          <a:prstGeom prst="rect">
            <a:avLst/>
          </a:prstGeom>
        </p:spPr>
      </p:pic>
    </p:spTree>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25" y="238650"/>
            <a:ext cx="8207375" cy="896849"/>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0" name="Content Placeholder 10"/>
          <p:cNvSpPr>
            <a:spLocks noGrp="1"/>
          </p:cNvSpPr>
          <p:nvPr>
            <p:ph sz="quarter" idx="14"/>
          </p:nvPr>
        </p:nvSpPr>
        <p:spPr>
          <a:xfrm>
            <a:off x="468314" y="1145993"/>
            <a:ext cx="8207374" cy="2991933"/>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spTree>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50"/>
            <a:ext cx="8207375" cy="896849"/>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1" name="Content Placeholder 10"/>
          <p:cNvSpPr>
            <a:spLocks noGrp="1"/>
          </p:cNvSpPr>
          <p:nvPr>
            <p:ph sz="quarter" idx="14"/>
          </p:nvPr>
        </p:nvSpPr>
        <p:spPr>
          <a:xfrm>
            <a:off x="468314" y="1135502"/>
            <a:ext cx="8207374" cy="3002475"/>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8C36687-CBD3-415D-8421-2B5EAA963EBF}"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12"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211"/>
            <a:ext cx="2055876" cy="868137"/>
          </a:xfrm>
          <a:prstGeom prst="rect">
            <a:avLst/>
          </a:prstGeom>
        </p:spPr>
      </p:pic>
    </p:spTree>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25" y="238650"/>
            <a:ext cx="8207375" cy="896849"/>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1" name="Content Placeholder 10"/>
          <p:cNvSpPr>
            <a:spLocks noGrp="1"/>
          </p:cNvSpPr>
          <p:nvPr>
            <p:ph sz="quarter" idx="14"/>
          </p:nvPr>
        </p:nvSpPr>
        <p:spPr>
          <a:xfrm>
            <a:off x="468314" y="1135502"/>
            <a:ext cx="8207374" cy="3002475"/>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7F3C5285-7526-43D5-81FF-B1103F667C54}"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pic>
        <p:nvPicPr>
          <p:cNvPr id="12"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211"/>
            <a:ext cx="2146364" cy="868137"/>
          </a:xfrm>
          <a:prstGeom prst="rect">
            <a:avLst/>
          </a:prstGeom>
        </p:spPr>
      </p:pic>
    </p:spTree>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50"/>
            <a:ext cx="8212380" cy="896849"/>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1" name="Content Placeholder 10"/>
          <p:cNvSpPr>
            <a:spLocks noGrp="1"/>
          </p:cNvSpPr>
          <p:nvPr>
            <p:ph sz="quarter" idx="14"/>
          </p:nvPr>
        </p:nvSpPr>
        <p:spPr>
          <a:xfrm>
            <a:off x="463320" y="1135502"/>
            <a:ext cx="3988079" cy="3002475"/>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0" name="Content Placeholder 10"/>
          <p:cNvSpPr>
            <a:spLocks noGrp="1"/>
          </p:cNvSpPr>
          <p:nvPr>
            <p:ph sz="quarter" idx="18"/>
          </p:nvPr>
        </p:nvSpPr>
        <p:spPr>
          <a:xfrm>
            <a:off x="4687611" y="1135502"/>
            <a:ext cx="3988079" cy="3002475"/>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4"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211"/>
            <a:ext cx="2113788" cy="868137"/>
          </a:xfrm>
          <a:prstGeom prst="rect">
            <a:avLst/>
          </a:prstGeom>
        </p:spPr>
      </p:pic>
    </p:spTree>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25" y="238650"/>
            <a:ext cx="8207375" cy="896849"/>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2" name="Content Placeholder 10"/>
          <p:cNvSpPr>
            <a:spLocks noGrp="1"/>
          </p:cNvSpPr>
          <p:nvPr>
            <p:ph sz="quarter" idx="14"/>
          </p:nvPr>
        </p:nvSpPr>
        <p:spPr>
          <a:xfrm>
            <a:off x="468325" y="1135456"/>
            <a:ext cx="3988079" cy="3002981"/>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5" name="Content Placeholder 10"/>
          <p:cNvSpPr>
            <a:spLocks noGrp="1"/>
          </p:cNvSpPr>
          <p:nvPr>
            <p:ph sz="quarter" idx="18"/>
          </p:nvPr>
        </p:nvSpPr>
        <p:spPr>
          <a:xfrm>
            <a:off x="4687611" y="1134944"/>
            <a:ext cx="3988079" cy="3002981"/>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4"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211"/>
            <a:ext cx="2055876" cy="868137"/>
          </a:xfrm>
          <a:prstGeom prst="rect">
            <a:avLst/>
          </a:prstGeom>
        </p:spPr>
      </p:pic>
    </p:spTree>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50"/>
            <a:ext cx="8207375" cy="896849"/>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1" name="Content Placeholder 10"/>
          <p:cNvSpPr>
            <a:spLocks noGrp="1"/>
          </p:cNvSpPr>
          <p:nvPr>
            <p:ph sz="quarter" idx="14"/>
          </p:nvPr>
        </p:nvSpPr>
        <p:spPr>
          <a:xfrm>
            <a:off x="468325" y="1135502"/>
            <a:ext cx="3988079" cy="3002475"/>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7" name="Date Placeholder 2"/>
          <p:cNvSpPr>
            <a:spLocks noGrp="1"/>
          </p:cNvSpPr>
          <p:nvPr>
            <p:ph type="dt" sz="half" idx="19"/>
          </p:nvPr>
        </p:nvSpPr>
        <p:spPr/>
        <p:txBody>
          <a:bodyPr/>
          <a:lstStyle>
            <a:lvl1pPr>
              <a:defRPr/>
            </a:lvl1pPr>
          </a:lstStyle>
          <a:p>
            <a:pPr>
              <a:defRPr/>
            </a:pPr>
            <a:fld id="{42FBD0ED-27AA-4BEE-8827-0A59147D95E5}"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sp>
        <p:nvSpPr>
          <p:cNvPr id="14" name="Content Placeholder 10"/>
          <p:cNvSpPr>
            <a:spLocks noGrp="1"/>
          </p:cNvSpPr>
          <p:nvPr>
            <p:ph sz="quarter" idx="18"/>
          </p:nvPr>
        </p:nvSpPr>
        <p:spPr>
          <a:xfrm>
            <a:off x="4687611" y="1135502"/>
            <a:ext cx="3988079" cy="3002475"/>
          </a:xfrm>
          <a:prstGeom prst="rect">
            <a:avLst/>
          </a:prstGeom>
        </p:spPr>
        <p:txBody>
          <a:bodyPr vert="horz" lIns="0" tIns="0" rIns="0" bIns="0"/>
          <a:lstStyle>
            <a:lvl1pPr marL="0" indent="0">
              <a:buNone/>
              <a:defRPr sz="2100" b="0" i="0">
                <a:latin typeface="Helvetica Normaali" charset="0"/>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pic>
        <p:nvPicPr>
          <p:cNvPr id="12"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211"/>
            <a:ext cx="2146364" cy="868137"/>
          </a:xfrm>
          <a:prstGeom prst="rect">
            <a:avLst/>
          </a:prstGeom>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07" y="27466"/>
            <a:ext cx="2238479" cy="1537347"/>
          </a:xfrm>
          <a:prstGeom prst="rect">
            <a:avLst/>
          </a:prstGeom>
        </p:spPr>
      </p:pic>
    </p:spTree>
    <p:extLst>
      <p:ext uri="{BB962C8B-B14F-4D97-AF65-F5344CB8AC3E}">
        <p14:creationId xmlns:p14="http://schemas.microsoft.com/office/powerpoint/2010/main" val="2454545085"/>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4" y="1275606"/>
            <a:ext cx="8207375" cy="2656800"/>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fi-FI"/>
              <a:t>Click to edit Master subtitle style</a:t>
            </a:r>
            <a:endParaRPr lang="en-US" dirty="0"/>
          </a:p>
        </p:txBody>
      </p:sp>
      <p:pic>
        <p:nvPicPr>
          <p:cNvPr id="7"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4" y="1275606"/>
            <a:ext cx="8207375" cy="2656800"/>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fi-FI"/>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4" y="1275606"/>
            <a:ext cx="8207375" cy="2656800"/>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fi-FI"/>
              <a:t>Click to edit Master subtitle style</a:t>
            </a:r>
            <a:endParaRPr lang="en-US" dirty="0"/>
          </a:p>
        </p:txBody>
      </p:sp>
      <p:pic>
        <p:nvPicPr>
          <p:cNvPr id="6"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4" y="1275872"/>
            <a:ext cx="8207375" cy="2656800"/>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fi-FI"/>
              <a:t>Click to edit Master subtitle style</a:t>
            </a:r>
            <a:endParaRPr lang="en-US" dirty="0"/>
          </a:p>
        </p:txBody>
      </p:sp>
      <p:pic>
        <p:nvPicPr>
          <p:cNvPr id="5"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4" y="1275872"/>
            <a:ext cx="8207375" cy="2656800"/>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fi-FI"/>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4" y="1275872"/>
            <a:ext cx="8207375" cy="2656800"/>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fi-FI"/>
              <a:t>Click to edit Master subtitle style</a:t>
            </a:r>
            <a:endParaRPr lang="en-US" dirty="0"/>
          </a:p>
        </p:txBody>
      </p:sp>
      <p:pic>
        <p:nvPicPr>
          <p:cNvPr id="9"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480" b="1" spc="-180">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480" b="1" spc="-180">
                <a:solidFill>
                  <a:srgbClr val="EF3340"/>
                </a:solidFill>
              </a:defRPr>
            </a:lvl1pPr>
          </a:lstStyle>
          <a:p>
            <a:r>
              <a:rPr lang="fi-FI"/>
              <a:t>Click to edit Master title style</a:t>
            </a:r>
            <a:endParaRPr lang="en-US" dirty="0"/>
          </a:p>
        </p:txBody>
      </p:sp>
      <p:sp>
        <p:nvSpPr>
          <p:cNvPr id="6" name="Subtitle 2"/>
          <p:cNvSpPr>
            <a:spLocks noGrp="1"/>
          </p:cNvSpPr>
          <p:nvPr>
            <p:ph type="subTitle" idx="1"/>
          </p:nvPr>
        </p:nvSpPr>
        <p:spPr>
          <a:xfrm>
            <a:off x="468315" y="3986773"/>
            <a:ext cx="5379423" cy="5940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fi-FI"/>
              <a:t>Click to edit Master subtitle style</a:t>
            </a:r>
            <a:endParaRPr lang="en-US" dirty="0"/>
          </a:p>
        </p:txBody>
      </p:sp>
      <p:pic>
        <p:nvPicPr>
          <p:cNvPr id="8"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480" b="1" spc="-180">
                <a:solidFill>
                  <a:srgbClr val="FFCD00"/>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fi-FI"/>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4" y="1491966"/>
            <a:ext cx="3319477" cy="2424675"/>
          </a:xfrm>
          <a:prstGeom prst="rect">
            <a:avLst/>
          </a:prstGeom>
        </p:spPr>
        <p:txBody>
          <a:bodyPr lIns="0" tIns="0" rIns="0" bIns="0" anchor="t">
            <a:noAutofit/>
          </a:bodyPr>
          <a:lstStyle>
            <a:lvl1pPr algn="l">
              <a:lnSpc>
                <a:spcPct val="80000"/>
              </a:lnSpc>
              <a:defRPr sz="5400" b="1" spc="-180">
                <a:solidFill>
                  <a:srgbClr val="005EB8"/>
                </a:solidFill>
              </a:defRPr>
            </a:lvl1pPr>
          </a:lstStyle>
          <a:p>
            <a:r>
              <a:rPr lang="fi-FI"/>
              <a:t>Click to edit Master title style</a:t>
            </a:r>
            <a:endParaRPr lang="en-US" dirty="0"/>
          </a:p>
        </p:txBody>
      </p:sp>
      <p:sp>
        <p:nvSpPr>
          <p:cNvPr id="17" name="Subtitle 2"/>
          <p:cNvSpPr>
            <a:spLocks noGrp="1"/>
          </p:cNvSpPr>
          <p:nvPr>
            <p:ph type="subTitle" idx="1"/>
          </p:nvPr>
        </p:nvSpPr>
        <p:spPr>
          <a:xfrm>
            <a:off x="468314" y="4078566"/>
            <a:ext cx="3319477" cy="4374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fi-FI" noProof="0"/>
              <a:t>Drag picture to placeholder or click icon to add</a:t>
            </a:r>
          </a:p>
        </p:txBody>
      </p:sp>
      <p:pic>
        <p:nvPicPr>
          <p:cNvPr id="7"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37" y="27466"/>
            <a:ext cx="2238480" cy="1537347"/>
          </a:xfrm>
          <a:prstGeom prst="rect">
            <a:avLst/>
          </a:prstGeom>
        </p:spPr>
      </p:pic>
    </p:spTree>
    <p:extLst>
      <p:ext uri="{BB962C8B-B14F-4D97-AF65-F5344CB8AC3E}">
        <p14:creationId xmlns:p14="http://schemas.microsoft.com/office/powerpoint/2010/main" val="2627594473"/>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fi-FI" noProof="0"/>
              <a:t>Drag picture to placeholder or click icon to add</a:t>
            </a:r>
          </a:p>
        </p:txBody>
      </p:sp>
      <p:sp>
        <p:nvSpPr>
          <p:cNvPr id="6" name="Title 1"/>
          <p:cNvSpPr>
            <a:spLocks noGrp="1"/>
          </p:cNvSpPr>
          <p:nvPr>
            <p:ph type="ctrTitle"/>
          </p:nvPr>
        </p:nvSpPr>
        <p:spPr>
          <a:xfrm>
            <a:off x="468314" y="1491966"/>
            <a:ext cx="3319477" cy="2424675"/>
          </a:xfrm>
          <a:prstGeom prst="rect">
            <a:avLst/>
          </a:prstGeom>
        </p:spPr>
        <p:txBody>
          <a:bodyPr lIns="0" tIns="0" rIns="0" bIns="0" anchor="t">
            <a:noAutofit/>
          </a:bodyPr>
          <a:lstStyle>
            <a:lvl1pPr algn="l">
              <a:lnSpc>
                <a:spcPct val="80000"/>
              </a:lnSpc>
              <a:defRPr sz="5400" b="1" spc="-180">
                <a:solidFill>
                  <a:srgbClr val="EF3340"/>
                </a:solidFill>
              </a:defRPr>
            </a:lvl1pPr>
          </a:lstStyle>
          <a:p>
            <a:r>
              <a:rPr lang="fi-FI"/>
              <a:t>Click to edit Master title style</a:t>
            </a:r>
            <a:endParaRPr lang="en-US" dirty="0"/>
          </a:p>
        </p:txBody>
      </p:sp>
      <p:sp>
        <p:nvSpPr>
          <p:cNvPr id="8" name="Subtitle 2"/>
          <p:cNvSpPr>
            <a:spLocks noGrp="1"/>
          </p:cNvSpPr>
          <p:nvPr>
            <p:ph type="subTitle" idx="1"/>
          </p:nvPr>
        </p:nvSpPr>
        <p:spPr>
          <a:xfrm>
            <a:off x="468314" y="4078566"/>
            <a:ext cx="3319477" cy="4374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fi-FI"/>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fi-FI" noProof="0"/>
              <a:t>Drag picture to placeholder or click icon to add</a:t>
            </a:r>
          </a:p>
        </p:txBody>
      </p:sp>
      <p:sp>
        <p:nvSpPr>
          <p:cNvPr id="6" name="Title 1"/>
          <p:cNvSpPr>
            <a:spLocks noGrp="1"/>
          </p:cNvSpPr>
          <p:nvPr>
            <p:ph type="ctrTitle"/>
          </p:nvPr>
        </p:nvSpPr>
        <p:spPr>
          <a:xfrm>
            <a:off x="468314" y="1470028"/>
            <a:ext cx="3319477" cy="2424675"/>
          </a:xfrm>
          <a:prstGeom prst="rect">
            <a:avLst/>
          </a:prstGeom>
        </p:spPr>
        <p:txBody>
          <a:bodyPr lIns="0" tIns="0" rIns="0" bIns="0" anchor="t">
            <a:noAutofit/>
          </a:bodyPr>
          <a:lstStyle>
            <a:lvl1pPr algn="l">
              <a:lnSpc>
                <a:spcPct val="80000"/>
              </a:lnSpc>
              <a:defRPr sz="5400" b="1" spc="-180">
                <a:solidFill>
                  <a:srgbClr val="FFCD00"/>
                </a:solidFill>
              </a:defRPr>
            </a:lvl1pPr>
          </a:lstStyle>
          <a:p>
            <a:r>
              <a:rPr lang="fi-FI"/>
              <a:t>Click to edit Master title style</a:t>
            </a:r>
            <a:endParaRPr lang="en-US" dirty="0"/>
          </a:p>
        </p:txBody>
      </p:sp>
      <p:sp>
        <p:nvSpPr>
          <p:cNvPr id="7" name="Subtitle 2"/>
          <p:cNvSpPr>
            <a:spLocks noGrp="1"/>
          </p:cNvSpPr>
          <p:nvPr>
            <p:ph type="subTitle" idx="1"/>
          </p:nvPr>
        </p:nvSpPr>
        <p:spPr>
          <a:xfrm>
            <a:off x="468314" y="4056628"/>
            <a:ext cx="3319477" cy="4374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fi-FI"/>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4" y="1434200"/>
            <a:ext cx="8207375" cy="1977000"/>
          </a:xfrm>
          <a:prstGeom prst="rect">
            <a:avLst/>
          </a:prstGeom>
        </p:spPr>
        <p:txBody>
          <a:bodyPr lIns="0" tIns="0" rIns="0" bIns="0" anchor="t">
            <a:noAutofit/>
          </a:bodyPr>
          <a:lstStyle>
            <a:lvl1pPr algn="l">
              <a:lnSpc>
                <a:spcPct val="80000"/>
              </a:lnSpc>
              <a:defRPr sz="6480" b="1" spc="-180">
                <a:solidFill>
                  <a:schemeClr val="bg1"/>
                </a:solidFill>
              </a:defRPr>
            </a:lvl1pPr>
          </a:lstStyle>
          <a:p>
            <a:r>
              <a:rPr lang="fi-FI"/>
              <a:t>Click to edit Master title style</a:t>
            </a:r>
            <a:endParaRPr lang="en-US" dirty="0"/>
          </a:p>
        </p:txBody>
      </p:sp>
      <p:cxnSp>
        <p:nvCxnSpPr>
          <p:cNvPr id="7" name="Straight Connector 4"/>
          <p:cNvCxnSpPr/>
          <p:nvPr userDrawn="1"/>
        </p:nvCxnSpPr>
        <p:spPr>
          <a:xfrm>
            <a:off x="46831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13788" cy="868137"/>
          </a:xfrm>
          <a:prstGeom prst="rect">
            <a:avLst/>
          </a:prstGeom>
        </p:spPr>
      </p:pic>
    </p:spTree>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4" y="1434200"/>
            <a:ext cx="8207375" cy="1977000"/>
          </a:xfrm>
          <a:prstGeom prst="rect">
            <a:avLst/>
          </a:prstGeom>
        </p:spPr>
        <p:txBody>
          <a:bodyPr lIns="0" tIns="0" rIns="0" bIns="0" anchor="t">
            <a:noAutofit/>
          </a:bodyPr>
          <a:lstStyle>
            <a:lvl1pPr algn="l">
              <a:lnSpc>
                <a:spcPct val="80000"/>
              </a:lnSpc>
              <a:defRPr sz="6480" b="1" spc="-180">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1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055876" cy="868137"/>
          </a:xfrm>
          <a:prstGeom prst="rect">
            <a:avLst/>
          </a:prstGeom>
        </p:spPr>
      </p:pic>
    </p:spTree>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4" y="1434200"/>
            <a:ext cx="8207375" cy="1977000"/>
          </a:xfrm>
          <a:prstGeom prst="rect">
            <a:avLst/>
          </a:prstGeom>
        </p:spPr>
        <p:txBody>
          <a:bodyPr lIns="0" tIns="0" rIns="0" bIns="0" anchor="t">
            <a:noAutofit/>
          </a:bodyPr>
          <a:lstStyle>
            <a:lvl1pPr algn="l">
              <a:lnSpc>
                <a:spcPct val="80000"/>
              </a:lnSpc>
              <a:defRPr sz="6480" b="1" spc="-180">
                <a:solidFill>
                  <a:schemeClr val="bg1"/>
                </a:solidFill>
              </a:defRPr>
            </a:lvl1pPr>
          </a:lstStyle>
          <a:p>
            <a:r>
              <a:rPr lang="fi-FI"/>
              <a:t>Click to edit Master title style</a:t>
            </a:r>
            <a:endParaRPr lang="en-US" dirty="0"/>
          </a:p>
        </p:txBody>
      </p:sp>
      <p:cxnSp>
        <p:nvCxnSpPr>
          <p:cNvPr id="8" name="Straight Connector 4"/>
          <p:cNvCxnSpPr/>
          <p:nvPr userDrawn="1"/>
        </p:nvCxnSpPr>
        <p:spPr>
          <a:xfrm>
            <a:off x="46831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46364" cy="868137"/>
          </a:xfrm>
          <a:prstGeom prst="rect">
            <a:avLst/>
          </a:prstGeom>
        </p:spPr>
      </p:pic>
    </p:spTree>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468314" y="1145992"/>
            <a:ext cx="8207374" cy="2991933"/>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cxnSp>
        <p:nvCxnSpPr>
          <p:cNvPr id="12" name="Straight Connector 4"/>
          <p:cNvCxnSpPr/>
          <p:nvPr userDrawn="1"/>
        </p:nvCxnSpPr>
        <p:spPr>
          <a:xfrm>
            <a:off x="468314"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13788" cy="868137"/>
          </a:xfrm>
          <a:prstGeom prst="rect">
            <a:avLst/>
          </a:prstGeom>
        </p:spPr>
      </p:pic>
    </p:spTree>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135450"/>
            <a:ext cx="8207374"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8C36687-CBD3-415D-8421-2B5EAA963EBF}"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cxnSp>
        <p:nvCxnSpPr>
          <p:cNvPr id="34" name="Straight Connector 4"/>
          <p:cNvCxnSpPr/>
          <p:nvPr userDrawn="1"/>
        </p:nvCxnSpPr>
        <p:spPr>
          <a:xfrm>
            <a:off x="468314"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2"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055876" cy="868137"/>
          </a:xfrm>
          <a:prstGeom prst="rect">
            <a:avLst/>
          </a:prstGeom>
        </p:spPr>
      </p:pic>
    </p:spTree>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135450"/>
            <a:ext cx="8207374"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7F3C5285-7526-43D5-81FF-B1103F667C54}"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14"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12"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46364" cy="868137"/>
          </a:xfrm>
          <a:prstGeom prst="rect">
            <a:avLst/>
          </a:prstGeom>
        </p:spPr>
      </p:pic>
    </p:spTree>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3309" y="1135450"/>
            <a:ext cx="3988079"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40" name="Content Placeholder 10"/>
          <p:cNvSpPr>
            <a:spLocks noGrp="1"/>
          </p:cNvSpPr>
          <p:nvPr>
            <p:ph sz="quarter" idx="18"/>
          </p:nvPr>
        </p:nvSpPr>
        <p:spPr>
          <a:xfrm>
            <a:off x="4687610" y="1135450"/>
            <a:ext cx="3988079"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4"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4"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13788" cy="868137"/>
          </a:xfrm>
          <a:prstGeom prst="rect">
            <a:avLst/>
          </a:prstGeom>
        </p:spPr>
      </p:pic>
    </p:spTree>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468314" y="1135450"/>
            <a:ext cx="3988079" cy="3002981"/>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87610" y="1134944"/>
            <a:ext cx="3988079" cy="3002981"/>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4"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055876" cy="868137"/>
          </a:xfrm>
          <a:prstGeom prst="rect">
            <a:avLst/>
          </a:prstGeom>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07" y="27466"/>
            <a:ext cx="2238479" cy="1537347"/>
          </a:xfrm>
          <a:prstGeom prst="rect">
            <a:avLst/>
          </a:prstGeom>
        </p:spPr>
      </p:pic>
    </p:spTree>
    <p:extLst>
      <p:ext uri="{BB962C8B-B14F-4D97-AF65-F5344CB8AC3E}">
        <p14:creationId xmlns:p14="http://schemas.microsoft.com/office/powerpoint/2010/main" val="2330639474"/>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468314" y="1135450"/>
            <a:ext cx="3988079"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42FBD0ED-27AA-4BEE-8827-0A59147D95E5}"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4"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0" y="1135450"/>
            <a:ext cx="3988079"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pic>
        <p:nvPicPr>
          <p:cNvPr id="12"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46364" cy="868137"/>
          </a:xfrm>
          <a:prstGeom prst="rect">
            <a:avLst/>
          </a:prstGeom>
        </p:spPr>
      </p:pic>
    </p:spTree>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4" y="1275606"/>
            <a:ext cx="8207375" cy="2656800"/>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pic>
        <p:nvPicPr>
          <p:cNvPr id="7"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4" y="1275606"/>
            <a:ext cx="8207375" cy="2656800"/>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4" y="1275606"/>
            <a:ext cx="8207375" cy="2656800"/>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pic>
        <p:nvPicPr>
          <p:cNvPr id="6"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4" y="1275872"/>
            <a:ext cx="8207375" cy="2656800"/>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pic>
        <p:nvPicPr>
          <p:cNvPr id="5"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4" y="1275872"/>
            <a:ext cx="8207375" cy="2656800"/>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4" y="1275872"/>
            <a:ext cx="8207375" cy="2656800"/>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pic>
        <p:nvPicPr>
          <p:cNvPr id="9"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480" b="1" spc="-18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480" b="1" spc="-180">
                <a:solidFill>
                  <a:srgbClr val="EF334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5" y="3986773"/>
            <a:ext cx="5379423" cy="5940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pic>
        <p:nvPicPr>
          <p:cNvPr id="8"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480" b="1" spc="-180">
                <a:solidFill>
                  <a:srgbClr val="FFCD00"/>
                </a:solidFill>
              </a:defRPr>
            </a:lvl1pPr>
          </a:lstStyle>
          <a:p>
            <a:r>
              <a:rPr lang="en-US"/>
              <a:t>Click to edit Master title 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20" y="1434206"/>
            <a:ext cx="7975385" cy="1977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07" y="27466"/>
            <a:ext cx="2238479" cy="1537347"/>
          </a:xfrm>
          <a:prstGeom prst="rect">
            <a:avLst/>
          </a:prstGeom>
        </p:spPr>
      </p:pic>
    </p:spTree>
    <p:extLst>
      <p:ext uri="{BB962C8B-B14F-4D97-AF65-F5344CB8AC3E}">
        <p14:creationId xmlns:p14="http://schemas.microsoft.com/office/powerpoint/2010/main" val="3669251738"/>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4" y="1491966"/>
            <a:ext cx="3319477" cy="2424675"/>
          </a:xfrm>
          <a:prstGeom prst="rect">
            <a:avLst/>
          </a:prstGeom>
        </p:spPr>
        <p:txBody>
          <a:bodyPr lIns="0" tIns="0" rIns="0" bIns="0" anchor="t">
            <a:noAutofit/>
          </a:bodyPr>
          <a:lstStyle>
            <a:lvl1pPr algn="l">
              <a:lnSpc>
                <a:spcPct val="80000"/>
              </a:lnSpc>
              <a:defRPr sz="5400" b="1" spc="-180">
                <a:solidFill>
                  <a:srgbClr val="005EB8"/>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4" y="4078566"/>
            <a:ext cx="3319477" cy="4374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7"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8314" y="1491966"/>
            <a:ext cx="3319477" cy="2424675"/>
          </a:xfrm>
          <a:prstGeom prst="rect">
            <a:avLst/>
          </a:prstGeom>
        </p:spPr>
        <p:txBody>
          <a:bodyPr lIns="0" tIns="0" rIns="0" bIns="0" anchor="t">
            <a:noAutofit/>
          </a:bodyPr>
          <a:lstStyle>
            <a:lvl1pPr algn="l">
              <a:lnSpc>
                <a:spcPct val="80000"/>
              </a:lnSpc>
              <a:defRPr sz="5400" b="1" spc="-180">
                <a:solidFill>
                  <a:srgbClr val="EF3340"/>
                </a:solidFill>
              </a:defRPr>
            </a:lvl1pPr>
          </a:lstStyle>
          <a:p>
            <a:r>
              <a:rPr lang="en-US"/>
              <a:t>Click to edit Master title style</a:t>
            </a:r>
            <a:endParaRPr lang="en-US" dirty="0"/>
          </a:p>
        </p:txBody>
      </p:sp>
      <p:sp>
        <p:nvSpPr>
          <p:cNvPr id="8" name="Subtitle 2"/>
          <p:cNvSpPr>
            <a:spLocks noGrp="1"/>
          </p:cNvSpPr>
          <p:nvPr>
            <p:ph type="subTitle" idx="1"/>
          </p:nvPr>
        </p:nvSpPr>
        <p:spPr>
          <a:xfrm>
            <a:off x="468314" y="4078566"/>
            <a:ext cx="3319477" cy="4374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468314" y="1470028"/>
            <a:ext cx="3319477" cy="2424675"/>
          </a:xfrm>
          <a:prstGeom prst="rect">
            <a:avLst/>
          </a:prstGeom>
        </p:spPr>
        <p:txBody>
          <a:bodyPr lIns="0" tIns="0" rIns="0" bIns="0" anchor="t">
            <a:noAutofit/>
          </a:bodyPr>
          <a:lstStyle>
            <a:lvl1pPr algn="l">
              <a:lnSpc>
                <a:spcPct val="80000"/>
              </a:lnSpc>
              <a:defRPr sz="5400" b="1" spc="-180">
                <a:solidFill>
                  <a:srgbClr val="FFCD00"/>
                </a:solidFill>
              </a:defRPr>
            </a:lvl1pPr>
          </a:lstStyle>
          <a:p>
            <a:r>
              <a:rPr lang="en-US"/>
              <a:t>Click to edit Master title style</a:t>
            </a:r>
            <a:endParaRPr lang="en-US" dirty="0"/>
          </a:p>
        </p:txBody>
      </p:sp>
      <p:sp>
        <p:nvSpPr>
          <p:cNvPr id="7" name="Subtitle 2"/>
          <p:cNvSpPr>
            <a:spLocks noGrp="1"/>
          </p:cNvSpPr>
          <p:nvPr>
            <p:ph type="subTitle" idx="1"/>
          </p:nvPr>
        </p:nvSpPr>
        <p:spPr>
          <a:xfrm>
            <a:off x="468314" y="4056628"/>
            <a:ext cx="3319477" cy="4374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a:t>Click to edit Master subtitle style</a:t>
            </a:r>
            <a:endParaRPr lang="en-US" dirty="0"/>
          </a:p>
        </p:txBody>
      </p:sp>
      <p:pic>
        <p:nvPicPr>
          <p:cNvPr id="9"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0"/>
            <a:ext cx="1654175" cy="1364457"/>
          </a:xfrm>
          <a:prstGeom prst="rect">
            <a:avLst/>
          </a:prstGeom>
        </p:spPr>
      </p:pic>
    </p:spTree>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4" y="1434200"/>
            <a:ext cx="8207375" cy="1977000"/>
          </a:xfrm>
          <a:prstGeom prst="rect">
            <a:avLst/>
          </a:prstGeom>
        </p:spPr>
        <p:txBody>
          <a:bodyPr lIns="0" tIns="0" rIns="0" bIns="0" anchor="t">
            <a:noAutofit/>
          </a:bodyPr>
          <a:lstStyle>
            <a:lvl1pPr algn="l">
              <a:lnSpc>
                <a:spcPct val="80000"/>
              </a:lnSpc>
              <a:defRPr sz="6480" b="1" spc="-180">
                <a:solidFill>
                  <a:schemeClr val="bg1"/>
                </a:solidFill>
              </a:defRPr>
            </a:lvl1pPr>
          </a:lstStyle>
          <a:p>
            <a:r>
              <a:rPr lang="en-US"/>
              <a:t>Click to edit Master title style</a:t>
            </a:r>
            <a:endParaRPr lang="en-US" dirty="0"/>
          </a:p>
        </p:txBody>
      </p:sp>
      <p:cxnSp>
        <p:nvCxnSpPr>
          <p:cNvPr id="7" name="Straight Connector 4"/>
          <p:cNvCxnSpPr/>
          <p:nvPr userDrawn="1"/>
        </p:nvCxnSpPr>
        <p:spPr>
          <a:xfrm>
            <a:off x="46831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13788" cy="868137"/>
          </a:xfrm>
          <a:prstGeom prst="rect">
            <a:avLst/>
          </a:prstGeom>
        </p:spPr>
      </p:pic>
    </p:spTree>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4" y="1434200"/>
            <a:ext cx="8207375" cy="1977000"/>
          </a:xfrm>
          <a:prstGeom prst="rect">
            <a:avLst/>
          </a:prstGeom>
        </p:spPr>
        <p:txBody>
          <a:bodyPr lIns="0" tIns="0" rIns="0" bIns="0" anchor="t">
            <a:noAutofit/>
          </a:bodyPr>
          <a:lstStyle>
            <a:lvl1pPr algn="l">
              <a:lnSpc>
                <a:spcPct val="80000"/>
              </a:lnSpc>
              <a:defRPr sz="6480" b="1" spc="-180">
                <a:solidFill>
                  <a:schemeClr val="bg1"/>
                </a:solidFill>
              </a:defRPr>
            </a:lvl1pPr>
          </a:lstStyle>
          <a:p>
            <a:r>
              <a:rPr lang="en-US"/>
              <a:t>Click to edit Master title style</a:t>
            </a:r>
            <a:endParaRPr lang="en-US" dirty="0"/>
          </a:p>
        </p:txBody>
      </p:sp>
      <p:cxnSp>
        <p:nvCxnSpPr>
          <p:cNvPr id="8" name="Straight Connector 4"/>
          <p:cNvCxnSpPr/>
          <p:nvPr userDrawn="1"/>
        </p:nvCxnSpPr>
        <p:spPr>
          <a:xfrm>
            <a:off x="46831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055876" cy="868137"/>
          </a:xfrm>
          <a:prstGeom prst="rect">
            <a:avLst/>
          </a:prstGeom>
        </p:spPr>
      </p:pic>
    </p:spTree>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4" y="1434200"/>
            <a:ext cx="8207375" cy="1977000"/>
          </a:xfrm>
          <a:prstGeom prst="rect">
            <a:avLst/>
          </a:prstGeom>
        </p:spPr>
        <p:txBody>
          <a:bodyPr lIns="0" tIns="0" rIns="0" bIns="0" anchor="t">
            <a:noAutofit/>
          </a:bodyPr>
          <a:lstStyle>
            <a:lvl1pPr algn="l">
              <a:lnSpc>
                <a:spcPct val="80000"/>
              </a:lnSpc>
              <a:defRPr sz="6480" b="1" spc="-180">
                <a:solidFill>
                  <a:schemeClr val="bg1"/>
                </a:solidFill>
              </a:defRPr>
            </a:lvl1pPr>
          </a:lstStyle>
          <a:p>
            <a:r>
              <a:rPr lang="en-US"/>
              <a:t>Click to edit Master title style</a:t>
            </a:r>
            <a:endParaRPr lang="en-US" dirty="0"/>
          </a:p>
        </p:txBody>
      </p:sp>
      <p:cxnSp>
        <p:nvCxnSpPr>
          <p:cNvPr id="8" name="Straight Connector 4"/>
          <p:cNvCxnSpPr/>
          <p:nvPr userDrawn="1"/>
        </p:nvCxnSpPr>
        <p:spPr>
          <a:xfrm>
            <a:off x="46831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46364" cy="868137"/>
          </a:xfrm>
          <a:prstGeom prst="rect">
            <a:avLst/>
          </a:prstGeom>
        </p:spPr>
      </p:pic>
    </p:spTree>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4" y="1145992"/>
            <a:ext cx="8207374" cy="2991933"/>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cxnSp>
        <p:nvCxnSpPr>
          <p:cNvPr id="12" name="Straight Connector 4"/>
          <p:cNvCxnSpPr/>
          <p:nvPr userDrawn="1"/>
        </p:nvCxnSpPr>
        <p:spPr>
          <a:xfrm>
            <a:off x="468314"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13788" cy="868137"/>
          </a:xfrm>
          <a:prstGeom prst="rect">
            <a:avLst/>
          </a:prstGeom>
        </p:spPr>
      </p:pic>
    </p:spTree>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135450"/>
            <a:ext cx="8207374"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8C36687-CBD3-415D-8421-2B5EAA963EBF}"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cxnSp>
        <p:nvCxnSpPr>
          <p:cNvPr id="34" name="Straight Connector 4"/>
          <p:cNvCxnSpPr/>
          <p:nvPr userDrawn="1"/>
        </p:nvCxnSpPr>
        <p:spPr>
          <a:xfrm>
            <a:off x="468314"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2"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055876" cy="868137"/>
          </a:xfrm>
          <a:prstGeom prst="rect">
            <a:avLst/>
          </a:prstGeom>
        </p:spPr>
      </p:pic>
    </p:spTree>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135450"/>
            <a:ext cx="8207374"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7F3C5285-7526-43D5-81FF-B1103F667C54}" type="datetime1">
              <a:rPr lang="fi-FI" smtClean="0">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14"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12"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46364" cy="868137"/>
          </a:xfrm>
          <a:prstGeom prst="rect">
            <a:avLst/>
          </a:prstGeom>
        </p:spPr>
      </p:pic>
    </p:spTree>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3309" y="1135450"/>
            <a:ext cx="3988079"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0" name="Content Placeholder 10"/>
          <p:cNvSpPr>
            <a:spLocks noGrp="1"/>
          </p:cNvSpPr>
          <p:nvPr>
            <p:ph sz="quarter" idx="18"/>
          </p:nvPr>
        </p:nvSpPr>
        <p:spPr>
          <a:xfrm>
            <a:off x="4687610" y="1135450"/>
            <a:ext cx="3988079"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4"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4"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13788" cy="868137"/>
          </a:xfrm>
          <a:prstGeom prst="rect">
            <a:avLst/>
          </a:prstGeom>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20" y="2055250"/>
            <a:ext cx="7975385" cy="1977000"/>
          </a:xfrm>
          <a:prstGeom prst="rect">
            <a:avLst/>
          </a:prstGeom>
        </p:spPr>
        <p:txBody>
          <a:bodyPr lIns="0" tIns="0" rIns="0" bIns="0" anchor="b">
            <a:noAutofit/>
          </a:bodyPr>
          <a:lstStyle>
            <a:lvl1pPr algn="l">
              <a:lnSpc>
                <a:spcPct val="80000"/>
              </a:lnSpc>
              <a:defRPr sz="7200" b="1" spc="-200">
                <a:solidFill>
                  <a:schemeClr val="accent3"/>
                </a:solidFill>
              </a:defRPr>
            </a:lvl1pPr>
          </a:lstStyle>
          <a:p>
            <a:r>
              <a:rPr lang="en-US"/>
              <a:t>Click to edit Master title style</a:t>
            </a:r>
            <a:endParaRPr lang="en-US" dirty="0"/>
          </a:p>
        </p:txBody>
      </p:sp>
      <p:sp>
        <p:nvSpPr>
          <p:cNvPr id="17"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07" y="27454"/>
            <a:ext cx="2238479" cy="1537346"/>
          </a:xfrm>
          <a:prstGeom prst="rect">
            <a:avLst/>
          </a:prstGeom>
        </p:spPr>
      </p:pic>
    </p:spTree>
    <p:extLst>
      <p:ext uri="{BB962C8B-B14F-4D97-AF65-F5344CB8AC3E}">
        <p14:creationId xmlns:p14="http://schemas.microsoft.com/office/powerpoint/2010/main" val="4011972169"/>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en-US"/>
              <a:t>Click to edit Master title style</a:t>
            </a:r>
            <a:endParaRPr lang="en-US" dirty="0"/>
          </a:p>
        </p:txBody>
      </p:sp>
      <p:sp>
        <p:nvSpPr>
          <p:cNvPr id="12" name="Content Placeholder 10"/>
          <p:cNvSpPr>
            <a:spLocks noGrp="1"/>
          </p:cNvSpPr>
          <p:nvPr>
            <p:ph sz="quarter" idx="14"/>
          </p:nvPr>
        </p:nvSpPr>
        <p:spPr>
          <a:xfrm>
            <a:off x="468314" y="1135450"/>
            <a:ext cx="3988079" cy="3002981"/>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Content Placeholder 10"/>
          <p:cNvSpPr>
            <a:spLocks noGrp="1"/>
          </p:cNvSpPr>
          <p:nvPr>
            <p:ph sz="quarter" idx="18"/>
          </p:nvPr>
        </p:nvSpPr>
        <p:spPr>
          <a:xfrm>
            <a:off x="4687610" y="1134944"/>
            <a:ext cx="3988079" cy="3002981"/>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4"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055876" cy="868137"/>
          </a:xfrm>
          <a:prstGeom prst="rect">
            <a:avLst/>
          </a:prstGeom>
        </p:spPr>
      </p:pic>
    </p:spTree>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240" b="1" spc="-90">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8314" y="1135450"/>
            <a:ext cx="3988079"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2"/>
          <p:cNvSpPr>
            <a:spLocks noGrp="1"/>
          </p:cNvSpPr>
          <p:nvPr>
            <p:ph type="dt" sz="half" idx="19"/>
          </p:nvPr>
        </p:nvSpPr>
        <p:spPr/>
        <p:txBody>
          <a:bodyPr/>
          <a:lstStyle>
            <a:lvl1pPr>
              <a:defRPr/>
            </a:lvl1pPr>
          </a:lstStyle>
          <a:p>
            <a:pPr>
              <a:defRPr/>
            </a:pPr>
            <a:fld id="{42FBD0ED-27AA-4BEE-8827-0A59147D95E5}" type="datetime1">
              <a:rPr lang="fi-FI" smtClean="0">
                <a:solidFill>
                  <a:prstClr val="black">
                    <a:tint val="75000"/>
                  </a:prstClr>
                </a:solidFill>
              </a:rPr>
              <a:pPr>
                <a:defRPr/>
              </a:pPr>
              <a:t>21.9.2020</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4"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0" y="1135450"/>
            <a:ext cx="3988079"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1"/>
            <a:ext cx="2146364" cy="868137"/>
          </a:xfrm>
          <a:prstGeom prst="rect">
            <a:avLst/>
          </a:prstGeom>
        </p:spPr>
      </p:pic>
    </p:spTree>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9" y="1434200"/>
            <a:ext cx="7975385" cy="1977000"/>
          </a:xfrm>
          <a:prstGeom prst="rect">
            <a:avLst/>
          </a:prstGeom>
        </p:spPr>
        <p:txBody>
          <a:bodyPr lIns="0" tIns="0" rIns="0" bIns="0" anchor="t">
            <a:noAutofit/>
          </a:bodyPr>
          <a:lstStyle>
            <a:lvl1pPr algn="l">
              <a:lnSpc>
                <a:spcPct val="80000"/>
              </a:lnSpc>
              <a:defRPr sz="5400" b="1" spc="-15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584310" y="4090650"/>
            <a:ext cx="5379423" cy="594000"/>
          </a:xfrm>
          <a:prstGeom prst="rect">
            <a:avLst/>
          </a:prstGeom>
        </p:spPr>
        <p:txBody>
          <a:bodyPr lIns="0" tIns="0" rIns="0" bIns="0" anchor="t">
            <a:normAutofit/>
          </a:bodyPr>
          <a:lstStyle>
            <a:lvl1pPr marL="0" indent="0" algn="l">
              <a:spcBef>
                <a:spcPts val="0"/>
              </a:spcBef>
              <a:buNone/>
              <a:defRPr sz="1200" i="1">
                <a:solidFill>
                  <a:schemeClr val="bg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7" y="27453"/>
            <a:ext cx="2238480" cy="1537346"/>
          </a:xfrm>
          <a:prstGeom prst="rect">
            <a:avLst/>
          </a:prstGeom>
        </p:spPr>
      </p:pic>
    </p:spTree>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9" y="1434200"/>
            <a:ext cx="7975385" cy="1977000"/>
          </a:xfrm>
          <a:prstGeom prst="rect">
            <a:avLst/>
          </a:prstGeom>
        </p:spPr>
        <p:txBody>
          <a:bodyPr lIns="0" tIns="0" rIns="0" bIns="0" anchor="t">
            <a:noAutofit/>
          </a:bodyPr>
          <a:lstStyle>
            <a:lvl1pPr algn="l">
              <a:lnSpc>
                <a:spcPct val="80000"/>
              </a:lnSpc>
              <a:defRPr sz="5400" b="1" spc="-15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10" y="4090650"/>
            <a:ext cx="5379423" cy="594000"/>
          </a:xfrm>
          <a:prstGeom prst="rect">
            <a:avLst/>
          </a:prstGeom>
        </p:spPr>
        <p:txBody>
          <a:bodyPr lIns="0" tIns="0" rIns="0" bIns="0" anchor="t">
            <a:normAutofit/>
          </a:bodyPr>
          <a:lstStyle>
            <a:lvl1pPr marL="0" indent="0" algn="l">
              <a:spcBef>
                <a:spcPts val="0"/>
              </a:spcBef>
              <a:buNone/>
              <a:defRPr sz="1200" i="1">
                <a:solidFill>
                  <a:schemeClr val="bg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8" y="27453"/>
            <a:ext cx="2238479" cy="1537346"/>
          </a:xfrm>
          <a:prstGeom prst="rect">
            <a:avLst/>
          </a:prstGeom>
        </p:spPr>
      </p:pic>
    </p:spTree>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9" y="1434200"/>
            <a:ext cx="7975385" cy="1977000"/>
          </a:xfrm>
          <a:prstGeom prst="rect">
            <a:avLst/>
          </a:prstGeom>
        </p:spPr>
        <p:txBody>
          <a:bodyPr lIns="0" tIns="0" rIns="0" bIns="0" anchor="t">
            <a:noAutofit/>
          </a:bodyPr>
          <a:lstStyle>
            <a:lvl1pPr algn="l">
              <a:lnSpc>
                <a:spcPct val="80000"/>
              </a:lnSpc>
              <a:defRPr sz="5400" b="1" spc="-15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10" y="4090650"/>
            <a:ext cx="5379423" cy="594000"/>
          </a:xfrm>
          <a:prstGeom prst="rect">
            <a:avLst/>
          </a:prstGeom>
        </p:spPr>
        <p:txBody>
          <a:bodyPr lIns="0" tIns="0" rIns="0" bIns="0" anchor="t">
            <a:normAutofit/>
          </a:bodyPr>
          <a:lstStyle>
            <a:lvl1pPr marL="0" indent="0" algn="l">
              <a:spcBef>
                <a:spcPts val="0"/>
              </a:spcBef>
              <a:buNone/>
              <a:defRPr sz="1200" i="1">
                <a:solidFill>
                  <a:schemeClr val="bg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8" y="27453"/>
            <a:ext cx="2238479" cy="1537346"/>
          </a:xfrm>
          <a:prstGeom prst="rect">
            <a:avLst/>
          </a:prstGeom>
        </p:spPr>
      </p:pic>
    </p:spTree>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09" y="1434200"/>
            <a:ext cx="7975385" cy="1977000"/>
          </a:xfrm>
          <a:prstGeom prst="rect">
            <a:avLst/>
          </a:prstGeom>
        </p:spPr>
        <p:txBody>
          <a:bodyPr lIns="0" tIns="0" rIns="0" bIns="0" anchor="t">
            <a:noAutofit/>
          </a:bodyPr>
          <a:lstStyle>
            <a:lvl1pPr algn="l">
              <a:lnSpc>
                <a:spcPct val="80000"/>
              </a:lnSpc>
              <a:defRPr sz="5400" b="1" spc="-150">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584310" y="4090650"/>
            <a:ext cx="5379423" cy="594000"/>
          </a:xfrm>
          <a:prstGeom prst="rect">
            <a:avLst/>
          </a:prstGeom>
        </p:spPr>
        <p:txBody>
          <a:bodyPr lIns="0" tIns="0" rIns="0" bIns="0" anchor="t">
            <a:normAutofit/>
          </a:bodyPr>
          <a:lstStyle>
            <a:lvl1pPr marL="0" indent="0" algn="l">
              <a:spcBef>
                <a:spcPts val="0"/>
              </a:spcBef>
              <a:buNone/>
              <a:defRPr sz="1200" i="1">
                <a:solidFill>
                  <a:schemeClr val="bg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7" y="27453"/>
            <a:ext cx="2238480" cy="1537346"/>
          </a:xfrm>
          <a:prstGeom prst="rect">
            <a:avLst/>
          </a:prstGeom>
        </p:spPr>
      </p:pic>
    </p:spTree>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9" y="1434200"/>
            <a:ext cx="7975385" cy="1977000"/>
          </a:xfrm>
          <a:prstGeom prst="rect">
            <a:avLst/>
          </a:prstGeom>
        </p:spPr>
        <p:txBody>
          <a:bodyPr lIns="0" tIns="0" rIns="0" bIns="0" anchor="t">
            <a:noAutofit/>
          </a:bodyPr>
          <a:lstStyle>
            <a:lvl1pPr algn="l">
              <a:lnSpc>
                <a:spcPct val="80000"/>
              </a:lnSpc>
              <a:defRPr sz="5400" b="1" spc="-15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10" y="4090650"/>
            <a:ext cx="5379423" cy="594000"/>
          </a:xfrm>
          <a:prstGeom prst="rect">
            <a:avLst/>
          </a:prstGeom>
        </p:spPr>
        <p:txBody>
          <a:bodyPr lIns="0" tIns="0" rIns="0" bIns="0" anchor="t">
            <a:normAutofit/>
          </a:bodyPr>
          <a:lstStyle>
            <a:lvl1pPr marL="0" indent="0" algn="l">
              <a:spcBef>
                <a:spcPts val="0"/>
              </a:spcBef>
              <a:buNone/>
              <a:defRPr sz="1200" i="1">
                <a:solidFill>
                  <a:schemeClr val="bg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8" y="27453"/>
            <a:ext cx="2238479" cy="1537346"/>
          </a:xfrm>
          <a:prstGeom prst="rect">
            <a:avLst/>
          </a:prstGeom>
        </p:spPr>
      </p:pic>
    </p:spTree>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9" y="1434200"/>
            <a:ext cx="7975385" cy="1977000"/>
          </a:xfrm>
          <a:prstGeom prst="rect">
            <a:avLst/>
          </a:prstGeom>
        </p:spPr>
        <p:txBody>
          <a:bodyPr lIns="0" tIns="0" rIns="0" bIns="0" anchor="t">
            <a:noAutofit/>
          </a:bodyPr>
          <a:lstStyle>
            <a:lvl1pPr algn="l">
              <a:lnSpc>
                <a:spcPct val="80000"/>
              </a:lnSpc>
              <a:defRPr sz="5400" b="1" spc="-15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584310" y="4090650"/>
            <a:ext cx="5379423" cy="594000"/>
          </a:xfrm>
          <a:prstGeom prst="rect">
            <a:avLst/>
          </a:prstGeom>
        </p:spPr>
        <p:txBody>
          <a:bodyPr lIns="0" tIns="0" rIns="0" bIns="0" anchor="t">
            <a:normAutofit/>
          </a:bodyPr>
          <a:lstStyle>
            <a:lvl1pPr marL="0" indent="0" algn="l">
              <a:spcBef>
                <a:spcPts val="0"/>
              </a:spcBef>
              <a:buNone/>
              <a:defRPr sz="1200" i="1">
                <a:solidFill>
                  <a:schemeClr val="bg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8" y="27453"/>
            <a:ext cx="2238479" cy="1537346"/>
          </a:xfrm>
          <a:prstGeom prst="rect">
            <a:avLst/>
          </a:prstGeom>
        </p:spPr>
      </p:pic>
    </p:spTree>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09" y="2055250"/>
            <a:ext cx="7975385" cy="1977000"/>
          </a:xfrm>
          <a:prstGeom prst="rect">
            <a:avLst/>
          </a:prstGeom>
        </p:spPr>
        <p:txBody>
          <a:bodyPr lIns="0" tIns="0" rIns="0" bIns="0" anchor="b">
            <a:noAutofit/>
          </a:bodyPr>
          <a:lstStyle>
            <a:lvl1pPr algn="l">
              <a:lnSpc>
                <a:spcPct val="80000"/>
              </a:lnSpc>
              <a:defRPr sz="5400" b="1" spc="-150">
                <a:solidFill>
                  <a:schemeClr val="accent3"/>
                </a:solidFill>
              </a:defRPr>
            </a:lvl1pPr>
          </a:lstStyle>
          <a:p>
            <a:r>
              <a:rPr lang="en-US"/>
              <a:t>Click to edit Master title style</a:t>
            </a:r>
            <a:endParaRPr lang="en-US" dirty="0"/>
          </a:p>
        </p:txBody>
      </p:sp>
      <p:sp>
        <p:nvSpPr>
          <p:cNvPr id="17" name="Subtitle 2"/>
          <p:cNvSpPr>
            <a:spLocks noGrp="1"/>
          </p:cNvSpPr>
          <p:nvPr>
            <p:ph type="subTitle" idx="1"/>
          </p:nvPr>
        </p:nvSpPr>
        <p:spPr>
          <a:xfrm>
            <a:off x="584310" y="4128748"/>
            <a:ext cx="5379423" cy="594000"/>
          </a:xfrm>
          <a:prstGeom prst="rect">
            <a:avLst/>
          </a:prstGeom>
        </p:spPr>
        <p:txBody>
          <a:bodyPr lIns="0" tIns="0" rIns="0" bIns="0" anchor="t">
            <a:normAutofit/>
          </a:bodyPr>
          <a:lstStyle>
            <a:lvl1pPr marL="0" indent="0" algn="l">
              <a:spcBef>
                <a:spcPts val="0"/>
              </a:spcBef>
              <a:buNone/>
              <a:defRPr sz="1200" i="1">
                <a:solidFill>
                  <a:srgbClr val="928B8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8" y="27452"/>
            <a:ext cx="2238479" cy="1537346"/>
          </a:xfrm>
          <a:prstGeom prst="rect">
            <a:avLst/>
          </a:prstGeom>
        </p:spPr>
      </p:pic>
    </p:spTree>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09" y="2055250"/>
            <a:ext cx="7975385" cy="1977000"/>
          </a:xfrm>
          <a:prstGeom prst="rect">
            <a:avLst/>
          </a:prstGeom>
        </p:spPr>
        <p:txBody>
          <a:bodyPr lIns="0" tIns="0" rIns="0" bIns="0" anchor="b">
            <a:noAutofit/>
          </a:bodyPr>
          <a:lstStyle>
            <a:lvl1pPr algn="l">
              <a:lnSpc>
                <a:spcPct val="80000"/>
              </a:lnSpc>
              <a:defRPr sz="5400" b="1" spc="-150">
                <a:solidFill>
                  <a:schemeClr val="accent5"/>
                </a:solidFill>
              </a:defRPr>
            </a:lvl1pPr>
          </a:lstStyle>
          <a:p>
            <a:r>
              <a:rPr lang="en-US"/>
              <a:t>Click to edit Master title style</a:t>
            </a:r>
            <a:endParaRPr lang="en-US" dirty="0"/>
          </a:p>
        </p:txBody>
      </p:sp>
      <p:sp>
        <p:nvSpPr>
          <p:cNvPr id="6" name="Subtitle 2"/>
          <p:cNvSpPr>
            <a:spLocks noGrp="1"/>
          </p:cNvSpPr>
          <p:nvPr>
            <p:ph type="subTitle" idx="1"/>
          </p:nvPr>
        </p:nvSpPr>
        <p:spPr>
          <a:xfrm>
            <a:off x="584310" y="4128748"/>
            <a:ext cx="5379423" cy="594000"/>
          </a:xfrm>
          <a:prstGeom prst="rect">
            <a:avLst/>
          </a:prstGeom>
        </p:spPr>
        <p:txBody>
          <a:bodyPr lIns="0" tIns="0" rIns="0" bIns="0" anchor="t">
            <a:normAutofit/>
          </a:bodyPr>
          <a:lstStyle>
            <a:lvl1pPr marL="0" indent="0" algn="l">
              <a:spcBef>
                <a:spcPts val="0"/>
              </a:spcBef>
              <a:buNone/>
              <a:defRPr sz="1200" i="1">
                <a:solidFill>
                  <a:srgbClr val="928B8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8" y="27452"/>
            <a:ext cx="2238479" cy="1537346"/>
          </a:xfrm>
          <a:prstGeom prst="rect">
            <a:avLst/>
          </a:prstGeom>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20" y="2055250"/>
            <a:ext cx="7975385" cy="1977000"/>
          </a:xfrm>
          <a:prstGeom prst="rect">
            <a:avLst/>
          </a:prstGeom>
        </p:spPr>
        <p:txBody>
          <a:bodyPr lIns="0" tIns="0" rIns="0" bIns="0" anchor="b">
            <a:noAutofit/>
          </a:bodyPr>
          <a:lstStyle>
            <a:lvl1pPr algn="l">
              <a:lnSpc>
                <a:spcPct val="80000"/>
              </a:lnSpc>
              <a:defRPr sz="7200" b="1" spc="-200">
                <a:solidFill>
                  <a:schemeClr val="accent5"/>
                </a:solidFill>
              </a:defRPr>
            </a:lvl1pPr>
          </a:lstStyle>
          <a:p>
            <a:r>
              <a:rPr lang="en-US"/>
              <a:t>Click to edit Master title style</a:t>
            </a:r>
            <a:endParaRPr lang="en-US" dirty="0"/>
          </a:p>
        </p:txBody>
      </p:sp>
      <p:sp>
        <p:nvSpPr>
          <p:cNvPr id="6"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07" y="27454"/>
            <a:ext cx="2238479" cy="1537346"/>
          </a:xfrm>
          <a:prstGeom prst="rect">
            <a:avLst/>
          </a:prstGeom>
        </p:spPr>
      </p:pic>
    </p:spTree>
    <p:extLst>
      <p:ext uri="{BB962C8B-B14F-4D97-AF65-F5344CB8AC3E}">
        <p14:creationId xmlns:p14="http://schemas.microsoft.com/office/powerpoint/2010/main" val="3435560931"/>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9" y="2055250"/>
            <a:ext cx="7975385" cy="1977000"/>
          </a:xfrm>
          <a:prstGeom prst="rect">
            <a:avLst/>
          </a:prstGeom>
        </p:spPr>
        <p:txBody>
          <a:bodyPr lIns="0" tIns="0" rIns="0" bIns="0" anchor="b">
            <a:noAutofit/>
          </a:bodyPr>
          <a:lstStyle>
            <a:lvl1pPr algn="l">
              <a:lnSpc>
                <a:spcPct val="80000"/>
              </a:lnSpc>
              <a:defRPr sz="5400" b="1" spc="-150">
                <a:solidFill>
                  <a:schemeClr val="accent1"/>
                </a:solidFill>
              </a:defRPr>
            </a:lvl1pPr>
          </a:lstStyle>
          <a:p>
            <a:r>
              <a:rPr lang="en-US"/>
              <a:t>Click to edit Master title style</a:t>
            </a:r>
            <a:endParaRPr lang="en-US" dirty="0"/>
          </a:p>
        </p:txBody>
      </p:sp>
      <p:sp>
        <p:nvSpPr>
          <p:cNvPr id="6" name="Subtitle 2"/>
          <p:cNvSpPr>
            <a:spLocks noGrp="1"/>
          </p:cNvSpPr>
          <p:nvPr>
            <p:ph type="subTitle" idx="1"/>
          </p:nvPr>
        </p:nvSpPr>
        <p:spPr>
          <a:xfrm>
            <a:off x="584310" y="4128748"/>
            <a:ext cx="5379423" cy="594000"/>
          </a:xfrm>
          <a:prstGeom prst="rect">
            <a:avLst/>
          </a:prstGeom>
        </p:spPr>
        <p:txBody>
          <a:bodyPr lIns="0" tIns="0" rIns="0" bIns="0" anchor="t">
            <a:normAutofit/>
          </a:bodyPr>
          <a:lstStyle>
            <a:lvl1pPr marL="0" indent="0" algn="l">
              <a:spcBef>
                <a:spcPts val="0"/>
              </a:spcBef>
              <a:buNone/>
              <a:defRPr sz="1200" i="1">
                <a:solidFill>
                  <a:srgbClr val="928B8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8" y="27452"/>
            <a:ext cx="2238479" cy="1537346"/>
          </a:xfrm>
          <a:prstGeom prst="rect">
            <a:avLst/>
          </a:prstGeom>
        </p:spPr>
      </p:pic>
    </p:spTree>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4311" y="1826651"/>
            <a:ext cx="3319477" cy="2424675"/>
          </a:xfrm>
          <a:prstGeom prst="rect">
            <a:avLst/>
          </a:prstGeom>
        </p:spPr>
        <p:txBody>
          <a:bodyPr lIns="0" tIns="0" rIns="0" bIns="0" anchor="t">
            <a:noAutofit/>
          </a:bodyPr>
          <a:lstStyle>
            <a:lvl1pPr algn="l">
              <a:lnSpc>
                <a:spcPct val="80000"/>
              </a:lnSpc>
              <a:defRPr sz="4500" b="1" spc="-150">
                <a:solidFill>
                  <a:schemeClr val="accent3"/>
                </a:solidFill>
              </a:defRPr>
            </a:lvl1pPr>
          </a:lstStyle>
          <a:p>
            <a:r>
              <a:rPr lang="en-US"/>
              <a:t>Click to edit Master title style</a:t>
            </a:r>
            <a:endParaRPr lang="en-US" dirty="0"/>
          </a:p>
        </p:txBody>
      </p:sp>
      <p:sp>
        <p:nvSpPr>
          <p:cNvPr id="17" name="Subtitle 2"/>
          <p:cNvSpPr>
            <a:spLocks noGrp="1"/>
          </p:cNvSpPr>
          <p:nvPr>
            <p:ph type="subTitle" idx="1"/>
          </p:nvPr>
        </p:nvSpPr>
        <p:spPr>
          <a:xfrm>
            <a:off x="584311" y="4413251"/>
            <a:ext cx="3319477" cy="437400"/>
          </a:xfrm>
          <a:prstGeom prst="rect">
            <a:avLst/>
          </a:prstGeom>
        </p:spPr>
        <p:txBody>
          <a:bodyPr lIns="0" tIns="0" rIns="0" bIns="0" anchor="t">
            <a:normAutofit/>
          </a:bodyPr>
          <a:lstStyle>
            <a:lvl1pPr marL="0" indent="0" algn="l">
              <a:spcBef>
                <a:spcPts val="0"/>
              </a:spcBef>
              <a:buNone/>
              <a:defRPr sz="1200" i="1">
                <a:solidFill>
                  <a:srgbClr val="928B8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8" y="27452"/>
            <a:ext cx="2238479" cy="1537346"/>
          </a:xfrm>
          <a:prstGeom prst="rect">
            <a:avLst/>
          </a:prstGeom>
        </p:spPr>
      </p:pic>
    </p:spTree>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584311" y="1826651"/>
            <a:ext cx="3319477" cy="2424675"/>
          </a:xfrm>
          <a:prstGeom prst="rect">
            <a:avLst/>
          </a:prstGeom>
        </p:spPr>
        <p:txBody>
          <a:bodyPr lIns="0" tIns="0" rIns="0" bIns="0" anchor="t">
            <a:noAutofit/>
          </a:bodyPr>
          <a:lstStyle>
            <a:lvl1pPr algn="l">
              <a:lnSpc>
                <a:spcPct val="80000"/>
              </a:lnSpc>
              <a:defRPr sz="4500" b="1" spc="-150">
                <a:solidFill>
                  <a:schemeClr val="accent5"/>
                </a:solidFill>
              </a:defRPr>
            </a:lvl1pPr>
          </a:lstStyle>
          <a:p>
            <a:r>
              <a:rPr lang="en-US"/>
              <a:t>Click to edit Master title style</a:t>
            </a:r>
            <a:endParaRPr lang="en-US" dirty="0"/>
          </a:p>
        </p:txBody>
      </p:sp>
      <p:sp>
        <p:nvSpPr>
          <p:cNvPr id="8" name="Subtitle 2"/>
          <p:cNvSpPr>
            <a:spLocks noGrp="1"/>
          </p:cNvSpPr>
          <p:nvPr>
            <p:ph type="subTitle" idx="1"/>
          </p:nvPr>
        </p:nvSpPr>
        <p:spPr>
          <a:xfrm>
            <a:off x="584311" y="4413251"/>
            <a:ext cx="3319477" cy="437400"/>
          </a:xfrm>
          <a:prstGeom prst="rect">
            <a:avLst/>
          </a:prstGeom>
        </p:spPr>
        <p:txBody>
          <a:bodyPr lIns="0" tIns="0" rIns="0" bIns="0" anchor="t">
            <a:normAutofit/>
          </a:bodyPr>
          <a:lstStyle>
            <a:lvl1pPr marL="0" indent="0" algn="l">
              <a:spcBef>
                <a:spcPts val="0"/>
              </a:spcBef>
              <a:buNone/>
              <a:defRPr sz="1200" i="1">
                <a:solidFill>
                  <a:srgbClr val="928B8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8" y="27452"/>
            <a:ext cx="2238479" cy="1537346"/>
          </a:xfrm>
          <a:prstGeom prst="rect">
            <a:avLst/>
          </a:prstGeom>
        </p:spPr>
      </p:pic>
    </p:spTree>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p>
            <a:pPr lvl="0"/>
            <a:r>
              <a:rPr lang="en-US" noProof="0"/>
              <a:t>Click icon to add picture</a:t>
            </a:r>
            <a:endParaRPr lang="fi-FI" noProof="0"/>
          </a:p>
        </p:txBody>
      </p:sp>
      <p:sp>
        <p:nvSpPr>
          <p:cNvPr id="6" name="Title 1"/>
          <p:cNvSpPr>
            <a:spLocks noGrp="1"/>
          </p:cNvSpPr>
          <p:nvPr>
            <p:ph type="ctrTitle"/>
          </p:nvPr>
        </p:nvSpPr>
        <p:spPr>
          <a:xfrm>
            <a:off x="584311" y="1826651"/>
            <a:ext cx="3319477" cy="2424675"/>
          </a:xfrm>
          <a:prstGeom prst="rect">
            <a:avLst/>
          </a:prstGeom>
        </p:spPr>
        <p:txBody>
          <a:bodyPr lIns="0" tIns="0" rIns="0" bIns="0" anchor="t">
            <a:noAutofit/>
          </a:bodyPr>
          <a:lstStyle>
            <a:lvl1pPr algn="l">
              <a:lnSpc>
                <a:spcPct val="80000"/>
              </a:lnSpc>
              <a:defRPr sz="4500" b="1" spc="-150">
                <a:solidFill>
                  <a:schemeClr val="accent1"/>
                </a:solidFill>
              </a:defRPr>
            </a:lvl1pPr>
          </a:lstStyle>
          <a:p>
            <a:r>
              <a:rPr lang="en-US"/>
              <a:t>Click to edit Master title style</a:t>
            </a:r>
            <a:endParaRPr lang="en-US" dirty="0"/>
          </a:p>
        </p:txBody>
      </p:sp>
      <p:sp>
        <p:nvSpPr>
          <p:cNvPr id="7" name="Subtitle 2"/>
          <p:cNvSpPr>
            <a:spLocks noGrp="1"/>
          </p:cNvSpPr>
          <p:nvPr>
            <p:ph type="subTitle" idx="1"/>
          </p:nvPr>
        </p:nvSpPr>
        <p:spPr>
          <a:xfrm>
            <a:off x="584311" y="4413251"/>
            <a:ext cx="3319477" cy="437400"/>
          </a:xfrm>
          <a:prstGeom prst="rect">
            <a:avLst/>
          </a:prstGeom>
        </p:spPr>
        <p:txBody>
          <a:bodyPr lIns="0" tIns="0" rIns="0" bIns="0" anchor="t">
            <a:normAutofit/>
          </a:bodyPr>
          <a:lstStyle>
            <a:lvl1pPr marL="0" indent="0" algn="l">
              <a:spcBef>
                <a:spcPts val="0"/>
              </a:spcBef>
              <a:buNone/>
              <a:defRPr sz="1200" i="1">
                <a:solidFill>
                  <a:srgbClr val="928B81"/>
                </a:solidFill>
                <a:latin typeface="Georgia"/>
                <a:cs typeface="Georgi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8" y="27452"/>
            <a:ext cx="2238479" cy="1537346"/>
          </a:xfrm>
          <a:prstGeom prst="rect">
            <a:avLst/>
          </a:prstGeom>
        </p:spPr>
      </p:pic>
    </p:spTree>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09" y="1434200"/>
            <a:ext cx="7975385" cy="1977000"/>
          </a:xfrm>
          <a:prstGeom prst="rect">
            <a:avLst/>
          </a:prstGeom>
        </p:spPr>
        <p:txBody>
          <a:bodyPr lIns="0" tIns="0" rIns="0" bIns="0" anchor="t">
            <a:noAutofit/>
          </a:bodyPr>
          <a:lstStyle>
            <a:lvl1pPr algn="l">
              <a:lnSpc>
                <a:spcPct val="80000"/>
              </a:lnSpc>
              <a:defRPr sz="5400" b="1" spc="-150">
                <a:solidFill>
                  <a:schemeClr val="bg1"/>
                </a:solidFill>
              </a:defRPr>
            </a:lvl1pPr>
          </a:lstStyle>
          <a:p>
            <a:r>
              <a:rPr lang="en-US"/>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4616" y="4225979"/>
            <a:ext cx="2449209" cy="836673"/>
          </a:xfrm>
          <a:prstGeom prst="rect">
            <a:avLst/>
          </a:prstGeom>
        </p:spPr>
      </p:pic>
    </p:spTree>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9" y="1434200"/>
            <a:ext cx="7975385" cy="1977000"/>
          </a:xfrm>
          <a:prstGeom prst="rect">
            <a:avLst/>
          </a:prstGeom>
        </p:spPr>
        <p:txBody>
          <a:bodyPr lIns="0" tIns="0" rIns="0" bIns="0" anchor="t">
            <a:noAutofit/>
          </a:bodyPr>
          <a:lstStyle>
            <a:lvl1pPr algn="l">
              <a:lnSpc>
                <a:spcPct val="80000"/>
              </a:lnSpc>
              <a:defRPr sz="5400" b="1" spc="-150">
                <a:solidFill>
                  <a:schemeClr val="bg1"/>
                </a:solidFill>
              </a:defRPr>
            </a:lvl1pPr>
          </a:lstStyle>
          <a:p>
            <a:r>
              <a:rPr lang="en-US"/>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4298" y="4225979"/>
            <a:ext cx="2382106" cy="836673"/>
          </a:xfrm>
          <a:prstGeom prst="rect">
            <a:avLst/>
          </a:prstGeom>
        </p:spPr>
      </p:pic>
    </p:spTree>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9" y="1434200"/>
            <a:ext cx="7975385" cy="1977000"/>
          </a:xfrm>
          <a:prstGeom prst="rect">
            <a:avLst/>
          </a:prstGeom>
        </p:spPr>
        <p:txBody>
          <a:bodyPr lIns="0" tIns="0" rIns="0" bIns="0" anchor="t">
            <a:noAutofit/>
          </a:bodyPr>
          <a:lstStyle>
            <a:lvl1pPr algn="l">
              <a:lnSpc>
                <a:spcPct val="80000"/>
              </a:lnSpc>
              <a:defRPr sz="5400" b="1" spc="-150">
                <a:solidFill>
                  <a:schemeClr val="bg1"/>
                </a:solidFill>
              </a:defRPr>
            </a:lvl1pPr>
          </a:lstStyle>
          <a:p>
            <a:r>
              <a:rPr lang="en-US"/>
              <a:t>Click to edit Master 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1232" y="4244290"/>
            <a:ext cx="2382106" cy="800051"/>
          </a:xfrm>
          <a:prstGeom prst="rect">
            <a:avLst/>
          </a:prstGeom>
        </p:spPr>
      </p:pic>
    </p:spTree>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02" y="285750"/>
            <a:ext cx="8085599" cy="896849"/>
          </a:xfrm>
          <a:prstGeom prst="rect">
            <a:avLst/>
          </a:prstGeom>
        </p:spPr>
        <p:txBody>
          <a:bodyPr lIns="0" tIns="0" rIns="0" bIns="0" anchor="t" anchorCtr="0">
            <a:noAutofit/>
          </a:bodyPr>
          <a:lstStyle>
            <a:lvl1pPr algn="l">
              <a:lnSpc>
                <a:spcPct val="85000"/>
              </a:lnSpc>
              <a:defRPr sz="2700" b="1" spc="-75">
                <a:solidFill>
                  <a:srgbClr val="0065BD"/>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540002" y="1264257"/>
            <a:ext cx="808559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4615" y="4225979"/>
            <a:ext cx="2449208" cy="836673"/>
          </a:xfrm>
          <a:prstGeom prst="rect">
            <a:avLst/>
          </a:prstGeom>
        </p:spPr>
      </p:pic>
    </p:spTree>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2" y="285750"/>
            <a:ext cx="8085599" cy="896849"/>
          </a:xfrm>
          <a:prstGeom prst="rect">
            <a:avLst/>
          </a:prstGeom>
        </p:spPr>
        <p:txBody>
          <a:bodyPr lIns="0" tIns="0" rIns="0" bIns="0" anchor="t" anchorCtr="0">
            <a:noAutofit/>
          </a:bodyPr>
          <a:lstStyle>
            <a:lvl1pPr algn="l">
              <a:lnSpc>
                <a:spcPct val="85000"/>
              </a:lnSpc>
              <a:defRPr sz="2700" b="1" spc="-75">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2" y="1264257"/>
            <a:ext cx="808559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p:txBody>
          <a:bodyPr/>
          <a:lstStyle>
            <a:lvl1pPr>
              <a:defRPr/>
            </a:lvl1pPr>
          </a:lstStyle>
          <a:p>
            <a:pPr>
              <a:defRPr/>
            </a:pPr>
            <a:fld id="{06D910DB-C0F0-1A41-AB6F-AB5EC7730884}"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4298" y="4225979"/>
            <a:ext cx="2382106" cy="836672"/>
          </a:xfrm>
          <a:prstGeom prst="rect">
            <a:avLst/>
          </a:prstGeom>
        </p:spPr>
      </p:pic>
    </p:spTree>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02" y="285750"/>
            <a:ext cx="8085599" cy="896849"/>
          </a:xfrm>
          <a:prstGeom prst="rect">
            <a:avLst/>
          </a:prstGeom>
        </p:spPr>
        <p:txBody>
          <a:bodyPr lIns="0" tIns="0" rIns="0" bIns="0" anchor="t" anchorCtr="0">
            <a:noAutofit/>
          </a:bodyPr>
          <a:lstStyle>
            <a:lvl1pPr algn="l">
              <a:lnSpc>
                <a:spcPct val="85000"/>
              </a:lnSpc>
              <a:defRPr sz="2700" b="1" spc="-75">
                <a:solidFill>
                  <a:srgbClr val="0065BD"/>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540002" y="1264257"/>
            <a:ext cx="8085599" cy="2873668"/>
          </a:xfrm>
          <a:prstGeom prst="rect">
            <a:avLst/>
          </a:prstGeom>
        </p:spPr>
        <p:txBody>
          <a:bodyPr vert="horz" lIns="0" tIns="0" rIns="0" bIns="0"/>
          <a:lstStyle>
            <a:lvl1pPr marL="0" indent="0">
              <a:buNone/>
              <a:defRPr sz="1575" b="1">
                <a:latin typeface="+mj-lt"/>
              </a:defRPr>
            </a:lvl1pPr>
            <a:lvl2pPr marL="178200" indent="-159300">
              <a:buFont typeface="Arial"/>
              <a:buChar char="•"/>
              <a:defRPr sz="1500">
                <a:latin typeface="Georgia"/>
              </a:defRPr>
            </a:lvl2pPr>
            <a:lvl3pPr marL="345600" indent="-172800">
              <a:buFont typeface="Lucida Grande"/>
              <a:buChar char="-"/>
              <a:defRPr sz="1200" i="1">
                <a:latin typeface="Georgia"/>
                <a:cs typeface="Georgia"/>
              </a:defRPr>
            </a:lvl3pPr>
            <a:lvl4pPr marL="594000" indent="-145800">
              <a:buFont typeface="Arial"/>
              <a:buChar char="•"/>
              <a:defRPr sz="1050" baseline="0">
                <a:latin typeface="Georgia"/>
              </a:defRPr>
            </a:lvl4pPr>
            <a:lvl5pPr marL="815400" indent="-171450">
              <a:buFont typeface="Courier New"/>
              <a:buChar char="o"/>
              <a:defRPr sz="975"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p:txBody>
          <a:bodyPr/>
          <a:lstStyle>
            <a:lvl1pPr>
              <a:defRPr/>
            </a:lvl1pPr>
          </a:lstStyle>
          <a:p>
            <a:pPr>
              <a:defRPr/>
            </a:pPr>
            <a:fld id="{3815D0FA-D02A-0640-99E9-F9BA78C58440}" type="datetime1">
              <a:rPr lang="fi-FI">
                <a:solidFill>
                  <a:prstClr val="black">
                    <a:tint val="75000"/>
                  </a:prstClr>
                </a:solidFill>
              </a:rPr>
              <a:pPr>
                <a:defRPr/>
              </a:pPr>
              <a:t>21.9.2020</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2766" y="4244290"/>
            <a:ext cx="2382105" cy="800051"/>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6" Type="http://schemas.openxmlformats.org/officeDocument/2006/relationships/theme" Target="../theme/theme10.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213.xml"/><Relationship Id="rId18" Type="http://schemas.openxmlformats.org/officeDocument/2006/relationships/slideLayout" Target="../slideLayouts/slideLayout218.xml"/><Relationship Id="rId26" Type="http://schemas.openxmlformats.org/officeDocument/2006/relationships/slideLayout" Target="../slideLayouts/slideLayout226.xml"/><Relationship Id="rId3" Type="http://schemas.openxmlformats.org/officeDocument/2006/relationships/slideLayout" Target="../slideLayouts/slideLayout203.xml"/><Relationship Id="rId21" Type="http://schemas.openxmlformats.org/officeDocument/2006/relationships/slideLayout" Target="../slideLayouts/slideLayout221.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5" Type="http://schemas.openxmlformats.org/officeDocument/2006/relationships/slideLayout" Target="../slideLayouts/slideLayout225.xml"/><Relationship Id="rId33" Type="http://schemas.openxmlformats.org/officeDocument/2006/relationships/theme" Target="../theme/theme11.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20" Type="http://schemas.openxmlformats.org/officeDocument/2006/relationships/slideLayout" Target="../slideLayouts/slideLayout220.xml"/><Relationship Id="rId29" Type="http://schemas.openxmlformats.org/officeDocument/2006/relationships/slideLayout" Target="../slideLayouts/slideLayout229.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24" Type="http://schemas.openxmlformats.org/officeDocument/2006/relationships/slideLayout" Target="../slideLayouts/slideLayout224.xml"/><Relationship Id="rId32" Type="http://schemas.openxmlformats.org/officeDocument/2006/relationships/slideLayout" Target="../slideLayouts/slideLayout232.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23" Type="http://schemas.openxmlformats.org/officeDocument/2006/relationships/slideLayout" Target="../slideLayouts/slideLayout223.xml"/><Relationship Id="rId28" Type="http://schemas.openxmlformats.org/officeDocument/2006/relationships/slideLayout" Target="../slideLayouts/slideLayout228.xml"/><Relationship Id="rId10" Type="http://schemas.openxmlformats.org/officeDocument/2006/relationships/slideLayout" Target="../slideLayouts/slideLayout210.xml"/><Relationship Id="rId19" Type="http://schemas.openxmlformats.org/officeDocument/2006/relationships/slideLayout" Target="../slideLayouts/slideLayout219.xml"/><Relationship Id="rId31" Type="http://schemas.openxmlformats.org/officeDocument/2006/relationships/slideLayout" Target="../slideLayouts/slideLayout231.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 Id="rId22" Type="http://schemas.openxmlformats.org/officeDocument/2006/relationships/slideLayout" Target="../slideLayouts/slideLayout222.xml"/><Relationship Id="rId27" Type="http://schemas.openxmlformats.org/officeDocument/2006/relationships/slideLayout" Target="../slideLayouts/slideLayout227.xml"/><Relationship Id="rId30" Type="http://schemas.openxmlformats.org/officeDocument/2006/relationships/slideLayout" Target="../slideLayouts/slideLayout230.xml"/><Relationship Id="rId8" Type="http://schemas.openxmlformats.org/officeDocument/2006/relationships/slideLayout" Target="../slideLayouts/slideLayout20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3" Type="http://schemas.openxmlformats.org/officeDocument/2006/relationships/slideLayout" Target="../slideLayouts/slideLayout235.xml"/><Relationship Id="rId21" Type="http://schemas.openxmlformats.org/officeDocument/2006/relationships/theme" Target="../theme/theme12.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 Type="http://schemas.openxmlformats.org/officeDocument/2006/relationships/slideLayout" Target="../slideLayouts/slideLayout234.xml"/><Relationship Id="rId16" Type="http://schemas.openxmlformats.org/officeDocument/2006/relationships/slideLayout" Target="../slideLayouts/slideLayout248.xml"/><Relationship Id="rId20" Type="http://schemas.openxmlformats.org/officeDocument/2006/relationships/slideLayout" Target="../slideLayouts/slideLayout252.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10" Type="http://schemas.openxmlformats.org/officeDocument/2006/relationships/slideLayout" Target="../slideLayouts/slideLayout242.xml"/><Relationship Id="rId19" Type="http://schemas.openxmlformats.org/officeDocument/2006/relationships/slideLayout" Target="../slideLayouts/slideLayout251.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6" Type="http://schemas.openxmlformats.org/officeDocument/2006/relationships/theme" Target="../theme/theme13.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5" Type="http://schemas.openxmlformats.org/officeDocument/2006/relationships/slideLayout" Target="../slideLayouts/slideLayout26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slideLayout" Target="../slideLayouts/slideLayout280.xml"/><Relationship Id="rId18" Type="http://schemas.openxmlformats.org/officeDocument/2006/relationships/slideLayout" Target="../slideLayouts/slideLayout285.xml"/><Relationship Id="rId3" Type="http://schemas.openxmlformats.org/officeDocument/2006/relationships/slideLayout" Target="../slideLayouts/slideLayout270.xml"/><Relationship Id="rId21" Type="http://schemas.openxmlformats.org/officeDocument/2006/relationships/slideLayout" Target="../slideLayouts/slideLayout288.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17" Type="http://schemas.openxmlformats.org/officeDocument/2006/relationships/slideLayout" Target="../slideLayouts/slideLayout284.xml"/><Relationship Id="rId2" Type="http://schemas.openxmlformats.org/officeDocument/2006/relationships/slideLayout" Target="../slideLayouts/slideLayout269.xml"/><Relationship Id="rId16" Type="http://schemas.openxmlformats.org/officeDocument/2006/relationships/slideLayout" Target="../slideLayouts/slideLayout283.xml"/><Relationship Id="rId20" Type="http://schemas.openxmlformats.org/officeDocument/2006/relationships/slideLayout" Target="../slideLayouts/slideLayout287.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5" Type="http://schemas.openxmlformats.org/officeDocument/2006/relationships/slideLayout" Target="../slideLayouts/slideLayout282.xml"/><Relationship Id="rId23" Type="http://schemas.openxmlformats.org/officeDocument/2006/relationships/theme" Target="../theme/theme14.xml"/><Relationship Id="rId10" Type="http://schemas.openxmlformats.org/officeDocument/2006/relationships/slideLayout" Target="../slideLayouts/slideLayout277.xml"/><Relationship Id="rId19" Type="http://schemas.openxmlformats.org/officeDocument/2006/relationships/slideLayout" Target="../slideLayouts/slideLayout286.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slideLayout" Target="../slideLayouts/slideLayout281.xml"/><Relationship Id="rId22" Type="http://schemas.openxmlformats.org/officeDocument/2006/relationships/slideLayout" Target="../slideLayouts/slideLayout28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slideLayout" Target="../slideLayouts/slideLayout302.xml"/><Relationship Id="rId18" Type="http://schemas.openxmlformats.org/officeDocument/2006/relationships/slideLayout" Target="../slideLayouts/slideLayout307.xml"/><Relationship Id="rId26" Type="http://schemas.openxmlformats.org/officeDocument/2006/relationships/slideLayout" Target="../slideLayouts/slideLayout315.xml"/><Relationship Id="rId3" Type="http://schemas.openxmlformats.org/officeDocument/2006/relationships/slideLayout" Target="../slideLayouts/slideLayout292.xml"/><Relationship Id="rId21" Type="http://schemas.openxmlformats.org/officeDocument/2006/relationships/slideLayout" Target="../slideLayouts/slideLayout310.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17" Type="http://schemas.openxmlformats.org/officeDocument/2006/relationships/slideLayout" Target="../slideLayouts/slideLayout306.xml"/><Relationship Id="rId25" Type="http://schemas.openxmlformats.org/officeDocument/2006/relationships/slideLayout" Target="../slideLayouts/slideLayout314.xml"/><Relationship Id="rId2" Type="http://schemas.openxmlformats.org/officeDocument/2006/relationships/slideLayout" Target="../slideLayouts/slideLayout291.xml"/><Relationship Id="rId16" Type="http://schemas.openxmlformats.org/officeDocument/2006/relationships/slideLayout" Target="../slideLayouts/slideLayout305.xml"/><Relationship Id="rId20" Type="http://schemas.openxmlformats.org/officeDocument/2006/relationships/slideLayout" Target="../slideLayouts/slideLayout309.xml"/><Relationship Id="rId29" Type="http://schemas.openxmlformats.org/officeDocument/2006/relationships/slideLayout" Target="../slideLayouts/slideLayout318.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24" Type="http://schemas.openxmlformats.org/officeDocument/2006/relationships/slideLayout" Target="../slideLayouts/slideLayout313.xml"/><Relationship Id="rId5" Type="http://schemas.openxmlformats.org/officeDocument/2006/relationships/slideLayout" Target="../slideLayouts/slideLayout294.xml"/><Relationship Id="rId15" Type="http://schemas.openxmlformats.org/officeDocument/2006/relationships/slideLayout" Target="../slideLayouts/slideLayout304.xml"/><Relationship Id="rId23" Type="http://schemas.openxmlformats.org/officeDocument/2006/relationships/slideLayout" Target="../slideLayouts/slideLayout312.xml"/><Relationship Id="rId28" Type="http://schemas.openxmlformats.org/officeDocument/2006/relationships/slideLayout" Target="../slideLayouts/slideLayout317.xml"/><Relationship Id="rId10" Type="http://schemas.openxmlformats.org/officeDocument/2006/relationships/slideLayout" Target="../slideLayouts/slideLayout299.xml"/><Relationship Id="rId19" Type="http://schemas.openxmlformats.org/officeDocument/2006/relationships/slideLayout" Target="../slideLayouts/slideLayout308.xml"/><Relationship Id="rId31" Type="http://schemas.openxmlformats.org/officeDocument/2006/relationships/theme" Target="../theme/theme15.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slideLayout" Target="../slideLayouts/slideLayout303.xml"/><Relationship Id="rId22" Type="http://schemas.openxmlformats.org/officeDocument/2006/relationships/slideLayout" Target="../slideLayouts/slideLayout311.xml"/><Relationship Id="rId27" Type="http://schemas.openxmlformats.org/officeDocument/2006/relationships/slideLayout" Target="../slideLayouts/slideLayout316.xml"/><Relationship Id="rId30" Type="http://schemas.openxmlformats.org/officeDocument/2006/relationships/slideLayout" Target="../slideLayouts/slideLayout31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18" Type="http://schemas.openxmlformats.org/officeDocument/2006/relationships/slideLayout" Target="../slideLayouts/slideLayout337.xml"/><Relationship Id="rId3" Type="http://schemas.openxmlformats.org/officeDocument/2006/relationships/slideLayout" Target="../slideLayouts/slideLayout322.xml"/><Relationship Id="rId21" Type="http://schemas.openxmlformats.org/officeDocument/2006/relationships/slideLayout" Target="../slideLayouts/slideLayout340.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17" Type="http://schemas.openxmlformats.org/officeDocument/2006/relationships/slideLayout" Target="../slideLayouts/slideLayout336.xml"/><Relationship Id="rId2" Type="http://schemas.openxmlformats.org/officeDocument/2006/relationships/slideLayout" Target="../slideLayouts/slideLayout321.xml"/><Relationship Id="rId16" Type="http://schemas.openxmlformats.org/officeDocument/2006/relationships/slideLayout" Target="../slideLayouts/slideLayout335.xml"/><Relationship Id="rId20" Type="http://schemas.openxmlformats.org/officeDocument/2006/relationships/slideLayout" Target="../slideLayouts/slideLayout339.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slideLayout" Target="../slideLayouts/slideLayout334.xml"/><Relationship Id="rId23" Type="http://schemas.openxmlformats.org/officeDocument/2006/relationships/theme" Target="../theme/theme16.xml"/><Relationship Id="rId10" Type="http://schemas.openxmlformats.org/officeDocument/2006/relationships/slideLayout" Target="../slideLayouts/slideLayout329.xml"/><Relationship Id="rId19" Type="http://schemas.openxmlformats.org/officeDocument/2006/relationships/slideLayout" Target="../slideLayouts/slideLayout338.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slideLayout" Target="../slideLayouts/slideLayout333.xml"/><Relationship Id="rId22" Type="http://schemas.openxmlformats.org/officeDocument/2006/relationships/slideLayout" Target="../slideLayouts/slideLayout34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slideLayout" Target="../slideLayouts/slideLayout354.xml"/><Relationship Id="rId18" Type="http://schemas.openxmlformats.org/officeDocument/2006/relationships/slideLayout" Target="../slideLayouts/slideLayout359.xml"/><Relationship Id="rId3" Type="http://schemas.openxmlformats.org/officeDocument/2006/relationships/slideLayout" Target="../slideLayouts/slideLayout344.xml"/><Relationship Id="rId21" Type="http://schemas.openxmlformats.org/officeDocument/2006/relationships/slideLayout" Target="../slideLayouts/slideLayout362.xml"/><Relationship Id="rId7" Type="http://schemas.openxmlformats.org/officeDocument/2006/relationships/slideLayout" Target="../slideLayouts/slideLayout348.xml"/><Relationship Id="rId12" Type="http://schemas.openxmlformats.org/officeDocument/2006/relationships/slideLayout" Target="../slideLayouts/slideLayout353.xml"/><Relationship Id="rId17" Type="http://schemas.openxmlformats.org/officeDocument/2006/relationships/slideLayout" Target="../slideLayouts/slideLayout358.xml"/><Relationship Id="rId2" Type="http://schemas.openxmlformats.org/officeDocument/2006/relationships/slideLayout" Target="../slideLayouts/slideLayout343.xml"/><Relationship Id="rId16" Type="http://schemas.openxmlformats.org/officeDocument/2006/relationships/slideLayout" Target="../slideLayouts/slideLayout357.xml"/><Relationship Id="rId20" Type="http://schemas.openxmlformats.org/officeDocument/2006/relationships/slideLayout" Target="../slideLayouts/slideLayout361.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5" Type="http://schemas.openxmlformats.org/officeDocument/2006/relationships/slideLayout" Target="../slideLayouts/slideLayout356.xml"/><Relationship Id="rId10" Type="http://schemas.openxmlformats.org/officeDocument/2006/relationships/slideLayout" Target="../slideLayouts/slideLayout351.xml"/><Relationship Id="rId19" Type="http://schemas.openxmlformats.org/officeDocument/2006/relationships/slideLayout" Target="../slideLayouts/slideLayout360.xml"/><Relationship Id="rId4" Type="http://schemas.openxmlformats.org/officeDocument/2006/relationships/slideLayout" Target="../slideLayouts/slideLayout345.xml"/><Relationship Id="rId9" Type="http://schemas.openxmlformats.org/officeDocument/2006/relationships/slideLayout" Target="../slideLayouts/slideLayout350.xml"/><Relationship Id="rId14" Type="http://schemas.openxmlformats.org/officeDocument/2006/relationships/slideLayout" Target="../slideLayouts/slideLayout355.xml"/><Relationship Id="rId2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slideLayout" Target="../slideLayouts/slideLayout375.xml"/><Relationship Id="rId18" Type="http://schemas.openxmlformats.org/officeDocument/2006/relationships/slideLayout" Target="../slideLayouts/slideLayout380.xml"/><Relationship Id="rId3" Type="http://schemas.openxmlformats.org/officeDocument/2006/relationships/slideLayout" Target="../slideLayouts/slideLayout365.xml"/><Relationship Id="rId21" Type="http://schemas.openxmlformats.org/officeDocument/2006/relationships/slideLayout" Target="../slideLayouts/slideLayout383.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17" Type="http://schemas.openxmlformats.org/officeDocument/2006/relationships/slideLayout" Target="../slideLayouts/slideLayout379.xml"/><Relationship Id="rId2" Type="http://schemas.openxmlformats.org/officeDocument/2006/relationships/slideLayout" Target="../slideLayouts/slideLayout364.xml"/><Relationship Id="rId16" Type="http://schemas.openxmlformats.org/officeDocument/2006/relationships/slideLayout" Target="../slideLayouts/slideLayout378.xml"/><Relationship Id="rId20" Type="http://schemas.openxmlformats.org/officeDocument/2006/relationships/slideLayout" Target="../slideLayouts/slideLayout382.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5" Type="http://schemas.openxmlformats.org/officeDocument/2006/relationships/slideLayout" Target="../slideLayouts/slideLayout377.xml"/><Relationship Id="rId10" Type="http://schemas.openxmlformats.org/officeDocument/2006/relationships/slideLayout" Target="../slideLayouts/slideLayout372.xml"/><Relationship Id="rId19" Type="http://schemas.openxmlformats.org/officeDocument/2006/relationships/slideLayout" Target="../slideLayouts/slideLayout381.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slideLayout" Target="../slideLayouts/slideLayout376.xml"/><Relationship Id="rId2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91.xml"/><Relationship Id="rId13" Type="http://schemas.openxmlformats.org/officeDocument/2006/relationships/slideLayout" Target="../slideLayouts/slideLayout396.xml"/><Relationship Id="rId18" Type="http://schemas.openxmlformats.org/officeDocument/2006/relationships/slideLayout" Target="../slideLayouts/slideLayout401.xml"/><Relationship Id="rId3" Type="http://schemas.openxmlformats.org/officeDocument/2006/relationships/slideLayout" Target="../slideLayouts/slideLayout386.xml"/><Relationship Id="rId21" Type="http://schemas.openxmlformats.org/officeDocument/2006/relationships/slideLayout" Target="../slideLayouts/slideLayout404.xml"/><Relationship Id="rId7" Type="http://schemas.openxmlformats.org/officeDocument/2006/relationships/slideLayout" Target="../slideLayouts/slideLayout390.xml"/><Relationship Id="rId12" Type="http://schemas.openxmlformats.org/officeDocument/2006/relationships/slideLayout" Target="../slideLayouts/slideLayout395.xml"/><Relationship Id="rId17" Type="http://schemas.openxmlformats.org/officeDocument/2006/relationships/slideLayout" Target="../slideLayouts/slideLayout400.xml"/><Relationship Id="rId2" Type="http://schemas.openxmlformats.org/officeDocument/2006/relationships/slideLayout" Target="../slideLayouts/slideLayout385.xml"/><Relationship Id="rId16" Type="http://schemas.openxmlformats.org/officeDocument/2006/relationships/slideLayout" Target="../slideLayouts/slideLayout399.xml"/><Relationship Id="rId20" Type="http://schemas.openxmlformats.org/officeDocument/2006/relationships/slideLayout" Target="../slideLayouts/slideLayout403.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5" Type="http://schemas.openxmlformats.org/officeDocument/2006/relationships/slideLayout" Target="../slideLayouts/slideLayout398.xml"/><Relationship Id="rId10" Type="http://schemas.openxmlformats.org/officeDocument/2006/relationships/slideLayout" Target="../slideLayouts/slideLayout393.xml"/><Relationship Id="rId19" Type="http://schemas.openxmlformats.org/officeDocument/2006/relationships/slideLayout" Target="../slideLayouts/slideLayout402.xml"/><Relationship Id="rId4" Type="http://schemas.openxmlformats.org/officeDocument/2006/relationships/slideLayout" Target="../slideLayouts/slideLayout387.xml"/><Relationship Id="rId9" Type="http://schemas.openxmlformats.org/officeDocument/2006/relationships/slideLayout" Target="../slideLayouts/slideLayout392.xml"/><Relationship Id="rId14" Type="http://schemas.openxmlformats.org/officeDocument/2006/relationships/slideLayout" Target="../slideLayouts/slideLayout397.xml"/><Relationship Id="rId2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412.xml"/><Relationship Id="rId13" Type="http://schemas.openxmlformats.org/officeDocument/2006/relationships/slideLayout" Target="../slideLayouts/slideLayout417.xml"/><Relationship Id="rId18" Type="http://schemas.openxmlformats.org/officeDocument/2006/relationships/slideLayout" Target="../slideLayouts/slideLayout422.xml"/><Relationship Id="rId3" Type="http://schemas.openxmlformats.org/officeDocument/2006/relationships/slideLayout" Target="../slideLayouts/slideLayout407.xml"/><Relationship Id="rId21" Type="http://schemas.openxmlformats.org/officeDocument/2006/relationships/slideLayout" Target="../slideLayouts/slideLayout425.xml"/><Relationship Id="rId7" Type="http://schemas.openxmlformats.org/officeDocument/2006/relationships/slideLayout" Target="../slideLayouts/slideLayout411.xml"/><Relationship Id="rId12" Type="http://schemas.openxmlformats.org/officeDocument/2006/relationships/slideLayout" Target="../slideLayouts/slideLayout416.xml"/><Relationship Id="rId17" Type="http://schemas.openxmlformats.org/officeDocument/2006/relationships/slideLayout" Target="../slideLayouts/slideLayout421.xml"/><Relationship Id="rId2" Type="http://schemas.openxmlformats.org/officeDocument/2006/relationships/slideLayout" Target="../slideLayouts/slideLayout406.xml"/><Relationship Id="rId16" Type="http://schemas.openxmlformats.org/officeDocument/2006/relationships/slideLayout" Target="../slideLayouts/slideLayout420.xml"/><Relationship Id="rId20" Type="http://schemas.openxmlformats.org/officeDocument/2006/relationships/slideLayout" Target="../slideLayouts/slideLayout424.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5" Type="http://schemas.openxmlformats.org/officeDocument/2006/relationships/slideLayout" Target="../slideLayouts/slideLayout419.xml"/><Relationship Id="rId10" Type="http://schemas.openxmlformats.org/officeDocument/2006/relationships/slideLayout" Target="../slideLayouts/slideLayout414.xml"/><Relationship Id="rId19" Type="http://schemas.openxmlformats.org/officeDocument/2006/relationships/slideLayout" Target="../slideLayouts/slideLayout423.xml"/><Relationship Id="rId4" Type="http://schemas.openxmlformats.org/officeDocument/2006/relationships/slideLayout" Target="../slideLayouts/slideLayout408.xml"/><Relationship Id="rId9" Type="http://schemas.openxmlformats.org/officeDocument/2006/relationships/slideLayout" Target="../slideLayouts/slideLayout413.xml"/><Relationship Id="rId14" Type="http://schemas.openxmlformats.org/officeDocument/2006/relationships/slideLayout" Target="../slideLayouts/slideLayout418.xml"/><Relationship Id="rId2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433.xml"/><Relationship Id="rId13" Type="http://schemas.openxmlformats.org/officeDocument/2006/relationships/slideLayout" Target="../slideLayouts/slideLayout438.xml"/><Relationship Id="rId18" Type="http://schemas.openxmlformats.org/officeDocument/2006/relationships/slideLayout" Target="../slideLayouts/slideLayout443.xml"/><Relationship Id="rId3" Type="http://schemas.openxmlformats.org/officeDocument/2006/relationships/slideLayout" Target="../slideLayouts/slideLayout428.xml"/><Relationship Id="rId21" Type="http://schemas.openxmlformats.org/officeDocument/2006/relationships/slideLayout" Target="../slideLayouts/slideLayout446.xml"/><Relationship Id="rId7" Type="http://schemas.openxmlformats.org/officeDocument/2006/relationships/slideLayout" Target="../slideLayouts/slideLayout432.xml"/><Relationship Id="rId12" Type="http://schemas.openxmlformats.org/officeDocument/2006/relationships/slideLayout" Target="../slideLayouts/slideLayout437.xml"/><Relationship Id="rId17" Type="http://schemas.openxmlformats.org/officeDocument/2006/relationships/slideLayout" Target="../slideLayouts/slideLayout442.xml"/><Relationship Id="rId2" Type="http://schemas.openxmlformats.org/officeDocument/2006/relationships/slideLayout" Target="../slideLayouts/slideLayout427.xml"/><Relationship Id="rId16" Type="http://schemas.openxmlformats.org/officeDocument/2006/relationships/slideLayout" Target="../slideLayouts/slideLayout441.xml"/><Relationship Id="rId20" Type="http://schemas.openxmlformats.org/officeDocument/2006/relationships/slideLayout" Target="../slideLayouts/slideLayout445.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5" Type="http://schemas.openxmlformats.org/officeDocument/2006/relationships/slideLayout" Target="../slideLayouts/slideLayout440.xml"/><Relationship Id="rId10" Type="http://schemas.openxmlformats.org/officeDocument/2006/relationships/slideLayout" Target="../slideLayouts/slideLayout435.xml"/><Relationship Id="rId19" Type="http://schemas.openxmlformats.org/officeDocument/2006/relationships/slideLayout" Target="../slideLayouts/slideLayout444.xml"/><Relationship Id="rId4" Type="http://schemas.openxmlformats.org/officeDocument/2006/relationships/slideLayout" Target="../slideLayouts/slideLayout429.xml"/><Relationship Id="rId9" Type="http://schemas.openxmlformats.org/officeDocument/2006/relationships/slideLayout" Target="../slideLayouts/slideLayout434.xml"/><Relationship Id="rId14" Type="http://schemas.openxmlformats.org/officeDocument/2006/relationships/slideLayout" Target="../slideLayouts/slideLayout439.xml"/><Relationship Id="rId22"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slideLayout" Target="../slideLayouts/slideLayout459.xml"/><Relationship Id="rId18" Type="http://schemas.openxmlformats.org/officeDocument/2006/relationships/slideLayout" Target="../slideLayouts/slideLayout464.xml"/><Relationship Id="rId3" Type="http://schemas.openxmlformats.org/officeDocument/2006/relationships/slideLayout" Target="../slideLayouts/slideLayout449.xml"/><Relationship Id="rId21" Type="http://schemas.openxmlformats.org/officeDocument/2006/relationships/slideLayout" Target="../slideLayouts/slideLayout467.xml"/><Relationship Id="rId7" Type="http://schemas.openxmlformats.org/officeDocument/2006/relationships/slideLayout" Target="../slideLayouts/slideLayout453.xml"/><Relationship Id="rId12" Type="http://schemas.openxmlformats.org/officeDocument/2006/relationships/slideLayout" Target="../slideLayouts/slideLayout458.xml"/><Relationship Id="rId17" Type="http://schemas.openxmlformats.org/officeDocument/2006/relationships/slideLayout" Target="../slideLayouts/slideLayout463.xml"/><Relationship Id="rId2" Type="http://schemas.openxmlformats.org/officeDocument/2006/relationships/slideLayout" Target="../slideLayouts/slideLayout448.xml"/><Relationship Id="rId16" Type="http://schemas.openxmlformats.org/officeDocument/2006/relationships/slideLayout" Target="../slideLayouts/slideLayout462.xml"/><Relationship Id="rId20" Type="http://schemas.openxmlformats.org/officeDocument/2006/relationships/slideLayout" Target="../slideLayouts/slideLayout466.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5" Type="http://schemas.openxmlformats.org/officeDocument/2006/relationships/slideLayout" Target="../slideLayouts/slideLayout461.xml"/><Relationship Id="rId10" Type="http://schemas.openxmlformats.org/officeDocument/2006/relationships/slideLayout" Target="../slideLayouts/slideLayout456.xml"/><Relationship Id="rId19" Type="http://schemas.openxmlformats.org/officeDocument/2006/relationships/slideLayout" Target="../slideLayouts/slideLayout465.xml"/><Relationship Id="rId4" Type="http://schemas.openxmlformats.org/officeDocument/2006/relationships/slideLayout" Target="../slideLayouts/slideLayout450.xml"/><Relationship Id="rId9" Type="http://schemas.openxmlformats.org/officeDocument/2006/relationships/slideLayout" Target="../slideLayouts/slideLayout455.xml"/><Relationship Id="rId14" Type="http://schemas.openxmlformats.org/officeDocument/2006/relationships/slideLayout" Target="../slideLayouts/slideLayout460.xml"/><Relationship Id="rId22"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475.xml"/><Relationship Id="rId13" Type="http://schemas.openxmlformats.org/officeDocument/2006/relationships/slideLayout" Target="../slideLayouts/slideLayout480.xml"/><Relationship Id="rId18" Type="http://schemas.openxmlformats.org/officeDocument/2006/relationships/slideLayout" Target="../slideLayouts/slideLayout485.xml"/><Relationship Id="rId3" Type="http://schemas.openxmlformats.org/officeDocument/2006/relationships/slideLayout" Target="../slideLayouts/slideLayout470.xml"/><Relationship Id="rId21" Type="http://schemas.openxmlformats.org/officeDocument/2006/relationships/slideLayout" Target="../slideLayouts/slideLayout488.xml"/><Relationship Id="rId7" Type="http://schemas.openxmlformats.org/officeDocument/2006/relationships/slideLayout" Target="../slideLayouts/slideLayout474.xml"/><Relationship Id="rId12" Type="http://schemas.openxmlformats.org/officeDocument/2006/relationships/slideLayout" Target="../slideLayouts/slideLayout479.xml"/><Relationship Id="rId17" Type="http://schemas.openxmlformats.org/officeDocument/2006/relationships/slideLayout" Target="../slideLayouts/slideLayout484.xml"/><Relationship Id="rId2" Type="http://schemas.openxmlformats.org/officeDocument/2006/relationships/slideLayout" Target="../slideLayouts/slideLayout469.xml"/><Relationship Id="rId16" Type="http://schemas.openxmlformats.org/officeDocument/2006/relationships/slideLayout" Target="../slideLayouts/slideLayout483.xml"/><Relationship Id="rId20" Type="http://schemas.openxmlformats.org/officeDocument/2006/relationships/slideLayout" Target="../slideLayouts/slideLayout487.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24" Type="http://schemas.openxmlformats.org/officeDocument/2006/relationships/theme" Target="../theme/theme23.xml"/><Relationship Id="rId5" Type="http://schemas.openxmlformats.org/officeDocument/2006/relationships/slideLayout" Target="../slideLayouts/slideLayout472.xml"/><Relationship Id="rId15" Type="http://schemas.openxmlformats.org/officeDocument/2006/relationships/slideLayout" Target="../slideLayouts/slideLayout482.xml"/><Relationship Id="rId23" Type="http://schemas.openxmlformats.org/officeDocument/2006/relationships/slideLayout" Target="../slideLayouts/slideLayout490.xml"/><Relationship Id="rId10" Type="http://schemas.openxmlformats.org/officeDocument/2006/relationships/slideLayout" Target="../slideLayouts/slideLayout477.xml"/><Relationship Id="rId19" Type="http://schemas.openxmlformats.org/officeDocument/2006/relationships/slideLayout" Target="../slideLayouts/slideLayout486.xml"/><Relationship Id="rId4" Type="http://schemas.openxmlformats.org/officeDocument/2006/relationships/slideLayout" Target="../slideLayouts/slideLayout471.xml"/><Relationship Id="rId9" Type="http://schemas.openxmlformats.org/officeDocument/2006/relationships/slideLayout" Target="../slideLayouts/slideLayout476.xml"/><Relationship Id="rId14" Type="http://schemas.openxmlformats.org/officeDocument/2006/relationships/slideLayout" Target="../slideLayouts/slideLayout481.xml"/><Relationship Id="rId22" Type="http://schemas.openxmlformats.org/officeDocument/2006/relationships/slideLayout" Target="../slideLayouts/slideLayout48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498.xml"/><Relationship Id="rId13" Type="http://schemas.openxmlformats.org/officeDocument/2006/relationships/slideLayout" Target="../slideLayouts/slideLayout503.xml"/><Relationship Id="rId18" Type="http://schemas.openxmlformats.org/officeDocument/2006/relationships/slideLayout" Target="../slideLayouts/slideLayout508.xml"/><Relationship Id="rId26" Type="http://schemas.openxmlformats.org/officeDocument/2006/relationships/slideLayout" Target="../slideLayouts/slideLayout516.xml"/><Relationship Id="rId3" Type="http://schemas.openxmlformats.org/officeDocument/2006/relationships/slideLayout" Target="../slideLayouts/slideLayout493.xml"/><Relationship Id="rId21" Type="http://schemas.openxmlformats.org/officeDocument/2006/relationships/slideLayout" Target="../slideLayouts/slideLayout511.xml"/><Relationship Id="rId7" Type="http://schemas.openxmlformats.org/officeDocument/2006/relationships/slideLayout" Target="../slideLayouts/slideLayout497.xml"/><Relationship Id="rId12" Type="http://schemas.openxmlformats.org/officeDocument/2006/relationships/slideLayout" Target="../slideLayouts/slideLayout502.xml"/><Relationship Id="rId17" Type="http://schemas.openxmlformats.org/officeDocument/2006/relationships/slideLayout" Target="../slideLayouts/slideLayout507.xml"/><Relationship Id="rId25" Type="http://schemas.openxmlformats.org/officeDocument/2006/relationships/slideLayout" Target="../slideLayouts/slideLayout515.xml"/><Relationship Id="rId2" Type="http://schemas.openxmlformats.org/officeDocument/2006/relationships/slideLayout" Target="../slideLayouts/slideLayout492.xml"/><Relationship Id="rId16" Type="http://schemas.openxmlformats.org/officeDocument/2006/relationships/slideLayout" Target="../slideLayouts/slideLayout506.xml"/><Relationship Id="rId20" Type="http://schemas.openxmlformats.org/officeDocument/2006/relationships/slideLayout" Target="../slideLayouts/slideLayout510.xml"/><Relationship Id="rId29" Type="http://schemas.openxmlformats.org/officeDocument/2006/relationships/slideLayout" Target="../slideLayouts/slideLayout519.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24" Type="http://schemas.openxmlformats.org/officeDocument/2006/relationships/slideLayout" Target="../slideLayouts/slideLayout514.xml"/><Relationship Id="rId32" Type="http://schemas.openxmlformats.org/officeDocument/2006/relationships/theme" Target="../theme/theme24.xml"/><Relationship Id="rId5" Type="http://schemas.openxmlformats.org/officeDocument/2006/relationships/slideLayout" Target="../slideLayouts/slideLayout495.xml"/><Relationship Id="rId15" Type="http://schemas.openxmlformats.org/officeDocument/2006/relationships/slideLayout" Target="../slideLayouts/slideLayout505.xml"/><Relationship Id="rId23" Type="http://schemas.openxmlformats.org/officeDocument/2006/relationships/slideLayout" Target="../slideLayouts/slideLayout513.xml"/><Relationship Id="rId28" Type="http://schemas.openxmlformats.org/officeDocument/2006/relationships/slideLayout" Target="../slideLayouts/slideLayout518.xml"/><Relationship Id="rId10" Type="http://schemas.openxmlformats.org/officeDocument/2006/relationships/slideLayout" Target="../slideLayouts/slideLayout500.xml"/><Relationship Id="rId19" Type="http://schemas.openxmlformats.org/officeDocument/2006/relationships/slideLayout" Target="../slideLayouts/slideLayout509.xml"/><Relationship Id="rId31" Type="http://schemas.openxmlformats.org/officeDocument/2006/relationships/slideLayout" Target="../slideLayouts/slideLayout521.xml"/><Relationship Id="rId4" Type="http://schemas.openxmlformats.org/officeDocument/2006/relationships/slideLayout" Target="../slideLayouts/slideLayout494.xml"/><Relationship Id="rId9" Type="http://schemas.openxmlformats.org/officeDocument/2006/relationships/slideLayout" Target="../slideLayouts/slideLayout499.xml"/><Relationship Id="rId14" Type="http://schemas.openxmlformats.org/officeDocument/2006/relationships/slideLayout" Target="../slideLayouts/slideLayout504.xml"/><Relationship Id="rId22" Type="http://schemas.openxmlformats.org/officeDocument/2006/relationships/slideLayout" Target="../slideLayouts/slideLayout512.xml"/><Relationship Id="rId27" Type="http://schemas.openxmlformats.org/officeDocument/2006/relationships/slideLayout" Target="../slideLayouts/slideLayout517.xml"/><Relationship Id="rId30" Type="http://schemas.openxmlformats.org/officeDocument/2006/relationships/slideLayout" Target="../slideLayouts/slideLayout52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slideLayout" Target="../slideLayouts/slideLayout534.xml"/><Relationship Id="rId18" Type="http://schemas.openxmlformats.org/officeDocument/2006/relationships/slideLayout" Target="../slideLayouts/slideLayout539.xml"/><Relationship Id="rId3" Type="http://schemas.openxmlformats.org/officeDocument/2006/relationships/slideLayout" Target="../slideLayouts/slideLayout524.xml"/><Relationship Id="rId21" Type="http://schemas.openxmlformats.org/officeDocument/2006/relationships/slideLayout" Target="../slideLayouts/slideLayout542.xml"/><Relationship Id="rId7" Type="http://schemas.openxmlformats.org/officeDocument/2006/relationships/slideLayout" Target="../slideLayouts/slideLayout528.xml"/><Relationship Id="rId12" Type="http://schemas.openxmlformats.org/officeDocument/2006/relationships/slideLayout" Target="../slideLayouts/slideLayout533.xml"/><Relationship Id="rId17" Type="http://schemas.openxmlformats.org/officeDocument/2006/relationships/slideLayout" Target="../slideLayouts/slideLayout538.xml"/><Relationship Id="rId2" Type="http://schemas.openxmlformats.org/officeDocument/2006/relationships/slideLayout" Target="../slideLayouts/slideLayout523.xml"/><Relationship Id="rId16" Type="http://schemas.openxmlformats.org/officeDocument/2006/relationships/slideLayout" Target="../slideLayouts/slideLayout537.xml"/><Relationship Id="rId20" Type="http://schemas.openxmlformats.org/officeDocument/2006/relationships/slideLayout" Target="../slideLayouts/slideLayout541.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5" Type="http://schemas.openxmlformats.org/officeDocument/2006/relationships/slideLayout" Target="../slideLayouts/slideLayout536.xml"/><Relationship Id="rId23" Type="http://schemas.openxmlformats.org/officeDocument/2006/relationships/theme" Target="../theme/theme25.xml"/><Relationship Id="rId10" Type="http://schemas.openxmlformats.org/officeDocument/2006/relationships/slideLayout" Target="../slideLayouts/slideLayout531.xml"/><Relationship Id="rId19" Type="http://schemas.openxmlformats.org/officeDocument/2006/relationships/slideLayout" Target="../slideLayouts/slideLayout540.xml"/><Relationship Id="rId4" Type="http://schemas.openxmlformats.org/officeDocument/2006/relationships/slideLayout" Target="../slideLayouts/slideLayout525.xml"/><Relationship Id="rId9" Type="http://schemas.openxmlformats.org/officeDocument/2006/relationships/slideLayout" Target="../slideLayouts/slideLayout530.xml"/><Relationship Id="rId14" Type="http://schemas.openxmlformats.org/officeDocument/2006/relationships/slideLayout" Target="../slideLayouts/slideLayout535.xml"/><Relationship Id="rId22" Type="http://schemas.openxmlformats.org/officeDocument/2006/relationships/slideLayout" Target="../slideLayouts/slideLayout54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551.xml"/><Relationship Id="rId13" Type="http://schemas.openxmlformats.org/officeDocument/2006/relationships/slideLayout" Target="../slideLayouts/slideLayout556.xml"/><Relationship Id="rId18" Type="http://schemas.openxmlformats.org/officeDocument/2006/relationships/slideLayout" Target="../slideLayouts/slideLayout561.xml"/><Relationship Id="rId3" Type="http://schemas.openxmlformats.org/officeDocument/2006/relationships/slideLayout" Target="../slideLayouts/slideLayout546.xml"/><Relationship Id="rId21" Type="http://schemas.openxmlformats.org/officeDocument/2006/relationships/slideLayout" Target="../slideLayouts/slideLayout564.xml"/><Relationship Id="rId7" Type="http://schemas.openxmlformats.org/officeDocument/2006/relationships/slideLayout" Target="../slideLayouts/slideLayout550.xml"/><Relationship Id="rId12" Type="http://schemas.openxmlformats.org/officeDocument/2006/relationships/slideLayout" Target="../slideLayouts/slideLayout555.xml"/><Relationship Id="rId17" Type="http://schemas.openxmlformats.org/officeDocument/2006/relationships/slideLayout" Target="../slideLayouts/slideLayout560.xml"/><Relationship Id="rId2" Type="http://schemas.openxmlformats.org/officeDocument/2006/relationships/slideLayout" Target="../slideLayouts/slideLayout545.xml"/><Relationship Id="rId16" Type="http://schemas.openxmlformats.org/officeDocument/2006/relationships/slideLayout" Target="../slideLayouts/slideLayout559.xml"/><Relationship Id="rId20" Type="http://schemas.openxmlformats.org/officeDocument/2006/relationships/slideLayout" Target="../slideLayouts/slideLayout563.xml"/><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slideLayout" Target="../slideLayouts/slideLayout554.xml"/><Relationship Id="rId5" Type="http://schemas.openxmlformats.org/officeDocument/2006/relationships/slideLayout" Target="../slideLayouts/slideLayout548.xml"/><Relationship Id="rId15" Type="http://schemas.openxmlformats.org/officeDocument/2006/relationships/slideLayout" Target="../slideLayouts/slideLayout558.xml"/><Relationship Id="rId23" Type="http://schemas.openxmlformats.org/officeDocument/2006/relationships/theme" Target="../theme/theme26.xml"/><Relationship Id="rId10" Type="http://schemas.openxmlformats.org/officeDocument/2006/relationships/slideLayout" Target="../slideLayouts/slideLayout553.xml"/><Relationship Id="rId19" Type="http://schemas.openxmlformats.org/officeDocument/2006/relationships/slideLayout" Target="../slideLayouts/slideLayout562.xml"/><Relationship Id="rId4" Type="http://schemas.openxmlformats.org/officeDocument/2006/relationships/slideLayout" Target="../slideLayouts/slideLayout547.xml"/><Relationship Id="rId9" Type="http://schemas.openxmlformats.org/officeDocument/2006/relationships/slideLayout" Target="../slideLayouts/slideLayout552.xml"/><Relationship Id="rId14" Type="http://schemas.openxmlformats.org/officeDocument/2006/relationships/slideLayout" Target="../slideLayouts/slideLayout557.xml"/><Relationship Id="rId22" Type="http://schemas.openxmlformats.org/officeDocument/2006/relationships/slideLayout" Target="../slideLayouts/slideLayout565.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568.xml"/><Relationship Id="rId7" Type="http://schemas.openxmlformats.org/officeDocument/2006/relationships/theme" Target="../theme/theme27.xml"/><Relationship Id="rId2" Type="http://schemas.openxmlformats.org/officeDocument/2006/relationships/slideLayout" Target="../slideLayouts/slideLayout567.xml"/><Relationship Id="rId1" Type="http://schemas.openxmlformats.org/officeDocument/2006/relationships/slideLayout" Target="../slideLayouts/slideLayout566.xml"/><Relationship Id="rId6" Type="http://schemas.openxmlformats.org/officeDocument/2006/relationships/slideLayout" Target="../slideLayouts/slideLayout571.xml"/><Relationship Id="rId5" Type="http://schemas.openxmlformats.org/officeDocument/2006/relationships/slideLayout" Target="../slideLayouts/slideLayout570.xml"/><Relationship Id="rId4" Type="http://schemas.openxmlformats.org/officeDocument/2006/relationships/slideLayout" Target="../slideLayouts/slideLayout56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579.xml"/><Relationship Id="rId13" Type="http://schemas.openxmlformats.org/officeDocument/2006/relationships/slideLayout" Target="../slideLayouts/slideLayout584.xml"/><Relationship Id="rId18" Type="http://schemas.openxmlformats.org/officeDocument/2006/relationships/slideLayout" Target="../slideLayouts/slideLayout589.xml"/><Relationship Id="rId3" Type="http://schemas.openxmlformats.org/officeDocument/2006/relationships/slideLayout" Target="../slideLayouts/slideLayout574.xml"/><Relationship Id="rId21" Type="http://schemas.openxmlformats.org/officeDocument/2006/relationships/slideLayout" Target="../slideLayouts/slideLayout592.xml"/><Relationship Id="rId7" Type="http://schemas.openxmlformats.org/officeDocument/2006/relationships/slideLayout" Target="../slideLayouts/slideLayout578.xml"/><Relationship Id="rId12" Type="http://schemas.openxmlformats.org/officeDocument/2006/relationships/slideLayout" Target="../slideLayouts/slideLayout583.xml"/><Relationship Id="rId17" Type="http://schemas.openxmlformats.org/officeDocument/2006/relationships/slideLayout" Target="../slideLayouts/slideLayout588.xml"/><Relationship Id="rId2" Type="http://schemas.openxmlformats.org/officeDocument/2006/relationships/slideLayout" Target="../slideLayouts/slideLayout573.xml"/><Relationship Id="rId16" Type="http://schemas.openxmlformats.org/officeDocument/2006/relationships/slideLayout" Target="../slideLayouts/slideLayout587.xml"/><Relationship Id="rId20" Type="http://schemas.openxmlformats.org/officeDocument/2006/relationships/slideLayout" Target="../slideLayouts/slideLayout591.xml"/><Relationship Id="rId1" Type="http://schemas.openxmlformats.org/officeDocument/2006/relationships/slideLayout" Target="../slideLayouts/slideLayout572.xml"/><Relationship Id="rId6" Type="http://schemas.openxmlformats.org/officeDocument/2006/relationships/slideLayout" Target="../slideLayouts/slideLayout577.xml"/><Relationship Id="rId11" Type="http://schemas.openxmlformats.org/officeDocument/2006/relationships/slideLayout" Target="../slideLayouts/slideLayout582.xml"/><Relationship Id="rId5" Type="http://schemas.openxmlformats.org/officeDocument/2006/relationships/slideLayout" Target="../slideLayouts/slideLayout576.xml"/><Relationship Id="rId15" Type="http://schemas.openxmlformats.org/officeDocument/2006/relationships/slideLayout" Target="../slideLayouts/slideLayout586.xml"/><Relationship Id="rId10" Type="http://schemas.openxmlformats.org/officeDocument/2006/relationships/slideLayout" Target="../slideLayouts/slideLayout581.xml"/><Relationship Id="rId19" Type="http://schemas.openxmlformats.org/officeDocument/2006/relationships/slideLayout" Target="../slideLayouts/slideLayout590.xml"/><Relationship Id="rId4" Type="http://schemas.openxmlformats.org/officeDocument/2006/relationships/slideLayout" Target="../slideLayouts/slideLayout575.xml"/><Relationship Id="rId9" Type="http://schemas.openxmlformats.org/officeDocument/2006/relationships/slideLayout" Target="../slideLayouts/slideLayout580.xml"/><Relationship Id="rId14" Type="http://schemas.openxmlformats.org/officeDocument/2006/relationships/slideLayout" Target="../slideLayouts/slideLayout585.xml"/><Relationship Id="rId22"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600.xml"/><Relationship Id="rId13" Type="http://schemas.openxmlformats.org/officeDocument/2006/relationships/slideLayout" Target="../slideLayouts/slideLayout605.xml"/><Relationship Id="rId18" Type="http://schemas.openxmlformats.org/officeDocument/2006/relationships/slideLayout" Target="../slideLayouts/slideLayout610.xml"/><Relationship Id="rId3" Type="http://schemas.openxmlformats.org/officeDocument/2006/relationships/slideLayout" Target="../slideLayouts/slideLayout595.xml"/><Relationship Id="rId21" Type="http://schemas.openxmlformats.org/officeDocument/2006/relationships/slideLayout" Target="../slideLayouts/slideLayout613.xml"/><Relationship Id="rId7" Type="http://schemas.openxmlformats.org/officeDocument/2006/relationships/slideLayout" Target="../slideLayouts/slideLayout599.xml"/><Relationship Id="rId12" Type="http://schemas.openxmlformats.org/officeDocument/2006/relationships/slideLayout" Target="../slideLayouts/slideLayout604.xml"/><Relationship Id="rId17" Type="http://schemas.openxmlformats.org/officeDocument/2006/relationships/slideLayout" Target="../slideLayouts/slideLayout609.xml"/><Relationship Id="rId2" Type="http://schemas.openxmlformats.org/officeDocument/2006/relationships/slideLayout" Target="../slideLayouts/slideLayout594.xml"/><Relationship Id="rId16" Type="http://schemas.openxmlformats.org/officeDocument/2006/relationships/slideLayout" Target="../slideLayouts/slideLayout608.xml"/><Relationship Id="rId20" Type="http://schemas.openxmlformats.org/officeDocument/2006/relationships/slideLayout" Target="../slideLayouts/slideLayout612.xml"/><Relationship Id="rId1" Type="http://schemas.openxmlformats.org/officeDocument/2006/relationships/slideLayout" Target="../slideLayouts/slideLayout593.xml"/><Relationship Id="rId6" Type="http://schemas.openxmlformats.org/officeDocument/2006/relationships/slideLayout" Target="../slideLayouts/slideLayout598.xml"/><Relationship Id="rId11" Type="http://schemas.openxmlformats.org/officeDocument/2006/relationships/slideLayout" Target="../slideLayouts/slideLayout603.xml"/><Relationship Id="rId5" Type="http://schemas.openxmlformats.org/officeDocument/2006/relationships/slideLayout" Target="../slideLayouts/slideLayout597.xml"/><Relationship Id="rId15" Type="http://schemas.openxmlformats.org/officeDocument/2006/relationships/slideLayout" Target="../slideLayouts/slideLayout607.xml"/><Relationship Id="rId10" Type="http://schemas.openxmlformats.org/officeDocument/2006/relationships/slideLayout" Target="../slideLayouts/slideLayout602.xml"/><Relationship Id="rId19" Type="http://schemas.openxmlformats.org/officeDocument/2006/relationships/slideLayout" Target="../slideLayouts/slideLayout611.xml"/><Relationship Id="rId4" Type="http://schemas.openxmlformats.org/officeDocument/2006/relationships/slideLayout" Target="../slideLayouts/slideLayout596.xml"/><Relationship Id="rId9" Type="http://schemas.openxmlformats.org/officeDocument/2006/relationships/slideLayout" Target="../slideLayouts/slideLayout601.xml"/><Relationship Id="rId14" Type="http://schemas.openxmlformats.org/officeDocument/2006/relationships/slideLayout" Target="../slideLayouts/slideLayout606.xml"/><Relationship Id="rId22"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slideLayout" Target="../slideLayouts/slideLayout626.xml"/><Relationship Id="rId18" Type="http://schemas.openxmlformats.org/officeDocument/2006/relationships/slideLayout" Target="../slideLayouts/slideLayout631.xml"/><Relationship Id="rId3" Type="http://schemas.openxmlformats.org/officeDocument/2006/relationships/slideLayout" Target="../slideLayouts/slideLayout616.xml"/><Relationship Id="rId21" Type="http://schemas.openxmlformats.org/officeDocument/2006/relationships/slideLayout" Target="../slideLayouts/slideLayout634.xml"/><Relationship Id="rId7" Type="http://schemas.openxmlformats.org/officeDocument/2006/relationships/slideLayout" Target="../slideLayouts/slideLayout620.xml"/><Relationship Id="rId12" Type="http://schemas.openxmlformats.org/officeDocument/2006/relationships/slideLayout" Target="../slideLayouts/slideLayout625.xml"/><Relationship Id="rId17" Type="http://schemas.openxmlformats.org/officeDocument/2006/relationships/slideLayout" Target="../slideLayouts/slideLayout630.xml"/><Relationship Id="rId2" Type="http://schemas.openxmlformats.org/officeDocument/2006/relationships/slideLayout" Target="../slideLayouts/slideLayout615.xml"/><Relationship Id="rId16" Type="http://schemas.openxmlformats.org/officeDocument/2006/relationships/slideLayout" Target="../slideLayouts/slideLayout629.xml"/><Relationship Id="rId20" Type="http://schemas.openxmlformats.org/officeDocument/2006/relationships/slideLayout" Target="../slideLayouts/slideLayout633.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5" Type="http://schemas.openxmlformats.org/officeDocument/2006/relationships/slideLayout" Target="../slideLayouts/slideLayout628.xml"/><Relationship Id="rId23" Type="http://schemas.openxmlformats.org/officeDocument/2006/relationships/theme" Target="../theme/theme30.xml"/><Relationship Id="rId10" Type="http://schemas.openxmlformats.org/officeDocument/2006/relationships/slideLayout" Target="../slideLayouts/slideLayout623.xml"/><Relationship Id="rId19" Type="http://schemas.openxmlformats.org/officeDocument/2006/relationships/slideLayout" Target="../slideLayouts/slideLayout632.xml"/><Relationship Id="rId4" Type="http://schemas.openxmlformats.org/officeDocument/2006/relationships/slideLayout" Target="../slideLayouts/slideLayout617.xml"/><Relationship Id="rId9" Type="http://schemas.openxmlformats.org/officeDocument/2006/relationships/slideLayout" Target="../slideLayouts/slideLayout622.xml"/><Relationship Id="rId14" Type="http://schemas.openxmlformats.org/officeDocument/2006/relationships/slideLayout" Target="../slideLayouts/slideLayout627.xml"/><Relationship Id="rId22" Type="http://schemas.openxmlformats.org/officeDocument/2006/relationships/slideLayout" Target="../slideLayouts/slideLayout63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643.xml"/><Relationship Id="rId13" Type="http://schemas.openxmlformats.org/officeDocument/2006/relationships/slideLayout" Target="../slideLayouts/slideLayout648.xml"/><Relationship Id="rId3" Type="http://schemas.openxmlformats.org/officeDocument/2006/relationships/slideLayout" Target="../slideLayouts/slideLayout638.xml"/><Relationship Id="rId7" Type="http://schemas.openxmlformats.org/officeDocument/2006/relationships/slideLayout" Target="../slideLayouts/slideLayout642.xml"/><Relationship Id="rId12" Type="http://schemas.openxmlformats.org/officeDocument/2006/relationships/slideLayout" Target="../slideLayouts/slideLayout647.xml"/><Relationship Id="rId17" Type="http://schemas.openxmlformats.org/officeDocument/2006/relationships/theme" Target="../theme/theme31.xml"/><Relationship Id="rId2" Type="http://schemas.openxmlformats.org/officeDocument/2006/relationships/slideLayout" Target="../slideLayouts/slideLayout637.xml"/><Relationship Id="rId16" Type="http://schemas.openxmlformats.org/officeDocument/2006/relationships/slideLayout" Target="../slideLayouts/slideLayout651.xml"/><Relationship Id="rId1" Type="http://schemas.openxmlformats.org/officeDocument/2006/relationships/slideLayout" Target="../slideLayouts/slideLayout636.xml"/><Relationship Id="rId6" Type="http://schemas.openxmlformats.org/officeDocument/2006/relationships/slideLayout" Target="../slideLayouts/slideLayout641.xml"/><Relationship Id="rId11" Type="http://schemas.openxmlformats.org/officeDocument/2006/relationships/slideLayout" Target="../slideLayouts/slideLayout646.xml"/><Relationship Id="rId5" Type="http://schemas.openxmlformats.org/officeDocument/2006/relationships/slideLayout" Target="../slideLayouts/slideLayout640.xml"/><Relationship Id="rId15" Type="http://schemas.openxmlformats.org/officeDocument/2006/relationships/slideLayout" Target="../slideLayouts/slideLayout650.xml"/><Relationship Id="rId10" Type="http://schemas.openxmlformats.org/officeDocument/2006/relationships/slideLayout" Target="../slideLayouts/slideLayout645.xml"/><Relationship Id="rId4" Type="http://schemas.openxmlformats.org/officeDocument/2006/relationships/slideLayout" Target="../slideLayouts/slideLayout639.xml"/><Relationship Id="rId9" Type="http://schemas.openxmlformats.org/officeDocument/2006/relationships/slideLayout" Target="../slideLayouts/slideLayout644.xml"/><Relationship Id="rId14" Type="http://schemas.openxmlformats.org/officeDocument/2006/relationships/slideLayout" Target="../slideLayouts/slideLayout64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659.xml"/><Relationship Id="rId13" Type="http://schemas.openxmlformats.org/officeDocument/2006/relationships/slideLayout" Target="../slideLayouts/slideLayout664.xml"/><Relationship Id="rId3" Type="http://schemas.openxmlformats.org/officeDocument/2006/relationships/slideLayout" Target="../slideLayouts/slideLayout654.xml"/><Relationship Id="rId7" Type="http://schemas.openxmlformats.org/officeDocument/2006/relationships/slideLayout" Target="../slideLayouts/slideLayout658.xml"/><Relationship Id="rId12" Type="http://schemas.openxmlformats.org/officeDocument/2006/relationships/slideLayout" Target="../slideLayouts/slideLayout663.xml"/><Relationship Id="rId17" Type="http://schemas.openxmlformats.org/officeDocument/2006/relationships/theme" Target="../theme/theme32.xml"/><Relationship Id="rId2" Type="http://schemas.openxmlformats.org/officeDocument/2006/relationships/slideLayout" Target="../slideLayouts/slideLayout653.xml"/><Relationship Id="rId16" Type="http://schemas.openxmlformats.org/officeDocument/2006/relationships/slideLayout" Target="../slideLayouts/slideLayout667.xml"/><Relationship Id="rId1" Type="http://schemas.openxmlformats.org/officeDocument/2006/relationships/slideLayout" Target="../slideLayouts/slideLayout652.xml"/><Relationship Id="rId6" Type="http://schemas.openxmlformats.org/officeDocument/2006/relationships/slideLayout" Target="../slideLayouts/slideLayout657.xml"/><Relationship Id="rId11" Type="http://schemas.openxmlformats.org/officeDocument/2006/relationships/slideLayout" Target="../slideLayouts/slideLayout662.xml"/><Relationship Id="rId5" Type="http://schemas.openxmlformats.org/officeDocument/2006/relationships/slideLayout" Target="../slideLayouts/slideLayout656.xml"/><Relationship Id="rId15" Type="http://schemas.openxmlformats.org/officeDocument/2006/relationships/slideLayout" Target="../slideLayouts/slideLayout666.xml"/><Relationship Id="rId10" Type="http://schemas.openxmlformats.org/officeDocument/2006/relationships/slideLayout" Target="../slideLayouts/slideLayout661.xml"/><Relationship Id="rId4" Type="http://schemas.openxmlformats.org/officeDocument/2006/relationships/slideLayout" Target="../slideLayouts/slideLayout655.xml"/><Relationship Id="rId9" Type="http://schemas.openxmlformats.org/officeDocument/2006/relationships/slideLayout" Target="../slideLayouts/slideLayout660.xml"/><Relationship Id="rId14" Type="http://schemas.openxmlformats.org/officeDocument/2006/relationships/slideLayout" Target="../slideLayouts/slideLayout66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675.xml"/><Relationship Id="rId13" Type="http://schemas.openxmlformats.org/officeDocument/2006/relationships/slideLayout" Target="../slideLayouts/slideLayout680.xml"/><Relationship Id="rId18" Type="http://schemas.openxmlformats.org/officeDocument/2006/relationships/theme" Target="../theme/theme33.xml"/><Relationship Id="rId3" Type="http://schemas.openxmlformats.org/officeDocument/2006/relationships/slideLayout" Target="../slideLayouts/slideLayout670.xml"/><Relationship Id="rId7" Type="http://schemas.openxmlformats.org/officeDocument/2006/relationships/slideLayout" Target="../slideLayouts/slideLayout674.xml"/><Relationship Id="rId12" Type="http://schemas.openxmlformats.org/officeDocument/2006/relationships/slideLayout" Target="../slideLayouts/slideLayout679.xml"/><Relationship Id="rId17" Type="http://schemas.openxmlformats.org/officeDocument/2006/relationships/slideLayout" Target="../slideLayouts/slideLayout684.xml"/><Relationship Id="rId2" Type="http://schemas.openxmlformats.org/officeDocument/2006/relationships/slideLayout" Target="../slideLayouts/slideLayout669.xml"/><Relationship Id="rId16" Type="http://schemas.openxmlformats.org/officeDocument/2006/relationships/slideLayout" Target="../slideLayouts/slideLayout683.xml"/><Relationship Id="rId1" Type="http://schemas.openxmlformats.org/officeDocument/2006/relationships/slideLayout" Target="../slideLayouts/slideLayout668.xml"/><Relationship Id="rId6" Type="http://schemas.openxmlformats.org/officeDocument/2006/relationships/slideLayout" Target="../slideLayouts/slideLayout673.xml"/><Relationship Id="rId11" Type="http://schemas.openxmlformats.org/officeDocument/2006/relationships/slideLayout" Target="../slideLayouts/slideLayout678.xml"/><Relationship Id="rId5" Type="http://schemas.openxmlformats.org/officeDocument/2006/relationships/slideLayout" Target="../slideLayouts/slideLayout672.xml"/><Relationship Id="rId15" Type="http://schemas.openxmlformats.org/officeDocument/2006/relationships/slideLayout" Target="../slideLayouts/slideLayout682.xml"/><Relationship Id="rId10" Type="http://schemas.openxmlformats.org/officeDocument/2006/relationships/slideLayout" Target="../slideLayouts/slideLayout677.xml"/><Relationship Id="rId4" Type="http://schemas.openxmlformats.org/officeDocument/2006/relationships/slideLayout" Target="../slideLayouts/slideLayout671.xml"/><Relationship Id="rId9" Type="http://schemas.openxmlformats.org/officeDocument/2006/relationships/slideLayout" Target="../slideLayouts/slideLayout676.xml"/><Relationship Id="rId14" Type="http://schemas.openxmlformats.org/officeDocument/2006/relationships/slideLayout" Target="../slideLayouts/slideLayout68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692.xml"/><Relationship Id="rId13" Type="http://schemas.openxmlformats.org/officeDocument/2006/relationships/slideLayout" Target="../slideLayouts/slideLayout697.xml"/><Relationship Id="rId18" Type="http://schemas.openxmlformats.org/officeDocument/2006/relationships/slideLayout" Target="../slideLayouts/slideLayout702.xml"/><Relationship Id="rId3" Type="http://schemas.openxmlformats.org/officeDocument/2006/relationships/slideLayout" Target="../slideLayouts/slideLayout687.xml"/><Relationship Id="rId21" Type="http://schemas.openxmlformats.org/officeDocument/2006/relationships/slideLayout" Target="../slideLayouts/slideLayout705.xml"/><Relationship Id="rId7" Type="http://schemas.openxmlformats.org/officeDocument/2006/relationships/slideLayout" Target="../slideLayouts/slideLayout691.xml"/><Relationship Id="rId12" Type="http://schemas.openxmlformats.org/officeDocument/2006/relationships/slideLayout" Target="../slideLayouts/slideLayout696.xml"/><Relationship Id="rId17" Type="http://schemas.openxmlformats.org/officeDocument/2006/relationships/slideLayout" Target="../slideLayouts/slideLayout701.xml"/><Relationship Id="rId2" Type="http://schemas.openxmlformats.org/officeDocument/2006/relationships/slideLayout" Target="../slideLayouts/slideLayout686.xml"/><Relationship Id="rId16" Type="http://schemas.openxmlformats.org/officeDocument/2006/relationships/slideLayout" Target="../slideLayouts/slideLayout700.xml"/><Relationship Id="rId20" Type="http://schemas.openxmlformats.org/officeDocument/2006/relationships/slideLayout" Target="../slideLayouts/slideLayout704.xml"/><Relationship Id="rId1" Type="http://schemas.openxmlformats.org/officeDocument/2006/relationships/slideLayout" Target="../slideLayouts/slideLayout685.xml"/><Relationship Id="rId6" Type="http://schemas.openxmlformats.org/officeDocument/2006/relationships/slideLayout" Target="../slideLayouts/slideLayout690.xml"/><Relationship Id="rId11" Type="http://schemas.openxmlformats.org/officeDocument/2006/relationships/slideLayout" Target="../slideLayouts/slideLayout695.xml"/><Relationship Id="rId5" Type="http://schemas.openxmlformats.org/officeDocument/2006/relationships/slideLayout" Target="../slideLayouts/slideLayout689.xml"/><Relationship Id="rId15" Type="http://schemas.openxmlformats.org/officeDocument/2006/relationships/slideLayout" Target="../slideLayouts/slideLayout699.xml"/><Relationship Id="rId23" Type="http://schemas.openxmlformats.org/officeDocument/2006/relationships/theme" Target="../theme/theme34.xml"/><Relationship Id="rId10" Type="http://schemas.openxmlformats.org/officeDocument/2006/relationships/slideLayout" Target="../slideLayouts/slideLayout694.xml"/><Relationship Id="rId19" Type="http://schemas.openxmlformats.org/officeDocument/2006/relationships/slideLayout" Target="../slideLayouts/slideLayout703.xml"/><Relationship Id="rId4" Type="http://schemas.openxmlformats.org/officeDocument/2006/relationships/slideLayout" Target="../slideLayouts/slideLayout688.xml"/><Relationship Id="rId9" Type="http://schemas.openxmlformats.org/officeDocument/2006/relationships/slideLayout" Target="../slideLayouts/slideLayout693.xml"/><Relationship Id="rId14" Type="http://schemas.openxmlformats.org/officeDocument/2006/relationships/slideLayout" Target="../slideLayouts/slideLayout698.xml"/><Relationship Id="rId22" Type="http://schemas.openxmlformats.org/officeDocument/2006/relationships/slideLayout" Target="../slideLayouts/slideLayout70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714.xml"/><Relationship Id="rId13" Type="http://schemas.openxmlformats.org/officeDocument/2006/relationships/slideLayout" Target="../slideLayouts/slideLayout719.xml"/><Relationship Id="rId3" Type="http://schemas.openxmlformats.org/officeDocument/2006/relationships/slideLayout" Target="../slideLayouts/slideLayout709.xml"/><Relationship Id="rId7" Type="http://schemas.openxmlformats.org/officeDocument/2006/relationships/slideLayout" Target="../slideLayouts/slideLayout713.xml"/><Relationship Id="rId12" Type="http://schemas.openxmlformats.org/officeDocument/2006/relationships/slideLayout" Target="../slideLayouts/slideLayout718.xml"/><Relationship Id="rId17" Type="http://schemas.openxmlformats.org/officeDocument/2006/relationships/theme" Target="../theme/theme35.xml"/><Relationship Id="rId2" Type="http://schemas.openxmlformats.org/officeDocument/2006/relationships/slideLayout" Target="../slideLayouts/slideLayout708.xml"/><Relationship Id="rId16" Type="http://schemas.openxmlformats.org/officeDocument/2006/relationships/slideLayout" Target="../slideLayouts/slideLayout722.xml"/><Relationship Id="rId1" Type="http://schemas.openxmlformats.org/officeDocument/2006/relationships/slideLayout" Target="../slideLayouts/slideLayout707.xml"/><Relationship Id="rId6" Type="http://schemas.openxmlformats.org/officeDocument/2006/relationships/slideLayout" Target="../slideLayouts/slideLayout712.xml"/><Relationship Id="rId11" Type="http://schemas.openxmlformats.org/officeDocument/2006/relationships/slideLayout" Target="../slideLayouts/slideLayout717.xml"/><Relationship Id="rId5" Type="http://schemas.openxmlformats.org/officeDocument/2006/relationships/slideLayout" Target="../slideLayouts/slideLayout711.xml"/><Relationship Id="rId15" Type="http://schemas.openxmlformats.org/officeDocument/2006/relationships/slideLayout" Target="../slideLayouts/slideLayout721.xml"/><Relationship Id="rId10" Type="http://schemas.openxmlformats.org/officeDocument/2006/relationships/slideLayout" Target="../slideLayouts/slideLayout716.xml"/><Relationship Id="rId4" Type="http://schemas.openxmlformats.org/officeDocument/2006/relationships/slideLayout" Target="../slideLayouts/slideLayout710.xml"/><Relationship Id="rId9" Type="http://schemas.openxmlformats.org/officeDocument/2006/relationships/slideLayout" Target="../slideLayouts/slideLayout715.xml"/><Relationship Id="rId14" Type="http://schemas.openxmlformats.org/officeDocument/2006/relationships/slideLayout" Target="../slideLayouts/slideLayout72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730.xml"/><Relationship Id="rId13" Type="http://schemas.openxmlformats.org/officeDocument/2006/relationships/slideLayout" Target="../slideLayouts/slideLayout735.xml"/><Relationship Id="rId18" Type="http://schemas.openxmlformats.org/officeDocument/2006/relationships/slideLayout" Target="../slideLayouts/slideLayout740.xml"/><Relationship Id="rId3" Type="http://schemas.openxmlformats.org/officeDocument/2006/relationships/slideLayout" Target="../slideLayouts/slideLayout725.xml"/><Relationship Id="rId21" Type="http://schemas.openxmlformats.org/officeDocument/2006/relationships/slideLayout" Target="../slideLayouts/slideLayout743.xml"/><Relationship Id="rId7" Type="http://schemas.openxmlformats.org/officeDocument/2006/relationships/slideLayout" Target="../slideLayouts/slideLayout729.xml"/><Relationship Id="rId12" Type="http://schemas.openxmlformats.org/officeDocument/2006/relationships/slideLayout" Target="../slideLayouts/slideLayout734.xml"/><Relationship Id="rId17" Type="http://schemas.openxmlformats.org/officeDocument/2006/relationships/slideLayout" Target="../slideLayouts/slideLayout739.xml"/><Relationship Id="rId2" Type="http://schemas.openxmlformats.org/officeDocument/2006/relationships/slideLayout" Target="../slideLayouts/slideLayout724.xml"/><Relationship Id="rId16" Type="http://schemas.openxmlformats.org/officeDocument/2006/relationships/slideLayout" Target="../slideLayouts/slideLayout738.xml"/><Relationship Id="rId20" Type="http://schemas.openxmlformats.org/officeDocument/2006/relationships/slideLayout" Target="../slideLayouts/slideLayout742.xml"/><Relationship Id="rId1" Type="http://schemas.openxmlformats.org/officeDocument/2006/relationships/slideLayout" Target="../slideLayouts/slideLayout723.xml"/><Relationship Id="rId6" Type="http://schemas.openxmlformats.org/officeDocument/2006/relationships/slideLayout" Target="../slideLayouts/slideLayout728.xml"/><Relationship Id="rId11" Type="http://schemas.openxmlformats.org/officeDocument/2006/relationships/slideLayout" Target="../slideLayouts/slideLayout733.xml"/><Relationship Id="rId5" Type="http://schemas.openxmlformats.org/officeDocument/2006/relationships/slideLayout" Target="../slideLayouts/slideLayout727.xml"/><Relationship Id="rId15" Type="http://schemas.openxmlformats.org/officeDocument/2006/relationships/slideLayout" Target="../slideLayouts/slideLayout737.xml"/><Relationship Id="rId10" Type="http://schemas.openxmlformats.org/officeDocument/2006/relationships/slideLayout" Target="../slideLayouts/slideLayout732.xml"/><Relationship Id="rId19" Type="http://schemas.openxmlformats.org/officeDocument/2006/relationships/slideLayout" Target="../slideLayouts/slideLayout741.xml"/><Relationship Id="rId4" Type="http://schemas.openxmlformats.org/officeDocument/2006/relationships/slideLayout" Target="../slideLayouts/slideLayout726.xml"/><Relationship Id="rId9" Type="http://schemas.openxmlformats.org/officeDocument/2006/relationships/slideLayout" Target="../slideLayouts/slideLayout731.xml"/><Relationship Id="rId14" Type="http://schemas.openxmlformats.org/officeDocument/2006/relationships/slideLayout" Target="../slideLayouts/slideLayout736.xml"/><Relationship Id="rId22"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751.xml"/><Relationship Id="rId13" Type="http://schemas.openxmlformats.org/officeDocument/2006/relationships/image" Target="../media/image39.png"/><Relationship Id="rId3" Type="http://schemas.openxmlformats.org/officeDocument/2006/relationships/slideLayout" Target="../slideLayouts/slideLayout746.xml"/><Relationship Id="rId7" Type="http://schemas.openxmlformats.org/officeDocument/2006/relationships/slideLayout" Target="../slideLayouts/slideLayout750.xml"/><Relationship Id="rId12" Type="http://schemas.openxmlformats.org/officeDocument/2006/relationships/theme" Target="../theme/theme37.xml"/><Relationship Id="rId2" Type="http://schemas.openxmlformats.org/officeDocument/2006/relationships/slideLayout" Target="../slideLayouts/slideLayout745.xml"/><Relationship Id="rId1" Type="http://schemas.openxmlformats.org/officeDocument/2006/relationships/slideLayout" Target="../slideLayouts/slideLayout744.xml"/><Relationship Id="rId6" Type="http://schemas.openxmlformats.org/officeDocument/2006/relationships/slideLayout" Target="../slideLayouts/slideLayout749.xml"/><Relationship Id="rId11" Type="http://schemas.openxmlformats.org/officeDocument/2006/relationships/slideLayout" Target="../slideLayouts/slideLayout754.xml"/><Relationship Id="rId5" Type="http://schemas.openxmlformats.org/officeDocument/2006/relationships/slideLayout" Target="../slideLayouts/slideLayout748.xml"/><Relationship Id="rId10" Type="http://schemas.openxmlformats.org/officeDocument/2006/relationships/slideLayout" Target="../slideLayouts/slideLayout753.xml"/><Relationship Id="rId4" Type="http://schemas.openxmlformats.org/officeDocument/2006/relationships/slideLayout" Target="../slideLayouts/slideLayout747.xml"/><Relationship Id="rId9" Type="http://schemas.openxmlformats.org/officeDocument/2006/relationships/slideLayout" Target="../slideLayouts/slideLayout75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762.xml"/><Relationship Id="rId13" Type="http://schemas.openxmlformats.org/officeDocument/2006/relationships/slideLayout" Target="../slideLayouts/slideLayout767.xml"/><Relationship Id="rId18" Type="http://schemas.openxmlformats.org/officeDocument/2006/relationships/slideLayout" Target="../slideLayouts/slideLayout772.xml"/><Relationship Id="rId3" Type="http://schemas.openxmlformats.org/officeDocument/2006/relationships/slideLayout" Target="../slideLayouts/slideLayout757.xml"/><Relationship Id="rId7" Type="http://schemas.openxmlformats.org/officeDocument/2006/relationships/slideLayout" Target="../slideLayouts/slideLayout761.xml"/><Relationship Id="rId12" Type="http://schemas.openxmlformats.org/officeDocument/2006/relationships/slideLayout" Target="../slideLayouts/slideLayout766.xml"/><Relationship Id="rId17" Type="http://schemas.openxmlformats.org/officeDocument/2006/relationships/slideLayout" Target="../slideLayouts/slideLayout771.xml"/><Relationship Id="rId2" Type="http://schemas.openxmlformats.org/officeDocument/2006/relationships/slideLayout" Target="../slideLayouts/slideLayout756.xml"/><Relationship Id="rId16" Type="http://schemas.openxmlformats.org/officeDocument/2006/relationships/slideLayout" Target="../slideLayouts/slideLayout770.xml"/><Relationship Id="rId1" Type="http://schemas.openxmlformats.org/officeDocument/2006/relationships/slideLayout" Target="../slideLayouts/slideLayout755.xml"/><Relationship Id="rId6" Type="http://schemas.openxmlformats.org/officeDocument/2006/relationships/slideLayout" Target="../slideLayouts/slideLayout760.xml"/><Relationship Id="rId11" Type="http://schemas.openxmlformats.org/officeDocument/2006/relationships/slideLayout" Target="../slideLayouts/slideLayout765.xml"/><Relationship Id="rId5" Type="http://schemas.openxmlformats.org/officeDocument/2006/relationships/slideLayout" Target="../slideLayouts/slideLayout759.xml"/><Relationship Id="rId15" Type="http://schemas.openxmlformats.org/officeDocument/2006/relationships/slideLayout" Target="../slideLayouts/slideLayout769.xml"/><Relationship Id="rId10" Type="http://schemas.openxmlformats.org/officeDocument/2006/relationships/slideLayout" Target="../slideLayouts/slideLayout764.xml"/><Relationship Id="rId19" Type="http://schemas.openxmlformats.org/officeDocument/2006/relationships/theme" Target="../theme/theme38.xml"/><Relationship Id="rId4" Type="http://schemas.openxmlformats.org/officeDocument/2006/relationships/slideLayout" Target="../slideLayouts/slideLayout758.xml"/><Relationship Id="rId9" Type="http://schemas.openxmlformats.org/officeDocument/2006/relationships/slideLayout" Target="../slideLayouts/slideLayout763.xml"/><Relationship Id="rId14" Type="http://schemas.openxmlformats.org/officeDocument/2006/relationships/slideLayout" Target="../slideLayouts/slideLayout76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780.xml"/><Relationship Id="rId13" Type="http://schemas.openxmlformats.org/officeDocument/2006/relationships/slideLayout" Target="../slideLayouts/slideLayout785.xml"/><Relationship Id="rId18" Type="http://schemas.openxmlformats.org/officeDocument/2006/relationships/slideLayout" Target="../slideLayouts/slideLayout790.xml"/><Relationship Id="rId3" Type="http://schemas.openxmlformats.org/officeDocument/2006/relationships/slideLayout" Target="../slideLayouts/slideLayout775.xml"/><Relationship Id="rId7" Type="http://schemas.openxmlformats.org/officeDocument/2006/relationships/slideLayout" Target="../slideLayouts/slideLayout779.xml"/><Relationship Id="rId12" Type="http://schemas.openxmlformats.org/officeDocument/2006/relationships/slideLayout" Target="../slideLayouts/slideLayout784.xml"/><Relationship Id="rId17" Type="http://schemas.openxmlformats.org/officeDocument/2006/relationships/slideLayout" Target="../slideLayouts/slideLayout789.xml"/><Relationship Id="rId2" Type="http://schemas.openxmlformats.org/officeDocument/2006/relationships/slideLayout" Target="../slideLayouts/slideLayout774.xml"/><Relationship Id="rId16" Type="http://schemas.openxmlformats.org/officeDocument/2006/relationships/slideLayout" Target="../slideLayouts/slideLayout788.xml"/><Relationship Id="rId20" Type="http://schemas.openxmlformats.org/officeDocument/2006/relationships/theme" Target="../theme/theme39.xml"/><Relationship Id="rId1" Type="http://schemas.openxmlformats.org/officeDocument/2006/relationships/slideLayout" Target="../slideLayouts/slideLayout773.xml"/><Relationship Id="rId6" Type="http://schemas.openxmlformats.org/officeDocument/2006/relationships/slideLayout" Target="../slideLayouts/slideLayout778.xml"/><Relationship Id="rId11" Type="http://schemas.openxmlformats.org/officeDocument/2006/relationships/slideLayout" Target="../slideLayouts/slideLayout783.xml"/><Relationship Id="rId5" Type="http://schemas.openxmlformats.org/officeDocument/2006/relationships/slideLayout" Target="../slideLayouts/slideLayout777.xml"/><Relationship Id="rId15" Type="http://schemas.openxmlformats.org/officeDocument/2006/relationships/slideLayout" Target="../slideLayouts/slideLayout787.xml"/><Relationship Id="rId10" Type="http://schemas.openxmlformats.org/officeDocument/2006/relationships/slideLayout" Target="../slideLayouts/slideLayout782.xml"/><Relationship Id="rId19" Type="http://schemas.openxmlformats.org/officeDocument/2006/relationships/slideLayout" Target="../slideLayouts/slideLayout791.xml"/><Relationship Id="rId4" Type="http://schemas.openxmlformats.org/officeDocument/2006/relationships/slideLayout" Target="../slideLayouts/slideLayout776.xml"/><Relationship Id="rId9" Type="http://schemas.openxmlformats.org/officeDocument/2006/relationships/slideLayout" Target="../slideLayouts/slideLayout781.xml"/><Relationship Id="rId14" Type="http://schemas.openxmlformats.org/officeDocument/2006/relationships/slideLayout" Target="../slideLayouts/slideLayout78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799.xml"/><Relationship Id="rId13" Type="http://schemas.openxmlformats.org/officeDocument/2006/relationships/slideLayout" Target="../slideLayouts/slideLayout804.xml"/><Relationship Id="rId3" Type="http://schemas.openxmlformats.org/officeDocument/2006/relationships/slideLayout" Target="../slideLayouts/slideLayout794.xml"/><Relationship Id="rId7" Type="http://schemas.openxmlformats.org/officeDocument/2006/relationships/slideLayout" Target="../slideLayouts/slideLayout798.xml"/><Relationship Id="rId12" Type="http://schemas.openxmlformats.org/officeDocument/2006/relationships/slideLayout" Target="../slideLayouts/slideLayout803.xml"/><Relationship Id="rId17" Type="http://schemas.openxmlformats.org/officeDocument/2006/relationships/theme" Target="../theme/theme40.xml"/><Relationship Id="rId2" Type="http://schemas.openxmlformats.org/officeDocument/2006/relationships/slideLayout" Target="../slideLayouts/slideLayout793.xml"/><Relationship Id="rId16" Type="http://schemas.openxmlformats.org/officeDocument/2006/relationships/slideLayout" Target="../slideLayouts/slideLayout807.xml"/><Relationship Id="rId1" Type="http://schemas.openxmlformats.org/officeDocument/2006/relationships/slideLayout" Target="../slideLayouts/slideLayout792.xml"/><Relationship Id="rId6" Type="http://schemas.openxmlformats.org/officeDocument/2006/relationships/slideLayout" Target="../slideLayouts/slideLayout797.xml"/><Relationship Id="rId11" Type="http://schemas.openxmlformats.org/officeDocument/2006/relationships/slideLayout" Target="../slideLayouts/slideLayout802.xml"/><Relationship Id="rId5" Type="http://schemas.openxmlformats.org/officeDocument/2006/relationships/slideLayout" Target="../slideLayouts/slideLayout796.xml"/><Relationship Id="rId15" Type="http://schemas.openxmlformats.org/officeDocument/2006/relationships/slideLayout" Target="../slideLayouts/slideLayout806.xml"/><Relationship Id="rId10" Type="http://schemas.openxmlformats.org/officeDocument/2006/relationships/slideLayout" Target="../slideLayouts/slideLayout801.xml"/><Relationship Id="rId4" Type="http://schemas.openxmlformats.org/officeDocument/2006/relationships/slideLayout" Target="../slideLayouts/slideLayout795.xml"/><Relationship Id="rId9" Type="http://schemas.openxmlformats.org/officeDocument/2006/relationships/slideLayout" Target="../slideLayouts/slideLayout800.xml"/><Relationship Id="rId14" Type="http://schemas.openxmlformats.org/officeDocument/2006/relationships/slideLayout" Target="../slideLayouts/slideLayout80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815.xml"/><Relationship Id="rId13" Type="http://schemas.openxmlformats.org/officeDocument/2006/relationships/slideLayout" Target="../slideLayouts/slideLayout820.xml"/><Relationship Id="rId18" Type="http://schemas.openxmlformats.org/officeDocument/2006/relationships/slideLayout" Target="../slideLayouts/slideLayout825.xml"/><Relationship Id="rId3" Type="http://schemas.openxmlformats.org/officeDocument/2006/relationships/slideLayout" Target="../slideLayouts/slideLayout810.xml"/><Relationship Id="rId21" Type="http://schemas.openxmlformats.org/officeDocument/2006/relationships/slideLayout" Target="../slideLayouts/slideLayout828.xml"/><Relationship Id="rId7" Type="http://schemas.openxmlformats.org/officeDocument/2006/relationships/slideLayout" Target="../slideLayouts/slideLayout814.xml"/><Relationship Id="rId12" Type="http://schemas.openxmlformats.org/officeDocument/2006/relationships/slideLayout" Target="../slideLayouts/slideLayout819.xml"/><Relationship Id="rId17" Type="http://schemas.openxmlformats.org/officeDocument/2006/relationships/slideLayout" Target="../slideLayouts/slideLayout824.xml"/><Relationship Id="rId25" Type="http://schemas.openxmlformats.org/officeDocument/2006/relationships/theme" Target="../theme/theme41.xml"/><Relationship Id="rId2" Type="http://schemas.openxmlformats.org/officeDocument/2006/relationships/slideLayout" Target="../slideLayouts/slideLayout809.xml"/><Relationship Id="rId16" Type="http://schemas.openxmlformats.org/officeDocument/2006/relationships/slideLayout" Target="../slideLayouts/slideLayout823.xml"/><Relationship Id="rId20" Type="http://schemas.openxmlformats.org/officeDocument/2006/relationships/slideLayout" Target="../slideLayouts/slideLayout827.xml"/><Relationship Id="rId1" Type="http://schemas.openxmlformats.org/officeDocument/2006/relationships/slideLayout" Target="../slideLayouts/slideLayout808.xml"/><Relationship Id="rId6" Type="http://schemas.openxmlformats.org/officeDocument/2006/relationships/slideLayout" Target="../slideLayouts/slideLayout813.xml"/><Relationship Id="rId11" Type="http://schemas.openxmlformats.org/officeDocument/2006/relationships/slideLayout" Target="../slideLayouts/slideLayout818.xml"/><Relationship Id="rId24" Type="http://schemas.openxmlformats.org/officeDocument/2006/relationships/slideLayout" Target="../slideLayouts/slideLayout831.xml"/><Relationship Id="rId5" Type="http://schemas.openxmlformats.org/officeDocument/2006/relationships/slideLayout" Target="../slideLayouts/slideLayout812.xml"/><Relationship Id="rId15" Type="http://schemas.openxmlformats.org/officeDocument/2006/relationships/slideLayout" Target="../slideLayouts/slideLayout822.xml"/><Relationship Id="rId23" Type="http://schemas.openxmlformats.org/officeDocument/2006/relationships/slideLayout" Target="../slideLayouts/slideLayout830.xml"/><Relationship Id="rId10" Type="http://schemas.openxmlformats.org/officeDocument/2006/relationships/slideLayout" Target="../slideLayouts/slideLayout817.xml"/><Relationship Id="rId19" Type="http://schemas.openxmlformats.org/officeDocument/2006/relationships/slideLayout" Target="../slideLayouts/slideLayout826.xml"/><Relationship Id="rId4" Type="http://schemas.openxmlformats.org/officeDocument/2006/relationships/slideLayout" Target="../slideLayouts/slideLayout811.xml"/><Relationship Id="rId9" Type="http://schemas.openxmlformats.org/officeDocument/2006/relationships/slideLayout" Target="../slideLayouts/slideLayout816.xml"/><Relationship Id="rId14" Type="http://schemas.openxmlformats.org/officeDocument/2006/relationships/slideLayout" Target="../slideLayouts/slideLayout821.xml"/><Relationship Id="rId22" Type="http://schemas.openxmlformats.org/officeDocument/2006/relationships/slideLayout" Target="../slideLayouts/slideLayout82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839.xml"/><Relationship Id="rId13" Type="http://schemas.openxmlformats.org/officeDocument/2006/relationships/slideLayout" Target="../slideLayouts/slideLayout844.xml"/><Relationship Id="rId18" Type="http://schemas.openxmlformats.org/officeDocument/2006/relationships/slideLayout" Target="../slideLayouts/slideLayout849.xml"/><Relationship Id="rId3" Type="http://schemas.openxmlformats.org/officeDocument/2006/relationships/slideLayout" Target="../slideLayouts/slideLayout834.xml"/><Relationship Id="rId21" Type="http://schemas.openxmlformats.org/officeDocument/2006/relationships/slideLayout" Target="../slideLayouts/slideLayout852.xml"/><Relationship Id="rId7" Type="http://schemas.openxmlformats.org/officeDocument/2006/relationships/slideLayout" Target="../slideLayouts/slideLayout838.xml"/><Relationship Id="rId12" Type="http://schemas.openxmlformats.org/officeDocument/2006/relationships/slideLayout" Target="../slideLayouts/slideLayout843.xml"/><Relationship Id="rId17" Type="http://schemas.openxmlformats.org/officeDocument/2006/relationships/slideLayout" Target="../slideLayouts/slideLayout848.xml"/><Relationship Id="rId2" Type="http://schemas.openxmlformats.org/officeDocument/2006/relationships/slideLayout" Target="../slideLayouts/slideLayout833.xml"/><Relationship Id="rId16" Type="http://schemas.openxmlformats.org/officeDocument/2006/relationships/slideLayout" Target="../slideLayouts/slideLayout847.xml"/><Relationship Id="rId20" Type="http://schemas.openxmlformats.org/officeDocument/2006/relationships/slideLayout" Target="../slideLayouts/slideLayout851.xml"/><Relationship Id="rId1" Type="http://schemas.openxmlformats.org/officeDocument/2006/relationships/slideLayout" Target="../slideLayouts/slideLayout832.xml"/><Relationship Id="rId6" Type="http://schemas.openxmlformats.org/officeDocument/2006/relationships/slideLayout" Target="../slideLayouts/slideLayout837.xml"/><Relationship Id="rId11" Type="http://schemas.openxmlformats.org/officeDocument/2006/relationships/slideLayout" Target="../slideLayouts/slideLayout842.xml"/><Relationship Id="rId5" Type="http://schemas.openxmlformats.org/officeDocument/2006/relationships/slideLayout" Target="../slideLayouts/slideLayout836.xml"/><Relationship Id="rId15" Type="http://schemas.openxmlformats.org/officeDocument/2006/relationships/slideLayout" Target="../slideLayouts/slideLayout846.xml"/><Relationship Id="rId10" Type="http://schemas.openxmlformats.org/officeDocument/2006/relationships/slideLayout" Target="../slideLayouts/slideLayout841.xml"/><Relationship Id="rId19" Type="http://schemas.openxmlformats.org/officeDocument/2006/relationships/slideLayout" Target="../slideLayouts/slideLayout850.xml"/><Relationship Id="rId4" Type="http://schemas.openxmlformats.org/officeDocument/2006/relationships/slideLayout" Target="../slideLayouts/slideLayout835.xml"/><Relationship Id="rId9" Type="http://schemas.openxmlformats.org/officeDocument/2006/relationships/slideLayout" Target="../slideLayouts/slideLayout840.xml"/><Relationship Id="rId14" Type="http://schemas.openxmlformats.org/officeDocument/2006/relationships/slideLayout" Target="../slideLayouts/slideLayout845.xml"/><Relationship Id="rId22"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860.xml"/><Relationship Id="rId13" Type="http://schemas.openxmlformats.org/officeDocument/2006/relationships/slideLayout" Target="../slideLayouts/slideLayout865.xml"/><Relationship Id="rId18" Type="http://schemas.openxmlformats.org/officeDocument/2006/relationships/slideLayout" Target="../slideLayouts/slideLayout870.xml"/><Relationship Id="rId3" Type="http://schemas.openxmlformats.org/officeDocument/2006/relationships/slideLayout" Target="../slideLayouts/slideLayout855.xml"/><Relationship Id="rId21" Type="http://schemas.openxmlformats.org/officeDocument/2006/relationships/slideLayout" Target="../slideLayouts/slideLayout873.xml"/><Relationship Id="rId7" Type="http://schemas.openxmlformats.org/officeDocument/2006/relationships/slideLayout" Target="../slideLayouts/slideLayout859.xml"/><Relationship Id="rId12" Type="http://schemas.openxmlformats.org/officeDocument/2006/relationships/slideLayout" Target="../slideLayouts/slideLayout864.xml"/><Relationship Id="rId17" Type="http://schemas.openxmlformats.org/officeDocument/2006/relationships/slideLayout" Target="../slideLayouts/slideLayout869.xml"/><Relationship Id="rId2" Type="http://schemas.openxmlformats.org/officeDocument/2006/relationships/slideLayout" Target="../slideLayouts/slideLayout854.xml"/><Relationship Id="rId16" Type="http://schemas.openxmlformats.org/officeDocument/2006/relationships/slideLayout" Target="../slideLayouts/slideLayout868.xml"/><Relationship Id="rId20" Type="http://schemas.openxmlformats.org/officeDocument/2006/relationships/slideLayout" Target="../slideLayouts/slideLayout872.xml"/><Relationship Id="rId1" Type="http://schemas.openxmlformats.org/officeDocument/2006/relationships/slideLayout" Target="../slideLayouts/slideLayout853.xml"/><Relationship Id="rId6" Type="http://schemas.openxmlformats.org/officeDocument/2006/relationships/slideLayout" Target="../slideLayouts/slideLayout858.xml"/><Relationship Id="rId11" Type="http://schemas.openxmlformats.org/officeDocument/2006/relationships/slideLayout" Target="../slideLayouts/slideLayout863.xml"/><Relationship Id="rId5" Type="http://schemas.openxmlformats.org/officeDocument/2006/relationships/slideLayout" Target="../slideLayouts/slideLayout857.xml"/><Relationship Id="rId15" Type="http://schemas.openxmlformats.org/officeDocument/2006/relationships/slideLayout" Target="../slideLayouts/slideLayout867.xml"/><Relationship Id="rId10" Type="http://schemas.openxmlformats.org/officeDocument/2006/relationships/slideLayout" Target="../slideLayouts/slideLayout862.xml"/><Relationship Id="rId19" Type="http://schemas.openxmlformats.org/officeDocument/2006/relationships/slideLayout" Target="../slideLayouts/slideLayout871.xml"/><Relationship Id="rId4" Type="http://schemas.openxmlformats.org/officeDocument/2006/relationships/slideLayout" Target="../slideLayouts/slideLayout856.xml"/><Relationship Id="rId9" Type="http://schemas.openxmlformats.org/officeDocument/2006/relationships/slideLayout" Target="../slideLayouts/slideLayout861.xml"/><Relationship Id="rId14" Type="http://schemas.openxmlformats.org/officeDocument/2006/relationships/slideLayout" Target="../slideLayouts/slideLayout866.xml"/><Relationship Id="rId22"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881.xml"/><Relationship Id="rId13" Type="http://schemas.openxmlformats.org/officeDocument/2006/relationships/slideLayout" Target="../slideLayouts/slideLayout886.xml"/><Relationship Id="rId18" Type="http://schemas.openxmlformats.org/officeDocument/2006/relationships/slideLayout" Target="../slideLayouts/slideLayout891.xml"/><Relationship Id="rId3" Type="http://schemas.openxmlformats.org/officeDocument/2006/relationships/slideLayout" Target="../slideLayouts/slideLayout876.xml"/><Relationship Id="rId21" Type="http://schemas.openxmlformats.org/officeDocument/2006/relationships/slideLayout" Target="../slideLayouts/slideLayout894.xml"/><Relationship Id="rId7" Type="http://schemas.openxmlformats.org/officeDocument/2006/relationships/slideLayout" Target="../slideLayouts/slideLayout880.xml"/><Relationship Id="rId12" Type="http://schemas.openxmlformats.org/officeDocument/2006/relationships/slideLayout" Target="../slideLayouts/slideLayout885.xml"/><Relationship Id="rId17" Type="http://schemas.openxmlformats.org/officeDocument/2006/relationships/slideLayout" Target="../slideLayouts/slideLayout890.xml"/><Relationship Id="rId2" Type="http://schemas.openxmlformats.org/officeDocument/2006/relationships/slideLayout" Target="../slideLayouts/slideLayout875.xml"/><Relationship Id="rId16" Type="http://schemas.openxmlformats.org/officeDocument/2006/relationships/slideLayout" Target="../slideLayouts/slideLayout889.xml"/><Relationship Id="rId20" Type="http://schemas.openxmlformats.org/officeDocument/2006/relationships/slideLayout" Target="../slideLayouts/slideLayout893.xml"/><Relationship Id="rId1" Type="http://schemas.openxmlformats.org/officeDocument/2006/relationships/slideLayout" Target="../slideLayouts/slideLayout874.xml"/><Relationship Id="rId6" Type="http://schemas.openxmlformats.org/officeDocument/2006/relationships/slideLayout" Target="../slideLayouts/slideLayout879.xml"/><Relationship Id="rId11" Type="http://schemas.openxmlformats.org/officeDocument/2006/relationships/slideLayout" Target="../slideLayouts/slideLayout884.xml"/><Relationship Id="rId5" Type="http://schemas.openxmlformats.org/officeDocument/2006/relationships/slideLayout" Target="../slideLayouts/slideLayout878.xml"/><Relationship Id="rId15" Type="http://schemas.openxmlformats.org/officeDocument/2006/relationships/slideLayout" Target="../slideLayouts/slideLayout888.xml"/><Relationship Id="rId10" Type="http://schemas.openxmlformats.org/officeDocument/2006/relationships/slideLayout" Target="../slideLayouts/slideLayout883.xml"/><Relationship Id="rId19" Type="http://schemas.openxmlformats.org/officeDocument/2006/relationships/slideLayout" Target="../slideLayouts/slideLayout892.xml"/><Relationship Id="rId4" Type="http://schemas.openxmlformats.org/officeDocument/2006/relationships/slideLayout" Target="../slideLayouts/slideLayout877.xml"/><Relationship Id="rId9" Type="http://schemas.openxmlformats.org/officeDocument/2006/relationships/slideLayout" Target="../slideLayouts/slideLayout882.xml"/><Relationship Id="rId14" Type="http://schemas.openxmlformats.org/officeDocument/2006/relationships/slideLayout" Target="../slideLayouts/slideLayout887.xml"/><Relationship Id="rId22"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902.xml"/><Relationship Id="rId13" Type="http://schemas.openxmlformats.org/officeDocument/2006/relationships/slideLayout" Target="../slideLayouts/slideLayout907.xml"/><Relationship Id="rId18" Type="http://schemas.openxmlformats.org/officeDocument/2006/relationships/slideLayout" Target="../slideLayouts/slideLayout912.xml"/><Relationship Id="rId3" Type="http://schemas.openxmlformats.org/officeDocument/2006/relationships/slideLayout" Target="../slideLayouts/slideLayout897.xml"/><Relationship Id="rId21" Type="http://schemas.openxmlformats.org/officeDocument/2006/relationships/slideLayout" Target="../slideLayouts/slideLayout915.xml"/><Relationship Id="rId7" Type="http://schemas.openxmlformats.org/officeDocument/2006/relationships/slideLayout" Target="../slideLayouts/slideLayout901.xml"/><Relationship Id="rId12" Type="http://schemas.openxmlformats.org/officeDocument/2006/relationships/slideLayout" Target="../slideLayouts/slideLayout906.xml"/><Relationship Id="rId17" Type="http://schemas.openxmlformats.org/officeDocument/2006/relationships/slideLayout" Target="../slideLayouts/slideLayout911.xml"/><Relationship Id="rId25" Type="http://schemas.openxmlformats.org/officeDocument/2006/relationships/theme" Target="../theme/theme45.xml"/><Relationship Id="rId2" Type="http://schemas.openxmlformats.org/officeDocument/2006/relationships/slideLayout" Target="../slideLayouts/slideLayout896.xml"/><Relationship Id="rId16" Type="http://schemas.openxmlformats.org/officeDocument/2006/relationships/slideLayout" Target="../slideLayouts/slideLayout910.xml"/><Relationship Id="rId20" Type="http://schemas.openxmlformats.org/officeDocument/2006/relationships/slideLayout" Target="../slideLayouts/slideLayout914.xml"/><Relationship Id="rId1" Type="http://schemas.openxmlformats.org/officeDocument/2006/relationships/slideLayout" Target="../slideLayouts/slideLayout895.xml"/><Relationship Id="rId6" Type="http://schemas.openxmlformats.org/officeDocument/2006/relationships/slideLayout" Target="../slideLayouts/slideLayout900.xml"/><Relationship Id="rId11" Type="http://schemas.openxmlformats.org/officeDocument/2006/relationships/slideLayout" Target="../slideLayouts/slideLayout905.xml"/><Relationship Id="rId24" Type="http://schemas.openxmlformats.org/officeDocument/2006/relationships/slideLayout" Target="../slideLayouts/slideLayout918.xml"/><Relationship Id="rId5" Type="http://schemas.openxmlformats.org/officeDocument/2006/relationships/slideLayout" Target="../slideLayouts/slideLayout899.xml"/><Relationship Id="rId15" Type="http://schemas.openxmlformats.org/officeDocument/2006/relationships/slideLayout" Target="../slideLayouts/slideLayout909.xml"/><Relationship Id="rId23" Type="http://schemas.openxmlformats.org/officeDocument/2006/relationships/slideLayout" Target="../slideLayouts/slideLayout917.xml"/><Relationship Id="rId10" Type="http://schemas.openxmlformats.org/officeDocument/2006/relationships/slideLayout" Target="../slideLayouts/slideLayout904.xml"/><Relationship Id="rId19" Type="http://schemas.openxmlformats.org/officeDocument/2006/relationships/slideLayout" Target="../slideLayouts/slideLayout913.xml"/><Relationship Id="rId4" Type="http://schemas.openxmlformats.org/officeDocument/2006/relationships/slideLayout" Target="../slideLayouts/slideLayout898.xml"/><Relationship Id="rId9" Type="http://schemas.openxmlformats.org/officeDocument/2006/relationships/slideLayout" Target="../slideLayouts/slideLayout903.xml"/><Relationship Id="rId14" Type="http://schemas.openxmlformats.org/officeDocument/2006/relationships/slideLayout" Target="../slideLayouts/slideLayout908.xml"/><Relationship Id="rId22" Type="http://schemas.openxmlformats.org/officeDocument/2006/relationships/slideLayout" Target="../slideLayouts/slideLayout91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926.xml"/><Relationship Id="rId13" Type="http://schemas.openxmlformats.org/officeDocument/2006/relationships/slideLayout" Target="../slideLayouts/slideLayout931.xml"/><Relationship Id="rId18" Type="http://schemas.openxmlformats.org/officeDocument/2006/relationships/slideLayout" Target="../slideLayouts/slideLayout936.xml"/><Relationship Id="rId3" Type="http://schemas.openxmlformats.org/officeDocument/2006/relationships/slideLayout" Target="../slideLayouts/slideLayout921.xml"/><Relationship Id="rId21" Type="http://schemas.openxmlformats.org/officeDocument/2006/relationships/slideLayout" Target="../slideLayouts/slideLayout939.xml"/><Relationship Id="rId7" Type="http://schemas.openxmlformats.org/officeDocument/2006/relationships/slideLayout" Target="../slideLayouts/slideLayout925.xml"/><Relationship Id="rId12" Type="http://schemas.openxmlformats.org/officeDocument/2006/relationships/slideLayout" Target="../slideLayouts/slideLayout930.xml"/><Relationship Id="rId17" Type="http://schemas.openxmlformats.org/officeDocument/2006/relationships/slideLayout" Target="../slideLayouts/slideLayout935.xml"/><Relationship Id="rId2" Type="http://schemas.openxmlformats.org/officeDocument/2006/relationships/slideLayout" Target="../slideLayouts/slideLayout920.xml"/><Relationship Id="rId16" Type="http://schemas.openxmlformats.org/officeDocument/2006/relationships/slideLayout" Target="../slideLayouts/slideLayout934.xml"/><Relationship Id="rId20" Type="http://schemas.openxmlformats.org/officeDocument/2006/relationships/slideLayout" Target="../slideLayouts/slideLayout938.xml"/><Relationship Id="rId1" Type="http://schemas.openxmlformats.org/officeDocument/2006/relationships/slideLayout" Target="../slideLayouts/slideLayout919.xml"/><Relationship Id="rId6" Type="http://schemas.openxmlformats.org/officeDocument/2006/relationships/slideLayout" Target="../slideLayouts/slideLayout924.xml"/><Relationship Id="rId11" Type="http://schemas.openxmlformats.org/officeDocument/2006/relationships/slideLayout" Target="../slideLayouts/slideLayout929.xml"/><Relationship Id="rId5" Type="http://schemas.openxmlformats.org/officeDocument/2006/relationships/slideLayout" Target="../slideLayouts/slideLayout923.xml"/><Relationship Id="rId15" Type="http://schemas.openxmlformats.org/officeDocument/2006/relationships/slideLayout" Target="../slideLayouts/slideLayout933.xml"/><Relationship Id="rId10" Type="http://schemas.openxmlformats.org/officeDocument/2006/relationships/slideLayout" Target="../slideLayouts/slideLayout928.xml"/><Relationship Id="rId19" Type="http://schemas.openxmlformats.org/officeDocument/2006/relationships/slideLayout" Target="../slideLayouts/slideLayout937.xml"/><Relationship Id="rId4" Type="http://schemas.openxmlformats.org/officeDocument/2006/relationships/slideLayout" Target="../slideLayouts/slideLayout922.xml"/><Relationship Id="rId9" Type="http://schemas.openxmlformats.org/officeDocument/2006/relationships/slideLayout" Target="../slideLayouts/slideLayout927.xml"/><Relationship Id="rId14" Type="http://schemas.openxmlformats.org/officeDocument/2006/relationships/slideLayout" Target="../slideLayouts/slideLayout932.xml"/><Relationship Id="rId22"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947.xml"/><Relationship Id="rId13" Type="http://schemas.openxmlformats.org/officeDocument/2006/relationships/slideLayout" Target="../slideLayouts/slideLayout952.xml"/><Relationship Id="rId18" Type="http://schemas.openxmlformats.org/officeDocument/2006/relationships/slideLayout" Target="../slideLayouts/slideLayout957.xml"/><Relationship Id="rId3" Type="http://schemas.openxmlformats.org/officeDocument/2006/relationships/slideLayout" Target="../slideLayouts/slideLayout942.xml"/><Relationship Id="rId21" Type="http://schemas.openxmlformats.org/officeDocument/2006/relationships/slideLayout" Target="../slideLayouts/slideLayout960.xml"/><Relationship Id="rId7" Type="http://schemas.openxmlformats.org/officeDocument/2006/relationships/slideLayout" Target="../slideLayouts/slideLayout946.xml"/><Relationship Id="rId12" Type="http://schemas.openxmlformats.org/officeDocument/2006/relationships/slideLayout" Target="../slideLayouts/slideLayout951.xml"/><Relationship Id="rId17" Type="http://schemas.openxmlformats.org/officeDocument/2006/relationships/slideLayout" Target="../slideLayouts/slideLayout956.xml"/><Relationship Id="rId2" Type="http://schemas.openxmlformats.org/officeDocument/2006/relationships/slideLayout" Target="../slideLayouts/slideLayout941.xml"/><Relationship Id="rId16" Type="http://schemas.openxmlformats.org/officeDocument/2006/relationships/slideLayout" Target="../slideLayouts/slideLayout955.xml"/><Relationship Id="rId20" Type="http://schemas.openxmlformats.org/officeDocument/2006/relationships/slideLayout" Target="../slideLayouts/slideLayout959.xml"/><Relationship Id="rId1" Type="http://schemas.openxmlformats.org/officeDocument/2006/relationships/slideLayout" Target="../slideLayouts/slideLayout940.xml"/><Relationship Id="rId6" Type="http://schemas.openxmlformats.org/officeDocument/2006/relationships/slideLayout" Target="../slideLayouts/slideLayout945.xml"/><Relationship Id="rId11" Type="http://schemas.openxmlformats.org/officeDocument/2006/relationships/slideLayout" Target="../slideLayouts/slideLayout950.xml"/><Relationship Id="rId5" Type="http://schemas.openxmlformats.org/officeDocument/2006/relationships/slideLayout" Target="../slideLayouts/slideLayout944.xml"/><Relationship Id="rId15" Type="http://schemas.openxmlformats.org/officeDocument/2006/relationships/slideLayout" Target="../slideLayouts/slideLayout954.xml"/><Relationship Id="rId10" Type="http://schemas.openxmlformats.org/officeDocument/2006/relationships/slideLayout" Target="../slideLayouts/slideLayout949.xml"/><Relationship Id="rId19" Type="http://schemas.openxmlformats.org/officeDocument/2006/relationships/slideLayout" Target="../slideLayouts/slideLayout958.xml"/><Relationship Id="rId4" Type="http://schemas.openxmlformats.org/officeDocument/2006/relationships/slideLayout" Target="../slideLayouts/slideLayout943.xml"/><Relationship Id="rId9" Type="http://schemas.openxmlformats.org/officeDocument/2006/relationships/slideLayout" Target="../slideLayouts/slideLayout948.xml"/><Relationship Id="rId14" Type="http://schemas.openxmlformats.org/officeDocument/2006/relationships/slideLayout" Target="../slideLayouts/slideLayout953.xml"/><Relationship Id="rId22"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968.xml"/><Relationship Id="rId13" Type="http://schemas.openxmlformats.org/officeDocument/2006/relationships/slideLayout" Target="../slideLayouts/slideLayout973.xml"/><Relationship Id="rId18" Type="http://schemas.openxmlformats.org/officeDocument/2006/relationships/slideLayout" Target="../slideLayouts/slideLayout978.xml"/><Relationship Id="rId3" Type="http://schemas.openxmlformats.org/officeDocument/2006/relationships/slideLayout" Target="../slideLayouts/slideLayout963.xml"/><Relationship Id="rId21" Type="http://schemas.openxmlformats.org/officeDocument/2006/relationships/slideLayout" Target="../slideLayouts/slideLayout981.xml"/><Relationship Id="rId7" Type="http://schemas.openxmlformats.org/officeDocument/2006/relationships/slideLayout" Target="../slideLayouts/slideLayout967.xml"/><Relationship Id="rId12" Type="http://schemas.openxmlformats.org/officeDocument/2006/relationships/slideLayout" Target="../slideLayouts/slideLayout972.xml"/><Relationship Id="rId17" Type="http://schemas.openxmlformats.org/officeDocument/2006/relationships/slideLayout" Target="../slideLayouts/slideLayout977.xml"/><Relationship Id="rId2" Type="http://schemas.openxmlformats.org/officeDocument/2006/relationships/slideLayout" Target="../slideLayouts/slideLayout962.xml"/><Relationship Id="rId16" Type="http://schemas.openxmlformats.org/officeDocument/2006/relationships/slideLayout" Target="../slideLayouts/slideLayout976.xml"/><Relationship Id="rId20" Type="http://schemas.openxmlformats.org/officeDocument/2006/relationships/slideLayout" Target="../slideLayouts/slideLayout980.xml"/><Relationship Id="rId1" Type="http://schemas.openxmlformats.org/officeDocument/2006/relationships/slideLayout" Target="../slideLayouts/slideLayout961.xml"/><Relationship Id="rId6" Type="http://schemas.openxmlformats.org/officeDocument/2006/relationships/slideLayout" Target="../slideLayouts/slideLayout966.xml"/><Relationship Id="rId11" Type="http://schemas.openxmlformats.org/officeDocument/2006/relationships/slideLayout" Target="../slideLayouts/slideLayout971.xml"/><Relationship Id="rId5" Type="http://schemas.openxmlformats.org/officeDocument/2006/relationships/slideLayout" Target="../slideLayouts/slideLayout965.xml"/><Relationship Id="rId15" Type="http://schemas.openxmlformats.org/officeDocument/2006/relationships/slideLayout" Target="../slideLayouts/slideLayout975.xml"/><Relationship Id="rId10" Type="http://schemas.openxmlformats.org/officeDocument/2006/relationships/slideLayout" Target="../slideLayouts/slideLayout970.xml"/><Relationship Id="rId19" Type="http://schemas.openxmlformats.org/officeDocument/2006/relationships/slideLayout" Target="../slideLayouts/slideLayout979.xml"/><Relationship Id="rId4" Type="http://schemas.openxmlformats.org/officeDocument/2006/relationships/slideLayout" Target="../slideLayouts/slideLayout964.xml"/><Relationship Id="rId9" Type="http://schemas.openxmlformats.org/officeDocument/2006/relationships/slideLayout" Target="../slideLayouts/slideLayout969.xml"/><Relationship Id="rId14" Type="http://schemas.openxmlformats.org/officeDocument/2006/relationships/slideLayout" Target="../slideLayouts/slideLayout974.xml"/><Relationship Id="rId22"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989.xml"/><Relationship Id="rId13" Type="http://schemas.openxmlformats.org/officeDocument/2006/relationships/slideLayout" Target="../slideLayouts/slideLayout994.xml"/><Relationship Id="rId18" Type="http://schemas.openxmlformats.org/officeDocument/2006/relationships/slideLayout" Target="../slideLayouts/slideLayout999.xml"/><Relationship Id="rId3" Type="http://schemas.openxmlformats.org/officeDocument/2006/relationships/slideLayout" Target="../slideLayouts/slideLayout984.xml"/><Relationship Id="rId21" Type="http://schemas.openxmlformats.org/officeDocument/2006/relationships/slideLayout" Target="../slideLayouts/slideLayout1002.xml"/><Relationship Id="rId7" Type="http://schemas.openxmlformats.org/officeDocument/2006/relationships/slideLayout" Target="../slideLayouts/slideLayout988.xml"/><Relationship Id="rId12" Type="http://schemas.openxmlformats.org/officeDocument/2006/relationships/slideLayout" Target="../slideLayouts/slideLayout993.xml"/><Relationship Id="rId17" Type="http://schemas.openxmlformats.org/officeDocument/2006/relationships/slideLayout" Target="../slideLayouts/slideLayout998.xml"/><Relationship Id="rId2" Type="http://schemas.openxmlformats.org/officeDocument/2006/relationships/slideLayout" Target="../slideLayouts/slideLayout983.xml"/><Relationship Id="rId16" Type="http://schemas.openxmlformats.org/officeDocument/2006/relationships/slideLayout" Target="../slideLayouts/slideLayout997.xml"/><Relationship Id="rId20" Type="http://schemas.openxmlformats.org/officeDocument/2006/relationships/slideLayout" Target="../slideLayouts/slideLayout1001.xml"/><Relationship Id="rId1" Type="http://schemas.openxmlformats.org/officeDocument/2006/relationships/slideLayout" Target="../slideLayouts/slideLayout982.xml"/><Relationship Id="rId6" Type="http://schemas.openxmlformats.org/officeDocument/2006/relationships/slideLayout" Target="../slideLayouts/slideLayout987.xml"/><Relationship Id="rId11" Type="http://schemas.openxmlformats.org/officeDocument/2006/relationships/slideLayout" Target="../slideLayouts/slideLayout992.xml"/><Relationship Id="rId5" Type="http://schemas.openxmlformats.org/officeDocument/2006/relationships/slideLayout" Target="../slideLayouts/slideLayout986.xml"/><Relationship Id="rId15" Type="http://schemas.openxmlformats.org/officeDocument/2006/relationships/slideLayout" Target="../slideLayouts/slideLayout996.xml"/><Relationship Id="rId10" Type="http://schemas.openxmlformats.org/officeDocument/2006/relationships/slideLayout" Target="../slideLayouts/slideLayout991.xml"/><Relationship Id="rId19" Type="http://schemas.openxmlformats.org/officeDocument/2006/relationships/slideLayout" Target="../slideLayouts/slideLayout1000.xml"/><Relationship Id="rId4" Type="http://schemas.openxmlformats.org/officeDocument/2006/relationships/slideLayout" Target="../slideLayouts/slideLayout985.xml"/><Relationship Id="rId9" Type="http://schemas.openxmlformats.org/officeDocument/2006/relationships/slideLayout" Target="../slideLayouts/slideLayout990.xml"/><Relationship Id="rId14" Type="http://schemas.openxmlformats.org/officeDocument/2006/relationships/slideLayout" Target="../slideLayouts/slideLayout995.xml"/><Relationship Id="rId22"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1010.xml"/><Relationship Id="rId13" Type="http://schemas.openxmlformats.org/officeDocument/2006/relationships/slideLayout" Target="../slideLayouts/slideLayout1015.xml"/><Relationship Id="rId18" Type="http://schemas.openxmlformats.org/officeDocument/2006/relationships/slideLayout" Target="../slideLayouts/slideLayout1020.xml"/><Relationship Id="rId3" Type="http://schemas.openxmlformats.org/officeDocument/2006/relationships/slideLayout" Target="../slideLayouts/slideLayout1005.xml"/><Relationship Id="rId21" Type="http://schemas.openxmlformats.org/officeDocument/2006/relationships/slideLayout" Target="../slideLayouts/slideLayout1023.xml"/><Relationship Id="rId7" Type="http://schemas.openxmlformats.org/officeDocument/2006/relationships/slideLayout" Target="../slideLayouts/slideLayout1009.xml"/><Relationship Id="rId12" Type="http://schemas.openxmlformats.org/officeDocument/2006/relationships/slideLayout" Target="../slideLayouts/slideLayout1014.xml"/><Relationship Id="rId17" Type="http://schemas.openxmlformats.org/officeDocument/2006/relationships/slideLayout" Target="../slideLayouts/slideLayout1019.xml"/><Relationship Id="rId2" Type="http://schemas.openxmlformats.org/officeDocument/2006/relationships/slideLayout" Target="../slideLayouts/slideLayout1004.xml"/><Relationship Id="rId16" Type="http://schemas.openxmlformats.org/officeDocument/2006/relationships/slideLayout" Target="../slideLayouts/slideLayout1018.xml"/><Relationship Id="rId20" Type="http://schemas.openxmlformats.org/officeDocument/2006/relationships/slideLayout" Target="../slideLayouts/slideLayout1022.xml"/><Relationship Id="rId1" Type="http://schemas.openxmlformats.org/officeDocument/2006/relationships/slideLayout" Target="../slideLayouts/slideLayout1003.xml"/><Relationship Id="rId6" Type="http://schemas.openxmlformats.org/officeDocument/2006/relationships/slideLayout" Target="../slideLayouts/slideLayout1008.xml"/><Relationship Id="rId11" Type="http://schemas.openxmlformats.org/officeDocument/2006/relationships/slideLayout" Target="../slideLayouts/slideLayout1013.xml"/><Relationship Id="rId5" Type="http://schemas.openxmlformats.org/officeDocument/2006/relationships/slideLayout" Target="../slideLayouts/slideLayout1007.xml"/><Relationship Id="rId15" Type="http://schemas.openxmlformats.org/officeDocument/2006/relationships/slideLayout" Target="../slideLayouts/slideLayout1017.xml"/><Relationship Id="rId10" Type="http://schemas.openxmlformats.org/officeDocument/2006/relationships/slideLayout" Target="../slideLayouts/slideLayout1012.xml"/><Relationship Id="rId19" Type="http://schemas.openxmlformats.org/officeDocument/2006/relationships/slideLayout" Target="../slideLayouts/slideLayout1021.xml"/><Relationship Id="rId4" Type="http://schemas.openxmlformats.org/officeDocument/2006/relationships/slideLayout" Target="../slideLayouts/slideLayout1006.xml"/><Relationship Id="rId9" Type="http://schemas.openxmlformats.org/officeDocument/2006/relationships/slideLayout" Target="../slideLayouts/slideLayout1011.xml"/><Relationship Id="rId14" Type="http://schemas.openxmlformats.org/officeDocument/2006/relationships/slideLayout" Target="../slideLayouts/slideLayout1016.xml"/><Relationship Id="rId22"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1031.xml"/><Relationship Id="rId13" Type="http://schemas.openxmlformats.org/officeDocument/2006/relationships/slideLayout" Target="../slideLayouts/slideLayout1036.xml"/><Relationship Id="rId18" Type="http://schemas.openxmlformats.org/officeDocument/2006/relationships/slideLayout" Target="../slideLayouts/slideLayout1041.xml"/><Relationship Id="rId3" Type="http://schemas.openxmlformats.org/officeDocument/2006/relationships/slideLayout" Target="../slideLayouts/slideLayout1026.xml"/><Relationship Id="rId21" Type="http://schemas.openxmlformats.org/officeDocument/2006/relationships/slideLayout" Target="../slideLayouts/slideLayout1044.xml"/><Relationship Id="rId7" Type="http://schemas.openxmlformats.org/officeDocument/2006/relationships/slideLayout" Target="../slideLayouts/slideLayout1030.xml"/><Relationship Id="rId12" Type="http://schemas.openxmlformats.org/officeDocument/2006/relationships/slideLayout" Target="../slideLayouts/slideLayout1035.xml"/><Relationship Id="rId17" Type="http://schemas.openxmlformats.org/officeDocument/2006/relationships/slideLayout" Target="../slideLayouts/slideLayout1040.xml"/><Relationship Id="rId2" Type="http://schemas.openxmlformats.org/officeDocument/2006/relationships/slideLayout" Target="../slideLayouts/slideLayout1025.xml"/><Relationship Id="rId16" Type="http://schemas.openxmlformats.org/officeDocument/2006/relationships/slideLayout" Target="../slideLayouts/slideLayout1039.xml"/><Relationship Id="rId20" Type="http://schemas.openxmlformats.org/officeDocument/2006/relationships/slideLayout" Target="../slideLayouts/slideLayout1043.xml"/><Relationship Id="rId1" Type="http://schemas.openxmlformats.org/officeDocument/2006/relationships/slideLayout" Target="../slideLayouts/slideLayout1024.xml"/><Relationship Id="rId6" Type="http://schemas.openxmlformats.org/officeDocument/2006/relationships/slideLayout" Target="../slideLayouts/slideLayout1029.xml"/><Relationship Id="rId11" Type="http://schemas.openxmlformats.org/officeDocument/2006/relationships/slideLayout" Target="../slideLayouts/slideLayout1034.xml"/><Relationship Id="rId24" Type="http://schemas.openxmlformats.org/officeDocument/2006/relationships/theme" Target="../theme/theme51.xml"/><Relationship Id="rId5" Type="http://schemas.openxmlformats.org/officeDocument/2006/relationships/slideLayout" Target="../slideLayouts/slideLayout1028.xml"/><Relationship Id="rId15" Type="http://schemas.openxmlformats.org/officeDocument/2006/relationships/slideLayout" Target="../slideLayouts/slideLayout1038.xml"/><Relationship Id="rId23" Type="http://schemas.openxmlformats.org/officeDocument/2006/relationships/slideLayout" Target="../slideLayouts/slideLayout1046.xml"/><Relationship Id="rId10" Type="http://schemas.openxmlformats.org/officeDocument/2006/relationships/slideLayout" Target="../slideLayouts/slideLayout1033.xml"/><Relationship Id="rId19" Type="http://schemas.openxmlformats.org/officeDocument/2006/relationships/slideLayout" Target="../slideLayouts/slideLayout1042.xml"/><Relationship Id="rId4" Type="http://schemas.openxmlformats.org/officeDocument/2006/relationships/slideLayout" Target="../slideLayouts/slideLayout1027.xml"/><Relationship Id="rId9" Type="http://schemas.openxmlformats.org/officeDocument/2006/relationships/slideLayout" Target="../slideLayouts/slideLayout1032.xml"/><Relationship Id="rId14" Type="http://schemas.openxmlformats.org/officeDocument/2006/relationships/slideLayout" Target="../slideLayouts/slideLayout1037.xml"/><Relationship Id="rId22" Type="http://schemas.openxmlformats.org/officeDocument/2006/relationships/slideLayout" Target="../slideLayouts/slideLayout1045.xml"/></Relationships>
</file>

<file path=ppt/slideMasters/_rels/slideMaster52.xml.rels><?xml version="1.0" encoding="UTF-8" standalone="yes"?>
<Relationships xmlns="http://schemas.openxmlformats.org/package/2006/relationships"><Relationship Id="rId8" Type="http://schemas.openxmlformats.org/officeDocument/2006/relationships/theme" Target="../theme/theme52.xml"/><Relationship Id="rId3" Type="http://schemas.openxmlformats.org/officeDocument/2006/relationships/slideLayout" Target="../slideLayouts/slideLayout1049.xml"/><Relationship Id="rId7" Type="http://schemas.openxmlformats.org/officeDocument/2006/relationships/slideLayout" Target="../slideLayouts/slideLayout1053.xml"/><Relationship Id="rId2" Type="http://schemas.openxmlformats.org/officeDocument/2006/relationships/slideLayout" Target="../slideLayouts/slideLayout1048.xml"/><Relationship Id="rId1" Type="http://schemas.openxmlformats.org/officeDocument/2006/relationships/slideLayout" Target="../slideLayouts/slideLayout1047.xml"/><Relationship Id="rId6" Type="http://schemas.openxmlformats.org/officeDocument/2006/relationships/slideLayout" Target="../slideLayouts/slideLayout1052.xml"/><Relationship Id="rId5" Type="http://schemas.openxmlformats.org/officeDocument/2006/relationships/slideLayout" Target="../slideLayouts/slideLayout1051.xml"/><Relationship Id="rId4" Type="http://schemas.openxmlformats.org/officeDocument/2006/relationships/slideLayout" Target="../slideLayouts/slideLayout105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1061.xml"/><Relationship Id="rId13" Type="http://schemas.openxmlformats.org/officeDocument/2006/relationships/theme" Target="../theme/theme53.xml"/><Relationship Id="rId3" Type="http://schemas.openxmlformats.org/officeDocument/2006/relationships/slideLayout" Target="../slideLayouts/slideLayout1056.xml"/><Relationship Id="rId7" Type="http://schemas.openxmlformats.org/officeDocument/2006/relationships/slideLayout" Target="../slideLayouts/slideLayout1060.xml"/><Relationship Id="rId12" Type="http://schemas.openxmlformats.org/officeDocument/2006/relationships/slideLayout" Target="../slideLayouts/slideLayout1065.xml"/><Relationship Id="rId2" Type="http://schemas.openxmlformats.org/officeDocument/2006/relationships/slideLayout" Target="../slideLayouts/slideLayout1055.xml"/><Relationship Id="rId1" Type="http://schemas.openxmlformats.org/officeDocument/2006/relationships/slideLayout" Target="../slideLayouts/slideLayout1054.xml"/><Relationship Id="rId6" Type="http://schemas.openxmlformats.org/officeDocument/2006/relationships/slideLayout" Target="../slideLayouts/slideLayout1059.xml"/><Relationship Id="rId11" Type="http://schemas.openxmlformats.org/officeDocument/2006/relationships/slideLayout" Target="../slideLayouts/slideLayout1064.xml"/><Relationship Id="rId5" Type="http://schemas.openxmlformats.org/officeDocument/2006/relationships/slideLayout" Target="../slideLayouts/slideLayout1058.xml"/><Relationship Id="rId10" Type="http://schemas.openxmlformats.org/officeDocument/2006/relationships/slideLayout" Target="../slideLayouts/slideLayout1063.xml"/><Relationship Id="rId4" Type="http://schemas.openxmlformats.org/officeDocument/2006/relationships/slideLayout" Target="../slideLayouts/slideLayout1057.xml"/><Relationship Id="rId9" Type="http://schemas.openxmlformats.org/officeDocument/2006/relationships/slideLayout" Target="../slideLayouts/slideLayout1062.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1073.xml"/><Relationship Id="rId13" Type="http://schemas.openxmlformats.org/officeDocument/2006/relationships/slideLayout" Target="../slideLayouts/slideLayout1078.xml"/><Relationship Id="rId18" Type="http://schemas.openxmlformats.org/officeDocument/2006/relationships/slideLayout" Target="../slideLayouts/slideLayout1083.xml"/><Relationship Id="rId3" Type="http://schemas.openxmlformats.org/officeDocument/2006/relationships/slideLayout" Target="../slideLayouts/slideLayout1068.xml"/><Relationship Id="rId21" Type="http://schemas.openxmlformats.org/officeDocument/2006/relationships/slideLayout" Target="../slideLayouts/slideLayout1086.xml"/><Relationship Id="rId7" Type="http://schemas.openxmlformats.org/officeDocument/2006/relationships/slideLayout" Target="../slideLayouts/slideLayout1072.xml"/><Relationship Id="rId12" Type="http://schemas.openxmlformats.org/officeDocument/2006/relationships/slideLayout" Target="../slideLayouts/slideLayout1077.xml"/><Relationship Id="rId17" Type="http://schemas.openxmlformats.org/officeDocument/2006/relationships/slideLayout" Target="../slideLayouts/slideLayout1082.xml"/><Relationship Id="rId25" Type="http://schemas.openxmlformats.org/officeDocument/2006/relationships/theme" Target="../theme/theme54.xml"/><Relationship Id="rId2" Type="http://schemas.openxmlformats.org/officeDocument/2006/relationships/slideLayout" Target="../slideLayouts/slideLayout1067.xml"/><Relationship Id="rId16" Type="http://schemas.openxmlformats.org/officeDocument/2006/relationships/slideLayout" Target="../slideLayouts/slideLayout1081.xml"/><Relationship Id="rId20" Type="http://schemas.openxmlformats.org/officeDocument/2006/relationships/slideLayout" Target="../slideLayouts/slideLayout1085.xml"/><Relationship Id="rId1" Type="http://schemas.openxmlformats.org/officeDocument/2006/relationships/slideLayout" Target="../slideLayouts/slideLayout1066.xml"/><Relationship Id="rId6" Type="http://schemas.openxmlformats.org/officeDocument/2006/relationships/slideLayout" Target="../slideLayouts/slideLayout1071.xml"/><Relationship Id="rId11" Type="http://schemas.openxmlformats.org/officeDocument/2006/relationships/slideLayout" Target="../slideLayouts/slideLayout1076.xml"/><Relationship Id="rId24" Type="http://schemas.openxmlformats.org/officeDocument/2006/relationships/slideLayout" Target="../slideLayouts/slideLayout1089.xml"/><Relationship Id="rId5" Type="http://schemas.openxmlformats.org/officeDocument/2006/relationships/slideLayout" Target="../slideLayouts/slideLayout1070.xml"/><Relationship Id="rId15" Type="http://schemas.openxmlformats.org/officeDocument/2006/relationships/slideLayout" Target="../slideLayouts/slideLayout1080.xml"/><Relationship Id="rId23" Type="http://schemas.openxmlformats.org/officeDocument/2006/relationships/slideLayout" Target="../slideLayouts/slideLayout1088.xml"/><Relationship Id="rId10" Type="http://schemas.openxmlformats.org/officeDocument/2006/relationships/slideLayout" Target="../slideLayouts/slideLayout1075.xml"/><Relationship Id="rId19" Type="http://schemas.openxmlformats.org/officeDocument/2006/relationships/slideLayout" Target="../slideLayouts/slideLayout1084.xml"/><Relationship Id="rId4" Type="http://schemas.openxmlformats.org/officeDocument/2006/relationships/slideLayout" Target="../slideLayouts/slideLayout1069.xml"/><Relationship Id="rId9" Type="http://schemas.openxmlformats.org/officeDocument/2006/relationships/slideLayout" Target="../slideLayouts/slideLayout1074.xml"/><Relationship Id="rId14" Type="http://schemas.openxmlformats.org/officeDocument/2006/relationships/slideLayout" Target="../slideLayouts/slideLayout1079.xml"/><Relationship Id="rId22" Type="http://schemas.openxmlformats.org/officeDocument/2006/relationships/slideLayout" Target="../slideLayouts/slideLayout1087.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1097.xml"/><Relationship Id="rId13" Type="http://schemas.openxmlformats.org/officeDocument/2006/relationships/slideLayout" Target="../slideLayouts/slideLayout1102.xml"/><Relationship Id="rId18" Type="http://schemas.openxmlformats.org/officeDocument/2006/relationships/slideLayout" Target="../slideLayouts/slideLayout1107.xml"/><Relationship Id="rId3" Type="http://schemas.openxmlformats.org/officeDocument/2006/relationships/slideLayout" Target="../slideLayouts/slideLayout1092.xml"/><Relationship Id="rId21" Type="http://schemas.openxmlformats.org/officeDocument/2006/relationships/slideLayout" Target="../slideLayouts/slideLayout1110.xml"/><Relationship Id="rId7" Type="http://schemas.openxmlformats.org/officeDocument/2006/relationships/slideLayout" Target="../slideLayouts/slideLayout1096.xml"/><Relationship Id="rId12" Type="http://schemas.openxmlformats.org/officeDocument/2006/relationships/slideLayout" Target="../slideLayouts/slideLayout1101.xml"/><Relationship Id="rId17" Type="http://schemas.openxmlformats.org/officeDocument/2006/relationships/slideLayout" Target="../slideLayouts/slideLayout1106.xml"/><Relationship Id="rId2" Type="http://schemas.openxmlformats.org/officeDocument/2006/relationships/slideLayout" Target="../slideLayouts/slideLayout1091.xml"/><Relationship Id="rId16" Type="http://schemas.openxmlformats.org/officeDocument/2006/relationships/slideLayout" Target="../slideLayouts/slideLayout1105.xml"/><Relationship Id="rId20" Type="http://schemas.openxmlformats.org/officeDocument/2006/relationships/slideLayout" Target="../slideLayouts/slideLayout1109.xml"/><Relationship Id="rId1" Type="http://schemas.openxmlformats.org/officeDocument/2006/relationships/slideLayout" Target="../slideLayouts/slideLayout1090.xml"/><Relationship Id="rId6" Type="http://schemas.openxmlformats.org/officeDocument/2006/relationships/slideLayout" Target="../slideLayouts/slideLayout1095.xml"/><Relationship Id="rId11" Type="http://schemas.openxmlformats.org/officeDocument/2006/relationships/slideLayout" Target="../slideLayouts/slideLayout1100.xml"/><Relationship Id="rId24" Type="http://schemas.openxmlformats.org/officeDocument/2006/relationships/theme" Target="../theme/theme55.xml"/><Relationship Id="rId5" Type="http://schemas.openxmlformats.org/officeDocument/2006/relationships/slideLayout" Target="../slideLayouts/slideLayout1094.xml"/><Relationship Id="rId15" Type="http://schemas.openxmlformats.org/officeDocument/2006/relationships/slideLayout" Target="../slideLayouts/slideLayout1104.xml"/><Relationship Id="rId23" Type="http://schemas.openxmlformats.org/officeDocument/2006/relationships/slideLayout" Target="../slideLayouts/slideLayout1112.xml"/><Relationship Id="rId10" Type="http://schemas.openxmlformats.org/officeDocument/2006/relationships/slideLayout" Target="../slideLayouts/slideLayout1099.xml"/><Relationship Id="rId19" Type="http://schemas.openxmlformats.org/officeDocument/2006/relationships/slideLayout" Target="../slideLayouts/slideLayout1108.xml"/><Relationship Id="rId4" Type="http://schemas.openxmlformats.org/officeDocument/2006/relationships/slideLayout" Target="../slideLayouts/slideLayout1093.xml"/><Relationship Id="rId9" Type="http://schemas.openxmlformats.org/officeDocument/2006/relationships/slideLayout" Target="../slideLayouts/slideLayout1098.xml"/><Relationship Id="rId14" Type="http://schemas.openxmlformats.org/officeDocument/2006/relationships/slideLayout" Target="../slideLayouts/slideLayout1103.xml"/><Relationship Id="rId22" Type="http://schemas.openxmlformats.org/officeDocument/2006/relationships/slideLayout" Target="../slideLayouts/slideLayout1111.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1120.xml"/><Relationship Id="rId13" Type="http://schemas.openxmlformats.org/officeDocument/2006/relationships/slideLayout" Target="../slideLayouts/slideLayout1125.xml"/><Relationship Id="rId18" Type="http://schemas.openxmlformats.org/officeDocument/2006/relationships/slideLayout" Target="../slideLayouts/slideLayout1130.xml"/><Relationship Id="rId3" Type="http://schemas.openxmlformats.org/officeDocument/2006/relationships/slideLayout" Target="../slideLayouts/slideLayout1115.xml"/><Relationship Id="rId21" Type="http://schemas.openxmlformats.org/officeDocument/2006/relationships/slideLayout" Target="../slideLayouts/slideLayout1133.xml"/><Relationship Id="rId7" Type="http://schemas.openxmlformats.org/officeDocument/2006/relationships/slideLayout" Target="../slideLayouts/slideLayout1119.xml"/><Relationship Id="rId12" Type="http://schemas.openxmlformats.org/officeDocument/2006/relationships/slideLayout" Target="../slideLayouts/slideLayout1124.xml"/><Relationship Id="rId17" Type="http://schemas.openxmlformats.org/officeDocument/2006/relationships/slideLayout" Target="../slideLayouts/slideLayout1129.xml"/><Relationship Id="rId2" Type="http://schemas.openxmlformats.org/officeDocument/2006/relationships/slideLayout" Target="../slideLayouts/slideLayout1114.xml"/><Relationship Id="rId16" Type="http://schemas.openxmlformats.org/officeDocument/2006/relationships/slideLayout" Target="../slideLayouts/slideLayout1128.xml"/><Relationship Id="rId20" Type="http://schemas.openxmlformats.org/officeDocument/2006/relationships/slideLayout" Target="../slideLayouts/slideLayout1132.xml"/><Relationship Id="rId1" Type="http://schemas.openxmlformats.org/officeDocument/2006/relationships/slideLayout" Target="../slideLayouts/slideLayout1113.xml"/><Relationship Id="rId6" Type="http://schemas.openxmlformats.org/officeDocument/2006/relationships/slideLayout" Target="../slideLayouts/slideLayout1118.xml"/><Relationship Id="rId11" Type="http://schemas.openxmlformats.org/officeDocument/2006/relationships/slideLayout" Target="../slideLayouts/slideLayout1123.xml"/><Relationship Id="rId24" Type="http://schemas.openxmlformats.org/officeDocument/2006/relationships/theme" Target="../theme/theme56.xml"/><Relationship Id="rId5" Type="http://schemas.openxmlformats.org/officeDocument/2006/relationships/slideLayout" Target="../slideLayouts/slideLayout1117.xml"/><Relationship Id="rId15" Type="http://schemas.openxmlformats.org/officeDocument/2006/relationships/slideLayout" Target="../slideLayouts/slideLayout1127.xml"/><Relationship Id="rId23" Type="http://schemas.openxmlformats.org/officeDocument/2006/relationships/slideLayout" Target="../slideLayouts/slideLayout1135.xml"/><Relationship Id="rId10" Type="http://schemas.openxmlformats.org/officeDocument/2006/relationships/slideLayout" Target="../slideLayouts/slideLayout1122.xml"/><Relationship Id="rId19" Type="http://schemas.openxmlformats.org/officeDocument/2006/relationships/slideLayout" Target="../slideLayouts/slideLayout1131.xml"/><Relationship Id="rId4" Type="http://schemas.openxmlformats.org/officeDocument/2006/relationships/slideLayout" Target="../slideLayouts/slideLayout1116.xml"/><Relationship Id="rId9" Type="http://schemas.openxmlformats.org/officeDocument/2006/relationships/slideLayout" Target="../slideLayouts/slideLayout1121.xml"/><Relationship Id="rId14" Type="http://schemas.openxmlformats.org/officeDocument/2006/relationships/slideLayout" Target="../slideLayouts/slideLayout1126.xml"/><Relationship Id="rId22" Type="http://schemas.openxmlformats.org/officeDocument/2006/relationships/slideLayout" Target="../slideLayouts/slideLayout1134.xml"/></Relationships>
</file>

<file path=ppt/slideMasters/_rels/slideMaster57.xml.rels><?xml version="1.0" encoding="UTF-8" standalone="yes"?>
<Relationships xmlns="http://schemas.openxmlformats.org/package/2006/relationships"><Relationship Id="rId3" Type="http://schemas.openxmlformats.org/officeDocument/2006/relationships/theme" Target="../theme/theme57.xml"/><Relationship Id="rId2" Type="http://schemas.openxmlformats.org/officeDocument/2006/relationships/slideLayout" Target="../slideLayouts/slideLayout1137.xml"/><Relationship Id="rId1" Type="http://schemas.openxmlformats.org/officeDocument/2006/relationships/slideLayout" Target="../slideLayouts/slideLayout1136.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1145.xml"/><Relationship Id="rId13" Type="http://schemas.openxmlformats.org/officeDocument/2006/relationships/slideLayout" Target="../slideLayouts/slideLayout1150.xml"/><Relationship Id="rId18" Type="http://schemas.openxmlformats.org/officeDocument/2006/relationships/slideLayout" Target="../slideLayouts/slideLayout1155.xml"/><Relationship Id="rId3" Type="http://schemas.openxmlformats.org/officeDocument/2006/relationships/slideLayout" Target="../slideLayouts/slideLayout1140.xml"/><Relationship Id="rId21" Type="http://schemas.openxmlformats.org/officeDocument/2006/relationships/slideLayout" Target="../slideLayouts/slideLayout1158.xml"/><Relationship Id="rId7" Type="http://schemas.openxmlformats.org/officeDocument/2006/relationships/slideLayout" Target="../slideLayouts/slideLayout1144.xml"/><Relationship Id="rId12" Type="http://schemas.openxmlformats.org/officeDocument/2006/relationships/slideLayout" Target="../slideLayouts/slideLayout1149.xml"/><Relationship Id="rId17" Type="http://schemas.openxmlformats.org/officeDocument/2006/relationships/slideLayout" Target="../slideLayouts/slideLayout1154.xml"/><Relationship Id="rId2" Type="http://schemas.openxmlformats.org/officeDocument/2006/relationships/slideLayout" Target="../slideLayouts/slideLayout1139.xml"/><Relationship Id="rId16" Type="http://schemas.openxmlformats.org/officeDocument/2006/relationships/slideLayout" Target="../slideLayouts/slideLayout1153.xml"/><Relationship Id="rId20" Type="http://schemas.openxmlformats.org/officeDocument/2006/relationships/slideLayout" Target="../slideLayouts/slideLayout1157.xml"/><Relationship Id="rId1" Type="http://schemas.openxmlformats.org/officeDocument/2006/relationships/slideLayout" Target="../slideLayouts/slideLayout1138.xml"/><Relationship Id="rId6" Type="http://schemas.openxmlformats.org/officeDocument/2006/relationships/slideLayout" Target="../slideLayouts/slideLayout1143.xml"/><Relationship Id="rId11" Type="http://schemas.openxmlformats.org/officeDocument/2006/relationships/slideLayout" Target="../slideLayouts/slideLayout1148.xml"/><Relationship Id="rId5" Type="http://schemas.openxmlformats.org/officeDocument/2006/relationships/slideLayout" Target="../slideLayouts/slideLayout1142.xml"/><Relationship Id="rId15" Type="http://schemas.openxmlformats.org/officeDocument/2006/relationships/slideLayout" Target="../slideLayouts/slideLayout1152.xml"/><Relationship Id="rId10" Type="http://schemas.openxmlformats.org/officeDocument/2006/relationships/slideLayout" Target="../slideLayouts/slideLayout1147.xml"/><Relationship Id="rId19" Type="http://schemas.openxmlformats.org/officeDocument/2006/relationships/slideLayout" Target="../slideLayouts/slideLayout1156.xml"/><Relationship Id="rId4" Type="http://schemas.openxmlformats.org/officeDocument/2006/relationships/slideLayout" Target="../slideLayouts/slideLayout1141.xml"/><Relationship Id="rId9" Type="http://schemas.openxmlformats.org/officeDocument/2006/relationships/slideLayout" Target="../slideLayouts/slideLayout1146.xml"/><Relationship Id="rId14" Type="http://schemas.openxmlformats.org/officeDocument/2006/relationships/slideLayout" Target="../slideLayouts/slideLayout1151.xml"/><Relationship Id="rId22"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1166.xml"/><Relationship Id="rId13" Type="http://schemas.openxmlformats.org/officeDocument/2006/relationships/slideLayout" Target="../slideLayouts/slideLayout1171.xml"/><Relationship Id="rId18" Type="http://schemas.openxmlformats.org/officeDocument/2006/relationships/slideLayout" Target="../slideLayouts/slideLayout1176.xml"/><Relationship Id="rId3" Type="http://schemas.openxmlformats.org/officeDocument/2006/relationships/slideLayout" Target="../slideLayouts/slideLayout1161.xml"/><Relationship Id="rId21" Type="http://schemas.openxmlformats.org/officeDocument/2006/relationships/slideLayout" Target="../slideLayouts/slideLayout1179.xml"/><Relationship Id="rId7" Type="http://schemas.openxmlformats.org/officeDocument/2006/relationships/slideLayout" Target="../slideLayouts/slideLayout1165.xml"/><Relationship Id="rId12" Type="http://schemas.openxmlformats.org/officeDocument/2006/relationships/slideLayout" Target="../slideLayouts/slideLayout1170.xml"/><Relationship Id="rId17" Type="http://schemas.openxmlformats.org/officeDocument/2006/relationships/slideLayout" Target="../slideLayouts/slideLayout1175.xml"/><Relationship Id="rId2" Type="http://schemas.openxmlformats.org/officeDocument/2006/relationships/slideLayout" Target="../slideLayouts/slideLayout1160.xml"/><Relationship Id="rId16" Type="http://schemas.openxmlformats.org/officeDocument/2006/relationships/slideLayout" Target="../slideLayouts/slideLayout1174.xml"/><Relationship Id="rId20" Type="http://schemas.openxmlformats.org/officeDocument/2006/relationships/slideLayout" Target="../slideLayouts/slideLayout1178.xml"/><Relationship Id="rId1" Type="http://schemas.openxmlformats.org/officeDocument/2006/relationships/slideLayout" Target="../slideLayouts/slideLayout1159.xml"/><Relationship Id="rId6" Type="http://schemas.openxmlformats.org/officeDocument/2006/relationships/slideLayout" Target="../slideLayouts/slideLayout1164.xml"/><Relationship Id="rId11" Type="http://schemas.openxmlformats.org/officeDocument/2006/relationships/slideLayout" Target="../slideLayouts/slideLayout1169.xml"/><Relationship Id="rId24" Type="http://schemas.openxmlformats.org/officeDocument/2006/relationships/theme" Target="../theme/theme59.xml"/><Relationship Id="rId5" Type="http://schemas.openxmlformats.org/officeDocument/2006/relationships/slideLayout" Target="../slideLayouts/slideLayout1163.xml"/><Relationship Id="rId15" Type="http://schemas.openxmlformats.org/officeDocument/2006/relationships/slideLayout" Target="../slideLayouts/slideLayout1173.xml"/><Relationship Id="rId23" Type="http://schemas.openxmlformats.org/officeDocument/2006/relationships/slideLayout" Target="../slideLayouts/slideLayout1181.xml"/><Relationship Id="rId10" Type="http://schemas.openxmlformats.org/officeDocument/2006/relationships/slideLayout" Target="../slideLayouts/slideLayout1168.xml"/><Relationship Id="rId19" Type="http://schemas.openxmlformats.org/officeDocument/2006/relationships/slideLayout" Target="../slideLayouts/slideLayout1177.xml"/><Relationship Id="rId4" Type="http://schemas.openxmlformats.org/officeDocument/2006/relationships/slideLayout" Target="../slideLayouts/slideLayout1162.xml"/><Relationship Id="rId9" Type="http://schemas.openxmlformats.org/officeDocument/2006/relationships/slideLayout" Target="../slideLayouts/slideLayout1167.xml"/><Relationship Id="rId14" Type="http://schemas.openxmlformats.org/officeDocument/2006/relationships/slideLayout" Target="../slideLayouts/slideLayout1172.xml"/><Relationship Id="rId22" Type="http://schemas.openxmlformats.org/officeDocument/2006/relationships/slideLayout" Target="../slideLayouts/slideLayout11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theme" Target="../theme/theme6.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1189.xml"/><Relationship Id="rId13" Type="http://schemas.openxmlformats.org/officeDocument/2006/relationships/slideLayout" Target="../slideLayouts/slideLayout1194.xml"/><Relationship Id="rId18" Type="http://schemas.openxmlformats.org/officeDocument/2006/relationships/slideLayout" Target="../slideLayouts/slideLayout1199.xml"/><Relationship Id="rId3" Type="http://schemas.openxmlformats.org/officeDocument/2006/relationships/slideLayout" Target="../slideLayouts/slideLayout1184.xml"/><Relationship Id="rId21" Type="http://schemas.openxmlformats.org/officeDocument/2006/relationships/slideLayout" Target="../slideLayouts/slideLayout1202.xml"/><Relationship Id="rId7" Type="http://schemas.openxmlformats.org/officeDocument/2006/relationships/slideLayout" Target="../slideLayouts/slideLayout1188.xml"/><Relationship Id="rId12" Type="http://schemas.openxmlformats.org/officeDocument/2006/relationships/slideLayout" Target="../slideLayouts/slideLayout1193.xml"/><Relationship Id="rId17" Type="http://schemas.openxmlformats.org/officeDocument/2006/relationships/slideLayout" Target="../slideLayouts/slideLayout1198.xml"/><Relationship Id="rId2" Type="http://schemas.openxmlformats.org/officeDocument/2006/relationships/slideLayout" Target="../slideLayouts/slideLayout1183.xml"/><Relationship Id="rId16" Type="http://schemas.openxmlformats.org/officeDocument/2006/relationships/slideLayout" Target="../slideLayouts/slideLayout1197.xml"/><Relationship Id="rId20" Type="http://schemas.openxmlformats.org/officeDocument/2006/relationships/slideLayout" Target="../slideLayouts/slideLayout1201.xml"/><Relationship Id="rId1" Type="http://schemas.openxmlformats.org/officeDocument/2006/relationships/slideLayout" Target="../slideLayouts/slideLayout1182.xml"/><Relationship Id="rId6" Type="http://schemas.openxmlformats.org/officeDocument/2006/relationships/slideLayout" Target="../slideLayouts/slideLayout1187.xml"/><Relationship Id="rId11" Type="http://schemas.openxmlformats.org/officeDocument/2006/relationships/slideLayout" Target="../slideLayouts/slideLayout1192.xml"/><Relationship Id="rId5" Type="http://schemas.openxmlformats.org/officeDocument/2006/relationships/slideLayout" Target="../slideLayouts/slideLayout1186.xml"/><Relationship Id="rId15" Type="http://schemas.openxmlformats.org/officeDocument/2006/relationships/slideLayout" Target="../slideLayouts/slideLayout1196.xml"/><Relationship Id="rId10" Type="http://schemas.openxmlformats.org/officeDocument/2006/relationships/slideLayout" Target="../slideLayouts/slideLayout1191.xml"/><Relationship Id="rId19" Type="http://schemas.openxmlformats.org/officeDocument/2006/relationships/slideLayout" Target="../slideLayouts/slideLayout1200.xml"/><Relationship Id="rId4" Type="http://schemas.openxmlformats.org/officeDocument/2006/relationships/slideLayout" Target="../slideLayouts/slideLayout1185.xml"/><Relationship Id="rId9" Type="http://schemas.openxmlformats.org/officeDocument/2006/relationships/slideLayout" Target="../slideLayouts/slideLayout1190.xml"/><Relationship Id="rId14" Type="http://schemas.openxmlformats.org/officeDocument/2006/relationships/slideLayout" Target="../slideLayouts/slideLayout1195.xml"/><Relationship Id="rId22"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1210.xml"/><Relationship Id="rId13" Type="http://schemas.openxmlformats.org/officeDocument/2006/relationships/slideLayout" Target="../slideLayouts/slideLayout1215.xml"/><Relationship Id="rId18" Type="http://schemas.openxmlformats.org/officeDocument/2006/relationships/slideLayout" Target="../slideLayouts/slideLayout1220.xml"/><Relationship Id="rId3" Type="http://schemas.openxmlformats.org/officeDocument/2006/relationships/slideLayout" Target="../slideLayouts/slideLayout1205.xml"/><Relationship Id="rId21" Type="http://schemas.openxmlformats.org/officeDocument/2006/relationships/slideLayout" Target="../slideLayouts/slideLayout1223.xml"/><Relationship Id="rId7" Type="http://schemas.openxmlformats.org/officeDocument/2006/relationships/slideLayout" Target="../slideLayouts/slideLayout1209.xml"/><Relationship Id="rId12" Type="http://schemas.openxmlformats.org/officeDocument/2006/relationships/slideLayout" Target="../slideLayouts/slideLayout1214.xml"/><Relationship Id="rId17" Type="http://schemas.openxmlformats.org/officeDocument/2006/relationships/slideLayout" Target="../slideLayouts/slideLayout1219.xml"/><Relationship Id="rId2" Type="http://schemas.openxmlformats.org/officeDocument/2006/relationships/slideLayout" Target="../slideLayouts/slideLayout1204.xml"/><Relationship Id="rId16" Type="http://schemas.openxmlformats.org/officeDocument/2006/relationships/slideLayout" Target="../slideLayouts/slideLayout1218.xml"/><Relationship Id="rId20" Type="http://schemas.openxmlformats.org/officeDocument/2006/relationships/slideLayout" Target="../slideLayouts/slideLayout1222.xml"/><Relationship Id="rId1" Type="http://schemas.openxmlformats.org/officeDocument/2006/relationships/slideLayout" Target="../slideLayouts/slideLayout1203.xml"/><Relationship Id="rId6" Type="http://schemas.openxmlformats.org/officeDocument/2006/relationships/slideLayout" Target="../slideLayouts/slideLayout1208.xml"/><Relationship Id="rId11" Type="http://schemas.openxmlformats.org/officeDocument/2006/relationships/slideLayout" Target="../slideLayouts/slideLayout1213.xml"/><Relationship Id="rId24" Type="http://schemas.openxmlformats.org/officeDocument/2006/relationships/theme" Target="../theme/theme61.xml"/><Relationship Id="rId5" Type="http://schemas.openxmlformats.org/officeDocument/2006/relationships/slideLayout" Target="../slideLayouts/slideLayout1207.xml"/><Relationship Id="rId15" Type="http://schemas.openxmlformats.org/officeDocument/2006/relationships/slideLayout" Target="../slideLayouts/slideLayout1217.xml"/><Relationship Id="rId23" Type="http://schemas.openxmlformats.org/officeDocument/2006/relationships/slideLayout" Target="../slideLayouts/slideLayout1225.xml"/><Relationship Id="rId10" Type="http://schemas.openxmlformats.org/officeDocument/2006/relationships/slideLayout" Target="../slideLayouts/slideLayout1212.xml"/><Relationship Id="rId19" Type="http://schemas.openxmlformats.org/officeDocument/2006/relationships/slideLayout" Target="../slideLayouts/slideLayout1221.xml"/><Relationship Id="rId4" Type="http://schemas.openxmlformats.org/officeDocument/2006/relationships/slideLayout" Target="../slideLayouts/slideLayout1206.xml"/><Relationship Id="rId9" Type="http://schemas.openxmlformats.org/officeDocument/2006/relationships/slideLayout" Target="../slideLayouts/slideLayout1211.xml"/><Relationship Id="rId14" Type="http://schemas.openxmlformats.org/officeDocument/2006/relationships/slideLayout" Target="../slideLayouts/slideLayout1216.xml"/><Relationship Id="rId22" Type="http://schemas.openxmlformats.org/officeDocument/2006/relationships/slideLayout" Target="../slideLayouts/slideLayout1224.xml"/></Relationships>
</file>

<file path=ppt/slideMasters/_rels/slideMaster62.xml.rels><?xml version="1.0" encoding="UTF-8" standalone="yes"?>
<Relationships xmlns="http://schemas.openxmlformats.org/package/2006/relationships"><Relationship Id="rId3" Type="http://schemas.openxmlformats.org/officeDocument/2006/relationships/slideLayout" Target="../slideLayouts/slideLayout1228.xml"/><Relationship Id="rId2" Type="http://schemas.openxmlformats.org/officeDocument/2006/relationships/slideLayout" Target="../slideLayouts/slideLayout1227.xml"/><Relationship Id="rId1" Type="http://schemas.openxmlformats.org/officeDocument/2006/relationships/slideLayout" Target="../slideLayouts/slideLayout1226.xml"/><Relationship Id="rId6" Type="http://schemas.openxmlformats.org/officeDocument/2006/relationships/theme" Target="../theme/theme62.xml"/><Relationship Id="rId5" Type="http://schemas.openxmlformats.org/officeDocument/2006/relationships/slideLayout" Target="../slideLayouts/slideLayout1230.xml"/><Relationship Id="rId4" Type="http://schemas.openxmlformats.org/officeDocument/2006/relationships/slideLayout" Target="../slideLayouts/slideLayout1229.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1238.xml"/><Relationship Id="rId13" Type="http://schemas.openxmlformats.org/officeDocument/2006/relationships/slideLayout" Target="../slideLayouts/slideLayout1243.xml"/><Relationship Id="rId18" Type="http://schemas.openxmlformats.org/officeDocument/2006/relationships/slideLayout" Target="../slideLayouts/slideLayout1248.xml"/><Relationship Id="rId3" Type="http://schemas.openxmlformats.org/officeDocument/2006/relationships/slideLayout" Target="../slideLayouts/slideLayout1233.xml"/><Relationship Id="rId21" Type="http://schemas.openxmlformats.org/officeDocument/2006/relationships/slideLayout" Target="../slideLayouts/slideLayout1251.xml"/><Relationship Id="rId7" Type="http://schemas.openxmlformats.org/officeDocument/2006/relationships/slideLayout" Target="../slideLayouts/slideLayout1237.xml"/><Relationship Id="rId12" Type="http://schemas.openxmlformats.org/officeDocument/2006/relationships/slideLayout" Target="../slideLayouts/slideLayout1242.xml"/><Relationship Id="rId17" Type="http://schemas.openxmlformats.org/officeDocument/2006/relationships/slideLayout" Target="../slideLayouts/slideLayout1247.xml"/><Relationship Id="rId2" Type="http://schemas.openxmlformats.org/officeDocument/2006/relationships/slideLayout" Target="../slideLayouts/slideLayout1232.xml"/><Relationship Id="rId16" Type="http://schemas.openxmlformats.org/officeDocument/2006/relationships/slideLayout" Target="../slideLayouts/slideLayout1246.xml"/><Relationship Id="rId20" Type="http://schemas.openxmlformats.org/officeDocument/2006/relationships/slideLayout" Target="../slideLayouts/slideLayout1250.xml"/><Relationship Id="rId1" Type="http://schemas.openxmlformats.org/officeDocument/2006/relationships/slideLayout" Target="../slideLayouts/slideLayout1231.xml"/><Relationship Id="rId6" Type="http://schemas.openxmlformats.org/officeDocument/2006/relationships/slideLayout" Target="../slideLayouts/slideLayout1236.xml"/><Relationship Id="rId11" Type="http://schemas.openxmlformats.org/officeDocument/2006/relationships/slideLayout" Target="../slideLayouts/slideLayout1241.xml"/><Relationship Id="rId5" Type="http://schemas.openxmlformats.org/officeDocument/2006/relationships/slideLayout" Target="../slideLayouts/slideLayout1235.xml"/><Relationship Id="rId15" Type="http://schemas.openxmlformats.org/officeDocument/2006/relationships/slideLayout" Target="../slideLayouts/slideLayout1245.xml"/><Relationship Id="rId23" Type="http://schemas.openxmlformats.org/officeDocument/2006/relationships/theme" Target="../theme/theme63.xml"/><Relationship Id="rId10" Type="http://schemas.openxmlformats.org/officeDocument/2006/relationships/slideLayout" Target="../slideLayouts/slideLayout1240.xml"/><Relationship Id="rId19" Type="http://schemas.openxmlformats.org/officeDocument/2006/relationships/slideLayout" Target="../slideLayouts/slideLayout1249.xml"/><Relationship Id="rId4" Type="http://schemas.openxmlformats.org/officeDocument/2006/relationships/slideLayout" Target="../slideLayouts/slideLayout1234.xml"/><Relationship Id="rId9" Type="http://schemas.openxmlformats.org/officeDocument/2006/relationships/slideLayout" Target="../slideLayouts/slideLayout1239.xml"/><Relationship Id="rId14" Type="http://schemas.openxmlformats.org/officeDocument/2006/relationships/slideLayout" Target="../slideLayouts/slideLayout1244.xml"/><Relationship Id="rId22" Type="http://schemas.openxmlformats.org/officeDocument/2006/relationships/slideLayout" Target="../slideLayouts/slideLayout1252.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1260.xml"/><Relationship Id="rId13" Type="http://schemas.openxmlformats.org/officeDocument/2006/relationships/slideLayout" Target="../slideLayouts/slideLayout1265.xml"/><Relationship Id="rId18" Type="http://schemas.openxmlformats.org/officeDocument/2006/relationships/slideLayout" Target="../slideLayouts/slideLayout1270.xml"/><Relationship Id="rId3" Type="http://schemas.openxmlformats.org/officeDocument/2006/relationships/slideLayout" Target="../slideLayouts/slideLayout1255.xml"/><Relationship Id="rId21" Type="http://schemas.openxmlformats.org/officeDocument/2006/relationships/slideLayout" Target="../slideLayouts/slideLayout1273.xml"/><Relationship Id="rId7" Type="http://schemas.openxmlformats.org/officeDocument/2006/relationships/slideLayout" Target="../slideLayouts/slideLayout1259.xml"/><Relationship Id="rId12" Type="http://schemas.openxmlformats.org/officeDocument/2006/relationships/slideLayout" Target="../slideLayouts/slideLayout1264.xml"/><Relationship Id="rId17" Type="http://schemas.openxmlformats.org/officeDocument/2006/relationships/slideLayout" Target="../slideLayouts/slideLayout1269.xml"/><Relationship Id="rId2" Type="http://schemas.openxmlformats.org/officeDocument/2006/relationships/slideLayout" Target="../slideLayouts/slideLayout1254.xml"/><Relationship Id="rId16" Type="http://schemas.openxmlformats.org/officeDocument/2006/relationships/slideLayout" Target="../slideLayouts/slideLayout1268.xml"/><Relationship Id="rId20" Type="http://schemas.openxmlformats.org/officeDocument/2006/relationships/slideLayout" Target="../slideLayouts/slideLayout1272.xml"/><Relationship Id="rId1" Type="http://schemas.openxmlformats.org/officeDocument/2006/relationships/slideLayout" Target="../slideLayouts/slideLayout1253.xml"/><Relationship Id="rId6" Type="http://schemas.openxmlformats.org/officeDocument/2006/relationships/slideLayout" Target="../slideLayouts/slideLayout1258.xml"/><Relationship Id="rId11" Type="http://schemas.openxmlformats.org/officeDocument/2006/relationships/slideLayout" Target="../slideLayouts/slideLayout1263.xml"/><Relationship Id="rId24" Type="http://schemas.openxmlformats.org/officeDocument/2006/relationships/theme" Target="../theme/theme64.xml"/><Relationship Id="rId5" Type="http://schemas.openxmlformats.org/officeDocument/2006/relationships/slideLayout" Target="../slideLayouts/slideLayout1257.xml"/><Relationship Id="rId15" Type="http://schemas.openxmlformats.org/officeDocument/2006/relationships/slideLayout" Target="../slideLayouts/slideLayout1267.xml"/><Relationship Id="rId23" Type="http://schemas.openxmlformats.org/officeDocument/2006/relationships/slideLayout" Target="../slideLayouts/slideLayout1275.xml"/><Relationship Id="rId10" Type="http://schemas.openxmlformats.org/officeDocument/2006/relationships/slideLayout" Target="../slideLayouts/slideLayout1262.xml"/><Relationship Id="rId19" Type="http://schemas.openxmlformats.org/officeDocument/2006/relationships/slideLayout" Target="../slideLayouts/slideLayout1271.xml"/><Relationship Id="rId4" Type="http://schemas.openxmlformats.org/officeDocument/2006/relationships/slideLayout" Target="../slideLayouts/slideLayout1256.xml"/><Relationship Id="rId9" Type="http://schemas.openxmlformats.org/officeDocument/2006/relationships/slideLayout" Target="../slideLayouts/slideLayout1261.xml"/><Relationship Id="rId14" Type="http://schemas.openxmlformats.org/officeDocument/2006/relationships/slideLayout" Target="../slideLayouts/slideLayout1266.xml"/><Relationship Id="rId22" Type="http://schemas.openxmlformats.org/officeDocument/2006/relationships/slideLayout" Target="../slideLayouts/slideLayout1274.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1283.xml"/><Relationship Id="rId13" Type="http://schemas.openxmlformats.org/officeDocument/2006/relationships/slideLayout" Target="../slideLayouts/slideLayout1288.xml"/><Relationship Id="rId18" Type="http://schemas.openxmlformats.org/officeDocument/2006/relationships/slideLayout" Target="../slideLayouts/slideLayout1293.xml"/><Relationship Id="rId3" Type="http://schemas.openxmlformats.org/officeDocument/2006/relationships/slideLayout" Target="../slideLayouts/slideLayout1278.xml"/><Relationship Id="rId21" Type="http://schemas.openxmlformats.org/officeDocument/2006/relationships/slideLayout" Target="../slideLayouts/slideLayout1296.xml"/><Relationship Id="rId7" Type="http://schemas.openxmlformats.org/officeDocument/2006/relationships/slideLayout" Target="../slideLayouts/slideLayout1282.xml"/><Relationship Id="rId12" Type="http://schemas.openxmlformats.org/officeDocument/2006/relationships/slideLayout" Target="../slideLayouts/slideLayout1287.xml"/><Relationship Id="rId17" Type="http://schemas.openxmlformats.org/officeDocument/2006/relationships/slideLayout" Target="../slideLayouts/slideLayout1292.xml"/><Relationship Id="rId2" Type="http://schemas.openxmlformats.org/officeDocument/2006/relationships/slideLayout" Target="../slideLayouts/slideLayout1277.xml"/><Relationship Id="rId16" Type="http://schemas.openxmlformats.org/officeDocument/2006/relationships/slideLayout" Target="../slideLayouts/slideLayout1291.xml"/><Relationship Id="rId20" Type="http://schemas.openxmlformats.org/officeDocument/2006/relationships/slideLayout" Target="../slideLayouts/slideLayout1295.xml"/><Relationship Id="rId1" Type="http://schemas.openxmlformats.org/officeDocument/2006/relationships/slideLayout" Target="../slideLayouts/slideLayout1276.xml"/><Relationship Id="rId6" Type="http://schemas.openxmlformats.org/officeDocument/2006/relationships/slideLayout" Target="../slideLayouts/slideLayout1281.xml"/><Relationship Id="rId11" Type="http://schemas.openxmlformats.org/officeDocument/2006/relationships/slideLayout" Target="../slideLayouts/slideLayout1286.xml"/><Relationship Id="rId24" Type="http://schemas.openxmlformats.org/officeDocument/2006/relationships/theme" Target="../theme/theme65.xml"/><Relationship Id="rId5" Type="http://schemas.openxmlformats.org/officeDocument/2006/relationships/slideLayout" Target="../slideLayouts/slideLayout1280.xml"/><Relationship Id="rId15" Type="http://schemas.openxmlformats.org/officeDocument/2006/relationships/slideLayout" Target="../slideLayouts/slideLayout1290.xml"/><Relationship Id="rId23" Type="http://schemas.openxmlformats.org/officeDocument/2006/relationships/slideLayout" Target="../slideLayouts/slideLayout1298.xml"/><Relationship Id="rId10" Type="http://schemas.openxmlformats.org/officeDocument/2006/relationships/slideLayout" Target="../slideLayouts/slideLayout1285.xml"/><Relationship Id="rId19" Type="http://schemas.openxmlformats.org/officeDocument/2006/relationships/slideLayout" Target="../slideLayouts/slideLayout1294.xml"/><Relationship Id="rId4" Type="http://schemas.openxmlformats.org/officeDocument/2006/relationships/slideLayout" Target="../slideLayouts/slideLayout1279.xml"/><Relationship Id="rId9" Type="http://schemas.openxmlformats.org/officeDocument/2006/relationships/slideLayout" Target="../slideLayouts/slideLayout1284.xml"/><Relationship Id="rId14" Type="http://schemas.openxmlformats.org/officeDocument/2006/relationships/slideLayout" Target="../slideLayouts/slideLayout1289.xml"/><Relationship Id="rId22" Type="http://schemas.openxmlformats.org/officeDocument/2006/relationships/slideLayout" Target="../slideLayouts/slideLayout1297.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1306.xml"/><Relationship Id="rId13" Type="http://schemas.openxmlformats.org/officeDocument/2006/relationships/slideLayout" Target="../slideLayouts/slideLayout1311.xml"/><Relationship Id="rId3" Type="http://schemas.openxmlformats.org/officeDocument/2006/relationships/slideLayout" Target="../slideLayouts/slideLayout1301.xml"/><Relationship Id="rId7" Type="http://schemas.openxmlformats.org/officeDocument/2006/relationships/slideLayout" Target="../slideLayouts/slideLayout1305.xml"/><Relationship Id="rId12" Type="http://schemas.openxmlformats.org/officeDocument/2006/relationships/slideLayout" Target="../slideLayouts/slideLayout1310.xml"/><Relationship Id="rId2" Type="http://schemas.openxmlformats.org/officeDocument/2006/relationships/slideLayout" Target="../slideLayouts/slideLayout1300.xml"/><Relationship Id="rId1" Type="http://schemas.openxmlformats.org/officeDocument/2006/relationships/slideLayout" Target="../slideLayouts/slideLayout1299.xml"/><Relationship Id="rId6" Type="http://schemas.openxmlformats.org/officeDocument/2006/relationships/slideLayout" Target="../slideLayouts/slideLayout1304.xml"/><Relationship Id="rId11" Type="http://schemas.openxmlformats.org/officeDocument/2006/relationships/slideLayout" Target="../slideLayouts/slideLayout1309.xml"/><Relationship Id="rId5" Type="http://schemas.openxmlformats.org/officeDocument/2006/relationships/slideLayout" Target="../slideLayouts/slideLayout1303.xml"/><Relationship Id="rId15" Type="http://schemas.openxmlformats.org/officeDocument/2006/relationships/image" Target="../media/image39.png"/><Relationship Id="rId10" Type="http://schemas.openxmlformats.org/officeDocument/2006/relationships/slideLayout" Target="../slideLayouts/slideLayout1308.xml"/><Relationship Id="rId4" Type="http://schemas.openxmlformats.org/officeDocument/2006/relationships/slideLayout" Target="../slideLayouts/slideLayout1302.xml"/><Relationship Id="rId9" Type="http://schemas.openxmlformats.org/officeDocument/2006/relationships/slideLayout" Target="../slideLayouts/slideLayout1307.xml"/><Relationship Id="rId14" Type="http://schemas.openxmlformats.org/officeDocument/2006/relationships/theme" Target="../theme/theme6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1319.xml"/><Relationship Id="rId13" Type="http://schemas.openxmlformats.org/officeDocument/2006/relationships/slideLayout" Target="../slideLayouts/slideLayout1324.xml"/><Relationship Id="rId18" Type="http://schemas.openxmlformats.org/officeDocument/2006/relationships/slideLayout" Target="../slideLayouts/slideLayout1329.xml"/><Relationship Id="rId3" Type="http://schemas.openxmlformats.org/officeDocument/2006/relationships/slideLayout" Target="../slideLayouts/slideLayout1314.xml"/><Relationship Id="rId21" Type="http://schemas.openxmlformats.org/officeDocument/2006/relationships/slideLayout" Target="../slideLayouts/slideLayout1332.xml"/><Relationship Id="rId7" Type="http://schemas.openxmlformats.org/officeDocument/2006/relationships/slideLayout" Target="../slideLayouts/slideLayout1318.xml"/><Relationship Id="rId12" Type="http://schemas.openxmlformats.org/officeDocument/2006/relationships/slideLayout" Target="../slideLayouts/slideLayout1323.xml"/><Relationship Id="rId17" Type="http://schemas.openxmlformats.org/officeDocument/2006/relationships/slideLayout" Target="../slideLayouts/slideLayout1328.xml"/><Relationship Id="rId2" Type="http://schemas.openxmlformats.org/officeDocument/2006/relationships/slideLayout" Target="../slideLayouts/slideLayout1313.xml"/><Relationship Id="rId16" Type="http://schemas.openxmlformats.org/officeDocument/2006/relationships/slideLayout" Target="../slideLayouts/slideLayout1327.xml"/><Relationship Id="rId20" Type="http://schemas.openxmlformats.org/officeDocument/2006/relationships/slideLayout" Target="../slideLayouts/slideLayout1331.xml"/><Relationship Id="rId1" Type="http://schemas.openxmlformats.org/officeDocument/2006/relationships/slideLayout" Target="../slideLayouts/slideLayout1312.xml"/><Relationship Id="rId6" Type="http://schemas.openxmlformats.org/officeDocument/2006/relationships/slideLayout" Target="../slideLayouts/slideLayout1317.xml"/><Relationship Id="rId11" Type="http://schemas.openxmlformats.org/officeDocument/2006/relationships/slideLayout" Target="../slideLayouts/slideLayout1322.xml"/><Relationship Id="rId5" Type="http://schemas.openxmlformats.org/officeDocument/2006/relationships/slideLayout" Target="../slideLayouts/slideLayout1316.xml"/><Relationship Id="rId15" Type="http://schemas.openxmlformats.org/officeDocument/2006/relationships/slideLayout" Target="../slideLayouts/slideLayout1326.xml"/><Relationship Id="rId10" Type="http://schemas.openxmlformats.org/officeDocument/2006/relationships/slideLayout" Target="../slideLayouts/slideLayout1321.xml"/><Relationship Id="rId19" Type="http://schemas.openxmlformats.org/officeDocument/2006/relationships/slideLayout" Target="../slideLayouts/slideLayout1330.xml"/><Relationship Id="rId4" Type="http://schemas.openxmlformats.org/officeDocument/2006/relationships/slideLayout" Target="../slideLayouts/slideLayout1315.xml"/><Relationship Id="rId9" Type="http://schemas.openxmlformats.org/officeDocument/2006/relationships/slideLayout" Target="../slideLayouts/slideLayout1320.xml"/><Relationship Id="rId14" Type="http://schemas.openxmlformats.org/officeDocument/2006/relationships/slideLayout" Target="../slideLayouts/slideLayout1325.xml"/><Relationship Id="rId22" Type="http://schemas.openxmlformats.org/officeDocument/2006/relationships/theme" Target="../theme/theme6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1340.xml"/><Relationship Id="rId13" Type="http://schemas.openxmlformats.org/officeDocument/2006/relationships/slideLayout" Target="../slideLayouts/slideLayout1345.xml"/><Relationship Id="rId18" Type="http://schemas.openxmlformats.org/officeDocument/2006/relationships/slideLayout" Target="../slideLayouts/slideLayout1350.xml"/><Relationship Id="rId3" Type="http://schemas.openxmlformats.org/officeDocument/2006/relationships/slideLayout" Target="../slideLayouts/slideLayout1335.xml"/><Relationship Id="rId21" Type="http://schemas.openxmlformats.org/officeDocument/2006/relationships/slideLayout" Target="../slideLayouts/slideLayout1353.xml"/><Relationship Id="rId7" Type="http://schemas.openxmlformats.org/officeDocument/2006/relationships/slideLayout" Target="../slideLayouts/slideLayout1339.xml"/><Relationship Id="rId12" Type="http://schemas.openxmlformats.org/officeDocument/2006/relationships/slideLayout" Target="../slideLayouts/slideLayout1344.xml"/><Relationship Id="rId17" Type="http://schemas.openxmlformats.org/officeDocument/2006/relationships/slideLayout" Target="../slideLayouts/slideLayout1349.xml"/><Relationship Id="rId2" Type="http://schemas.openxmlformats.org/officeDocument/2006/relationships/slideLayout" Target="../slideLayouts/slideLayout1334.xml"/><Relationship Id="rId16" Type="http://schemas.openxmlformats.org/officeDocument/2006/relationships/slideLayout" Target="../slideLayouts/slideLayout1348.xml"/><Relationship Id="rId20" Type="http://schemas.openxmlformats.org/officeDocument/2006/relationships/slideLayout" Target="../slideLayouts/slideLayout1352.xml"/><Relationship Id="rId1" Type="http://schemas.openxmlformats.org/officeDocument/2006/relationships/slideLayout" Target="../slideLayouts/slideLayout1333.xml"/><Relationship Id="rId6" Type="http://schemas.openxmlformats.org/officeDocument/2006/relationships/slideLayout" Target="../slideLayouts/slideLayout1338.xml"/><Relationship Id="rId11" Type="http://schemas.openxmlformats.org/officeDocument/2006/relationships/slideLayout" Target="../slideLayouts/slideLayout1343.xml"/><Relationship Id="rId5" Type="http://schemas.openxmlformats.org/officeDocument/2006/relationships/slideLayout" Target="../slideLayouts/slideLayout1337.xml"/><Relationship Id="rId15" Type="http://schemas.openxmlformats.org/officeDocument/2006/relationships/slideLayout" Target="../slideLayouts/slideLayout1347.xml"/><Relationship Id="rId10" Type="http://schemas.openxmlformats.org/officeDocument/2006/relationships/slideLayout" Target="../slideLayouts/slideLayout1342.xml"/><Relationship Id="rId19" Type="http://schemas.openxmlformats.org/officeDocument/2006/relationships/slideLayout" Target="../slideLayouts/slideLayout1351.xml"/><Relationship Id="rId4" Type="http://schemas.openxmlformats.org/officeDocument/2006/relationships/slideLayout" Target="../slideLayouts/slideLayout1336.xml"/><Relationship Id="rId9" Type="http://schemas.openxmlformats.org/officeDocument/2006/relationships/slideLayout" Target="../slideLayouts/slideLayout1341.xml"/><Relationship Id="rId14" Type="http://schemas.openxmlformats.org/officeDocument/2006/relationships/slideLayout" Target="../slideLayouts/slideLayout1346.xml"/><Relationship Id="rId22"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1361.xml"/><Relationship Id="rId13" Type="http://schemas.openxmlformats.org/officeDocument/2006/relationships/slideLayout" Target="../slideLayouts/slideLayout1366.xml"/><Relationship Id="rId18" Type="http://schemas.openxmlformats.org/officeDocument/2006/relationships/slideLayout" Target="../slideLayouts/slideLayout1371.xml"/><Relationship Id="rId26" Type="http://schemas.openxmlformats.org/officeDocument/2006/relationships/slideLayout" Target="../slideLayouts/slideLayout1379.xml"/><Relationship Id="rId3" Type="http://schemas.openxmlformats.org/officeDocument/2006/relationships/slideLayout" Target="../slideLayouts/slideLayout1356.xml"/><Relationship Id="rId21" Type="http://schemas.openxmlformats.org/officeDocument/2006/relationships/slideLayout" Target="../slideLayouts/slideLayout1374.xml"/><Relationship Id="rId7" Type="http://schemas.openxmlformats.org/officeDocument/2006/relationships/slideLayout" Target="../slideLayouts/slideLayout1360.xml"/><Relationship Id="rId12" Type="http://schemas.openxmlformats.org/officeDocument/2006/relationships/slideLayout" Target="../slideLayouts/slideLayout1365.xml"/><Relationship Id="rId17" Type="http://schemas.openxmlformats.org/officeDocument/2006/relationships/slideLayout" Target="../slideLayouts/slideLayout1370.xml"/><Relationship Id="rId25" Type="http://schemas.openxmlformats.org/officeDocument/2006/relationships/slideLayout" Target="../slideLayouts/slideLayout1378.xml"/><Relationship Id="rId2" Type="http://schemas.openxmlformats.org/officeDocument/2006/relationships/slideLayout" Target="../slideLayouts/slideLayout1355.xml"/><Relationship Id="rId16" Type="http://schemas.openxmlformats.org/officeDocument/2006/relationships/slideLayout" Target="../slideLayouts/slideLayout1369.xml"/><Relationship Id="rId20" Type="http://schemas.openxmlformats.org/officeDocument/2006/relationships/slideLayout" Target="../slideLayouts/slideLayout1373.xml"/><Relationship Id="rId1" Type="http://schemas.openxmlformats.org/officeDocument/2006/relationships/slideLayout" Target="../slideLayouts/slideLayout1354.xml"/><Relationship Id="rId6" Type="http://schemas.openxmlformats.org/officeDocument/2006/relationships/slideLayout" Target="../slideLayouts/slideLayout1359.xml"/><Relationship Id="rId11" Type="http://schemas.openxmlformats.org/officeDocument/2006/relationships/slideLayout" Target="../slideLayouts/slideLayout1364.xml"/><Relationship Id="rId24" Type="http://schemas.openxmlformats.org/officeDocument/2006/relationships/slideLayout" Target="../slideLayouts/slideLayout1377.xml"/><Relationship Id="rId5" Type="http://schemas.openxmlformats.org/officeDocument/2006/relationships/slideLayout" Target="../slideLayouts/slideLayout1358.xml"/><Relationship Id="rId15" Type="http://schemas.openxmlformats.org/officeDocument/2006/relationships/slideLayout" Target="../slideLayouts/slideLayout1368.xml"/><Relationship Id="rId23" Type="http://schemas.openxmlformats.org/officeDocument/2006/relationships/slideLayout" Target="../slideLayouts/slideLayout1376.xml"/><Relationship Id="rId10" Type="http://schemas.openxmlformats.org/officeDocument/2006/relationships/slideLayout" Target="../slideLayouts/slideLayout1363.xml"/><Relationship Id="rId19" Type="http://schemas.openxmlformats.org/officeDocument/2006/relationships/slideLayout" Target="../slideLayouts/slideLayout1372.xml"/><Relationship Id="rId4" Type="http://schemas.openxmlformats.org/officeDocument/2006/relationships/slideLayout" Target="../slideLayouts/slideLayout1357.xml"/><Relationship Id="rId9" Type="http://schemas.openxmlformats.org/officeDocument/2006/relationships/slideLayout" Target="../slideLayouts/slideLayout1362.xml"/><Relationship Id="rId14" Type="http://schemas.openxmlformats.org/officeDocument/2006/relationships/slideLayout" Target="../slideLayouts/slideLayout1367.xml"/><Relationship Id="rId22" Type="http://schemas.openxmlformats.org/officeDocument/2006/relationships/slideLayout" Target="../slideLayouts/slideLayout1375.xml"/><Relationship Id="rId27" Type="http://schemas.openxmlformats.org/officeDocument/2006/relationships/theme" Target="../theme/theme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 Type="http://schemas.openxmlformats.org/officeDocument/2006/relationships/slideLayout" Target="../slideLayouts/slideLayout124.xml"/><Relationship Id="rId21" Type="http://schemas.openxmlformats.org/officeDocument/2006/relationships/slideLayout" Target="../slideLayouts/slideLayout142.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theme" Target="../theme/theme7.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1387.xml"/><Relationship Id="rId13" Type="http://schemas.openxmlformats.org/officeDocument/2006/relationships/slideLayout" Target="../slideLayouts/slideLayout1392.xml"/><Relationship Id="rId18" Type="http://schemas.openxmlformats.org/officeDocument/2006/relationships/theme" Target="../theme/theme70.xml"/><Relationship Id="rId3" Type="http://schemas.openxmlformats.org/officeDocument/2006/relationships/slideLayout" Target="../slideLayouts/slideLayout1382.xml"/><Relationship Id="rId7" Type="http://schemas.openxmlformats.org/officeDocument/2006/relationships/slideLayout" Target="../slideLayouts/slideLayout1386.xml"/><Relationship Id="rId12" Type="http://schemas.openxmlformats.org/officeDocument/2006/relationships/slideLayout" Target="../slideLayouts/slideLayout1391.xml"/><Relationship Id="rId17" Type="http://schemas.openxmlformats.org/officeDocument/2006/relationships/slideLayout" Target="../slideLayouts/slideLayout1396.xml"/><Relationship Id="rId2" Type="http://schemas.openxmlformats.org/officeDocument/2006/relationships/slideLayout" Target="../slideLayouts/slideLayout1381.xml"/><Relationship Id="rId16" Type="http://schemas.openxmlformats.org/officeDocument/2006/relationships/slideLayout" Target="../slideLayouts/slideLayout1395.xml"/><Relationship Id="rId1" Type="http://schemas.openxmlformats.org/officeDocument/2006/relationships/slideLayout" Target="../slideLayouts/slideLayout1380.xml"/><Relationship Id="rId6" Type="http://schemas.openxmlformats.org/officeDocument/2006/relationships/slideLayout" Target="../slideLayouts/slideLayout1385.xml"/><Relationship Id="rId11" Type="http://schemas.openxmlformats.org/officeDocument/2006/relationships/slideLayout" Target="../slideLayouts/slideLayout1390.xml"/><Relationship Id="rId5" Type="http://schemas.openxmlformats.org/officeDocument/2006/relationships/slideLayout" Target="../slideLayouts/slideLayout1384.xml"/><Relationship Id="rId15" Type="http://schemas.openxmlformats.org/officeDocument/2006/relationships/slideLayout" Target="../slideLayouts/slideLayout1394.xml"/><Relationship Id="rId10" Type="http://schemas.openxmlformats.org/officeDocument/2006/relationships/slideLayout" Target="../slideLayouts/slideLayout1389.xml"/><Relationship Id="rId4" Type="http://schemas.openxmlformats.org/officeDocument/2006/relationships/slideLayout" Target="../slideLayouts/slideLayout1383.xml"/><Relationship Id="rId9" Type="http://schemas.openxmlformats.org/officeDocument/2006/relationships/slideLayout" Target="../slideLayouts/slideLayout1388.xml"/><Relationship Id="rId14" Type="http://schemas.openxmlformats.org/officeDocument/2006/relationships/slideLayout" Target="../slideLayouts/slideLayout1393.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1404.xml"/><Relationship Id="rId13" Type="http://schemas.openxmlformats.org/officeDocument/2006/relationships/image" Target="../media/image59.emf"/><Relationship Id="rId3" Type="http://schemas.openxmlformats.org/officeDocument/2006/relationships/slideLayout" Target="../slideLayouts/slideLayout1399.xml"/><Relationship Id="rId7" Type="http://schemas.openxmlformats.org/officeDocument/2006/relationships/slideLayout" Target="../slideLayouts/slideLayout1403.xml"/><Relationship Id="rId12" Type="http://schemas.openxmlformats.org/officeDocument/2006/relationships/oleObject" Target="../embeddings/oleObject1.bin"/><Relationship Id="rId2" Type="http://schemas.openxmlformats.org/officeDocument/2006/relationships/slideLayout" Target="../slideLayouts/slideLayout1398.xml"/><Relationship Id="rId1" Type="http://schemas.openxmlformats.org/officeDocument/2006/relationships/slideLayout" Target="../slideLayouts/slideLayout1397.xml"/><Relationship Id="rId6" Type="http://schemas.openxmlformats.org/officeDocument/2006/relationships/slideLayout" Target="../slideLayouts/slideLayout1402.xml"/><Relationship Id="rId11" Type="http://schemas.openxmlformats.org/officeDocument/2006/relationships/tags" Target="../tags/tag1.xml"/><Relationship Id="rId5" Type="http://schemas.openxmlformats.org/officeDocument/2006/relationships/slideLayout" Target="../slideLayouts/slideLayout1401.xml"/><Relationship Id="rId10" Type="http://schemas.openxmlformats.org/officeDocument/2006/relationships/vmlDrawing" Target="../drawings/vmlDrawing1.vml"/><Relationship Id="rId4" Type="http://schemas.openxmlformats.org/officeDocument/2006/relationships/slideLayout" Target="../slideLayouts/slideLayout1400.xml"/><Relationship Id="rId9" Type="http://schemas.openxmlformats.org/officeDocument/2006/relationships/theme" Target="../theme/theme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3" Type="http://schemas.openxmlformats.org/officeDocument/2006/relationships/slideLayout" Target="../slideLayouts/slideLayout167.xml"/><Relationship Id="rId21" Type="http://schemas.openxmlformats.org/officeDocument/2006/relationships/slideLayout" Target="../slideLayouts/slideLayout185.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4464871"/>
            <a:ext cx="3619500" cy="119063"/>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4940300" y="4583908"/>
            <a:ext cx="3619500" cy="13930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4E6C4FC2-043E-0E44-BD9B-2431B69F8AA0}" type="datetime1">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21.9.2020</a:t>
            </a:fld>
            <a:endParaRPr lang="fi-FI">
              <a:solidFill>
                <a:prstClr val="black">
                  <a:tint val="75000"/>
                </a:prstClr>
              </a:solidFill>
              <a:latin typeface="Arial" charset="0"/>
              <a:ea typeface="ＭＳ Ｐゴシック" charset="0"/>
              <a:cs typeface="ＭＳ Ｐゴシック" charset="0"/>
            </a:endParaRPr>
          </a:p>
        </p:txBody>
      </p:sp>
      <p:sp>
        <p:nvSpPr>
          <p:cNvPr id="9" name="Slide Number Placeholder 8"/>
          <p:cNvSpPr>
            <a:spLocks noGrp="1"/>
          </p:cNvSpPr>
          <p:nvPr>
            <p:ph type="sldNum" sz="quarter" idx="4"/>
          </p:nvPr>
        </p:nvSpPr>
        <p:spPr>
          <a:xfrm>
            <a:off x="4940300" y="4724086"/>
            <a:ext cx="3619500" cy="121445"/>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37006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7"/>
            <a:ext cx="3619500" cy="119063"/>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r>
              <a:rPr lang="fi-FI" dirty="0">
                <a:solidFill>
                  <a:prstClr val="black">
                    <a:tint val="75000"/>
                  </a:prstClr>
                </a:solidFill>
                <a:latin typeface="Arial" charset="0"/>
                <a:ea typeface="ＭＳ Ｐゴシック" charset="0"/>
                <a:cs typeface="ＭＳ Ｐゴシック" charset="0"/>
              </a:rPr>
              <a:t>28.11.2014</a:t>
            </a: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9192160"/>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564043"/>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 id="2147484025" r:id="rId12"/>
    <p:sldLayoutId id="2147484026" r:id="rId13"/>
    <p:sldLayoutId id="2147484027" r:id="rId14"/>
    <p:sldLayoutId id="2147484028" r:id="rId15"/>
    <p:sldLayoutId id="2147484029" r:id="rId16"/>
    <p:sldLayoutId id="2147484030" r:id="rId17"/>
    <p:sldLayoutId id="2147484031" r:id="rId18"/>
    <p:sldLayoutId id="2147484032" r:id="rId19"/>
    <p:sldLayoutId id="2147484033" r:id="rId20"/>
    <p:sldLayoutId id="2147484034" r:id="rId21"/>
    <p:sldLayoutId id="2147486287" r:id="rId22"/>
    <p:sldLayoutId id="2147486288" r:id="rId23"/>
    <p:sldLayoutId id="2147486289" r:id="rId24"/>
    <p:sldLayoutId id="2147486290" r:id="rId25"/>
    <p:sldLayoutId id="2147486291" r:id="rId26"/>
    <p:sldLayoutId id="2147486292" r:id="rId27"/>
    <p:sldLayoutId id="2147486293" r:id="rId28"/>
    <p:sldLayoutId id="2147486294" r:id="rId29"/>
    <p:sldLayoutId id="2147486295" r:id="rId30"/>
    <p:sldLayoutId id="2147486296" r:id="rId31"/>
    <p:sldLayoutId id="2147486297" r:id="rId32"/>
  </p:sldLayoutIdLst>
  <p:hf hdr="0" ftr="0"/>
  <p:txStyles>
    <p:titleStyle>
      <a:lvl1pPr algn="ctr" defTabSz="457056"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05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05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05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05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056" algn="ctr" defTabSz="45705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112" algn="ctr" defTabSz="45705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168" algn="ctr" defTabSz="45705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224" algn="ctr" defTabSz="45705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793" indent="-342793" algn="l" defTabSz="457056"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717" indent="-285659" algn="l" defTabSz="457056"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2638" indent="-228529" algn="l" defTabSz="457056"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599695" indent="-228529" algn="l" defTabSz="457056"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6753" indent="-228529" algn="l" defTabSz="457056"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3807" indent="-228529" algn="l" defTabSz="457056" rtl="0" eaLnBrk="1" latinLnBrk="0" hangingPunct="1">
        <a:spcBef>
          <a:spcPct val="20000"/>
        </a:spcBef>
        <a:buFont typeface="Arial"/>
        <a:buChar char="•"/>
        <a:defRPr sz="2000" kern="1200">
          <a:solidFill>
            <a:schemeClr val="tx1"/>
          </a:solidFill>
          <a:latin typeface="+mn-lt"/>
          <a:ea typeface="+mn-ea"/>
          <a:cs typeface="+mn-cs"/>
        </a:defRPr>
      </a:lvl6pPr>
      <a:lvl7pPr marL="2970862" indent="-228529" algn="l" defTabSz="457056" rtl="0" eaLnBrk="1" latinLnBrk="0" hangingPunct="1">
        <a:spcBef>
          <a:spcPct val="20000"/>
        </a:spcBef>
        <a:buFont typeface="Arial"/>
        <a:buChar char="•"/>
        <a:defRPr sz="2000" kern="1200">
          <a:solidFill>
            <a:schemeClr val="tx1"/>
          </a:solidFill>
          <a:latin typeface="+mn-lt"/>
          <a:ea typeface="+mn-ea"/>
          <a:cs typeface="+mn-cs"/>
        </a:defRPr>
      </a:lvl7pPr>
      <a:lvl8pPr marL="3427920" indent="-228529" algn="l" defTabSz="457056" rtl="0" eaLnBrk="1" latinLnBrk="0" hangingPunct="1">
        <a:spcBef>
          <a:spcPct val="20000"/>
        </a:spcBef>
        <a:buFont typeface="Arial"/>
        <a:buChar char="•"/>
        <a:defRPr sz="2000" kern="1200">
          <a:solidFill>
            <a:schemeClr val="tx1"/>
          </a:solidFill>
          <a:latin typeface="+mn-lt"/>
          <a:ea typeface="+mn-ea"/>
          <a:cs typeface="+mn-cs"/>
        </a:defRPr>
      </a:lvl8pPr>
      <a:lvl9pPr marL="3884977" indent="-228529" algn="l" defTabSz="45705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56" rtl="0" eaLnBrk="1" latinLnBrk="0" hangingPunct="1">
        <a:defRPr sz="1800" kern="1200">
          <a:solidFill>
            <a:schemeClr val="tx1"/>
          </a:solidFill>
          <a:latin typeface="+mn-lt"/>
          <a:ea typeface="+mn-ea"/>
          <a:cs typeface="+mn-cs"/>
        </a:defRPr>
      </a:lvl1pPr>
      <a:lvl2pPr marL="457056" algn="l" defTabSz="457056" rtl="0" eaLnBrk="1" latinLnBrk="0" hangingPunct="1">
        <a:defRPr sz="1800" kern="1200">
          <a:solidFill>
            <a:schemeClr val="tx1"/>
          </a:solidFill>
          <a:latin typeface="+mn-lt"/>
          <a:ea typeface="+mn-ea"/>
          <a:cs typeface="+mn-cs"/>
        </a:defRPr>
      </a:lvl2pPr>
      <a:lvl3pPr marL="914112" algn="l" defTabSz="457056" rtl="0" eaLnBrk="1" latinLnBrk="0" hangingPunct="1">
        <a:defRPr sz="1800" kern="1200">
          <a:solidFill>
            <a:schemeClr val="tx1"/>
          </a:solidFill>
          <a:latin typeface="+mn-lt"/>
          <a:ea typeface="+mn-ea"/>
          <a:cs typeface="+mn-cs"/>
        </a:defRPr>
      </a:lvl3pPr>
      <a:lvl4pPr marL="1371168" algn="l" defTabSz="457056" rtl="0" eaLnBrk="1" latinLnBrk="0" hangingPunct="1">
        <a:defRPr sz="1800" kern="1200">
          <a:solidFill>
            <a:schemeClr val="tx1"/>
          </a:solidFill>
          <a:latin typeface="+mn-lt"/>
          <a:ea typeface="+mn-ea"/>
          <a:cs typeface="+mn-cs"/>
        </a:defRPr>
      </a:lvl4pPr>
      <a:lvl5pPr marL="1828224" algn="l" defTabSz="457056" rtl="0" eaLnBrk="1" latinLnBrk="0" hangingPunct="1">
        <a:defRPr sz="1800" kern="1200">
          <a:solidFill>
            <a:schemeClr val="tx1"/>
          </a:solidFill>
          <a:latin typeface="+mn-lt"/>
          <a:ea typeface="+mn-ea"/>
          <a:cs typeface="+mn-cs"/>
        </a:defRPr>
      </a:lvl5pPr>
      <a:lvl6pPr marL="2285280" algn="l" defTabSz="457056" rtl="0" eaLnBrk="1" latinLnBrk="0" hangingPunct="1">
        <a:defRPr sz="1800" kern="1200">
          <a:solidFill>
            <a:schemeClr val="tx1"/>
          </a:solidFill>
          <a:latin typeface="+mn-lt"/>
          <a:ea typeface="+mn-ea"/>
          <a:cs typeface="+mn-cs"/>
        </a:defRPr>
      </a:lvl6pPr>
      <a:lvl7pPr marL="2742336" algn="l" defTabSz="457056" rtl="0" eaLnBrk="1" latinLnBrk="0" hangingPunct="1">
        <a:defRPr sz="1800" kern="1200">
          <a:solidFill>
            <a:schemeClr val="tx1"/>
          </a:solidFill>
          <a:latin typeface="+mn-lt"/>
          <a:ea typeface="+mn-ea"/>
          <a:cs typeface="+mn-cs"/>
        </a:defRPr>
      </a:lvl7pPr>
      <a:lvl8pPr marL="3199392" algn="l" defTabSz="457056" rtl="0" eaLnBrk="1" latinLnBrk="0" hangingPunct="1">
        <a:defRPr sz="1800" kern="1200">
          <a:solidFill>
            <a:schemeClr val="tx1"/>
          </a:solidFill>
          <a:latin typeface="+mn-lt"/>
          <a:ea typeface="+mn-ea"/>
          <a:cs typeface="+mn-cs"/>
        </a:defRPr>
      </a:lvl8pPr>
      <a:lvl9pPr marL="3656448" algn="l" defTabSz="45705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7"/>
            <a:ext cx="3619500" cy="119063"/>
          </a:xfrm>
          <a:prstGeom prst="rect">
            <a:avLst/>
          </a:prstGeom>
        </p:spPr>
        <p:txBody>
          <a:bodyPr vert="horz" lIns="91410" tIns="45706" rIns="0" bIns="45706" rtlCol="0" anchor="ctr"/>
          <a:lstStyle>
            <a:lvl1pPr algn="r">
              <a:defRPr sz="900">
                <a:solidFill>
                  <a:schemeClr val="tx1">
                    <a:tint val="75000"/>
                  </a:schemeClr>
                </a:solidFill>
              </a:defRPr>
            </a:lvl1pPr>
          </a:lstStyle>
          <a:p>
            <a:pPr defTabSz="457056"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10" tIns="45706" rIns="0" bIns="45706" rtlCol="0" anchor="ctr"/>
          <a:lstStyle>
            <a:lvl1pPr algn="r">
              <a:defRPr sz="900">
                <a:solidFill>
                  <a:schemeClr val="tx1">
                    <a:tint val="75000"/>
                  </a:schemeClr>
                </a:solidFill>
              </a:defRPr>
            </a:lvl1pPr>
          </a:lstStyle>
          <a:p>
            <a:pPr defTabSz="457056" fontAlgn="base">
              <a:spcBef>
                <a:spcPct val="0"/>
              </a:spcBef>
              <a:spcAft>
                <a:spcPct val="0"/>
              </a:spcAft>
              <a:defRPr/>
            </a:pPr>
            <a:r>
              <a:rPr lang="fi-FI" dirty="0">
                <a:solidFill>
                  <a:prstClr val="black">
                    <a:tint val="75000"/>
                  </a:prstClr>
                </a:solidFill>
                <a:latin typeface="Arial" charset="0"/>
                <a:ea typeface="ＭＳ Ｐゴシック" charset="0"/>
                <a:cs typeface="ＭＳ Ｐゴシック" charset="0"/>
              </a:rPr>
              <a:t>28.11.2014</a:t>
            </a:r>
          </a:p>
        </p:txBody>
      </p:sp>
      <p:sp>
        <p:nvSpPr>
          <p:cNvPr id="9" name="Slide Number Placeholder 8"/>
          <p:cNvSpPr>
            <a:spLocks noGrp="1"/>
          </p:cNvSpPr>
          <p:nvPr>
            <p:ph type="sldNum" sz="quarter" idx="4"/>
          </p:nvPr>
        </p:nvSpPr>
        <p:spPr>
          <a:xfrm>
            <a:off x="5056956" y="4775202"/>
            <a:ext cx="3619500" cy="121445"/>
          </a:xfrm>
          <a:prstGeom prst="rect">
            <a:avLst/>
          </a:prstGeom>
        </p:spPr>
        <p:txBody>
          <a:bodyPr vert="horz" lIns="91410" tIns="45706" rIns="0" bIns="45706" rtlCol="0" anchor="ctr"/>
          <a:lstStyle>
            <a:lvl1pPr algn="r">
              <a:defRPr sz="900">
                <a:solidFill>
                  <a:schemeClr val="tx1">
                    <a:tint val="75000"/>
                  </a:schemeClr>
                </a:solidFill>
              </a:defRPr>
            </a:lvl1pPr>
          </a:lstStyle>
          <a:p>
            <a:pPr defTabSz="457056"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defTabSz="457056"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56519381"/>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55" r:id="rId19"/>
    <p:sldLayoutId id="2147484056" r:id="rId20"/>
  </p:sldLayoutIdLst>
  <p:hf hdr="0" ftr="0"/>
  <p:txStyles>
    <p:titleStyle>
      <a:lvl1pPr algn="ctr" defTabSz="457056"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05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05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05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05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056" algn="ctr" defTabSz="45705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112" algn="ctr" defTabSz="45705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168" algn="ctr" defTabSz="45705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224" algn="ctr" defTabSz="45705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793" indent="-342793" algn="l" defTabSz="457056"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717" indent="-285659" algn="l" defTabSz="457056"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2638" indent="-228529" algn="l" defTabSz="457056"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599695" indent="-228529" algn="l" defTabSz="457056"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6753" indent="-228529" algn="l" defTabSz="457056"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3807" indent="-228529" algn="l" defTabSz="457056" rtl="0" eaLnBrk="1" latinLnBrk="0" hangingPunct="1">
        <a:spcBef>
          <a:spcPct val="20000"/>
        </a:spcBef>
        <a:buFont typeface="Arial"/>
        <a:buChar char="•"/>
        <a:defRPr sz="2000" kern="1200">
          <a:solidFill>
            <a:schemeClr val="tx1"/>
          </a:solidFill>
          <a:latin typeface="+mn-lt"/>
          <a:ea typeface="+mn-ea"/>
          <a:cs typeface="+mn-cs"/>
        </a:defRPr>
      </a:lvl6pPr>
      <a:lvl7pPr marL="2970862" indent="-228529" algn="l" defTabSz="457056" rtl="0" eaLnBrk="1" latinLnBrk="0" hangingPunct="1">
        <a:spcBef>
          <a:spcPct val="20000"/>
        </a:spcBef>
        <a:buFont typeface="Arial"/>
        <a:buChar char="•"/>
        <a:defRPr sz="2000" kern="1200">
          <a:solidFill>
            <a:schemeClr val="tx1"/>
          </a:solidFill>
          <a:latin typeface="+mn-lt"/>
          <a:ea typeface="+mn-ea"/>
          <a:cs typeface="+mn-cs"/>
        </a:defRPr>
      </a:lvl7pPr>
      <a:lvl8pPr marL="3427920" indent="-228529" algn="l" defTabSz="457056" rtl="0" eaLnBrk="1" latinLnBrk="0" hangingPunct="1">
        <a:spcBef>
          <a:spcPct val="20000"/>
        </a:spcBef>
        <a:buFont typeface="Arial"/>
        <a:buChar char="•"/>
        <a:defRPr sz="2000" kern="1200">
          <a:solidFill>
            <a:schemeClr val="tx1"/>
          </a:solidFill>
          <a:latin typeface="+mn-lt"/>
          <a:ea typeface="+mn-ea"/>
          <a:cs typeface="+mn-cs"/>
        </a:defRPr>
      </a:lvl8pPr>
      <a:lvl9pPr marL="3884977" indent="-228529" algn="l" defTabSz="45705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56" rtl="0" eaLnBrk="1" latinLnBrk="0" hangingPunct="1">
        <a:defRPr sz="1800" kern="1200">
          <a:solidFill>
            <a:schemeClr val="tx1"/>
          </a:solidFill>
          <a:latin typeface="+mn-lt"/>
          <a:ea typeface="+mn-ea"/>
          <a:cs typeface="+mn-cs"/>
        </a:defRPr>
      </a:lvl1pPr>
      <a:lvl2pPr marL="457056" algn="l" defTabSz="457056" rtl="0" eaLnBrk="1" latinLnBrk="0" hangingPunct="1">
        <a:defRPr sz="1800" kern="1200">
          <a:solidFill>
            <a:schemeClr val="tx1"/>
          </a:solidFill>
          <a:latin typeface="+mn-lt"/>
          <a:ea typeface="+mn-ea"/>
          <a:cs typeface="+mn-cs"/>
        </a:defRPr>
      </a:lvl2pPr>
      <a:lvl3pPr marL="914112" algn="l" defTabSz="457056" rtl="0" eaLnBrk="1" latinLnBrk="0" hangingPunct="1">
        <a:defRPr sz="1800" kern="1200">
          <a:solidFill>
            <a:schemeClr val="tx1"/>
          </a:solidFill>
          <a:latin typeface="+mn-lt"/>
          <a:ea typeface="+mn-ea"/>
          <a:cs typeface="+mn-cs"/>
        </a:defRPr>
      </a:lvl3pPr>
      <a:lvl4pPr marL="1371168" algn="l" defTabSz="457056" rtl="0" eaLnBrk="1" latinLnBrk="0" hangingPunct="1">
        <a:defRPr sz="1800" kern="1200">
          <a:solidFill>
            <a:schemeClr val="tx1"/>
          </a:solidFill>
          <a:latin typeface="+mn-lt"/>
          <a:ea typeface="+mn-ea"/>
          <a:cs typeface="+mn-cs"/>
        </a:defRPr>
      </a:lvl4pPr>
      <a:lvl5pPr marL="1828224" algn="l" defTabSz="457056" rtl="0" eaLnBrk="1" latinLnBrk="0" hangingPunct="1">
        <a:defRPr sz="1800" kern="1200">
          <a:solidFill>
            <a:schemeClr val="tx1"/>
          </a:solidFill>
          <a:latin typeface="+mn-lt"/>
          <a:ea typeface="+mn-ea"/>
          <a:cs typeface="+mn-cs"/>
        </a:defRPr>
      </a:lvl5pPr>
      <a:lvl6pPr marL="2285280" algn="l" defTabSz="457056" rtl="0" eaLnBrk="1" latinLnBrk="0" hangingPunct="1">
        <a:defRPr sz="1800" kern="1200">
          <a:solidFill>
            <a:schemeClr val="tx1"/>
          </a:solidFill>
          <a:latin typeface="+mn-lt"/>
          <a:ea typeface="+mn-ea"/>
          <a:cs typeface="+mn-cs"/>
        </a:defRPr>
      </a:lvl6pPr>
      <a:lvl7pPr marL="2742336" algn="l" defTabSz="457056" rtl="0" eaLnBrk="1" latinLnBrk="0" hangingPunct="1">
        <a:defRPr sz="1800" kern="1200">
          <a:solidFill>
            <a:schemeClr val="tx1"/>
          </a:solidFill>
          <a:latin typeface="+mn-lt"/>
          <a:ea typeface="+mn-ea"/>
          <a:cs typeface="+mn-cs"/>
        </a:defRPr>
      </a:lvl7pPr>
      <a:lvl8pPr marL="3199392" algn="l" defTabSz="457056" rtl="0" eaLnBrk="1" latinLnBrk="0" hangingPunct="1">
        <a:defRPr sz="1800" kern="1200">
          <a:solidFill>
            <a:schemeClr val="tx1"/>
          </a:solidFill>
          <a:latin typeface="+mn-lt"/>
          <a:ea typeface="+mn-ea"/>
          <a:cs typeface="+mn-cs"/>
        </a:defRPr>
      </a:lvl8pPr>
      <a:lvl9pPr marL="3656448" algn="l" defTabSz="45705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7"/>
            <a:ext cx="3619500" cy="119063"/>
          </a:xfrm>
          <a:prstGeom prst="rect">
            <a:avLst/>
          </a:prstGeom>
        </p:spPr>
        <p:txBody>
          <a:bodyPr vert="horz" lIns="91414" tIns="45708" rIns="0" bIns="45708" rtlCol="0" anchor="ctr"/>
          <a:lstStyle>
            <a:lvl1pPr algn="r">
              <a:defRPr sz="900">
                <a:solidFill>
                  <a:schemeClr val="tx1">
                    <a:tint val="75000"/>
                  </a:schemeClr>
                </a:solidFill>
              </a:defRPr>
            </a:lvl1pPr>
          </a:lstStyle>
          <a:p>
            <a:pPr defTabSz="457076"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14" tIns="45708" rIns="0" bIns="45708" rtlCol="0" anchor="ctr"/>
          <a:lstStyle>
            <a:lvl1pPr algn="r">
              <a:defRPr sz="900">
                <a:solidFill>
                  <a:schemeClr val="tx1">
                    <a:tint val="75000"/>
                  </a:schemeClr>
                </a:solidFill>
              </a:defRPr>
            </a:lvl1pPr>
          </a:lstStyle>
          <a:p>
            <a:pPr defTabSz="457076" fontAlgn="base">
              <a:spcBef>
                <a:spcPct val="0"/>
              </a:spcBef>
              <a:spcAft>
                <a:spcPct val="0"/>
              </a:spcAft>
              <a:defRPr/>
            </a:pPr>
            <a:r>
              <a:rPr lang="fi-FI" dirty="0">
                <a:solidFill>
                  <a:prstClr val="black">
                    <a:tint val="75000"/>
                  </a:prstClr>
                </a:solidFill>
                <a:latin typeface="Arial" charset="0"/>
                <a:ea typeface="ＭＳ Ｐゴシック" charset="0"/>
                <a:cs typeface="ＭＳ Ｐゴシック" charset="0"/>
              </a:rPr>
              <a:t>28.11.2014</a:t>
            </a: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14" tIns="45708" rIns="0" bIns="45708" rtlCol="0" anchor="ctr"/>
          <a:lstStyle>
            <a:lvl1pPr algn="r">
              <a:defRPr sz="900">
                <a:solidFill>
                  <a:schemeClr val="tx1">
                    <a:tint val="75000"/>
                  </a:schemeClr>
                </a:solidFill>
              </a:defRPr>
            </a:lvl1pPr>
          </a:lstStyle>
          <a:p>
            <a:pPr defTabSz="457076"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defTabSz="457076"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9367578"/>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 id="2147484071" r:id="rId14"/>
    <p:sldLayoutId id="2147484072" r:id="rId15"/>
  </p:sldLayoutIdLst>
  <p:hf hdr="0" ftr="0"/>
  <p:txStyles>
    <p:titleStyle>
      <a:lvl1pPr algn="ctr" defTabSz="457076"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076"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152"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228"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304"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808" indent="-342808" algn="l" defTabSz="457076"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749" indent="-285672" algn="l" defTabSz="457076"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2688" indent="-228539" algn="l" defTabSz="457076"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599765" indent="-228539" algn="l" defTabSz="457076"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6843" indent="-228539" algn="l" defTabSz="457076"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3917" indent="-228539" algn="l" defTabSz="457076" rtl="0" eaLnBrk="1" latinLnBrk="0" hangingPunct="1">
        <a:spcBef>
          <a:spcPct val="20000"/>
        </a:spcBef>
        <a:buFont typeface="Arial"/>
        <a:buChar char="•"/>
        <a:defRPr sz="2000" kern="1200">
          <a:solidFill>
            <a:schemeClr val="tx1"/>
          </a:solidFill>
          <a:latin typeface="+mn-lt"/>
          <a:ea typeface="+mn-ea"/>
          <a:cs typeface="+mn-cs"/>
        </a:defRPr>
      </a:lvl6pPr>
      <a:lvl7pPr marL="2970992" indent="-228539" algn="l" defTabSz="457076" rtl="0" eaLnBrk="1" latinLnBrk="0" hangingPunct="1">
        <a:spcBef>
          <a:spcPct val="20000"/>
        </a:spcBef>
        <a:buFont typeface="Arial"/>
        <a:buChar char="•"/>
        <a:defRPr sz="2000" kern="1200">
          <a:solidFill>
            <a:schemeClr val="tx1"/>
          </a:solidFill>
          <a:latin typeface="+mn-lt"/>
          <a:ea typeface="+mn-ea"/>
          <a:cs typeface="+mn-cs"/>
        </a:defRPr>
      </a:lvl7pPr>
      <a:lvl8pPr marL="3428070" indent="-228539" algn="l" defTabSz="457076" rtl="0" eaLnBrk="1" latinLnBrk="0" hangingPunct="1">
        <a:spcBef>
          <a:spcPct val="20000"/>
        </a:spcBef>
        <a:buFont typeface="Arial"/>
        <a:buChar char="•"/>
        <a:defRPr sz="2000" kern="1200">
          <a:solidFill>
            <a:schemeClr val="tx1"/>
          </a:solidFill>
          <a:latin typeface="+mn-lt"/>
          <a:ea typeface="+mn-ea"/>
          <a:cs typeface="+mn-cs"/>
        </a:defRPr>
      </a:lvl8pPr>
      <a:lvl9pPr marL="3885147" indent="-228539" algn="l" defTabSz="45707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76" rtl="0" eaLnBrk="1" latinLnBrk="0" hangingPunct="1">
        <a:defRPr sz="1800" kern="1200">
          <a:solidFill>
            <a:schemeClr val="tx1"/>
          </a:solidFill>
          <a:latin typeface="+mn-lt"/>
          <a:ea typeface="+mn-ea"/>
          <a:cs typeface="+mn-cs"/>
        </a:defRPr>
      </a:lvl1pPr>
      <a:lvl2pPr marL="457076" algn="l" defTabSz="457076" rtl="0" eaLnBrk="1" latinLnBrk="0" hangingPunct="1">
        <a:defRPr sz="1800" kern="1200">
          <a:solidFill>
            <a:schemeClr val="tx1"/>
          </a:solidFill>
          <a:latin typeface="+mn-lt"/>
          <a:ea typeface="+mn-ea"/>
          <a:cs typeface="+mn-cs"/>
        </a:defRPr>
      </a:lvl2pPr>
      <a:lvl3pPr marL="914152" algn="l" defTabSz="457076" rtl="0" eaLnBrk="1" latinLnBrk="0" hangingPunct="1">
        <a:defRPr sz="1800" kern="1200">
          <a:solidFill>
            <a:schemeClr val="tx1"/>
          </a:solidFill>
          <a:latin typeface="+mn-lt"/>
          <a:ea typeface="+mn-ea"/>
          <a:cs typeface="+mn-cs"/>
        </a:defRPr>
      </a:lvl3pPr>
      <a:lvl4pPr marL="1371228" algn="l" defTabSz="457076" rtl="0" eaLnBrk="1" latinLnBrk="0" hangingPunct="1">
        <a:defRPr sz="1800" kern="1200">
          <a:solidFill>
            <a:schemeClr val="tx1"/>
          </a:solidFill>
          <a:latin typeface="+mn-lt"/>
          <a:ea typeface="+mn-ea"/>
          <a:cs typeface="+mn-cs"/>
        </a:defRPr>
      </a:lvl4pPr>
      <a:lvl5pPr marL="1828304" algn="l" defTabSz="457076" rtl="0" eaLnBrk="1" latinLnBrk="0" hangingPunct="1">
        <a:defRPr sz="1800" kern="1200">
          <a:solidFill>
            <a:schemeClr val="tx1"/>
          </a:solidFill>
          <a:latin typeface="+mn-lt"/>
          <a:ea typeface="+mn-ea"/>
          <a:cs typeface="+mn-cs"/>
        </a:defRPr>
      </a:lvl5pPr>
      <a:lvl6pPr marL="2285380" algn="l" defTabSz="457076" rtl="0" eaLnBrk="1" latinLnBrk="0" hangingPunct="1">
        <a:defRPr sz="1800" kern="1200">
          <a:solidFill>
            <a:schemeClr val="tx1"/>
          </a:solidFill>
          <a:latin typeface="+mn-lt"/>
          <a:ea typeface="+mn-ea"/>
          <a:cs typeface="+mn-cs"/>
        </a:defRPr>
      </a:lvl6pPr>
      <a:lvl7pPr marL="2742456" algn="l" defTabSz="457076" rtl="0" eaLnBrk="1" latinLnBrk="0" hangingPunct="1">
        <a:defRPr sz="1800" kern="1200">
          <a:solidFill>
            <a:schemeClr val="tx1"/>
          </a:solidFill>
          <a:latin typeface="+mn-lt"/>
          <a:ea typeface="+mn-ea"/>
          <a:cs typeface="+mn-cs"/>
        </a:defRPr>
      </a:lvl7pPr>
      <a:lvl8pPr marL="3199532" algn="l" defTabSz="457076" rtl="0" eaLnBrk="1" latinLnBrk="0" hangingPunct="1">
        <a:defRPr sz="1800" kern="1200">
          <a:solidFill>
            <a:schemeClr val="tx1"/>
          </a:solidFill>
          <a:latin typeface="+mn-lt"/>
          <a:ea typeface="+mn-ea"/>
          <a:cs typeface="+mn-cs"/>
        </a:defRPr>
      </a:lvl8pPr>
      <a:lvl9pPr marL="3656608" algn="l" defTabSz="45707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4464871"/>
            <a:ext cx="3619500" cy="119063"/>
          </a:xfrm>
          <a:prstGeom prst="rect">
            <a:avLst/>
          </a:prstGeom>
        </p:spPr>
        <p:txBody>
          <a:bodyPr vert="horz" lIns="91414" tIns="45708" rIns="0" bIns="45708" rtlCol="0" anchor="ctr"/>
          <a:lstStyle>
            <a:lvl1pPr algn="r">
              <a:defRPr sz="900">
                <a:solidFill>
                  <a:schemeClr val="tx1">
                    <a:tint val="75000"/>
                  </a:schemeClr>
                </a:solidFill>
              </a:defRPr>
            </a:lvl1pPr>
          </a:lstStyle>
          <a:p>
            <a:pPr defTabSz="457076"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4940300" y="4583908"/>
            <a:ext cx="3619500" cy="139304"/>
          </a:xfrm>
          <a:prstGeom prst="rect">
            <a:avLst/>
          </a:prstGeom>
        </p:spPr>
        <p:txBody>
          <a:bodyPr vert="horz" lIns="91414" tIns="45708" rIns="0" bIns="45708" rtlCol="0" anchor="ctr"/>
          <a:lstStyle>
            <a:lvl1pPr algn="r">
              <a:defRPr sz="900">
                <a:solidFill>
                  <a:schemeClr val="tx1">
                    <a:tint val="75000"/>
                  </a:schemeClr>
                </a:solidFill>
              </a:defRPr>
            </a:lvl1pPr>
          </a:lstStyle>
          <a:p>
            <a:pPr defTabSz="457076" fontAlgn="base">
              <a:spcBef>
                <a:spcPct val="0"/>
              </a:spcBef>
              <a:spcAft>
                <a:spcPct val="0"/>
              </a:spcAft>
              <a:defRPr/>
            </a:pPr>
            <a:fld id="{4E6C4FC2-043E-0E44-BD9B-2431B69F8AA0}" type="datetime1">
              <a:rPr lang="fi-FI">
                <a:solidFill>
                  <a:prstClr val="black">
                    <a:tint val="75000"/>
                  </a:prstClr>
                </a:solidFill>
                <a:latin typeface="Arial" charset="0"/>
                <a:ea typeface="ＭＳ Ｐゴシック" charset="0"/>
                <a:cs typeface="ＭＳ Ｐゴシック" charset="0"/>
              </a:rPr>
              <a:pPr defTabSz="457076" fontAlgn="base">
                <a:spcBef>
                  <a:spcPct val="0"/>
                </a:spcBef>
                <a:spcAft>
                  <a:spcPct val="0"/>
                </a:spcAft>
                <a:defRPr/>
              </a:pPr>
              <a:t>21.9.2020</a:t>
            </a:fld>
            <a:endParaRPr lang="fi-FI">
              <a:solidFill>
                <a:prstClr val="black">
                  <a:tint val="75000"/>
                </a:prstClr>
              </a:solidFill>
              <a:latin typeface="Arial" charset="0"/>
              <a:ea typeface="ＭＳ Ｐゴシック" charset="0"/>
              <a:cs typeface="ＭＳ Ｐゴシック" charset="0"/>
            </a:endParaRPr>
          </a:p>
        </p:txBody>
      </p:sp>
      <p:sp>
        <p:nvSpPr>
          <p:cNvPr id="9" name="Slide Number Placeholder 8"/>
          <p:cNvSpPr>
            <a:spLocks noGrp="1"/>
          </p:cNvSpPr>
          <p:nvPr>
            <p:ph type="sldNum" sz="quarter" idx="4"/>
          </p:nvPr>
        </p:nvSpPr>
        <p:spPr>
          <a:xfrm>
            <a:off x="4940300" y="4724081"/>
            <a:ext cx="3619500" cy="121445"/>
          </a:xfrm>
          <a:prstGeom prst="rect">
            <a:avLst/>
          </a:prstGeom>
        </p:spPr>
        <p:txBody>
          <a:bodyPr vert="horz" lIns="91414" tIns="45708" rIns="0" bIns="45708" rtlCol="0" anchor="ctr"/>
          <a:lstStyle>
            <a:lvl1pPr algn="r">
              <a:defRPr sz="900">
                <a:solidFill>
                  <a:schemeClr val="tx1">
                    <a:tint val="75000"/>
                  </a:schemeClr>
                </a:solidFill>
              </a:defRPr>
            </a:lvl1pPr>
          </a:lstStyle>
          <a:p>
            <a:pPr defTabSz="457076"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defTabSz="457076"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14137046"/>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 id="2147484096" r:id="rId14"/>
    <p:sldLayoutId id="2147484097" r:id="rId15"/>
    <p:sldLayoutId id="2147484098" r:id="rId16"/>
    <p:sldLayoutId id="2147484099" r:id="rId17"/>
    <p:sldLayoutId id="2147484100" r:id="rId18"/>
    <p:sldLayoutId id="2147484101" r:id="rId19"/>
    <p:sldLayoutId id="2147484102" r:id="rId20"/>
    <p:sldLayoutId id="2147484103" r:id="rId21"/>
    <p:sldLayoutId id="2147484104" r:id="rId22"/>
  </p:sldLayoutIdLst>
  <p:hf hdr="0" ftr="0"/>
  <p:txStyles>
    <p:titleStyle>
      <a:lvl1pPr algn="ctr" defTabSz="457076"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076"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152"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228"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304"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808" indent="-342808" algn="l" defTabSz="457076"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749" indent="-285672" algn="l" defTabSz="457076"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2688" indent="-228539" algn="l" defTabSz="457076"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599765" indent="-228539" algn="l" defTabSz="457076"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6843" indent="-228539" algn="l" defTabSz="457076"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3917" indent="-228539" algn="l" defTabSz="457076" rtl="0" eaLnBrk="1" latinLnBrk="0" hangingPunct="1">
        <a:spcBef>
          <a:spcPct val="20000"/>
        </a:spcBef>
        <a:buFont typeface="Arial"/>
        <a:buChar char="•"/>
        <a:defRPr sz="2000" kern="1200">
          <a:solidFill>
            <a:schemeClr val="tx1"/>
          </a:solidFill>
          <a:latin typeface="+mn-lt"/>
          <a:ea typeface="+mn-ea"/>
          <a:cs typeface="+mn-cs"/>
        </a:defRPr>
      </a:lvl6pPr>
      <a:lvl7pPr marL="2970992" indent="-228539" algn="l" defTabSz="457076" rtl="0" eaLnBrk="1" latinLnBrk="0" hangingPunct="1">
        <a:spcBef>
          <a:spcPct val="20000"/>
        </a:spcBef>
        <a:buFont typeface="Arial"/>
        <a:buChar char="•"/>
        <a:defRPr sz="2000" kern="1200">
          <a:solidFill>
            <a:schemeClr val="tx1"/>
          </a:solidFill>
          <a:latin typeface="+mn-lt"/>
          <a:ea typeface="+mn-ea"/>
          <a:cs typeface="+mn-cs"/>
        </a:defRPr>
      </a:lvl7pPr>
      <a:lvl8pPr marL="3428070" indent="-228539" algn="l" defTabSz="457076" rtl="0" eaLnBrk="1" latinLnBrk="0" hangingPunct="1">
        <a:spcBef>
          <a:spcPct val="20000"/>
        </a:spcBef>
        <a:buFont typeface="Arial"/>
        <a:buChar char="•"/>
        <a:defRPr sz="2000" kern="1200">
          <a:solidFill>
            <a:schemeClr val="tx1"/>
          </a:solidFill>
          <a:latin typeface="+mn-lt"/>
          <a:ea typeface="+mn-ea"/>
          <a:cs typeface="+mn-cs"/>
        </a:defRPr>
      </a:lvl8pPr>
      <a:lvl9pPr marL="3885147" indent="-228539" algn="l" defTabSz="45707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76" rtl="0" eaLnBrk="1" latinLnBrk="0" hangingPunct="1">
        <a:defRPr sz="1800" kern="1200">
          <a:solidFill>
            <a:schemeClr val="tx1"/>
          </a:solidFill>
          <a:latin typeface="+mn-lt"/>
          <a:ea typeface="+mn-ea"/>
          <a:cs typeface="+mn-cs"/>
        </a:defRPr>
      </a:lvl1pPr>
      <a:lvl2pPr marL="457076" algn="l" defTabSz="457076" rtl="0" eaLnBrk="1" latinLnBrk="0" hangingPunct="1">
        <a:defRPr sz="1800" kern="1200">
          <a:solidFill>
            <a:schemeClr val="tx1"/>
          </a:solidFill>
          <a:latin typeface="+mn-lt"/>
          <a:ea typeface="+mn-ea"/>
          <a:cs typeface="+mn-cs"/>
        </a:defRPr>
      </a:lvl2pPr>
      <a:lvl3pPr marL="914152" algn="l" defTabSz="457076" rtl="0" eaLnBrk="1" latinLnBrk="0" hangingPunct="1">
        <a:defRPr sz="1800" kern="1200">
          <a:solidFill>
            <a:schemeClr val="tx1"/>
          </a:solidFill>
          <a:latin typeface="+mn-lt"/>
          <a:ea typeface="+mn-ea"/>
          <a:cs typeface="+mn-cs"/>
        </a:defRPr>
      </a:lvl3pPr>
      <a:lvl4pPr marL="1371228" algn="l" defTabSz="457076" rtl="0" eaLnBrk="1" latinLnBrk="0" hangingPunct="1">
        <a:defRPr sz="1800" kern="1200">
          <a:solidFill>
            <a:schemeClr val="tx1"/>
          </a:solidFill>
          <a:latin typeface="+mn-lt"/>
          <a:ea typeface="+mn-ea"/>
          <a:cs typeface="+mn-cs"/>
        </a:defRPr>
      </a:lvl4pPr>
      <a:lvl5pPr marL="1828304" algn="l" defTabSz="457076" rtl="0" eaLnBrk="1" latinLnBrk="0" hangingPunct="1">
        <a:defRPr sz="1800" kern="1200">
          <a:solidFill>
            <a:schemeClr val="tx1"/>
          </a:solidFill>
          <a:latin typeface="+mn-lt"/>
          <a:ea typeface="+mn-ea"/>
          <a:cs typeface="+mn-cs"/>
        </a:defRPr>
      </a:lvl5pPr>
      <a:lvl6pPr marL="2285380" algn="l" defTabSz="457076" rtl="0" eaLnBrk="1" latinLnBrk="0" hangingPunct="1">
        <a:defRPr sz="1800" kern="1200">
          <a:solidFill>
            <a:schemeClr val="tx1"/>
          </a:solidFill>
          <a:latin typeface="+mn-lt"/>
          <a:ea typeface="+mn-ea"/>
          <a:cs typeface="+mn-cs"/>
        </a:defRPr>
      </a:lvl6pPr>
      <a:lvl7pPr marL="2742456" algn="l" defTabSz="457076" rtl="0" eaLnBrk="1" latinLnBrk="0" hangingPunct="1">
        <a:defRPr sz="1800" kern="1200">
          <a:solidFill>
            <a:schemeClr val="tx1"/>
          </a:solidFill>
          <a:latin typeface="+mn-lt"/>
          <a:ea typeface="+mn-ea"/>
          <a:cs typeface="+mn-cs"/>
        </a:defRPr>
      </a:lvl7pPr>
      <a:lvl8pPr marL="3199532" algn="l" defTabSz="457076" rtl="0" eaLnBrk="1" latinLnBrk="0" hangingPunct="1">
        <a:defRPr sz="1800" kern="1200">
          <a:solidFill>
            <a:schemeClr val="tx1"/>
          </a:solidFill>
          <a:latin typeface="+mn-lt"/>
          <a:ea typeface="+mn-ea"/>
          <a:cs typeface="+mn-cs"/>
        </a:defRPr>
      </a:lvl8pPr>
      <a:lvl9pPr marL="3656608" algn="l" defTabSz="45707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4464870"/>
            <a:ext cx="3619500" cy="119063"/>
          </a:xfrm>
          <a:prstGeom prst="rect">
            <a:avLst/>
          </a:prstGeom>
        </p:spPr>
        <p:txBody>
          <a:bodyPr vert="horz" lIns="91414" tIns="45708" rIns="0" bIns="45708" rtlCol="0" anchor="ctr"/>
          <a:lstStyle>
            <a:lvl1pPr algn="r">
              <a:defRPr sz="900">
                <a:solidFill>
                  <a:schemeClr val="tx1">
                    <a:tint val="75000"/>
                  </a:schemeClr>
                </a:solidFill>
              </a:defRPr>
            </a:lvl1pPr>
          </a:lstStyle>
          <a:p>
            <a:pPr defTabSz="457076"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4940300" y="4583908"/>
            <a:ext cx="3619500" cy="139304"/>
          </a:xfrm>
          <a:prstGeom prst="rect">
            <a:avLst/>
          </a:prstGeom>
        </p:spPr>
        <p:txBody>
          <a:bodyPr vert="horz" lIns="91414" tIns="45708" rIns="0" bIns="45708" rtlCol="0" anchor="ctr"/>
          <a:lstStyle>
            <a:lvl1pPr algn="r">
              <a:defRPr sz="900">
                <a:solidFill>
                  <a:schemeClr val="tx1">
                    <a:tint val="75000"/>
                  </a:schemeClr>
                </a:solidFill>
              </a:defRPr>
            </a:lvl1pPr>
          </a:lstStyle>
          <a:p>
            <a:pPr defTabSz="457076" fontAlgn="base">
              <a:spcBef>
                <a:spcPct val="0"/>
              </a:spcBef>
              <a:spcAft>
                <a:spcPct val="0"/>
              </a:spcAft>
              <a:defRPr/>
            </a:pPr>
            <a:fld id="{4E6C4FC2-043E-0E44-BD9B-2431B69F8AA0}" type="datetime1">
              <a:rPr lang="fi-FI">
                <a:solidFill>
                  <a:prstClr val="black">
                    <a:tint val="75000"/>
                  </a:prstClr>
                </a:solidFill>
                <a:latin typeface="Arial" charset="0"/>
                <a:ea typeface="ＭＳ Ｐゴシック" charset="0"/>
                <a:cs typeface="ＭＳ Ｐゴシック" charset="0"/>
              </a:rPr>
              <a:pPr defTabSz="457076" fontAlgn="base">
                <a:spcBef>
                  <a:spcPct val="0"/>
                </a:spcBef>
                <a:spcAft>
                  <a:spcPct val="0"/>
                </a:spcAft>
                <a:defRPr/>
              </a:pPr>
              <a:t>21.9.2020</a:t>
            </a:fld>
            <a:endParaRPr lang="fi-FI">
              <a:solidFill>
                <a:prstClr val="black">
                  <a:tint val="75000"/>
                </a:prstClr>
              </a:solidFill>
              <a:latin typeface="Arial" charset="0"/>
              <a:ea typeface="ＭＳ Ｐゴシック" charset="0"/>
              <a:cs typeface="ＭＳ Ｐゴシック" charset="0"/>
            </a:endParaRPr>
          </a:p>
        </p:txBody>
      </p:sp>
      <p:sp>
        <p:nvSpPr>
          <p:cNvPr id="9" name="Slide Number Placeholder 8"/>
          <p:cNvSpPr>
            <a:spLocks noGrp="1"/>
          </p:cNvSpPr>
          <p:nvPr>
            <p:ph type="sldNum" sz="quarter" idx="4"/>
          </p:nvPr>
        </p:nvSpPr>
        <p:spPr>
          <a:xfrm>
            <a:off x="4940300" y="4723212"/>
            <a:ext cx="3619500" cy="121444"/>
          </a:xfrm>
          <a:prstGeom prst="rect">
            <a:avLst/>
          </a:prstGeom>
        </p:spPr>
        <p:txBody>
          <a:bodyPr vert="horz" lIns="91414" tIns="45708" rIns="0" bIns="45708" rtlCol="0" anchor="ctr"/>
          <a:lstStyle>
            <a:lvl1pPr algn="r">
              <a:defRPr sz="900">
                <a:solidFill>
                  <a:schemeClr val="tx1">
                    <a:tint val="75000"/>
                  </a:schemeClr>
                </a:solidFill>
              </a:defRPr>
            </a:lvl1pPr>
          </a:lstStyle>
          <a:p>
            <a:pPr defTabSz="457076"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defTabSz="457076"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24060411"/>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 id="2147484119" r:id="rId13"/>
    <p:sldLayoutId id="2147484120" r:id="rId14"/>
    <p:sldLayoutId id="2147484121" r:id="rId15"/>
    <p:sldLayoutId id="2147484122" r:id="rId16"/>
    <p:sldLayoutId id="2147484123" r:id="rId17"/>
    <p:sldLayoutId id="2147484124" r:id="rId18"/>
    <p:sldLayoutId id="2147484125" r:id="rId19"/>
    <p:sldLayoutId id="2147484126" r:id="rId20"/>
    <p:sldLayoutId id="2147484127" r:id="rId21"/>
    <p:sldLayoutId id="2147484128" r:id="rId22"/>
    <p:sldLayoutId id="2147484129" r:id="rId23"/>
    <p:sldLayoutId id="2147484130" r:id="rId24"/>
    <p:sldLayoutId id="2147484131" r:id="rId25"/>
    <p:sldLayoutId id="2147484132" r:id="rId26"/>
    <p:sldLayoutId id="2147484133" r:id="rId27"/>
    <p:sldLayoutId id="2147484134" r:id="rId28"/>
    <p:sldLayoutId id="2147484135" r:id="rId29"/>
    <p:sldLayoutId id="2147484136" r:id="rId30"/>
  </p:sldLayoutIdLst>
  <p:hf hdr="0" ftr="0"/>
  <p:txStyles>
    <p:titleStyle>
      <a:lvl1pPr algn="ctr" defTabSz="457076"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076"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152"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228"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304"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808" indent="-342808" algn="l" defTabSz="457076"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749" indent="-285672" algn="l" defTabSz="457076"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2688" indent="-228539" algn="l" defTabSz="457076"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599765" indent="-228539" algn="l" defTabSz="457076"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6843" indent="-228539" algn="l" defTabSz="457076"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3917" indent="-228539" algn="l" defTabSz="457076" rtl="0" eaLnBrk="1" latinLnBrk="0" hangingPunct="1">
        <a:spcBef>
          <a:spcPct val="20000"/>
        </a:spcBef>
        <a:buFont typeface="Arial"/>
        <a:buChar char="•"/>
        <a:defRPr sz="2000" kern="1200">
          <a:solidFill>
            <a:schemeClr val="tx1"/>
          </a:solidFill>
          <a:latin typeface="+mn-lt"/>
          <a:ea typeface="+mn-ea"/>
          <a:cs typeface="+mn-cs"/>
        </a:defRPr>
      </a:lvl6pPr>
      <a:lvl7pPr marL="2970992" indent="-228539" algn="l" defTabSz="457076" rtl="0" eaLnBrk="1" latinLnBrk="0" hangingPunct="1">
        <a:spcBef>
          <a:spcPct val="20000"/>
        </a:spcBef>
        <a:buFont typeface="Arial"/>
        <a:buChar char="•"/>
        <a:defRPr sz="2000" kern="1200">
          <a:solidFill>
            <a:schemeClr val="tx1"/>
          </a:solidFill>
          <a:latin typeface="+mn-lt"/>
          <a:ea typeface="+mn-ea"/>
          <a:cs typeface="+mn-cs"/>
        </a:defRPr>
      </a:lvl7pPr>
      <a:lvl8pPr marL="3428070" indent="-228539" algn="l" defTabSz="457076" rtl="0" eaLnBrk="1" latinLnBrk="0" hangingPunct="1">
        <a:spcBef>
          <a:spcPct val="20000"/>
        </a:spcBef>
        <a:buFont typeface="Arial"/>
        <a:buChar char="•"/>
        <a:defRPr sz="2000" kern="1200">
          <a:solidFill>
            <a:schemeClr val="tx1"/>
          </a:solidFill>
          <a:latin typeface="+mn-lt"/>
          <a:ea typeface="+mn-ea"/>
          <a:cs typeface="+mn-cs"/>
        </a:defRPr>
      </a:lvl8pPr>
      <a:lvl9pPr marL="3885147" indent="-228539" algn="l" defTabSz="45707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76" rtl="0" eaLnBrk="1" latinLnBrk="0" hangingPunct="1">
        <a:defRPr sz="1800" kern="1200">
          <a:solidFill>
            <a:schemeClr val="tx1"/>
          </a:solidFill>
          <a:latin typeface="+mn-lt"/>
          <a:ea typeface="+mn-ea"/>
          <a:cs typeface="+mn-cs"/>
        </a:defRPr>
      </a:lvl1pPr>
      <a:lvl2pPr marL="457076" algn="l" defTabSz="457076" rtl="0" eaLnBrk="1" latinLnBrk="0" hangingPunct="1">
        <a:defRPr sz="1800" kern="1200">
          <a:solidFill>
            <a:schemeClr val="tx1"/>
          </a:solidFill>
          <a:latin typeface="+mn-lt"/>
          <a:ea typeface="+mn-ea"/>
          <a:cs typeface="+mn-cs"/>
        </a:defRPr>
      </a:lvl2pPr>
      <a:lvl3pPr marL="914152" algn="l" defTabSz="457076" rtl="0" eaLnBrk="1" latinLnBrk="0" hangingPunct="1">
        <a:defRPr sz="1800" kern="1200">
          <a:solidFill>
            <a:schemeClr val="tx1"/>
          </a:solidFill>
          <a:latin typeface="+mn-lt"/>
          <a:ea typeface="+mn-ea"/>
          <a:cs typeface="+mn-cs"/>
        </a:defRPr>
      </a:lvl3pPr>
      <a:lvl4pPr marL="1371228" algn="l" defTabSz="457076" rtl="0" eaLnBrk="1" latinLnBrk="0" hangingPunct="1">
        <a:defRPr sz="1800" kern="1200">
          <a:solidFill>
            <a:schemeClr val="tx1"/>
          </a:solidFill>
          <a:latin typeface="+mn-lt"/>
          <a:ea typeface="+mn-ea"/>
          <a:cs typeface="+mn-cs"/>
        </a:defRPr>
      </a:lvl4pPr>
      <a:lvl5pPr marL="1828304" algn="l" defTabSz="457076" rtl="0" eaLnBrk="1" latinLnBrk="0" hangingPunct="1">
        <a:defRPr sz="1800" kern="1200">
          <a:solidFill>
            <a:schemeClr val="tx1"/>
          </a:solidFill>
          <a:latin typeface="+mn-lt"/>
          <a:ea typeface="+mn-ea"/>
          <a:cs typeface="+mn-cs"/>
        </a:defRPr>
      </a:lvl5pPr>
      <a:lvl6pPr marL="2285380" algn="l" defTabSz="457076" rtl="0" eaLnBrk="1" latinLnBrk="0" hangingPunct="1">
        <a:defRPr sz="1800" kern="1200">
          <a:solidFill>
            <a:schemeClr val="tx1"/>
          </a:solidFill>
          <a:latin typeface="+mn-lt"/>
          <a:ea typeface="+mn-ea"/>
          <a:cs typeface="+mn-cs"/>
        </a:defRPr>
      </a:lvl6pPr>
      <a:lvl7pPr marL="2742456" algn="l" defTabSz="457076" rtl="0" eaLnBrk="1" latinLnBrk="0" hangingPunct="1">
        <a:defRPr sz="1800" kern="1200">
          <a:solidFill>
            <a:schemeClr val="tx1"/>
          </a:solidFill>
          <a:latin typeface="+mn-lt"/>
          <a:ea typeface="+mn-ea"/>
          <a:cs typeface="+mn-cs"/>
        </a:defRPr>
      </a:lvl7pPr>
      <a:lvl8pPr marL="3199532" algn="l" defTabSz="457076" rtl="0" eaLnBrk="1" latinLnBrk="0" hangingPunct="1">
        <a:defRPr sz="1800" kern="1200">
          <a:solidFill>
            <a:schemeClr val="tx1"/>
          </a:solidFill>
          <a:latin typeface="+mn-lt"/>
          <a:ea typeface="+mn-ea"/>
          <a:cs typeface="+mn-cs"/>
        </a:defRPr>
      </a:lvl8pPr>
      <a:lvl9pPr marL="3656608" algn="l" defTabSz="45707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933254"/>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 id="2147484150" r:id="rId13"/>
    <p:sldLayoutId id="2147484151" r:id="rId14"/>
    <p:sldLayoutId id="2147484152" r:id="rId15"/>
    <p:sldLayoutId id="2147484153" r:id="rId16"/>
    <p:sldLayoutId id="2147484154" r:id="rId17"/>
    <p:sldLayoutId id="2147484155" r:id="rId18"/>
    <p:sldLayoutId id="2147484156" r:id="rId19"/>
    <p:sldLayoutId id="2147484157" r:id="rId20"/>
    <p:sldLayoutId id="2147484158" r:id="rId21"/>
    <p:sldLayoutId id="2147484159" r:id="rId22"/>
  </p:sldLayoutIdLst>
  <p:hf hdr="0" ftr="0"/>
  <p:txStyles>
    <p:titleStyle>
      <a:lvl1pPr algn="ctr" defTabSz="457076"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076"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152"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228"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304"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808" indent="-342808" algn="l" defTabSz="457076"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749" indent="-285672" algn="l" defTabSz="457076"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2688" indent="-228539" algn="l" defTabSz="457076"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599765" indent="-228539" algn="l" defTabSz="457076"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6843" indent="-228539" algn="l" defTabSz="457076"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3917" indent="-228539" algn="l" defTabSz="457076" rtl="0" eaLnBrk="1" latinLnBrk="0" hangingPunct="1">
        <a:spcBef>
          <a:spcPct val="20000"/>
        </a:spcBef>
        <a:buFont typeface="Arial"/>
        <a:buChar char="•"/>
        <a:defRPr sz="2000" kern="1200">
          <a:solidFill>
            <a:schemeClr val="tx1"/>
          </a:solidFill>
          <a:latin typeface="+mn-lt"/>
          <a:ea typeface="+mn-ea"/>
          <a:cs typeface="+mn-cs"/>
        </a:defRPr>
      </a:lvl6pPr>
      <a:lvl7pPr marL="2970992" indent="-228539" algn="l" defTabSz="457076" rtl="0" eaLnBrk="1" latinLnBrk="0" hangingPunct="1">
        <a:spcBef>
          <a:spcPct val="20000"/>
        </a:spcBef>
        <a:buFont typeface="Arial"/>
        <a:buChar char="•"/>
        <a:defRPr sz="2000" kern="1200">
          <a:solidFill>
            <a:schemeClr val="tx1"/>
          </a:solidFill>
          <a:latin typeface="+mn-lt"/>
          <a:ea typeface="+mn-ea"/>
          <a:cs typeface="+mn-cs"/>
        </a:defRPr>
      </a:lvl7pPr>
      <a:lvl8pPr marL="3428070" indent="-228539" algn="l" defTabSz="457076" rtl="0" eaLnBrk="1" latinLnBrk="0" hangingPunct="1">
        <a:spcBef>
          <a:spcPct val="20000"/>
        </a:spcBef>
        <a:buFont typeface="Arial"/>
        <a:buChar char="•"/>
        <a:defRPr sz="2000" kern="1200">
          <a:solidFill>
            <a:schemeClr val="tx1"/>
          </a:solidFill>
          <a:latin typeface="+mn-lt"/>
          <a:ea typeface="+mn-ea"/>
          <a:cs typeface="+mn-cs"/>
        </a:defRPr>
      </a:lvl8pPr>
      <a:lvl9pPr marL="3885147" indent="-228539" algn="l" defTabSz="45707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76" rtl="0" eaLnBrk="1" latinLnBrk="0" hangingPunct="1">
        <a:defRPr sz="1800" kern="1200">
          <a:solidFill>
            <a:schemeClr val="tx1"/>
          </a:solidFill>
          <a:latin typeface="+mn-lt"/>
          <a:ea typeface="+mn-ea"/>
          <a:cs typeface="+mn-cs"/>
        </a:defRPr>
      </a:lvl1pPr>
      <a:lvl2pPr marL="457076" algn="l" defTabSz="457076" rtl="0" eaLnBrk="1" latinLnBrk="0" hangingPunct="1">
        <a:defRPr sz="1800" kern="1200">
          <a:solidFill>
            <a:schemeClr val="tx1"/>
          </a:solidFill>
          <a:latin typeface="+mn-lt"/>
          <a:ea typeface="+mn-ea"/>
          <a:cs typeface="+mn-cs"/>
        </a:defRPr>
      </a:lvl2pPr>
      <a:lvl3pPr marL="914152" algn="l" defTabSz="457076" rtl="0" eaLnBrk="1" latinLnBrk="0" hangingPunct="1">
        <a:defRPr sz="1800" kern="1200">
          <a:solidFill>
            <a:schemeClr val="tx1"/>
          </a:solidFill>
          <a:latin typeface="+mn-lt"/>
          <a:ea typeface="+mn-ea"/>
          <a:cs typeface="+mn-cs"/>
        </a:defRPr>
      </a:lvl3pPr>
      <a:lvl4pPr marL="1371228" algn="l" defTabSz="457076" rtl="0" eaLnBrk="1" latinLnBrk="0" hangingPunct="1">
        <a:defRPr sz="1800" kern="1200">
          <a:solidFill>
            <a:schemeClr val="tx1"/>
          </a:solidFill>
          <a:latin typeface="+mn-lt"/>
          <a:ea typeface="+mn-ea"/>
          <a:cs typeface="+mn-cs"/>
        </a:defRPr>
      </a:lvl4pPr>
      <a:lvl5pPr marL="1828304" algn="l" defTabSz="457076" rtl="0" eaLnBrk="1" latinLnBrk="0" hangingPunct="1">
        <a:defRPr sz="1800" kern="1200">
          <a:solidFill>
            <a:schemeClr val="tx1"/>
          </a:solidFill>
          <a:latin typeface="+mn-lt"/>
          <a:ea typeface="+mn-ea"/>
          <a:cs typeface="+mn-cs"/>
        </a:defRPr>
      </a:lvl5pPr>
      <a:lvl6pPr marL="2285380" algn="l" defTabSz="457076" rtl="0" eaLnBrk="1" latinLnBrk="0" hangingPunct="1">
        <a:defRPr sz="1800" kern="1200">
          <a:solidFill>
            <a:schemeClr val="tx1"/>
          </a:solidFill>
          <a:latin typeface="+mn-lt"/>
          <a:ea typeface="+mn-ea"/>
          <a:cs typeface="+mn-cs"/>
        </a:defRPr>
      </a:lvl6pPr>
      <a:lvl7pPr marL="2742456" algn="l" defTabSz="457076" rtl="0" eaLnBrk="1" latinLnBrk="0" hangingPunct="1">
        <a:defRPr sz="1800" kern="1200">
          <a:solidFill>
            <a:schemeClr val="tx1"/>
          </a:solidFill>
          <a:latin typeface="+mn-lt"/>
          <a:ea typeface="+mn-ea"/>
          <a:cs typeface="+mn-cs"/>
        </a:defRPr>
      </a:lvl7pPr>
      <a:lvl8pPr marL="3199532" algn="l" defTabSz="457076" rtl="0" eaLnBrk="1" latinLnBrk="0" hangingPunct="1">
        <a:defRPr sz="1800" kern="1200">
          <a:solidFill>
            <a:schemeClr val="tx1"/>
          </a:solidFill>
          <a:latin typeface="+mn-lt"/>
          <a:ea typeface="+mn-ea"/>
          <a:cs typeface="+mn-cs"/>
        </a:defRPr>
      </a:lvl8pPr>
      <a:lvl9pPr marL="3656608" algn="l" defTabSz="45707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8" y="4515997"/>
            <a:ext cx="3619500" cy="119063"/>
          </a:xfrm>
          <a:prstGeom prst="rect">
            <a:avLst/>
          </a:prstGeom>
        </p:spPr>
        <p:txBody>
          <a:bodyPr vert="horz" lIns="91123" tIns="45570" rIns="0" bIns="45570" rtlCol="0" anchor="ctr"/>
          <a:lstStyle>
            <a:lvl1pPr algn="r">
              <a:defRPr sz="900">
                <a:solidFill>
                  <a:schemeClr val="tx1">
                    <a:tint val="75000"/>
                  </a:schemeClr>
                </a:solidFill>
              </a:defRPr>
            </a:lvl1pPr>
          </a:lstStyle>
          <a:p>
            <a:pPr defTabSz="455663"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8" y="4635031"/>
            <a:ext cx="3619500" cy="139304"/>
          </a:xfrm>
          <a:prstGeom prst="rect">
            <a:avLst/>
          </a:prstGeom>
        </p:spPr>
        <p:txBody>
          <a:bodyPr vert="horz" lIns="91123" tIns="45570" rIns="0" bIns="45570" rtlCol="0" anchor="ctr"/>
          <a:lstStyle>
            <a:lvl1pPr algn="r">
              <a:defRPr sz="900">
                <a:solidFill>
                  <a:schemeClr val="tx1">
                    <a:tint val="75000"/>
                  </a:schemeClr>
                </a:solidFill>
              </a:defRPr>
            </a:lvl1pPr>
          </a:lstStyle>
          <a:p>
            <a:pPr defTabSz="455663" fontAlgn="base">
              <a:spcBef>
                <a:spcPct val="0"/>
              </a:spcBef>
              <a:spcAft>
                <a:spcPct val="0"/>
              </a:spcAft>
              <a:defRPr/>
            </a:pPr>
            <a:fld id="{3BE25FDA-FC60-4CD1-8B31-9147F8CC3D25}" type="datetime1">
              <a:rPr lang="fi-FI" smtClean="0">
                <a:solidFill>
                  <a:prstClr val="black">
                    <a:tint val="75000"/>
                  </a:prstClr>
                </a:solidFill>
                <a:latin typeface="Arial" charset="0"/>
                <a:ea typeface="ＭＳ Ｐゴシック" charset="0"/>
                <a:cs typeface="ＭＳ Ｐゴシック" charset="0"/>
              </a:rPr>
              <a:pPr defTabSz="455663" fontAlgn="base">
                <a:spcBef>
                  <a:spcPct val="0"/>
                </a:spcBef>
                <a:spcAft>
                  <a:spcPct val="0"/>
                </a:spcAft>
                <a:defRPr/>
              </a:pPr>
              <a:t>21.9.2020</a:t>
            </a:fld>
            <a:endParaRPr lang="fi-FI">
              <a:solidFill>
                <a:prstClr val="black">
                  <a:tint val="75000"/>
                </a:prstClr>
              </a:solidFill>
              <a:latin typeface="Arial" charset="0"/>
              <a:ea typeface="ＭＳ Ｐゴシック" charset="0"/>
              <a:cs typeface="ＭＳ Ｐゴシック" charset="0"/>
            </a:endParaRPr>
          </a:p>
        </p:txBody>
      </p:sp>
      <p:sp>
        <p:nvSpPr>
          <p:cNvPr id="9" name="Slide Number Placeholder 8"/>
          <p:cNvSpPr>
            <a:spLocks noGrp="1"/>
          </p:cNvSpPr>
          <p:nvPr>
            <p:ph type="sldNum" sz="quarter" idx="4"/>
          </p:nvPr>
        </p:nvSpPr>
        <p:spPr>
          <a:xfrm>
            <a:off x="5056958" y="4774335"/>
            <a:ext cx="3619500" cy="121444"/>
          </a:xfrm>
          <a:prstGeom prst="rect">
            <a:avLst/>
          </a:prstGeom>
        </p:spPr>
        <p:txBody>
          <a:bodyPr vert="horz" lIns="91123" tIns="45570" rIns="0" bIns="45570" rtlCol="0" anchor="ctr"/>
          <a:lstStyle>
            <a:lvl1pPr algn="r">
              <a:defRPr sz="900">
                <a:solidFill>
                  <a:schemeClr val="tx1">
                    <a:tint val="75000"/>
                  </a:schemeClr>
                </a:solidFill>
              </a:defRPr>
            </a:lvl1pPr>
          </a:lstStyle>
          <a:p>
            <a:pPr defTabSz="455663" fontAlgn="base">
              <a:spcBef>
                <a:spcPct val="0"/>
              </a:spcBef>
              <a:spcAft>
                <a:spcPct val="0"/>
              </a:spcAft>
              <a:defRPr/>
            </a:pPr>
            <a:fld id="{805BCDE0-955E-2A43-932A-046BF80DB991}" type="slidenum">
              <a:rPr lang="fi-FI" smtClean="0">
                <a:solidFill>
                  <a:prstClr val="black">
                    <a:tint val="75000"/>
                  </a:prstClr>
                </a:solidFill>
                <a:latin typeface="Arial" charset="0"/>
                <a:ea typeface="ＭＳ Ｐゴシック" charset="0"/>
                <a:cs typeface="ＭＳ Ｐゴシック" charset="0"/>
              </a:rPr>
              <a:pPr defTabSz="455663"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49013575"/>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 id="2147484204" r:id="rId12"/>
    <p:sldLayoutId id="2147484205" r:id="rId13"/>
    <p:sldLayoutId id="2147484206" r:id="rId14"/>
    <p:sldLayoutId id="2147484207" r:id="rId15"/>
    <p:sldLayoutId id="2147484208" r:id="rId16"/>
    <p:sldLayoutId id="2147484209" r:id="rId17"/>
    <p:sldLayoutId id="2147484210" r:id="rId18"/>
    <p:sldLayoutId id="2147484211" r:id="rId19"/>
    <p:sldLayoutId id="2147484212" r:id="rId20"/>
    <p:sldLayoutId id="2147484213" r:id="rId21"/>
  </p:sldLayoutIdLst>
  <p:hf hdr="0" ftr="0"/>
  <p:txStyles>
    <p:titleStyle>
      <a:lvl1pPr algn="ctr" defTabSz="455663"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5663"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1325"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66993"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2652"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1752" indent="-341752" algn="l" defTabSz="455663"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0460" indent="-284790" algn="l" defTabSz="455663"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39143" indent="-227840" algn="l" defTabSz="455663"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594828" indent="-227840" algn="l" defTabSz="455663"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0495" indent="-227840" algn="l" defTabSz="45566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06156" indent="-227840" algn="l" defTabSz="455663" rtl="0" eaLnBrk="1" latinLnBrk="0" hangingPunct="1">
        <a:spcBef>
          <a:spcPct val="20000"/>
        </a:spcBef>
        <a:buFont typeface="Arial"/>
        <a:buChar char="•"/>
        <a:defRPr sz="2000" kern="1200">
          <a:solidFill>
            <a:schemeClr val="tx1"/>
          </a:solidFill>
          <a:latin typeface="+mn-lt"/>
          <a:ea typeface="+mn-ea"/>
          <a:cs typeface="+mn-cs"/>
        </a:defRPr>
      </a:lvl6pPr>
      <a:lvl7pPr marL="2961817" indent="-227840" algn="l" defTabSz="455663" rtl="0" eaLnBrk="1" latinLnBrk="0" hangingPunct="1">
        <a:spcBef>
          <a:spcPct val="20000"/>
        </a:spcBef>
        <a:buFont typeface="Arial"/>
        <a:buChar char="•"/>
        <a:defRPr sz="2000" kern="1200">
          <a:solidFill>
            <a:schemeClr val="tx1"/>
          </a:solidFill>
          <a:latin typeface="+mn-lt"/>
          <a:ea typeface="+mn-ea"/>
          <a:cs typeface="+mn-cs"/>
        </a:defRPr>
      </a:lvl7pPr>
      <a:lvl8pPr marL="3417486" indent="-227840" algn="l" defTabSz="455663" rtl="0" eaLnBrk="1" latinLnBrk="0" hangingPunct="1">
        <a:spcBef>
          <a:spcPct val="20000"/>
        </a:spcBef>
        <a:buFont typeface="Arial"/>
        <a:buChar char="•"/>
        <a:defRPr sz="2000" kern="1200">
          <a:solidFill>
            <a:schemeClr val="tx1"/>
          </a:solidFill>
          <a:latin typeface="+mn-lt"/>
          <a:ea typeface="+mn-ea"/>
          <a:cs typeface="+mn-cs"/>
        </a:defRPr>
      </a:lvl8pPr>
      <a:lvl9pPr marL="3873143" indent="-227840" algn="l" defTabSz="4556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663" rtl="0" eaLnBrk="1" latinLnBrk="0" hangingPunct="1">
        <a:defRPr sz="1800" kern="1200">
          <a:solidFill>
            <a:schemeClr val="tx1"/>
          </a:solidFill>
          <a:latin typeface="+mn-lt"/>
          <a:ea typeface="+mn-ea"/>
          <a:cs typeface="+mn-cs"/>
        </a:defRPr>
      </a:lvl1pPr>
      <a:lvl2pPr marL="455663" algn="l" defTabSz="455663" rtl="0" eaLnBrk="1" latinLnBrk="0" hangingPunct="1">
        <a:defRPr sz="1800" kern="1200">
          <a:solidFill>
            <a:schemeClr val="tx1"/>
          </a:solidFill>
          <a:latin typeface="+mn-lt"/>
          <a:ea typeface="+mn-ea"/>
          <a:cs typeface="+mn-cs"/>
        </a:defRPr>
      </a:lvl2pPr>
      <a:lvl3pPr marL="911325" algn="l" defTabSz="455663" rtl="0" eaLnBrk="1" latinLnBrk="0" hangingPunct="1">
        <a:defRPr sz="1800" kern="1200">
          <a:solidFill>
            <a:schemeClr val="tx1"/>
          </a:solidFill>
          <a:latin typeface="+mn-lt"/>
          <a:ea typeface="+mn-ea"/>
          <a:cs typeface="+mn-cs"/>
        </a:defRPr>
      </a:lvl3pPr>
      <a:lvl4pPr marL="1366993" algn="l" defTabSz="455663" rtl="0" eaLnBrk="1" latinLnBrk="0" hangingPunct="1">
        <a:defRPr sz="1800" kern="1200">
          <a:solidFill>
            <a:schemeClr val="tx1"/>
          </a:solidFill>
          <a:latin typeface="+mn-lt"/>
          <a:ea typeface="+mn-ea"/>
          <a:cs typeface="+mn-cs"/>
        </a:defRPr>
      </a:lvl4pPr>
      <a:lvl5pPr marL="1822652" algn="l" defTabSz="455663" rtl="0" eaLnBrk="1" latinLnBrk="0" hangingPunct="1">
        <a:defRPr sz="1800" kern="1200">
          <a:solidFill>
            <a:schemeClr val="tx1"/>
          </a:solidFill>
          <a:latin typeface="+mn-lt"/>
          <a:ea typeface="+mn-ea"/>
          <a:cs typeface="+mn-cs"/>
        </a:defRPr>
      </a:lvl5pPr>
      <a:lvl6pPr marL="2278319" algn="l" defTabSz="455663" rtl="0" eaLnBrk="1" latinLnBrk="0" hangingPunct="1">
        <a:defRPr sz="1800" kern="1200">
          <a:solidFill>
            <a:schemeClr val="tx1"/>
          </a:solidFill>
          <a:latin typeface="+mn-lt"/>
          <a:ea typeface="+mn-ea"/>
          <a:cs typeface="+mn-cs"/>
        </a:defRPr>
      </a:lvl6pPr>
      <a:lvl7pPr marL="2733985" algn="l" defTabSz="455663" rtl="0" eaLnBrk="1" latinLnBrk="0" hangingPunct="1">
        <a:defRPr sz="1800" kern="1200">
          <a:solidFill>
            <a:schemeClr val="tx1"/>
          </a:solidFill>
          <a:latin typeface="+mn-lt"/>
          <a:ea typeface="+mn-ea"/>
          <a:cs typeface="+mn-cs"/>
        </a:defRPr>
      </a:lvl7pPr>
      <a:lvl8pPr marL="3189656" algn="l" defTabSz="455663" rtl="0" eaLnBrk="1" latinLnBrk="0" hangingPunct="1">
        <a:defRPr sz="1800" kern="1200">
          <a:solidFill>
            <a:schemeClr val="tx1"/>
          </a:solidFill>
          <a:latin typeface="+mn-lt"/>
          <a:ea typeface="+mn-ea"/>
          <a:cs typeface="+mn-cs"/>
        </a:defRPr>
      </a:lvl8pPr>
      <a:lvl9pPr marL="3645312" algn="l" defTabSz="45566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7"/>
            <a:ext cx="3619500" cy="119063"/>
          </a:xfrm>
          <a:prstGeom prst="rect">
            <a:avLst/>
          </a:prstGeom>
        </p:spPr>
        <p:txBody>
          <a:bodyPr vert="horz" lIns="91323" tIns="45666" rIns="0" bIns="45666" rtlCol="0" anchor="ctr"/>
          <a:lstStyle>
            <a:lvl1pPr algn="r">
              <a:defRPr sz="900">
                <a:solidFill>
                  <a:schemeClr val="tx1">
                    <a:tint val="75000"/>
                  </a:schemeClr>
                </a:solidFill>
              </a:defRPr>
            </a:lvl1pPr>
          </a:lstStyle>
          <a:p>
            <a:pPr defTabSz="456642"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323" tIns="45666" rIns="0" bIns="45666" rtlCol="0" anchor="ctr"/>
          <a:lstStyle>
            <a:lvl1pPr algn="r">
              <a:defRPr sz="900">
                <a:solidFill>
                  <a:schemeClr val="tx1">
                    <a:tint val="75000"/>
                  </a:schemeClr>
                </a:solidFill>
              </a:defRPr>
            </a:lvl1pPr>
          </a:lstStyle>
          <a:p>
            <a:pPr defTabSz="456642" fontAlgn="base">
              <a:spcBef>
                <a:spcPct val="0"/>
              </a:spcBef>
              <a:spcAft>
                <a:spcPct val="0"/>
              </a:spcAft>
              <a:defRPr/>
            </a:pPr>
            <a:fld id="{3BE25FDA-FC60-4CD1-8B31-9147F8CC3D25}" type="datetime1">
              <a:rPr lang="fi-FI" smtClean="0">
                <a:solidFill>
                  <a:prstClr val="black">
                    <a:tint val="75000"/>
                  </a:prstClr>
                </a:solidFill>
                <a:latin typeface="Arial" charset="0"/>
                <a:ea typeface="ＭＳ Ｐゴシック" charset="0"/>
                <a:cs typeface="ＭＳ Ｐゴシック" charset="0"/>
              </a:rPr>
              <a:pPr defTabSz="456642" fontAlgn="base">
                <a:spcBef>
                  <a:spcPct val="0"/>
                </a:spcBef>
                <a:spcAft>
                  <a:spcPct val="0"/>
                </a:spcAft>
                <a:defRPr/>
              </a:pPr>
              <a:t>21.9.2020</a:t>
            </a:fld>
            <a:endParaRPr lang="fi-FI">
              <a:solidFill>
                <a:prstClr val="black">
                  <a:tint val="75000"/>
                </a:prstClr>
              </a:solidFill>
              <a:latin typeface="Arial" charset="0"/>
              <a:ea typeface="ＭＳ Ｐゴシック" charset="0"/>
              <a:cs typeface="ＭＳ Ｐゴシック" charset="0"/>
            </a:endParaRP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323" tIns="45666" rIns="0" bIns="45666" rtlCol="0" anchor="ctr"/>
          <a:lstStyle>
            <a:lvl1pPr algn="r">
              <a:defRPr sz="900">
                <a:solidFill>
                  <a:schemeClr val="tx1">
                    <a:tint val="75000"/>
                  </a:schemeClr>
                </a:solidFill>
              </a:defRPr>
            </a:lvl1pPr>
          </a:lstStyle>
          <a:p>
            <a:pPr defTabSz="456642" fontAlgn="base">
              <a:spcBef>
                <a:spcPct val="0"/>
              </a:spcBef>
              <a:spcAft>
                <a:spcPct val="0"/>
              </a:spcAft>
              <a:defRPr/>
            </a:pPr>
            <a:fld id="{805BCDE0-955E-2A43-932A-046BF80DB991}" type="slidenum">
              <a:rPr lang="fi-FI" smtClean="0">
                <a:solidFill>
                  <a:prstClr val="black">
                    <a:tint val="75000"/>
                  </a:prstClr>
                </a:solidFill>
                <a:latin typeface="Arial" charset="0"/>
                <a:ea typeface="ＭＳ Ｐゴシック" charset="0"/>
                <a:cs typeface="ＭＳ Ｐゴシック" charset="0"/>
              </a:rPr>
              <a:pPr defTabSz="456642"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45585187"/>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 id="2147484238" r:id="rId12"/>
    <p:sldLayoutId id="2147484239" r:id="rId13"/>
    <p:sldLayoutId id="2147484240" r:id="rId14"/>
    <p:sldLayoutId id="2147484241" r:id="rId15"/>
    <p:sldLayoutId id="2147484242" r:id="rId16"/>
    <p:sldLayoutId id="2147484243" r:id="rId17"/>
    <p:sldLayoutId id="2147484244" r:id="rId18"/>
    <p:sldLayoutId id="2147484245" r:id="rId19"/>
    <p:sldLayoutId id="2147484246" r:id="rId20"/>
    <p:sldLayoutId id="2147484247" r:id="rId21"/>
  </p:sldLayoutIdLst>
  <p:hf hdr="0" ftr="0"/>
  <p:txStyles>
    <p:titleStyle>
      <a:lvl1pPr algn="ctr" defTabSz="456642"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6642"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6642"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6642"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6642"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6642" algn="ctr" defTabSz="456642"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3284" algn="ctr" defTabSz="456642"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69926" algn="ctr" defTabSz="456642"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6568" algn="ctr" defTabSz="456642"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485" indent="-342485" algn="l" defTabSz="456642"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047" indent="-285399" algn="l" defTabSz="456642"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1598" indent="-228324" algn="l" defTabSz="456642"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598245" indent="-228324" algn="l" defTabSz="456642"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4893" indent="-228324" algn="l" defTabSz="456642"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1534" indent="-228324" algn="l" defTabSz="456642" rtl="0" eaLnBrk="1" latinLnBrk="0" hangingPunct="1">
        <a:spcBef>
          <a:spcPct val="20000"/>
        </a:spcBef>
        <a:buFont typeface="Arial"/>
        <a:buChar char="•"/>
        <a:defRPr sz="2000" kern="1200">
          <a:solidFill>
            <a:schemeClr val="tx1"/>
          </a:solidFill>
          <a:latin typeface="+mn-lt"/>
          <a:ea typeface="+mn-ea"/>
          <a:cs typeface="+mn-cs"/>
        </a:defRPr>
      </a:lvl6pPr>
      <a:lvl7pPr marL="2968171" indent="-228324" algn="l" defTabSz="456642" rtl="0" eaLnBrk="1" latinLnBrk="0" hangingPunct="1">
        <a:spcBef>
          <a:spcPct val="20000"/>
        </a:spcBef>
        <a:buFont typeface="Arial"/>
        <a:buChar char="•"/>
        <a:defRPr sz="2000" kern="1200">
          <a:solidFill>
            <a:schemeClr val="tx1"/>
          </a:solidFill>
          <a:latin typeface="+mn-lt"/>
          <a:ea typeface="+mn-ea"/>
          <a:cs typeface="+mn-cs"/>
        </a:defRPr>
      </a:lvl7pPr>
      <a:lvl8pPr marL="3424815" indent="-228324" algn="l" defTabSz="456642" rtl="0" eaLnBrk="1" latinLnBrk="0" hangingPunct="1">
        <a:spcBef>
          <a:spcPct val="20000"/>
        </a:spcBef>
        <a:buFont typeface="Arial"/>
        <a:buChar char="•"/>
        <a:defRPr sz="2000" kern="1200">
          <a:solidFill>
            <a:schemeClr val="tx1"/>
          </a:solidFill>
          <a:latin typeface="+mn-lt"/>
          <a:ea typeface="+mn-ea"/>
          <a:cs typeface="+mn-cs"/>
        </a:defRPr>
      </a:lvl8pPr>
      <a:lvl9pPr marL="3881462" indent="-228324" algn="l" defTabSz="4566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42" rtl="0" eaLnBrk="1" latinLnBrk="0" hangingPunct="1">
        <a:defRPr sz="1800" kern="1200">
          <a:solidFill>
            <a:schemeClr val="tx1"/>
          </a:solidFill>
          <a:latin typeface="+mn-lt"/>
          <a:ea typeface="+mn-ea"/>
          <a:cs typeface="+mn-cs"/>
        </a:defRPr>
      </a:lvl1pPr>
      <a:lvl2pPr marL="456642" algn="l" defTabSz="456642" rtl="0" eaLnBrk="1" latinLnBrk="0" hangingPunct="1">
        <a:defRPr sz="1800" kern="1200">
          <a:solidFill>
            <a:schemeClr val="tx1"/>
          </a:solidFill>
          <a:latin typeface="+mn-lt"/>
          <a:ea typeface="+mn-ea"/>
          <a:cs typeface="+mn-cs"/>
        </a:defRPr>
      </a:lvl2pPr>
      <a:lvl3pPr marL="913284" algn="l" defTabSz="456642" rtl="0" eaLnBrk="1" latinLnBrk="0" hangingPunct="1">
        <a:defRPr sz="1800" kern="1200">
          <a:solidFill>
            <a:schemeClr val="tx1"/>
          </a:solidFill>
          <a:latin typeface="+mn-lt"/>
          <a:ea typeface="+mn-ea"/>
          <a:cs typeface="+mn-cs"/>
        </a:defRPr>
      </a:lvl3pPr>
      <a:lvl4pPr marL="1369926" algn="l" defTabSz="456642" rtl="0" eaLnBrk="1" latinLnBrk="0" hangingPunct="1">
        <a:defRPr sz="1800" kern="1200">
          <a:solidFill>
            <a:schemeClr val="tx1"/>
          </a:solidFill>
          <a:latin typeface="+mn-lt"/>
          <a:ea typeface="+mn-ea"/>
          <a:cs typeface="+mn-cs"/>
        </a:defRPr>
      </a:lvl4pPr>
      <a:lvl5pPr marL="1826568" algn="l" defTabSz="456642" rtl="0" eaLnBrk="1" latinLnBrk="0" hangingPunct="1">
        <a:defRPr sz="1800" kern="1200">
          <a:solidFill>
            <a:schemeClr val="tx1"/>
          </a:solidFill>
          <a:latin typeface="+mn-lt"/>
          <a:ea typeface="+mn-ea"/>
          <a:cs typeface="+mn-cs"/>
        </a:defRPr>
      </a:lvl5pPr>
      <a:lvl6pPr marL="2283210" algn="l" defTabSz="456642" rtl="0" eaLnBrk="1" latinLnBrk="0" hangingPunct="1">
        <a:defRPr sz="1800" kern="1200">
          <a:solidFill>
            <a:schemeClr val="tx1"/>
          </a:solidFill>
          <a:latin typeface="+mn-lt"/>
          <a:ea typeface="+mn-ea"/>
          <a:cs typeface="+mn-cs"/>
        </a:defRPr>
      </a:lvl6pPr>
      <a:lvl7pPr marL="2739853" algn="l" defTabSz="456642" rtl="0" eaLnBrk="1" latinLnBrk="0" hangingPunct="1">
        <a:defRPr sz="1800" kern="1200">
          <a:solidFill>
            <a:schemeClr val="tx1"/>
          </a:solidFill>
          <a:latin typeface="+mn-lt"/>
          <a:ea typeface="+mn-ea"/>
          <a:cs typeface="+mn-cs"/>
        </a:defRPr>
      </a:lvl7pPr>
      <a:lvl8pPr marL="3196494" algn="l" defTabSz="456642" rtl="0" eaLnBrk="1" latinLnBrk="0" hangingPunct="1">
        <a:defRPr sz="1800" kern="1200">
          <a:solidFill>
            <a:schemeClr val="tx1"/>
          </a:solidFill>
          <a:latin typeface="+mn-lt"/>
          <a:ea typeface="+mn-ea"/>
          <a:cs typeface="+mn-cs"/>
        </a:defRPr>
      </a:lvl8pPr>
      <a:lvl9pPr marL="3653137" algn="l" defTabSz="45664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7"/>
            <a:ext cx="3619500" cy="119063"/>
          </a:xfrm>
          <a:prstGeom prst="rect">
            <a:avLst/>
          </a:prstGeom>
        </p:spPr>
        <p:txBody>
          <a:bodyPr vert="horz" lIns="91226" tIns="45621" rIns="0" bIns="45621" rtlCol="0" anchor="ctr"/>
          <a:lstStyle>
            <a:lvl1pPr algn="r">
              <a:defRPr sz="900">
                <a:solidFill>
                  <a:schemeClr val="tx1">
                    <a:tint val="75000"/>
                  </a:schemeClr>
                </a:solidFill>
              </a:defRPr>
            </a:lvl1pPr>
          </a:lstStyle>
          <a:p>
            <a:pPr defTabSz="456177"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226" tIns="45621" rIns="0" bIns="45621" rtlCol="0" anchor="ctr"/>
          <a:lstStyle>
            <a:lvl1pPr algn="r">
              <a:defRPr sz="900">
                <a:solidFill>
                  <a:schemeClr val="tx1">
                    <a:tint val="75000"/>
                  </a:schemeClr>
                </a:solidFill>
              </a:defRPr>
            </a:lvl1pPr>
          </a:lstStyle>
          <a:p>
            <a:pPr defTabSz="456177" fontAlgn="base">
              <a:spcBef>
                <a:spcPct val="0"/>
              </a:spcBef>
              <a:spcAft>
                <a:spcPct val="0"/>
              </a:spcAft>
              <a:defRPr/>
            </a:pPr>
            <a:fld id="{3BE25FDA-FC60-4CD1-8B31-9147F8CC3D25}" type="datetime1">
              <a:rPr lang="fi-FI" smtClean="0">
                <a:solidFill>
                  <a:prstClr val="black">
                    <a:tint val="75000"/>
                  </a:prstClr>
                </a:solidFill>
                <a:latin typeface="Arial" charset="0"/>
                <a:ea typeface="ＭＳ Ｐゴシック" charset="0"/>
                <a:cs typeface="ＭＳ Ｐゴシック" charset="0"/>
              </a:rPr>
              <a:pPr defTabSz="456177" fontAlgn="base">
                <a:spcBef>
                  <a:spcPct val="0"/>
                </a:spcBef>
                <a:spcAft>
                  <a:spcPct val="0"/>
                </a:spcAft>
                <a:defRPr/>
              </a:pPr>
              <a:t>21.9.2020</a:t>
            </a:fld>
            <a:endParaRPr lang="fi-FI">
              <a:solidFill>
                <a:prstClr val="black">
                  <a:tint val="75000"/>
                </a:prstClr>
              </a:solidFill>
              <a:latin typeface="Arial" charset="0"/>
              <a:ea typeface="ＭＳ Ｐゴシック" charset="0"/>
              <a:cs typeface="ＭＳ Ｐゴシック" charset="0"/>
            </a:endParaRP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226" tIns="45621" rIns="0" bIns="45621" rtlCol="0" anchor="ctr"/>
          <a:lstStyle>
            <a:lvl1pPr algn="r">
              <a:defRPr sz="900">
                <a:solidFill>
                  <a:schemeClr val="tx1">
                    <a:tint val="75000"/>
                  </a:schemeClr>
                </a:solidFill>
              </a:defRPr>
            </a:lvl1pPr>
          </a:lstStyle>
          <a:p>
            <a:pPr defTabSz="456177" fontAlgn="base">
              <a:spcBef>
                <a:spcPct val="0"/>
              </a:spcBef>
              <a:spcAft>
                <a:spcPct val="0"/>
              </a:spcAft>
              <a:defRPr/>
            </a:pPr>
            <a:fld id="{805BCDE0-955E-2A43-932A-046BF80DB991}" type="slidenum">
              <a:rPr lang="fi-FI" smtClean="0">
                <a:solidFill>
                  <a:prstClr val="black">
                    <a:tint val="75000"/>
                  </a:prstClr>
                </a:solidFill>
                <a:latin typeface="Arial" charset="0"/>
                <a:ea typeface="ＭＳ Ｐゴシック" charset="0"/>
                <a:cs typeface="ＭＳ Ｐゴシック" charset="0"/>
              </a:rPr>
              <a:pPr defTabSz="456177"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45967647"/>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 id="2147484261" r:id="rId13"/>
    <p:sldLayoutId id="2147484262" r:id="rId14"/>
    <p:sldLayoutId id="2147484263" r:id="rId15"/>
    <p:sldLayoutId id="2147484264" r:id="rId16"/>
    <p:sldLayoutId id="2147484265" r:id="rId17"/>
    <p:sldLayoutId id="2147484266" r:id="rId18"/>
    <p:sldLayoutId id="2147484267" r:id="rId19"/>
    <p:sldLayoutId id="2147484268" r:id="rId20"/>
    <p:sldLayoutId id="2147484269" r:id="rId21"/>
  </p:sldLayoutIdLst>
  <p:hf hdr="0" ftr="0"/>
  <p:txStyles>
    <p:titleStyle>
      <a:lvl1pPr algn="ctr" defTabSz="456177"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6177"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6177"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6177"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6177"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6177" algn="ctr" defTabSz="456177"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2354" algn="ctr" defTabSz="456177"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68531" algn="ctr" defTabSz="456177"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4709" algn="ctr" defTabSz="456177"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139" indent="-342139" algn="l" defTabSz="456177"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1295" indent="-285107" algn="l" defTabSz="456177"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0431" indent="-228094" algn="l" defTabSz="456177"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596621" indent="-228094" algn="l" defTabSz="456177"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2805" indent="-228094" algn="l" defTabSz="456177"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08979" indent="-228094" algn="l" defTabSz="456177" rtl="0" eaLnBrk="1" latinLnBrk="0" hangingPunct="1">
        <a:spcBef>
          <a:spcPct val="20000"/>
        </a:spcBef>
        <a:buFont typeface="Arial"/>
        <a:buChar char="•"/>
        <a:defRPr sz="2000" kern="1200">
          <a:solidFill>
            <a:schemeClr val="tx1"/>
          </a:solidFill>
          <a:latin typeface="+mn-lt"/>
          <a:ea typeface="+mn-ea"/>
          <a:cs typeface="+mn-cs"/>
        </a:defRPr>
      </a:lvl6pPr>
      <a:lvl7pPr marL="2965153" indent="-228094" algn="l" defTabSz="456177" rtl="0" eaLnBrk="1" latinLnBrk="0" hangingPunct="1">
        <a:spcBef>
          <a:spcPct val="20000"/>
        </a:spcBef>
        <a:buFont typeface="Arial"/>
        <a:buChar char="•"/>
        <a:defRPr sz="2000" kern="1200">
          <a:solidFill>
            <a:schemeClr val="tx1"/>
          </a:solidFill>
          <a:latin typeface="+mn-lt"/>
          <a:ea typeface="+mn-ea"/>
          <a:cs typeface="+mn-cs"/>
        </a:defRPr>
      </a:lvl7pPr>
      <a:lvl8pPr marL="3421332" indent="-228094" algn="l" defTabSz="456177" rtl="0" eaLnBrk="1" latinLnBrk="0" hangingPunct="1">
        <a:spcBef>
          <a:spcPct val="20000"/>
        </a:spcBef>
        <a:buFont typeface="Arial"/>
        <a:buChar char="•"/>
        <a:defRPr sz="2000" kern="1200">
          <a:solidFill>
            <a:schemeClr val="tx1"/>
          </a:solidFill>
          <a:latin typeface="+mn-lt"/>
          <a:ea typeface="+mn-ea"/>
          <a:cs typeface="+mn-cs"/>
        </a:defRPr>
      </a:lvl8pPr>
      <a:lvl9pPr marL="3877517" indent="-228094" algn="l" defTabSz="456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177" rtl="0" eaLnBrk="1" latinLnBrk="0" hangingPunct="1">
        <a:defRPr sz="1800" kern="1200">
          <a:solidFill>
            <a:schemeClr val="tx1"/>
          </a:solidFill>
          <a:latin typeface="+mn-lt"/>
          <a:ea typeface="+mn-ea"/>
          <a:cs typeface="+mn-cs"/>
        </a:defRPr>
      </a:lvl1pPr>
      <a:lvl2pPr marL="456177" algn="l" defTabSz="456177" rtl="0" eaLnBrk="1" latinLnBrk="0" hangingPunct="1">
        <a:defRPr sz="1800" kern="1200">
          <a:solidFill>
            <a:schemeClr val="tx1"/>
          </a:solidFill>
          <a:latin typeface="+mn-lt"/>
          <a:ea typeface="+mn-ea"/>
          <a:cs typeface="+mn-cs"/>
        </a:defRPr>
      </a:lvl2pPr>
      <a:lvl3pPr marL="912354" algn="l" defTabSz="456177" rtl="0" eaLnBrk="1" latinLnBrk="0" hangingPunct="1">
        <a:defRPr sz="1800" kern="1200">
          <a:solidFill>
            <a:schemeClr val="tx1"/>
          </a:solidFill>
          <a:latin typeface="+mn-lt"/>
          <a:ea typeface="+mn-ea"/>
          <a:cs typeface="+mn-cs"/>
        </a:defRPr>
      </a:lvl3pPr>
      <a:lvl4pPr marL="1368531" algn="l" defTabSz="456177" rtl="0" eaLnBrk="1" latinLnBrk="0" hangingPunct="1">
        <a:defRPr sz="1800" kern="1200">
          <a:solidFill>
            <a:schemeClr val="tx1"/>
          </a:solidFill>
          <a:latin typeface="+mn-lt"/>
          <a:ea typeface="+mn-ea"/>
          <a:cs typeface="+mn-cs"/>
        </a:defRPr>
      </a:lvl4pPr>
      <a:lvl5pPr marL="1824709" algn="l" defTabSz="456177" rtl="0" eaLnBrk="1" latinLnBrk="0" hangingPunct="1">
        <a:defRPr sz="1800" kern="1200">
          <a:solidFill>
            <a:schemeClr val="tx1"/>
          </a:solidFill>
          <a:latin typeface="+mn-lt"/>
          <a:ea typeface="+mn-ea"/>
          <a:cs typeface="+mn-cs"/>
        </a:defRPr>
      </a:lvl5pPr>
      <a:lvl6pPr marL="2280888" algn="l" defTabSz="456177" rtl="0" eaLnBrk="1" latinLnBrk="0" hangingPunct="1">
        <a:defRPr sz="1800" kern="1200">
          <a:solidFill>
            <a:schemeClr val="tx1"/>
          </a:solidFill>
          <a:latin typeface="+mn-lt"/>
          <a:ea typeface="+mn-ea"/>
          <a:cs typeface="+mn-cs"/>
        </a:defRPr>
      </a:lvl6pPr>
      <a:lvl7pPr marL="2737069" algn="l" defTabSz="456177" rtl="0" eaLnBrk="1" latinLnBrk="0" hangingPunct="1">
        <a:defRPr sz="1800" kern="1200">
          <a:solidFill>
            <a:schemeClr val="tx1"/>
          </a:solidFill>
          <a:latin typeface="+mn-lt"/>
          <a:ea typeface="+mn-ea"/>
          <a:cs typeface="+mn-cs"/>
        </a:defRPr>
      </a:lvl7pPr>
      <a:lvl8pPr marL="3193247" algn="l" defTabSz="456177" rtl="0" eaLnBrk="1" latinLnBrk="0" hangingPunct="1">
        <a:defRPr sz="1800" kern="1200">
          <a:solidFill>
            <a:schemeClr val="tx1"/>
          </a:solidFill>
          <a:latin typeface="+mn-lt"/>
          <a:ea typeface="+mn-ea"/>
          <a:cs typeface="+mn-cs"/>
        </a:defRPr>
      </a:lvl8pPr>
      <a:lvl9pPr marL="3649419" algn="l" defTabSz="4561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7"/>
            <a:ext cx="3619500" cy="119063"/>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r>
              <a:rPr lang="fi-FI" dirty="0">
                <a:solidFill>
                  <a:prstClr val="black">
                    <a:tint val="75000"/>
                  </a:prstClr>
                </a:solidFill>
                <a:latin typeface="Arial" charset="0"/>
                <a:ea typeface="ＭＳ Ｐゴシック" charset="0"/>
                <a:cs typeface="ＭＳ Ｐゴシック" charset="0"/>
              </a:rPr>
              <a:t>28.11.2014</a:t>
            </a:r>
          </a:p>
        </p:txBody>
      </p:sp>
      <p:sp>
        <p:nvSpPr>
          <p:cNvPr id="9" name="Slide Number Placeholder 8"/>
          <p:cNvSpPr>
            <a:spLocks noGrp="1"/>
          </p:cNvSpPr>
          <p:nvPr>
            <p:ph type="sldNum" sz="quarter" idx="4"/>
          </p:nvPr>
        </p:nvSpPr>
        <p:spPr>
          <a:xfrm>
            <a:off x="5056956" y="4775037"/>
            <a:ext cx="3619500" cy="121445"/>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626449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8" r:id="rId7"/>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7"/>
            <a:ext cx="3619500" cy="119063"/>
          </a:xfrm>
          <a:prstGeom prst="rect">
            <a:avLst/>
          </a:prstGeom>
        </p:spPr>
        <p:txBody>
          <a:bodyPr vert="horz" lIns="91272" tIns="45642" rIns="0" bIns="45642" rtlCol="0" anchor="ctr"/>
          <a:lstStyle>
            <a:lvl1pPr algn="r">
              <a:defRPr sz="900">
                <a:solidFill>
                  <a:schemeClr val="tx1">
                    <a:tint val="75000"/>
                  </a:schemeClr>
                </a:solidFill>
              </a:defRPr>
            </a:lvl1pPr>
          </a:lstStyle>
          <a:p>
            <a:pPr defTabSz="456394"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272" tIns="45642" rIns="0" bIns="45642" rtlCol="0" anchor="ctr"/>
          <a:lstStyle>
            <a:lvl1pPr algn="r">
              <a:defRPr sz="900">
                <a:solidFill>
                  <a:schemeClr val="tx1">
                    <a:tint val="75000"/>
                  </a:schemeClr>
                </a:solidFill>
              </a:defRPr>
            </a:lvl1pPr>
          </a:lstStyle>
          <a:p>
            <a:pPr defTabSz="456394" fontAlgn="base">
              <a:spcBef>
                <a:spcPct val="0"/>
              </a:spcBef>
              <a:spcAft>
                <a:spcPct val="0"/>
              </a:spcAft>
              <a:defRPr/>
            </a:pPr>
            <a:fld id="{3BE25FDA-FC60-4CD1-8B31-9147F8CC3D25}" type="datetime1">
              <a:rPr lang="fi-FI" smtClean="0">
                <a:solidFill>
                  <a:prstClr val="black">
                    <a:tint val="75000"/>
                  </a:prstClr>
                </a:solidFill>
                <a:latin typeface="Arial" charset="0"/>
                <a:ea typeface="ＭＳ Ｐゴシック" charset="0"/>
                <a:cs typeface="ＭＳ Ｐゴシック" charset="0"/>
              </a:rPr>
              <a:pPr defTabSz="456394" fontAlgn="base">
                <a:spcBef>
                  <a:spcPct val="0"/>
                </a:spcBef>
                <a:spcAft>
                  <a:spcPct val="0"/>
                </a:spcAft>
                <a:defRPr/>
              </a:pPr>
              <a:t>21.9.2020</a:t>
            </a:fld>
            <a:endParaRPr lang="fi-FI">
              <a:solidFill>
                <a:prstClr val="black">
                  <a:tint val="75000"/>
                </a:prstClr>
              </a:solidFill>
              <a:latin typeface="Arial" charset="0"/>
              <a:ea typeface="ＭＳ Ｐゴシック" charset="0"/>
              <a:cs typeface="ＭＳ Ｐゴシック" charset="0"/>
            </a:endParaRP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272" tIns="45642" rIns="0" bIns="45642" rtlCol="0" anchor="ctr"/>
          <a:lstStyle>
            <a:lvl1pPr algn="r">
              <a:defRPr sz="900">
                <a:solidFill>
                  <a:schemeClr val="tx1">
                    <a:tint val="75000"/>
                  </a:schemeClr>
                </a:solidFill>
              </a:defRPr>
            </a:lvl1pPr>
          </a:lstStyle>
          <a:p>
            <a:pPr defTabSz="456394" fontAlgn="base">
              <a:spcBef>
                <a:spcPct val="0"/>
              </a:spcBef>
              <a:spcAft>
                <a:spcPct val="0"/>
              </a:spcAft>
              <a:defRPr/>
            </a:pPr>
            <a:fld id="{805BCDE0-955E-2A43-932A-046BF80DB991}" type="slidenum">
              <a:rPr lang="fi-FI" smtClean="0">
                <a:solidFill>
                  <a:prstClr val="black">
                    <a:tint val="75000"/>
                  </a:prstClr>
                </a:solidFill>
                <a:latin typeface="Arial" charset="0"/>
                <a:ea typeface="ＭＳ Ｐゴシック" charset="0"/>
                <a:cs typeface="ＭＳ Ｐゴシック" charset="0"/>
              </a:rPr>
              <a:pPr defTabSz="456394"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6075305"/>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 id="2147484283" r:id="rId13"/>
    <p:sldLayoutId id="2147484284" r:id="rId14"/>
    <p:sldLayoutId id="2147484285" r:id="rId15"/>
    <p:sldLayoutId id="2147484286" r:id="rId16"/>
    <p:sldLayoutId id="2147484287" r:id="rId17"/>
    <p:sldLayoutId id="2147484288" r:id="rId18"/>
    <p:sldLayoutId id="2147484289" r:id="rId19"/>
    <p:sldLayoutId id="2147484290" r:id="rId20"/>
    <p:sldLayoutId id="2147484291" r:id="rId21"/>
  </p:sldLayoutIdLst>
  <p:hf hdr="0" ftr="0"/>
  <p:txStyles>
    <p:titleStyle>
      <a:lvl1pPr algn="ctr" defTabSz="456394"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6394"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6394"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6394"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6394"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6394" algn="ctr" defTabSz="45639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2788" algn="ctr" defTabSz="45639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69182" algn="ctr" defTabSz="45639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5576" algn="ctr" defTabSz="456394"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300" indent="-342300" algn="l" defTabSz="456394"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1646" indent="-285243" algn="l" defTabSz="456394"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0974" indent="-228202" algn="l" defTabSz="456394"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597378" indent="-228202" algn="l" defTabSz="456394"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3779" indent="-228202" algn="l" defTabSz="456394"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0171" indent="-228202" algn="l" defTabSz="456394" rtl="0" eaLnBrk="1" latinLnBrk="0" hangingPunct="1">
        <a:spcBef>
          <a:spcPct val="20000"/>
        </a:spcBef>
        <a:buFont typeface="Arial"/>
        <a:buChar char="•"/>
        <a:defRPr sz="2000" kern="1200">
          <a:solidFill>
            <a:schemeClr val="tx1"/>
          </a:solidFill>
          <a:latin typeface="+mn-lt"/>
          <a:ea typeface="+mn-ea"/>
          <a:cs typeface="+mn-cs"/>
        </a:defRPr>
      </a:lvl6pPr>
      <a:lvl7pPr marL="2966560" indent="-228202" algn="l" defTabSz="456394" rtl="0" eaLnBrk="1" latinLnBrk="0" hangingPunct="1">
        <a:spcBef>
          <a:spcPct val="20000"/>
        </a:spcBef>
        <a:buFont typeface="Arial"/>
        <a:buChar char="•"/>
        <a:defRPr sz="2000" kern="1200">
          <a:solidFill>
            <a:schemeClr val="tx1"/>
          </a:solidFill>
          <a:latin typeface="+mn-lt"/>
          <a:ea typeface="+mn-ea"/>
          <a:cs typeface="+mn-cs"/>
        </a:defRPr>
      </a:lvl7pPr>
      <a:lvl8pPr marL="3422956" indent="-228202" algn="l" defTabSz="456394" rtl="0" eaLnBrk="1" latinLnBrk="0" hangingPunct="1">
        <a:spcBef>
          <a:spcPct val="20000"/>
        </a:spcBef>
        <a:buFont typeface="Arial"/>
        <a:buChar char="•"/>
        <a:defRPr sz="2000" kern="1200">
          <a:solidFill>
            <a:schemeClr val="tx1"/>
          </a:solidFill>
          <a:latin typeface="+mn-lt"/>
          <a:ea typeface="+mn-ea"/>
          <a:cs typeface="+mn-cs"/>
        </a:defRPr>
      </a:lvl8pPr>
      <a:lvl9pPr marL="3879358" indent="-228202" algn="l" defTabSz="45639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94" rtl="0" eaLnBrk="1" latinLnBrk="0" hangingPunct="1">
        <a:defRPr sz="1800" kern="1200">
          <a:solidFill>
            <a:schemeClr val="tx1"/>
          </a:solidFill>
          <a:latin typeface="+mn-lt"/>
          <a:ea typeface="+mn-ea"/>
          <a:cs typeface="+mn-cs"/>
        </a:defRPr>
      </a:lvl1pPr>
      <a:lvl2pPr marL="456394" algn="l" defTabSz="456394" rtl="0" eaLnBrk="1" latinLnBrk="0" hangingPunct="1">
        <a:defRPr sz="1800" kern="1200">
          <a:solidFill>
            <a:schemeClr val="tx1"/>
          </a:solidFill>
          <a:latin typeface="+mn-lt"/>
          <a:ea typeface="+mn-ea"/>
          <a:cs typeface="+mn-cs"/>
        </a:defRPr>
      </a:lvl2pPr>
      <a:lvl3pPr marL="912788" algn="l" defTabSz="456394" rtl="0" eaLnBrk="1" latinLnBrk="0" hangingPunct="1">
        <a:defRPr sz="1800" kern="1200">
          <a:solidFill>
            <a:schemeClr val="tx1"/>
          </a:solidFill>
          <a:latin typeface="+mn-lt"/>
          <a:ea typeface="+mn-ea"/>
          <a:cs typeface="+mn-cs"/>
        </a:defRPr>
      </a:lvl3pPr>
      <a:lvl4pPr marL="1369182" algn="l" defTabSz="456394" rtl="0" eaLnBrk="1" latinLnBrk="0" hangingPunct="1">
        <a:defRPr sz="1800" kern="1200">
          <a:solidFill>
            <a:schemeClr val="tx1"/>
          </a:solidFill>
          <a:latin typeface="+mn-lt"/>
          <a:ea typeface="+mn-ea"/>
          <a:cs typeface="+mn-cs"/>
        </a:defRPr>
      </a:lvl4pPr>
      <a:lvl5pPr marL="1825576" algn="l" defTabSz="456394" rtl="0" eaLnBrk="1" latinLnBrk="0" hangingPunct="1">
        <a:defRPr sz="1800" kern="1200">
          <a:solidFill>
            <a:schemeClr val="tx1"/>
          </a:solidFill>
          <a:latin typeface="+mn-lt"/>
          <a:ea typeface="+mn-ea"/>
          <a:cs typeface="+mn-cs"/>
        </a:defRPr>
      </a:lvl5pPr>
      <a:lvl6pPr marL="2281971" algn="l" defTabSz="456394" rtl="0" eaLnBrk="1" latinLnBrk="0" hangingPunct="1">
        <a:defRPr sz="1800" kern="1200">
          <a:solidFill>
            <a:schemeClr val="tx1"/>
          </a:solidFill>
          <a:latin typeface="+mn-lt"/>
          <a:ea typeface="+mn-ea"/>
          <a:cs typeface="+mn-cs"/>
        </a:defRPr>
      </a:lvl6pPr>
      <a:lvl7pPr marL="2738369" algn="l" defTabSz="456394" rtl="0" eaLnBrk="1" latinLnBrk="0" hangingPunct="1">
        <a:defRPr sz="1800" kern="1200">
          <a:solidFill>
            <a:schemeClr val="tx1"/>
          </a:solidFill>
          <a:latin typeface="+mn-lt"/>
          <a:ea typeface="+mn-ea"/>
          <a:cs typeface="+mn-cs"/>
        </a:defRPr>
      </a:lvl7pPr>
      <a:lvl8pPr marL="3194761" algn="l" defTabSz="456394" rtl="0" eaLnBrk="1" latinLnBrk="0" hangingPunct="1">
        <a:defRPr sz="1800" kern="1200">
          <a:solidFill>
            <a:schemeClr val="tx1"/>
          </a:solidFill>
          <a:latin typeface="+mn-lt"/>
          <a:ea typeface="+mn-ea"/>
          <a:cs typeface="+mn-cs"/>
        </a:defRPr>
      </a:lvl8pPr>
      <a:lvl9pPr marL="3651154" algn="l" defTabSz="456394"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7"/>
            <a:ext cx="3619500" cy="119063"/>
          </a:xfrm>
          <a:prstGeom prst="rect">
            <a:avLst/>
          </a:prstGeom>
        </p:spPr>
        <p:txBody>
          <a:bodyPr vert="horz" lIns="91187" tIns="45603" rIns="0" bIns="45603" rtlCol="0" anchor="ctr"/>
          <a:lstStyle>
            <a:lvl1pPr algn="r">
              <a:defRPr sz="900">
                <a:solidFill>
                  <a:schemeClr val="tx1">
                    <a:tint val="75000"/>
                  </a:schemeClr>
                </a:solidFill>
              </a:defRPr>
            </a:lvl1pPr>
          </a:lstStyle>
          <a:p>
            <a:pPr defTabSz="455991"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187" tIns="45603" rIns="0" bIns="45603" rtlCol="0" anchor="ctr"/>
          <a:lstStyle>
            <a:lvl1pPr algn="r">
              <a:defRPr sz="900">
                <a:solidFill>
                  <a:schemeClr val="tx1">
                    <a:tint val="75000"/>
                  </a:schemeClr>
                </a:solidFill>
              </a:defRPr>
            </a:lvl1pPr>
          </a:lstStyle>
          <a:p>
            <a:pPr defTabSz="455991" fontAlgn="base">
              <a:spcBef>
                <a:spcPct val="0"/>
              </a:spcBef>
              <a:spcAft>
                <a:spcPct val="0"/>
              </a:spcAft>
              <a:defRPr/>
            </a:pPr>
            <a:fld id="{3BE25FDA-FC60-4CD1-8B31-9147F8CC3D25}" type="datetime1">
              <a:rPr lang="fi-FI" smtClean="0">
                <a:solidFill>
                  <a:prstClr val="black">
                    <a:tint val="75000"/>
                  </a:prstClr>
                </a:solidFill>
                <a:latin typeface="Arial" charset="0"/>
                <a:ea typeface="ＭＳ Ｐゴシック" charset="0"/>
                <a:cs typeface="ＭＳ Ｐゴシック" charset="0"/>
              </a:rPr>
              <a:pPr defTabSz="455991" fontAlgn="base">
                <a:spcBef>
                  <a:spcPct val="0"/>
                </a:spcBef>
                <a:spcAft>
                  <a:spcPct val="0"/>
                </a:spcAft>
                <a:defRPr/>
              </a:pPr>
              <a:t>21.9.2020</a:t>
            </a:fld>
            <a:endParaRPr lang="fi-FI">
              <a:solidFill>
                <a:prstClr val="black">
                  <a:tint val="75000"/>
                </a:prstClr>
              </a:solidFill>
              <a:latin typeface="Arial" charset="0"/>
              <a:ea typeface="ＭＳ Ｐゴシック" charset="0"/>
              <a:cs typeface="ＭＳ Ｐゴシック" charset="0"/>
            </a:endParaRP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187" tIns="45603" rIns="0" bIns="45603" rtlCol="0" anchor="ctr"/>
          <a:lstStyle>
            <a:lvl1pPr algn="r">
              <a:defRPr sz="900">
                <a:solidFill>
                  <a:schemeClr val="tx1">
                    <a:tint val="75000"/>
                  </a:schemeClr>
                </a:solidFill>
              </a:defRPr>
            </a:lvl1pPr>
          </a:lstStyle>
          <a:p>
            <a:pPr defTabSz="455991" fontAlgn="base">
              <a:spcBef>
                <a:spcPct val="0"/>
              </a:spcBef>
              <a:spcAft>
                <a:spcPct val="0"/>
              </a:spcAft>
              <a:defRPr/>
            </a:pPr>
            <a:fld id="{805BCDE0-955E-2A43-932A-046BF80DB991}" type="slidenum">
              <a:rPr lang="fi-FI" smtClean="0">
                <a:solidFill>
                  <a:prstClr val="black">
                    <a:tint val="75000"/>
                  </a:prstClr>
                </a:solidFill>
                <a:latin typeface="Arial" charset="0"/>
                <a:ea typeface="ＭＳ Ｐゴシック" charset="0"/>
                <a:cs typeface="ＭＳ Ｐゴシック" charset="0"/>
              </a:rPr>
              <a:pPr defTabSz="455991"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46896114"/>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 id="2147484304" r:id="rId12"/>
    <p:sldLayoutId id="2147484305" r:id="rId13"/>
    <p:sldLayoutId id="2147484306" r:id="rId14"/>
    <p:sldLayoutId id="2147484307" r:id="rId15"/>
    <p:sldLayoutId id="2147484308" r:id="rId16"/>
    <p:sldLayoutId id="2147484309" r:id="rId17"/>
    <p:sldLayoutId id="2147484310" r:id="rId18"/>
    <p:sldLayoutId id="2147484311" r:id="rId19"/>
    <p:sldLayoutId id="2147484312" r:id="rId20"/>
    <p:sldLayoutId id="2147484313" r:id="rId21"/>
  </p:sldLayoutIdLst>
  <p:hf hdr="0" ftr="0"/>
  <p:txStyles>
    <p:titleStyle>
      <a:lvl1pPr algn="ctr" defTabSz="455991"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5991"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5991"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5991"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5991"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5991" algn="ctr" defTabSz="455991"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1982" algn="ctr" defTabSz="455991"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67973" algn="ctr" defTabSz="455991"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3965" algn="ctr" defTabSz="455991"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001" indent="-342001" algn="l" defTabSz="455991"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0994" indent="-284991" algn="l" defTabSz="455991"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39966" indent="-228002" algn="l" defTabSz="455991"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595971" indent="-228002" algn="l" defTabSz="455991"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1969" indent="-228002" algn="l" defTabSz="455991"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07958" indent="-228002" algn="l" defTabSz="455991" rtl="0" eaLnBrk="1" latinLnBrk="0" hangingPunct="1">
        <a:spcBef>
          <a:spcPct val="20000"/>
        </a:spcBef>
        <a:buFont typeface="Arial"/>
        <a:buChar char="•"/>
        <a:defRPr sz="2000" kern="1200">
          <a:solidFill>
            <a:schemeClr val="tx1"/>
          </a:solidFill>
          <a:latin typeface="+mn-lt"/>
          <a:ea typeface="+mn-ea"/>
          <a:cs typeface="+mn-cs"/>
        </a:defRPr>
      </a:lvl6pPr>
      <a:lvl7pPr marL="2963947" indent="-228002" algn="l" defTabSz="455991" rtl="0" eaLnBrk="1" latinLnBrk="0" hangingPunct="1">
        <a:spcBef>
          <a:spcPct val="20000"/>
        </a:spcBef>
        <a:buFont typeface="Arial"/>
        <a:buChar char="•"/>
        <a:defRPr sz="2000" kern="1200">
          <a:solidFill>
            <a:schemeClr val="tx1"/>
          </a:solidFill>
          <a:latin typeface="+mn-lt"/>
          <a:ea typeface="+mn-ea"/>
          <a:cs typeface="+mn-cs"/>
        </a:defRPr>
      </a:lvl7pPr>
      <a:lvl8pPr marL="3419940" indent="-228002" algn="l" defTabSz="455991" rtl="0" eaLnBrk="1" latinLnBrk="0" hangingPunct="1">
        <a:spcBef>
          <a:spcPct val="20000"/>
        </a:spcBef>
        <a:buFont typeface="Arial"/>
        <a:buChar char="•"/>
        <a:defRPr sz="2000" kern="1200">
          <a:solidFill>
            <a:schemeClr val="tx1"/>
          </a:solidFill>
          <a:latin typeface="+mn-lt"/>
          <a:ea typeface="+mn-ea"/>
          <a:cs typeface="+mn-cs"/>
        </a:defRPr>
      </a:lvl8pPr>
      <a:lvl9pPr marL="3875939" indent="-228002" algn="l" defTabSz="45599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991" rtl="0" eaLnBrk="1" latinLnBrk="0" hangingPunct="1">
        <a:defRPr sz="1800" kern="1200">
          <a:solidFill>
            <a:schemeClr val="tx1"/>
          </a:solidFill>
          <a:latin typeface="+mn-lt"/>
          <a:ea typeface="+mn-ea"/>
          <a:cs typeface="+mn-cs"/>
        </a:defRPr>
      </a:lvl1pPr>
      <a:lvl2pPr marL="455991" algn="l" defTabSz="455991" rtl="0" eaLnBrk="1" latinLnBrk="0" hangingPunct="1">
        <a:defRPr sz="1800" kern="1200">
          <a:solidFill>
            <a:schemeClr val="tx1"/>
          </a:solidFill>
          <a:latin typeface="+mn-lt"/>
          <a:ea typeface="+mn-ea"/>
          <a:cs typeface="+mn-cs"/>
        </a:defRPr>
      </a:lvl2pPr>
      <a:lvl3pPr marL="911982" algn="l" defTabSz="455991" rtl="0" eaLnBrk="1" latinLnBrk="0" hangingPunct="1">
        <a:defRPr sz="1800" kern="1200">
          <a:solidFill>
            <a:schemeClr val="tx1"/>
          </a:solidFill>
          <a:latin typeface="+mn-lt"/>
          <a:ea typeface="+mn-ea"/>
          <a:cs typeface="+mn-cs"/>
        </a:defRPr>
      </a:lvl3pPr>
      <a:lvl4pPr marL="1367973" algn="l" defTabSz="455991" rtl="0" eaLnBrk="1" latinLnBrk="0" hangingPunct="1">
        <a:defRPr sz="1800" kern="1200">
          <a:solidFill>
            <a:schemeClr val="tx1"/>
          </a:solidFill>
          <a:latin typeface="+mn-lt"/>
          <a:ea typeface="+mn-ea"/>
          <a:cs typeface="+mn-cs"/>
        </a:defRPr>
      </a:lvl4pPr>
      <a:lvl5pPr marL="1823965" algn="l" defTabSz="455991" rtl="0" eaLnBrk="1" latinLnBrk="0" hangingPunct="1">
        <a:defRPr sz="1800" kern="1200">
          <a:solidFill>
            <a:schemeClr val="tx1"/>
          </a:solidFill>
          <a:latin typeface="+mn-lt"/>
          <a:ea typeface="+mn-ea"/>
          <a:cs typeface="+mn-cs"/>
        </a:defRPr>
      </a:lvl5pPr>
      <a:lvl6pPr marL="2279960" algn="l" defTabSz="455991" rtl="0" eaLnBrk="1" latinLnBrk="0" hangingPunct="1">
        <a:defRPr sz="1800" kern="1200">
          <a:solidFill>
            <a:schemeClr val="tx1"/>
          </a:solidFill>
          <a:latin typeface="+mn-lt"/>
          <a:ea typeface="+mn-ea"/>
          <a:cs typeface="+mn-cs"/>
        </a:defRPr>
      </a:lvl6pPr>
      <a:lvl7pPr marL="2735956" algn="l" defTabSz="455991" rtl="0" eaLnBrk="1" latinLnBrk="0" hangingPunct="1">
        <a:defRPr sz="1800" kern="1200">
          <a:solidFill>
            <a:schemeClr val="tx1"/>
          </a:solidFill>
          <a:latin typeface="+mn-lt"/>
          <a:ea typeface="+mn-ea"/>
          <a:cs typeface="+mn-cs"/>
        </a:defRPr>
      </a:lvl7pPr>
      <a:lvl8pPr marL="3191948" algn="l" defTabSz="455991" rtl="0" eaLnBrk="1" latinLnBrk="0" hangingPunct="1">
        <a:defRPr sz="1800" kern="1200">
          <a:solidFill>
            <a:schemeClr val="tx1"/>
          </a:solidFill>
          <a:latin typeface="+mn-lt"/>
          <a:ea typeface="+mn-ea"/>
          <a:cs typeface="+mn-cs"/>
        </a:defRPr>
      </a:lvl8pPr>
      <a:lvl9pPr marL="3647933" algn="l" defTabSz="455991"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4464870"/>
            <a:ext cx="3619500" cy="119063"/>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endParaRPr lang="fi-FI">
              <a:solidFill>
                <a:prstClr val="black">
                  <a:tint val="75000"/>
                </a:prstClr>
              </a:solidFill>
              <a:latin typeface="Arial" charset="0"/>
              <a:ea typeface="ＭＳ Ｐゴシック" charset="0"/>
              <a:cs typeface="Arial" pitchFamily="34" charset="0"/>
            </a:endParaRPr>
          </a:p>
        </p:txBody>
      </p:sp>
      <p:sp>
        <p:nvSpPr>
          <p:cNvPr id="8" name="Date Placeholder 7"/>
          <p:cNvSpPr>
            <a:spLocks noGrp="1"/>
          </p:cNvSpPr>
          <p:nvPr>
            <p:ph type="dt" sz="half" idx="2"/>
          </p:nvPr>
        </p:nvSpPr>
        <p:spPr>
          <a:xfrm>
            <a:off x="4940300" y="4583908"/>
            <a:ext cx="3619500" cy="13930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4E6C4FC2-043E-0E44-BD9B-2431B69F8AA0}" type="datetime1">
              <a:rPr lang="fi-FI">
                <a:solidFill>
                  <a:prstClr val="black">
                    <a:tint val="75000"/>
                  </a:prstClr>
                </a:solidFill>
                <a:latin typeface="Arial" charset="0"/>
                <a:ea typeface="ＭＳ Ｐゴシック" charset="0"/>
                <a:cs typeface="Arial" pitchFamily="34" charset="0"/>
              </a:rPr>
              <a:pPr fontAlgn="base">
                <a:spcBef>
                  <a:spcPct val="0"/>
                </a:spcBef>
                <a:spcAft>
                  <a:spcPct val="0"/>
                </a:spcAft>
                <a:defRPr/>
              </a:pPr>
              <a:t>21.9.2020</a:t>
            </a:fld>
            <a:endParaRPr lang="fi-FI">
              <a:solidFill>
                <a:prstClr val="black">
                  <a:tint val="75000"/>
                </a:prstClr>
              </a:solidFill>
              <a:latin typeface="Arial" charset="0"/>
              <a:ea typeface="ＭＳ Ｐゴシック" charset="0"/>
              <a:cs typeface="Arial" pitchFamily="34" charset="0"/>
            </a:endParaRPr>
          </a:p>
        </p:txBody>
      </p:sp>
      <p:sp>
        <p:nvSpPr>
          <p:cNvPr id="9" name="Slide Number Placeholder 8"/>
          <p:cNvSpPr>
            <a:spLocks noGrp="1"/>
          </p:cNvSpPr>
          <p:nvPr>
            <p:ph type="sldNum" sz="quarter" idx="4"/>
          </p:nvPr>
        </p:nvSpPr>
        <p:spPr>
          <a:xfrm>
            <a:off x="4940300" y="4723212"/>
            <a:ext cx="3619500" cy="12144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Arial" pitchFamily="34" charset="0"/>
              </a:rPr>
              <a:pPr fontAlgn="base">
                <a:spcBef>
                  <a:spcPct val="0"/>
                </a:spcBef>
                <a:spcAft>
                  <a:spcPct val="0"/>
                </a:spcAft>
                <a:defRPr/>
              </a:pPr>
              <a:t>‹#›</a:t>
            </a:fld>
            <a:endParaRPr lang="fi-FI">
              <a:solidFill>
                <a:prstClr val="black">
                  <a:tint val="75000"/>
                </a:prstClr>
              </a:solidFill>
              <a:latin typeface="Arial" charset="0"/>
              <a:ea typeface="ＭＳ Ｐゴシック" charset="0"/>
              <a:cs typeface="Arial" pitchFamily="34" charset="0"/>
            </a:endParaRPr>
          </a:p>
        </p:txBody>
      </p:sp>
    </p:spTree>
    <p:extLst>
      <p:ext uri="{BB962C8B-B14F-4D97-AF65-F5344CB8AC3E}">
        <p14:creationId xmlns:p14="http://schemas.microsoft.com/office/powerpoint/2010/main" val="1755128738"/>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26" r:id="rId12"/>
    <p:sldLayoutId id="2147484327" r:id="rId13"/>
    <p:sldLayoutId id="2147484328" r:id="rId14"/>
    <p:sldLayoutId id="2147484329" r:id="rId15"/>
    <p:sldLayoutId id="2147484330" r:id="rId16"/>
    <p:sldLayoutId id="2147484331" r:id="rId17"/>
    <p:sldLayoutId id="2147484332" r:id="rId18"/>
    <p:sldLayoutId id="2147484333" r:id="rId19"/>
    <p:sldLayoutId id="2147484334" r:id="rId20"/>
    <p:sldLayoutId id="2147484335" r:id="rId21"/>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7"/>
            <a:ext cx="3619500" cy="119063"/>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ED520173-7D7F-4FBC-A781-33E654CAA422}" type="datetime1">
              <a:rPr lang="fi-FI" smtClean="0">
                <a:solidFill>
                  <a:prstClr val="black">
                    <a:tint val="75000"/>
                  </a:prstClr>
                </a:solidFill>
                <a:latin typeface="Arial" charset="0"/>
                <a:ea typeface="ＭＳ Ｐゴシック" charset="0"/>
                <a:cs typeface="ＭＳ Ｐゴシック" charset="0"/>
              </a:rPr>
              <a:pPr fontAlgn="base">
                <a:spcBef>
                  <a:spcPct val="0"/>
                </a:spcBef>
                <a:spcAft>
                  <a:spcPct val="0"/>
                </a:spcAft>
                <a:defRPr/>
              </a:pPr>
              <a:t>21.9.2020</a:t>
            </a:fld>
            <a:endParaRPr lang="fi-FI">
              <a:solidFill>
                <a:prstClr val="black">
                  <a:tint val="75000"/>
                </a:prstClr>
              </a:solidFill>
              <a:latin typeface="Arial" charset="0"/>
              <a:ea typeface="ＭＳ Ｐゴシック" charset="0"/>
              <a:cs typeface="ＭＳ Ｐゴシック" charset="0"/>
            </a:endParaRP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61954145"/>
      </p:ext>
    </p:extLst>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 id="2147484373" r:id="rId12"/>
    <p:sldLayoutId id="2147484374" r:id="rId13"/>
    <p:sldLayoutId id="2147484375" r:id="rId14"/>
    <p:sldLayoutId id="2147484376" r:id="rId15"/>
    <p:sldLayoutId id="2147484377" r:id="rId16"/>
    <p:sldLayoutId id="2147484378" r:id="rId17"/>
    <p:sldLayoutId id="2147484379" r:id="rId18"/>
    <p:sldLayoutId id="2147484380" r:id="rId19"/>
    <p:sldLayoutId id="2147484381" r:id="rId20"/>
    <p:sldLayoutId id="2147484382" r:id="rId21"/>
    <p:sldLayoutId id="2147484383" r:id="rId22"/>
    <p:sldLayoutId id="2147484384" r:id="rId23"/>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4464870"/>
            <a:ext cx="3619500" cy="119063"/>
          </a:xfrm>
          <a:prstGeom prst="rect">
            <a:avLst/>
          </a:prstGeom>
        </p:spPr>
        <p:txBody>
          <a:bodyPr vert="horz" lIns="91414" tIns="45708" rIns="0" bIns="45708" rtlCol="0" anchor="ctr"/>
          <a:lstStyle>
            <a:lvl1pPr algn="r">
              <a:defRPr sz="900">
                <a:solidFill>
                  <a:schemeClr val="tx1">
                    <a:tint val="75000"/>
                  </a:schemeClr>
                </a:solidFill>
              </a:defRPr>
            </a:lvl1pPr>
          </a:lstStyle>
          <a:p>
            <a:pPr defTabSz="457076"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4940300" y="4583908"/>
            <a:ext cx="3619500" cy="139304"/>
          </a:xfrm>
          <a:prstGeom prst="rect">
            <a:avLst/>
          </a:prstGeom>
        </p:spPr>
        <p:txBody>
          <a:bodyPr vert="horz" lIns="91414" tIns="45708" rIns="0" bIns="45708" rtlCol="0" anchor="ctr"/>
          <a:lstStyle>
            <a:lvl1pPr algn="r">
              <a:defRPr sz="900">
                <a:solidFill>
                  <a:schemeClr val="tx1">
                    <a:tint val="75000"/>
                  </a:schemeClr>
                </a:solidFill>
              </a:defRPr>
            </a:lvl1pPr>
          </a:lstStyle>
          <a:p>
            <a:pPr defTabSz="457076" fontAlgn="base">
              <a:spcBef>
                <a:spcPct val="0"/>
              </a:spcBef>
              <a:spcAft>
                <a:spcPct val="0"/>
              </a:spcAft>
              <a:defRPr/>
            </a:pPr>
            <a:fld id="{4E6C4FC2-043E-0E44-BD9B-2431B69F8AA0}" type="datetime1">
              <a:rPr lang="fi-FI">
                <a:solidFill>
                  <a:prstClr val="black">
                    <a:tint val="75000"/>
                  </a:prstClr>
                </a:solidFill>
                <a:latin typeface="Arial" charset="0"/>
                <a:ea typeface="ＭＳ Ｐゴシック" charset="0"/>
                <a:cs typeface="ＭＳ Ｐゴシック" charset="0"/>
              </a:rPr>
              <a:pPr defTabSz="457076" fontAlgn="base">
                <a:spcBef>
                  <a:spcPct val="0"/>
                </a:spcBef>
                <a:spcAft>
                  <a:spcPct val="0"/>
                </a:spcAft>
                <a:defRPr/>
              </a:pPr>
              <a:t>21.9.2020</a:t>
            </a:fld>
            <a:endParaRPr lang="fi-FI">
              <a:solidFill>
                <a:prstClr val="black">
                  <a:tint val="75000"/>
                </a:prstClr>
              </a:solidFill>
              <a:latin typeface="Arial" charset="0"/>
              <a:ea typeface="ＭＳ Ｐゴシック" charset="0"/>
              <a:cs typeface="ＭＳ Ｐゴシック" charset="0"/>
            </a:endParaRPr>
          </a:p>
        </p:txBody>
      </p:sp>
      <p:sp>
        <p:nvSpPr>
          <p:cNvPr id="9" name="Slide Number Placeholder 8"/>
          <p:cNvSpPr>
            <a:spLocks noGrp="1"/>
          </p:cNvSpPr>
          <p:nvPr>
            <p:ph type="sldNum" sz="quarter" idx="4"/>
          </p:nvPr>
        </p:nvSpPr>
        <p:spPr>
          <a:xfrm>
            <a:off x="4940300" y="4723212"/>
            <a:ext cx="3619500" cy="121444"/>
          </a:xfrm>
          <a:prstGeom prst="rect">
            <a:avLst/>
          </a:prstGeom>
        </p:spPr>
        <p:txBody>
          <a:bodyPr vert="horz" lIns="91414" tIns="45708" rIns="0" bIns="45708" rtlCol="0" anchor="ctr"/>
          <a:lstStyle>
            <a:lvl1pPr algn="r">
              <a:defRPr sz="900">
                <a:solidFill>
                  <a:schemeClr val="tx1">
                    <a:tint val="75000"/>
                  </a:schemeClr>
                </a:solidFill>
              </a:defRPr>
            </a:lvl1pPr>
          </a:lstStyle>
          <a:p>
            <a:pPr defTabSz="457076"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defTabSz="457076"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41293868"/>
      </p:ext>
    </p:extLst>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 id="2147484441" r:id="rId12"/>
    <p:sldLayoutId id="2147484442" r:id="rId13"/>
    <p:sldLayoutId id="2147484443" r:id="rId14"/>
    <p:sldLayoutId id="2147484444" r:id="rId15"/>
    <p:sldLayoutId id="2147484445" r:id="rId16"/>
    <p:sldLayoutId id="2147484446" r:id="rId17"/>
    <p:sldLayoutId id="2147484447" r:id="rId18"/>
    <p:sldLayoutId id="2147484448" r:id="rId19"/>
    <p:sldLayoutId id="2147484449" r:id="rId20"/>
    <p:sldLayoutId id="2147484450" r:id="rId21"/>
    <p:sldLayoutId id="2147484451" r:id="rId22"/>
    <p:sldLayoutId id="2147484452" r:id="rId23"/>
    <p:sldLayoutId id="2147484453" r:id="rId24"/>
    <p:sldLayoutId id="2147484454" r:id="rId25"/>
    <p:sldLayoutId id="2147484455" r:id="rId26"/>
    <p:sldLayoutId id="2147484456" r:id="rId27"/>
    <p:sldLayoutId id="2147484457" r:id="rId28"/>
    <p:sldLayoutId id="2147484458" r:id="rId29"/>
    <p:sldLayoutId id="2147484459" r:id="rId30"/>
    <p:sldLayoutId id="2147484460" r:id="rId31"/>
  </p:sldLayoutIdLst>
  <p:hf hdr="0" ftr="0"/>
  <p:txStyles>
    <p:titleStyle>
      <a:lvl1pPr algn="ctr" defTabSz="457076"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076"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152"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228"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304"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808" indent="-342808" algn="l" defTabSz="457076"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749" indent="-285672" algn="l" defTabSz="457076"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2688" indent="-228539" algn="l" defTabSz="457076"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599765" indent="-228539" algn="l" defTabSz="457076"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6843" indent="-228539" algn="l" defTabSz="457076"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3917" indent="-228539" algn="l" defTabSz="457076" rtl="0" eaLnBrk="1" latinLnBrk="0" hangingPunct="1">
        <a:spcBef>
          <a:spcPct val="20000"/>
        </a:spcBef>
        <a:buFont typeface="Arial"/>
        <a:buChar char="•"/>
        <a:defRPr sz="2000" kern="1200">
          <a:solidFill>
            <a:schemeClr val="tx1"/>
          </a:solidFill>
          <a:latin typeface="+mn-lt"/>
          <a:ea typeface="+mn-ea"/>
          <a:cs typeface="+mn-cs"/>
        </a:defRPr>
      </a:lvl6pPr>
      <a:lvl7pPr marL="2970992" indent="-228539" algn="l" defTabSz="457076" rtl="0" eaLnBrk="1" latinLnBrk="0" hangingPunct="1">
        <a:spcBef>
          <a:spcPct val="20000"/>
        </a:spcBef>
        <a:buFont typeface="Arial"/>
        <a:buChar char="•"/>
        <a:defRPr sz="2000" kern="1200">
          <a:solidFill>
            <a:schemeClr val="tx1"/>
          </a:solidFill>
          <a:latin typeface="+mn-lt"/>
          <a:ea typeface="+mn-ea"/>
          <a:cs typeface="+mn-cs"/>
        </a:defRPr>
      </a:lvl7pPr>
      <a:lvl8pPr marL="3428070" indent="-228539" algn="l" defTabSz="457076" rtl="0" eaLnBrk="1" latinLnBrk="0" hangingPunct="1">
        <a:spcBef>
          <a:spcPct val="20000"/>
        </a:spcBef>
        <a:buFont typeface="Arial"/>
        <a:buChar char="•"/>
        <a:defRPr sz="2000" kern="1200">
          <a:solidFill>
            <a:schemeClr val="tx1"/>
          </a:solidFill>
          <a:latin typeface="+mn-lt"/>
          <a:ea typeface="+mn-ea"/>
          <a:cs typeface="+mn-cs"/>
        </a:defRPr>
      </a:lvl8pPr>
      <a:lvl9pPr marL="3885147" indent="-228539" algn="l" defTabSz="45707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76" rtl="0" eaLnBrk="1" latinLnBrk="0" hangingPunct="1">
        <a:defRPr sz="1800" kern="1200">
          <a:solidFill>
            <a:schemeClr val="tx1"/>
          </a:solidFill>
          <a:latin typeface="+mn-lt"/>
          <a:ea typeface="+mn-ea"/>
          <a:cs typeface="+mn-cs"/>
        </a:defRPr>
      </a:lvl1pPr>
      <a:lvl2pPr marL="457076" algn="l" defTabSz="457076" rtl="0" eaLnBrk="1" latinLnBrk="0" hangingPunct="1">
        <a:defRPr sz="1800" kern="1200">
          <a:solidFill>
            <a:schemeClr val="tx1"/>
          </a:solidFill>
          <a:latin typeface="+mn-lt"/>
          <a:ea typeface="+mn-ea"/>
          <a:cs typeface="+mn-cs"/>
        </a:defRPr>
      </a:lvl2pPr>
      <a:lvl3pPr marL="914152" algn="l" defTabSz="457076" rtl="0" eaLnBrk="1" latinLnBrk="0" hangingPunct="1">
        <a:defRPr sz="1800" kern="1200">
          <a:solidFill>
            <a:schemeClr val="tx1"/>
          </a:solidFill>
          <a:latin typeface="+mn-lt"/>
          <a:ea typeface="+mn-ea"/>
          <a:cs typeface="+mn-cs"/>
        </a:defRPr>
      </a:lvl3pPr>
      <a:lvl4pPr marL="1371228" algn="l" defTabSz="457076" rtl="0" eaLnBrk="1" latinLnBrk="0" hangingPunct="1">
        <a:defRPr sz="1800" kern="1200">
          <a:solidFill>
            <a:schemeClr val="tx1"/>
          </a:solidFill>
          <a:latin typeface="+mn-lt"/>
          <a:ea typeface="+mn-ea"/>
          <a:cs typeface="+mn-cs"/>
        </a:defRPr>
      </a:lvl4pPr>
      <a:lvl5pPr marL="1828304" algn="l" defTabSz="457076" rtl="0" eaLnBrk="1" latinLnBrk="0" hangingPunct="1">
        <a:defRPr sz="1800" kern="1200">
          <a:solidFill>
            <a:schemeClr val="tx1"/>
          </a:solidFill>
          <a:latin typeface="+mn-lt"/>
          <a:ea typeface="+mn-ea"/>
          <a:cs typeface="+mn-cs"/>
        </a:defRPr>
      </a:lvl5pPr>
      <a:lvl6pPr marL="2285380" algn="l" defTabSz="457076" rtl="0" eaLnBrk="1" latinLnBrk="0" hangingPunct="1">
        <a:defRPr sz="1800" kern="1200">
          <a:solidFill>
            <a:schemeClr val="tx1"/>
          </a:solidFill>
          <a:latin typeface="+mn-lt"/>
          <a:ea typeface="+mn-ea"/>
          <a:cs typeface="+mn-cs"/>
        </a:defRPr>
      </a:lvl6pPr>
      <a:lvl7pPr marL="2742456" algn="l" defTabSz="457076" rtl="0" eaLnBrk="1" latinLnBrk="0" hangingPunct="1">
        <a:defRPr sz="1800" kern="1200">
          <a:solidFill>
            <a:schemeClr val="tx1"/>
          </a:solidFill>
          <a:latin typeface="+mn-lt"/>
          <a:ea typeface="+mn-ea"/>
          <a:cs typeface="+mn-cs"/>
        </a:defRPr>
      </a:lvl7pPr>
      <a:lvl8pPr marL="3199532" algn="l" defTabSz="457076" rtl="0" eaLnBrk="1" latinLnBrk="0" hangingPunct="1">
        <a:defRPr sz="1800" kern="1200">
          <a:solidFill>
            <a:schemeClr val="tx1"/>
          </a:solidFill>
          <a:latin typeface="+mn-lt"/>
          <a:ea typeface="+mn-ea"/>
          <a:cs typeface="+mn-cs"/>
        </a:defRPr>
      </a:lvl8pPr>
      <a:lvl9pPr marL="3656608" algn="l" defTabSz="457076"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093655"/>
      </p:ext>
    </p:extLst>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 id="2147484473" r:id="rId12"/>
    <p:sldLayoutId id="2147484474" r:id="rId13"/>
    <p:sldLayoutId id="2147484475" r:id="rId14"/>
    <p:sldLayoutId id="2147484476" r:id="rId15"/>
    <p:sldLayoutId id="2147484477" r:id="rId16"/>
    <p:sldLayoutId id="2147484478" r:id="rId17"/>
    <p:sldLayoutId id="2147484479" r:id="rId18"/>
    <p:sldLayoutId id="2147484480" r:id="rId19"/>
    <p:sldLayoutId id="2147484481" r:id="rId20"/>
    <p:sldLayoutId id="2147484482" r:id="rId21"/>
    <p:sldLayoutId id="2147484483" r:id="rId22"/>
  </p:sldLayoutIdLst>
  <p:hf hdr="0" ftr="0"/>
  <p:txStyles>
    <p:titleStyle>
      <a:lvl1pPr algn="ctr" defTabSz="457076"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076"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152"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228"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304"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808" indent="-342808" algn="l" defTabSz="457076"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749" indent="-285672" algn="l" defTabSz="457076"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2688" indent="-228539" algn="l" defTabSz="457076"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599765" indent="-228539" algn="l" defTabSz="457076"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6843" indent="-228539" algn="l" defTabSz="457076"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3917" indent="-228539" algn="l" defTabSz="457076" rtl="0" eaLnBrk="1" latinLnBrk="0" hangingPunct="1">
        <a:spcBef>
          <a:spcPct val="20000"/>
        </a:spcBef>
        <a:buFont typeface="Arial"/>
        <a:buChar char="•"/>
        <a:defRPr sz="2000" kern="1200">
          <a:solidFill>
            <a:schemeClr val="tx1"/>
          </a:solidFill>
          <a:latin typeface="+mn-lt"/>
          <a:ea typeface="+mn-ea"/>
          <a:cs typeface="+mn-cs"/>
        </a:defRPr>
      </a:lvl6pPr>
      <a:lvl7pPr marL="2970992" indent="-228539" algn="l" defTabSz="457076" rtl="0" eaLnBrk="1" latinLnBrk="0" hangingPunct="1">
        <a:spcBef>
          <a:spcPct val="20000"/>
        </a:spcBef>
        <a:buFont typeface="Arial"/>
        <a:buChar char="•"/>
        <a:defRPr sz="2000" kern="1200">
          <a:solidFill>
            <a:schemeClr val="tx1"/>
          </a:solidFill>
          <a:latin typeface="+mn-lt"/>
          <a:ea typeface="+mn-ea"/>
          <a:cs typeface="+mn-cs"/>
        </a:defRPr>
      </a:lvl7pPr>
      <a:lvl8pPr marL="3428070" indent="-228539" algn="l" defTabSz="457076" rtl="0" eaLnBrk="1" latinLnBrk="0" hangingPunct="1">
        <a:spcBef>
          <a:spcPct val="20000"/>
        </a:spcBef>
        <a:buFont typeface="Arial"/>
        <a:buChar char="•"/>
        <a:defRPr sz="2000" kern="1200">
          <a:solidFill>
            <a:schemeClr val="tx1"/>
          </a:solidFill>
          <a:latin typeface="+mn-lt"/>
          <a:ea typeface="+mn-ea"/>
          <a:cs typeface="+mn-cs"/>
        </a:defRPr>
      </a:lvl8pPr>
      <a:lvl9pPr marL="3885147" indent="-228539" algn="l" defTabSz="45707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76" rtl="0" eaLnBrk="1" latinLnBrk="0" hangingPunct="1">
        <a:defRPr sz="1800" kern="1200">
          <a:solidFill>
            <a:schemeClr val="tx1"/>
          </a:solidFill>
          <a:latin typeface="+mn-lt"/>
          <a:ea typeface="+mn-ea"/>
          <a:cs typeface="+mn-cs"/>
        </a:defRPr>
      </a:lvl1pPr>
      <a:lvl2pPr marL="457076" algn="l" defTabSz="457076" rtl="0" eaLnBrk="1" latinLnBrk="0" hangingPunct="1">
        <a:defRPr sz="1800" kern="1200">
          <a:solidFill>
            <a:schemeClr val="tx1"/>
          </a:solidFill>
          <a:latin typeface="+mn-lt"/>
          <a:ea typeface="+mn-ea"/>
          <a:cs typeface="+mn-cs"/>
        </a:defRPr>
      </a:lvl2pPr>
      <a:lvl3pPr marL="914152" algn="l" defTabSz="457076" rtl="0" eaLnBrk="1" latinLnBrk="0" hangingPunct="1">
        <a:defRPr sz="1800" kern="1200">
          <a:solidFill>
            <a:schemeClr val="tx1"/>
          </a:solidFill>
          <a:latin typeface="+mn-lt"/>
          <a:ea typeface="+mn-ea"/>
          <a:cs typeface="+mn-cs"/>
        </a:defRPr>
      </a:lvl3pPr>
      <a:lvl4pPr marL="1371228" algn="l" defTabSz="457076" rtl="0" eaLnBrk="1" latinLnBrk="0" hangingPunct="1">
        <a:defRPr sz="1800" kern="1200">
          <a:solidFill>
            <a:schemeClr val="tx1"/>
          </a:solidFill>
          <a:latin typeface="+mn-lt"/>
          <a:ea typeface="+mn-ea"/>
          <a:cs typeface="+mn-cs"/>
        </a:defRPr>
      </a:lvl4pPr>
      <a:lvl5pPr marL="1828304" algn="l" defTabSz="457076" rtl="0" eaLnBrk="1" latinLnBrk="0" hangingPunct="1">
        <a:defRPr sz="1800" kern="1200">
          <a:solidFill>
            <a:schemeClr val="tx1"/>
          </a:solidFill>
          <a:latin typeface="+mn-lt"/>
          <a:ea typeface="+mn-ea"/>
          <a:cs typeface="+mn-cs"/>
        </a:defRPr>
      </a:lvl5pPr>
      <a:lvl6pPr marL="2285380" algn="l" defTabSz="457076" rtl="0" eaLnBrk="1" latinLnBrk="0" hangingPunct="1">
        <a:defRPr sz="1800" kern="1200">
          <a:solidFill>
            <a:schemeClr val="tx1"/>
          </a:solidFill>
          <a:latin typeface="+mn-lt"/>
          <a:ea typeface="+mn-ea"/>
          <a:cs typeface="+mn-cs"/>
        </a:defRPr>
      </a:lvl6pPr>
      <a:lvl7pPr marL="2742456" algn="l" defTabSz="457076" rtl="0" eaLnBrk="1" latinLnBrk="0" hangingPunct="1">
        <a:defRPr sz="1800" kern="1200">
          <a:solidFill>
            <a:schemeClr val="tx1"/>
          </a:solidFill>
          <a:latin typeface="+mn-lt"/>
          <a:ea typeface="+mn-ea"/>
          <a:cs typeface="+mn-cs"/>
        </a:defRPr>
      </a:lvl7pPr>
      <a:lvl8pPr marL="3199532" algn="l" defTabSz="457076" rtl="0" eaLnBrk="1" latinLnBrk="0" hangingPunct="1">
        <a:defRPr sz="1800" kern="1200">
          <a:solidFill>
            <a:schemeClr val="tx1"/>
          </a:solidFill>
          <a:latin typeface="+mn-lt"/>
          <a:ea typeface="+mn-ea"/>
          <a:cs typeface="+mn-cs"/>
        </a:defRPr>
      </a:lvl8pPr>
      <a:lvl9pPr marL="3656608" algn="l" defTabSz="457076"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86098"/>
      </p:ext>
    </p:extLst>
  </p:cSld>
  <p:clrMap bg1="lt1" tx1="dk1" bg2="lt2" tx2="dk2" accent1="accent1" accent2="accent2" accent3="accent3" accent4="accent4" accent5="accent5" accent6="accent6" hlink="hlink" folHlink="folHlink"/>
  <p:sldLayoutIdLst>
    <p:sldLayoutId id="2147484573" r:id="rId1"/>
    <p:sldLayoutId id="2147484574" r:id="rId2"/>
    <p:sldLayoutId id="2147484575" r:id="rId3"/>
    <p:sldLayoutId id="2147484576" r:id="rId4"/>
    <p:sldLayoutId id="2147484577" r:id="rId5"/>
    <p:sldLayoutId id="2147484578" r:id="rId6"/>
    <p:sldLayoutId id="2147484579" r:id="rId7"/>
    <p:sldLayoutId id="2147484580" r:id="rId8"/>
    <p:sldLayoutId id="2147484581" r:id="rId9"/>
    <p:sldLayoutId id="2147484582" r:id="rId10"/>
    <p:sldLayoutId id="2147484583" r:id="rId11"/>
    <p:sldLayoutId id="2147484584" r:id="rId12"/>
    <p:sldLayoutId id="2147484585" r:id="rId13"/>
    <p:sldLayoutId id="2147484586" r:id="rId14"/>
    <p:sldLayoutId id="2147484587" r:id="rId15"/>
    <p:sldLayoutId id="2147484588" r:id="rId16"/>
    <p:sldLayoutId id="2147484589" r:id="rId17"/>
    <p:sldLayoutId id="2147484590" r:id="rId18"/>
    <p:sldLayoutId id="2147484591" r:id="rId19"/>
    <p:sldLayoutId id="2147484592" r:id="rId20"/>
    <p:sldLayoutId id="2147484593" r:id="rId21"/>
    <p:sldLayoutId id="2147484594" r:id="rId22"/>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57200" y="560506"/>
            <a:ext cx="8429625" cy="800219"/>
          </a:xfrm>
          <a:prstGeom prst="rect">
            <a:avLst/>
          </a:prstGeom>
        </p:spPr>
        <p:txBody>
          <a:bodyPr wrap="square" lIns="0" tIns="0" rIns="0" bIns="0">
            <a:spAutoFit/>
          </a:bodyPr>
          <a:lstStyle>
            <a:lvl1pPr>
              <a:defRPr sz="5200" b="1" i="0">
                <a:solidFill>
                  <a:srgbClr val="333333"/>
                </a:solidFill>
                <a:latin typeface="Arial"/>
                <a:cs typeface="Arial"/>
              </a:defRPr>
            </a:lvl1pPr>
          </a:lstStyle>
          <a:p>
            <a:endParaRPr/>
          </a:p>
        </p:txBody>
      </p:sp>
      <p:sp>
        <p:nvSpPr>
          <p:cNvPr id="3" name="Holder 3"/>
          <p:cNvSpPr>
            <a:spLocks noGrp="1"/>
          </p:cNvSpPr>
          <p:nvPr>
            <p:ph type="body" idx="1"/>
          </p:nvPr>
        </p:nvSpPr>
        <p:spPr>
          <a:xfrm>
            <a:off x="457213" y="1183078"/>
            <a:ext cx="822959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73" y="4783977"/>
            <a:ext cx="2926079" cy="276999"/>
          </a:xfrm>
          <a:prstGeom prst="rect">
            <a:avLst/>
          </a:prstGeom>
        </p:spPr>
        <p:txBody>
          <a:bodyPr wrap="square" lIns="0" tIns="0" rIns="0" bIns="0">
            <a:spAutoFit/>
          </a:bodyPr>
          <a:lstStyle>
            <a:lvl1pPr algn="ctr">
              <a:defRPr>
                <a:solidFill>
                  <a:schemeClr val="tx1">
                    <a:tint val="75000"/>
                  </a:schemeClr>
                </a:solidFill>
              </a:defRPr>
            </a:lvl1pPr>
          </a:lstStyle>
          <a:p>
            <a:pPr defTabSz="514350"/>
            <a:endParaRPr lang="en-US">
              <a:solidFill>
                <a:prstClr val="black">
                  <a:tint val="75000"/>
                </a:prstClr>
              </a:solidFill>
              <a:latin typeface="Calibri"/>
              <a:ea typeface="ＭＳ Ｐゴシック" charset="0"/>
              <a:cs typeface="ＭＳ Ｐゴシック" charset="0"/>
            </a:endParaRPr>
          </a:p>
        </p:txBody>
      </p:sp>
      <p:sp>
        <p:nvSpPr>
          <p:cNvPr id="5" name="Holder 5"/>
          <p:cNvSpPr>
            <a:spLocks noGrp="1"/>
          </p:cNvSpPr>
          <p:nvPr>
            <p:ph type="dt" sz="half" idx="6"/>
          </p:nvPr>
        </p:nvSpPr>
        <p:spPr>
          <a:xfrm>
            <a:off x="457200" y="4783977"/>
            <a:ext cx="2103120" cy="276999"/>
          </a:xfrm>
          <a:prstGeom prst="rect">
            <a:avLst/>
          </a:prstGeom>
        </p:spPr>
        <p:txBody>
          <a:bodyPr wrap="square" lIns="0" tIns="0" rIns="0" bIns="0">
            <a:spAutoFit/>
          </a:bodyPr>
          <a:lstStyle>
            <a:lvl1pPr algn="l">
              <a:defRPr>
                <a:solidFill>
                  <a:schemeClr val="tx1">
                    <a:tint val="75000"/>
                  </a:schemeClr>
                </a:solidFill>
              </a:defRPr>
            </a:lvl1pPr>
          </a:lstStyle>
          <a:p>
            <a:pPr defTabSz="514350"/>
            <a:fld id="{1D8BD707-D9CF-40AE-B4C6-C98DA3205C09}" type="datetimeFigureOut">
              <a:rPr lang="en-US" smtClean="0">
                <a:solidFill>
                  <a:prstClr val="black">
                    <a:tint val="75000"/>
                  </a:prstClr>
                </a:solidFill>
                <a:latin typeface="Calibri"/>
                <a:ea typeface="ＭＳ Ｐゴシック" charset="0"/>
                <a:cs typeface="ＭＳ Ｐゴシック" charset="0"/>
              </a:rPr>
              <a:pPr defTabSz="514350"/>
              <a:t>9/21/20</a:t>
            </a:fld>
            <a:endParaRPr lang="en-US">
              <a:solidFill>
                <a:prstClr val="black">
                  <a:tint val="75000"/>
                </a:prstClr>
              </a:solidFill>
              <a:latin typeface="Calibri"/>
              <a:ea typeface="ＭＳ Ｐゴシック" charset="0"/>
              <a:cs typeface="ＭＳ Ｐゴシック" charset="0"/>
            </a:endParaRPr>
          </a:p>
        </p:txBody>
      </p:sp>
      <p:sp>
        <p:nvSpPr>
          <p:cNvPr id="6" name="Holder 6"/>
          <p:cNvSpPr>
            <a:spLocks noGrp="1"/>
          </p:cNvSpPr>
          <p:nvPr>
            <p:ph type="sldNum" sz="quarter" idx="7"/>
          </p:nvPr>
        </p:nvSpPr>
        <p:spPr>
          <a:xfrm>
            <a:off x="6583680" y="4783977"/>
            <a:ext cx="2103120" cy="276999"/>
          </a:xfrm>
          <a:prstGeom prst="rect">
            <a:avLst/>
          </a:prstGeom>
        </p:spPr>
        <p:txBody>
          <a:bodyPr wrap="square" lIns="0" tIns="0" rIns="0" bIns="0">
            <a:spAutoFit/>
          </a:bodyPr>
          <a:lstStyle>
            <a:lvl1pPr algn="r">
              <a:defRPr>
                <a:solidFill>
                  <a:schemeClr val="tx1">
                    <a:tint val="75000"/>
                  </a:schemeClr>
                </a:solidFill>
              </a:defRPr>
            </a:lvl1pPr>
          </a:lstStyle>
          <a:p>
            <a:pPr defTabSz="514350"/>
            <a:fld id="{B6F15528-21DE-4FAA-801E-634DDDAF4B2B}" type="slidenum">
              <a:rPr lang="en-US" smtClean="0">
                <a:solidFill>
                  <a:prstClr val="black">
                    <a:tint val="75000"/>
                  </a:prstClr>
                </a:solidFill>
                <a:latin typeface="Calibri"/>
                <a:ea typeface="ＭＳ Ｐゴシック" charset="0"/>
                <a:cs typeface="ＭＳ Ｐゴシック" charset="0"/>
              </a:rPr>
              <a:pPr defTabSz="514350"/>
              <a:t>‹#›</a:t>
            </a:fld>
            <a:endParaRPr lang="en-US">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94139895"/>
      </p:ext>
    </p:extLst>
  </p:cSld>
  <p:clrMap bg1="lt1" tx1="dk1" bg2="lt2" tx2="dk2" accent1="accent1" accent2="accent2" accent3="accent3" accent4="accent4" accent5="accent5" accent6="accent6" hlink="hlink" folHlink="folHlink"/>
  <p:sldLayoutIdLst>
    <p:sldLayoutId id="2147484626" r:id="rId1"/>
    <p:sldLayoutId id="2147484627" r:id="rId2"/>
    <p:sldLayoutId id="2147484628" r:id="rId3"/>
    <p:sldLayoutId id="2147484629" r:id="rId4"/>
    <p:sldLayoutId id="2147484630" r:id="rId5"/>
    <p:sldLayoutId id="2147485727" r:id="rId6"/>
  </p:sldLayoutIdLst>
  <p:txStyles>
    <p:titleStyle>
      <a:lvl1pPr>
        <a:defRPr>
          <a:latin typeface="+mj-lt"/>
          <a:ea typeface="+mj-ea"/>
          <a:cs typeface="+mj-cs"/>
        </a:defRPr>
      </a:lvl1pPr>
    </p:titleStyle>
    <p:bodyStyle>
      <a:lvl1pPr marL="0">
        <a:defRPr>
          <a:latin typeface="+mn-lt"/>
          <a:ea typeface="+mn-ea"/>
          <a:cs typeface="+mn-cs"/>
        </a:defRPr>
      </a:lvl1pPr>
      <a:lvl2pPr marL="257175">
        <a:defRPr>
          <a:latin typeface="+mn-lt"/>
          <a:ea typeface="+mn-ea"/>
          <a:cs typeface="+mn-cs"/>
        </a:defRPr>
      </a:lvl2pPr>
      <a:lvl3pPr marL="514350">
        <a:defRPr>
          <a:latin typeface="+mn-lt"/>
          <a:ea typeface="+mn-ea"/>
          <a:cs typeface="+mn-cs"/>
        </a:defRPr>
      </a:lvl3pPr>
      <a:lvl4pPr marL="771525">
        <a:defRPr>
          <a:latin typeface="+mn-lt"/>
          <a:ea typeface="+mn-ea"/>
          <a:cs typeface="+mn-cs"/>
        </a:defRPr>
      </a:lvl4pPr>
      <a:lvl5pPr marL="1028700">
        <a:defRPr>
          <a:latin typeface="+mn-lt"/>
          <a:ea typeface="+mn-ea"/>
          <a:cs typeface="+mn-cs"/>
        </a:defRPr>
      </a:lvl5pPr>
      <a:lvl6pPr marL="1285875">
        <a:defRPr>
          <a:latin typeface="+mn-lt"/>
          <a:ea typeface="+mn-ea"/>
          <a:cs typeface="+mn-cs"/>
        </a:defRPr>
      </a:lvl6pPr>
      <a:lvl7pPr marL="1543050">
        <a:defRPr>
          <a:latin typeface="+mn-lt"/>
          <a:ea typeface="+mn-ea"/>
          <a:cs typeface="+mn-cs"/>
        </a:defRPr>
      </a:lvl7pPr>
      <a:lvl8pPr marL="1800225">
        <a:defRPr>
          <a:latin typeface="+mn-lt"/>
          <a:ea typeface="+mn-ea"/>
          <a:cs typeface="+mn-cs"/>
        </a:defRPr>
      </a:lvl8pPr>
      <a:lvl9pPr marL="2057400">
        <a:defRPr>
          <a:latin typeface="+mn-lt"/>
          <a:ea typeface="+mn-ea"/>
          <a:cs typeface="+mn-cs"/>
        </a:defRPr>
      </a:lvl9pPr>
    </p:bodyStyle>
    <p:otherStyle>
      <a:lvl1pPr marL="0">
        <a:defRPr>
          <a:latin typeface="+mn-lt"/>
          <a:ea typeface="+mn-ea"/>
          <a:cs typeface="+mn-cs"/>
        </a:defRPr>
      </a:lvl1pPr>
      <a:lvl2pPr marL="257175">
        <a:defRPr>
          <a:latin typeface="+mn-lt"/>
          <a:ea typeface="+mn-ea"/>
          <a:cs typeface="+mn-cs"/>
        </a:defRPr>
      </a:lvl2pPr>
      <a:lvl3pPr marL="514350">
        <a:defRPr>
          <a:latin typeface="+mn-lt"/>
          <a:ea typeface="+mn-ea"/>
          <a:cs typeface="+mn-cs"/>
        </a:defRPr>
      </a:lvl3pPr>
      <a:lvl4pPr marL="771525">
        <a:defRPr>
          <a:latin typeface="+mn-lt"/>
          <a:ea typeface="+mn-ea"/>
          <a:cs typeface="+mn-cs"/>
        </a:defRPr>
      </a:lvl4pPr>
      <a:lvl5pPr marL="1028700">
        <a:defRPr>
          <a:latin typeface="+mn-lt"/>
          <a:ea typeface="+mn-ea"/>
          <a:cs typeface="+mn-cs"/>
        </a:defRPr>
      </a:lvl5pPr>
      <a:lvl6pPr marL="1285875">
        <a:defRPr>
          <a:latin typeface="+mn-lt"/>
          <a:ea typeface="+mn-ea"/>
          <a:cs typeface="+mn-cs"/>
        </a:defRPr>
      </a:lvl6pPr>
      <a:lvl7pPr marL="1543050">
        <a:defRPr>
          <a:latin typeface="+mn-lt"/>
          <a:ea typeface="+mn-ea"/>
          <a:cs typeface="+mn-cs"/>
        </a:defRPr>
      </a:lvl7pPr>
      <a:lvl8pPr marL="1800225">
        <a:defRPr>
          <a:latin typeface="+mn-lt"/>
          <a:ea typeface="+mn-ea"/>
          <a:cs typeface="+mn-cs"/>
        </a:defRPr>
      </a:lvl8pPr>
      <a:lvl9pPr marL="2057400">
        <a:defRPr>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7"/>
            <a:ext cx="3619500" cy="119063"/>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3BE25FDA-FC60-4CD1-8B31-9147F8CC3D25}" type="datetime1">
              <a:rPr lang="fi-FI" smtClean="0">
                <a:solidFill>
                  <a:prstClr val="black">
                    <a:tint val="75000"/>
                  </a:prstClr>
                </a:solidFill>
                <a:latin typeface="Arial" charset="0"/>
                <a:ea typeface="ＭＳ Ｐゴシック" charset="0"/>
                <a:cs typeface="ＭＳ Ｐゴシック" charset="0"/>
              </a:rPr>
              <a:pPr fontAlgn="base">
                <a:spcBef>
                  <a:spcPct val="0"/>
                </a:spcBef>
                <a:spcAft>
                  <a:spcPct val="0"/>
                </a:spcAft>
                <a:defRPr/>
              </a:pPr>
              <a:t>21.9.2020</a:t>
            </a:fld>
            <a:endParaRPr lang="fi-FI">
              <a:solidFill>
                <a:prstClr val="black">
                  <a:tint val="75000"/>
                </a:prstClr>
              </a:solidFill>
              <a:latin typeface="Arial" charset="0"/>
              <a:ea typeface="ＭＳ Ｐゴシック" charset="0"/>
              <a:cs typeface="ＭＳ Ｐゴシック" charset="0"/>
            </a:endParaRP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99248162"/>
      </p:ext>
    </p:extLst>
  </p:cSld>
  <p:clrMap bg1="lt1" tx1="dk1" bg2="lt2" tx2="dk2" accent1="accent1" accent2="accent2" accent3="accent3" accent4="accent4" accent5="accent5" accent6="accent6" hlink="hlink" folHlink="folHlink"/>
  <p:sldLayoutIdLst>
    <p:sldLayoutId id="2147484632" r:id="rId1"/>
    <p:sldLayoutId id="2147484633" r:id="rId2"/>
    <p:sldLayoutId id="2147484634" r:id="rId3"/>
    <p:sldLayoutId id="2147484635" r:id="rId4"/>
    <p:sldLayoutId id="2147484636" r:id="rId5"/>
    <p:sldLayoutId id="2147484637" r:id="rId6"/>
    <p:sldLayoutId id="2147484638" r:id="rId7"/>
    <p:sldLayoutId id="2147484639" r:id="rId8"/>
    <p:sldLayoutId id="2147484640" r:id="rId9"/>
    <p:sldLayoutId id="2147484641" r:id="rId10"/>
    <p:sldLayoutId id="2147484642" r:id="rId11"/>
    <p:sldLayoutId id="2147484643" r:id="rId12"/>
    <p:sldLayoutId id="2147484644" r:id="rId13"/>
    <p:sldLayoutId id="2147484645" r:id="rId14"/>
    <p:sldLayoutId id="2147484646" r:id="rId15"/>
    <p:sldLayoutId id="2147484647" r:id="rId16"/>
    <p:sldLayoutId id="2147484648" r:id="rId17"/>
    <p:sldLayoutId id="2147484649" r:id="rId18"/>
    <p:sldLayoutId id="2147484650" r:id="rId19"/>
    <p:sldLayoutId id="2147484651" r:id="rId20"/>
    <p:sldLayoutId id="2147484652" r:id="rId21"/>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7"/>
            <a:ext cx="3619500" cy="119063"/>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ED520173-7D7F-4FBC-A781-33E654CAA422}" type="datetime1">
              <a:rPr lang="fi-FI" smtClean="0">
                <a:solidFill>
                  <a:prstClr val="black">
                    <a:tint val="75000"/>
                  </a:prstClr>
                </a:solidFill>
                <a:latin typeface="Arial" charset="0"/>
                <a:ea typeface="ＭＳ Ｐゴシック" charset="0"/>
                <a:cs typeface="ＭＳ Ｐゴシック" charset="0"/>
              </a:rPr>
              <a:pPr fontAlgn="base">
                <a:spcBef>
                  <a:spcPct val="0"/>
                </a:spcBef>
                <a:spcAft>
                  <a:spcPct val="0"/>
                </a:spcAft>
                <a:defRPr/>
              </a:pPr>
              <a:t>21.9.2020</a:t>
            </a:fld>
            <a:endParaRPr lang="fi-FI">
              <a:solidFill>
                <a:prstClr val="black">
                  <a:tint val="75000"/>
                </a:prstClr>
              </a:solidFill>
              <a:latin typeface="Arial" charset="0"/>
              <a:ea typeface="ＭＳ Ｐゴシック" charset="0"/>
              <a:cs typeface="ＭＳ Ｐゴシック" charset="0"/>
            </a:endParaRP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48677046"/>
      </p:ext>
    </p:extLst>
  </p:cSld>
  <p:clrMap bg1="lt1" tx1="dk1" bg2="lt2" tx2="dk2" accent1="accent1" accent2="accent2" accent3="accent3" accent4="accent4" accent5="accent5" accent6="accent6" hlink="hlink" folHlink="folHlink"/>
  <p:sldLayoutIdLst>
    <p:sldLayoutId id="2147484664" r:id="rId1"/>
    <p:sldLayoutId id="2147484665" r:id="rId2"/>
    <p:sldLayoutId id="2147484666" r:id="rId3"/>
    <p:sldLayoutId id="2147484667" r:id="rId4"/>
    <p:sldLayoutId id="2147484668" r:id="rId5"/>
    <p:sldLayoutId id="2147484669" r:id="rId6"/>
    <p:sldLayoutId id="2147484670" r:id="rId7"/>
    <p:sldLayoutId id="2147484671" r:id="rId8"/>
    <p:sldLayoutId id="2147484672" r:id="rId9"/>
    <p:sldLayoutId id="2147484673" r:id="rId10"/>
    <p:sldLayoutId id="2147484674" r:id="rId11"/>
    <p:sldLayoutId id="2147484675" r:id="rId12"/>
    <p:sldLayoutId id="2147484676" r:id="rId13"/>
    <p:sldLayoutId id="2147484677" r:id="rId14"/>
    <p:sldLayoutId id="2147484678" r:id="rId15"/>
    <p:sldLayoutId id="2147484679" r:id="rId16"/>
    <p:sldLayoutId id="2147484680" r:id="rId17"/>
    <p:sldLayoutId id="2147484681" r:id="rId18"/>
    <p:sldLayoutId id="2147484682" r:id="rId19"/>
    <p:sldLayoutId id="2147484683" r:id="rId20"/>
    <p:sldLayoutId id="2147484684" r:id="rId2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7"/>
            <a:ext cx="3619500" cy="119063"/>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ED520173-7D7F-4FBC-A781-33E654CAA422}" type="datetime1">
              <a:rPr lang="fi-FI" smtClean="0">
                <a:solidFill>
                  <a:prstClr val="black">
                    <a:tint val="75000"/>
                  </a:prstClr>
                </a:solidFill>
                <a:latin typeface="Arial" charset="0"/>
                <a:ea typeface="ＭＳ Ｐゴシック" charset="0"/>
                <a:cs typeface="ＭＳ Ｐゴシック" charset="0"/>
              </a:rPr>
              <a:pPr fontAlgn="base">
                <a:spcBef>
                  <a:spcPct val="0"/>
                </a:spcBef>
                <a:spcAft>
                  <a:spcPct val="0"/>
                </a:spcAft>
                <a:defRPr/>
              </a:pPr>
              <a:t>21.9.2020</a:t>
            </a:fld>
            <a:endParaRPr lang="fi-FI">
              <a:solidFill>
                <a:prstClr val="black">
                  <a:tint val="75000"/>
                </a:prstClr>
              </a:solidFill>
              <a:latin typeface="Arial" charset="0"/>
              <a:ea typeface="ＭＳ Ｐゴシック" charset="0"/>
              <a:cs typeface="ＭＳ Ｐゴシック" charset="0"/>
            </a:endParaRP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5509086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7"/>
            <a:ext cx="3619500" cy="119063"/>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3BE25FDA-FC60-4CD1-8B31-9147F8CC3D25}" type="datetime1">
              <a:rPr lang="fi-FI" smtClean="0">
                <a:solidFill>
                  <a:prstClr val="black">
                    <a:tint val="75000"/>
                  </a:prstClr>
                </a:solidFill>
                <a:latin typeface="Arial" charset="0"/>
                <a:ea typeface="ＭＳ Ｐゴシック" charset="0"/>
                <a:cs typeface="ＭＳ Ｐゴシック" charset="0"/>
              </a:rPr>
              <a:pPr fontAlgn="base">
                <a:spcBef>
                  <a:spcPct val="0"/>
                </a:spcBef>
                <a:spcAft>
                  <a:spcPct val="0"/>
                </a:spcAft>
                <a:defRPr/>
              </a:pPr>
              <a:t>21.9.2020</a:t>
            </a:fld>
            <a:endParaRPr lang="fi-FI">
              <a:solidFill>
                <a:prstClr val="black">
                  <a:tint val="75000"/>
                </a:prstClr>
              </a:solidFill>
              <a:latin typeface="Arial" charset="0"/>
              <a:ea typeface="ＭＳ Ｐゴシック" charset="0"/>
              <a:cs typeface="ＭＳ Ｐゴシック" charset="0"/>
            </a:endParaRP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28087417"/>
      </p:ext>
    </p:extLst>
  </p:cSld>
  <p:clrMap bg1="lt1" tx1="dk1" bg2="lt2" tx2="dk2" accent1="accent1" accent2="accent2" accent3="accent3" accent4="accent4" accent5="accent5" accent6="accent6" hlink="hlink" folHlink="folHlink"/>
  <p:sldLayoutIdLst>
    <p:sldLayoutId id="2147484686" r:id="rId1"/>
    <p:sldLayoutId id="2147484687" r:id="rId2"/>
    <p:sldLayoutId id="2147484688" r:id="rId3"/>
    <p:sldLayoutId id="2147484689" r:id="rId4"/>
    <p:sldLayoutId id="2147484690" r:id="rId5"/>
    <p:sldLayoutId id="2147484691" r:id="rId6"/>
    <p:sldLayoutId id="2147484692" r:id="rId7"/>
    <p:sldLayoutId id="2147484693" r:id="rId8"/>
    <p:sldLayoutId id="2147484694" r:id="rId9"/>
    <p:sldLayoutId id="2147484695" r:id="rId10"/>
    <p:sldLayoutId id="2147484696" r:id="rId11"/>
    <p:sldLayoutId id="2147484697" r:id="rId12"/>
    <p:sldLayoutId id="2147484698" r:id="rId13"/>
    <p:sldLayoutId id="2147484699" r:id="rId14"/>
    <p:sldLayoutId id="2147484700" r:id="rId15"/>
    <p:sldLayoutId id="2147484701" r:id="rId16"/>
    <p:sldLayoutId id="2147484702" r:id="rId17"/>
    <p:sldLayoutId id="2147484703" r:id="rId18"/>
    <p:sldLayoutId id="2147484704" r:id="rId19"/>
    <p:sldLayoutId id="2147484705" r:id="rId20"/>
    <p:sldLayoutId id="2147484706" r:id="rId21"/>
    <p:sldLayoutId id="2147486262" r:id="rId22"/>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7"/>
            <a:ext cx="3619500" cy="119063"/>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r>
              <a:rPr lang="fi-FI" dirty="0">
                <a:solidFill>
                  <a:prstClr val="black">
                    <a:tint val="75000"/>
                  </a:prstClr>
                </a:solidFill>
                <a:latin typeface="Arial" charset="0"/>
                <a:ea typeface="ＭＳ Ｐゴシック" charset="0"/>
                <a:cs typeface="ＭＳ Ｐゴシック" charset="0"/>
              </a:rPr>
              <a:t>28.11.2014</a:t>
            </a: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37734241"/>
      </p:ext>
    </p:extLst>
  </p:cSld>
  <p:clrMap bg1="lt1" tx1="dk1" bg2="lt2" tx2="dk2" accent1="accent1" accent2="accent2" accent3="accent3" accent4="accent4" accent5="accent5" accent6="accent6" hlink="hlink" folHlink="folHlink"/>
  <p:sldLayoutIdLst>
    <p:sldLayoutId id="2147484727" r:id="rId1"/>
    <p:sldLayoutId id="2147484728" r:id="rId2"/>
    <p:sldLayoutId id="2147484729" r:id="rId3"/>
    <p:sldLayoutId id="2147484730" r:id="rId4"/>
    <p:sldLayoutId id="2147484731" r:id="rId5"/>
    <p:sldLayoutId id="2147484732" r:id="rId6"/>
    <p:sldLayoutId id="2147484733" r:id="rId7"/>
    <p:sldLayoutId id="2147484734" r:id="rId8"/>
    <p:sldLayoutId id="2147484735" r:id="rId9"/>
    <p:sldLayoutId id="2147484736" r:id="rId10"/>
    <p:sldLayoutId id="2147484737" r:id="rId11"/>
    <p:sldLayoutId id="2147484738" r:id="rId12"/>
    <p:sldLayoutId id="2147484739" r:id="rId13"/>
    <p:sldLayoutId id="2147484740" r:id="rId14"/>
    <p:sldLayoutId id="2147484741" r:id="rId15"/>
    <p:sldLayoutId id="2147484742" r:id="rId16"/>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7"/>
            <a:ext cx="3619500" cy="119063"/>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r>
              <a:rPr lang="fi-FI" dirty="0">
                <a:solidFill>
                  <a:prstClr val="black">
                    <a:tint val="75000"/>
                  </a:prstClr>
                </a:solidFill>
                <a:latin typeface="Arial" charset="0"/>
                <a:ea typeface="ＭＳ Ｐゴシック" charset="0"/>
                <a:cs typeface="ＭＳ Ｐゴシック" charset="0"/>
              </a:rPr>
              <a:t>28.11.2014</a:t>
            </a: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46399804"/>
      </p:ext>
    </p:extLst>
  </p:cSld>
  <p:clrMap bg1="lt1" tx1="dk1" bg2="lt2" tx2="dk2" accent1="accent1" accent2="accent2" accent3="accent3" accent4="accent4" accent5="accent5" accent6="accent6" hlink="hlink" folHlink="folHlink"/>
  <p:sldLayoutIdLst>
    <p:sldLayoutId id="2147484791" r:id="rId1"/>
    <p:sldLayoutId id="2147484792" r:id="rId2"/>
    <p:sldLayoutId id="2147484793" r:id="rId3"/>
    <p:sldLayoutId id="2147484794" r:id="rId4"/>
    <p:sldLayoutId id="2147484795" r:id="rId5"/>
    <p:sldLayoutId id="2147484796" r:id="rId6"/>
    <p:sldLayoutId id="2147484797" r:id="rId7"/>
    <p:sldLayoutId id="2147484798" r:id="rId8"/>
    <p:sldLayoutId id="2147484799" r:id="rId9"/>
    <p:sldLayoutId id="2147484800" r:id="rId10"/>
    <p:sldLayoutId id="2147484801" r:id="rId11"/>
    <p:sldLayoutId id="2147484802" r:id="rId12"/>
    <p:sldLayoutId id="2147484803" r:id="rId13"/>
    <p:sldLayoutId id="2147484804" r:id="rId14"/>
    <p:sldLayoutId id="2147484805" r:id="rId15"/>
    <p:sldLayoutId id="2147484807" r:id="rId16"/>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7"/>
            <a:ext cx="3619500" cy="119063"/>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r>
              <a:rPr lang="fi-FI" dirty="0">
                <a:solidFill>
                  <a:prstClr val="black">
                    <a:tint val="75000"/>
                  </a:prstClr>
                </a:solidFill>
                <a:latin typeface="Arial" charset="0"/>
                <a:ea typeface="ＭＳ Ｐゴシック" charset="0"/>
                <a:cs typeface="ＭＳ Ｐゴシック" charset="0"/>
              </a:rPr>
              <a:t>28.11.2014</a:t>
            </a: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22784296"/>
      </p:ext>
    </p:extLst>
  </p:cSld>
  <p:clrMap bg1="lt1" tx1="dk1" bg2="lt2" tx2="dk2" accent1="accent1" accent2="accent2" accent3="accent3" accent4="accent4" accent5="accent5" accent6="accent6" hlink="hlink" folHlink="folHlink"/>
  <p:sldLayoutIdLst>
    <p:sldLayoutId id="2147484809" r:id="rId1"/>
    <p:sldLayoutId id="2147484810" r:id="rId2"/>
    <p:sldLayoutId id="2147484811" r:id="rId3"/>
    <p:sldLayoutId id="2147484812" r:id="rId4"/>
    <p:sldLayoutId id="2147484813" r:id="rId5"/>
    <p:sldLayoutId id="2147484814" r:id="rId6"/>
    <p:sldLayoutId id="2147484815" r:id="rId7"/>
    <p:sldLayoutId id="2147484816" r:id="rId8"/>
    <p:sldLayoutId id="2147484817" r:id="rId9"/>
    <p:sldLayoutId id="2147484818" r:id="rId10"/>
    <p:sldLayoutId id="2147484819" r:id="rId11"/>
    <p:sldLayoutId id="2147484820" r:id="rId12"/>
    <p:sldLayoutId id="2147484821" r:id="rId13"/>
    <p:sldLayoutId id="2147484822" r:id="rId14"/>
    <p:sldLayoutId id="2147484823" r:id="rId15"/>
    <p:sldLayoutId id="2147484825" r:id="rId16"/>
    <p:sldLayoutId id="2147486264" r:id="rId17"/>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4464871"/>
            <a:ext cx="3619500" cy="119063"/>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4940300" y="4583908"/>
            <a:ext cx="3619500" cy="13930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4E6C4FC2-043E-0E44-BD9B-2431B69F8AA0}" type="datetime1">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21.9.2020</a:t>
            </a:fld>
            <a:endParaRPr lang="fi-FI">
              <a:solidFill>
                <a:prstClr val="black">
                  <a:tint val="75000"/>
                </a:prstClr>
              </a:solidFill>
              <a:latin typeface="Arial" charset="0"/>
              <a:ea typeface="ＭＳ Ｐゴシック" charset="0"/>
              <a:cs typeface="ＭＳ Ｐゴシック" charset="0"/>
            </a:endParaRPr>
          </a:p>
        </p:txBody>
      </p:sp>
      <p:sp>
        <p:nvSpPr>
          <p:cNvPr id="9" name="Slide Number Placeholder 8"/>
          <p:cNvSpPr>
            <a:spLocks noGrp="1"/>
          </p:cNvSpPr>
          <p:nvPr>
            <p:ph type="sldNum" sz="quarter" idx="4"/>
          </p:nvPr>
        </p:nvSpPr>
        <p:spPr>
          <a:xfrm>
            <a:off x="4940300" y="4723921"/>
            <a:ext cx="3619500" cy="121445"/>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93815416"/>
      </p:ext>
    </p:extLst>
  </p:cSld>
  <p:clrMap bg1="lt1" tx1="dk1" bg2="lt2" tx2="dk2" accent1="accent1" accent2="accent2" accent3="accent3" accent4="accent4" accent5="accent5" accent6="accent6" hlink="hlink" folHlink="folHlink"/>
  <p:sldLayoutIdLst>
    <p:sldLayoutId id="2147484845" r:id="rId1"/>
    <p:sldLayoutId id="2147484846" r:id="rId2"/>
    <p:sldLayoutId id="2147484847" r:id="rId3"/>
    <p:sldLayoutId id="2147484848" r:id="rId4"/>
    <p:sldLayoutId id="2147484849" r:id="rId5"/>
    <p:sldLayoutId id="2147484850" r:id="rId6"/>
    <p:sldLayoutId id="2147484851" r:id="rId7"/>
    <p:sldLayoutId id="2147484852" r:id="rId8"/>
    <p:sldLayoutId id="2147484853" r:id="rId9"/>
    <p:sldLayoutId id="2147484854" r:id="rId10"/>
    <p:sldLayoutId id="2147484855" r:id="rId11"/>
    <p:sldLayoutId id="2147484856" r:id="rId12"/>
    <p:sldLayoutId id="2147484857" r:id="rId13"/>
    <p:sldLayoutId id="2147484858" r:id="rId14"/>
    <p:sldLayoutId id="2147484859" r:id="rId15"/>
    <p:sldLayoutId id="2147484860" r:id="rId16"/>
    <p:sldLayoutId id="2147484861" r:id="rId17"/>
    <p:sldLayoutId id="2147484862" r:id="rId18"/>
    <p:sldLayoutId id="2147484863" r:id="rId19"/>
    <p:sldLayoutId id="2147484864" r:id="rId20"/>
    <p:sldLayoutId id="2147484865" r:id="rId21"/>
    <p:sldLayoutId id="2147484867" r:id="rId22"/>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7"/>
            <a:ext cx="3619500" cy="119063"/>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r>
              <a:rPr lang="fi-FI" dirty="0">
                <a:solidFill>
                  <a:prstClr val="black">
                    <a:tint val="75000"/>
                  </a:prstClr>
                </a:solidFill>
                <a:latin typeface="Arial" charset="0"/>
                <a:ea typeface="ＭＳ Ｐゴシック" charset="0"/>
                <a:cs typeface="ＭＳ Ｐゴシック" charset="0"/>
              </a:rPr>
              <a:t>28.11.2014</a:t>
            </a: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94972784"/>
      </p:ext>
    </p:extLst>
  </p:cSld>
  <p:clrMap bg1="lt1" tx1="dk1" bg2="lt2" tx2="dk2" accent1="accent1" accent2="accent2" accent3="accent3" accent4="accent4" accent5="accent5" accent6="accent6" hlink="hlink" folHlink="folHlink"/>
  <p:sldLayoutIdLst>
    <p:sldLayoutId id="2147484907" r:id="rId1"/>
    <p:sldLayoutId id="2147484908" r:id="rId2"/>
    <p:sldLayoutId id="2147484909" r:id="rId3"/>
    <p:sldLayoutId id="2147484910" r:id="rId4"/>
    <p:sldLayoutId id="2147484911" r:id="rId5"/>
    <p:sldLayoutId id="2147484912" r:id="rId6"/>
    <p:sldLayoutId id="2147484913" r:id="rId7"/>
    <p:sldLayoutId id="2147484914" r:id="rId8"/>
    <p:sldLayoutId id="2147484915" r:id="rId9"/>
    <p:sldLayoutId id="2147484916" r:id="rId10"/>
    <p:sldLayoutId id="2147484917" r:id="rId11"/>
    <p:sldLayoutId id="2147484918" r:id="rId12"/>
    <p:sldLayoutId id="2147484919" r:id="rId13"/>
    <p:sldLayoutId id="2147484920" r:id="rId14"/>
    <p:sldLayoutId id="2147484921" r:id="rId15"/>
    <p:sldLayoutId id="2147484923" r:id="rId16"/>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7"/>
            <a:ext cx="3619500" cy="119063"/>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r>
              <a:rPr lang="fi-FI" dirty="0">
                <a:solidFill>
                  <a:prstClr val="black">
                    <a:tint val="75000"/>
                  </a:prstClr>
                </a:solidFill>
                <a:latin typeface="Arial" charset="0"/>
                <a:ea typeface="ＭＳ Ｐゴシック" charset="0"/>
                <a:cs typeface="ＭＳ Ｐゴシック" charset="0"/>
              </a:rPr>
              <a:t>28.11.2014</a:t>
            </a: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54404342"/>
      </p:ext>
    </p:extLst>
  </p:cSld>
  <p:clrMap bg1="lt1" tx1="dk1" bg2="lt2" tx2="dk2" accent1="accent1" accent2="accent2" accent3="accent3" accent4="accent4" accent5="accent5" accent6="accent6" hlink="hlink" folHlink="folHlink"/>
  <p:sldLayoutIdLst>
    <p:sldLayoutId id="2147485060" r:id="rId1"/>
    <p:sldLayoutId id="2147485061" r:id="rId2"/>
    <p:sldLayoutId id="2147485062" r:id="rId3"/>
    <p:sldLayoutId id="2147485063" r:id="rId4"/>
    <p:sldLayoutId id="2147485064" r:id="rId5"/>
    <p:sldLayoutId id="2147485065" r:id="rId6"/>
    <p:sldLayoutId id="2147485066" r:id="rId7"/>
    <p:sldLayoutId id="2147485067" r:id="rId8"/>
    <p:sldLayoutId id="2147485068" r:id="rId9"/>
    <p:sldLayoutId id="2147485069" r:id="rId10"/>
    <p:sldLayoutId id="2147485070" r:id="rId11"/>
    <p:sldLayoutId id="2147485071" r:id="rId12"/>
    <p:sldLayoutId id="2147485072" r:id="rId13"/>
    <p:sldLayoutId id="2147485073" r:id="rId14"/>
    <p:sldLayoutId id="2147485074" r:id="rId15"/>
    <p:sldLayoutId id="2147485075" r:id="rId16"/>
    <p:sldLayoutId id="2147485076" r:id="rId17"/>
    <p:sldLayoutId id="2147485077" r:id="rId18"/>
    <p:sldLayoutId id="2147485078" r:id="rId19"/>
    <p:sldLayoutId id="2147485079" r:id="rId20"/>
    <p:sldLayoutId id="2147485080" r:id="rId21"/>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0" name="Kuva 49"/>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110000" y="43"/>
            <a:ext cx="2033020" cy="1325883"/>
          </a:xfrm>
          <a:prstGeom prst="rect">
            <a:avLst/>
          </a:prstGeom>
        </p:spPr>
      </p:pic>
      <p:sp>
        <p:nvSpPr>
          <p:cNvPr id="2" name="Otsikon paikkamerkki 1"/>
          <p:cNvSpPr>
            <a:spLocks noGrp="1"/>
          </p:cNvSpPr>
          <p:nvPr>
            <p:ph type="title"/>
          </p:nvPr>
        </p:nvSpPr>
        <p:spPr>
          <a:xfrm>
            <a:off x="323528" y="230102"/>
            <a:ext cx="6696744" cy="613483"/>
          </a:xfrm>
          <a:prstGeom prst="rect">
            <a:avLst/>
          </a:prstGeom>
        </p:spPr>
        <p:txBody>
          <a:bodyPr vert="horz" lIns="91440" tIns="45720" rIns="91440" bIns="4572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323528" y="843575"/>
            <a:ext cx="6696744" cy="3960439"/>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7469839" y="4815315"/>
            <a:ext cx="1427521" cy="165101"/>
          </a:xfrm>
          <a:prstGeom prst="rect">
            <a:avLst/>
          </a:prstGeom>
        </p:spPr>
        <p:txBody>
          <a:bodyPr vert="horz" lIns="0" tIns="0" rIns="0" bIns="0" rtlCol="0" anchor="b" anchorCtr="0"/>
          <a:lstStyle>
            <a:lvl1pPr algn="l">
              <a:defRPr sz="1000">
                <a:solidFill>
                  <a:srgbClr val="C2BDBA"/>
                </a:solidFill>
              </a:defRPr>
            </a:lvl1pPr>
          </a:lstStyle>
          <a:p>
            <a:pPr defTabSz="914400"/>
            <a:endParaRPr lang="fi-FI">
              <a:latin typeface="Arial"/>
              <a:ea typeface="ＭＳ Ｐゴシック" charset="0"/>
              <a:cs typeface="ＭＳ Ｐゴシック" charset="0"/>
            </a:endParaRPr>
          </a:p>
        </p:txBody>
      </p:sp>
      <p:sp>
        <p:nvSpPr>
          <p:cNvPr id="5" name="Alatunnisteen paikkamerkki 4"/>
          <p:cNvSpPr>
            <a:spLocks noGrp="1"/>
          </p:cNvSpPr>
          <p:nvPr>
            <p:ph type="ftr" sz="quarter" idx="3"/>
          </p:nvPr>
        </p:nvSpPr>
        <p:spPr>
          <a:xfrm>
            <a:off x="7469857" y="4011915"/>
            <a:ext cx="1422643" cy="643306"/>
          </a:xfrm>
          <a:prstGeom prst="rect">
            <a:avLst/>
          </a:prstGeom>
        </p:spPr>
        <p:txBody>
          <a:bodyPr vert="horz" lIns="0" tIns="0" rIns="0" bIns="0" rtlCol="0" anchor="b" anchorCtr="0"/>
          <a:lstStyle>
            <a:lvl1pPr algn="l">
              <a:defRPr sz="1000">
                <a:solidFill>
                  <a:srgbClr val="C2BDBA"/>
                </a:solidFill>
              </a:defRPr>
            </a:lvl1pPr>
          </a:lstStyle>
          <a:p>
            <a:pPr defTabSz="914400"/>
            <a:r>
              <a:rPr lang="fi-FI">
                <a:latin typeface="Arial"/>
                <a:ea typeface="ＭＳ Ｐゴシック" charset="0"/>
                <a:cs typeface="ＭＳ Ｐゴシック" charset="0"/>
              </a:rPr>
              <a:t>Alaviite</a:t>
            </a:r>
            <a:endParaRPr lang="fi-FI" dirty="0">
              <a:latin typeface="Arial"/>
              <a:ea typeface="ＭＳ Ｐゴシック" charset="0"/>
              <a:cs typeface="ＭＳ Ｐゴシック" charset="0"/>
            </a:endParaRPr>
          </a:p>
        </p:txBody>
      </p:sp>
      <p:sp>
        <p:nvSpPr>
          <p:cNvPr id="6" name="Dian numeron paikkamerkki 5"/>
          <p:cNvSpPr>
            <a:spLocks noGrp="1"/>
          </p:cNvSpPr>
          <p:nvPr>
            <p:ph type="sldNum" sz="quarter" idx="4"/>
          </p:nvPr>
        </p:nvSpPr>
        <p:spPr>
          <a:xfrm>
            <a:off x="7468448" y="4634161"/>
            <a:ext cx="570127" cy="165101"/>
          </a:xfrm>
          <a:prstGeom prst="rect">
            <a:avLst/>
          </a:prstGeom>
        </p:spPr>
        <p:txBody>
          <a:bodyPr vert="horz" lIns="0" tIns="0" rIns="0" bIns="0" rtlCol="0" anchor="b" anchorCtr="0"/>
          <a:lstStyle>
            <a:lvl1pPr algn="l">
              <a:defRPr sz="1000">
                <a:solidFill>
                  <a:srgbClr val="C2BDBA"/>
                </a:solidFill>
              </a:defRPr>
            </a:lvl1pPr>
          </a:lstStyle>
          <a:p>
            <a:pPr defTabSz="914400"/>
            <a:fld id="{0CDDEEDB-25F1-4D3E-800A-9D02EA80302B}" type="slidenum">
              <a:rPr lang="fi-FI" smtClean="0">
                <a:latin typeface="Arial"/>
                <a:ea typeface="ＭＳ Ｐゴシック" charset="0"/>
                <a:cs typeface="ＭＳ Ｐゴシック" charset="0"/>
              </a:rPr>
              <a:pPr defTabSz="914400"/>
              <a:t>‹#›</a:t>
            </a:fld>
            <a:endParaRPr lang="fi-FI" dirty="0">
              <a:latin typeface="Arial"/>
              <a:ea typeface="ＭＳ Ｐゴシック" charset="0"/>
              <a:cs typeface="ＭＳ Ｐゴシック" charset="0"/>
            </a:endParaRPr>
          </a:p>
        </p:txBody>
      </p:sp>
      <p:cxnSp>
        <p:nvCxnSpPr>
          <p:cNvPr id="12" name="Suora yhdysviiva 11"/>
          <p:cNvCxnSpPr/>
          <p:nvPr userDrawn="1"/>
        </p:nvCxnSpPr>
        <p:spPr>
          <a:xfrm>
            <a:off x="7090885" y="377559"/>
            <a:ext cx="0" cy="440874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670327"/>
      </p:ext>
    </p:extLst>
  </p:cSld>
  <p:clrMap bg1="lt1" tx1="dk1" bg2="lt2" tx2="dk2" accent1="accent1" accent2="accent2" accent3="accent3" accent4="accent4" accent5="accent5" accent6="accent6" hlink="hlink" folHlink="folHlink"/>
  <p:sldLayoutIdLst>
    <p:sldLayoutId id="2147485163" r:id="rId1"/>
    <p:sldLayoutId id="2147485164" r:id="rId2"/>
    <p:sldLayoutId id="2147485165" r:id="rId3"/>
    <p:sldLayoutId id="2147485166" r:id="rId4"/>
    <p:sldLayoutId id="2147485167" r:id="rId5"/>
    <p:sldLayoutId id="2147485168" r:id="rId6"/>
    <p:sldLayoutId id="2147485169" r:id="rId7"/>
    <p:sldLayoutId id="2147485170" r:id="rId8"/>
    <p:sldLayoutId id="2147485171" r:id="rId9"/>
    <p:sldLayoutId id="2147485172" r:id="rId10"/>
    <p:sldLayoutId id="2147485173" r:id="rId11"/>
  </p:sldLayoutIdLst>
  <p:hf hdr="0" dt="0"/>
  <p:txStyles>
    <p:titleStyle>
      <a:lvl1pPr algn="l" defTabSz="914400" rtl="0" eaLnBrk="1" latinLnBrk="0" hangingPunct="1">
        <a:lnSpc>
          <a:spcPts val="3600"/>
        </a:lnSpc>
        <a:spcBef>
          <a:spcPct val="0"/>
        </a:spcBef>
        <a:buNone/>
        <a:defRPr sz="3000" b="1" kern="1200">
          <a:solidFill>
            <a:schemeClr val="tx2"/>
          </a:solidFill>
          <a:latin typeface="+mj-lt"/>
          <a:ea typeface="+mj-ea"/>
          <a:cs typeface="+mj-cs"/>
        </a:defRPr>
      </a:lvl1pPr>
    </p:titleStyle>
    <p:bodyStyle>
      <a:lvl1pPr marL="176213" indent="-176213" algn="l" defTabSz="914400" rtl="0" eaLnBrk="1" latinLnBrk="0" hangingPunct="1">
        <a:lnSpc>
          <a:spcPct val="100000"/>
        </a:lnSpc>
        <a:spcBef>
          <a:spcPts val="0"/>
        </a:spcBef>
        <a:buClr>
          <a:schemeClr val="tx2"/>
        </a:buClr>
        <a:buFont typeface="Arial" panose="020B0604020202020204" pitchFamily="34" charset="0"/>
        <a:buChar char="•"/>
        <a:defRPr sz="2000" kern="1200">
          <a:solidFill>
            <a:schemeClr val="tx1"/>
          </a:solidFill>
          <a:latin typeface="+mn-lt"/>
          <a:ea typeface="+mn-ea"/>
          <a:cs typeface="+mn-cs"/>
        </a:defRPr>
      </a:lvl1pPr>
      <a:lvl2pPr marL="360363" indent="-184150" algn="l" defTabSz="9144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2pPr>
      <a:lvl3pPr marL="536575" indent="-176213" algn="l" defTabSz="9144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3pPr>
      <a:lvl4pPr marL="719138" indent="-182563" algn="l" defTabSz="9144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4pPr>
      <a:lvl5pPr marL="896938" indent="-177800" algn="l" defTabSz="9144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7"/>
            <a:ext cx="3619500" cy="119063"/>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r>
              <a:rPr lang="fi-FI" dirty="0">
                <a:solidFill>
                  <a:prstClr val="black">
                    <a:tint val="75000"/>
                  </a:prstClr>
                </a:solidFill>
                <a:latin typeface="Arial" charset="0"/>
                <a:ea typeface="ＭＳ Ｐゴシック" charset="0"/>
                <a:cs typeface="ＭＳ Ｐゴシック" charset="0"/>
              </a:rPr>
              <a:t>28.11.2014</a:t>
            </a: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65825219"/>
      </p:ext>
    </p:extLst>
  </p:cSld>
  <p:clrMap bg1="lt1" tx1="dk1" bg2="lt2" tx2="dk2" accent1="accent1" accent2="accent2" accent3="accent3" accent4="accent4" accent5="accent5" accent6="accent6" hlink="hlink" folHlink="folHlink"/>
  <p:sldLayoutIdLst>
    <p:sldLayoutId id="2147485220" r:id="rId1"/>
    <p:sldLayoutId id="2147485221" r:id="rId2"/>
    <p:sldLayoutId id="2147485222" r:id="rId3"/>
    <p:sldLayoutId id="2147485223" r:id="rId4"/>
    <p:sldLayoutId id="2147485224" r:id="rId5"/>
    <p:sldLayoutId id="2147485225" r:id="rId6"/>
    <p:sldLayoutId id="2147485226" r:id="rId7"/>
    <p:sldLayoutId id="2147485227" r:id="rId8"/>
    <p:sldLayoutId id="2147485228" r:id="rId9"/>
    <p:sldLayoutId id="2147485229" r:id="rId10"/>
    <p:sldLayoutId id="2147485230" r:id="rId11"/>
    <p:sldLayoutId id="2147485231" r:id="rId12"/>
    <p:sldLayoutId id="2147485232" r:id="rId13"/>
    <p:sldLayoutId id="2147485233" r:id="rId14"/>
    <p:sldLayoutId id="2147485234" r:id="rId15"/>
    <p:sldLayoutId id="2147485235" r:id="rId16"/>
    <p:sldLayoutId id="2147485236" r:id="rId17"/>
    <p:sldLayoutId id="2147485238" r:id="rId18"/>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7"/>
            <a:ext cx="3619500" cy="119063"/>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r>
              <a:rPr lang="fi-FI" dirty="0">
                <a:solidFill>
                  <a:prstClr val="black">
                    <a:tint val="75000"/>
                  </a:prstClr>
                </a:solidFill>
                <a:latin typeface="Arial" charset="0"/>
                <a:ea typeface="ＭＳ Ｐゴシック" charset="0"/>
                <a:cs typeface="ＭＳ Ｐゴシック" charset="0"/>
              </a:rPr>
              <a:t>28.11.2014</a:t>
            </a: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91045866"/>
      </p:ext>
    </p:extLst>
  </p:cSld>
  <p:clrMap bg1="lt1" tx1="dk1" bg2="lt2" tx2="dk2" accent1="accent1" accent2="accent2" accent3="accent3" accent4="accent4" accent5="accent5" accent6="accent6" hlink="hlink" folHlink="folHlink"/>
  <p:sldLayoutIdLst>
    <p:sldLayoutId id="2147485257" r:id="rId1"/>
    <p:sldLayoutId id="2147485258" r:id="rId2"/>
    <p:sldLayoutId id="2147485259" r:id="rId3"/>
    <p:sldLayoutId id="2147485260" r:id="rId4"/>
    <p:sldLayoutId id="2147485261" r:id="rId5"/>
    <p:sldLayoutId id="2147485262" r:id="rId6"/>
    <p:sldLayoutId id="2147485263" r:id="rId7"/>
    <p:sldLayoutId id="2147485264" r:id="rId8"/>
    <p:sldLayoutId id="2147485265" r:id="rId9"/>
    <p:sldLayoutId id="2147485266" r:id="rId10"/>
    <p:sldLayoutId id="2147485267" r:id="rId11"/>
    <p:sldLayoutId id="2147485268" r:id="rId12"/>
    <p:sldLayoutId id="2147485269" r:id="rId13"/>
    <p:sldLayoutId id="2147485270" r:id="rId14"/>
    <p:sldLayoutId id="2147485271" r:id="rId15"/>
    <p:sldLayoutId id="2147485272" r:id="rId16"/>
    <p:sldLayoutId id="2147485273" r:id="rId17"/>
    <p:sldLayoutId id="2147485274" r:id="rId18"/>
    <p:sldLayoutId id="2147485275" r:id="rId19"/>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7"/>
            <a:ext cx="3619500" cy="119063"/>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r>
              <a:rPr lang="fi-FI" dirty="0">
                <a:solidFill>
                  <a:prstClr val="black">
                    <a:tint val="75000"/>
                  </a:prstClr>
                </a:solidFill>
                <a:latin typeface="Arial" charset="0"/>
                <a:ea typeface="ＭＳ Ｐゴシック" charset="0"/>
                <a:cs typeface="ＭＳ Ｐゴシック" charset="0"/>
              </a:rPr>
              <a:t>28.11.2014</a:t>
            </a: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1944956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13" r:id="rId18"/>
    <p:sldLayoutId id="2147483814" r:id="rId19"/>
    <p:sldLayoutId id="2147483815" r:id="rId20"/>
    <p:sldLayoutId id="2147483816" r:id="rId21"/>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7"/>
            <a:ext cx="3619500" cy="119063"/>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r>
              <a:rPr lang="fi-FI" dirty="0">
                <a:solidFill>
                  <a:prstClr val="black">
                    <a:tint val="75000"/>
                  </a:prstClr>
                </a:solidFill>
                <a:latin typeface="Arial" charset="0"/>
                <a:ea typeface="ＭＳ Ｐゴシック" charset="0"/>
                <a:cs typeface="ＭＳ Ｐゴシック" charset="0"/>
              </a:rPr>
              <a:t>28.11.2014</a:t>
            </a: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4015652"/>
      </p:ext>
    </p:extLst>
  </p:cSld>
  <p:clrMap bg1="lt1" tx1="dk1" bg2="lt2" tx2="dk2" accent1="accent1" accent2="accent2" accent3="accent3" accent4="accent4" accent5="accent5" accent6="accent6" hlink="hlink" folHlink="folHlink"/>
  <p:sldLayoutIdLst>
    <p:sldLayoutId id="2147485299" r:id="rId1"/>
    <p:sldLayoutId id="2147485300" r:id="rId2"/>
    <p:sldLayoutId id="2147485301" r:id="rId3"/>
    <p:sldLayoutId id="2147485302" r:id="rId4"/>
    <p:sldLayoutId id="2147485303" r:id="rId5"/>
    <p:sldLayoutId id="2147485304" r:id="rId6"/>
    <p:sldLayoutId id="2147485305" r:id="rId7"/>
    <p:sldLayoutId id="2147485306" r:id="rId8"/>
    <p:sldLayoutId id="2147485307" r:id="rId9"/>
    <p:sldLayoutId id="2147485308" r:id="rId10"/>
    <p:sldLayoutId id="2147485309" r:id="rId11"/>
    <p:sldLayoutId id="2147485310" r:id="rId12"/>
    <p:sldLayoutId id="2147485311" r:id="rId13"/>
    <p:sldLayoutId id="2147485312" r:id="rId14"/>
    <p:sldLayoutId id="2147485313" r:id="rId15"/>
    <p:sldLayoutId id="2147485314" r:id="rId16"/>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7"/>
            <a:ext cx="3619500" cy="119063"/>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ED520173-7D7F-4FBC-A781-33E654CAA422}" type="datetime1">
              <a:rPr lang="fi-FI" smtClean="0">
                <a:solidFill>
                  <a:prstClr val="black">
                    <a:tint val="75000"/>
                  </a:prstClr>
                </a:solidFill>
                <a:latin typeface="Arial" charset="0"/>
                <a:ea typeface="ＭＳ Ｐゴシック" charset="0"/>
                <a:cs typeface="ＭＳ Ｐゴシック" charset="0"/>
              </a:rPr>
              <a:pPr fontAlgn="base">
                <a:spcBef>
                  <a:spcPct val="0"/>
                </a:spcBef>
                <a:spcAft>
                  <a:spcPct val="0"/>
                </a:spcAft>
                <a:defRPr/>
              </a:pPr>
              <a:t>21.9.2020</a:t>
            </a:fld>
            <a:endParaRPr lang="fi-FI">
              <a:solidFill>
                <a:prstClr val="black">
                  <a:tint val="75000"/>
                </a:prstClr>
              </a:solidFill>
              <a:latin typeface="Arial" charset="0"/>
              <a:ea typeface="ＭＳ Ｐゴシック" charset="0"/>
              <a:cs typeface="ＭＳ Ｐゴシック" charset="0"/>
            </a:endParaRP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85242640"/>
      </p:ext>
    </p:extLst>
  </p:cSld>
  <p:clrMap bg1="lt1" tx1="dk1" bg2="lt2" tx2="dk2" accent1="accent1" accent2="accent2" accent3="accent3" accent4="accent4" accent5="accent5" accent6="accent6" hlink="hlink" folHlink="folHlink"/>
  <p:sldLayoutIdLst>
    <p:sldLayoutId id="2147485359" r:id="rId1"/>
    <p:sldLayoutId id="2147485360" r:id="rId2"/>
    <p:sldLayoutId id="2147485361" r:id="rId3"/>
    <p:sldLayoutId id="2147485362" r:id="rId4"/>
    <p:sldLayoutId id="2147485363" r:id="rId5"/>
    <p:sldLayoutId id="2147485364" r:id="rId6"/>
    <p:sldLayoutId id="2147485365" r:id="rId7"/>
    <p:sldLayoutId id="2147485366" r:id="rId8"/>
    <p:sldLayoutId id="2147485367" r:id="rId9"/>
    <p:sldLayoutId id="2147485368" r:id="rId10"/>
    <p:sldLayoutId id="2147485369" r:id="rId11"/>
    <p:sldLayoutId id="2147485370" r:id="rId12"/>
    <p:sldLayoutId id="2147485371" r:id="rId13"/>
    <p:sldLayoutId id="2147485372" r:id="rId14"/>
    <p:sldLayoutId id="2147485373" r:id="rId15"/>
    <p:sldLayoutId id="2147485374" r:id="rId16"/>
    <p:sldLayoutId id="2147485375" r:id="rId17"/>
    <p:sldLayoutId id="2147485376" r:id="rId18"/>
    <p:sldLayoutId id="2147485377" r:id="rId19"/>
    <p:sldLayoutId id="2147485378" r:id="rId20"/>
    <p:sldLayoutId id="2147485379" r:id="rId21"/>
    <p:sldLayoutId id="2147485380" r:id="rId22"/>
    <p:sldLayoutId id="2147485381" r:id="rId23"/>
    <p:sldLayoutId id="2147485382" r:id="rId24"/>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4464871"/>
            <a:ext cx="3619500" cy="119063"/>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4940300" y="4583908"/>
            <a:ext cx="3619500" cy="13930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4E6C4FC2-043E-0E44-BD9B-2431B69F8AA0}" type="datetime1">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21.9.2020</a:t>
            </a:fld>
            <a:endParaRPr lang="fi-FI">
              <a:solidFill>
                <a:prstClr val="black">
                  <a:tint val="75000"/>
                </a:prstClr>
              </a:solidFill>
              <a:latin typeface="Arial" charset="0"/>
              <a:ea typeface="ＭＳ Ｐゴシック" charset="0"/>
              <a:cs typeface="ＭＳ Ｐゴシック" charset="0"/>
            </a:endParaRPr>
          </a:p>
        </p:txBody>
      </p:sp>
      <p:sp>
        <p:nvSpPr>
          <p:cNvPr id="9" name="Slide Number Placeholder 8"/>
          <p:cNvSpPr>
            <a:spLocks noGrp="1"/>
          </p:cNvSpPr>
          <p:nvPr>
            <p:ph type="sldNum" sz="quarter" idx="4"/>
          </p:nvPr>
        </p:nvSpPr>
        <p:spPr>
          <a:xfrm>
            <a:off x="4940300" y="4723334"/>
            <a:ext cx="3619500" cy="121445"/>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16942986"/>
      </p:ext>
    </p:extLst>
  </p:cSld>
  <p:clrMap bg1="lt1" tx1="dk1" bg2="lt2" tx2="dk2" accent1="accent1" accent2="accent2" accent3="accent3" accent4="accent4" accent5="accent5" accent6="accent6" hlink="hlink" folHlink="folHlink"/>
  <p:sldLayoutIdLst>
    <p:sldLayoutId id="2147485493" r:id="rId1"/>
    <p:sldLayoutId id="2147485494" r:id="rId2"/>
    <p:sldLayoutId id="2147485495" r:id="rId3"/>
    <p:sldLayoutId id="2147485496" r:id="rId4"/>
    <p:sldLayoutId id="2147485497" r:id="rId5"/>
    <p:sldLayoutId id="2147485498" r:id="rId6"/>
    <p:sldLayoutId id="2147485499" r:id="rId7"/>
    <p:sldLayoutId id="2147485500" r:id="rId8"/>
    <p:sldLayoutId id="2147485501" r:id="rId9"/>
    <p:sldLayoutId id="2147485502" r:id="rId10"/>
    <p:sldLayoutId id="2147485503" r:id="rId11"/>
    <p:sldLayoutId id="2147485504" r:id="rId12"/>
    <p:sldLayoutId id="2147485505" r:id="rId13"/>
    <p:sldLayoutId id="2147485506" r:id="rId14"/>
    <p:sldLayoutId id="2147485507" r:id="rId15"/>
    <p:sldLayoutId id="2147485508" r:id="rId16"/>
    <p:sldLayoutId id="2147485509" r:id="rId17"/>
    <p:sldLayoutId id="2147485510" r:id="rId18"/>
    <p:sldLayoutId id="2147485511" r:id="rId19"/>
    <p:sldLayoutId id="2147485512" r:id="rId20"/>
    <p:sldLayoutId id="2147485513" r:id="rId21"/>
  </p:sldLayoutIdLst>
  <mc:AlternateContent xmlns:mc="http://schemas.openxmlformats.org/markup-compatibility/2006" xmlns:p14="http://schemas.microsoft.com/office/powerpoint/2010/main">
    <mc:Choice Requires="p14">
      <p:transition p14:dur="100" advClick="0" advTm="10000">
        <p:cut/>
      </p:transition>
    </mc:Choice>
    <mc:Fallback xmlns="">
      <p:transition xmlns:p14="http://schemas.microsoft.com/office/powerpoint/2010/main" advClick="0" advTm="10000">
        <p:cut/>
      </p:transition>
    </mc:Fallback>
  </mc:AlternateConten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188" y="4516042"/>
            <a:ext cx="3619500" cy="119063"/>
          </a:xfrm>
          <a:prstGeom prst="rect">
            <a:avLst/>
          </a:prstGeom>
        </p:spPr>
        <p:txBody>
          <a:bodyPr vert="horz" lIns="91440" tIns="45720" rIns="0" bIns="45720" rtlCol="0" anchor="ctr"/>
          <a:lstStyle>
            <a:lvl1pPr algn="r" defTabSz="457200">
              <a:defRPr sz="900">
                <a:solidFill>
                  <a:prstClr val="black">
                    <a:tint val="75000"/>
                  </a:prstClr>
                </a:solidFill>
              </a:defRPr>
            </a:lvl1pPr>
          </a:lstStyle>
          <a:p>
            <a:pPr fontAlgn="base">
              <a:spcBef>
                <a:spcPct val="0"/>
              </a:spcBef>
              <a:spcAft>
                <a:spcPct val="0"/>
              </a:spcAft>
              <a:defRPr/>
            </a:pPr>
            <a:endParaRPr lang="fi-FI">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188" y="4635113"/>
            <a:ext cx="3619500" cy="139303"/>
          </a:xfrm>
          <a:prstGeom prst="rect">
            <a:avLst/>
          </a:prstGeom>
        </p:spPr>
        <p:txBody>
          <a:bodyPr vert="horz" lIns="91440" tIns="45720" rIns="0" bIns="45720" rtlCol="0" anchor="ctr"/>
          <a:lstStyle>
            <a:lvl1pPr algn="r" defTabSz="457200">
              <a:defRPr sz="900">
                <a:solidFill>
                  <a:prstClr val="black">
                    <a:tint val="75000"/>
                  </a:prstClr>
                </a:solidFill>
              </a:defRPr>
            </a:lvl1pPr>
          </a:lstStyle>
          <a:p>
            <a:pPr fontAlgn="base">
              <a:spcBef>
                <a:spcPct val="0"/>
              </a:spcBef>
              <a:spcAft>
                <a:spcPct val="0"/>
              </a:spcAft>
              <a:defRPr/>
            </a:pPr>
            <a:fld id="{D43054B6-E18D-2E4F-8789-94FFA9944EEB}" type="datetime1">
              <a:rPr lang="fi-FI">
                <a:latin typeface="Arial" charset="0"/>
                <a:ea typeface="ＭＳ Ｐゴシック" charset="0"/>
                <a:cs typeface="ＭＳ Ｐゴシック" charset="0"/>
              </a:rPr>
              <a:pPr fontAlgn="base">
                <a:spcBef>
                  <a:spcPct val="0"/>
                </a:spcBef>
                <a:spcAft>
                  <a:spcPct val="0"/>
                </a:spcAft>
                <a:defRPr/>
              </a:pPr>
              <a:t>21.9.2020</a:t>
            </a:fld>
            <a:endParaRPr lang="fi-FI">
              <a:latin typeface="Arial" charset="0"/>
              <a:ea typeface="ＭＳ Ｐゴシック" charset="0"/>
              <a:cs typeface="ＭＳ Ｐゴシック" charset="0"/>
            </a:endParaRPr>
          </a:p>
        </p:txBody>
      </p:sp>
      <p:sp>
        <p:nvSpPr>
          <p:cNvPr id="9" name="Slide Number Placeholder 8"/>
          <p:cNvSpPr>
            <a:spLocks noGrp="1"/>
          </p:cNvSpPr>
          <p:nvPr>
            <p:ph type="sldNum" sz="quarter" idx="4"/>
          </p:nvPr>
        </p:nvSpPr>
        <p:spPr>
          <a:xfrm>
            <a:off x="5056188" y="4774407"/>
            <a:ext cx="3619500" cy="121444"/>
          </a:xfrm>
          <a:prstGeom prst="rect">
            <a:avLst/>
          </a:prstGeom>
        </p:spPr>
        <p:txBody>
          <a:bodyPr vert="horz" lIns="91440" tIns="45720" rIns="0" bIns="45720" rtlCol="0" anchor="ctr"/>
          <a:lstStyle>
            <a:lvl1pPr algn="r" defTabSz="457200">
              <a:defRPr sz="900">
                <a:solidFill>
                  <a:prstClr val="black">
                    <a:tint val="75000"/>
                  </a:prstClr>
                </a:solidFill>
              </a:defRPr>
            </a:lvl1pPr>
          </a:lstStyle>
          <a:p>
            <a:pPr fontAlgn="base">
              <a:spcBef>
                <a:spcPct val="0"/>
              </a:spcBef>
              <a:spcAft>
                <a:spcPct val="0"/>
              </a:spcAft>
              <a:defRPr/>
            </a:pPr>
            <a:fld id="{BD626DEF-1B55-B949-82A4-A9E196081603}" type="slidenum">
              <a:rPr lang="fi-FI">
                <a:latin typeface="Arial" charset="0"/>
                <a:ea typeface="ＭＳ Ｐゴシック" charset="0"/>
                <a:cs typeface="ＭＳ Ｐゴシック" charset="0"/>
              </a:rPr>
              <a:pPr fontAlgn="base">
                <a:spcBef>
                  <a:spcPct val="0"/>
                </a:spcBef>
                <a:spcAft>
                  <a:spcPct val="0"/>
                </a:spcAft>
                <a:defRPr/>
              </a:pPr>
              <a:t>‹#›</a:t>
            </a:fld>
            <a:endParaRPr lang="fi-FI">
              <a:latin typeface="Arial" charset="0"/>
              <a:ea typeface="ＭＳ Ｐゴシック" charset="0"/>
              <a:cs typeface="ＭＳ Ｐゴシック" charset="0"/>
            </a:endParaRPr>
          </a:p>
        </p:txBody>
      </p:sp>
    </p:spTree>
    <p:extLst>
      <p:ext uri="{BB962C8B-B14F-4D97-AF65-F5344CB8AC3E}">
        <p14:creationId xmlns:p14="http://schemas.microsoft.com/office/powerpoint/2010/main" val="2213969108"/>
      </p:ext>
    </p:extLst>
  </p:cSld>
  <p:clrMap bg1="lt1" tx1="dk1" bg2="lt2" tx2="dk2" accent1="accent1" accent2="accent2" accent3="accent3" accent4="accent4" accent5="accent5" accent6="accent6" hlink="hlink" folHlink="folHlink"/>
  <p:sldLayoutIdLst>
    <p:sldLayoutId id="2147485562" r:id="rId1"/>
    <p:sldLayoutId id="2147485563" r:id="rId2"/>
    <p:sldLayoutId id="2147485564" r:id="rId3"/>
    <p:sldLayoutId id="2147485565" r:id="rId4"/>
    <p:sldLayoutId id="2147485566" r:id="rId5"/>
    <p:sldLayoutId id="2147485567" r:id="rId6"/>
    <p:sldLayoutId id="2147485568" r:id="rId7"/>
    <p:sldLayoutId id="2147485569" r:id="rId8"/>
    <p:sldLayoutId id="2147485570" r:id="rId9"/>
    <p:sldLayoutId id="2147485571" r:id="rId10"/>
    <p:sldLayoutId id="2147485572" r:id="rId11"/>
    <p:sldLayoutId id="2147485573" r:id="rId12"/>
    <p:sldLayoutId id="2147485574" r:id="rId13"/>
    <p:sldLayoutId id="2147485575" r:id="rId14"/>
    <p:sldLayoutId id="2147485576" r:id="rId15"/>
    <p:sldLayoutId id="2147485577" r:id="rId16"/>
    <p:sldLayoutId id="2147485578" r:id="rId17"/>
    <p:sldLayoutId id="2147485579" r:id="rId18"/>
    <p:sldLayoutId id="2147485580" r:id="rId19"/>
    <p:sldLayoutId id="2147485581" r:id="rId20"/>
    <p:sldLayoutId id="2147485582" r:id="rId21"/>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66"/>
            <a:ext cx="3619500" cy="119063"/>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6" y="4635029"/>
            <a:ext cx="3619500" cy="13930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ED520173-7D7F-4FBC-A781-33E654CAA422}" type="datetime1">
              <a:rPr lang="fi-FI" smtClean="0">
                <a:solidFill>
                  <a:prstClr val="black">
                    <a:tint val="75000"/>
                  </a:prstClr>
                </a:solidFill>
                <a:latin typeface="Arial" charset="0"/>
                <a:ea typeface="ＭＳ Ｐゴシック" charset="0"/>
                <a:cs typeface="ＭＳ Ｐゴシック" charset="0"/>
              </a:rPr>
              <a:pPr fontAlgn="base">
                <a:spcBef>
                  <a:spcPct val="0"/>
                </a:spcBef>
                <a:spcAft>
                  <a:spcPct val="0"/>
                </a:spcAft>
                <a:defRPr/>
              </a:pPr>
              <a:t>21.9.2020</a:t>
            </a:fld>
            <a:endParaRPr lang="fi-FI">
              <a:solidFill>
                <a:prstClr val="black">
                  <a:tint val="75000"/>
                </a:prstClr>
              </a:solidFill>
              <a:latin typeface="Arial" charset="0"/>
              <a:ea typeface="ＭＳ Ｐゴシック" charset="0"/>
              <a:cs typeface="ＭＳ Ｐゴシック" charset="0"/>
            </a:endParaRPr>
          </a:p>
        </p:txBody>
      </p:sp>
      <p:sp>
        <p:nvSpPr>
          <p:cNvPr id="9" name="Slide Number Placeholder 8"/>
          <p:cNvSpPr>
            <a:spLocks noGrp="1"/>
          </p:cNvSpPr>
          <p:nvPr>
            <p:ph type="sldNum" sz="quarter" idx="4"/>
          </p:nvPr>
        </p:nvSpPr>
        <p:spPr>
          <a:xfrm>
            <a:off x="5056956" y="4774333"/>
            <a:ext cx="3619500" cy="12144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7007958"/>
      </p:ext>
    </p:extLst>
  </p:cSld>
  <p:clrMap bg1="lt1" tx1="dk1" bg2="lt2" tx2="dk2" accent1="accent1" accent2="accent2" accent3="accent3" accent4="accent4" accent5="accent5" accent6="accent6" hlink="hlink" folHlink="folHlink"/>
  <p:sldLayoutIdLst>
    <p:sldLayoutId id="2147485584" r:id="rId1"/>
    <p:sldLayoutId id="2147485585" r:id="rId2"/>
    <p:sldLayoutId id="2147485586" r:id="rId3"/>
    <p:sldLayoutId id="2147485587" r:id="rId4"/>
    <p:sldLayoutId id="2147485588" r:id="rId5"/>
    <p:sldLayoutId id="2147485589" r:id="rId6"/>
    <p:sldLayoutId id="2147485590" r:id="rId7"/>
    <p:sldLayoutId id="2147485591" r:id="rId8"/>
    <p:sldLayoutId id="2147485592" r:id="rId9"/>
    <p:sldLayoutId id="2147485593" r:id="rId10"/>
    <p:sldLayoutId id="2147485594" r:id="rId11"/>
    <p:sldLayoutId id="2147485595" r:id="rId12"/>
    <p:sldLayoutId id="2147485596" r:id="rId13"/>
    <p:sldLayoutId id="2147485597" r:id="rId14"/>
    <p:sldLayoutId id="2147485598" r:id="rId15"/>
    <p:sldLayoutId id="2147485599" r:id="rId16"/>
    <p:sldLayoutId id="2147485600" r:id="rId17"/>
    <p:sldLayoutId id="2147485601" r:id="rId18"/>
    <p:sldLayoutId id="2147485602" r:id="rId19"/>
    <p:sldLayoutId id="2147485603" r:id="rId20"/>
    <p:sldLayoutId id="2147485604" r:id="rId21"/>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9"/>
            <a:ext cx="3619500" cy="119063"/>
          </a:xfrm>
          <a:prstGeom prst="rect">
            <a:avLst/>
          </a:prstGeom>
        </p:spPr>
        <p:txBody>
          <a:bodyPr vert="horz" lIns="91440" tIns="45720" rIns="0" bIns="45720" rtlCol="0" anchor="ctr"/>
          <a:lstStyle>
            <a:lvl1pPr algn="r">
              <a:defRPr sz="900" b="0" i="0">
                <a:solidFill>
                  <a:schemeClr val="tx1">
                    <a:tint val="75000"/>
                  </a:schemeClr>
                </a:solidFill>
                <a:latin typeface="Helvetica Normaali" charset="0"/>
              </a:defRPr>
            </a:lvl1pPr>
          </a:lstStyle>
          <a:p>
            <a:pPr fontAlgn="base">
              <a:spcBef>
                <a:spcPct val="0"/>
              </a:spcBef>
              <a:spcAft>
                <a:spcPct val="0"/>
              </a:spcAft>
              <a:defRPr/>
            </a:pPr>
            <a:endParaRPr lang="fi-FI" dirty="0">
              <a:solidFill>
                <a:prstClr val="black">
                  <a:tint val="75000"/>
                </a:prstClr>
              </a:solidFill>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900" b="0" i="0">
                <a:solidFill>
                  <a:schemeClr val="tx1">
                    <a:tint val="75000"/>
                  </a:schemeClr>
                </a:solidFill>
                <a:latin typeface="Helvetica Normaali" charset="0"/>
              </a:defRPr>
            </a:lvl1pPr>
          </a:lstStyle>
          <a:p>
            <a:pPr fontAlgn="base">
              <a:spcBef>
                <a:spcPct val="0"/>
              </a:spcBef>
              <a:spcAft>
                <a:spcPct val="0"/>
              </a:spcAft>
              <a:defRPr/>
            </a:pPr>
            <a:fld id="{ED520173-7D7F-4FBC-A781-33E654CAA422}" type="datetime1">
              <a:rPr lang="fi-FI" smtClean="0">
                <a:solidFill>
                  <a:prstClr val="black">
                    <a:tint val="75000"/>
                  </a:prstClr>
                </a:solidFill>
                <a:ea typeface="ＭＳ Ｐゴシック" charset="0"/>
                <a:cs typeface="ＭＳ Ｐゴシック" charset="0"/>
              </a:rPr>
              <a:pPr fontAlgn="base">
                <a:spcBef>
                  <a:spcPct val="0"/>
                </a:spcBef>
                <a:spcAft>
                  <a:spcPct val="0"/>
                </a:spcAft>
                <a:defRPr/>
              </a:pPr>
              <a:t>21.9.2020</a:t>
            </a:fld>
            <a:endParaRPr lang="fi-FI" dirty="0">
              <a:solidFill>
                <a:prstClr val="black">
                  <a:tint val="75000"/>
                </a:prstClr>
              </a:solidFill>
              <a:ea typeface="ＭＳ Ｐゴシック" charset="0"/>
              <a:cs typeface="ＭＳ Ｐゴシック" charset="0"/>
            </a:endParaRP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40" tIns="45720" rIns="0" bIns="45720" rtlCol="0" anchor="ctr"/>
          <a:lstStyle>
            <a:lvl1pPr algn="r">
              <a:defRPr sz="900" b="0" i="0">
                <a:solidFill>
                  <a:schemeClr val="tx1">
                    <a:tint val="75000"/>
                  </a:schemeClr>
                </a:solidFill>
                <a:latin typeface="Helvetica Normaali" charset="0"/>
              </a:defRPr>
            </a:lvl1pPr>
          </a:lstStyle>
          <a:p>
            <a:pPr fontAlgn="base">
              <a:spcBef>
                <a:spcPct val="0"/>
              </a:spcBef>
              <a:spcAft>
                <a:spcPct val="0"/>
              </a:spcAft>
              <a:defRPr/>
            </a:pPr>
            <a:fld id="{805BCDE0-955E-2A43-932A-046BF80DB991}" type="slidenum">
              <a:rPr lang="fi-FI" smtClean="0">
                <a:solidFill>
                  <a:prstClr val="black">
                    <a:tint val="75000"/>
                  </a:prstClr>
                </a:solidFill>
                <a:ea typeface="ＭＳ Ｐゴシック" charset="0"/>
                <a:cs typeface="ＭＳ Ｐゴシック" charset="0"/>
              </a:rPr>
              <a:pPr fontAlgn="base">
                <a:spcBef>
                  <a:spcPct val="0"/>
                </a:spcBef>
                <a:spcAft>
                  <a:spcPct val="0"/>
                </a:spcAft>
                <a:defRPr/>
              </a:pPr>
              <a:t>‹#›</a:t>
            </a:fld>
            <a:endParaRPr lang="fi-FI" dirty="0">
              <a:solidFill>
                <a:prstClr val="black">
                  <a:tint val="75000"/>
                </a:prstClr>
              </a:solidFill>
              <a:ea typeface="ＭＳ Ｐゴシック" charset="0"/>
              <a:cs typeface="ＭＳ Ｐゴシック" charset="0"/>
            </a:endParaRPr>
          </a:p>
        </p:txBody>
      </p:sp>
    </p:spTree>
    <p:extLst>
      <p:ext uri="{BB962C8B-B14F-4D97-AF65-F5344CB8AC3E}">
        <p14:creationId xmlns:p14="http://schemas.microsoft.com/office/powerpoint/2010/main" val="1425547332"/>
      </p:ext>
    </p:extLst>
  </p:cSld>
  <p:clrMap bg1="lt1" tx1="dk1" bg2="lt2" tx2="dk2" accent1="accent1" accent2="accent2" accent3="accent3" accent4="accent4" accent5="accent5" accent6="accent6" hlink="hlink" folHlink="folHlink"/>
  <p:sldLayoutIdLst>
    <p:sldLayoutId id="2147485614" r:id="rId1"/>
    <p:sldLayoutId id="2147485615" r:id="rId2"/>
    <p:sldLayoutId id="2147485616" r:id="rId3"/>
    <p:sldLayoutId id="2147485617" r:id="rId4"/>
    <p:sldLayoutId id="2147485618" r:id="rId5"/>
    <p:sldLayoutId id="2147485619" r:id="rId6"/>
    <p:sldLayoutId id="2147485620" r:id="rId7"/>
    <p:sldLayoutId id="2147485621" r:id="rId8"/>
    <p:sldLayoutId id="2147485622" r:id="rId9"/>
    <p:sldLayoutId id="2147485623" r:id="rId10"/>
    <p:sldLayoutId id="2147485624" r:id="rId11"/>
    <p:sldLayoutId id="2147485625" r:id="rId12"/>
    <p:sldLayoutId id="2147485626" r:id="rId13"/>
    <p:sldLayoutId id="2147485627" r:id="rId14"/>
    <p:sldLayoutId id="2147485628" r:id="rId15"/>
    <p:sldLayoutId id="2147485629" r:id="rId16"/>
    <p:sldLayoutId id="2147485630" r:id="rId17"/>
    <p:sldLayoutId id="2147485631" r:id="rId18"/>
    <p:sldLayoutId id="2147485632" r:id="rId19"/>
    <p:sldLayoutId id="2147485633" r:id="rId20"/>
    <p:sldLayoutId id="2147485634" r:id="rId21"/>
    <p:sldLayoutId id="2147485635" r:id="rId22"/>
    <p:sldLayoutId id="2147485636" r:id="rId23"/>
    <p:sldLayoutId id="2147485637" r:id="rId24"/>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70"/>
            <a:ext cx="3619500" cy="119063"/>
          </a:xfrm>
          <a:prstGeom prst="rect">
            <a:avLst/>
          </a:prstGeom>
        </p:spPr>
        <p:txBody>
          <a:bodyPr vert="horz" lIns="91440" tIns="45720" rIns="0" bIns="45720" rtlCol="0" anchor="ctr"/>
          <a:lstStyle>
            <a:lvl1pPr algn="r">
              <a:defRPr sz="900" b="0" i="0">
                <a:solidFill>
                  <a:schemeClr val="tx1">
                    <a:tint val="75000"/>
                  </a:schemeClr>
                </a:solidFill>
                <a:latin typeface="Helvetica Normaali" charset="0"/>
              </a:defRPr>
            </a:lvl1pPr>
          </a:lstStyle>
          <a:p>
            <a:pPr fontAlgn="base">
              <a:spcBef>
                <a:spcPct val="0"/>
              </a:spcBef>
              <a:spcAft>
                <a:spcPct val="0"/>
              </a:spcAft>
              <a:defRPr/>
            </a:pPr>
            <a:endParaRPr lang="fi-FI" dirty="0">
              <a:solidFill>
                <a:prstClr val="black">
                  <a:tint val="75000"/>
                </a:prstClr>
              </a:solidFill>
              <a:ea typeface="ＭＳ Ｐゴシック" charset="0"/>
              <a:cs typeface="ＭＳ Ｐゴシック" charset="0"/>
            </a:endParaRPr>
          </a:p>
        </p:txBody>
      </p:sp>
      <p:sp>
        <p:nvSpPr>
          <p:cNvPr id="8" name="Date Placeholder 7"/>
          <p:cNvSpPr>
            <a:spLocks noGrp="1"/>
          </p:cNvSpPr>
          <p:nvPr>
            <p:ph type="dt" sz="half" idx="2"/>
          </p:nvPr>
        </p:nvSpPr>
        <p:spPr>
          <a:xfrm>
            <a:off x="5056956" y="4635029"/>
            <a:ext cx="3619500" cy="139304"/>
          </a:xfrm>
          <a:prstGeom prst="rect">
            <a:avLst/>
          </a:prstGeom>
        </p:spPr>
        <p:txBody>
          <a:bodyPr vert="horz" lIns="91440" tIns="45720" rIns="0" bIns="45720" rtlCol="0" anchor="ctr"/>
          <a:lstStyle>
            <a:lvl1pPr algn="r">
              <a:defRPr sz="900" b="0" i="0">
                <a:solidFill>
                  <a:schemeClr val="tx1">
                    <a:tint val="75000"/>
                  </a:schemeClr>
                </a:solidFill>
                <a:latin typeface="Helvetica Normaali" charset="0"/>
              </a:defRPr>
            </a:lvl1pPr>
          </a:lstStyle>
          <a:p>
            <a:pPr fontAlgn="base">
              <a:spcBef>
                <a:spcPct val="0"/>
              </a:spcBef>
              <a:spcAft>
                <a:spcPct val="0"/>
              </a:spcAft>
              <a:defRPr/>
            </a:pPr>
            <a:r>
              <a:rPr lang="fi-FI" dirty="0">
                <a:solidFill>
                  <a:prstClr val="black">
                    <a:tint val="75000"/>
                  </a:prstClr>
                </a:solidFill>
                <a:ea typeface="ＭＳ Ｐゴシック" charset="0"/>
                <a:cs typeface="ＭＳ Ｐゴシック" charset="0"/>
              </a:rPr>
              <a:t>28.11.2014</a:t>
            </a:r>
          </a:p>
        </p:txBody>
      </p:sp>
      <p:sp>
        <p:nvSpPr>
          <p:cNvPr id="9" name="Slide Number Placeholder 8"/>
          <p:cNvSpPr>
            <a:spLocks noGrp="1"/>
          </p:cNvSpPr>
          <p:nvPr>
            <p:ph type="sldNum" sz="quarter" idx="4"/>
          </p:nvPr>
        </p:nvSpPr>
        <p:spPr>
          <a:xfrm>
            <a:off x="5056956" y="4774382"/>
            <a:ext cx="3619500" cy="121445"/>
          </a:xfrm>
          <a:prstGeom prst="rect">
            <a:avLst/>
          </a:prstGeom>
        </p:spPr>
        <p:txBody>
          <a:bodyPr vert="horz" lIns="91440" tIns="45720" rIns="0" bIns="45720" rtlCol="0" anchor="ctr"/>
          <a:lstStyle>
            <a:lvl1pPr algn="r">
              <a:defRPr sz="900" b="0" i="0">
                <a:solidFill>
                  <a:schemeClr val="tx1">
                    <a:tint val="75000"/>
                  </a:schemeClr>
                </a:solidFill>
                <a:latin typeface="Helvetica Normaali" charset="0"/>
              </a:defRPr>
            </a:lvl1pPr>
          </a:lstStyle>
          <a:p>
            <a:pPr fontAlgn="base">
              <a:spcBef>
                <a:spcPct val="0"/>
              </a:spcBef>
              <a:spcAft>
                <a:spcPct val="0"/>
              </a:spcAft>
              <a:defRPr/>
            </a:pPr>
            <a:fld id="{805BCDE0-955E-2A43-932A-046BF80DB991}" type="slidenum">
              <a:rPr lang="fi-FI" smtClean="0">
                <a:solidFill>
                  <a:prstClr val="black">
                    <a:tint val="75000"/>
                  </a:prstClr>
                </a:solidFill>
                <a:ea typeface="ＭＳ Ｐゴシック" charset="0"/>
                <a:cs typeface="ＭＳ Ｐゴシック" charset="0"/>
              </a:rPr>
              <a:pPr fontAlgn="base">
                <a:spcBef>
                  <a:spcPct val="0"/>
                </a:spcBef>
                <a:spcAft>
                  <a:spcPct val="0"/>
                </a:spcAft>
                <a:defRPr/>
              </a:pPr>
              <a:t>‹#›</a:t>
            </a:fld>
            <a:endParaRPr lang="fi-FI" dirty="0">
              <a:solidFill>
                <a:prstClr val="black">
                  <a:tint val="75000"/>
                </a:prstClr>
              </a:solidFill>
              <a:ea typeface="ＭＳ Ｐゴシック" charset="0"/>
              <a:cs typeface="ＭＳ Ｐゴシック" charset="0"/>
            </a:endParaRPr>
          </a:p>
        </p:txBody>
      </p:sp>
    </p:spTree>
    <p:extLst>
      <p:ext uri="{BB962C8B-B14F-4D97-AF65-F5344CB8AC3E}">
        <p14:creationId xmlns:p14="http://schemas.microsoft.com/office/powerpoint/2010/main" val="646924819"/>
      </p:ext>
    </p:extLst>
  </p:cSld>
  <p:clrMap bg1="lt1" tx1="dk1" bg2="lt2" tx2="dk2" accent1="accent1" accent2="accent2" accent3="accent3" accent4="accent4" accent5="accent5" accent6="accent6" hlink="hlink" folHlink="folHlink"/>
  <p:sldLayoutIdLst>
    <p:sldLayoutId id="2147485639" r:id="rId1"/>
    <p:sldLayoutId id="2147485640" r:id="rId2"/>
    <p:sldLayoutId id="2147485641" r:id="rId3"/>
    <p:sldLayoutId id="2147485642" r:id="rId4"/>
    <p:sldLayoutId id="2147485643" r:id="rId5"/>
    <p:sldLayoutId id="2147485644" r:id="rId6"/>
    <p:sldLayoutId id="2147485645" r:id="rId7"/>
    <p:sldLayoutId id="2147485646" r:id="rId8"/>
    <p:sldLayoutId id="2147485647" r:id="rId9"/>
    <p:sldLayoutId id="2147485648" r:id="rId10"/>
    <p:sldLayoutId id="2147485649" r:id="rId11"/>
    <p:sldLayoutId id="2147485650" r:id="rId12"/>
    <p:sldLayoutId id="2147485651" r:id="rId13"/>
    <p:sldLayoutId id="2147485652" r:id="rId14"/>
    <p:sldLayoutId id="2147485653" r:id="rId15"/>
    <p:sldLayoutId id="2147485654" r:id="rId16"/>
    <p:sldLayoutId id="2147485655" r:id="rId17"/>
    <p:sldLayoutId id="2147485656" r:id="rId18"/>
    <p:sldLayoutId id="2147485657" r:id="rId19"/>
    <p:sldLayoutId id="2147485658" r:id="rId20"/>
    <p:sldLayoutId id="2147485659" r:id="rId21"/>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66"/>
            <a:ext cx="3619500" cy="119063"/>
          </a:xfrm>
          <a:prstGeom prst="rect">
            <a:avLst/>
          </a:prstGeom>
        </p:spPr>
        <p:txBody>
          <a:bodyPr vert="horz" lIns="91440" tIns="45720" rIns="0" bIns="45720" rtlCol="0" anchor="ctr"/>
          <a:lstStyle>
            <a:lvl1pPr algn="r">
              <a:defRPr sz="810">
                <a:solidFill>
                  <a:schemeClr val="tx1">
                    <a:tint val="75000"/>
                  </a:schemeClr>
                </a:solidFill>
              </a:defRPr>
            </a:lvl1pPr>
          </a:lstStyle>
          <a:p>
            <a:pPr fontAlgn="base">
              <a:spcBef>
                <a:spcPct val="0"/>
              </a:spcBef>
              <a:spcAft>
                <a:spcPct val="0"/>
              </a:spcAft>
              <a:defRPr/>
            </a:pPr>
            <a:endParaRPr lang="fi-FI">
              <a:solidFill>
                <a:prstClr val="black">
                  <a:tint val="75000"/>
                </a:prstClr>
              </a:solidFill>
              <a:ea typeface="ＭＳ Ｐゴシック" charset="0"/>
              <a:cs typeface="ＭＳ Ｐゴシック" charset="0"/>
            </a:endParaRPr>
          </a:p>
        </p:txBody>
      </p:sp>
      <p:sp>
        <p:nvSpPr>
          <p:cNvPr id="8" name="Date Placeholder 7"/>
          <p:cNvSpPr>
            <a:spLocks noGrp="1"/>
          </p:cNvSpPr>
          <p:nvPr>
            <p:ph type="dt" sz="half" idx="2"/>
          </p:nvPr>
        </p:nvSpPr>
        <p:spPr>
          <a:xfrm>
            <a:off x="5056956" y="4635029"/>
            <a:ext cx="3619500" cy="139304"/>
          </a:xfrm>
          <a:prstGeom prst="rect">
            <a:avLst/>
          </a:prstGeom>
        </p:spPr>
        <p:txBody>
          <a:bodyPr vert="horz" lIns="91440" tIns="45720" rIns="0" bIns="45720" rtlCol="0" anchor="ctr"/>
          <a:lstStyle>
            <a:lvl1pPr algn="r">
              <a:defRPr sz="810">
                <a:solidFill>
                  <a:schemeClr val="tx1">
                    <a:tint val="75000"/>
                  </a:schemeClr>
                </a:solidFill>
              </a:defRPr>
            </a:lvl1pPr>
          </a:lstStyle>
          <a:p>
            <a:pPr fontAlgn="base">
              <a:spcBef>
                <a:spcPct val="0"/>
              </a:spcBef>
              <a:spcAft>
                <a:spcPct val="0"/>
              </a:spcAft>
              <a:defRPr/>
            </a:pPr>
            <a:fld id="{ED520173-7D7F-4FBC-A781-33E654CAA422}" type="datetime1">
              <a:rPr lang="fi-FI" smtClean="0">
                <a:solidFill>
                  <a:prstClr val="black">
                    <a:tint val="75000"/>
                  </a:prstClr>
                </a:solidFill>
                <a:ea typeface="ＭＳ Ｐゴシック" charset="0"/>
                <a:cs typeface="ＭＳ Ｐゴシック" charset="0"/>
              </a:rPr>
              <a:pPr fontAlgn="base">
                <a:spcBef>
                  <a:spcPct val="0"/>
                </a:spcBef>
                <a:spcAft>
                  <a:spcPct val="0"/>
                </a:spcAft>
                <a:defRPr/>
              </a:pPr>
              <a:t>21.9.2020</a:t>
            </a:fld>
            <a:endParaRPr lang="fi-FI">
              <a:solidFill>
                <a:prstClr val="black">
                  <a:tint val="75000"/>
                </a:prstClr>
              </a:solidFill>
              <a:ea typeface="ＭＳ Ｐゴシック" charset="0"/>
              <a:cs typeface="ＭＳ Ｐゴシック" charset="0"/>
            </a:endParaRPr>
          </a:p>
        </p:txBody>
      </p:sp>
      <p:sp>
        <p:nvSpPr>
          <p:cNvPr id="9" name="Slide Number Placeholder 8"/>
          <p:cNvSpPr>
            <a:spLocks noGrp="1"/>
          </p:cNvSpPr>
          <p:nvPr>
            <p:ph type="sldNum" sz="quarter" idx="4"/>
          </p:nvPr>
        </p:nvSpPr>
        <p:spPr>
          <a:xfrm>
            <a:off x="5056956" y="4774333"/>
            <a:ext cx="3619500" cy="121444"/>
          </a:xfrm>
          <a:prstGeom prst="rect">
            <a:avLst/>
          </a:prstGeom>
        </p:spPr>
        <p:txBody>
          <a:bodyPr vert="horz" lIns="91440" tIns="45720" rIns="0" bIns="45720" rtlCol="0" anchor="ctr"/>
          <a:lstStyle>
            <a:lvl1pPr algn="r">
              <a:defRPr sz="81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ea typeface="ＭＳ Ｐゴシック" charset="0"/>
                <a:cs typeface="ＭＳ Ｐゴシック" charset="0"/>
              </a:rPr>
              <a:pPr fontAlgn="base">
                <a:spcBef>
                  <a:spcPct val="0"/>
                </a:spcBef>
                <a:spcAft>
                  <a:spcPct val="0"/>
                </a:spcAft>
                <a:defRPr/>
              </a:pPr>
              <a:t>‹#›</a:t>
            </a:fld>
            <a:endParaRPr lang="fi-FI">
              <a:solidFill>
                <a:prstClr val="black">
                  <a:tint val="75000"/>
                </a:prstClr>
              </a:solidFill>
              <a:ea typeface="ＭＳ Ｐゴシック" charset="0"/>
              <a:cs typeface="ＭＳ Ｐゴシック" charset="0"/>
            </a:endParaRPr>
          </a:p>
        </p:txBody>
      </p:sp>
    </p:spTree>
    <p:extLst>
      <p:ext uri="{BB962C8B-B14F-4D97-AF65-F5344CB8AC3E}">
        <p14:creationId xmlns:p14="http://schemas.microsoft.com/office/powerpoint/2010/main" val="2104426566"/>
      </p:ext>
    </p:extLst>
  </p:cSld>
  <p:clrMap bg1="lt1" tx1="dk1" bg2="lt2" tx2="dk2" accent1="accent1" accent2="accent2" accent3="accent3" accent4="accent4" accent5="accent5" accent6="accent6" hlink="hlink" folHlink="folHlink"/>
  <p:sldLayoutIdLst>
    <p:sldLayoutId id="2147485661" r:id="rId1"/>
    <p:sldLayoutId id="2147485662" r:id="rId2"/>
    <p:sldLayoutId id="2147485663" r:id="rId3"/>
    <p:sldLayoutId id="2147485664" r:id="rId4"/>
    <p:sldLayoutId id="2147485665" r:id="rId5"/>
    <p:sldLayoutId id="2147485666" r:id="rId6"/>
    <p:sldLayoutId id="2147485667" r:id="rId7"/>
    <p:sldLayoutId id="2147485668" r:id="rId8"/>
    <p:sldLayoutId id="2147485669" r:id="rId9"/>
    <p:sldLayoutId id="2147485670" r:id="rId10"/>
    <p:sldLayoutId id="2147485671" r:id="rId11"/>
    <p:sldLayoutId id="2147485672" r:id="rId12"/>
    <p:sldLayoutId id="2147485673" r:id="rId13"/>
    <p:sldLayoutId id="2147485674" r:id="rId14"/>
    <p:sldLayoutId id="2147485675" r:id="rId15"/>
    <p:sldLayoutId id="2147485676" r:id="rId16"/>
    <p:sldLayoutId id="2147485677" r:id="rId17"/>
    <p:sldLayoutId id="2147485678" r:id="rId18"/>
    <p:sldLayoutId id="2147485679" r:id="rId19"/>
    <p:sldLayoutId id="2147485680" r:id="rId20"/>
    <p:sldLayoutId id="2147485681" r:id="rId21"/>
  </p:sldLayoutIdLst>
  <p:hf hdr="0" ftr="0"/>
  <p:txStyles>
    <p:titleStyle>
      <a:lvl1pPr algn="ctr" defTabSz="411480" rtl="0" eaLnBrk="1" fontAlgn="base" hangingPunct="1">
        <a:spcBef>
          <a:spcPct val="0"/>
        </a:spcBef>
        <a:spcAft>
          <a:spcPct val="0"/>
        </a:spcAft>
        <a:defRPr sz="3960" kern="1200">
          <a:solidFill>
            <a:schemeClr val="tx1"/>
          </a:solidFill>
          <a:latin typeface="+mj-lt"/>
          <a:ea typeface="ＭＳ Ｐゴシック" charset="0"/>
          <a:cs typeface="MS PGothic" pitchFamily="34" charset="-128"/>
        </a:defRPr>
      </a:lvl1pPr>
      <a:lvl2pPr algn="ctr" defTabSz="41148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2pPr>
      <a:lvl3pPr algn="ctr" defTabSz="41148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3pPr>
      <a:lvl4pPr algn="ctr" defTabSz="41148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4pPr>
      <a:lvl5pPr algn="ctr" defTabSz="41148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5pPr>
      <a:lvl6pPr marL="411480" algn="ctr" defTabSz="41148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6pPr>
      <a:lvl7pPr marL="822960" algn="ctr" defTabSz="41148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7pPr>
      <a:lvl8pPr marL="1234440" algn="ctr" defTabSz="41148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8pPr>
      <a:lvl9pPr marL="1645920" algn="ctr" defTabSz="41148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9pPr>
    </p:titleStyle>
    <p:bodyStyle>
      <a:lvl1pPr marL="308610" indent="-308610" algn="l" defTabSz="411480" rtl="0" eaLnBrk="1" fontAlgn="base" hangingPunct="1">
        <a:spcBef>
          <a:spcPct val="20000"/>
        </a:spcBef>
        <a:spcAft>
          <a:spcPct val="0"/>
        </a:spcAft>
        <a:buFont typeface="Arial" charset="0"/>
        <a:buChar char="•"/>
        <a:defRPr sz="2880" kern="1200">
          <a:solidFill>
            <a:schemeClr val="tx1"/>
          </a:solidFill>
          <a:latin typeface="+mn-lt"/>
          <a:ea typeface="ＭＳ Ｐゴシック" charset="0"/>
          <a:cs typeface="MS PGothic" pitchFamily="34" charset="-128"/>
        </a:defRPr>
      </a:lvl1pPr>
      <a:lvl2pPr marL="668655" indent="-257175" algn="l" defTabSz="411480" rtl="0" eaLnBrk="1" fontAlgn="base" hangingPunct="1">
        <a:spcBef>
          <a:spcPct val="20000"/>
        </a:spcBef>
        <a:spcAft>
          <a:spcPct val="0"/>
        </a:spcAft>
        <a:buFont typeface="Arial" charset="0"/>
        <a:buChar char="–"/>
        <a:defRPr sz="2520" kern="1200">
          <a:solidFill>
            <a:schemeClr val="tx1"/>
          </a:solidFill>
          <a:latin typeface="+mn-lt"/>
          <a:ea typeface="MS PGothic" pitchFamily="34" charset="-128"/>
          <a:cs typeface="MS PGothic" charset="0"/>
        </a:defRPr>
      </a:lvl2pPr>
      <a:lvl3pPr marL="1028700" indent="-205740" algn="l" defTabSz="411480" rtl="0" eaLnBrk="1" fontAlgn="base" hangingPunct="1">
        <a:spcBef>
          <a:spcPct val="20000"/>
        </a:spcBef>
        <a:spcAft>
          <a:spcPct val="0"/>
        </a:spcAft>
        <a:buFont typeface="Arial" charset="0"/>
        <a:buChar char="•"/>
        <a:defRPr sz="2160" kern="1200">
          <a:solidFill>
            <a:schemeClr val="tx1"/>
          </a:solidFill>
          <a:latin typeface="+mn-lt"/>
          <a:ea typeface="ヒラギノ角ゴ Pro W3" charset="-128"/>
          <a:cs typeface="ヒラギノ角ゴ Pro W3" charset="-128"/>
        </a:defRPr>
      </a:lvl3pPr>
      <a:lvl4pPr marL="1440180" indent="-205740" algn="l" defTabSz="411480" rtl="0" eaLnBrk="1" fontAlgn="base" hangingPunct="1">
        <a:spcBef>
          <a:spcPct val="20000"/>
        </a:spcBef>
        <a:spcAft>
          <a:spcPct val="0"/>
        </a:spcAft>
        <a:buFont typeface="Arial" charset="0"/>
        <a:buChar char="–"/>
        <a:defRPr sz="1800" kern="1200">
          <a:solidFill>
            <a:schemeClr val="tx1"/>
          </a:solidFill>
          <a:latin typeface="+mn-lt"/>
          <a:ea typeface="ヒラギノ角ゴ Pro W3" charset="-128"/>
          <a:cs typeface="ヒラギノ角ゴ Pro W3" charset="0"/>
        </a:defRPr>
      </a:lvl4pPr>
      <a:lvl5pPr marL="1851660" indent="-205740" algn="l" defTabSz="41148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S PGothic" pitchFamily="34" charset="-128"/>
        </a:defRPr>
      </a:lvl5pPr>
      <a:lvl6pPr marL="2263140" indent="-205740" algn="l" defTabSz="411480" rtl="0" eaLnBrk="1" latinLnBrk="0" hangingPunct="1">
        <a:spcBef>
          <a:spcPct val="20000"/>
        </a:spcBef>
        <a:buFont typeface="Arial"/>
        <a:buChar char="•"/>
        <a:defRPr sz="1800" kern="1200">
          <a:solidFill>
            <a:schemeClr val="tx1"/>
          </a:solidFill>
          <a:latin typeface="+mn-lt"/>
          <a:ea typeface="+mn-ea"/>
          <a:cs typeface="+mn-cs"/>
        </a:defRPr>
      </a:lvl6pPr>
      <a:lvl7pPr marL="2674620" indent="-205740" algn="l" defTabSz="411480" rtl="0" eaLnBrk="1" latinLnBrk="0" hangingPunct="1">
        <a:spcBef>
          <a:spcPct val="20000"/>
        </a:spcBef>
        <a:buFont typeface="Arial"/>
        <a:buChar char="•"/>
        <a:defRPr sz="1800" kern="1200">
          <a:solidFill>
            <a:schemeClr val="tx1"/>
          </a:solidFill>
          <a:latin typeface="+mn-lt"/>
          <a:ea typeface="+mn-ea"/>
          <a:cs typeface="+mn-cs"/>
        </a:defRPr>
      </a:lvl7pPr>
      <a:lvl8pPr marL="3086100" indent="-205740" algn="l" defTabSz="411480" rtl="0" eaLnBrk="1" latinLnBrk="0" hangingPunct="1">
        <a:spcBef>
          <a:spcPct val="20000"/>
        </a:spcBef>
        <a:buFont typeface="Arial"/>
        <a:buChar char="•"/>
        <a:defRPr sz="1800" kern="1200">
          <a:solidFill>
            <a:schemeClr val="tx1"/>
          </a:solidFill>
          <a:latin typeface="+mn-lt"/>
          <a:ea typeface="+mn-ea"/>
          <a:cs typeface="+mn-cs"/>
        </a:defRPr>
      </a:lvl8pPr>
      <a:lvl9pPr marL="3497580" indent="-205740" algn="l" defTabSz="41148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66"/>
            <a:ext cx="3619500" cy="119063"/>
          </a:xfrm>
          <a:prstGeom prst="rect">
            <a:avLst/>
          </a:prstGeom>
        </p:spPr>
        <p:txBody>
          <a:bodyPr vert="horz" lIns="91440" tIns="45720" rIns="0" bIns="45720" rtlCol="0" anchor="ctr"/>
          <a:lstStyle>
            <a:lvl1pPr algn="r">
              <a:defRPr sz="810">
                <a:solidFill>
                  <a:schemeClr val="tx1">
                    <a:tint val="75000"/>
                  </a:schemeClr>
                </a:solidFill>
              </a:defRPr>
            </a:lvl1pPr>
          </a:lstStyle>
          <a:p>
            <a:pPr fontAlgn="base">
              <a:spcBef>
                <a:spcPct val="0"/>
              </a:spcBef>
              <a:spcAft>
                <a:spcPct val="0"/>
              </a:spcAft>
              <a:defRPr/>
            </a:pPr>
            <a:endParaRPr lang="fi-FI">
              <a:solidFill>
                <a:prstClr val="black">
                  <a:tint val="75000"/>
                </a:prstClr>
              </a:solidFill>
              <a:ea typeface="ＭＳ Ｐゴシック" charset="0"/>
              <a:cs typeface="ＭＳ Ｐゴシック" charset="0"/>
            </a:endParaRPr>
          </a:p>
        </p:txBody>
      </p:sp>
      <p:sp>
        <p:nvSpPr>
          <p:cNvPr id="8" name="Date Placeholder 7"/>
          <p:cNvSpPr>
            <a:spLocks noGrp="1"/>
          </p:cNvSpPr>
          <p:nvPr>
            <p:ph type="dt" sz="half" idx="2"/>
          </p:nvPr>
        </p:nvSpPr>
        <p:spPr>
          <a:xfrm>
            <a:off x="5056956" y="4635029"/>
            <a:ext cx="3619500" cy="139304"/>
          </a:xfrm>
          <a:prstGeom prst="rect">
            <a:avLst/>
          </a:prstGeom>
        </p:spPr>
        <p:txBody>
          <a:bodyPr vert="horz" lIns="91440" tIns="45720" rIns="0" bIns="45720" rtlCol="0" anchor="ctr"/>
          <a:lstStyle>
            <a:lvl1pPr algn="r">
              <a:defRPr sz="810">
                <a:solidFill>
                  <a:schemeClr val="tx1">
                    <a:tint val="75000"/>
                  </a:schemeClr>
                </a:solidFill>
              </a:defRPr>
            </a:lvl1pPr>
          </a:lstStyle>
          <a:p>
            <a:pPr fontAlgn="base">
              <a:spcBef>
                <a:spcPct val="0"/>
              </a:spcBef>
              <a:spcAft>
                <a:spcPct val="0"/>
              </a:spcAft>
              <a:defRPr/>
            </a:pPr>
            <a:fld id="{ED520173-7D7F-4FBC-A781-33E654CAA422}" type="datetime1">
              <a:rPr lang="fi-FI" smtClean="0">
                <a:solidFill>
                  <a:prstClr val="black">
                    <a:tint val="75000"/>
                  </a:prstClr>
                </a:solidFill>
                <a:ea typeface="ＭＳ Ｐゴシック" charset="0"/>
                <a:cs typeface="ＭＳ Ｐゴシック" charset="0"/>
              </a:rPr>
              <a:pPr fontAlgn="base">
                <a:spcBef>
                  <a:spcPct val="0"/>
                </a:spcBef>
                <a:spcAft>
                  <a:spcPct val="0"/>
                </a:spcAft>
                <a:defRPr/>
              </a:pPr>
              <a:t>21.9.2020</a:t>
            </a:fld>
            <a:endParaRPr lang="fi-FI">
              <a:solidFill>
                <a:prstClr val="black">
                  <a:tint val="75000"/>
                </a:prstClr>
              </a:solidFill>
              <a:ea typeface="ＭＳ Ｐゴシック" charset="0"/>
              <a:cs typeface="ＭＳ Ｐゴシック" charset="0"/>
            </a:endParaRPr>
          </a:p>
        </p:txBody>
      </p:sp>
      <p:sp>
        <p:nvSpPr>
          <p:cNvPr id="9" name="Slide Number Placeholder 8"/>
          <p:cNvSpPr>
            <a:spLocks noGrp="1"/>
          </p:cNvSpPr>
          <p:nvPr>
            <p:ph type="sldNum" sz="quarter" idx="4"/>
          </p:nvPr>
        </p:nvSpPr>
        <p:spPr>
          <a:xfrm>
            <a:off x="5056956" y="4774333"/>
            <a:ext cx="3619500" cy="121444"/>
          </a:xfrm>
          <a:prstGeom prst="rect">
            <a:avLst/>
          </a:prstGeom>
        </p:spPr>
        <p:txBody>
          <a:bodyPr vert="horz" lIns="91440" tIns="45720" rIns="0" bIns="45720" rtlCol="0" anchor="ctr"/>
          <a:lstStyle>
            <a:lvl1pPr algn="r">
              <a:defRPr sz="81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ea typeface="ＭＳ Ｐゴシック" charset="0"/>
                <a:cs typeface="ＭＳ Ｐゴシック" charset="0"/>
              </a:rPr>
              <a:pPr fontAlgn="base">
                <a:spcBef>
                  <a:spcPct val="0"/>
                </a:spcBef>
                <a:spcAft>
                  <a:spcPct val="0"/>
                </a:spcAft>
                <a:defRPr/>
              </a:pPr>
              <a:t>‹#›</a:t>
            </a:fld>
            <a:endParaRPr lang="fi-FI">
              <a:solidFill>
                <a:prstClr val="black">
                  <a:tint val="75000"/>
                </a:prstClr>
              </a:solidFill>
              <a:ea typeface="ＭＳ Ｐゴシック" charset="0"/>
              <a:cs typeface="ＭＳ Ｐゴシック" charset="0"/>
            </a:endParaRPr>
          </a:p>
        </p:txBody>
      </p:sp>
    </p:spTree>
    <p:extLst>
      <p:ext uri="{BB962C8B-B14F-4D97-AF65-F5344CB8AC3E}">
        <p14:creationId xmlns:p14="http://schemas.microsoft.com/office/powerpoint/2010/main" val="1065996709"/>
      </p:ext>
    </p:extLst>
  </p:cSld>
  <p:clrMap bg1="lt1" tx1="dk1" bg2="lt2" tx2="dk2" accent1="accent1" accent2="accent2" accent3="accent3" accent4="accent4" accent5="accent5" accent6="accent6" hlink="hlink" folHlink="folHlink"/>
  <p:sldLayoutIdLst>
    <p:sldLayoutId id="2147485683" r:id="rId1"/>
    <p:sldLayoutId id="2147485684" r:id="rId2"/>
    <p:sldLayoutId id="2147485685" r:id="rId3"/>
    <p:sldLayoutId id="2147485686" r:id="rId4"/>
    <p:sldLayoutId id="2147485687" r:id="rId5"/>
    <p:sldLayoutId id="2147485688" r:id="rId6"/>
    <p:sldLayoutId id="2147485689" r:id="rId7"/>
    <p:sldLayoutId id="2147485690" r:id="rId8"/>
    <p:sldLayoutId id="2147485691" r:id="rId9"/>
    <p:sldLayoutId id="2147485692" r:id="rId10"/>
    <p:sldLayoutId id="2147485693" r:id="rId11"/>
    <p:sldLayoutId id="2147485694" r:id="rId12"/>
    <p:sldLayoutId id="2147485695" r:id="rId13"/>
    <p:sldLayoutId id="2147485696" r:id="rId14"/>
    <p:sldLayoutId id="2147485697" r:id="rId15"/>
    <p:sldLayoutId id="2147485698" r:id="rId16"/>
    <p:sldLayoutId id="2147485699" r:id="rId17"/>
    <p:sldLayoutId id="2147485700" r:id="rId18"/>
    <p:sldLayoutId id="2147485701" r:id="rId19"/>
    <p:sldLayoutId id="2147485702" r:id="rId20"/>
    <p:sldLayoutId id="2147485703" r:id="rId21"/>
  </p:sldLayoutIdLst>
  <p:hf hdr="0" ftr="0"/>
  <p:txStyles>
    <p:titleStyle>
      <a:lvl1pPr algn="ctr" defTabSz="411480" rtl="0" eaLnBrk="1" fontAlgn="base" hangingPunct="1">
        <a:spcBef>
          <a:spcPct val="0"/>
        </a:spcBef>
        <a:spcAft>
          <a:spcPct val="0"/>
        </a:spcAft>
        <a:defRPr sz="3960" kern="1200">
          <a:solidFill>
            <a:schemeClr val="tx1"/>
          </a:solidFill>
          <a:latin typeface="+mj-lt"/>
          <a:ea typeface="ＭＳ Ｐゴシック" charset="0"/>
          <a:cs typeface="MS PGothic" pitchFamily="34" charset="-128"/>
        </a:defRPr>
      </a:lvl1pPr>
      <a:lvl2pPr algn="ctr" defTabSz="41148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2pPr>
      <a:lvl3pPr algn="ctr" defTabSz="41148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3pPr>
      <a:lvl4pPr algn="ctr" defTabSz="41148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4pPr>
      <a:lvl5pPr algn="ctr" defTabSz="41148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5pPr>
      <a:lvl6pPr marL="411480" algn="ctr" defTabSz="41148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6pPr>
      <a:lvl7pPr marL="822960" algn="ctr" defTabSz="41148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7pPr>
      <a:lvl8pPr marL="1234440" algn="ctr" defTabSz="41148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8pPr>
      <a:lvl9pPr marL="1645920" algn="ctr" defTabSz="41148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9pPr>
    </p:titleStyle>
    <p:bodyStyle>
      <a:lvl1pPr marL="308610" indent="-308610" algn="l" defTabSz="411480" rtl="0" eaLnBrk="1" fontAlgn="base" hangingPunct="1">
        <a:spcBef>
          <a:spcPct val="20000"/>
        </a:spcBef>
        <a:spcAft>
          <a:spcPct val="0"/>
        </a:spcAft>
        <a:buFont typeface="Arial" charset="0"/>
        <a:buChar char="•"/>
        <a:defRPr sz="2880" kern="1200">
          <a:solidFill>
            <a:schemeClr val="tx1"/>
          </a:solidFill>
          <a:latin typeface="+mn-lt"/>
          <a:ea typeface="ＭＳ Ｐゴシック" charset="0"/>
          <a:cs typeface="MS PGothic" pitchFamily="34" charset="-128"/>
        </a:defRPr>
      </a:lvl1pPr>
      <a:lvl2pPr marL="668655" indent="-257175" algn="l" defTabSz="411480" rtl="0" eaLnBrk="1" fontAlgn="base" hangingPunct="1">
        <a:spcBef>
          <a:spcPct val="20000"/>
        </a:spcBef>
        <a:spcAft>
          <a:spcPct val="0"/>
        </a:spcAft>
        <a:buFont typeface="Arial" charset="0"/>
        <a:buChar char="–"/>
        <a:defRPr sz="2520" kern="1200">
          <a:solidFill>
            <a:schemeClr val="tx1"/>
          </a:solidFill>
          <a:latin typeface="+mn-lt"/>
          <a:ea typeface="MS PGothic" pitchFamily="34" charset="-128"/>
          <a:cs typeface="MS PGothic" charset="0"/>
        </a:defRPr>
      </a:lvl2pPr>
      <a:lvl3pPr marL="1028700" indent="-205740" algn="l" defTabSz="411480" rtl="0" eaLnBrk="1" fontAlgn="base" hangingPunct="1">
        <a:spcBef>
          <a:spcPct val="20000"/>
        </a:spcBef>
        <a:spcAft>
          <a:spcPct val="0"/>
        </a:spcAft>
        <a:buFont typeface="Arial" charset="0"/>
        <a:buChar char="•"/>
        <a:defRPr sz="2160" kern="1200">
          <a:solidFill>
            <a:schemeClr val="tx1"/>
          </a:solidFill>
          <a:latin typeface="+mn-lt"/>
          <a:ea typeface="ヒラギノ角ゴ Pro W3" charset="-128"/>
          <a:cs typeface="ヒラギノ角ゴ Pro W3" charset="-128"/>
        </a:defRPr>
      </a:lvl3pPr>
      <a:lvl4pPr marL="1440180" indent="-205740" algn="l" defTabSz="411480" rtl="0" eaLnBrk="1" fontAlgn="base" hangingPunct="1">
        <a:spcBef>
          <a:spcPct val="20000"/>
        </a:spcBef>
        <a:spcAft>
          <a:spcPct val="0"/>
        </a:spcAft>
        <a:buFont typeface="Arial" charset="0"/>
        <a:buChar char="–"/>
        <a:defRPr sz="1800" kern="1200">
          <a:solidFill>
            <a:schemeClr val="tx1"/>
          </a:solidFill>
          <a:latin typeface="+mn-lt"/>
          <a:ea typeface="ヒラギノ角ゴ Pro W3" charset="-128"/>
          <a:cs typeface="ヒラギノ角ゴ Pro W3" charset="0"/>
        </a:defRPr>
      </a:lvl4pPr>
      <a:lvl5pPr marL="1851660" indent="-205740" algn="l" defTabSz="41148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S PGothic" pitchFamily="34" charset="-128"/>
        </a:defRPr>
      </a:lvl5pPr>
      <a:lvl6pPr marL="2263140" indent="-205740" algn="l" defTabSz="411480" rtl="0" eaLnBrk="1" latinLnBrk="0" hangingPunct="1">
        <a:spcBef>
          <a:spcPct val="20000"/>
        </a:spcBef>
        <a:buFont typeface="Arial"/>
        <a:buChar char="•"/>
        <a:defRPr sz="1800" kern="1200">
          <a:solidFill>
            <a:schemeClr val="tx1"/>
          </a:solidFill>
          <a:latin typeface="+mn-lt"/>
          <a:ea typeface="+mn-ea"/>
          <a:cs typeface="+mn-cs"/>
        </a:defRPr>
      </a:lvl6pPr>
      <a:lvl7pPr marL="2674620" indent="-205740" algn="l" defTabSz="411480" rtl="0" eaLnBrk="1" latinLnBrk="0" hangingPunct="1">
        <a:spcBef>
          <a:spcPct val="20000"/>
        </a:spcBef>
        <a:buFont typeface="Arial"/>
        <a:buChar char="•"/>
        <a:defRPr sz="1800" kern="1200">
          <a:solidFill>
            <a:schemeClr val="tx1"/>
          </a:solidFill>
          <a:latin typeface="+mn-lt"/>
          <a:ea typeface="+mn-ea"/>
          <a:cs typeface="+mn-cs"/>
        </a:defRPr>
      </a:lvl7pPr>
      <a:lvl8pPr marL="3086100" indent="-205740" algn="l" defTabSz="411480" rtl="0" eaLnBrk="1" latinLnBrk="0" hangingPunct="1">
        <a:spcBef>
          <a:spcPct val="20000"/>
        </a:spcBef>
        <a:buFont typeface="Arial"/>
        <a:buChar char="•"/>
        <a:defRPr sz="1800" kern="1200">
          <a:solidFill>
            <a:schemeClr val="tx1"/>
          </a:solidFill>
          <a:latin typeface="+mn-lt"/>
          <a:ea typeface="+mn-ea"/>
          <a:cs typeface="+mn-cs"/>
        </a:defRPr>
      </a:lvl8pPr>
      <a:lvl9pPr marL="3497580" indent="-205740" algn="l" defTabSz="41148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4464844"/>
            <a:ext cx="3619500" cy="119063"/>
          </a:xfrm>
          <a:prstGeom prst="rect">
            <a:avLst/>
          </a:prstGeom>
        </p:spPr>
        <p:txBody>
          <a:bodyPr vert="horz" lIns="91440" tIns="45720" rIns="0" bIns="45720" rtlCol="0" anchor="ctr"/>
          <a:lstStyle>
            <a:lvl1pPr algn="r">
              <a:defRPr sz="675">
                <a:solidFill>
                  <a:schemeClr val="tx1">
                    <a:tint val="75000"/>
                  </a:schemeClr>
                </a:solidFill>
              </a:defRPr>
            </a:lvl1pPr>
          </a:lstStyle>
          <a:p>
            <a:pPr fontAlgn="base">
              <a:spcBef>
                <a:spcPct val="0"/>
              </a:spcBef>
              <a:spcAft>
                <a:spcPct val="0"/>
              </a:spcAft>
              <a:defRPr/>
            </a:pPr>
            <a:endParaRPr lang="fi-FI">
              <a:solidFill>
                <a:prstClr val="black">
                  <a:tint val="75000"/>
                </a:prstClr>
              </a:solidFill>
              <a:ea typeface="ＭＳ Ｐゴシック" charset="0"/>
              <a:cs typeface="ＭＳ Ｐゴシック" charset="0"/>
            </a:endParaRPr>
          </a:p>
        </p:txBody>
      </p:sp>
      <p:sp>
        <p:nvSpPr>
          <p:cNvPr id="8" name="Date Placeholder 7"/>
          <p:cNvSpPr>
            <a:spLocks noGrp="1"/>
          </p:cNvSpPr>
          <p:nvPr>
            <p:ph type="dt" sz="half" idx="2"/>
          </p:nvPr>
        </p:nvSpPr>
        <p:spPr>
          <a:xfrm>
            <a:off x="4940300" y="4583906"/>
            <a:ext cx="3619500" cy="139304"/>
          </a:xfrm>
          <a:prstGeom prst="rect">
            <a:avLst/>
          </a:prstGeom>
        </p:spPr>
        <p:txBody>
          <a:bodyPr vert="horz" lIns="91440" tIns="45720" rIns="0" bIns="45720" rtlCol="0" anchor="ctr"/>
          <a:lstStyle>
            <a:lvl1pPr algn="r">
              <a:defRPr sz="675">
                <a:solidFill>
                  <a:schemeClr val="tx1">
                    <a:tint val="75000"/>
                  </a:schemeClr>
                </a:solidFill>
              </a:defRPr>
            </a:lvl1pPr>
          </a:lstStyle>
          <a:p>
            <a:pPr fontAlgn="base">
              <a:spcBef>
                <a:spcPct val="0"/>
              </a:spcBef>
              <a:spcAft>
                <a:spcPct val="0"/>
              </a:spcAft>
              <a:defRPr/>
            </a:pPr>
            <a:fld id="{4E6C4FC2-043E-0E44-BD9B-2431B69F8AA0}" type="datetime1">
              <a:rPr lang="fi-FI">
                <a:solidFill>
                  <a:prstClr val="black">
                    <a:tint val="75000"/>
                  </a:prstClr>
                </a:solidFill>
                <a:ea typeface="ＭＳ Ｐゴシック" charset="0"/>
                <a:cs typeface="ＭＳ Ｐゴシック" charset="0"/>
              </a:rPr>
              <a:pPr fontAlgn="base">
                <a:spcBef>
                  <a:spcPct val="0"/>
                </a:spcBef>
                <a:spcAft>
                  <a:spcPct val="0"/>
                </a:spcAft>
                <a:defRPr/>
              </a:pPr>
              <a:t>21.9.2020</a:t>
            </a:fld>
            <a:endParaRPr lang="fi-FI">
              <a:solidFill>
                <a:prstClr val="black">
                  <a:tint val="75000"/>
                </a:prstClr>
              </a:solidFill>
              <a:ea typeface="ＭＳ Ｐゴシック" charset="0"/>
              <a:cs typeface="ＭＳ Ｐゴシック" charset="0"/>
            </a:endParaRPr>
          </a:p>
        </p:txBody>
      </p:sp>
      <p:sp>
        <p:nvSpPr>
          <p:cNvPr id="9" name="Slide Number Placeholder 8"/>
          <p:cNvSpPr>
            <a:spLocks noGrp="1"/>
          </p:cNvSpPr>
          <p:nvPr>
            <p:ph type="sldNum" sz="quarter" idx="4"/>
          </p:nvPr>
        </p:nvSpPr>
        <p:spPr>
          <a:xfrm>
            <a:off x="4940300" y="4723210"/>
            <a:ext cx="3619500" cy="121444"/>
          </a:xfrm>
          <a:prstGeom prst="rect">
            <a:avLst/>
          </a:prstGeom>
        </p:spPr>
        <p:txBody>
          <a:bodyPr vert="horz" lIns="91440" tIns="45720" rIns="0" bIns="45720" rtlCol="0" anchor="ctr"/>
          <a:lstStyle>
            <a:lvl1pPr algn="r">
              <a:defRPr sz="675">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ea typeface="ＭＳ Ｐゴシック" charset="0"/>
                <a:cs typeface="ＭＳ Ｐゴシック" charset="0"/>
              </a:rPr>
              <a:pPr fontAlgn="base">
                <a:spcBef>
                  <a:spcPct val="0"/>
                </a:spcBef>
                <a:spcAft>
                  <a:spcPct val="0"/>
                </a:spcAft>
                <a:defRPr/>
              </a:pPr>
              <a:t>‹#›</a:t>
            </a:fld>
            <a:endParaRPr lang="fi-FI">
              <a:solidFill>
                <a:prstClr val="black">
                  <a:tint val="75000"/>
                </a:prstClr>
              </a:solidFill>
              <a:ea typeface="ＭＳ Ｐゴシック" charset="0"/>
              <a:cs typeface="ＭＳ Ｐゴシック" charset="0"/>
            </a:endParaRPr>
          </a:p>
        </p:txBody>
      </p:sp>
    </p:spTree>
    <p:extLst>
      <p:ext uri="{BB962C8B-B14F-4D97-AF65-F5344CB8AC3E}">
        <p14:creationId xmlns:p14="http://schemas.microsoft.com/office/powerpoint/2010/main" val="837306513"/>
      </p:ext>
    </p:extLst>
  </p:cSld>
  <p:clrMap bg1="lt1" tx1="dk1" bg2="lt2" tx2="dk2" accent1="accent1" accent2="accent2" accent3="accent3" accent4="accent4" accent5="accent5" accent6="accent6" hlink="hlink" folHlink="folHlink"/>
  <p:sldLayoutIdLst>
    <p:sldLayoutId id="2147485706" r:id="rId1"/>
    <p:sldLayoutId id="2147485707" r:id="rId2"/>
    <p:sldLayoutId id="2147485708" r:id="rId3"/>
    <p:sldLayoutId id="2147485709" r:id="rId4"/>
    <p:sldLayoutId id="2147485710" r:id="rId5"/>
    <p:sldLayoutId id="2147485711" r:id="rId6"/>
    <p:sldLayoutId id="2147485712" r:id="rId7"/>
    <p:sldLayoutId id="2147485713" r:id="rId8"/>
    <p:sldLayoutId id="2147485714" r:id="rId9"/>
    <p:sldLayoutId id="2147485715" r:id="rId10"/>
    <p:sldLayoutId id="2147485716" r:id="rId11"/>
    <p:sldLayoutId id="2147485717" r:id="rId12"/>
    <p:sldLayoutId id="2147485718" r:id="rId13"/>
    <p:sldLayoutId id="2147485719" r:id="rId14"/>
    <p:sldLayoutId id="2147485720" r:id="rId15"/>
    <p:sldLayoutId id="2147485721" r:id="rId16"/>
    <p:sldLayoutId id="2147485722" r:id="rId17"/>
    <p:sldLayoutId id="2147485723" r:id="rId18"/>
    <p:sldLayoutId id="2147485724" r:id="rId19"/>
    <p:sldLayoutId id="2147485725" r:id="rId20"/>
    <p:sldLayoutId id="2147485726" r:id="rId21"/>
  </p:sldLayoutIdLst>
  <p:hf hdr="0" ftr="0"/>
  <p:txStyles>
    <p:titleStyle>
      <a:lvl1pPr algn="ctr" defTabSz="342900" rtl="0" eaLnBrk="1" fontAlgn="base" hangingPunct="1">
        <a:spcBef>
          <a:spcPct val="0"/>
        </a:spcBef>
        <a:spcAft>
          <a:spcPct val="0"/>
        </a:spcAft>
        <a:defRPr sz="3300" kern="1200">
          <a:solidFill>
            <a:schemeClr val="tx1"/>
          </a:solidFill>
          <a:latin typeface="+mj-lt"/>
          <a:ea typeface="ＭＳ Ｐゴシック" charset="0"/>
          <a:cs typeface="MS PGothic" pitchFamily="34" charset="-128"/>
        </a:defRPr>
      </a:lvl1pPr>
      <a:lvl2pPr algn="ctr" defTabSz="342900"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2pPr>
      <a:lvl3pPr algn="ctr" defTabSz="342900"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3pPr>
      <a:lvl4pPr algn="ctr" defTabSz="342900"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4pPr>
      <a:lvl5pPr algn="ctr" defTabSz="342900"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5pPr>
      <a:lvl6pPr marL="342900" algn="ctr" defTabSz="342900"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6pPr>
      <a:lvl7pPr marL="685800" algn="ctr" defTabSz="342900"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7pPr>
      <a:lvl8pPr marL="1028700" algn="ctr" defTabSz="342900"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8pPr>
      <a:lvl9pPr marL="1371600" algn="ctr" defTabSz="342900"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9pPr>
    </p:titleStyle>
    <p:bodyStyle>
      <a:lvl1pPr marL="257175" indent="-257175" algn="l" defTabSz="3429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S PGothic" pitchFamily="34" charset="-128"/>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mn-lt"/>
          <a:ea typeface="MS PGothic" pitchFamily="34" charset="-128"/>
          <a:cs typeface="MS PGothic" charset="0"/>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mn-lt"/>
          <a:ea typeface="ヒラギノ角ゴ Pro W3" charset="-128"/>
          <a:cs typeface="ヒラギノ角ゴ Pro W3" charset="-128"/>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ヒラギノ角ゴ Pro W3" charset="-128"/>
          <a:cs typeface="ヒラギノ角ゴ Pro W3" charset="0"/>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S PGothic" pitchFamily="34" charset="-128"/>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843691"/>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4464844"/>
            <a:ext cx="3619500" cy="119063"/>
          </a:xfrm>
          <a:prstGeom prst="rect">
            <a:avLst/>
          </a:prstGeom>
        </p:spPr>
        <p:txBody>
          <a:bodyPr vert="horz" lIns="91440" tIns="45720" rIns="0" bIns="45720" rtlCol="0" anchor="ctr"/>
          <a:lstStyle>
            <a:lvl1pPr algn="r">
              <a:defRPr sz="675">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4940300" y="4583906"/>
            <a:ext cx="3619500" cy="139304"/>
          </a:xfrm>
          <a:prstGeom prst="rect">
            <a:avLst/>
          </a:prstGeom>
        </p:spPr>
        <p:txBody>
          <a:bodyPr vert="horz" lIns="91440" tIns="45720" rIns="0" bIns="45720" rtlCol="0" anchor="ctr"/>
          <a:lstStyle>
            <a:lvl1pPr algn="r">
              <a:defRPr sz="675">
                <a:solidFill>
                  <a:schemeClr val="tx1">
                    <a:tint val="75000"/>
                  </a:schemeClr>
                </a:solidFill>
              </a:defRPr>
            </a:lvl1pPr>
          </a:lstStyle>
          <a:p>
            <a:pPr>
              <a:defRPr/>
            </a:pPr>
            <a:fld id="{4E6C4FC2-043E-0E44-BD9B-2431B69F8AA0}" type="datetime1">
              <a:rPr lang="fi-FI"/>
              <a:pPr>
                <a:defRPr/>
              </a:pPr>
              <a:t>21.9.2020</a:t>
            </a:fld>
            <a:endParaRPr lang="fi-FI"/>
          </a:p>
        </p:txBody>
      </p:sp>
      <p:sp>
        <p:nvSpPr>
          <p:cNvPr id="9" name="Slide Number Placeholder 8"/>
          <p:cNvSpPr>
            <a:spLocks noGrp="1"/>
          </p:cNvSpPr>
          <p:nvPr>
            <p:ph type="sldNum" sz="quarter" idx="4"/>
          </p:nvPr>
        </p:nvSpPr>
        <p:spPr>
          <a:xfrm>
            <a:off x="4940300" y="4723210"/>
            <a:ext cx="3619500" cy="121444"/>
          </a:xfrm>
          <a:prstGeom prst="rect">
            <a:avLst/>
          </a:prstGeom>
        </p:spPr>
        <p:txBody>
          <a:bodyPr vert="horz" lIns="91440" tIns="45720" rIns="0" bIns="45720" rtlCol="0" anchor="ctr"/>
          <a:lstStyle>
            <a:lvl1pPr algn="r">
              <a:defRPr sz="675">
                <a:solidFill>
                  <a:schemeClr val="tx1">
                    <a:tint val="75000"/>
                  </a:schemeClr>
                </a:solidFill>
              </a:defRPr>
            </a:lvl1pPr>
          </a:lstStyle>
          <a:p>
            <a:pPr>
              <a:defRPr/>
            </a:pPr>
            <a:fld id="{805BCDE0-955E-2A43-932A-046BF80DB991}" type="slidenum">
              <a:rPr lang="fi-FI"/>
              <a:pPr>
                <a:defRPr/>
              </a:pPr>
              <a:t>‹#›</a:t>
            </a:fld>
            <a:endParaRPr lang="fi-FI"/>
          </a:p>
        </p:txBody>
      </p:sp>
    </p:spTree>
    <p:extLst>
      <p:ext uri="{BB962C8B-B14F-4D97-AF65-F5344CB8AC3E}">
        <p14:creationId xmlns:p14="http://schemas.microsoft.com/office/powerpoint/2010/main" val="588750284"/>
      </p:ext>
    </p:extLst>
  </p:cSld>
  <p:clrMap bg1="lt1" tx1="dk1" bg2="lt2" tx2="dk2" accent1="accent1" accent2="accent2" accent3="accent3" accent4="accent4" accent5="accent5" accent6="accent6" hlink="hlink" folHlink="folHlink"/>
  <p:sldLayoutIdLst>
    <p:sldLayoutId id="2147485752" r:id="rId1"/>
    <p:sldLayoutId id="2147485753" r:id="rId2"/>
    <p:sldLayoutId id="2147485754" r:id="rId3"/>
    <p:sldLayoutId id="2147485755" r:id="rId4"/>
    <p:sldLayoutId id="2147485756" r:id="rId5"/>
    <p:sldLayoutId id="2147485757" r:id="rId6"/>
    <p:sldLayoutId id="2147485758" r:id="rId7"/>
    <p:sldLayoutId id="2147485759" r:id="rId8"/>
    <p:sldLayoutId id="2147485760" r:id="rId9"/>
    <p:sldLayoutId id="2147485761" r:id="rId10"/>
    <p:sldLayoutId id="2147485762" r:id="rId11"/>
    <p:sldLayoutId id="2147485763" r:id="rId12"/>
    <p:sldLayoutId id="2147485764" r:id="rId13"/>
    <p:sldLayoutId id="2147485765" r:id="rId14"/>
    <p:sldLayoutId id="2147485766" r:id="rId15"/>
    <p:sldLayoutId id="2147485767" r:id="rId16"/>
    <p:sldLayoutId id="2147485768" r:id="rId17"/>
    <p:sldLayoutId id="2147485769" r:id="rId18"/>
    <p:sldLayoutId id="2147485770" r:id="rId19"/>
    <p:sldLayoutId id="2147485771" r:id="rId20"/>
    <p:sldLayoutId id="2147485772" r:id="rId21"/>
  </p:sldLayoutIdLst>
  <p:hf hdr="0" ftr="0"/>
  <p:txStyles>
    <p:titleStyle>
      <a:lvl1pPr algn="ctr" defTabSz="342900" rtl="0" eaLnBrk="1" fontAlgn="base" hangingPunct="1">
        <a:spcBef>
          <a:spcPct val="0"/>
        </a:spcBef>
        <a:spcAft>
          <a:spcPct val="0"/>
        </a:spcAft>
        <a:defRPr sz="3300" kern="1200">
          <a:solidFill>
            <a:schemeClr val="tx1"/>
          </a:solidFill>
          <a:latin typeface="+mj-lt"/>
          <a:ea typeface="ＭＳ Ｐゴシック" charset="0"/>
          <a:cs typeface="MS PGothic" pitchFamily="34" charset="-128"/>
        </a:defRPr>
      </a:lvl1pPr>
      <a:lvl2pPr algn="ctr" defTabSz="342900"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2pPr>
      <a:lvl3pPr algn="ctr" defTabSz="342900"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3pPr>
      <a:lvl4pPr algn="ctr" defTabSz="342900"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4pPr>
      <a:lvl5pPr algn="ctr" defTabSz="342900"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5pPr>
      <a:lvl6pPr marL="342900" algn="ctr" defTabSz="342900"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6pPr>
      <a:lvl7pPr marL="685800" algn="ctr" defTabSz="342900"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7pPr>
      <a:lvl8pPr marL="1028700" algn="ctr" defTabSz="342900"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8pPr>
      <a:lvl9pPr marL="1371600" algn="ctr" defTabSz="342900"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9pPr>
    </p:titleStyle>
    <p:bodyStyle>
      <a:lvl1pPr marL="257175" indent="-257175" algn="l" defTabSz="3429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S PGothic" pitchFamily="34" charset="-128"/>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mn-lt"/>
          <a:ea typeface="MS PGothic" pitchFamily="34" charset="-128"/>
          <a:cs typeface="MS PGothic" charset="0"/>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mn-lt"/>
          <a:ea typeface="ヒラギノ角ゴ Pro W3" charset="-128"/>
          <a:cs typeface="ヒラギノ角ゴ Pro W3" charset="-128"/>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ヒラギノ角ゴ Pro W3" charset="-128"/>
          <a:cs typeface="ヒラギノ角ゴ Pro W3" charset="0"/>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S PGothic" pitchFamily="34" charset="-128"/>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771689"/>
      </p:ext>
    </p:extLst>
  </p:cSld>
  <p:clrMap bg1="lt1" tx1="dk1" bg2="lt2" tx2="dk2" accent1="accent1" accent2="accent2" accent3="accent3" accent4="accent4" accent5="accent5" accent6="accent6" hlink="hlink" folHlink="folHlink"/>
  <p:sldLayoutIdLst>
    <p:sldLayoutId id="2147485782" r:id="rId1"/>
    <p:sldLayoutId id="2147485783" r:id="rId2"/>
    <p:sldLayoutId id="2147485784" r:id="rId3"/>
    <p:sldLayoutId id="2147485785" r:id="rId4"/>
    <p:sldLayoutId id="2147485786" r:id="rId5"/>
    <p:sldLayoutId id="2147485787" r:id="rId6"/>
    <p:sldLayoutId id="2147485788" r:id="rId7"/>
    <p:sldLayoutId id="2147485789" r:id="rId8"/>
    <p:sldLayoutId id="2147485790" r:id="rId9"/>
    <p:sldLayoutId id="2147485791" r:id="rId10"/>
    <p:sldLayoutId id="2147485792" r:id="rId11"/>
    <p:sldLayoutId id="2147485793" r:id="rId12"/>
    <p:sldLayoutId id="2147485794" r:id="rId13"/>
    <p:sldLayoutId id="2147485795" r:id="rId14"/>
    <p:sldLayoutId id="2147485796" r:id="rId15"/>
    <p:sldLayoutId id="2147485797" r:id="rId16"/>
    <p:sldLayoutId id="2147485798" r:id="rId17"/>
    <p:sldLayoutId id="2147485799" r:id="rId18"/>
    <p:sldLayoutId id="2147485800" r:id="rId19"/>
    <p:sldLayoutId id="2147485801" r:id="rId20"/>
    <p:sldLayoutId id="2147485802" r:id="rId21"/>
    <p:sldLayoutId id="2147485803" r:id="rId22"/>
    <p:sldLayoutId id="2147485804" r:id="rId23"/>
  </p:sldLayoutIdLst>
  <p:hf hdr="0" ftr="0"/>
  <p:txStyles>
    <p:titleStyle>
      <a:lvl1pPr algn="ctr" defTabSz="457056"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05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05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05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05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056" algn="ctr" defTabSz="45705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112" algn="ctr" defTabSz="45705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168" algn="ctr" defTabSz="45705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224" algn="ctr" defTabSz="45705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793" indent="-342793" algn="l" defTabSz="457056"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717" indent="-285659" algn="l" defTabSz="457056"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2638" indent="-228529" algn="l" defTabSz="457056"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599695" indent="-228529" algn="l" defTabSz="457056"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6753" indent="-228529" algn="l" defTabSz="457056"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3807" indent="-228529" algn="l" defTabSz="457056" rtl="0" eaLnBrk="1" latinLnBrk="0" hangingPunct="1">
        <a:spcBef>
          <a:spcPct val="20000"/>
        </a:spcBef>
        <a:buFont typeface="Arial"/>
        <a:buChar char="•"/>
        <a:defRPr sz="2000" kern="1200">
          <a:solidFill>
            <a:schemeClr val="tx1"/>
          </a:solidFill>
          <a:latin typeface="+mn-lt"/>
          <a:ea typeface="+mn-ea"/>
          <a:cs typeface="+mn-cs"/>
        </a:defRPr>
      </a:lvl6pPr>
      <a:lvl7pPr marL="2970862" indent="-228529" algn="l" defTabSz="457056" rtl="0" eaLnBrk="1" latinLnBrk="0" hangingPunct="1">
        <a:spcBef>
          <a:spcPct val="20000"/>
        </a:spcBef>
        <a:buFont typeface="Arial"/>
        <a:buChar char="•"/>
        <a:defRPr sz="2000" kern="1200">
          <a:solidFill>
            <a:schemeClr val="tx1"/>
          </a:solidFill>
          <a:latin typeface="+mn-lt"/>
          <a:ea typeface="+mn-ea"/>
          <a:cs typeface="+mn-cs"/>
        </a:defRPr>
      </a:lvl7pPr>
      <a:lvl8pPr marL="3427920" indent="-228529" algn="l" defTabSz="457056" rtl="0" eaLnBrk="1" latinLnBrk="0" hangingPunct="1">
        <a:spcBef>
          <a:spcPct val="20000"/>
        </a:spcBef>
        <a:buFont typeface="Arial"/>
        <a:buChar char="•"/>
        <a:defRPr sz="2000" kern="1200">
          <a:solidFill>
            <a:schemeClr val="tx1"/>
          </a:solidFill>
          <a:latin typeface="+mn-lt"/>
          <a:ea typeface="+mn-ea"/>
          <a:cs typeface="+mn-cs"/>
        </a:defRPr>
      </a:lvl8pPr>
      <a:lvl9pPr marL="3884977" indent="-228529" algn="l" defTabSz="45705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56" rtl="0" eaLnBrk="1" latinLnBrk="0" hangingPunct="1">
        <a:defRPr sz="1800" kern="1200">
          <a:solidFill>
            <a:schemeClr val="tx1"/>
          </a:solidFill>
          <a:latin typeface="+mn-lt"/>
          <a:ea typeface="+mn-ea"/>
          <a:cs typeface="+mn-cs"/>
        </a:defRPr>
      </a:lvl1pPr>
      <a:lvl2pPr marL="457056" algn="l" defTabSz="457056" rtl="0" eaLnBrk="1" latinLnBrk="0" hangingPunct="1">
        <a:defRPr sz="1800" kern="1200">
          <a:solidFill>
            <a:schemeClr val="tx1"/>
          </a:solidFill>
          <a:latin typeface="+mn-lt"/>
          <a:ea typeface="+mn-ea"/>
          <a:cs typeface="+mn-cs"/>
        </a:defRPr>
      </a:lvl2pPr>
      <a:lvl3pPr marL="914112" algn="l" defTabSz="457056" rtl="0" eaLnBrk="1" latinLnBrk="0" hangingPunct="1">
        <a:defRPr sz="1800" kern="1200">
          <a:solidFill>
            <a:schemeClr val="tx1"/>
          </a:solidFill>
          <a:latin typeface="+mn-lt"/>
          <a:ea typeface="+mn-ea"/>
          <a:cs typeface="+mn-cs"/>
        </a:defRPr>
      </a:lvl3pPr>
      <a:lvl4pPr marL="1371168" algn="l" defTabSz="457056" rtl="0" eaLnBrk="1" latinLnBrk="0" hangingPunct="1">
        <a:defRPr sz="1800" kern="1200">
          <a:solidFill>
            <a:schemeClr val="tx1"/>
          </a:solidFill>
          <a:latin typeface="+mn-lt"/>
          <a:ea typeface="+mn-ea"/>
          <a:cs typeface="+mn-cs"/>
        </a:defRPr>
      </a:lvl4pPr>
      <a:lvl5pPr marL="1828224" algn="l" defTabSz="457056" rtl="0" eaLnBrk="1" latinLnBrk="0" hangingPunct="1">
        <a:defRPr sz="1800" kern="1200">
          <a:solidFill>
            <a:schemeClr val="tx1"/>
          </a:solidFill>
          <a:latin typeface="+mn-lt"/>
          <a:ea typeface="+mn-ea"/>
          <a:cs typeface="+mn-cs"/>
        </a:defRPr>
      </a:lvl5pPr>
      <a:lvl6pPr marL="2285280" algn="l" defTabSz="457056" rtl="0" eaLnBrk="1" latinLnBrk="0" hangingPunct="1">
        <a:defRPr sz="1800" kern="1200">
          <a:solidFill>
            <a:schemeClr val="tx1"/>
          </a:solidFill>
          <a:latin typeface="+mn-lt"/>
          <a:ea typeface="+mn-ea"/>
          <a:cs typeface="+mn-cs"/>
        </a:defRPr>
      </a:lvl6pPr>
      <a:lvl7pPr marL="2742336" algn="l" defTabSz="457056" rtl="0" eaLnBrk="1" latinLnBrk="0" hangingPunct="1">
        <a:defRPr sz="1800" kern="1200">
          <a:solidFill>
            <a:schemeClr val="tx1"/>
          </a:solidFill>
          <a:latin typeface="+mn-lt"/>
          <a:ea typeface="+mn-ea"/>
          <a:cs typeface="+mn-cs"/>
        </a:defRPr>
      </a:lvl7pPr>
      <a:lvl8pPr marL="3199392" algn="l" defTabSz="457056" rtl="0" eaLnBrk="1" latinLnBrk="0" hangingPunct="1">
        <a:defRPr sz="1800" kern="1200">
          <a:solidFill>
            <a:schemeClr val="tx1"/>
          </a:solidFill>
          <a:latin typeface="+mn-lt"/>
          <a:ea typeface="+mn-ea"/>
          <a:cs typeface="+mn-cs"/>
        </a:defRPr>
      </a:lvl8pPr>
      <a:lvl9pPr marL="3656448" algn="l" defTabSz="457056"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57188" y="559929"/>
            <a:ext cx="8429625" cy="800219"/>
          </a:xfrm>
          <a:prstGeom prst="rect">
            <a:avLst/>
          </a:prstGeom>
        </p:spPr>
        <p:txBody>
          <a:bodyPr wrap="square" lIns="0" tIns="0" rIns="0" bIns="0">
            <a:spAutoFit/>
          </a:bodyPr>
          <a:lstStyle>
            <a:lvl1pPr>
              <a:defRPr sz="5200" b="1" i="0">
                <a:solidFill>
                  <a:srgbClr val="333333"/>
                </a:solidFill>
                <a:latin typeface="Nimbus Sans"/>
                <a:cs typeface="Nimbus Sans"/>
              </a:defRPr>
            </a:lvl1pPr>
          </a:lstStyle>
          <a:p>
            <a:endParaRPr/>
          </a:p>
        </p:txBody>
      </p:sp>
      <p:sp>
        <p:nvSpPr>
          <p:cNvPr id="3" name="Holder 3"/>
          <p:cNvSpPr>
            <a:spLocks noGrp="1"/>
          </p:cNvSpPr>
          <p:nvPr>
            <p:ph type="body" idx="1"/>
          </p:nvPr>
        </p:nvSpPr>
        <p:spPr>
          <a:xfrm>
            <a:off x="457200" y="1183005"/>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4783455"/>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4783455"/>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9/21/20</a:t>
            </a:fld>
            <a:endParaRPr lang="en-US">
              <a:solidFill>
                <a:prstClr val="black">
                  <a:tint val="75000"/>
                </a:prstClr>
              </a:solidFill>
            </a:endParaRPr>
          </a:p>
        </p:txBody>
      </p:sp>
      <p:sp>
        <p:nvSpPr>
          <p:cNvPr id="6" name="Holder 6"/>
          <p:cNvSpPr>
            <a:spLocks noGrp="1"/>
          </p:cNvSpPr>
          <p:nvPr>
            <p:ph type="sldNum" sz="quarter" idx="7"/>
          </p:nvPr>
        </p:nvSpPr>
        <p:spPr>
          <a:xfrm>
            <a:off x="6583680" y="4783455"/>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324675968"/>
      </p:ext>
    </p:extLst>
  </p:cSld>
  <p:clrMap bg1="lt1" tx1="dk1" bg2="lt2" tx2="dk2" accent1="accent1" accent2="accent2" accent3="accent3" accent4="accent4" accent5="accent5" accent6="accent6" hlink="hlink" folHlink="folHlink"/>
  <p:sldLayoutIdLst>
    <p:sldLayoutId id="2147485806" r:id="rId1"/>
    <p:sldLayoutId id="2147485807" r:id="rId2"/>
    <p:sldLayoutId id="2147485808" r:id="rId3"/>
    <p:sldLayoutId id="2147485809" r:id="rId4"/>
    <p:sldLayoutId id="2147485810" r:id="rId5"/>
    <p:sldLayoutId id="2147486184" r:id="rId6"/>
    <p:sldLayoutId id="2147486185" r:id="rId7"/>
  </p:sldLayoutIdLst>
  <p:txStyles>
    <p:titleStyle>
      <a:lvl1pPr>
        <a:defRPr>
          <a:latin typeface="+mj-lt"/>
          <a:ea typeface="+mj-ea"/>
          <a:cs typeface="+mj-cs"/>
        </a:defRPr>
      </a:lvl1pPr>
    </p:titleStyle>
    <p:bodyStyle>
      <a:lvl1pPr marL="0">
        <a:defRPr>
          <a:latin typeface="+mn-lt"/>
          <a:ea typeface="+mn-ea"/>
          <a:cs typeface="+mn-cs"/>
        </a:defRPr>
      </a:lvl1pPr>
      <a:lvl2pPr marL="231480">
        <a:defRPr>
          <a:latin typeface="+mn-lt"/>
          <a:ea typeface="+mn-ea"/>
          <a:cs typeface="+mn-cs"/>
        </a:defRPr>
      </a:lvl2pPr>
      <a:lvl3pPr marL="462961">
        <a:defRPr>
          <a:latin typeface="+mn-lt"/>
          <a:ea typeface="+mn-ea"/>
          <a:cs typeface="+mn-cs"/>
        </a:defRPr>
      </a:lvl3pPr>
      <a:lvl4pPr marL="694441">
        <a:defRPr>
          <a:latin typeface="+mn-lt"/>
          <a:ea typeface="+mn-ea"/>
          <a:cs typeface="+mn-cs"/>
        </a:defRPr>
      </a:lvl4pPr>
      <a:lvl5pPr marL="925921">
        <a:defRPr>
          <a:latin typeface="+mn-lt"/>
          <a:ea typeface="+mn-ea"/>
          <a:cs typeface="+mn-cs"/>
        </a:defRPr>
      </a:lvl5pPr>
      <a:lvl6pPr marL="1157402">
        <a:defRPr>
          <a:latin typeface="+mn-lt"/>
          <a:ea typeface="+mn-ea"/>
          <a:cs typeface="+mn-cs"/>
        </a:defRPr>
      </a:lvl6pPr>
      <a:lvl7pPr marL="1388882">
        <a:defRPr>
          <a:latin typeface="+mn-lt"/>
          <a:ea typeface="+mn-ea"/>
          <a:cs typeface="+mn-cs"/>
        </a:defRPr>
      </a:lvl7pPr>
      <a:lvl8pPr marL="1620363">
        <a:defRPr>
          <a:latin typeface="+mn-lt"/>
          <a:ea typeface="+mn-ea"/>
          <a:cs typeface="+mn-cs"/>
        </a:defRPr>
      </a:lvl8pPr>
      <a:lvl9pPr marL="1851843">
        <a:defRPr>
          <a:latin typeface="+mn-lt"/>
          <a:ea typeface="+mn-ea"/>
          <a:cs typeface="+mn-cs"/>
        </a:defRPr>
      </a:lvl9pPr>
    </p:bodyStyle>
    <p:otherStyle>
      <a:lvl1pPr marL="0">
        <a:defRPr>
          <a:latin typeface="+mn-lt"/>
          <a:ea typeface="+mn-ea"/>
          <a:cs typeface="+mn-cs"/>
        </a:defRPr>
      </a:lvl1pPr>
      <a:lvl2pPr marL="231480">
        <a:defRPr>
          <a:latin typeface="+mn-lt"/>
          <a:ea typeface="+mn-ea"/>
          <a:cs typeface="+mn-cs"/>
        </a:defRPr>
      </a:lvl2pPr>
      <a:lvl3pPr marL="462961">
        <a:defRPr>
          <a:latin typeface="+mn-lt"/>
          <a:ea typeface="+mn-ea"/>
          <a:cs typeface="+mn-cs"/>
        </a:defRPr>
      </a:lvl3pPr>
      <a:lvl4pPr marL="694441">
        <a:defRPr>
          <a:latin typeface="+mn-lt"/>
          <a:ea typeface="+mn-ea"/>
          <a:cs typeface="+mn-cs"/>
        </a:defRPr>
      </a:lvl4pPr>
      <a:lvl5pPr marL="925921">
        <a:defRPr>
          <a:latin typeface="+mn-lt"/>
          <a:ea typeface="+mn-ea"/>
          <a:cs typeface="+mn-cs"/>
        </a:defRPr>
      </a:lvl5pPr>
      <a:lvl6pPr marL="1157402">
        <a:defRPr>
          <a:latin typeface="+mn-lt"/>
          <a:ea typeface="+mn-ea"/>
          <a:cs typeface="+mn-cs"/>
        </a:defRPr>
      </a:lvl6pPr>
      <a:lvl7pPr marL="1388882">
        <a:defRPr>
          <a:latin typeface="+mn-lt"/>
          <a:ea typeface="+mn-ea"/>
          <a:cs typeface="+mn-cs"/>
        </a:defRPr>
      </a:lvl7pPr>
      <a:lvl8pPr marL="1620363">
        <a:defRPr>
          <a:latin typeface="+mn-lt"/>
          <a:ea typeface="+mn-ea"/>
          <a:cs typeface="+mn-cs"/>
        </a:defRPr>
      </a:lvl8pPr>
      <a:lvl9pPr marL="1851843">
        <a:defRPr>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Date Placeholder 3"/>
          <p:cNvSpPr txBox="1">
            <a:spLocks/>
          </p:cNvSpPr>
          <p:nvPr userDrawn="1"/>
        </p:nvSpPr>
        <p:spPr>
          <a:xfrm>
            <a:off x="457200" y="4894008"/>
            <a:ext cx="2133600" cy="301228"/>
          </a:xfrm>
          <a:prstGeom prst="rect">
            <a:avLst/>
          </a:prstGeom>
        </p:spPr>
        <p:txBody>
          <a:bodyPr/>
          <a:lstStyle>
            <a:defPPr>
              <a:defRPr lang="fi-FI"/>
            </a:defPPr>
            <a:lvl1pPr marL="0" algn="l" defTabSz="457200" rtl="0" eaLnBrk="1" latinLnBrk="0" hangingPunct="1">
              <a:defRPr sz="1800" kern="1200">
                <a:solidFill>
                  <a:srgbClr val="00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625" b="0" i="0" dirty="0">
              <a:latin typeface="Helvetica Normaali" charset="0"/>
            </a:endParaRPr>
          </a:p>
        </p:txBody>
      </p:sp>
    </p:spTree>
    <p:extLst>
      <p:ext uri="{BB962C8B-B14F-4D97-AF65-F5344CB8AC3E}">
        <p14:creationId xmlns:p14="http://schemas.microsoft.com/office/powerpoint/2010/main" val="732795498"/>
      </p:ext>
    </p:extLst>
  </p:cSld>
  <p:clrMap bg1="lt1" tx1="dk1" bg2="lt2" tx2="dk2" accent1="accent1" accent2="accent2" accent3="accent3" accent4="accent4" accent5="accent5" accent6="accent6" hlink="hlink" folHlink="folHlink"/>
  <p:sldLayoutIdLst>
    <p:sldLayoutId id="2147485812" r:id="rId1"/>
    <p:sldLayoutId id="2147485813" r:id="rId2"/>
    <p:sldLayoutId id="2147485814" r:id="rId3"/>
    <p:sldLayoutId id="2147485815" r:id="rId4"/>
    <p:sldLayoutId id="2147485816" r:id="rId5"/>
    <p:sldLayoutId id="2147485817" r:id="rId6"/>
    <p:sldLayoutId id="2147485818" r:id="rId7"/>
    <p:sldLayoutId id="2147485819" r:id="rId8"/>
    <p:sldLayoutId id="2147485820" r:id="rId9"/>
    <p:sldLayoutId id="2147485821" r:id="rId10"/>
    <p:sldLayoutId id="2147485822" r:id="rId11"/>
    <p:sldLayoutId id="2147486260" r:id="rId12"/>
  </p:sldLayoutIdLst>
  <p:hf hdr="0"/>
  <p:txStyles>
    <p:titleStyle>
      <a:lvl1pPr algn="ctr" defTabSz="285739" rtl="0" eaLnBrk="1" latinLnBrk="0" hangingPunct="1">
        <a:spcBef>
          <a:spcPct val="0"/>
        </a:spcBef>
        <a:buNone/>
        <a:defRPr sz="2750" kern="1200">
          <a:solidFill>
            <a:srgbClr val="000000"/>
          </a:solidFill>
          <a:latin typeface="Arial"/>
          <a:ea typeface="+mj-ea"/>
          <a:cs typeface="+mj-cs"/>
        </a:defRPr>
      </a:lvl1pPr>
    </p:titleStyle>
    <p:bodyStyle>
      <a:lvl1pPr marL="214304" indent="-214304" algn="l" defTabSz="285739" rtl="0" eaLnBrk="1" latinLnBrk="0" hangingPunct="1">
        <a:spcBef>
          <a:spcPct val="20000"/>
        </a:spcBef>
        <a:buFont typeface="Arial"/>
        <a:buChar char="•"/>
        <a:defRPr sz="2000" kern="1200">
          <a:solidFill>
            <a:srgbClr val="000000"/>
          </a:solidFill>
          <a:latin typeface="Arial"/>
          <a:ea typeface="+mn-ea"/>
          <a:cs typeface="+mn-cs"/>
        </a:defRPr>
      </a:lvl1pPr>
      <a:lvl2pPr marL="464326" indent="-178587" algn="l" defTabSz="285739" rtl="0" eaLnBrk="1" latinLnBrk="0" hangingPunct="1">
        <a:spcBef>
          <a:spcPct val="20000"/>
        </a:spcBef>
        <a:buFont typeface="Arial"/>
        <a:buChar char="–"/>
        <a:defRPr sz="1750" kern="1200">
          <a:solidFill>
            <a:srgbClr val="000000"/>
          </a:solidFill>
          <a:latin typeface="Arial"/>
          <a:ea typeface="+mn-ea"/>
          <a:cs typeface="+mn-cs"/>
        </a:defRPr>
      </a:lvl2pPr>
      <a:lvl3pPr marL="714346" indent="-142869" algn="l" defTabSz="285739" rtl="0" eaLnBrk="1" latinLnBrk="0" hangingPunct="1">
        <a:spcBef>
          <a:spcPct val="20000"/>
        </a:spcBef>
        <a:buFont typeface="Arial"/>
        <a:buChar char="•"/>
        <a:defRPr sz="1500" kern="1200">
          <a:solidFill>
            <a:srgbClr val="000000"/>
          </a:solidFill>
          <a:latin typeface="Arial"/>
          <a:ea typeface="+mn-ea"/>
          <a:cs typeface="+mn-cs"/>
        </a:defRPr>
      </a:lvl3pPr>
      <a:lvl4pPr marL="1000085" indent="-142869" algn="l" defTabSz="285739" rtl="0" eaLnBrk="1" latinLnBrk="0" hangingPunct="1">
        <a:spcBef>
          <a:spcPct val="20000"/>
        </a:spcBef>
        <a:buFont typeface="Arial"/>
        <a:buChar char="–"/>
        <a:defRPr sz="1250" kern="1200">
          <a:solidFill>
            <a:srgbClr val="000000"/>
          </a:solidFill>
          <a:latin typeface="Arial"/>
          <a:ea typeface="+mn-ea"/>
          <a:cs typeface="+mn-cs"/>
        </a:defRPr>
      </a:lvl4pPr>
      <a:lvl5pPr marL="1285824" indent="-142869" algn="l" defTabSz="285739" rtl="0" eaLnBrk="1" latinLnBrk="0" hangingPunct="1">
        <a:spcBef>
          <a:spcPct val="20000"/>
        </a:spcBef>
        <a:buFont typeface="Arial"/>
        <a:buChar char="»"/>
        <a:defRPr sz="1250" kern="1200">
          <a:solidFill>
            <a:srgbClr val="000000"/>
          </a:solidFill>
          <a:latin typeface="Arial"/>
          <a:ea typeface="+mn-ea"/>
          <a:cs typeface="+mn-cs"/>
        </a:defRPr>
      </a:lvl5pPr>
      <a:lvl6pPr marL="1571562" indent="-142869" algn="l" defTabSz="285739" rtl="0" eaLnBrk="1" latinLnBrk="0" hangingPunct="1">
        <a:spcBef>
          <a:spcPct val="20000"/>
        </a:spcBef>
        <a:buFont typeface="Arial"/>
        <a:buChar char="•"/>
        <a:defRPr sz="1250" kern="1200">
          <a:solidFill>
            <a:schemeClr val="tx1"/>
          </a:solidFill>
          <a:latin typeface="+mn-lt"/>
          <a:ea typeface="+mn-ea"/>
          <a:cs typeface="+mn-cs"/>
        </a:defRPr>
      </a:lvl6pPr>
      <a:lvl7pPr marL="1857301" indent="-142869" algn="l" defTabSz="285739" rtl="0" eaLnBrk="1" latinLnBrk="0" hangingPunct="1">
        <a:spcBef>
          <a:spcPct val="20000"/>
        </a:spcBef>
        <a:buFont typeface="Arial"/>
        <a:buChar char="•"/>
        <a:defRPr sz="1250" kern="1200">
          <a:solidFill>
            <a:schemeClr val="tx1"/>
          </a:solidFill>
          <a:latin typeface="+mn-lt"/>
          <a:ea typeface="+mn-ea"/>
          <a:cs typeface="+mn-cs"/>
        </a:defRPr>
      </a:lvl7pPr>
      <a:lvl8pPr marL="2143039" indent="-142869" algn="l" defTabSz="285739" rtl="0" eaLnBrk="1" latinLnBrk="0" hangingPunct="1">
        <a:spcBef>
          <a:spcPct val="20000"/>
        </a:spcBef>
        <a:buFont typeface="Arial"/>
        <a:buChar char="•"/>
        <a:defRPr sz="1250" kern="1200">
          <a:solidFill>
            <a:schemeClr val="tx1"/>
          </a:solidFill>
          <a:latin typeface="+mn-lt"/>
          <a:ea typeface="+mn-ea"/>
          <a:cs typeface="+mn-cs"/>
        </a:defRPr>
      </a:lvl8pPr>
      <a:lvl9pPr marL="2428778" indent="-142869" algn="l" defTabSz="285739" rtl="0" eaLnBrk="1" latinLnBrk="0" hangingPunct="1">
        <a:spcBef>
          <a:spcPct val="20000"/>
        </a:spcBef>
        <a:buFont typeface="Arial"/>
        <a:buChar char="•"/>
        <a:defRPr sz="1250" kern="1200">
          <a:solidFill>
            <a:schemeClr val="tx1"/>
          </a:solidFill>
          <a:latin typeface="+mn-lt"/>
          <a:ea typeface="+mn-ea"/>
          <a:cs typeface="+mn-cs"/>
        </a:defRPr>
      </a:lvl9pPr>
    </p:bodyStyle>
    <p:otherStyle>
      <a:defPPr>
        <a:defRPr lang="en-US"/>
      </a:defPPr>
      <a:lvl1pPr marL="0" algn="l" defTabSz="285739" rtl="0" eaLnBrk="1" latinLnBrk="0" hangingPunct="1">
        <a:defRPr sz="1125" kern="1200">
          <a:solidFill>
            <a:schemeClr val="tx1"/>
          </a:solidFill>
          <a:latin typeface="+mn-lt"/>
          <a:ea typeface="+mn-ea"/>
          <a:cs typeface="+mn-cs"/>
        </a:defRPr>
      </a:lvl1pPr>
      <a:lvl2pPr marL="285739" algn="l" defTabSz="285739" rtl="0" eaLnBrk="1" latinLnBrk="0" hangingPunct="1">
        <a:defRPr sz="1125" kern="1200">
          <a:solidFill>
            <a:schemeClr val="tx1"/>
          </a:solidFill>
          <a:latin typeface="+mn-lt"/>
          <a:ea typeface="+mn-ea"/>
          <a:cs typeface="+mn-cs"/>
        </a:defRPr>
      </a:lvl2pPr>
      <a:lvl3pPr marL="571477" algn="l" defTabSz="285739" rtl="0" eaLnBrk="1" latinLnBrk="0" hangingPunct="1">
        <a:defRPr sz="1125" kern="1200">
          <a:solidFill>
            <a:schemeClr val="tx1"/>
          </a:solidFill>
          <a:latin typeface="+mn-lt"/>
          <a:ea typeface="+mn-ea"/>
          <a:cs typeface="+mn-cs"/>
        </a:defRPr>
      </a:lvl3pPr>
      <a:lvl4pPr marL="857216" algn="l" defTabSz="285739" rtl="0" eaLnBrk="1" latinLnBrk="0" hangingPunct="1">
        <a:defRPr sz="1125" kern="1200">
          <a:solidFill>
            <a:schemeClr val="tx1"/>
          </a:solidFill>
          <a:latin typeface="+mn-lt"/>
          <a:ea typeface="+mn-ea"/>
          <a:cs typeface="+mn-cs"/>
        </a:defRPr>
      </a:lvl4pPr>
      <a:lvl5pPr marL="1142954" algn="l" defTabSz="285739" rtl="0" eaLnBrk="1" latinLnBrk="0" hangingPunct="1">
        <a:defRPr sz="1125" kern="1200">
          <a:solidFill>
            <a:schemeClr val="tx1"/>
          </a:solidFill>
          <a:latin typeface="+mn-lt"/>
          <a:ea typeface="+mn-ea"/>
          <a:cs typeface="+mn-cs"/>
        </a:defRPr>
      </a:lvl5pPr>
      <a:lvl6pPr marL="1428693" algn="l" defTabSz="285739" rtl="0" eaLnBrk="1" latinLnBrk="0" hangingPunct="1">
        <a:defRPr sz="1125" kern="1200">
          <a:solidFill>
            <a:schemeClr val="tx1"/>
          </a:solidFill>
          <a:latin typeface="+mn-lt"/>
          <a:ea typeface="+mn-ea"/>
          <a:cs typeface="+mn-cs"/>
        </a:defRPr>
      </a:lvl6pPr>
      <a:lvl7pPr marL="1714431" algn="l" defTabSz="285739" rtl="0" eaLnBrk="1" latinLnBrk="0" hangingPunct="1">
        <a:defRPr sz="1125" kern="1200">
          <a:solidFill>
            <a:schemeClr val="tx1"/>
          </a:solidFill>
          <a:latin typeface="+mn-lt"/>
          <a:ea typeface="+mn-ea"/>
          <a:cs typeface="+mn-cs"/>
        </a:defRPr>
      </a:lvl7pPr>
      <a:lvl8pPr marL="2000170" algn="l" defTabSz="285739" rtl="0" eaLnBrk="1" latinLnBrk="0" hangingPunct="1">
        <a:defRPr sz="1125" kern="1200">
          <a:solidFill>
            <a:schemeClr val="tx1"/>
          </a:solidFill>
          <a:latin typeface="+mn-lt"/>
          <a:ea typeface="+mn-ea"/>
          <a:cs typeface="+mn-cs"/>
        </a:defRPr>
      </a:lvl8pPr>
      <a:lvl9pPr marL="2285909" algn="l" defTabSz="285739" rtl="0" eaLnBrk="1" latinLnBrk="0" hangingPunct="1">
        <a:defRPr sz="1125"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9"/>
            <a:ext cx="3619500" cy="119063"/>
          </a:xfrm>
          <a:prstGeom prst="rect">
            <a:avLst/>
          </a:prstGeom>
        </p:spPr>
        <p:txBody>
          <a:bodyPr vert="horz" lIns="91440" tIns="45720" rIns="0" bIns="45720" rtlCol="0" anchor="ctr"/>
          <a:lstStyle>
            <a:lvl1pPr algn="r">
              <a:defRPr sz="900" b="0" i="0">
                <a:solidFill>
                  <a:schemeClr val="tx1">
                    <a:tint val="75000"/>
                  </a:schemeClr>
                </a:solidFill>
                <a:latin typeface="Helvetica Normaali" charset="0"/>
              </a:defRPr>
            </a:lvl1pPr>
          </a:lstStyle>
          <a:p>
            <a:pPr fontAlgn="base">
              <a:spcBef>
                <a:spcPct val="0"/>
              </a:spcBef>
              <a:spcAft>
                <a:spcPct val="0"/>
              </a:spcAft>
              <a:defRPr/>
            </a:pPr>
            <a:endParaRPr lang="fi-FI" dirty="0">
              <a:solidFill>
                <a:prstClr val="black">
                  <a:tint val="75000"/>
                </a:prstClr>
              </a:solidFill>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900" b="0" i="0">
                <a:solidFill>
                  <a:schemeClr val="tx1">
                    <a:tint val="75000"/>
                  </a:schemeClr>
                </a:solidFill>
                <a:latin typeface="Helvetica Normaali" charset="0"/>
              </a:defRPr>
            </a:lvl1pPr>
          </a:lstStyle>
          <a:p>
            <a:pPr fontAlgn="base">
              <a:spcBef>
                <a:spcPct val="0"/>
              </a:spcBef>
              <a:spcAft>
                <a:spcPct val="0"/>
              </a:spcAft>
              <a:defRPr/>
            </a:pPr>
            <a:fld id="{3BE25FDA-FC60-4CD1-8B31-9147F8CC3D25}" type="datetime1">
              <a:rPr lang="fi-FI" smtClean="0">
                <a:solidFill>
                  <a:prstClr val="black">
                    <a:tint val="75000"/>
                  </a:prstClr>
                </a:solidFill>
                <a:ea typeface="ＭＳ Ｐゴシック" charset="0"/>
                <a:cs typeface="ＭＳ Ｐゴシック" charset="0"/>
              </a:rPr>
              <a:pPr fontAlgn="base">
                <a:spcBef>
                  <a:spcPct val="0"/>
                </a:spcBef>
                <a:spcAft>
                  <a:spcPct val="0"/>
                </a:spcAft>
                <a:defRPr/>
              </a:pPr>
              <a:t>21.9.2020</a:t>
            </a:fld>
            <a:endParaRPr lang="fi-FI" dirty="0">
              <a:solidFill>
                <a:prstClr val="black">
                  <a:tint val="75000"/>
                </a:prstClr>
              </a:solidFill>
              <a:ea typeface="ＭＳ Ｐゴシック" charset="0"/>
              <a:cs typeface="ＭＳ Ｐゴシック" charset="0"/>
            </a:endParaRP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40" tIns="45720" rIns="0" bIns="45720" rtlCol="0" anchor="ctr"/>
          <a:lstStyle>
            <a:lvl1pPr algn="r">
              <a:defRPr sz="900" b="0" i="0">
                <a:solidFill>
                  <a:schemeClr val="tx1">
                    <a:tint val="75000"/>
                  </a:schemeClr>
                </a:solidFill>
                <a:latin typeface="Helvetica Normaali" charset="0"/>
              </a:defRPr>
            </a:lvl1pPr>
          </a:lstStyle>
          <a:p>
            <a:pPr fontAlgn="base">
              <a:spcBef>
                <a:spcPct val="0"/>
              </a:spcBef>
              <a:spcAft>
                <a:spcPct val="0"/>
              </a:spcAft>
              <a:defRPr/>
            </a:pPr>
            <a:fld id="{805BCDE0-955E-2A43-932A-046BF80DB991}" type="slidenum">
              <a:rPr lang="fi-FI" smtClean="0">
                <a:solidFill>
                  <a:prstClr val="black">
                    <a:tint val="75000"/>
                  </a:prstClr>
                </a:solidFill>
                <a:ea typeface="ＭＳ Ｐゴシック" charset="0"/>
                <a:cs typeface="ＭＳ Ｐゴシック" charset="0"/>
              </a:rPr>
              <a:pPr fontAlgn="base">
                <a:spcBef>
                  <a:spcPct val="0"/>
                </a:spcBef>
                <a:spcAft>
                  <a:spcPct val="0"/>
                </a:spcAft>
                <a:defRPr/>
              </a:pPr>
              <a:t>‹#›</a:t>
            </a:fld>
            <a:endParaRPr lang="fi-FI" dirty="0">
              <a:solidFill>
                <a:prstClr val="black">
                  <a:tint val="75000"/>
                </a:prstClr>
              </a:solidFill>
              <a:ea typeface="ＭＳ Ｐゴシック" charset="0"/>
              <a:cs typeface="ＭＳ Ｐゴシック" charset="0"/>
            </a:endParaRPr>
          </a:p>
        </p:txBody>
      </p:sp>
    </p:spTree>
    <p:extLst>
      <p:ext uri="{BB962C8B-B14F-4D97-AF65-F5344CB8AC3E}">
        <p14:creationId xmlns:p14="http://schemas.microsoft.com/office/powerpoint/2010/main" val="30620569"/>
      </p:ext>
    </p:extLst>
  </p:cSld>
  <p:clrMap bg1="lt1" tx1="dk1" bg2="lt2" tx2="dk2" accent1="accent1" accent2="accent2" accent3="accent3" accent4="accent4" accent5="accent5" accent6="accent6" hlink="hlink" folHlink="folHlink"/>
  <p:sldLayoutIdLst>
    <p:sldLayoutId id="2147485824" r:id="rId1"/>
    <p:sldLayoutId id="2147485825" r:id="rId2"/>
    <p:sldLayoutId id="2147485826" r:id="rId3"/>
    <p:sldLayoutId id="2147485827" r:id="rId4"/>
    <p:sldLayoutId id="2147485828" r:id="rId5"/>
    <p:sldLayoutId id="2147485829" r:id="rId6"/>
    <p:sldLayoutId id="2147485830" r:id="rId7"/>
    <p:sldLayoutId id="2147485831" r:id="rId8"/>
    <p:sldLayoutId id="2147485832" r:id="rId9"/>
    <p:sldLayoutId id="2147485833" r:id="rId10"/>
    <p:sldLayoutId id="2147485834" r:id="rId11"/>
    <p:sldLayoutId id="2147485835" r:id="rId12"/>
    <p:sldLayoutId id="2147485836" r:id="rId13"/>
    <p:sldLayoutId id="2147485837" r:id="rId14"/>
    <p:sldLayoutId id="2147485838" r:id="rId15"/>
    <p:sldLayoutId id="2147485839" r:id="rId16"/>
    <p:sldLayoutId id="2147485840" r:id="rId17"/>
    <p:sldLayoutId id="2147485841" r:id="rId18"/>
    <p:sldLayoutId id="2147485842" r:id="rId19"/>
    <p:sldLayoutId id="2147485843" r:id="rId20"/>
    <p:sldLayoutId id="2147485844" r:id="rId21"/>
    <p:sldLayoutId id="2147485845" r:id="rId22"/>
    <p:sldLayoutId id="2147485846" r:id="rId23"/>
    <p:sldLayoutId id="2147486265" r:id="rId24"/>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66"/>
            <a:ext cx="3619500" cy="119063"/>
          </a:xfrm>
          <a:prstGeom prst="rect">
            <a:avLst/>
          </a:prstGeom>
        </p:spPr>
        <p:txBody>
          <a:bodyPr vert="horz" lIns="91440" tIns="45720" rIns="0" bIns="45720" rtlCol="0" anchor="ctr"/>
          <a:lstStyle>
            <a:lvl1pPr algn="r">
              <a:defRPr sz="810">
                <a:solidFill>
                  <a:schemeClr val="tx1">
                    <a:tint val="75000"/>
                  </a:schemeClr>
                </a:solidFill>
              </a:defRPr>
            </a:lvl1pPr>
          </a:lstStyle>
          <a:p>
            <a:pPr fontAlgn="base">
              <a:spcBef>
                <a:spcPct val="0"/>
              </a:spcBef>
              <a:spcAft>
                <a:spcPct val="0"/>
              </a:spcAft>
              <a:defRPr/>
            </a:pPr>
            <a:endParaRPr lang="fi-FI">
              <a:solidFill>
                <a:prstClr val="black">
                  <a:tint val="75000"/>
                </a:prstClr>
              </a:solidFill>
              <a:ea typeface="ＭＳ Ｐゴシック" charset="0"/>
              <a:cs typeface="ＭＳ Ｐゴシック" charset="0"/>
            </a:endParaRPr>
          </a:p>
        </p:txBody>
      </p:sp>
      <p:sp>
        <p:nvSpPr>
          <p:cNvPr id="8" name="Date Placeholder 7"/>
          <p:cNvSpPr>
            <a:spLocks noGrp="1"/>
          </p:cNvSpPr>
          <p:nvPr>
            <p:ph type="dt" sz="half" idx="2"/>
          </p:nvPr>
        </p:nvSpPr>
        <p:spPr>
          <a:xfrm>
            <a:off x="5056956" y="4635029"/>
            <a:ext cx="3619500" cy="139304"/>
          </a:xfrm>
          <a:prstGeom prst="rect">
            <a:avLst/>
          </a:prstGeom>
        </p:spPr>
        <p:txBody>
          <a:bodyPr vert="horz" lIns="91440" tIns="45720" rIns="0" bIns="45720" rtlCol="0" anchor="ctr"/>
          <a:lstStyle>
            <a:lvl1pPr algn="r">
              <a:defRPr sz="810">
                <a:solidFill>
                  <a:schemeClr val="tx1">
                    <a:tint val="75000"/>
                  </a:schemeClr>
                </a:solidFill>
              </a:defRPr>
            </a:lvl1pPr>
          </a:lstStyle>
          <a:p>
            <a:pPr fontAlgn="base">
              <a:spcBef>
                <a:spcPct val="0"/>
              </a:spcBef>
              <a:spcAft>
                <a:spcPct val="0"/>
              </a:spcAft>
              <a:defRPr/>
            </a:pPr>
            <a:fld id="{ED520173-7D7F-4FBC-A781-33E654CAA422}" type="datetime1">
              <a:rPr lang="fi-FI" smtClean="0">
                <a:solidFill>
                  <a:prstClr val="black">
                    <a:tint val="75000"/>
                  </a:prstClr>
                </a:solidFill>
                <a:ea typeface="ＭＳ Ｐゴシック" charset="0"/>
                <a:cs typeface="ＭＳ Ｐゴシック" charset="0"/>
              </a:rPr>
              <a:pPr fontAlgn="base">
                <a:spcBef>
                  <a:spcPct val="0"/>
                </a:spcBef>
                <a:spcAft>
                  <a:spcPct val="0"/>
                </a:spcAft>
                <a:defRPr/>
              </a:pPr>
              <a:t>21.9.2020</a:t>
            </a:fld>
            <a:endParaRPr lang="fi-FI">
              <a:solidFill>
                <a:prstClr val="black">
                  <a:tint val="75000"/>
                </a:prstClr>
              </a:solidFill>
              <a:ea typeface="ＭＳ Ｐゴシック" charset="0"/>
              <a:cs typeface="ＭＳ Ｐゴシック" charset="0"/>
            </a:endParaRPr>
          </a:p>
        </p:txBody>
      </p:sp>
      <p:sp>
        <p:nvSpPr>
          <p:cNvPr id="9" name="Slide Number Placeholder 8"/>
          <p:cNvSpPr>
            <a:spLocks noGrp="1"/>
          </p:cNvSpPr>
          <p:nvPr>
            <p:ph type="sldNum" sz="quarter" idx="4"/>
          </p:nvPr>
        </p:nvSpPr>
        <p:spPr>
          <a:xfrm>
            <a:off x="5056956" y="4774333"/>
            <a:ext cx="3619500" cy="121444"/>
          </a:xfrm>
          <a:prstGeom prst="rect">
            <a:avLst/>
          </a:prstGeom>
        </p:spPr>
        <p:txBody>
          <a:bodyPr vert="horz" lIns="91440" tIns="45720" rIns="0" bIns="45720" rtlCol="0" anchor="ctr"/>
          <a:lstStyle>
            <a:lvl1pPr algn="r">
              <a:defRPr sz="81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ea typeface="ＭＳ Ｐゴシック" charset="0"/>
                <a:cs typeface="ＭＳ Ｐゴシック" charset="0"/>
              </a:rPr>
              <a:pPr fontAlgn="base">
                <a:spcBef>
                  <a:spcPct val="0"/>
                </a:spcBef>
                <a:spcAft>
                  <a:spcPct val="0"/>
                </a:spcAft>
                <a:defRPr/>
              </a:pPr>
              <a:t>‹#›</a:t>
            </a:fld>
            <a:endParaRPr lang="fi-FI">
              <a:solidFill>
                <a:prstClr val="black">
                  <a:tint val="75000"/>
                </a:prstClr>
              </a:solidFill>
              <a:ea typeface="ＭＳ Ｐゴシック" charset="0"/>
              <a:cs typeface="ＭＳ Ｐゴシック" charset="0"/>
            </a:endParaRPr>
          </a:p>
        </p:txBody>
      </p:sp>
    </p:spTree>
    <p:extLst>
      <p:ext uri="{BB962C8B-B14F-4D97-AF65-F5344CB8AC3E}">
        <p14:creationId xmlns:p14="http://schemas.microsoft.com/office/powerpoint/2010/main" val="3381838106"/>
      </p:ext>
    </p:extLst>
  </p:cSld>
  <p:clrMap bg1="lt1" tx1="dk1" bg2="lt2" tx2="dk2" accent1="accent1" accent2="accent2" accent3="accent3" accent4="accent4" accent5="accent5" accent6="accent6" hlink="hlink" folHlink="folHlink"/>
  <p:sldLayoutIdLst>
    <p:sldLayoutId id="2147485848" r:id="rId1"/>
    <p:sldLayoutId id="2147485849" r:id="rId2"/>
    <p:sldLayoutId id="2147485850" r:id="rId3"/>
    <p:sldLayoutId id="2147485851" r:id="rId4"/>
    <p:sldLayoutId id="2147485852" r:id="rId5"/>
    <p:sldLayoutId id="2147485853" r:id="rId6"/>
    <p:sldLayoutId id="2147485854" r:id="rId7"/>
    <p:sldLayoutId id="2147485855" r:id="rId8"/>
    <p:sldLayoutId id="2147485856" r:id="rId9"/>
    <p:sldLayoutId id="2147485857" r:id="rId10"/>
    <p:sldLayoutId id="2147485858" r:id="rId11"/>
    <p:sldLayoutId id="2147485859" r:id="rId12"/>
    <p:sldLayoutId id="2147485860" r:id="rId13"/>
    <p:sldLayoutId id="2147485861" r:id="rId14"/>
    <p:sldLayoutId id="2147485862" r:id="rId15"/>
    <p:sldLayoutId id="2147485863" r:id="rId16"/>
    <p:sldLayoutId id="2147485864" r:id="rId17"/>
    <p:sldLayoutId id="2147485865" r:id="rId18"/>
    <p:sldLayoutId id="2147485866" r:id="rId19"/>
    <p:sldLayoutId id="2147485867" r:id="rId20"/>
    <p:sldLayoutId id="2147485868" r:id="rId21"/>
    <p:sldLayoutId id="2147485869" r:id="rId22"/>
    <p:sldLayoutId id="2147485870" r:id="rId23"/>
  </p:sldLayoutIdLst>
  <p:hf hdr="0" ftr="0"/>
  <p:txStyles>
    <p:titleStyle>
      <a:lvl1pPr algn="ctr" defTabSz="411480" rtl="0" eaLnBrk="1" fontAlgn="base" hangingPunct="1">
        <a:spcBef>
          <a:spcPct val="0"/>
        </a:spcBef>
        <a:spcAft>
          <a:spcPct val="0"/>
        </a:spcAft>
        <a:defRPr sz="3960" kern="1200">
          <a:solidFill>
            <a:schemeClr val="tx1"/>
          </a:solidFill>
          <a:latin typeface="+mj-lt"/>
          <a:ea typeface="ＭＳ Ｐゴシック" charset="0"/>
          <a:cs typeface="MS PGothic" pitchFamily="34" charset="-128"/>
        </a:defRPr>
      </a:lvl1pPr>
      <a:lvl2pPr algn="ctr" defTabSz="41148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2pPr>
      <a:lvl3pPr algn="ctr" defTabSz="41148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3pPr>
      <a:lvl4pPr algn="ctr" defTabSz="41148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4pPr>
      <a:lvl5pPr algn="ctr" defTabSz="41148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5pPr>
      <a:lvl6pPr marL="411480" algn="ctr" defTabSz="41148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6pPr>
      <a:lvl7pPr marL="822960" algn="ctr" defTabSz="41148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7pPr>
      <a:lvl8pPr marL="1234440" algn="ctr" defTabSz="41148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8pPr>
      <a:lvl9pPr marL="1645920" algn="ctr" defTabSz="41148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9pPr>
    </p:titleStyle>
    <p:bodyStyle>
      <a:lvl1pPr marL="308610" indent="-308610" algn="l" defTabSz="411480" rtl="0" eaLnBrk="1" fontAlgn="base" hangingPunct="1">
        <a:spcBef>
          <a:spcPct val="20000"/>
        </a:spcBef>
        <a:spcAft>
          <a:spcPct val="0"/>
        </a:spcAft>
        <a:buFont typeface="Arial" charset="0"/>
        <a:buChar char="•"/>
        <a:defRPr sz="2880" kern="1200">
          <a:solidFill>
            <a:schemeClr val="tx1"/>
          </a:solidFill>
          <a:latin typeface="+mn-lt"/>
          <a:ea typeface="ＭＳ Ｐゴシック" charset="0"/>
          <a:cs typeface="MS PGothic" pitchFamily="34" charset="-128"/>
        </a:defRPr>
      </a:lvl1pPr>
      <a:lvl2pPr marL="668655" indent="-257175" algn="l" defTabSz="411480" rtl="0" eaLnBrk="1" fontAlgn="base" hangingPunct="1">
        <a:spcBef>
          <a:spcPct val="20000"/>
        </a:spcBef>
        <a:spcAft>
          <a:spcPct val="0"/>
        </a:spcAft>
        <a:buFont typeface="Arial" charset="0"/>
        <a:buChar char="–"/>
        <a:defRPr sz="2520" kern="1200">
          <a:solidFill>
            <a:schemeClr val="tx1"/>
          </a:solidFill>
          <a:latin typeface="+mn-lt"/>
          <a:ea typeface="MS PGothic" pitchFamily="34" charset="-128"/>
          <a:cs typeface="MS PGothic" charset="0"/>
        </a:defRPr>
      </a:lvl2pPr>
      <a:lvl3pPr marL="1028700" indent="-205740" algn="l" defTabSz="411480" rtl="0" eaLnBrk="1" fontAlgn="base" hangingPunct="1">
        <a:spcBef>
          <a:spcPct val="20000"/>
        </a:spcBef>
        <a:spcAft>
          <a:spcPct val="0"/>
        </a:spcAft>
        <a:buFont typeface="Arial" charset="0"/>
        <a:buChar char="•"/>
        <a:defRPr sz="2160" kern="1200">
          <a:solidFill>
            <a:schemeClr val="tx1"/>
          </a:solidFill>
          <a:latin typeface="+mn-lt"/>
          <a:ea typeface="ヒラギノ角ゴ Pro W3" charset="-128"/>
          <a:cs typeface="ヒラギノ角ゴ Pro W3" charset="-128"/>
        </a:defRPr>
      </a:lvl3pPr>
      <a:lvl4pPr marL="1440180" indent="-205740" algn="l" defTabSz="411480" rtl="0" eaLnBrk="1" fontAlgn="base" hangingPunct="1">
        <a:spcBef>
          <a:spcPct val="20000"/>
        </a:spcBef>
        <a:spcAft>
          <a:spcPct val="0"/>
        </a:spcAft>
        <a:buFont typeface="Arial" charset="0"/>
        <a:buChar char="–"/>
        <a:defRPr sz="1800" kern="1200">
          <a:solidFill>
            <a:schemeClr val="tx1"/>
          </a:solidFill>
          <a:latin typeface="+mn-lt"/>
          <a:ea typeface="ヒラギノ角ゴ Pro W3" charset="-128"/>
          <a:cs typeface="ヒラギノ角ゴ Pro W3" charset="0"/>
        </a:defRPr>
      </a:lvl4pPr>
      <a:lvl5pPr marL="1851660" indent="-205740" algn="l" defTabSz="41148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S PGothic" pitchFamily="34" charset="-128"/>
        </a:defRPr>
      </a:lvl5pPr>
      <a:lvl6pPr marL="2263140" indent="-205740" algn="l" defTabSz="411480" rtl="0" eaLnBrk="1" latinLnBrk="0" hangingPunct="1">
        <a:spcBef>
          <a:spcPct val="20000"/>
        </a:spcBef>
        <a:buFont typeface="Arial"/>
        <a:buChar char="•"/>
        <a:defRPr sz="1800" kern="1200">
          <a:solidFill>
            <a:schemeClr val="tx1"/>
          </a:solidFill>
          <a:latin typeface="+mn-lt"/>
          <a:ea typeface="+mn-ea"/>
          <a:cs typeface="+mn-cs"/>
        </a:defRPr>
      </a:lvl6pPr>
      <a:lvl7pPr marL="2674620" indent="-205740" algn="l" defTabSz="411480" rtl="0" eaLnBrk="1" latinLnBrk="0" hangingPunct="1">
        <a:spcBef>
          <a:spcPct val="20000"/>
        </a:spcBef>
        <a:buFont typeface="Arial"/>
        <a:buChar char="•"/>
        <a:defRPr sz="1800" kern="1200">
          <a:solidFill>
            <a:schemeClr val="tx1"/>
          </a:solidFill>
          <a:latin typeface="+mn-lt"/>
          <a:ea typeface="+mn-ea"/>
          <a:cs typeface="+mn-cs"/>
        </a:defRPr>
      </a:lvl7pPr>
      <a:lvl8pPr marL="3086100" indent="-205740" algn="l" defTabSz="411480" rtl="0" eaLnBrk="1" latinLnBrk="0" hangingPunct="1">
        <a:spcBef>
          <a:spcPct val="20000"/>
        </a:spcBef>
        <a:buFont typeface="Arial"/>
        <a:buChar char="•"/>
        <a:defRPr sz="1800" kern="1200">
          <a:solidFill>
            <a:schemeClr val="tx1"/>
          </a:solidFill>
          <a:latin typeface="+mn-lt"/>
          <a:ea typeface="+mn-ea"/>
          <a:cs typeface="+mn-cs"/>
        </a:defRPr>
      </a:lvl8pPr>
      <a:lvl9pPr marL="3497580" indent="-205740" algn="l" defTabSz="41148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4464877"/>
            <a:ext cx="3619500" cy="119063"/>
          </a:xfrm>
          <a:prstGeom prst="rect">
            <a:avLst/>
          </a:prstGeom>
        </p:spPr>
        <p:txBody>
          <a:bodyPr vert="horz" lIns="91414" tIns="45708" rIns="0" bIns="45708" rtlCol="0" anchor="ctr"/>
          <a:lstStyle>
            <a:lvl1pPr algn="r">
              <a:defRPr sz="900" b="0" i="0">
                <a:solidFill>
                  <a:schemeClr val="tx1">
                    <a:tint val="75000"/>
                  </a:schemeClr>
                </a:solidFill>
                <a:latin typeface="Helvetica Normaali" charset="0"/>
              </a:defRPr>
            </a:lvl1pPr>
          </a:lstStyle>
          <a:p>
            <a:pPr defTabSz="457076" fontAlgn="base">
              <a:spcBef>
                <a:spcPct val="0"/>
              </a:spcBef>
              <a:spcAft>
                <a:spcPct val="0"/>
              </a:spcAft>
              <a:defRPr/>
            </a:pPr>
            <a:endParaRPr lang="fi-FI" dirty="0">
              <a:solidFill>
                <a:prstClr val="black">
                  <a:tint val="75000"/>
                </a:prstClr>
              </a:solidFill>
              <a:ea typeface="ＭＳ Ｐゴシック" charset="0"/>
              <a:cs typeface="ＭＳ Ｐゴシック" charset="0"/>
            </a:endParaRPr>
          </a:p>
        </p:txBody>
      </p:sp>
      <p:sp>
        <p:nvSpPr>
          <p:cNvPr id="8" name="Date Placeholder 7"/>
          <p:cNvSpPr>
            <a:spLocks noGrp="1"/>
          </p:cNvSpPr>
          <p:nvPr>
            <p:ph type="dt" sz="half" idx="2"/>
          </p:nvPr>
        </p:nvSpPr>
        <p:spPr>
          <a:xfrm>
            <a:off x="4940300" y="4583908"/>
            <a:ext cx="3619500" cy="139304"/>
          </a:xfrm>
          <a:prstGeom prst="rect">
            <a:avLst/>
          </a:prstGeom>
        </p:spPr>
        <p:txBody>
          <a:bodyPr vert="horz" lIns="91414" tIns="45708" rIns="0" bIns="45708" rtlCol="0" anchor="ctr"/>
          <a:lstStyle>
            <a:lvl1pPr algn="r">
              <a:defRPr sz="900" b="0" i="0">
                <a:solidFill>
                  <a:schemeClr val="tx1">
                    <a:tint val="75000"/>
                  </a:schemeClr>
                </a:solidFill>
                <a:latin typeface="Helvetica Normaali" charset="0"/>
              </a:defRPr>
            </a:lvl1pPr>
          </a:lstStyle>
          <a:p>
            <a:pPr defTabSz="457076" fontAlgn="base">
              <a:spcBef>
                <a:spcPct val="0"/>
              </a:spcBef>
              <a:spcAft>
                <a:spcPct val="0"/>
              </a:spcAft>
              <a:defRPr/>
            </a:pPr>
            <a:fld id="{4E6C4FC2-043E-0E44-BD9B-2431B69F8AA0}" type="datetime1">
              <a:rPr lang="fi-FI" smtClean="0">
                <a:solidFill>
                  <a:prstClr val="black">
                    <a:tint val="75000"/>
                  </a:prstClr>
                </a:solidFill>
                <a:ea typeface="ＭＳ Ｐゴシック" charset="0"/>
                <a:cs typeface="ＭＳ Ｐゴシック" charset="0"/>
              </a:rPr>
              <a:pPr defTabSz="457076" fontAlgn="base">
                <a:spcBef>
                  <a:spcPct val="0"/>
                </a:spcBef>
                <a:spcAft>
                  <a:spcPct val="0"/>
                </a:spcAft>
                <a:defRPr/>
              </a:pPr>
              <a:t>21.9.2020</a:t>
            </a:fld>
            <a:endParaRPr lang="fi-FI" dirty="0">
              <a:solidFill>
                <a:prstClr val="black">
                  <a:tint val="75000"/>
                </a:prstClr>
              </a:solidFill>
              <a:ea typeface="ＭＳ Ｐゴシック" charset="0"/>
              <a:cs typeface="ＭＳ Ｐゴシック" charset="0"/>
            </a:endParaRPr>
          </a:p>
        </p:txBody>
      </p:sp>
      <p:sp>
        <p:nvSpPr>
          <p:cNvPr id="9" name="Slide Number Placeholder 8"/>
          <p:cNvSpPr>
            <a:spLocks noGrp="1"/>
          </p:cNvSpPr>
          <p:nvPr>
            <p:ph type="sldNum" sz="quarter" idx="4"/>
          </p:nvPr>
        </p:nvSpPr>
        <p:spPr>
          <a:xfrm>
            <a:off x="4940300" y="4724182"/>
            <a:ext cx="3619500" cy="121445"/>
          </a:xfrm>
          <a:prstGeom prst="rect">
            <a:avLst/>
          </a:prstGeom>
        </p:spPr>
        <p:txBody>
          <a:bodyPr vert="horz" lIns="91414" tIns="45708" rIns="0" bIns="45708" rtlCol="0" anchor="ctr"/>
          <a:lstStyle>
            <a:lvl1pPr algn="r">
              <a:defRPr sz="900" b="0" i="0">
                <a:solidFill>
                  <a:schemeClr val="tx1">
                    <a:tint val="75000"/>
                  </a:schemeClr>
                </a:solidFill>
                <a:latin typeface="Helvetica Normaali" charset="0"/>
              </a:defRPr>
            </a:lvl1pPr>
          </a:lstStyle>
          <a:p>
            <a:pPr defTabSz="457076" fontAlgn="base">
              <a:spcBef>
                <a:spcPct val="0"/>
              </a:spcBef>
              <a:spcAft>
                <a:spcPct val="0"/>
              </a:spcAft>
              <a:defRPr/>
            </a:pPr>
            <a:fld id="{805BCDE0-955E-2A43-932A-046BF80DB991}" type="slidenum">
              <a:rPr lang="fi-FI" smtClean="0">
                <a:solidFill>
                  <a:prstClr val="black">
                    <a:tint val="75000"/>
                  </a:prstClr>
                </a:solidFill>
                <a:ea typeface="ＭＳ Ｐゴシック" charset="0"/>
                <a:cs typeface="ＭＳ Ｐゴシック" charset="0"/>
              </a:rPr>
              <a:pPr defTabSz="457076" fontAlgn="base">
                <a:spcBef>
                  <a:spcPct val="0"/>
                </a:spcBef>
                <a:spcAft>
                  <a:spcPct val="0"/>
                </a:spcAft>
                <a:defRPr/>
              </a:pPr>
              <a:t>‹#›</a:t>
            </a:fld>
            <a:endParaRPr lang="fi-FI" dirty="0">
              <a:solidFill>
                <a:prstClr val="black">
                  <a:tint val="75000"/>
                </a:prstClr>
              </a:solidFill>
              <a:ea typeface="ＭＳ Ｐゴシック" charset="0"/>
              <a:cs typeface="ＭＳ Ｐゴシック" charset="0"/>
            </a:endParaRPr>
          </a:p>
        </p:txBody>
      </p:sp>
    </p:spTree>
    <p:extLst>
      <p:ext uri="{BB962C8B-B14F-4D97-AF65-F5344CB8AC3E}">
        <p14:creationId xmlns:p14="http://schemas.microsoft.com/office/powerpoint/2010/main" val="4095200337"/>
      </p:ext>
    </p:extLst>
  </p:cSld>
  <p:clrMap bg1="lt1" tx1="dk1" bg2="lt2" tx2="dk2" accent1="accent1" accent2="accent2" accent3="accent3" accent4="accent4" accent5="accent5" accent6="accent6" hlink="hlink" folHlink="folHlink"/>
  <p:sldLayoutIdLst>
    <p:sldLayoutId id="2147485880" r:id="rId1"/>
    <p:sldLayoutId id="2147485881" r:id="rId2"/>
    <p:sldLayoutId id="2147485882" r:id="rId3"/>
    <p:sldLayoutId id="2147485883" r:id="rId4"/>
    <p:sldLayoutId id="2147485884" r:id="rId5"/>
    <p:sldLayoutId id="2147485885" r:id="rId6"/>
    <p:sldLayoutId id="2147485886" r:id="rId7"/>
    <p:sldLayoutId id="2147485887" r:id="rId8"/>
    <p:sldLayoutId id="2147485888" r:id="rId9"/>
    <p:sldLayoutId id="2147485889" r:id="rId10"/>
    <p:sldLayoutId id="2147485890" r:id="rId11"/>
    <p:sldLayoutId id="2147485891" r:id="rId12"/>
    <p:sldLayoutId id="2147485892" r:id="rId13"/>
    <p:sldLayoutId id="2147485893" r:id="rId14"/>
    <p:sldLayoutId id="2147485894" r:id="rId15"/>
    <p:sldLayoutId id="2147485895" r:id="rId16"/>
    <p:sldLayoutId id="2147485896" r:id="rId17"/>
    <p:sldLayoutId id="2147485897" r:id="rId18"/>
    <p:sldLayoutId id="2147485898" r:id="rId19"/>
    <p:sldLayoutId id="2147485899" r:id="rId20"/>
    <p:sldLayoutId id="2147485900" r:id="rId21"/>
    <p:sldLayoutId id="2147485901" r:id="rId22"/>
    <p:sldLayoutId id="2147485902" r:id="rId23"/>
  </p:sldLayoutIdLst>
  <p:hf hdr="0" ftr="0"/>
  <p:txStyles>
    <p:titleStyle>
      <a:lvl1pPr algn="ctr" defTabSz="457076"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07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076"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152"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228"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304" algn="ctr" defTabSz="45707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808" indent="-342808" algn="l" defTabSz="457076"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749" indent="-285672" algn="l" defTabSz="457076"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2688" indent="-228539" algn="l" defTabSz="457076"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599765" indent="-228539" algn="l" defTabSz="457076"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6843" indent="-228539" algn="l" defTabSz="457076"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3917" indent="-228539" algn="l" defTabSz="457076" rtl="0" eaLnBrk="1" latinLnBrk="0" hangingPunct="1">
        <a:spcBef>
          <a:spcPct val="20000"/>
        </a:spcBef>
        <a:buFont typeface="Arial"/>
        <a:buChar char="•"/>
        <a:defRPr sz="2000" kern="1200">
          <a:solidFill>
            <a:schemeClr val="tx1"/>
          </a:solidFill>
          <a:latin typeface="+mn-lt"/>
          <a:ea typeface="+mn-ea"/>
          <a:cs typeface="+mn-cs"/>
        </a:defRPr>
      </a:lvl6pPr>
      <a:lvl7pPr marL="2970992" indent="-228539" algn="l" defTabSz="457076" rtl="0" eaLnBrk="1" latinLnBrk="0" hangingPunct="1">
        <a:spcBef>
          <a:spcPct val="20000"/>
        </a:spcBef>
        <a:buFont typeface="Arial"/>
        <a:buChar char="•"/>
        <a:defRPr sz="2000" kern="1200">
          <a:solidFill>
            <a:schemeClr val="tx1"/>
          </a:solidFill>
          <a:latin typeface="+mn-lt"/>
          <a:ea typeface="+mn-ea"/>
          <a:cs typeface="+mn-cs"/>
        </a:defRPr>
      </a:lvl7pPr>
      <a:lvl8pPr marL="3428070" indent="-228539" algn="l" defTabSz="457076" rtl="0" eaLnBrk="1" latinLnBrk="0" hangingPunct="1">
        <a:spcBef>
          <a:spcPct val="20000"/>
        </a:spcBef>
        <a:buFont typeface="Arial"/>
        <a:buChar char="•"/>
        <a:defRPr sz="2000" kern="1200">
          <a:solidFill>
            <a:schemeClr val="tx1"/>
          </a:solidFill>
          <a:latin typeface="+mn-lt"/>
          <a:ea typeface="+mn-ea"/>
          <a:cs typeface="+mn-cs"/>
        </a:defRPr>
      </a:lvl8pPr>
      <a:lvl9pPr marL="3885147" indent="-228539" algn="l" defTabSz="45707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76" rtl="0" eaLnBrk="1" latinLnBrk="0" hangingPunct="1">
        <a:defRPr sz="1800" kern="1200">
          <a:solidFill>
            <a:schemeClr val="tx1"/>
          </a:solidFill>
          <a:latin typeface="+mn-lt"/>
          <a:ea typeface="+mn-ea"/>
          <a:cs typeface="+mn-cs"/>
        </a:defRPr>
      </a:lvl1pPr>
      <a:lvl2pPr marL="457076" algn="l" defTabSz="457076" rtl="0" eaLnBrk="1" latinLnBrk="0" hangingPunct="1">
        <a:defRPr sz="1800" kern="1200">
          <a:solidFill>
            <a:schemeClr val="tx1"/>
          </a:solidFill>
          <a:latin typeface="+mn-lt"/>
          <a:ea typeface="+mn-ea"/>
          <a:cs typeface="+mn-cs"/>
        </a:defRPr>
      </a:lvl2pPr>
      <a:lvl3pPr marL="914152" algn="l" defTabSz="457076" rtl="0" eaLnBrk="1" latinLnBrk="0" hangingPunct="1">
        <a:defRPr sz="1800" kern="1200">
          <a:solidFill>
            <a:schemeClr val="tx1"/>
          </a:solidFill>
          <a:latin typeface="+mn-lt"/>
          <a:ea typeface="+mn-ea"/>
          <a:cs typeface="+mn-cs"/>
        </a:defRPr>
      </a:lvl3pPr>
      <a:lvl4pPr marL="1371228" algn="l" defTabSz="457076" rtl="0" eaLnBrk="1" latinLnBrk="0" hangingPunct="1">
        <a:defRPr sz="1800" kern="1200">
          <a:solidFill>
            <a:schemeClr val="tx1"/>
          </a:solidFill>
          <a:latin typeface="+mn-lt"/>
          <a:ea typeface="+mn-ea"/>
          <a:cs typeface="+mn-cs"/>
        </a:defRPr>
      </a:lvl4pPr>
      <a:lvl5pPr marL="1828304" algn="l" defTabSz="457076" rtl="0" eaLnBrk="1" latinLnBrk="0" hangingPunct="1">
        <a:defRPr sz="1800" kern="1200">
          <a:solidFill>
            <a:schemeClr val="tx1"/>
          </a:solidFill>
          <a:latin typeface="+mn-lt"/>
          <a:ea typeface="+mn-ea"/>
          <a:cs typeface="+mn-cs"/>
        </a:defRPr>
      </a:lvl5pPr>
      <a:lvl6pPr marL="2285380" algn="l" defTabSz="457076" rtl="0" eaLnBrk="1" latinLnBrk="0" hangingPunct="1">
        <a:defRPr sz="1800" kern="1200">
          <a:solidFill>
            <a:schemeClr val="tx1"/>
          </a:solidFill>
          <a:latin typeface="+mn-lt"/>
          <a:ea typeface="+mn-ea"/>
          <a:cs typeface="+mn-cs"/>
        </a:defRPr>
      </a:lvl6pPr>
      <a:lvl7pPr marL="2742456" algn="l" defTabSz="457076" rtl="0" eaLnBrk="1" latinLnBrk="0" hangingPunct="1">
        <a:defRPr sz="1800" kern="1200">
          <a:solidFill>
            <a:schemeClr val="tx1"/>
          </a:solidFill>
          <a:latin typeface="+mn-lt"/>
          <a:ea typeface="+mn-ea"/>
          <a:cs typeface="+mn-cs"/>
        </a:defRPr>
      </a:lvl7pPr>
      <a:lvl8pPr marL="3199532" algn="l" defTabSz="457076" rtl="0" eaLnBrk="1" latinLnBrk="0" hangingPunct="1">
        <a:defRPr sz="1800" kern="1200">
          <a:solidFill>
            <a:schemeClr val="tx1"/>
          </a:solidFill>
          <a:latin typeface="+mn-lt"/>
          <a:ea typeface="+mn-ea"/>
          <a:cs typeface="+mn-cs"/>
        </a:defRPr>
      </a:lvl8pPr>
      <a:lvl9pPr marL="3656608" algn="l" defTabSz="457076"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rgbClr val="4545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964152"/>
      </p:ext>
    </p:extLst>
  </p:cSld>
  <p:clrMap bg1="lt1" tx1="dk1" bg2="lt2" tx2="dk2" accent1="accent1" accent2="accent2" accent3="accent3" accent4="accent4" accent5="accent5" accent6="accent6" hlink="hlink" folHlink="folHlink"/>
  <p:sldLayoutIdLst>
    <p:sldLayoutId id="2147485904" r:id="rId1"/>
    <p:sldLayoutId id="2147485905" r:id="rId2"/>
  </p:sldLayoutIdLst>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Franklin Gothic No. 2 Roman" charset="0"/>
          <a:ea typeface="ＭＳ Ｐゴシック" charset="0"/>
          <a:cs typeface="ＭＳ Ｐゴシック" charset="0"/>
        </a:defRPr>
      </a:lvl2pPr>
      <a:lvl3pPr algn="l" rtl="0" eaLnBrk="0" fontAlgn="base" hangingPunct="0">
        <a:spcBef>
          <a:spcPct val="0"/>
        </a:spcBef>
        <a:spcAft>
          <a:spcPct val="0"/>
        </a:spcAft>
        <a:defRPr sz="4400">
          <a:solidFill>
            <a:schemeClr val="bg1"/>
          </a:solidFill>
          <a:latin typeface="Franklin Gothic No. 2 Roman" charset="0"/>
          <a:ea typeface="ＭＳ Ｐゴシック" charset="0"/>
          <a:cs typeface="ＭＳ Ｐゴシック" charset="0"/>
        </a:defRPr>
      </a:lvl3pPr>
      <a:lvl4pPr algn="l" rtl="0" eaLnBrk="0" fontAlgn="base" hangingPunct="0">
        <a:spcBef>
          <a:spcPct val="0"/>
        </a:spcBef>
        <a:spcAft>
          <a:spcPct val="0"/>
        </a:spcAft>
        <a:defRPr sz="4400">
          <a:solidFill>
            <a:schemeClr val="bg1"/>
          </a:solidFill>
          <a:latin typeface="Franklin Gothic No. 2 Roman" charset="0"/>
          <a:ea typeface="ＭＳ Ｐゴシック" charset="0"/>
          <a:cs typeface="ＭＳ Ｐゴシック" charset="0"/>
        </a:defRPr>
      </a:lvl4pPr>
      <a:lvl5pPr algn="l" rtl="0" eaLnBrk="0" fontAlgn="base" hangingPunct="0">
        <a:spcBef>
          <a:spcPct val="0"/>
        </a:spcBef>
        <a:spcAft>
          <a:spcPct val="0"/>
        </a:spcAft>
        <a:defRPr sz="4400">
          <a:solidFill>
            <a:schemeClr val="bg1"/>
          </a:solidFill>
          <a:latin typeface="Franklin Gothic No. 2 Roman" charset="0"/>
          <a:ea typeface="ＭＳ Ｐゴシック" charset="0"/>
          <a:cs typeface="ＭＳ Ｐゴシック" charset="0"/>
        </a:defRPr>
      </a:lvl5pPr>
      <a:lvl6pPr marL="457200" algn="l" rtl="0" fontAlgn="base">
        <a:spcBef>
          <a:spcPct val="0"/>
        </a:spcBef>
        <a:spcAft>
          <a:spcPct val="0"/>
        </a:spcAft>
        <a:defRPr sz="4400">
          <a:solidFill>
            <a:schemeClr val="bg1"/>
          </a:solidFill>
          <a:latin typeface="Franklin Gothic No. 2 Roman" charset="0"/>
          <a:ea typeface="ＭＳ Ｐゴシック" charset="0"/>
          <a:cs typeface="ＭＳ Ｐゴシック" charset="0"/>
        </a:defRPr>
      </a:lvl6pPr>
      <a:lvl7pPr marL="914400" algn="l" rtl="0" fontAlgn="base">
        <a:spcBef>
          <a:spcPct val="0"/>
        </a:spcBef>
        <a:spcAft>
          <a:spcPct val="0"/>
        </a:spcAft>
        <a:defRPr sz="4400">
          <a:solidFill>
            <a:schemeClr val="bg1"/>
          </a:solidFill>
          <a:latin typeface="Franklin Gothic No. 2 Roman" charset="0"/>
          <a:ea typeface="ＭＳ Ｐゴシック" charset="0"/>
          <a:cs typeface="ＭＳ Ｐゴシック" charset="0"/>
        </a:defRPr>
      </a:lvl7pPr>
      <a:lvl8pPr marL="1371600" algn="l" rtl="0" fontAlgn="base">
        <a:spcBef>
          <a:spcPct val="0"/>
        </a:spcBef>
        <a:spcAft>
          <a:spcPct val="0"/>
        </a:spcAft>
        <a:defRPr sz="4400">
          <a:solidFill>
            <a:schemeClr val="bg1"/>
          </a:solidFill>
          <a:latin typeface="Franklin Gothic No. 2 Roman" charset="0"/>
          <a:ea typeface="ＭＳ Ｐゴシック" charset="0"/>
          <a:cs typeface="ＭＳ Ｐゴシック" charset="0"/>
        </a:defRPr>
      </a:lvl8pPr>
      <a:lvl9pPr marL="1828800" algn="l" rtl="0" fontAlgn="base">
        <a:spcBef>
          <a:spcPct val="0"/>
        </a:spcBef>
        <a:spcAft>
          <a:spcPct val="0"/>
        </a:spcAft>
        <a:defRPr sz="4400">
          <a:solidFill>
            <a:schemeClr val="bg1"/>
          </a:solidFill>
          <a:latin typeface="Franklin Gothic No. 2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323528" y="230109"/>
            <a:ext cx="6696744" cy="613483"/>
          </a:xfrm>
          <a:prstGeom prst="rect">
            <a:avLst/>
          </a:prstGeom>
        </p:spPr>
        <p:txBody>
          <a:bodyPr vert="horz" lIns="91440" tIns="45720" rIns="91440" bIns="4572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323528" y="843575"/>
            <a:ext cx="6696744" cy="3960439"/>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7469839" y="4815322"/>
            <a:ext cx="1427521" cy="165101"/>
          </a:xfrm>
          <a:prstGeom prst="rect">
            <a:avLst/>
          </a:prstGeom>
        </p:spPr>
        <p:txBody>
          <a:bodyPr vert="horz" lIns="0" tIns="0" rIns="0" bIns="0" rtlCol="0" anchor="b" anchorCtr="0"/>
          <a:lstStyle>
            <a:lvl1pPr algn="l">
              <a:defRPr sz="1000" b="0" i="0">
                <a:solidFill>
                  <a:srgbClr val="C2BDBA"/>
                </a:solidFill>
                <a:latin typeface="Helvetica Normaali" charset="0"/>
              </a:defRPr>
            </a:lvl1pPr>
          </a:lstStyle>
          <a:p>
            <a:pPr defTabSz="914400"/>
            <a:endParaRPr lang="fi-FI" dirty="0">
              <a:ea typeface="ＭＳ Ｐゴシック" charset="0"/>
              <a:cs typeface="ＭＳ Ｐゴシック" charset="0"/>
            </a:endParaRPr>
          </a:p>
        </p:txBody>
      </p:sp>
      <p:sp>
        <p:nvSpPr>
          <p:cNvPr id="5" name="Alatunnisteen paikkamerkki 4"/>
          <p:cNvSpPr>
            <a:spLocks noGrp="1"/>
          </p:cNvSpPr>
          <p:nvPr>
            <p:ph type="ftr" sz="quarter" idx="3"/>
          </p:nvPr>
        </p:nvSpPr>
        <p:spPr>
          <a:xfrm>
            <a:off x="7469857" y="4011915"/>
            <a:ext cx="1422643" cy="643306"/>
          </a:xfrm>
          <a:prstGeom prst="rect">
            <a:avLst/>
          </a:prstGeom>
        </p:spPr>
        <p:txBody>
          <a:bodyPr vert="horz" lIns="0" tIns="0" rIns="0" bIns="0" rtlCol="0" anchor="b" anchorCtr="0"/>
          <a:lstStyle>
            <a:lvl1pPr algn="l">
              <a:defRPr sz="1000" b="0" i="0">
                <a:solidFill>
                  <a:srgbClr val="C2BDBA"/>
                </a:solidFill>
                <a:latin typeface="Helvetica Normaali" charset="0"/>
              </a:defRPr>
            </a:lvl1pPr>
          </a:lstStyle>
          <a:p>
            <a:pPr defTabSz="914400"/>
            <a:r>
              <a:rPr lang="fi-FI" dirty="0">
                <a:ea typeface="ＭＳ Ｐゴシック" charset="0"/>
                <a:cs typeface="ＭＳ Ｐゴシック" charset="0"/>
              </a:rPr>
              <a:t>Alaviite</a:t>
            </a:r>
          </a:p>
        </p:txBody>
      </p:sp>
      <p:sp>
        <p:nvSpPr>
          <p:cNvPr id="6" name="Dian numeron paikkamerkki 5"/>
          <p:cNvSpPr>
            <a:spLocks noGrp="1"/>
          </p:cNvSpPr>
          <p:nvPr>
            <p:ph type="sldNum" sz="quarter" idx="4"/>
          </p:nvPr>
        </p:nvSpPr>
        <p:spPr>
          <a:xfrm>
            <a:off x="7468448" y="4634170"/>
            <a:ext cx="570127" cy="165101"/>
          </a:xfrm>
          <a:prstGeom prst="rect">
            <a:avLst/>
          </a:prstGeom>
        </p:spPr>
        <p:txBody>
          <a:bodyPr vert="horz" lIns="0" tIns="0" rIns="0" bIns="0" rtlCol="0" anchor="b" anchorCtr="0"/>
          <a:lstStyle>
            <a:lvl1pPr algn="l">
              <a:defRPr sz="1000" b="0" i="0">
                <a:solidFill>
                  <a:srgbClr val="C2BDBA"/>
                </a:solidFill>
                <a:latin typeface="Helvetica Normaali" charset="0"/>
              </a:defRPr>
            </a:lvl1pPr>
          </a:lstStyle>
          <a:p>
            <a:pPr defTabSz="914400"/>
            <a:fld id="{0CDDEEDB-25F1-4D3E-800A-9D02EA80302B}" type="slidenum">
              <a:rPr lang="fi-FI" smtClean="0">
                <a:ea typeface="ＭＳ Ｐゴシック" charset="0"/>
                <a:cs typeface="ＭＳ Ｐゴシック" charset="0"/>
              </a:rPr>
              <a:pPr defTabSz="914400"/>
              <a:t>‹#›</a:t>
            </a:fld>
            <a:endParaRPr lang="fi-FI" dirty="0">
              <a:ea typeface="ＭＳ Ｐゴシック" charset="0"/>
              <a:cs typeface="ＭＳ Ｐゴシック" charset="0"/>
            </a:endParaRPr>
          </a:p>
        </p:txBody>
      </p:sp>
    </p:spTree>
    <p:extLst>
      <p:ext uri="{BB962C8B-B14F-4D97-AF65-F5344CB8AC3E}">
        <p14:creationId xmlns:p14="http://schemas.microsoft.com/office/powerpoint/2010/main" val="1803039963"/>
      </p:ext>
    </p:extLst>
  </p:cSld>
  <p:clrMap bg1="lt1" tx1="dk1" bg2="lt2" tx2="dk2" accent1="accent1" accent2="accent2" accent3="accent3" accent4="accent4" accent5="accent5" accent6="accent6" hlink="hlink" folHlink="folHlink"/>
  <p:sldLayoutIdLst>
    <p:sldLayoutId id="2147485907" r:id="rId1"/>
    <p:sldLayoutId id="2147485908" r:id="rId2"/>
    <p:sldLayoutId id="2147485909" r:id="rId3"/>
    <p:sldLayoutId id="2147485910" r:id="rId4"/>
    <p:sldLayoutId id="2147485911" r:id="rId5"/>
    <p:sldLayoutId id="2147485912" r:id="rId6"/>
    <p:sldLayoutId id="2147485913" r:id="rId7"/>
    <p:sldLayoutId id="2147485914" r:id="rId8"/>
    <p:sldLayoutId id="2147485915" r:id="rId9"/>
    <p:sldLayoutId id="2147485916" r:id="rId10"/>
    <p:sldLayoutId id="2147485917" r:id="rId11"/>
    <p:sldLayoutId id="2147485918" r:id="rId12"/>
    <p:sldLayoutId id="2147485919" r:id="rId13"/>
    <p:sldLayoutId id="2147485920" r:id="rId14"/>
    <p:sldLayoutId id="2147485921" r:id="rId15"/>
    <p:sldLayoutId id="2147485922" r:id="rId16"/>
    <p:sldLayoutId id="2147485923" r:id="rId17"/>
    <p:sldLayoutId id="2147485924" r:id="rId18"/>
    <p:sldLayoutId id="2147485925" r:id="rId19"/>
    <p:sldLayoutId id="2147485926" r:id="rId20"/>
    <p:sldLayoutId id="2147485927" r:id="rId21"/>
  </p:sldLayoutIdLst>
  <p:hf hdr="0" dt="0"/>
  <p:txStyles>
    <p:titleStyle>
      <a:lvl1pPr algn="l" defTabSz="914400" rtl="0" eaLnBrk="1" latinLnBrk="0" hangingPunct="1">
        <a:lnSpc>
          <a:spcPts val="3600"/>
        </a:lnSpc>
        <a:spcBef>
          <a:spcPct val="0"/>
        </a:spcBef>
        <a:buNone/>
        <a:defRPr sz="3000" b="0" i="0" kern="1200">
          <a:solidFill>
            <a:schemeClr val="tx2"/>
          </a:solidFill>
          <a:latin typeface="Helvetica Normaali" charset="0"/>
          <a:ea typeface="+mj-ea"/>
          <a:cs typeface="+mj-cs"/>
        </a:defRPr>
      </a:lvl1pPr>
    </p:titleStyle>
    <p:bodyStyle>
      <a:lvl1pPr marL="176213" indent="-176213" algn="l" defTabSz="914400" rtl="0" eaLnBrk="1" latinLnBrk="0" hangingPunct="1">
        <a:lnSpc>
          <a:spcPct val="100000"/>
        </a:lnSpc>
        <a:spcBef>
          <a:spcPts val="0"/>
        </a:spcBef>
        <a:buClr>
          <a:schemeClr val="tx2"/>
        </a:buClr>
        <a:buFont typeface="Arial" panose="020B0604020202020204" pitchFamily="34" charset="0"/>
        <a:buChar char="•"/>
        <a:defRPr sz="2000" b="0" i="0" kern="1200">
          <a:solidFill>
            <a:schemeClr val="tx1"/>
          </a:solidFill>
          <a:latin typeface="Helvetica Normaali" charset="0"/>
          <a:ea typeface="+mn-ea"/>
          <a:cs typeface="+mn-cs"/>
        </a:defRPr>
      </a:lvl1pPr>
      <a:lvl2pPr marL="360363" indent="-184150" algn="l" defTabSz="914400" rtl="0" eaLnBrk="1" latinLnBrk="0" hangingPunct="1">
        <a:spcBef>
          <a:spcPct val="20000"/>
        </a:spcBef>
        <a:buClr>
          <a:schemeClr val="tx2"/>
        </a:buClr>
        <a:buFont typeface="Arial" panose="020B0604020202020204" pitchFamily="34" charset="0"/>
        <a:buChar char="•"/>
        <a:defRPr sz="1500" b="0" i="0" kern="1200">
          <a:solidFill>
            <a:schemeClr val="tx1"/>
          </a:solidFill>
          <a:latin typeface="Helvetica Normaali" charset="0"/>
          <a:ea typeface="+mn-ea"/>
          <a:cs typeface="+mn-cs"/>
        </a:defRPr>
      </a:lvl2pPr>
      <a:lvl3pPr marL="536575" indent="-176213" algn="l" defTabSz="914400" rtl="0" eaLnBrk="1" latinLnBrk="0" hangingPunct="1">
        <a:spcBef>
          <a:spcPct val="20000"/>
        </a:spcBef>
        <a:buClr>
          <a:schemeClr val="tx2"/>
        </a:buClr>
        <a:buFont typeface="Arial" panose="020B0604020202020204" pitchFamily="34" charset="0"/>
        <a:buChar char="•"/>
        <a:defRPr sz="1500" b="0" i="0" kern="1200">
          <a:solidFill>
            <a:schemeClr val="tx1"/>
          </a:solidFill>
          <a:latin typeface="Helvetica Normaali" charset="0"/>
          <a:ea typeface="+mn-ea"/>
          <a:cs typeface="+mn-cs"/>
        </a:defRPr>
      </a:lvl3pPr>
      <a:lvl4pPr marL="719138" indent="-182563" algn="l" defTabSz="914400" rtl="0" eaLnBrk="1" latinLnBrk="0" hangingPunct="1">
        <a:spcBef>
          <a:spcPct val="20000"/>
        </a:spcBef>
        <a:buClr>
          <a:schemeClr val="tx2"/>
        </a:buClr>
        <a:buFont typeface="Arial" panose="020B0604020202020204" pitchFamily="34" charset="0"/>
        <a:buChar char="•"/>
        <a:defRPr sz="1500" b="0" i="0" kern="1200">
          <a:solidFill>
            <a:schemeClr val="tx1"/>
          </a:solidFill>
          <a:latin typeface="Helvetica Normaali" charset="0"/>
          <a:ea typeface="+mn-ea"/>
          <a:cs typeface="+mn-cs"/>
        </a:defRPr>
      </a:lvl4pPr>
      <a:lvl5pPr marL="896938" indent="-177800" algn="l" defTabSz="914400" rtl="0" eaLnBrk="1" latinLnBrk="0" hangingPunct="1">
        <a:spcBef>
          <a:spcPct val="20000"/>
        </a:spcBef>
        <a:buClr>
          <a:schemeClr val="tx2"/>
        </a:buClr>
        <a:buFont typeface="Arial" panose="020B0604020202020204" pitchFamily="34" charset="0"/>
        <a:buChar char="•"/>
        <a:defRPr sz="1500" b="0" i="0" kern="1200">
          <a:solidFill>
            <a:schemeClr val="tx1"/>
          </a:solidFill>
          <a:latin typeface="Helvetica Normaali"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8" y="4515979"/>
            <a:ext cx="3619500" cy="119063"/>
          </a:xfrm>
          <a:prstGeom prst="rect">
            <a:avLst/>
          </a:prstGeom>
        </p:spPr>
        <p:txBody>
          <a:bodyPr vert="horz" lIns="91123" tIns="45570" rIns="0" bIns="45570" rtlCol="0" anchor="ctr"/>
          <a:lstStyle>
            <a:lvl1pPr algn="r">
              <a:defRPr sz="900">
                <a:solidFill>
                  <a:schemeClr val="tx1">
                    <a:tint val="75000"/>
                  </a:schemeClr>
                </a:solidFill>
              </a:defRPr>
            </a:lvl1pPr>
          </a:lstStyle>
          <a:p>
            <a:pPr defTabSz="455663"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8" y="4635031"/>
            <a:ext cx="3619500" cy="139304"/>
          </a:xfrm>
          <a:prstGeom prst="rect">
            <a:avLst/>
          </a:prstGeom>
        </p:spPr>
        <p:txBody>
          <a:bodyPr vert="horz" lIns="91123" tIns="45570" rIns="0" bIns="45570" rtlCol="0" anchor="ctr"/>
          <a:lstStyle>
            <a:lvl1pPr algn="r">
              <a:defRPr sz="900">
                <a:solidFill>
                  <a:schemeClr val="tx1">
                    <a:tint val="75000"/>
                  </a:schemeClr>
                </a:solidFill>
              </a:defRPr>
            </a:lvl1pPr>
          </a:lstStyle>
          <a:p>
            <a:pPr defTabSz="455663" fontAlgn="base">
              <a:spcBef>
                <a:spcPct val="0"/>
              </a:spcBef>
              <a:spcAft>
                <a:spcPct val="0"/>
              </a:spcAft>
              <a:defRPr/>
            </a:pPr>
            <a:fld id="{3BE25FDA-FC60-4CD1-8B31-9147F8CC3D25}" type="datetime1">
              <a:rPr lang="fi-FI" smtClean="0">
                <a:solidFill>
                  <a:prstClr val="black">
                    <a:tint val="75000"/>
                  </a:prstClr>
                </a:solidFill>
                <a:latin typeface="Arial" charset="0"/>
                <a:ea typeface="ＭＳ Ｐゴシック" charset="0"/>
                <a:cs typeface="ＭＳ Ｐゴシック" charset="0"/>
              </a:rPr>
              <a:pPr defTabSz="455663" fontAlgn="base">
                <a:spcBef>
                  <a:spcPct val="0"/>
                </a:spcBef>
                <a:spcAft>
                  <a:spcPct val="0"/>
                </a:spcAft>
                <a:defRPr/>
              </a:pPr>
              <a:t>21.9.2020</a:t>
            </a:fld>
            <a:endParaRPr lang="fi-FI">
              <a:solidFill>
                <a:prstClr val="black">
                  <a:tint val="75000"/>
                </a:prstClr>
              </a:solidFill>
              <a:latin typeface="Arial" charset="0"/>
              <a:ea typeface="ＭＳ Ｐゴシック" charset="0"/>
              <a:cs typeface="ＭＳ Ｐゴシック" charset="0"/>
            </a:endParaRPr>
          </a:p>
        </p:txBody>
      </p:sp>
      <p:sp>
        <p:nvSpPr>
          <p:cNvPr id="9" name="Slide Number Placeholder 8"/>
          <p:cNvSpPr>
            <a:spLocks noGrp="1"/>
          </p:cNvSpPr>
          <p:nvPr>
            <p:ph type="sldNum" sz="quarter" idx="4"/>
          </p:nvPr>
        </p:nvSpPr>
        <p:spPr>
          <a:xfrm>
            <a:off x="5056958" y="4774335"/>
            <a:ext cx="3619500" cy="121444"/>
          </a:xfrm>
          <a:prstGeom prst="rect">
            <a:avLst/>
          </a:prstGeom>
        </p:spPr>
        <p:txBody>
          <a:bodyPr vert="horz" lIns="91123" tIns="45570" rIns="0" bIns="45570" rtlCol="0" anchor="ctr"/>
          <a:lstStyle>
            <a:lvl1pPr algn="r">
              <a:defRPr sz="900">
                <a:solidFill>
                  <a:schemeClr val="tx1">
                    <a:tint val="75000"/>
                  </a:schemeClr>
                </a:solidFill>
              </a:defRPr>
            </a:lvl1pPr>
          </a:lstStyle>
          <a:p>
            <a:pPr defTabSz="455663" fontAlgn="base">
              <a:spcBef>
                <a:spcPct val="0"/>
              </a:spcBef>
              <a:spcAft>
                <a:spcPct val="0"/>
              </a:spcAft>
              <a:defRPr/>
            </a:pPr>
            <a:fld id="{805BCDE0-955E-2A43-932A-046BF80DB991}" type="slidenum">
              <a:rPr lang="fi-FI" smtClean="0">
                <a:solidFill>
                  <a:prstClr val="black">
                    <a:tint val="75000"/>
                  </a:prstClr>
                </a:solidFill>
                <a:latin typeface="Arial" charset="0"/>
                <a:ea typeface="ＭＳ Ｐゴシック" charset="0"/>
                <a:cs typeface="ＭＳ Ｐゴシック" charset="0"/>
              </a:rPr>
              <a:pPr defTabSz="455663"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01318881"/>
      </p:ext>
    </p:extLst>
  </p:cSld>
  <p:clrMap bg1="lt1" tx1="dk1" bg2="lt2" tx2="dk2" accent1="accent1" accent2="accent2" accent3="accent3" accent4="accent4" accent5="accent5" accent6="accent6" hlink="hlink" folHlink="folHlink"/>
  <p:sldLayoutIdLst>
    <p:sldLayoutId id="2147485930" r:id="rId1"/>
    <p:sldLayoutId id="2147485931" r:id="rId2"/>
    <p:sldLayoutId id="2147485932" r:id="rId3"/>
    <p:sldLayoutId id="2147485933" r:id="rId4"/>
    <p:sldLayoutId id="2147485934" r:id="rId5"/>
    <p:sldLayoutId id="2147485935" r:id="rId6"/>
    <p:sldLayoutId id="2147485936" r:id="rId7"/>
    <p:sldLayoutId id="2147485937" r:id="rId8"/>
    <p:sldLayoutId id="2147485938" r:id="rId9"/>
    <p:sldLayoutId id="2147485939" r:id="rId10"/>
    <p:sldLayoutId id="2147485940" r:id="rId11"/>
    <p:sldLayoutId id="2147485941" r:id="rId12"/>
    <p:sldLayoutId id="2147485942" r:id="rId13"/>
    <p:sldLayoutId id="2147485943" r:id="rId14"/>
    <p:sldLayoutId id="2147485944" r:id="rId15"/>
    <p:sldLayoutId id="2147485945" r:id="rId16"/>
    <p:sldLayoutId id="2147485946" r:id="rId17"/>
    <p:sldLayoutId id="2147485947" r:id="rId18"/>
    <p:sldLayoutId id="2147485948" r:id="rId19"/>
    <p:sldLayoutId id="2147485949" r:id="rId20"/>
    <p:sldLayoutId id="2147485950" r:id="rId21"/>
    <p:sldLayoutId id="2147485952" r:id="rId22"/>
    <p:sldLayoutId id="2147485953" r:id="rId23"/>
  </p:sldLayoutIdLst>
  <p:hf hdr="0" ftr="0"/>
  <p:txStyles>
    <p:titleStyle>
      <a:lvl1pPr algn="ctr" defTabSz="455663"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5663"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1325"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66993"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2652"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1752" indent="-341752" algn="l" defTabSz="455663"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0460" indent="-284790" algn="l" defTabSz="455663"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39143" indent="-227840" algn="l" defTabSz="455663"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594828" indent="-227840" algn="l" defTabSz="455663"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0495" indent="-227840" algn="l" defTabSz="45566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06156" indent="-227840" algn="l" defTabSz="455663" rtl="0" eaLnBrk="1" latinLnBrk="0" hangingPunct="1">
        <a:spcBef>
          <a:spcPct val="20000"/>
        </a:spcBef>
        <a:buFont typeface="Arial"/>
        <a:buChar char="•"/>
        <a:defRPr sz="2000" kern="1200">
          <a:solidFill>
            <a:schemeClr val="tx1"/>
          </a:solidFill>
          <a:latin typeface="+mn-lt"/>
          <a:ea typeface="+mn-ea"/>
          <a:cs typeface="+mn-cs"/>
        </a:defRPr>
      </a:lvl6pPr>
      <a:lvl7pPr marL="2961817" indent="-227840" algn="l" defTabSz="455663" rtl="0" eaLnBrk="1" latinLnBrk="0" hangingPunct="1">
        <a:spcBef>
          <a:spcPct val="20000"/>
        </a:spcBef>
        <a:buFont typeface="Arial"/>
        <a:buChar char="•"/>
        <a:defRPr sz="2000" kern="1200">
          <a:solidFill>
            <a:schemeClr val="tx1"/>
          </a:solidFill>
          <a:latin typeface="+mn-lt"/>
          <a:ea typeface="+mn-ea"/>
          <a:cs typeface="+mn-cs"/>
        </a:defRPr>
      </a:lvl7pPr>
      <a:lvl8pPr marL="3417486" indent="-227840" algn="l" defTabSz="455663" rtl="0" eaLnBrk="1" latinLnBrk="0" hangingPunct="1">
        <a:spcBef>
          <a:spcPct val="20000"/>
        </a:spcBef>
        <a:buFont typeface="Arial"/>
        <a:buChar char="•"/>
        <a:defRPr sz="2000" kern="1200">
          <a:solidFill>
            <a:schemeClr val="tx1"/>
          </a:solidFill>
          <a:latin typeface="+mn-lt"/>
          <a:ea typeface="+mn-ea"/>
          <a:cs typeface="+mn-cs"/>
        </a:defRPr>
      </a:lvl8pPr>
      <a:lvl9pPr marL="3873143" indent="-227840" algn="l" defTabSz="4556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663" rtl="0" eaLnBrk="1" latinLnBrk="0" hangingPunct="1">
        <a:defRPr sz="1800" kern="1200">
          <a:solidFill>
            <a:schemeClr val="tx1"/>
          </a:solidFill>
          <a:latin typeface="+mn-lt"/>
          <a:ea typeface="+mn-ea"/>
          <a:cs typeface="+mn-cs"/>
        </a:defRPr>
      </a:lvl1pPr>
      <a:lvl2pPr marL="455663" algn="l" defTabSz="455663" rtl="0" eaLnBrk="1" latinLnBrk="0" hangingPunct="1">
        <a:defRPr sz="1800" kern="1200">
          <a:solidFill>
            <a:schemeClr val="tx1"/>
          </a:solidFill>
          <a:latin typeface="+mn-lt"/>
          <a:ea typeface="+mn-ea"/>
          <a:cs typeface="+mn-cs"/>
        </a:defRPr>
      </a:lvl2pPr>
      <a:lvl3pPr marL="911325" algn="l" defTabSz="455663" rtl="0" eaLnBrk="1" latinLnBrk="0" hangingPunct="1">
        <a:defRPr sz="1800" kern="1200">
          <a:solidFill>
            <a:schemeClr val="tx1"/>
          </a:solidFill>
          <a:latin typeface="+mn-lt"/>
          <a:ea typeface="+mn-ea"/>
          <a:cs typeface="+mn-cs"/>
        </a:defRPr>
      </a:lvl3pPr>
      <a:lvl4pPr marL="1366993" algn="l" defTabSz="455663" rtl="0" eaLnBrk="1" latinLnBrk="0" hangingPunct="1">
        <a:defRPr sz="1800" kern="1200">
          <a:solidFill>
            <a:schemeClr val="tx1"/>
          </a:solidFill>
          <a:latin typeface="+mn-lt"/>
          <a:ea typeface="+mn-ea"/>
          <a:cs typeface="+mn-cs"/>
        </a:defRPr>
      </a:lvl4pPr>
      <a:lvl5pPr marL="1822652" algn="l" defTabSz="455663" rtl="0" eaLnBrk="1" latinLnBrk="0" hangingPunct="1">
        <a:defRPr sz="1800" kern="1200">
          <a:solidFill>
            <a:schemeClr val="tx1"/>
          </a:solidFill>
          <a:latin typeface="+mn-lt"/>
          <a:ea typeface="+mn-ea"/>
          <a:cs typeface="+mn-cs"/>
        </a:defRPr>
      </a:lvl5pPr>
      <a:lvl6pPr marL="2278319" algn="l" defTabSz="455663" rtl="0" eaLnBrk="1" latinLnBrk="0" hangingPunct="1">
        <a:defRPr sz="1800" kern="1200">
          <a:solidFill>
            <a:schemeClr val="tx1"/>
          </a:solidFill>
          <a:latin typeface="+mn-lt"/>
          <a:ea typeface="+mn-ea"/>
          <a:cs typeface="+mn-cs"/>
        </a:defRPr>
      </a:lvl6pPr>
      <a:lvl7pPr marL="2733985" algn="l" defTabSz="455663" rtl="0" eaLnBrk="1" latinLnBrk="0" hangingPunct="1">
        <a:defRPr sz="1800" kern="1200">
          <a:solidFill>
            <a:schemeClr val="tx1"/>
          </a:solidFill>
          <a:latin typeface="+mn-lt"/>
          <a:ea typeface="+mn-ea"/>
          <a:cs typeface="+mn-cs"/>
        </a:defRPr>
      </a:lvl7pPr>
      <a:lvl8pPr marL="3189656" algn="l" defTabSz="455663" rtl="0" eaLnBrk="1" latinLnBrk="0" hangingPunct="1">
        <a:defRPr sz="1800" kern="1200">
          <a:solidFill>
            <a:schemeClr val="tx1"/>
          </a:solidFill>
          <a:latin typeface="+mn-lt"/>
          <a:ea typeface="+mn-ea"/>
          <a:cs typeface="+mn-cs"/>
        </a:defRPr>
      </a:lvl8pPr>
      <a:lvl9pPr marL="3645312" algn="l" defTabSz="4556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4464870"/>
            <a:ext cx="3619500" cy="119063"/>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4940300" y="4583908"/>
            <a:ext cx="3619500" cy="13930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4E6C4FC2-043E-0E44-BD9B-2431B69F8AA0}" type="datetime1">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21.9.2020</a:t>
            </a:fld>
            <a:endParaRPr lang="fi-FI">
              <a:solidFill>
                <a:prstClr val="black">
                  <a:tint val="75000"/>
                </a:prstClr>
              </a:solidFill>
              <a:latin typeface="Arial" charset="0"/>
              <a:ea typeface="ＭＳ Ｐゴシック" charset="0"/>
              <a:cs typeface="ＭＳ Ｐゴシック" charset="0"/>
            </a:endParaRPr>
          </a:p>
        </p:txBody>
      </p:sp>
      <p:sp>
        <p:nvSpPr>
          <p:cNvPr id="9" name="Slide Number Placeholder 8"/>
          <p:cNvSpPr>
            <a:spLocks noGrp="1"/>
          </p:cNvSpPr>
          <p:nvPr>
            <p:ph type="sldNum" sz="quarter" idx="4"/>
          </p:nvPr>
        </p:nvSpPr>
        <p:spPr>
          <a:xfrm>
            <a:off x="4940300" y="4723212"/>
            <a:ext cx="3619500" cy="12144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1307447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 id="2147483860" r:id="rId20"/>
    <p:sldLayoutId id="2147483861" r:id="rId21"/>
    <p:sldLayoutId id="2147483862" r:id="rId22"/>
    <p:sldLayoutId id="2147483863" r:id="rId23"/>
    <p:sldLayoutId id="2147483864" r:id="rId24"/>
    <p:sldLayoutId id="2147483865" r:id="rId25"/>
    <p:sldLayoutId id="2147483866" r:id="rId26"/>
    <p:sldLayoutId id="2147483867" r:id="rId27"/>
    <p:sldLayoutId id="2147483868" r:id="rId28"/>
    <p:sldLayoutId id="2147483870" r:id="rId29"/>
    <p:sldLayoutId id="2147483871" r:id="rId30"/>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8" y="4515966"/>
            <a:ext cx="3619500" cy="119063"/>
          </a:xfrm>
          <a:prstGeom prst="rect">
            <a:avLst/>
          </a:prstGeom>
        </p:spPr>
        <p:txBody>
          <a:bodyPr vert="horz" lIns="117008" tIns="58508" rIns="0" bIns="58508" rtlCol="0" anchor="ctr"/>
          <a:lstStyle>
            <a:lvl1pPr algn="r">
              <a:defRPr sz="900">
                <a:solidFill>
                  <a:schemeClr val="tx1">
                    <a:tint val="75000"/>
                  </a:schemeClr>
                </a:solidFill>
              </a:defRPr>
            </a:lvl1pPr>
          </a:lstStyle>
          <a:p>
            <a:pPr defTabSz="438797" fontAlgn="base">
              <a:spcBef>
                <a:spcPct val="0"/>
              </a:spcBef>
              <a:spcAft>
                <a:spcPct val="0"/>
              </a:spcAft>
              <a:defRPr/>
            </a:pPr>
            <a:endParaRPr lang="fi-FI">
              <a:solidFill>
                <a:prstClr val="black">
                  <a:tint val="75000"/>
                </a:prstClr>
              </a:solidFill>
              <a:ea typeface="ＭＳ Ｐゴシック" charset="0"/>
              <a:cs typeface="ＭＳ Ｐゴシック" charset="0"/>
            </a:endParaRPr>
          </a:p>
        </p:txBody>
      </p:sp>
      <p:sp>
        <p:nvSpPr>
          <p:cNvPr id="8" name="Date Placeholder 7"/>
          <p:cNvSpPr>
            <a:spLocks noGrp="1"/>
          </p:cNvSpPr>
          <p:nvPr>
            <p:ph type="dt" sz="half" idx="2"/>
          </p:nvPr>
        </p:nvSpPr>
        <p:spPr>
          <a:xfrm>
            <a:off x="5056958" y="4635029"/>
            <a:ext cx="3619500" cy="139304"/>
          </a:xfrm>
          <a:prstGeom prst="rect">
            <a:avLst/>
          </a:prstGeom>
        </p:spPr>
        <p:txBody>
          <a:bodyPr vert="horz" lIns="117008" tIns="58508" rIns="0" bIns="58508" rtlCol="0" anchor="ctr"/>
          <a:lstStyle>
            <a:lvl1pPr algn="r">
              <a:defRPr sz="900">
                <a:solidFill>
                  <a:schemeClr val="tx1">
                    <a:tint val="75000"/>
                  </a:schemeClr>
                </a:solidFill>
              </a:defRPr>
            </a:lvl1pPr>
          </a:lstStyle>
          <a:p>
            <a:pPr defTabSz="438797" fontAlgn="base">
              <a:spcBef>
                <a:spcPct val="0"/>
              </a:spcBef>
              <a:spcAft>
                <a:spcPct val="0"/>
              </a:spcAft>
              <a:defRPr/>
            </a:pPr>
            <a:fld id="{3BE25FDA-FC60-4CD1-8B31-9147F8CC3D25}" type="datetime1">
              <a:rPr lang="fi-FI" smtClean="0">
                <a:solidFill>
                  <a:prstClr val="black">
                    <a:tint val="75000"/>
                  </a:prstClr>
                </a:solidFill>
                <a:ea typeface="ＭＳ Ｐゴシック" charset="0"/>
                <a:cs typeface="ＭＳ Ｐゴシック" charset="0"/>
              </a:rPr>
              <a:pPr defTabSz="438797" fontAlgn="base">
                <a:spcBef>
                  <a:spcPct val="0"/>
                </a:spcBef>
                <a:spcAft>
                  <a:spcPct val="0"/>
                </a:spcAft>
                <a:defRPr/>
              </a:pPr>
              <a:t>21.9.2020</a:t>
            </a:fld>
            <a:endParaRPr lang="fi-FI">
              <a:solidFill>
                <a:prstClr val="black">
                  <a:tint val="75000"/>
                </a:prstClr>
              </a:solidFill>
              <a:ea typeface="ＭＳ Ｐゴシック" charset="0"/>
              <a:cs typeface="ＭＳ Ｐゴシック" charset="0"/>
            </a:endParaRPr>
          </a:p>
        </p:txBody>
      </p:sp>
      <p:sp>
        <p:nvSpPr>
          <p:cNvPr id="9" name="Slide Number Placeholder 8"/>
          <p:cNvSpPr>
            <a:spLocks noGrp="1"/>
          </p:cNvSpPr>
          <p:nvPr>
            <p:ph type="sldNum" sz="quarter" idx="4"/>
          </p:nvPr>
        </p:nvSpPr>
        <p:spPr>
          <a:xfrm>
            <a:off x="5056958" y="4774333"/>
            <a:ext cx="3619500" cy="121445"/>
          </a:xfrm>
          <a:prstGeom prst="rect">
            <a:avLst/>
          </a:prstGeom>
        </p:spPr>
        <p:txBody>
          <a:bodyPr vert="horz" lIns="117008" tIns="58508" rIns="0" bIns="58508" rtlCol="0" anchor="ctr"/>
          <a:lstStyle>
            <a:lvl1pPr algn="r">
              <a:defRPr sz="900">
                <a:solidFill>
                  <a:schemeClr val="tx1">
                    <a:tint val="75000"/>
                  </a:schemeClr>
                </a:solidFill>
              </a:defRPr>
            </a:lvl1pPr>
          </a:lstStyle>
          <a:p>
            <a:pPr defTabSz="438797" fontAlgn="base">
              <a:spcBef>
                <a:spcPct val="0"/>
              </a:spcBef>
              <a:spcAft>
                <a:spcPct val="0"/>
              </a:spcAft>
              <a:defRPr/>
            </a:pPr>
            <a:fld id="{805BCDE0-955E-2A43-932A-046BF80DB991}" type="slidenum">
              <a:rPr lang="fi-FI" smtClean="0">
                <a:solidFill>
                  <a:prstClr val="black">
                    <a:tint val="75000"/>
                  </a:prstClr>
                </a:solidFill>
                <a:ea typeface="ＭＳ Ｐゴシック" charset="0"/>
                <a:cs typeface="ＭＳ Ｐゴシック" charset="0"/>
              </a:rPr>
              <a:pPr defTabSz="438797" fontAlgn="base">
                <a:spcBef>
                  <a:spcPct val="0"/>
                </a:spcBef>
                <a:spcAft>
                  <a:spcPct val="0"/>
                </a:spcAft>
                <a:defRPr/>
              </a:pPr>
              <a:t>‹#›</a:t>
            </a:fld>
            <a:endParaRPr lang="fi-FI">
              <a:solidFill>
                <a:prstClr val="black">
                  <a:tint val="75000"/>
                </a:prstClr>
              </a:solidFill>
              <a:ea typeface="ＭＳ Ｐゴシック" charset="0"/>
              <a:cs typeface="ＭＳ Ｐゴシック" charset="0"/>
            </a:endParaRPr>
          </a:p>
        </p:txBody>
      </p:sp>
    </p:spTree>
    <p:extLst>
      <p:ext uri="{BB962C8B-B14F-4D97-AF65-F5344CB8AC3E}">
        <p14:creationId xmlns:p14="http://schemas.microsoft.com/office/powerpoint/2010/main" val="383610427"/>
      </p:ext>
    </p:extLst>
  </p:cSld>
  <p:clrMap bg1="lt1" tx1="dk1" bg2="lt2" tx2="dk2" accent1="accent1" accent2="accent2" accent3="accent3" accent4="accent4" accent5="accent5" accent6="accent6" hlink="hlink" folHlink="folHlink"/>
  <p:sldLayoutIdLst>
    <p:sldLayoutId id="2147486012" r:id="rId1"/>
    <p:sldLayoutId id="2147486013" r:id="rId2"/>
    <p:sldLayoutId id="2147486014" r:id="rId3"/>
    <p:sldLayoutId id="2147486015" r:id="rId4"/>
    <p:sldLayoutId id="2147486016" r:id="rId5"/>
    <p:sldLayoutId id="2147486017" r:id="rId6"/>
    <p:sldLayoutId id="2147486018" r:id="rId7"/>
    <p:sldLayoutId id="2147486019" r:id="rId8"/>
    <p:sldLayoutId id="2147486020" r:id="rId9"/>
    <p:sldLayoutId id="2147486021" r:id="rId10"/>
    <p:sldLayoutId id="2147486022" r:id="rId11"/>
    <p:sldLayoutId id="2147486023" r:id="rId12"/>
    <p:sldLayoutId id="2147486024" r:id="rId13"/>
    <p:sldLayoutId id="2147486025" r:id="rId14"/>
    <p:sldLayoutId id="2147486026" r:id="rId15"/>
    <p:sldLayoutId id="2147486027" r:id="rId16"/>
    <p:sldLayoutId id="2147486028" r:id="rId17"/>
    <p:sldLayoutId id="2147486029" r:id="rId18"/>
    <p:sldLayoutId id="2147486030" r:id="rId19"/>
    <p:sldLayoutId id="2147486031" r:id="rId20"/>
    <p:sldLayoutId id="2147486032" r:id="rId21"/>
  </p:sldLayoutIdLst>
  <p:hf hdr="0" ftr="0"/>
  <p:txStyles>
    <p:titleStyle>
      <a:lvl1pPr algn="ctr" defTabSz="438797" rtl="0" eaLnBrk="1" fontAlgn="base" hangingPunct="1">
        <a:spcBef>
          <a:spcPct val="0"/>
        </a:spcBef>
        <a:spcAft>
          <a:spcPct val="0"/>
        </a:spcAft>
        <a:defRPr sz="4200" kern="1200">
          <a:solidFill>
            <a:schemeClr val="tx1"/>
          </a:solidFill>
          <a:latin typeface="+mj-lt"/>
          <a:ea typeface="ＭＳ Ｐゴシック" charset="0"/>
          <a:cs typeface="MS PGothic" pitchFamily="34" charset="-128"/>
        </a:defRPr>
      </a:lvl1pPr>
      <a:lvl2pPr algn="ctr" defTabSz="438797" rtl="0" eaLnBrk="1" fontAlgn="base" hangingPunct="1">
        <a:spcBef>
          <a:spcPct val="0"/>
        </a:spcBef>
        <a:spcAft>
          <a:spcPct val="0"/>
        </a:spcAft>
        <a:defRPr sz="4200">
          <a:solidFill>
            <a:schemeClr val="tx1"/>
          </a:solidFill>
          <a:latin typeface="Arial" pitchFamily="-65" charset="0"/>
          <a:ea typeface="ＭＳ Ｐゴシック" charset="0"/>
          <a:cs typeface="MS PGothic" pitchFamily="34" charset="-128"/>
        </a:defRPr>
      </a:lvl2pPr>
      <a:lvl3pPr algn="ctr" defTabSz="438797" rtl="0" eaLnBrk="1" fontAlgn="base" hangingPunct="1">
        <a:spcBef>
          <a:spcPct val="0"/>
        </a:spcBef>
        <a:spcAft>
          <a:spcPct val="0"/>
        </a:spcAft>
        <a:defRPr sz="4200">
          <a:solidFill>
            <a:schemeClr val="tx1"/>
          </a:solidFill>
          <a:latin typeface="Arial" pitchFamily="-65" charset="0"/>
          <a:ea typeface="ＭＳ Ｐゴシック" charset="0"/>
          <a:cs typeface="MS PGothic" pitchFamily="34" charset="-128"/>
        </a:defRPr>
      </a:lvl3pPr>
      <a:lvl4pPr algn="ctr" defTabSz="438797" rtl="0" eaLnBrk="1" fontAlgn="base" hangingPunct="1">
        <a:spcBef>
          <a:spcPct val="0"/>
        </a:spcBef>
        <a:spcAft>
          <a:spcPct val="0"/>
        </a:spcAft>
        <a:defRPr sz="4200">
          <a:solidFill>
            <a:schemeClr val="tx1"/>
          </a:solidFill>
          <a:latin typeface="Arial" pitchFamily="-65" charset="0"/>
          <a:ea typeface="ＭＳ Ｐゴシック" charset="0"/>
          <a:cs typeface="MS PGothic" pitchFamily="34" charset="-128"/>
        </a:defRPr>
      </a:lvl4pPr>
      <a:lvl5pPr algn="ctr" defTabSz="438797" rtl="0" eaLnBrk="1" fontAlgn="base" hangingPunct="1">
        <a:spcBef>
          <a:spcPct val="0"/>
        </a:spcBef>
        <a:spcAft>
          <a:spcPct val="0"/>
        </a:spcAft>
        <a:defRPr sz="4200">
          <a:solidFill>
            <a:schemeClr val="tx1"/>
          </a:solidFill>
          <a:latin typeface="Arial" pitchFamily="-65" charset="0"/>
          <a:ea typeface="ＭＳ Ｐゴシック" charset="0"/>
          <a:cs typeface="MS PGothic" pitchFamily="34" charset="-128"/>
        </a:defRPr>
      </a:lvl5pPr>
      <a:lvl6pPr marL="438797" algn="ctr" defTabSz="438797" rtl="0" eaLnBrk="1" fontAlgn="base" hangingPunct="1">
        <a:spcBef>
          <a:spcPct val="0"/>
        </a:spcBef>
        <a:spcAft>
          <a:spcPct val="0"/>
        </a:spcAft>
        <a:defRPr sz="4200">
          <a:solidFill>
            <a:schemeClr val="tx1"/>
          </a:solidFill>
          <a:latin typeface="Arial" pitchFamily="-65" charset="0"/>
          <a:ea typeface="ＭＳ Ｐゴシック" pitchFamily="-65" charset="-128"/>
          <a:cs typeface="ＭＳ Ｐゴシック" pitchFamily="-65" charset="-128"/>
        </a:defRPr>
      </a:lvl6pPr>
      <a:lvl7pPr marL="877592" algn="ctr" defTabSz="438797" rtl="0" eaLnBrk="1" fontAlgn="base" hangingPunct="1">
        <a:spcBef>
          <a:spcPct val="0"/>
        </a:spcBef>
        <a:spcAft>
          <a:spcPct val="0"/>
        </a:spcAft>
        <a:defRPr sz="4200">
          <a:solidFill>
            <a:schemeClr val="tx1"/>
          </a:solidFill>
          <a:latin typeface="Arial" pitchFamily="-65" charset="0"/>
          <a:ea typeface="ＭＳ Ｐゴシック" pitchFamily="-65" charset="-128"/>
          <a:cs typeface="ＭＳ Ｐゴシック" pitchFamily="-65" charset="-128"/>
        </a:defRPr>
      </a:lvl7pPr>
      <a:lvl8pPr marL="1316387" algn="ctr" defTabSz="438797" rtl="0" eaLnBrk="1" fontAlgn="base" hangingPunct="1">
        <a:spcBef>
          <a:spcPct val="0"/>
        </a:spcBef>
        <a:spcAft>
          <a:spcPct val="0"/>
        </a:spcAft>
        <a:defRPr sz="4200">
          <a:solidFill>
            <a:schemeClr val="tx1"/>
          </a:solidFill>
          <a:latin typeface="Arial" pitchFamily="-65" charset="0"/>
          <a:ea typeface="ＭＳ Ｐゴシック" pitchFamily="-65" charset="-128"/>
          <a:cs typeface="ＭＳ Ｐゴシック" pitchFamily="-65" charset="-128"/>
        </a:defRPr>
      </a:lvl8pPr>
      <a:lvl9pPr marL="1755185" algn="ctr" defTabSz="438797" rtl="0" eaLnBrk="1" fontAlgn="base" hangingPunct="1">
        <a:spcBef>
          <a:spcPct val="0"/>
        </a:spcBef>
        <a:spcAft>
          <a:spcPct val="0"/>
        </a:spcAft>
        <a:defRPr sz="4200">
          <a:solidFill>
            <a:schemeClr val="tx1"/>
          </a:solidFill>
          <a:latin typeface="Arial" pitchFamily="-65" charset="0"/>
          <a:ea typeface="ＭＳ Ｐゴシック" pitchFamily="-65" charset="-128"/>
          <a:cs typeface="ＭＳ Ｐゴシック" pitchFamily="-65" charset="-128"/>
        </a:defRPr>
      </a:lvl9pPr>
    </p:titleStyle>
    <p:bodyStyle>
      <a:lvl1pPr marL="329098" indent="-329098" algn="l" defTabSz="438797" rtl="0" eaLnBrk="1" fontAlgn="base" hangingPunct="1">
        <a:spcBef>
          <a:spcPct val="20000"/>
        </a:spcBef>
        <a:spcAft>
          <a:spcPct val="0"/>
        </a:spcAft>
        <a:buFont typeface="Arial" charset="0"/>
        <a:buChar char="•"/>
        <a:defRPr sz="3075" kern="1200">
          <a:solidFill>
            <a:schemeClr val="tx1"/>
          </a:solidFill>
          <a:latin typeface="+mn-lt"/>
          <a:ea typeface="ＭＳ Ｐゴシック" charset="0"/>
          <a:cs typeface="MS PGothic" pitchFamily="34" charset="-128"/>
        </a:defRPr>
      </a:lvl1pPr>
      <a:lvl2pPr marL="713046" indent="-274249" algn="l" defTabSz="438797" rtl="0" eaLnBrk="1" fontAlgn="base" hangingPunct="1">
        <a:spcBef>
          <a:spcPct val="20000"/>
        </a:spcBef>
        <a:spcAft>
          <a:spcPct val="0"/>
        </a:spcAft>
        <a:buFont typeface="Arial" charset="0"/>
        <a:buChar char="–"/>
        <a:defRPr sz="2700" kern="1200">
          <a:solidFill>
            <a:schemeClr val="tx1"/>
          </a:solidFill>
          <a:latin typeface="+mn-lt"/>
          <a:ea typeface="MS PGothic" pitchFamily="34" charset="-128"/>
          <a:cs typeface="MS PGothic" charset="0"/>
        </a:defRPr>
      </a:lvl2pPr>
      <a:lvl3pPr marL="1096981" indent="-219401" algn="l" defTabSz="438797" rtl="0" eaLnBrk="1" fontAlgn="base" hangingPunct="1">
        <a:spcBef>
          <a:spcPct val="20000"/>
        </a:spcBef>
        <a:spcAft>
          <a:spcPct val="0"/>
        </a:spcAft>
        <a:buFont typeface="Arial" charset="0"/>
        <a:buChar char="•"/>
        <a:defRPr sz="2325" kern="1200">
          <a:solidFill>
            <a:schemeClr val="tx1"/>
          </a:solidFill>
          <a:latin typeface="+mn-lt"/>
          <a:ea typeface="ヒラギノ角ゴ Pro W3" charset="-128"/>
          <a:cs typeface="ヒラギノ角ゴ Pro W3" charset="-128"/>
        </a:defRPr>
      </a:lvl3pPr>
      <a:lvl4pPr marL="1535788" indent="-219401" algn="l" defTabSz="438797" rtl="0" eaLnBrk="1" fontAlgn="base" hangingPunct="1">
        <a:spcBef>
          <a:spcPct val="20000"/>
        </a:spcBef>
        <a:spcAft>
          <a:spcPct val="0"/>
        </a:spcAft>
        <a:buFont typeface="Arial" charset="0"/>
        <a:buChar char="–"/>
        <a:defRPr sz="1950" kern="1200">
          <a:solidFill>
            <a:schemeClr val="tx1"/>
          </a:solidFill>
          <a:latin typeface="+mn-lt"/>
          <a:ea typeface="ヒラギノ角ゴ Pro W3" charset="-128"/>
          <a:cs typeface="ヒラギノ角ゴ Pro W3" charset="0"/>
        </a:defRPr>
      </a:lvl4pPr>
      <a:lvl5pPr marL="1974587" indent="-219401" algn="l" defTabSz="438797" rtl="0" eaLnBrk="1" fontAlgn="base" hangingPunct="1">
        <a:spcBef>
          <a:spcPct val="20000"/>
        </a:spcBef>
        <a:spcAft>
          <a:spcPct val="0"/>
        </a:spcAft>
        <a:buFont typeface="Arial" charset="0"/>
        <a:buChar char="»"/>
        <a:defRPr sz="1950" kern="1200">
          <a:solidFill>
            <a:schemeClr val="tx1"/>
          </a:solidFill>
          <a:latin typeface="+mn-lt"/>
          <a:ea typeface="ＭＳ Ｐゴシック" charset="0"/>
          <a:cs typeface="MS PGothic" pitchFamily="34" charset="-128"/>
        </a:defRPr>
      </a:lvl5pPr>
      <a:lvl6pPr marL="2413382" indent="-219401" algn="l" defTabSz="438797" rtl="0" eaLnBrk="1" latinLnBrk="0" hangingPunct="1">
        <a:spcBef>
          <a:spcPct val="20000"/>
        </a:spcBef>
        <a:buFont typeface="Arial"/>
        <a:buChar char="•"/>
        <a:defRPr sz="1950" kern="1200">
          <a:solidFill>
            <a:schemeClr val="tx1"/>
          </a:solidFill>
          <a:latin typeface="+mn-lt"/>
          <a:ea typeface="+mn-ea"/>
          <a:cs typeface="+mn-cs"/>
        </a:defRPr>
      </a:lvl6pPr>
      <a:lvl7pPr marL="2852174" indent="-219401" algn="l" defTabSz="438797" rtl="0" eaLnBrk="1" latinLnBrk="0" hangingPunct="1">
        <a:spcBef>
          <a:spcPct val="20000"/>
        </a:spcBef>
        <a:buFont typeface="Arial"/>
        <a:buChar char="•"/>
        <a:defRPr sz="1950" kern="1200">
          <a:solidFill>
            <a:schemeClr val="tx1"/>
          </a:solidFill>
          <a:latin typeface="+mn-lt"/>
          <a:ea typeface="+mn-ea"/>
          <a:cs typeface="+mn-cs"/>
        </a:defRPr>
      </a:lvl7pPr>
      <a:lvl8pPr marL="3290976" indent="-219401" algn="l" defTabSz="438797" rtl="0" eaLnBrk="1" latinLnBrk="0" hangingPunct="1">
        <a:spcBef>
          <a:spcPct val="20000"/>
        </a:spcBef>
        <a:buFont typeface="Arial"/>
        <a:buChar char="•"/>
        <a:defRPr sz="1950" kern="1200">
          <a:solidFill>
            <a:schemeClr val="tx1"/>
          </a:solidFill>
          <a:latin typeface="+mn-lt"/>
          <a:ea typeface="+mn-ea"/>
          <a:cs typeface="+mn-cs"/>
        </a:defRPr>
      </a:lvl8pPr>
      <a:lvl9pPr marL="3729767" indent="-219401" algn="l" defTabSz="438797" rtl="0" eaLnBrk="1" latinLnBrk="0" hangingPunct="1">
        <a:spcBef>
          <a:spcPct val="20000"/>
        </a:spcBef>
        <a:buFont typeface="Arial"/>
        <a:buChar char="•"/>
        <a:defRPr sz="1950" kern="1200">
          <a:solidFill>
            <a:schemeClr val="tx1"/>
          </a:solidFill>
          <a:latin typeface="+mn-lt"/>
          <a:ea typeface="+mn-ea"/>
          <a:cs typeface="+mn-cs"/>
        </a:defRPr>
      </a:lvl9pPr>
    </p:bodyStyle>
    <p:otherStyle>
      <a:defPPr>
        <a:defRPr lang="en-US"/>
      </a:defPPr>
      <a:lvl1pPr marL="0" algn="l" defTabSz="438797" rtl="0" eaLnBrk="1" latinLnBrk="0" hangingPunct="1">
        <a:defRPr sz="1725" kern="1200">
          <a:solidFill>
            <a:schemeClr val="tx1"/>
          </a:solidFill>
          <a:latin typeface="+mn-lt"/>
          <a:ea typeface="+mn-ea"/>
          <a:cs typeface="+mn-cs"/>
        </a:defRPr>
      </a:lvl1pPr>
      <a:lvl2pPr marL="438797" algn="l" defTabSz="438797" rtl="0" eaLnBrk="1" latinLnBrk="0" hangingPunct="1">
        <a:defRPr sz="1725" kern="1200">
          <a:solidFill>
            <a:schemeClr val="tx1"/>
          </a:solidFill>
          <a:latin typeface="+mn-lt"/>
          <a:ea typeface="+mn-ea"/>
          <a:cs typeface="+mn-cs"/>
        </a:defRPr>
      </a:lvl2pPr>
      <a:lvl3pPr marL="877592" algn="l" defTabSz="438797" rtl="0" eaLnBrk="1" latinLnBrk="0" hangingPunct="1">
        <a:defRPr sz="1725" kern="1200">
          <a:solidFill>
            <a:schemeClr val="tx1"/>
          </a:solidFill>
          <a:latin typeface="+mn-lt"/>
          <a:ea typeface="+mn-ea"/>
          <a:cs typeface="+mn-cs"/>
        </a:defRPr>
      </a:lvl3pPr>
      <a:lvl4pPr marL="1316387" algn="l" defTabSz="438797" rtl="0" eaLnBrk="1" latinLnBrk="0" hangingPunct="1">
        <a:defRPr sz="1725" kern="1200">
          <a:solidFill>
            <a:schemeClr val="tx1"/>
          </a:solidFill>
          <a:latin typeface="+mn-lt"/>
          <a:ea typeface="+mn-ea"/>
          <a:cs typeface="+mn-cs"/>
        </a:defRPr>
      </a:lvl4pPr>
      <a:lvl5pPr marL="1755185" algn="l" defTabSz="438797" rtl="0" eaLnBrk="1" latinLnBrk="0" hangingPunct="1">
        <a:defRPr sz="1725" kern="1200">
          <a:solidFill>
            <a:schemeClr val="tx1"/>
          </a:solidFill>
          <a:latin typeface="+mn-lt"/>
          <a:ea typeface="+mn-ea"/>
          <a:cs typeface="+mn-cs"/>
        </a:defRPr>
      </a:lvl5pPr>
      <a:lvl6pPr marL="2193979" algn="l" defTabSz="438797" rtl="0" eaLnBrk="1" latinLnBrk="0" hangingPunct="1">
        <a:defRPr sz="1725" kern="1200">
          <a:solidFill>
            <a:schemeClr val="tx1"/>
          </a:solidFill>
          <a:latin typeface="+mn-lt"/>
          <a:ea typeface="+mn-ea"/>
          <a:cs typeface="+mn-cs"/>
        </a:defRPr>
      </a:lvl6pPr>
      <a:lvl7pPr marL="2632778" algn="l" defTabSz="438797" rtl="0" eaLnBrk="1" latinLnBrk="0" hangingPunct="1">
        <a:defRPr sz="1725" kern="1200">
          <a:solidFill>
            <a:schemeClr val="tx1"/>
          </a:solidFill>
          <a:latin typeface="+mn-lt"/>
          <a:ea typeface="+mn-ea"/>
          <a:cs typeface="+mn-cs"/>
        </a:defRPr>
      </a:lvl7pPr>
      <a:lvl8pPr marL="3071577" algn="l" defTabSz="438797" rtl="0" eaLnBrk="1" latinLnBrk="0" hangingPunct="1">
        <a:defRPr sz="1725" kern="1200">
          <a:solidFill>
            <a:schemeClr val="tx1"/>
          </a:solidFill>
          <a:latin typeface="+mn-lt"/>
          <a:ea typeface="+mn-ea"/>
          <a:cs typeface="+mn-cs"/>
        </a:defRPr>
      </a:lvl8pPr>
      <a:lvl9pPr marL="3510371" algn="l" defTabSz="438797" rtl="0" eaLnBrk="1" latinLnBrk="0" hangingPunct="1">
        <a:defRPr sz="1725"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094516"/>
      </p:ext>
    </p:extLst>
  </p:cSld>
  <p:clrMap bg1="lt1" tx1="dk1" bg2="lt2" tx2="dk2" accent1="accent1" accent2="accent2" accent3="accent3" accent4="accent4" accent5="accent5" accent6="accent6" hlink="hlink" folHlink="folHlink"/>
  <p:sldLayoutIdLst>
    <p:sldLayoutId id="2147486071" r:id="rId1"/>
    <p:sldLayoutId id="2147486072" r:id="rId2"/>
    <p:sldLayoutId id="2147486073" r:id="rId3"/>
    <p:sldLayoutId id="2147486074" r:id="rId4"/>
    <p:sldLayoutId id="2147486075" r:id="rId5"/>
    <p:sldLayoutId id="2147486076" r:id="rId6"/>
    <p:sldLayoutId id="2147486077" r:id="rId7"/>
    <p:sldLayoutId id="2147486078" r:id="rId8"/>
    <p:sldLayoutId id="2147486079" r:id="rId9"/>
    <p:sldLayoutId id="2147486080" r:id="rId10"/>
    <p:sldLayoutId id="2147486081" r:id="rId11"/>
    <p:sldLayoutId id="2147486082" r:id="rId12"/>
    <p:sldLayoutId id="2147486083" r:id="rId13"/>
    <p:sldLayoutId id="2147486084" r:id="rId14"/>
    <p:sldLayoutId id="2147486085" r:id="rId15"/>
    <p:sldLayoutId id="2147486086" r:id="rId16"/>
    <p:sldLayoutId id="2147486087" r:id="rId17"/>
    <p:sldLayoutId id="2147486088" r:id="rId18"/>
    <p:sldLayoutId id="2147486089" r:id="rId19"/>
    <p:sldLayoutId id="2147486090" r:id="rId20"/>
    <p:sldLayoutId id="2147486091" r:id="rId21"/>
    <p:sldLayoutId id="2147486092" r:id="rId22"/>
    <p:sldLayoutId id="2147486093" r:id="rId23"/>
  </p:sldLayoutIdLst>
  <p:hf hdr="0" ftr="0"/>
  <p:txStyles>
    <p:titleStyle>
      <a:lvl1pPr algn="ctr" defTabSz="457056"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05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05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05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056"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056" algn="ctr" defTabSz="45705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112" algn="ctr" defTabSz="45705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168" algn="ctr" defTabSz="45705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224" algn="ctr" defTabSz="457056"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793" indent="-342793" algn="l" defTabSz="457056"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717" indent="-285659" algn="l" defTabSz="457056"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2638" indent="-228529" algn="l" defTabSz="457056"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599695" indent="-228529" algn="l" defTabSz="457056"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6753" indent="-228529" algn="l" defTabSz="457056"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3807" indent="-228529" algn="l" defTabSz="457056" rtl="0" eaLnBrk="1" latinLnBrk="0" hangingPunct="1">
        <a:spcBef>
          <a:spcPct val="20000"/>
        </a:spcBef>
        <a:buFont typeface="Arial"/>
        <a:buChar char="•"/>
        <a:defRPr sz="2000" kern="1200">
          <a:solidFill>
            <a:schemeClr val="tx1"/>
          </a:solidFill>
          <a:latin typeface="+mn-lt"/>
          <a:ea typeface="+mn-ea"/>
          <a:cs typeface="+mn-cs"/>
        </a:defRPr>
      </a:lvl6pPr>
      <a:lvl7pPr marL="2970862" indent="-228529" algn="l" defTabSz="457056" rtl="0" eaLnBrk="1" latinLnBrk="0" hangingPunct="1">
        <a:spcBef>
          <a:spcPct val="20000"/>
        </a:spcBef>
        <a:buFont typeface="Arial"/>
        <a:buChar char="•"/>
        <a:defRPr sz="2000" kern="1200">
          <a:solidFill>
            <a:schemeClr val="tx1"/>
          </a:solidFill>
          <a:latin typeface="+mn-lt"/>
          <a:ea typeface="+mn-ea"/>
          <a:cs typeface="+mn-cs"/>
        </a:defRPr>
      </a:lvl7pPr>
      <a:lvl8pPr marL="3427920" indent="-228529" algn="l" defTabSz="457056" rtl="0" eaLnBrk="1" latinLnBrk="0" hangingPunct="1">
        <a:spcBef>
          <a:spcPct val="20000"/>
        </a:spcBef>
        <a:buFont typeface="Arial"/>
        <a:buChar char="•"/>
        <a:defRPr sz="2000" kern="1200">
          <a:solidFill>
            <a:schemeClr val="tx1"/>
          </a:solidFill>
          <a:latin typeface="+mn-lt"/>
          <a:ea typeface="+mn-ea"/>
          <a:cs typeface="+mn-cs"/>
        </a:defRPr>
      </a:lvl8pPr>
      <a:lvl9pPr marL="3884977" indent="-228529" algn="l" defTabSz="45705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56" rtl="0" eaLnBrk="1" latinLnBrk="0" hangingPunct="1">
        <a:defRPr sz="1800" kern="1200">
          <a:solidFill>
            <a:schemeClr val="tx1"/>
          </a:solidFill>
          <a:latin typeface="+mn-lt"/>
          <a:ea typeface="+mn-ea"/>
          <a:cs typeface="+mn-cs"/>
        </a:defRPr>
      </a:lvl1pPr>
      <a:lvl2pPr marL="457056" algn="l" defTabSz="457056" rtl="0" eaLnBrk="1" latinLnBrk="0" hangingPunct="1">
        <a:defRPr sz="1800" kern="1200">
          <a:solidFill>
            <a:schemeClr val="tx1"/>
          </a:solidFill>
          <a:latin typeface="+mn-lt"/>
          <a:ea typeface="+mn-ea"/>
          <a:cs typeface="+mn-cs"/>
        </a:defRPr>
      </a:lvl2pPr>
      <a:lvl3pPr marL="914112" algn="l" defTabSz="457056" rtl="0" eaLnBrk="1" latinLnBrk="0" hangingPunct="1">
        <a:defRPr sz="1800" kern="1200">
          <a:solidFill>
            <a:schemeClr val="tx1"/>
          </a:solidFill>
          <a:latin typeface="+mn-lt"/>
          <a:ea typeface="+mn-ea"/>
          <a:cs typeface="+mn-cs"/>
        </a:defRPr>
      </a:lvl3pPr>
      <a:lvl4pPr marL="1371168" algn="l" defTabSz="457056" rtl="0" eaLnBrk="1" latinLnBrk="0" hangingPunct="1">
        <a:defRPr sz="1800" kern="1200">
          <a:solidFill>
            <a:schemeClr val="tx1"/>
          </a:solidFill>
          <a:latin typeface="+mn-lt"/>
          <a:ea typeface="+mn-ea"/>
          <a:cs typeface="+mn-cs"/>
        </a:defRPr>
      </a:lvl4pPr>
      <a:lvl5pPr marL="1828224" algn="l" defTabSz="457056" rtl="0" eaLnBrk="1" latinLnBrk="0" hangingPunct="1">
        <a:defRPr sz="1800" kern="1200">
          <a:solidFill>
            <a:schemeClr val="tx1"/>
          </a:solidFill>
          <a:latin typeface="+mn-lt"/>
          <a:ea typeface="+mn-ea"/>
          <a:cs typeface="+mn-cs"/>
        </a:defRPr>
      </a:lvl5pPr>
      <a:lvl6pPr marL="2285280" algn="l" defTabSz="457056" rtl="0" eaLnBrk="1" latinLnBrk="0" hangingPunct="1">
        <a:defRPr sz="1800" kern="1200">
          <a:solidFill>
            <a:schemeClr val="tx1"/>
          </a:solidFill>
          <a:latin typeface="+mn-lt"/>
          <a:ea typeface="+mn-ea"/>
          <a:cs typeface="+mn-cs"/>
        </a:defRPr>
      </a:lvl6pPr>
      <a:lvl7pPr marL="2742336" algn="l" defTabSz="457056" rtl="0" eaLnBrk="1" latinLnBrk="0" hangingPunct="1">
        <a:defRPr sz="1800" kern="1200">
          <a:solidFill>
            <a:schemeClr val="tx1"/>
          </a:solidFill>
          <a:latin typeface="+mn-lt"/>
          <a:ea typeface="+mn-ea"/>
          <a:cs typeface="+mn-cs"/>
        </a:defRPr>
      </a:lvl7pPr>
      <a:lvl8pPr marL="3199392" algn="l" defTabSz="457056" rtl="0" eaLnBrk="1" latinLnBrk="0" hangingPunct="1">
        <a:defRPr sz="1800" kern="1200">
          <a:solidFill>
            <a:schemeClr val="tx1"/>
          </a:solidFill>
          <a:latin typeface="+mn-lt"/>
          <a:ea typeface="+mn-ea"/>
          <a:cs typeface="+mn-cs"/>
        </a:defRPr>
      </a:lvl8pPr>
      <a:lvl9pPr marL="3656448" algn="l" defTabSz="457056"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66"/>
            <a:ext cx="3619500" cy="119063"/>
          </a:xfrm>
          <a:prstGeom prst="rect">
            <a:avLst/>
          </a:prstGeom>
        </p:spPr>
        <p:txBody>
          <a:bodyPr vert="horz" lIns="91440" tIns="45720" rIns="0" bIns="45720" rtlCol="0" anchor="ctr"/>
          <a:lstStyle>
            <a:lvl1pPr algn="r">
              <a:defRPr sz="810">
                <a:solidFill>
                  <a:schemeClr val="tx1">
                    <a:tint val="75000"/>
                  </a:schemeClr>
                </a:solidFill>
              </a:defRPr>
            </a:lvl1pPr>
          </a:lstStyle>
          <a:p>
            <a:pPr>
              <a:defRPr/>
            </a:pPr>
            <a:endParaRPr lang="fi-FI" dirty="0"/>
          </a:p>
        </p:txBody>
      </p:sp>
      <p:sp>
        <p:nvSpPr>
          <p:cNvPr id="8" name="Date Placeholder 7"/>
          <p:cNvSpPr>
            <a:spLocks noGrp="1"/>
          </p:cNvSpPr>
          <p:nvPr>
            <p:ph type="dt" sz="half" idx="2"/>
          </p:nvPr>
        </p:nvSpPr>
        <p:spPr>
          <a:xfrm>
            <a:off x="5056956" y="4635029"/>
            <a:ext cx="3619500" cy="139304"/>
          </a:xfrm>
          <a:prstGeom prst="rect">
            <a:avLst/>
          </a:prstGeom>
        </p:spPr>
        <p:txBody>
          <a:bodyPr vert="horz" lIns="91440" tIns="45720" rIns="0" bIns="45720" rtlCol="0" anchor="ctr"/>
          <a:lstStyle>
            <a:lvl1pPr algn="r">
              <a:defRPr sz="810">
                <a:solidFill>
                  <a:schemeClr val="tx1">
                    <a:tint val="75000"/>
                  </a:schemeClr>
                </a:solidFill>
              </a:defRPr>
            </a:lvl1pPr>
          </a:lstStyle>
          <a:p>
            <a:pPr>
              <a:defRPr/>
            </a:pPr>
            <a:fld id="{DF465CE8-81BA-4C51-BB8D-E07F008AA252}" type="datetime1">
              <a:rPr lang="fi-FI" smtClean="0"/>
              <a:pPr>
                <a:defRPr/>
              </a:pPr>
              <a:t>21.9.2020</a:t>
            </a:fld>
            <a:endParaRPr lang="fi-FI" dirty="0"/>
          </a:p>
        </p:txBody>
      </p:sp>
      <p:sp>
        <p:nvSpPr>
          <p:cNvPr id="9" name="Slide Number Placeholder 8"/>
          <p:cNvSpPr>
            <a:spLocks noGrp="1"/>
          </p:cNvSpPr>
          <p:nvPr>
            <p:ph type="sldNum" sz="quarter" idx="4"/>
          </p:nvPr>
        </p:nvSpPr>
        <p:spPr>
          <a:xfrm>
            <a:off x="5056956" y="4774333"/>
            <a:ext cx="3619500" cy="121444"/>
          </a:xfrm>
          <a:prstGeom prst="rect">
            <a:avLst/>
          </a:prstGeom>
        </p:spPr>
        <p:txBody>
          <a:bodyPr vert="horz" lIns="91440" tIns="45720" rIns="0" bIns="45720" rtlCol="0" anchor="ctr"/>
          <a:lstStyle>
            <a:lvl1pPr algn="r">
              <a:defRPr sz="810">
                <a:solidFill>
                  <a:schemeClr val="tx1">
                    <a:tint val="75000"/>
                  </a:schemeClr>
                </a:solidFill>
              </a:defRPr>
            </a:lvl1pPr>
          </a:lstStyle>
          <a:p>
            <a:pPr>
              <a:defRPr/>
            </a:pPr>
            <a:fld id="{805BCDE0-955E-2A43-932A-046BF80DB991}" type="slidenum">
              <a:rPr lang="fi-FI"/>
              <a:pPr>
                <a:defRPr/>
              </a:pPr>
              <a:t>‹#›</a:t>
            </a:fld>
            <a:endParaRPr lang="fi-FI" dirty="0"/>
          </a:p>
        </p:txBody>
      </p:sp>
    </p:spTree>
    <p:extLst>
      <p:ext uri="{BB962C8B-B14F-4D97-AF65-F5344CB8AC3E}">
        <p14:creationId xmlns:p14="http://schemas.microsoft.com/office/powerpoint/2010/main" val="2788388311"/>
      </p:ext>
    </p:extLst>
  </p:cSld>
  <p:clrMap bg1="lt1" tx1="dk1" bg2="lt2" tx2="dk2" accent1="accent1" accent2="accent2" accent3="accent3" accent4="accent4" accent5="accent5" accent6="accent6" hlink="hlink" folHlink="folHlink"/>
  <p:sldLayoutIdLst>
    <p:sldLayoutId id="2147486095" r:id="rId1"/>
    <p:sldLayoutId id="2147486096" r:id="rId2"/>
    <p:sldLayoutId id="2147486097" r:id="rId3"/>
    <p:sldLayoutId id="2147486098" r:id="rId4"/>
    <p:sldLayoutId id="2147486259" r:id="rId5"/>
  </p:sldLayoutIdLst>
  <p:hf hdr="0" ftr="0"/>
  <p:txStyles>
    <p:titleStyle>
      <a:lvl1pPr algn="ctr" defTabSz="411480" rtl="0" eaLnBrk="1" fontAlgn="base" hangingPunct="1">
        <a:spcBef>
          <a:spcPct val="0"/>
        </a:spcBef>
        <a:spcAft>
          <a:spcPct val="0"/>
        </a:spcAft>
        <a:defRPr sz="3960" kern="1200">
          <a:solidFill>
            <a:schemeClr val="tx1"/>
          </a:solidFill>
          <a:latin typeface="+mj-lt"/>
          <a:ea typeface="ＭＳ Ｐゴシック" charset="0"/>
          <a:cs typeface="MS PGothic" pitchFamily="34" charset="-128"/>
        </a:defRPr>
      </a:lvl1pPr>
      <a:lvl2pPr algn="ctr" defTabSz="41148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2pPr>
      <a:lvl3pPr algn="ctr" defTabSz="41148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3pPr>
      <a:lvl4pPr algn="ctr" defTabSz="41148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4pPr>
      <a:lvl5pPr algn="ctr" defTabSz="41148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5pPr>
      <a:lvl6pPr marL="411480" algn="ctr" defTabSz="41148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6pPr>
      <a:lvl7pPr marL="822960" algn="ctr" defTabSz="41148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7pPr>
      <a:lvl8pPr marL="1234440" algn="ctr" defTabSz="41148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8pPr>
      <a:lvl9pPr marL="1645920" algn="ctr" defTabSz="41148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9pPr>
    </p:titleStyle>
    <p:bodyStyle>
      <a:lvl1pPr marL="308610" indent="-308610" algn="l" defTabSz="411480" rtl="0" eaLnBrk="1" fontAlgn="base" hangingPunct="1">
        <a:spcBef>
          <a:spcPct val="20000"/>
        </a:spcBef>
        <a:spcAft>
          <a:spcPct val="0"/>
        </a:spcAft>
        <a:buFont typeface="Arial" charset="0"/>
        <a:buChar char="•"/>
        <a:defRPr sz="2880" kern="1200">
          <a:solidFill>
            <a:schemeClr val="tx1"/>
          </a:solidFill>
          <a:latin typeface="+mn-lt"/>
          <a:ea typeface="ＭＳ Ｐゴシック" charset="0"/>
          <a:cs typeface="MS PGothic" pitchFamily="34" charset="-128"/>
        </a:defRPr>
      </a:lvl1pPr>
      <a:lvl2pPr marL="668655" indent="-257175" algn="l" defTabSz="411480" rtl="0" eaLnBrk="1" fontAlgn="base" hangingPunct="1">
        <a:spcBef>
          <a:spcPct val="20000"/>
        </a:spcBef>
        <a:spcAft>
          <a:spcPct val="0"/>
        </a:spcAft>
        <a:buFont typeface="Arial" charset="0"/>
        <a:buChar char="–"/>
        <a:defRPr sz="2520" kern="1200">
          <a:solidFill>
            <a:schemeClr val="tx1"/>
          </a:solidFill>
          <a:latin typeface="+mn-lt"/>
          <a:ea typeface="MS PGothic" pitchFamily="34" charset="-128"/>
          <a:cs typeface="MS PGothic" charset="0"/>
        </a:defRPr>
      </a:lvl2pPr>
      <a:lvl3pPr marL="1028700" indent="-205740" algn="l" defTabSz="411480" rtl="0" eaLnBrk="1" fontAlgn="base" hangingPunct="1">
        <a:spcBef>
          <a:spcPct val="20000"/>
        </a:spcBef>
        <a:spcAft>
          <a:spcPct val="0"/>
        </a:spcAft>
        <a:buFont typeface="Arial" charset="0"/>
        <a:buChar char="•"/>
        <a:defRPr sz="2160" kern="1200">
          <a:solidFill>
            <a:schemeClr val="tx1"/>
          </a:solidFill>
          <a:latin typeface="+mn-lt"/>
          <a:ea typeface="ヒラギノ角ゴ Pro W3" charset="-128"/>
          <a:cs typeface="ヒラギノ角ゴ Pro W3" charset="-128"/>
        </a:defRPr>
      </a:lvl3pPr>
      <a:lvl4pPr marL="1440180" indent="-205740" algn="l" defTabSz="411480" rtl="0" eaLnBrk="1" fontAlgn="base" hangingPunct="1">
        <a:spcBef>
          <a:spcPct val="20000"/>
        </a:spcBef>
        <a:spcAft>
          <a:spcPct val="0"/>
        </a:spcAft>
        <a:buFont typeface="Arial" charset="0"/>
        <a:buChar char="–"/>
        <a:defRPr sz="1800" kern="1200">
          <a:solidFill>
            <a:schemeClr val="tx1"/>
          </a:solidFill>
          <a:latin typeface="+mn-lt"/>
          <a:ea typeface="ヒラギノ角ゴ Pro W3" charset="-128"/>
          <a:cs typeface="ヒラギノ角ゴ Pro W3" charset="0"/>
        </a:defRPr>
      </a:lvl4pPr>
      <a:lvl5pPr marL="1851660" indent="-205740" algn="l" defTabSz="41148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S PGothic" pitchFamily="34" charset="-128"/>
        </a:defRPr>
      </a:lvl5pPr>
      <a:lvl6pPr marL="2263140" indent="-205740" algn="l" defTabSz="411480" rtl="0" eaLnBrk="1" latinLnBrk="0" hangingPunct="1">
        <a:spcBef>
          <a:spcPct val="20000"/>
        </a:spcBef>
        <a:buFont typeface="Arial"/>
        <a:buChar char="•"/>
        <a:defRPr sz="1800" kern="1200">
          <a:solidFill>
            <a:schemeClr val="tx1"/>
          </a:solidFill>
          <a:latin typeface="+mn-lt"/>
          <a:ea typeface="+mn-ea"/>
          <a:cs typeface="+mn-cs"/>
        </a:defRPr>
      </a:lvl6pPr>
      <a:lvl7pPr marL="2674620" indent="-205740" algn="l" defTabSz="411480" rtl="0" eaLnBrk="1" latinLnBrk="0" hangingPunct="1">
        <a:spcBef>
          <a:spcPct val="20000"/>
        </a:spcBef>
        <a:buFont typeface="Arial"/>
        <a:buChar char="•"/>
        <a:defRPr sz="1800" kern="1200">
          <a:solidFill>
            <a:schemeClr val="tx1"/>
          </a:solidFill>
          <a:latin typeface="+mn-lt"/>
          <a:ea typeface="+mn-ea"/>
          <a:cs typeface="+mn-cs"/>
        </a:defRPr>
      </a:lvl7pPr>
      <a:lvl8pPr marL="3086100" indent="-205740" algn="l" defTabSz="411480" rtl="0" eaLnBrk="1" latinLnBrk="0" hangingPunct="1">
        <a:spcBef>
          <a:spcPct val="20000"/>
        </a:spcBef>
        <a:buFont typeface="Arial"/>
        <a:buChar char="•"/>
        <a:defRPr sz="1800" kern="1200">
          <a:solidFill>
            <a:schemeClr val="tx1"/>
          </a:solidFill>
          <a:latin typeface="+mn-lt"/>
          <a:ea typeface="+mn-ea"/>
          <a:cs typeface="+mn-cs"/>
        </a:defRPr>
      </a:lvl8pPr>
      <a:lvl9pPr marL="3497580" indent="-205740" algn="l" defTabSz="41148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66"/>
            <a:ext cx="3619500" cy="119063"/>
          </a:xfrm>
          <a:prstGeom prst="rect">
            <a:avLst/>
          </a:prstGeom>
        </p:spPr>
        <p:txBody>
          <a:bodyPr vert="horz" lIns="91440" tIns="45720" rIns="0" bIns="45720" rtlCol="0" anchor="ctr"/>
          <a:lstStyle>
            <a:lvl1pPr algn="r">
              <a:defRPr sz="810">
                <a:solidFill>
                  <a:schemeClr val="tx1">
                    <a:tint val="75000"/>
                  </a:schemeClr>
                </a:solidFill>
              </a:defRPr>
            </a:lvl1pPr>
          </a:lstStyle>
          <a:p>
            <a:pPr>
              <a:defRPr/>
            </a:pPr>
            <a:endParaRPr lang="fi-FI">
              <a:solidFill>
                <a:prstClr val="black">
                  <a:tint val="75000"/>
                </a:prstClr>
              </a:solidFill>
            </a:endParaRPr>
          </a:p>
        </p:txBody>
      </p:sp>
      <p:sp>
        <p:nvSpPr>
          <p:cNvPr id="8" name="Date Placeholder 7"/>
          <p:cNvSpPr>
            <a:spLocks noGrp="1"/>
          </p:cNvSpPr>
          <p:nvPr>
            <p:ph type="dt" sz="half" idx="2"/>
          </p:nvPr>
        </p:nvSpPr>
        <p:spPr>
          <a:xfrm>
            <a:off x="5056956" y="4635029"/>
            <a:ext cx="3619500" cy="139304"/>
          </a:xfrm>
          <a:prstGeom prst="rect">
            <a:avLst/>
          </a:prstGeom>
        </p:spPr>
        <p:txBody>
          <a:bodyPr vert="horz" lIns="91440" tIns="45720" rIns="0" bIns="45720" rtlCol="0" anchor="ctr"/>
          <a:lstStyle>
            <a:lvl1pPr algn="r">
              <a:defRPr sz="810">
                <a:solidFill>
                  <a:schemeClr val="tx1">
                    <a:tint val="75000"/>
                  </a:schemeClr>
                </a:solidFill>
              </a:defRPr>
            </a:lvl1pPr>
          </a:lstStyle>
          <a:p>
            <a:pPr>
              <a:defRPr/>
            </a:pPr>
            <a:endParaRPr lang="fi-FI">
              <a:solidFill>
                <a:prstClr val="black">
                  <a:tint val="75000"/>
                </a:prstClr>
              </a:solidFill>
            </a:endParaRPr>
          </a:p>
        </p:txBody>
      </p:sp>
      <p:sp>
        <p:nvSpPr>
          <p:cNvPr id="9" name="Slide Number Placeholder 8"/>
          <p:cNvSpPr>
            <a:spLocks noGrp="1"/>
          </p:cNvSpPr>
          <p:nvPr>
            <p:ph type="sldNum" sz="quarter" idx="4"/>
          </p:nvPr>
        </p:nvSpPr>
        <p:spPr>
          <a:xfrm>
            <a:off x="5056956" y="4774333"/>
            <a:ext cx="3619500" cy="121445"/>
          </a:xfrm>
          <a:prstGeom prst="rect">
            <a:avLst/>
          </a:prstGeom>
        </p:spPr>
        <p:txBody>
          <a:bodyPr vert="horz" lIns="91440" tIns="45720" rIns="0" bIns="45720" rtlCol="0" anchor="ctr"/>
          <a:lstStyle>
            <a:lvl1pPr algn="r">
              <a:defRPr sz="810">
                <a:solidFill>
                  <a:schemeClr val="tx1">
                    <a:tint val="75000"/>
                  </a:schemeClr>
                </a:solidFill>
              </a:defRPr>
            </a:lvl1pPr>
          </a:lstStyle>
          <a:p>
            <a:pPr>
              <a:defRPr/>
            </a:pPr>
            <a:fld id="{805BCDE0-955E-2A43-932A-046BF80DB991}" type="slidenum">
              <a:rPr lang="fi-FI">
                <a:solidFill>
                  <a:prstClr val="black">
                    <a:tint val="75000"/>
                  </a:prstClr>
                </a:solidFill>
              </a:rPr>
              <a:pPr>
                <a:defRPr/>
              </a:pPr>
              <a:t>‹#›</a:t>
            </a:fld>
            <a:endParaRPr lang="fi-FI">
              <a:solidFill>
                <a:prstClr val="black">
                  <a:tint val="75000"/>
                </a:prstClr>
              </a:solidFill>
            </a:endParaRPr>
          </a:p>
        </p:txBody>
      </p:sp>
    </p:spTree>
    <p:extLst>
      <p:ext uri="{BB962C8B-B14F-4D97-AF65-F5344CB8AC3E}">
        <p14:creationId xmlns:p14="http://schemas.microsoft.com/office/powerpoint/2010/main" val="2420336834"/>
      </p:ext>
    </p:extLst>
  </p:cSld>
  <p:clrMap bg1="lt1" tx1="dk1" bg2="lt2" tx2="dk2" accent1="accent1" accent2="accent2" accent3="accent3" accent4="accent4" accent5="accent5" accent6="accent6" hlink="hlink" folHlink="folHlink"/>
  <p:sldLayoutIdLst>
    <p:sldLayoutId id="2147486101" r:id="rId1"/>
    <p:sldLayoutId id="2147486102" r:id="rId2"/>
    <p:sldLayoutId id="2147486103" r:id="rId3"/>
    <p:sldLayoutId id="2147486104" r:id="rId4"/>
    <p:sldLayoutId id="2147486105" r:id="rId5"/>
    <p:sldLayoutId id="2147486106" r:id="rId6"/>
    <p:sldLayoutId id="2147486107" r:id="rId7"/>
    <p:sldLayoutId id="2147486108" r:id="rId8"/>
    <p:sldLayoutId id="2147486109" r:id="rId9"/>
    <p:sldLayoutId id="2147486110" r:id="rId10"/>
    <p:sldLayoutId id="2147486111" r:id="rId11"/>
    <p:sldLayoutId id="2147486112" r:id="rId12"/>
    <p:sldLayoutId id="2147486113" r:id="rId13"/>
    <p:sldLayoutId id="2147486114" r:id="rId14"/>
    <p:sldLayoutId id="2147486115" r:id="rId15"/>
    <p:sldLayoutId id="2147486116" r:id="rId16"/>
    <p:sldLayoutId id="2147486117" r:id="rId17"/>
    <p:sldLayoutId id="2147486118" r:id="rId18"/>
    <p:sldLayoutId id="2147486119" r:id="rId19"/>
    <p:sldLayoutId id="2147486120" r:id="rId20"/>
    <p:sldLayoutId id="2147486121" r:id="rId21"/>
    <p:sldLayoutId id="2147486122" r:id="rId22"/>
  </p:sldLayoutIdLst>
  <p:hf hdr="0" ftr="0" dt="0"/>
  <p:txStyles>
    <p:titleStyle>
      <a:lvl1pPr algn="ctr" defTabSz="411480" rtl="0" eaLnBrk="0" fontAlgn="base" hangingPunct="0">
        <a:spcBef>
          <a:spcPct val="0"/>
        </a:spcBef>
        <a:spcAft>
          <a:spcPct val="0"/>
        </a:spcAft>
        <a:defRPr sz="3960" kern="1200">
          <a:solidFill>
            <a:schemeClr val="tx1"/>
          </a:solidFill>
          <a:latin typeface="+mj-lt"/>
          <a:ea typeface="ＭＳ Ｐゴシック" charset="0"/>
          <a:cs typeface="MS PGothic" pitchFamily="34" charset="-128"/>
        </a:defRPr>
      </a:lvl1pPr>
      <a:lvl2pPr algn="ctr" defTabSz="411480" rtl="0" eaLnBrk="0" fontAlgn="base" hangingPunct="0">
        <a:spcBef>
          <a:spcPct val="0"/>
        </a:spcBef>
        <a:spcAft>
          <a:spcPct val="0"/>
        </a:spcAft>
        <a:defRPr sz="3960">
          <a:solidFill>
            <a:schemeClr val="tx1"/>
          </a:solidFill>
          <a:latin typeface="Arial" pitchFamily="-65" charset="0"/>
          <a:ea typeface="ＭＳ Ｐゴシック" charset="0"/>
          <a:cs typeface="MS PGothic" pitchFamily="34" charset="-128"/>
        </a:defRPr>
      </a:lvl2pPr>
      <a:lvl3pPr algn="ctr" defTabSz="411480" rtl="0" eaLnBrk="0" fontAlgn="base" hangingPunct="0">
        <a:spcBef>
          <a:spcPct val="0"/>
        </a:spcBef>
        <a:spcAft>
          <a:spcPct val="0"/>
        </a:spcAft>
        <a:defRPr sz="3960">
          <a:solidFill>
            <a:schemeClr val="tx1"/>
          </a:solidFill>
          <a:latin typeface="Arial" pitchFamily="-65" charset="0"/>
          <a:ea typeface="ＭＳ Ｐゴシック" charset="0"/>
          <a:cs typeface="MS PGothic" pitchFamily="34" charset="-128"/>
        </a:defRPr>
      </a:lvl3pPr>
      <a:lvl4pPr algn="ctr" defTabSz="411480" rtl="0" eaLnBrk="0" fontAlgn="base" hangingPunct="0">
        <a:spcBef>
          <a:spcPct val="0"/>
        </a:spcBef>
        <a:spcAft>
          <a:spcPct val="0"/>
        </a:spcAft>
        <a:defRPr sz="3960">
          <a:solidFill>
            <a:schemeClr val="tx1"/>
          </a:solidFill>
          <a:latin typeface="Arial" pitchFamily="-65" charset="0"/>
          <a:ea typeface="ＭＳ Ｐゴシック" charset="0"/>
          <a:cs typeface="MS PGothic" pitchFamily="34" charset="-128"/>
        </a:defRPr>
      </a:lvl4pPr>
      <a:lvl5pPr algn="ctr" defTabSz="411480" rtl="0" eaLnBrk="0" fontAlgn="base" hangingPunct="0">
        <a:spcBef>
          <a:spcPct val="0"/>
        </a:spcBef>
        <a:spcAft>
          <a:spcPct val="0"/>
        </a:spcAft>
        <a:defRPr sz="3960">
          <a:solidFill>
            <a:schemeClr val="tx1"/>
          </a:solidFill>
          <a:latin typeface="Arial" pitchFamily="-65" charset="0"/>
          <a:ea typeface="ＭＳ Ｐゴシック" charset="0"/>
          <a:cs typeface="MS PGothic" pitchFamily="34" charset="-128"/>
        </a:defRPr>
      </a:lvl5pPr>
      <a:lvl6pPr marL="411480" algn="ctr" defTabSz="41148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6pPr>
      <a:lvl7pPr marL="822960" algn="ctr" defTabSz="41148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7pPr>
      <a:lvl8pPr marL="1234440" algn="ctr" defTabSz="41148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8pPr>
      <a:lvl9pPr marL="1645920" algn="ctr" defTabSz="41148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9pPr>
    </p:titleStyle>
    <p:bodyStyle>
      <a:lvl1pPr marL="308610" indent="-308610" algn="l" defTabSz="411480" rtl="0" eaLnBrk="0" fontAlgn="base" hangingPunct="0">
        <a:spcBef>
          <a:spcPct val="20000"/>
        </a:spcBef>
        <a:spcAft>
          <a:spcPct val="0"/>
        </a:spcAft>
        <a:buFont typeface="Arial" charset="0"/>
        <a:buChar char="•"/>
        <a:defRPr sz="2880" kern="1200">
          <a:solidFill>
            <a:schemeClr val="tx1"/>
          </a:solidFill>
          <a:latin typeface="+mn-lt"/>
          <a:ea typeface="ＭＳ Ｐゴシック" charset="0"/>
          <a:cs typeface="MS PGothic" pitchFamily="34" charset="-128"/>
        </a:defRPr>
      </a:lvl1pPr>
      <a:lvl2pPr marL="668655" indent="-257175" algn="l" defTabSz="411480" rtl="0" eaLnBrk="0" fontAlgn="base" hangingPunct="0">
        <a:spcBef>
          <a:spcPct val="20000"/>
        </a:spcBef>
        <a:spcAft>
          <a:spcPct val="0"/>
        </a:spcAft>
        <a:buFont typeface="Arial" charset="0"/>
        <a:buChar char="–"/>
        <a:defRPr sz="2520" kern="1200">
          <a:solidFill>
            <a:schemeClr val="tx1"/>
          </a:solidFill>
          <a:latin typeface="+mn-lt"/>
          <a:ea typeface="MS PGothic" pitchFamily="34" charset="-128"/>
          <a:cs typeface="MS PGothic" charset="0"/>
        </a:defRPr>
      </a:lvl2pPr>
      <a:lvl3pPr marL="1028700" indent="-205740" algn="l" defTabSz="411480" rtl="0" eaLnBrk="0" fontAlgn="base" hangingPunct="0">
        <a:spcBef>
          <a:spcPct val="20000"/>
        </a:spcBef>
        <a:spcAft>
          <a:spcPct val="0"/>
        </a:spcAft>
        <a:buFont typeface="Arial" charset="0"/>
        <a:buChar char="•"/>
        <a:defRPr sz="2160" kern="1200">
          <a:solidFill>
            <a:schemeClr val="tx1"/>
          </a:solidFill>
          <a:latin typeface="+mn-lt"/>
          <a:ea typeface="ヒラギノ角ゴ Pro W3" charset="-128"/>
          <a:cs typeface="ヒラギノ角ゴ Pro W3" charset="-128"/>
        </a:defRPr>
      </a:lvl3pPr>
      <a:lvl4pPr marL="1440180" indent="-205740" algn="l" defTabSz="411480" rtl="0" eaLnBrk="0" fontAlgn="base" hangingPunct="0">
        <a:spcBef>
          <a:spcPct val="20000"/>
        </a:spcBef>
        <a:spcAft>
          <a:spcPct val="0"/>
        </a:spcAft>
        <a:buFont typeface="Arial" charset="0"/>
        <a:buChar char="–"/>
        <a:defRPr sz="1800" kern="1200">
          <a:solidFill>
            <a:schemeClr val="tx1"/>
          </a:solidFill>
          <a:latin typeface="+mn-lt"/>
          <a:ea typeface="ヒラギノ角ゴ Pro W3" charset="-128"/>
          <a:cs typeface="ヒラギノ角ゴ Pro W3" charset="0"/>
        </a:defRPr>
      </a:lvl4pPr>
      <a:lvl5pPr marL="1851660" indent="-205740" algn="l" defTabSz="411480" rtl="0" eaLnBrk="0" fontAlgn="base" hangingPunct="0">
        <a:spcBef>
          <a:spcPct val="20000"/>
        </a:spcBef>
        <a:spcAft>
          <a:spcPct val="0"/>
        </a:spcAft>
        <a:buFont typeface="Arial" charset="0"/>
        <a:buChar char="»"/>
        <a:defRPr sz="1800" kern="1200">
          <a:solidFill>
            <a:schemeClr val="tx1"/>
          </a:solidFill>
          <a:latin typeface="+mn-lt"/>
          <a:ea typeface="ＭＳ Ｐゴシック" charset="0"/>
          <a:cs typeface="MS PGothic" pitchFamily="34" charset="-128"/>
        </a:defRPr>
      </a:lvl5pPr>
      <a:lvl6pPr marL="2263140" indent="-205740" algn="l" defTabSz="411480" rtl="0" eaLnBrk="1" latinLnBrk="0" hangingPunct="1">
        <a:spcBef>
          <a:spcPct val="20000"/>
        </a:spcBef>
        <a:buFont typeface="Arial"/>
        <a:buChar char="•"/>
        <a:defRPr sz="1800" kern="1200">
          <a:solidFill>
            <a:schemeClr val="tx1"/>
          </a:solidFill>
          <a:latin typeface="+mn-lt"/>
          <a:ea typeface="+mn-ea"/>
          <a:cs typeface="+mn-cs"/>
        </a:defRPr>
      </a:lvl6pPr>
      <a:lvl7pPr marL="2674620" indent="-205740" algn="l" defTabSz="411480" rtl="0" eaLnBrk="1" latinLnBrk="0" hangingPunct="1">
        <a:spcBef>
          <a:spcPct val="20000"/>
        </a:spcBef>
        <a:buFont typeface="Arial"/>
        <a:buChar char="•"/>
        <a:defRPr sz="1800" kern="1200">
          <a:solidFill>
            <a:schemeClr val="tx1"/>
          </a:solidFill>
          <a:latin typeface="+mn-lt"/>
          <a:ea typeface="+mn-ea"/>
          <a:cs typeface="+mn-cs"/>
        </a:defRPr>
      </a:lvl7pPr>
      <a:lvl8pPr marL="3086100" indent="-205740" algn="l" defTabSz="411480" rtl="0" eaLnBrk="1" latinLnBrk="0" hangingPunct="1">
        <a:spcBef>
          <a:spcPct val="20000"/>
        </a:spcBef>
        <a:buFont typeface="Arial"/>
        <a:buChar char="•"/>
        <a:defRPr sz="1800" kern="1200">
          <a:solidFill>
            <a:schemeClr val="tx1"/>
          </a:solidFill>
          <a:latin typeface="+mn-lt"/>
          <a:ea typeface="+mn-ea"/>
          <a:cs typeface="+mn-cs"/>
        </a:defRPr>
      </a:lvl8pPr>
      <a:lvl9pPr marL="3497580" indent="-205740" algn="l" defTabSz="41148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4464878"/>
            <a:ext cx="3619500" cy="119063"/>
          </a:xfrm>
          <a:prstGeom prst="rect">
            <a:avLst/>
          </a:prstGeom>
        </p:spPr>
        <p:txBody>
          <a:bodyPr vert="horz" lIns="91440" tIns="45720" rIns="0" bIns="45720" rtlCol="0" anchor="ctr"/>
          <a:lstStyle>
            <a:lvl1pPr algn="r">
              <a:defRPr sz="900" b="0" i="0">
                <a:solidFill>
                  <a:schemeClr val="tx1">
                    <a:tint val="75000"/>
                  </a:schemeClr>
                </a:solidFill>
                <a:latin typeface="Helvetica Normaali" charset="0"/>
              </a:defRPr>
            </a:lvl1pPr>
          </a:lstStyle>
          <a:p>
            <a:pPr fontAlgn="base">
              <a:spcBef>
                <a:spcPct val="0"/>
              </a:spcBef>
              <a:spcAft>
                <a:spcPct val="0"/>
              </a:spcAft>
              <a:defRPr/>
            </a:pPr>
            <a:endParaRPr lang="fi-FI" dirty="0">
              <a:solidFill>
                <a:prstClr val="black">
                  <a:tint val="75000"/>
                </a:prstClr>
              </a:solidFill>
              <a:ea typeface="ＭＳ Ｐゴシック" charset="0"/>
              <a:cs typeface="ＭＳ Ｐゴシック" charset="0"/>
            </a:endParaRPr>
          </a:p>
        </p:txBody>
      </p:sp>
      <p:sp>
        <p:nvSpPr>
          <p:cNvPr id="8" name="Date Placeholder 7"/>
          <p:cNvSpPr>
            <a:spLocks noGrp="1"/>
          </p:cNvSpPr>
          <p:nvPr>
            <p:ph type="dt" sz="half" idx="2"/>
          </p:nvPr>
        </p:nvSpPr>
        <p:spPr>
          <a:xfrm>
            <a:off x="4940300" y="4583908"/>
            <a:ext cx="3619500" cy="139304"/>
          </a:xfrm>
          <a:prstGeom prst="rect">
            <a:avLst/>
          </a:prstGeom>
        </p:spPr>
        <p:txBody>
          <a:bodyPr vert="horz" lIns="91440" tIns="45720" rIns="0" bIns="45720" rtlCol="0" anchor="ctr"/>
          <a:lstStyle>
            <a:lvl1pPr algn="r">
              <a:defRPr sz="900" b="0" i="0">
                <a:solidFill>
                  <a:schemeClr val="tx1">
                    <a:tint val="75000"/>
                  </a:schemeClr>
                </a:solidFill>
                <a:latin typeface="Helvetica Normaali" charset="0"/>
              </a:defRPr>
            </a:lvl1pPr>
          </a:lstStyle>
          <a:p>
            <a:pPr fontAlgn="base">
              <a:spcBef>
                <a:spcPct val="0"/>
              </a:spcBef>
              <a:spcAft>
                <a:spcPct val="0"/>
              </a:spcAft>
              <a:defRPr/>
            </a:pPr>
            <a:fld id="{4E6C4FC2-043E-0E44-BD9B-2431B69F8AA0}" type="datetime1">
              <a:rPr lang="fi-FI" smtClean="0">
                <a:solidFill>
                  <a:prstClr val="black">
                    <a:tint val="75000"/>
                  </a:prstClr>
                </a:solidFill>
                <a:ea typeface="ＭＳ Ｐゴシック" charset="0"/>
                <a:cs typeface="ＭＳ Ｐゴシック" charset="0"/>
              </a:rPr>
              <a:pPr fontAlgn="base">
                <a:spcBef>
                  <a:spcPct val="0"/>
                </a:spcBef>
                <a:spcAft>
                  <a:spcPct val="0"/>
                </a:spcAft>
                <a:defRPr/>
              </a:pPr>
              <a:t>21.9.2020</a:t>
            </a:fld>
            <a:endParaRPr lang="fi-FI" dirty="0">
              <a:solidFill>
                <a:prstClr val="black">
                  <a:tint val="75000"/>
                </a:prstClr>
              </a:solidFill>
              <a:ea typeface="ＭＳ Ｐゴシック" charset="0"/>
              <a:cs typeface="ＭＳ Ｐゴシック" charset="0"/>
            </a:endParaRPr>
          </a:p>
        </p:txBody>
      </p:sp>
      <p:sp>
        <p:nvSpPr>
          <p:cNvPr id="9" name="Slide Number Placeholder 8"/>
          <p:cNvSpPr>
            <a:spLocks noGrp="1"/>
          </p:cNvSpPr>
          <p:nvPr>
            <p:ph type="sldNum" sz="quarter" idx="4"/>
          </p:nvPr>
        </p:nvSpPr>
        <p:spPr>
          <a:xfrm>
            <a:off x="4940300" y="4724188"/>
            <a:ext cx="3619500" cy="121445"/>
          </a:xfrm>
          <a:prstGeom prst="rect">
            <a:avLst/>
          </a:prstGeom>
        </p:spPr>
        <p:txBody>
          <a:bodyPr vert="horz" lIns="91440" tIns="45720" rIns="0" bIns="45720" rtlCol="0" anchor="ctr"/>
          <a:lstStyle>
            <a:lvl1pPr algn="r">
              <a:defRPr sz="900" b="0" i="0">
                <a:solidFill>
                  <a:schemeClr val="tx1">
                    <a:tint val="75000"/>
                  </a:schemeClr>
                </a:solidFill>
                <a:latin typeface="Helvetica Normaali" charset="0"/>
              </a:defRPr>
            </a:lvl1pPr>
          </a:lstStyle>
          <a:p>
            <a:pPr fontAlgn="base">
              <a:spcBef>
                <a:spcPct val="0"/>
              </a:spcBef>
              <a:spcAft>
                <a:spcPct val="0"/>
              </a:spcAft>
              <a:defRPr/>
            </a:pPr>
            <a:fld id="{805BCDE0-955E-2A43-932A-046BF80DB991}" type="slidenum">
              <a:rPr lang="fi-FI" smtClean="0">
                <a:solidFill>
                  <a:prstClr val="black">
                    <a:tint val="75000"/>
                  </a:prstClr>
                </a:solidFill>
                <a:ea typeface="ＭＳ Ｐゴシック" charset="0"/>
                <a:cs typeface="ＭＳ Ｐゴシック" charset="0"/>
              </a:rPr>
              <a:pPr fontAlgn="base">
                <a:spcBef>
                  <a:spcPct val="0"/>
                </a:spcBef>
                <a:spcAft>
                  <a:spcPct val="0"/>
                </a:spcAft>
                <a:defRPr/>
              </a:pPr>
              <a:t>‹#›</a:t>
            </a:fld>
            <a:endParaRPr lang="fi-FI" dirty="0">
              <a:solidFill>
                <a:prstClr val="black">
                  <a:tint val="75000"/>
                </a:prstClr>
              </a:solidFill>
              <a:ea typeface="ＭＳ Ｐゴシック" charset="0"/>
              <a:cs typeface="ＭＳ Ｐゴシック" charset="0"/>
            </a:endParaRPr>
          </a:p>
        </p:txBody>
      </p:sp>
    </p:spTree>
    <p:extLst>
      <p:ext uri="{BB962C8B-B14F-4D97-AF65-F5344CB8AC3E}">
        <p14:creationId xmlns:p14="http://schemas.microsoft.com/office/powerpoint/2010/main" val="4029773485"/>
      </p:ext>
    </p:extLst>
  </p:cSld>
  <p:clrMap bg1="lt1" tx1="dk1" bg2="lt2" tx2="dk2" accent1="accent1" accent2="accent2" accent3="accent3" accent4="accent4" accent5="accent5" accent6="accent6" hlink="hlink" folHlink="folHlink"/>
  <p:sldLayoutIdLst>
    <p:sldLayoutId id="2147486124" r:id="rId1"/>
    <p:sldLayoutId id="2147486125" r:id="rId2"/>
    <p:sldLayoutId id="2147486126" r:id="rId3"/>
    <p:sldLayoutId id="2147486127" r:id="rId4"/>
    <p:sldLayoutId id="2147486128" r:id="rId5"/>
    <p:sldLayoutId id="2147486129" r:id="rId6"/>
    <p:sldLayoutId id="2147486130" r:id="rId7"/>
    <p:sldLayoutId id="2147486131" r:id="rId8"/>
    <p:sldLayoutId id="2147486132" r:id="rId9"/>
    <p:sldLayoutId id="2147486133" r:id="rId10"/>
    <p:sldLayoutId id="2147486134" r:id="rId11"/>
    <p:sldLayoutId id="2147486135" r:id="rId12"/>
    <p:sldLayoutId id="2147486136" r:id="rId13"/>
    <p:sldLayoutId id="2147486137" r:id="rId14"/>
    <p:sldLayoutId id="2147486138" r:id="rId15"/>
    <p:sldLayoutId id="2147486139" r:id="rId16"/>
    <p:sldLayoutId id="2147486140" r:id="rId17"/>
    <p:sldLayoutId id="2147486141" r:id="rId18"/>
    <p:sldLayoutId id="2147486142" r:id="rId19"/>
    <p:sldLayoutId id="2147486143" r:id="rId20"/>
    <p:sldLayoutId id="2147486144" r:id="rId21"/>
    <p:sldLayoutId id="2147486146" r:id="rId22"/>
    <p:sldLayoutId id="2147486147" r:id="rId23"/>
  </p:sldLayoutIdLst>
  <p:hf hdr="0" ftr="0"/>
  <p:txStyles>
    <p:titleStyle>
      <a:lvl1pPr algn="ctr" defTabSz="457189"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189"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189"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189"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189"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189"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378"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566"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754"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892" indent="-342892" algn="l" defTabSz="457189"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31" indent="-285743" algn="l" defTabSz="457189"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2972" indent="-228594" algn="l" defTabSz="457189"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160" indent="-228594" algn="l" defTabSz="457189"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348"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195275"/>
      </p:ext>
    </p:extLst>
  </p:cSld>
  <p:clrMap bg1="lt1" tx1="dk1" bg2="lt2" tx2="dk2" accent1="accent1" accent2="accent2" accent3="accent3" accent4="accent4" accent5="accent5" accent6="accent6" hlink="hlink" folHlink="folHlink"/>
  <p:sldLayoutIdLst>
    <p:sldLayoutId id="2147486149" r:id="rId1"/>
    <p:sldLayoutId id="2147486150" r:id="rId2"/>
    <p:sldLayoutId id="2147486151" r:id="rId3"/>
    <p:sldLayoutId id="2147486152" r:id="rId4"/>
    <p:sldLayoutId id="2147486153" r:id="rId5"/>
    <p:sldLayoutId id="2147486154" r:id="rId6"/>
    <p:sldLayoutId id="2147486155" r:id="rId7"/>
    <p:sldLayoutId id="2147486156" r:id="rId8"/>
    <p:sldLayoutId id="2147486157" r:id="rId9"/>
    <p:sldLayoutId id="2147486158" r:id="rId10"/>
    <p:sldLayoutId id="2147486159" r:id="rId11"/>
    <p:sldLayoutId id="2147486160" r:id="rId12"/>
    <p:sldLayoutId id="2147486161" r:id="rId13"/>
    <p:sldLayoutId id="2147486162" r:id="rId14"/>
    <p:sldLayoutId id="2147486163" r:id="rId15"/>
    <p:sldLayoutId id="2147486164" r:id="rId16"/>
    <p:sldLayoutId id="2147486165" r:id="rId17"/>
    <p:sldLayoutId id="2147486166" r:id="rId18"/>
    <p:sldLayoutId id="2147486167" r:id="rId19"/>
    <p:sldLayoutId id="2147486168" r:id="rId20"/>
    <p:sldLayoutId id="2147486169" r:id="rId21"/>
    <p:sldLayoutId id="2147486170" r:id="rId22"/>
    <p:sldLayoutId id="2147486171" r:id="rId23"/>
  </p:sldLayoutIdLst>
  <p:hf hdr="0" ftr="0"/>
  <p:txStyles>
    <p:titleStyle>
      <a:lvl1pPr algn="ctr" defTabSz="342900" rtl="0" eaLnBrk="1" fontAlgn="base" hangingPunct="1">
        <a:spcBef>
          <a:spcPct val="0"/>
        </a:spcBef>
        <a:spcAft>
          <a:spcPct val="0"/>
        </a:spcAft>
        <a:defRPr sz="3300" kern="1200">
          <a:solidFill>
            <a:schemeClr val="tx1"/>
          </a:solidFill>
          <a:latin typeface="+mj-lt"/>
          <a:ea typeface="ＭＳ Ｐゴシック" charset="0"/>
          <a:cs typeface="MS PGothic" pitchFamily="34" charset="-128"/>
        </a:defRPr>
      </a:lvl1pPr>
      <a:lvl2pPr algn="ctr" defTabSz="342900"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2pPr>
      <a:lvl3pPr algn="ctr" defTabSz="342900"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3pPr>
      <a:lvl4pPr algn="ctr" defTabSz="342900"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4pPr>
      <a:lvl5pPr algn="ctr" defTabSz="342900"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5pPr>
      <a:lvl6pPr marL="342900" algn="ctr" defTabSz="342900"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6pPr>
      <a:lvl7pPr marL="685800" algn="ctr" defTabSz="342900"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7pPr>
      <a:lvl8pPr marL="1028700" algn="ctr" defTabSz="342900"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8pPr>
      <a:lvl9pPr marL="1371600" algn="ctr" defTabSz="342900"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9pPr>
    </p:titleStyle>
    <p:bodyStyle>
      <a:lvl1pPr marL="257175" indent="-257175" algn="l" defTabSz="3429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S PGothic" pitchFamily="34" charset="-128"/>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mn-lt"/>
          <a:ea typeface="MS PGothic" pitchFamily="34" charset="-128"/>
          <a:cs typeface="MS PGothic" charset="0"/>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mn-lt"/>
          <a:ea typeface="ヒラギノ角ゴ Pro W3" charset="-128"/>
          <a:cs typeface="ヒラギノ角ゴ Pro W3" charset="-128"/>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ヒラギノ角ゴ Pro W3" charset="-128"/>
          <a:cs typeface="ヒラギノ角ゴ Pro W3" charset="0"/>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S PGothic" pitchFamily="34" charset="-128"/>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0" name="Kuva 49"/>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7110000" y="0"/>
            <a:ext cx="2033020" cy="1325883"/>
          </a:xfrm>
          <a:prstGeom prst="rect">
            <a:avLst/>
          </a:prstGeom>
        </p:spPr>
      </p:pic>
      <p:sp>
        <p:nvSpPr>
          <p:cNvPr id="2" name="Otsikon paikkamerkki 1"/>
          <p:cNvSpPr>
            <a:spLocks noGrp="1"/>
          </p:cNvSpPr>
          <p:nvPr>
            <p:ph type="title"/>
          </p:nvPr>
        </p:nvSpPr>
        <p:spPr>
          <a:xfrm>
            <a:off x="323528" y="230075"/>
            <a:ext cx="6696744" cy="613483"/>
          </a:xfrm>
          <a:prstGeom prst="rect">
            <a:avLst/>
          </a:prstGeom>
        </p:spPr>
        <p:txBody>
          <a:bodyPr vert="horz" lIns="91440" tIns="45720" rIns="91440" bIns="4572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323528" y="843558"/>
            <a:ext cx="6696744" cy="3960439"/>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7469839" y="4815288"/>
            <a:ext cx="1427521" cy="165101"/>
          </a:xfrm>
          <a:prstGeom prst="rect">
            <a:avLst/>
          </a:prstGeom>
        </p:spPr>
        <p:txBody>
          <a:bodyPr vert="horz" lIns="0" tIns="0" rIns="0" bIns="0" rtlCol="0" anchor="b" anchorCtr="0"/>
          <a:lstStyle>
            <a:lvl1pPr algn="l">
              <a:defRPr sz="1000">
                <a:solidFill>
                  <a:srgbClr val="C2BDBA"/>
                </a:solidFill>
              </a:defRPr>
            </a:lvl1pPr>
          </a:lstStyle>
          <a:p>
            <a:endParaRPr lang="fi-FI"/>
          </a:p>
        </p:txBody>
      </p:sp>
      <p:sp>
        <p:nvSpPr>
          <p:cNvPr id="5" name="Alatunnisteen paikkamerkki 4"/>
          <p:cNvSpPr>
            <a:spLocks noGrp="1"/>
          </p:cNvSpPr>
          <p:nvPr>
            <p:ph type="ftr" sz="quarter" idx="3"/>
          </p:nvPr>
        </p:nvSpPr>
        <p:spPr>
          <a:xfrm>
            <a:off x="7469837" y="4011910"/>
            <a:ext cx="1422643" cy="643306"/>
          </a:xfrm>
          <a:prstGeom prst="rect">
            <a:avLst/>
          </a:prstGeom>
        </p:spPr>
        <p:txBody>
          <a:bodyPr vert="horz" lIns="0" tIns="0" rIns="0" bIns="0" rtlCol="0" anchor="b" anchorCtr="0"/>
          <a:lstStyle>
            <a:lvl1pPr algn="l">
              <a:defRPr sz="1000">
                <a:solidFill>
                  <a:srgbClr val="C2BDBA"/>
                </a:solidFill>
              </a:defRPr>
            </a:lvl1pPr>
          </a:lstStyle>
          <a:p>
            <a:r>
              <a:rPr lang="fi-FI"/>
              <a:t>Alaviite</a:t>
            </a:r>
            <a:endParaRPr lang="fi-FI" dirty="0"/>
          </a:p>
        </p:txBody>
      </p:sp>
      <p:sp>
        <p:nvSpPr>
          <p:cNvPr id="6" name="Dian numeron paikkamerkki 5"/>
          <p:cNvSpPr>
            <a:spLocks noGrp="1"/>
          </p:cNvSpPr>
          <p:nvPr>
            <p:ph type="sldNum" sz="quarter" idx="4"/>
          </p:nvPr>
        </p:nvSpPr>
        <p:spPr>
          <a:xfrm>
            <a:off x="7468444" y="4634131"/>
            <a:ext cx="570127" cy="165101"/>
          </a:xfrm>
          <a:prstGeom prst="rect">
            <a:avLst/>
          </a:prstGeom>
        </p:spPr>
        <p:txBody>
          <a:bodyPr vert="horz" lIns="0" tIns="0" rIns="0" bIns="0" rtlCol="0" anchor="b" anchorCtr="0"/>
          <a:lstStyle>
            <a:lvl1pPr algn="l">
              <a:defRPr sz="1000">
                <a:solidFill>
                  <a:srgbClr val="C2BDBA"/>
                </a:solidFill>
              </a:defRPr>
            </a:lvl1pPr>
          </a:lstStyle>
          <a:p>
            <a:fld id="{0CDDEEDB-25F1-4D3E-800A-9D02EA80302B}" type="slidenum">
              <a:rPr lang="fi-FI" smtClean="0"/>
              <a:pPr/>
              <a:t>‹#›</a:t>
            </a:fld>
            <a:endParaRPr lang="fi-FI" dirty="0"/>
          </a:p>
        </p:txBody>
      </p:sp>
    </p:spTree>
    <p:extLst>
      <p:ext uri="{BB962C8B-B14F-4D97-AF65-F5344CB8AC3E}">
        <p14:creationId xmlns:p14="http://schemas.microsoft.com/office/powerpoint/2010/main" val="2617488329"/>
      </p:ext>
    </p:extLst>
  </p:cSld>
  <p:clrMap bg1="lt1" tx1="dk1" bg2="lt2" tx2="dk2" accent1="accent1" accent2="accent2" accent3="accent3" accent4="accent4" accent5="accent5" accent6="accent6" hlink="hlink" folHlink="folHlink"/>
  <p:sldLayoutIdLst>
    <p:sldLayoutId id="2147486173" r:id="rId1"/>
    <p:sldLayoutId id="2147486174" r:id="rId2"/>
    <p:sldLayoutId id="2147486175" r:id="rId3"/>
    <p:sldLayoutId id="2147486176" r:id="rId4"/>
    <p:sldLayoutId id="2147486177" r:id="rId5"/>
    <p:sldLayoutId id="2147486178" r:id="rId6"/>
    <p:sldLayoutId id="2147486179" r:id="rId7"/>
    <p:sldLayoutId id="2147486180" r:id="rId8"/>
    <p:sldLayoutId id="2147486181" r:id="rId9"/>
    <p:sldLayoutId id="2147486182" r:id="rId10"/>
    <p:sldLayoutId id="2147486183" r:id="rId11"/>
    <p:sldLayoutId id="2147486266" r:id="rId12"/>
    <p:sldLayoutId id="2147486267" r:id="rId13"/>
  </p:sldLayoutIdLst>
  <p:hf hdr="0" dt="0"/>
  <p:txStyles>
    <p:titleStyle>
      <a:lvl1pPr algn="l" defTabSz="914400" rtl="0" eaLnBrk="1" latinLnBrk="0" hangingPunct="1">
        <a:lnSpc>
          <a:spcPts val="3600"/>
        </a:lnSpc>
        <a:spcBef>
          <a:spcPct val="0"/>
        </a:spcBef>
        <a:buNone/>
        <a:defRPr sz="3000" b="1" kern="1200">
          <a:solidFill>
            <a:schemeClr val="tx2"/>
          </a:solidFill>
          <a:latin typeface="+mj-lt"/>
          <a:ea typeface="+mj-ea"/>
          <a:cs typeface="+mj-cs"/>
        </a:defRPr>
      </a:lvl1pPr>
    </p:titleStyle>
    <p:bodyStyle>
      <a:lvl1pPr marL="176213" indent="-176213" algn="l" defTabSz="914400" rtl="0" eaLnBrk="1" latinLnBrk="0" hangingPunct="1">
        <a:lnSpc>
          <a:spcPct val="100000"/>
        </a:lnSpc>
        <a:spcBef>
          <a:spcPts val="0"/>
        </a:spcBef>
        <a:buClr>
          <a:schemeClr val="tx2"/>
        </a:buClr>
        <a:buFont typeface="Arial" panose="020B0604020202020204" pitchFamily="34" charset="0"/>
        <a:buChar char="•"/>
        <a:defRPr sz="2000" kern="1200">
          <a:solidFill>
            <a:schemeClr val="tx1"/>
          </a:solidFill>
          <a:latin typeface="+mn-lt"/>
          <a:ea typeface="+mn-ea"/>
          <a:cs typeface="+mn-cs"/>
        </a:defRPr>
      </a:lvl1pPr>
      <a:lvl2pPr marL="360363" indent="-184150" algn="l" defTabSz="9144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2pPr>
      <a:lvl3pPr marL="536575" indent="-176213" algn="l" defTabSz="9144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3pPr>
      <a:lvl4pPr marL="719138" indent="-182563" algn="l" defTabSz="9144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4pPr>
      <a:lvl5pPr marL="896938" indent="-177800" algn="l" defTabSz="9144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70"/>
            <a:ext cx="3619500" cy="119063"/>
          </a:xfrm>
          <a:prstGeom prst="rect">
            <a:avLst/>
          </a:prstGeom>
        </p:spPr>
        <p:txBody>
          <a:bodyPr vert="horz" lIns="91440" tIns="45720" rIns="0" bIns="45720" rtlCol="0" anchor="ctr"/>
          <a:lstStyle>
            <a:lvl1pPr algn="r">
              <a:defRPr sz="810">
                <a:solidFill>
                  <a:schemeClr val="tx1">
                    <a:tint val="75000"/>
                  </a:schemeClr>
                </a:solidFill>
              </a:defRPr>
            </a:lvl1pPr>
          </a:lstStyle>
          <a:p>
            <a:pPr fontAlgn="base">
              <a:spcBef>
                <a:spcPct val="0"/>
              </a:spcBef>
              <a:spcAft>
                <a:spcPct val="0"/>
              </a:spcAft>
              <a:defRPr/>
            </a:pPr>
            <a:endParaRPr lang="fi-FI">
              <a:solidFill>
                <a:prstClr val="black">
                  <a:tint val="75000"/>
                </a:prstClr>
              </a:solidFill>
              <a:ea typeface="ＭＳ Ｐゴシック" charset="0"/>
            </a:endParaRPr>
          </a:p>
        </p:txBody>
      </p:sp>
      <p:sp>
        <p:nvSpPr>
          <p:cNvPr id="8" name="Date Placeholder 7"/>
          <p:cNvSpPr>
            <a:spLocks noGrp="1"/>
          </p:cNvSpPr>
          <p:nvPr>
            <p:ph type="dt" sz="half" idx="2"/>
          </p:nvPr>
        </p:nvSpPr>
        <p:spPr>
          <a:xfrm>
            <a:off x="5056956" y="4635028"/>
            <a:ext cx="3619500" cy="139304"/>
          </a:xfrm>
          <a:prstGeom prst="rect">
            <a:avLst/>
          </a:prstGeom>
        </p:spPr>
        <p:txBody>
          <a:bodyPr vert="horz" lIns="91440" tIns="45720" rIns="0" bIns="45720" rtlCol="0" anchor="ctr"/>
          <a:lstStyle>
            <a:lvl1pPr algn="r">
              <a:defRPr sz="810">
                <a:solidFill>
                  <a:schemeClr val="tx1">
                    <a:tint val="75000"/>
                  </a:schemeClr>
                </a:solidFill>
              </a:defRPr>
            </a:lvl1pPr>
          </a:lstStyle>
          <a:p>
            <a:pPr fontAlgn="base">
              <a:spcBef>
                <a:spcPct val="0"/>
              </a:spcBef>
              <a:spcAft>
                <a:spcPct val="0"/>
              </a:spcAft>
              <a:defRPr/>
            </a:pPr>
            <a:fld id="{ED520173-7D7F-4FBC-A781-33E654CAA422}" type="datetime1">
              <a:rPr lang="fi-FI" smtClean="0">
                <a:solidFill>
                  <a:prstClr val="black">
                    <a:tint val="75000"/>
                  </a:prstClr>
                </a:solidFill>
                <a:ea typeface="ＭＳ Ｐゴシック" charset="0"/>
              </a:rPr>
              <a:pPr fontAlgn="base">
                <a:spcBef>
                  <a:spcPct val="0"/>
                </a:spcBef>
                <a:spcAft>
                  <a:spcPct val="0"/>
                </a:spcAft>
                <a:defRPr/>
              </a:pPr>
              <a:t>21.9.2020</a:t>
            </a:fld>
            <a:endParaRPr lang="fi-FI">
              <a:solidFill>
                <a:prstClr val="black">
                  <a:tint val="75000"/>
                </a:prstClr>
              </a:solidFill>
              <a:ea typeface="ＭＳ Ｐゴシック" charset="0"/>
            </a:endParaRPr>
          </a:p>
        </p:txBody>
      </p:sp>
      <p:sp>
        <p:nvSpPr>
          <p:cNvPr id="9" name="Slide Number Placeholder 8"/>
          <p:cNvSpPr>
            <a:spLocks noGrp="1"/>
          </p:cNvSpPr>
          <p:nvPr>
            <p:ph type="sldNum" sz="quarter" idx="4"/>
          </p:nvPr>
        </p:nvSpPr>
        <p:spPr>
          <a:xfrm>
            <a:off x="5056956" y="4774333"/>
            <a:ext cx="3619500" cy="121444"/>
          </a:xfrm>
          <a:prstGeom prst="rect">
            <a:avLst/>
          </a:prstGeom>
        </p:spPr>
        <p:txBody>
          <a:bodyPr vert="horz" lIns="91440" tIns="45720" rIns="0" bIns="45720" rtlCol="0" anchor="ctr"/>
          <a:lstStyle>
            <a:lvl1pPr algn="r">
              <a:defRPr sz="81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ea typeface="ＭＳ Ｐゴシック" charset="0"/>
              </a:rPr>
              <a:pPr fontAlgn="base">
                <a:spcBef>
                  <a:spcPct val="0"/>
                </a:spcBef>
                <a:spcAft>
                  <a:spcPct val="0"/>
                </a:spcAft>
                <a:defRPr/>
              </a:pPr>
              <a:t>‹#›</a:t>
            </a:fld>
            <a:endParaRPr lang="fi-FI">
              <a:solidFill>
                <a:prstClr val="black">
                  <a:tint val="75000"/>
                </a:prstClr>
              </a:solidFill>
              <a:ea typeface="ＭＳ Ｐゴシック" charset="0"/>
            </a:endParaRPr>
          </a:p>
        </p:txBody>
      </p:sp>
    </p:spTree>
    <p:extLst>
      <p:ext uri="{BB962C8B-B14F-4D97-AF65-F5344CB8AC3E}">
        <p14:creationId xmlns:p14="http://schemas.microsoft.com/office/powerpoint/2010/main" val="3231337675"/>
      </p:ext>
    </p:extLst>
  </p:cSld>
  <p:clrMap bg1="lt1" tx1="dk1" bg2="lt2" tx2="dk2" accent1="accent1" accent2="accent2" accent3="accent3" accent4="accent4" accent5="accent5" accent6="accent6" hlink="hlink" folHlink="folHlink"/>
  <p:sldLayoutIdLst>
    <p:sldLayoutId id="2147486187" r:id="rId1"/>
    <p:sldLayoutId id="2147486188" r:id="rId2"/>
    <p:sldLayoutId id="2147486189" r:id="rId3"/>
    <p:sldLayoutId id="2147486190" r:id="rId4"/>
    <p:sldLayoutId id="2147486191" r:id="rId5"/>
    <p:sldLayoutId id="2147486192" r:id="rId6"/>
    <p:sldLayoutId id="2147486193" r:id="rId7"/>
    <p:sldLayoutId id="2147486194" r:id="rId8"/>
    <p:sldLayoutId id="2147486195" r:id="rId9"/>
    <p:sldLayoutId id="2147486196" r:id="rId10"/>
    <p:sldLayoutId id="2147486197" r:id="rId11"/>
    <p:sldLayoutId id="2147486198" r:id="rId12"/>
    <p:sldLayoutId id="2147486199" r:id="rId13"/>
    <p:sldLayoutId id="2147486200" r:id="rId14"/>
    <p:sldLayoutId id="2147486201" r:id="rId15"/>
    <p:sldLayoutId id="2147486202" r:id="rId16"/>
    <p:sldLayoutId id="2147486203" r:id="rId17"/>
    <p:sldLayoutId id="2147486204" r:id="rId18"/>
    <p:sldLayoutId id="2147486205" r:id="rId19"/>
    <p:sldLayoutId id="2147486206" r:id="rId20"/>
    <p:sldLayoutId id="2147486207" r:id="rId2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p:txStyles>
    <p:titleStyle>
      <a:lvl1pPr algn="ctr" defTabSz="411565" rtl="0" eaLnBrk="0" fontAlgn="base" hangingPunct="0">
        <a:spcBef>
          <a:spcPct val="0"/>
        </a:spcBef>
        <a:spcAft>
          <a:spcPct val="0"/>
        </a:spcAft>
        <a:defRPr sz="3960" kern="1200">
          <a:solidFill>
            <a:schemeClr val="tx1"/>
          </a:solidFill>
          <a:latin typeface="+mj-lt"/>
          <a:ea typeface="ＭＳ Ｐゴシック" charset="0"/>
          <a:cs typeface="MS PGothic" pitchFamily="34" charset="-128"/>
        </a:defRPr>
      </a:lvl1pPr>
      <a:lvl2pPr algn="ctr" defTabSz="411565" rtl="0" eaLnBrk="0" fontAlgn="base" hangingPunct="0">
        <a:spcBef>
          <a:spcPct val="0"/>
        </a:spcBef>
        <a:spcAft>
          <a:spcPct val="0"/>
        </a:spcAft>
        <a:defRPr sz="3960">
          <a:solidFill>
            <a:schemeClr val="tx1"/>
          </a:solidFill>
          <a:latin typeface="Arial" pitchFamily="-65" charset="0"/>
          <a:ea typeface="ＭＳ Ｐゴシック" charset="0"/>
          <a:cs typeface="MS PGothic" pitchFamily="34" charset="-128"/>
        </a:defRPr>
      </a:lvl2pPr>
      <a:lvl3pPr algn="ctr" defTabSz="411565" rtl="0" eaLnBrk="0" fontAlgn="base" hangingPunct="0">
        <a:spcBef>
          <a:spcPct val="0"/>
        </a:spcBef>
        <a:spcAft>
          <a:spcPct val="0"/>
        </a:spcAft>
        <a:defRPr sz="3960">
          <a:solidFill>
            <a:schemeClr val="tx1"/>
          </a:solidFill>
          <a:latin typeface="Arial" pitchFamily="-65" charset="0"/>
          <a:ea typeface="ＭＳ Ｐゴシック" charset="0"/>
          <a:cs typeface="MS PGothic" pitchFamily="34" charset="-128"/>
        </a:defRPr>
      </a:lvl3pPr>
      <a:lvl4pPr algn="ctr" defTabSz="411565" rtl="0" eaLnBrk="0" fontAlgn="base" hangingPunct="0">
        <a:spcBef>
          <a:spcPct val="0"/>
        </a:spcBef>
        <a:spcAft>
          <a:spcPct val="0"/>
        </a:spcAft>
        <a:defRPr sz="3960">
          <a:solidFill>
            <a:schemeClr val="tx1"/>
          </a:solidFill>
          <a:latin typeface="Arial" pitchFamily="-65" charset="0"/>
          <a:ea typeface="ＭＳ Ｐゴシック" charset="0"/>
          <a:cs typeface="MS PGothic" pitchFamily="34" charset="-128"/>
        </a:defRPr>
      </a:lvl4pPr>
      <a:lvl5pPr algn="ctr" defTabSz="411565" rtl="0" eaLnBrk="0" fontAlgn="base" hangingPunct="0">
        <a:spcBef>
          <a:spcPct val="0"/>
        </a:spcBef>
        <a:spcAft>
          <a:spcPct val="0"/>
        </a:spcAft>
        <a:defRPr sz="3960">
          <a:solidFill>
            <a:schemeClr val="tx1"/>
          </a:solidFill>
          <a:latin typeface="Arial" pitchFamily="-65" charset="0"/>
          <a:ea typeface="ＭＳ Ｐゴシック" charset="0"/>
          <a:cs typeface="MS PGothic" pitchFamily="34" charset="-128"/>
        </a:defRPr>
      </a:lvl5pPr>
      <a:lvl6pPr marL="411565" algn="ctr" defTabSz="411565"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6pPr>
      <a:lvl7pPr marL="823129" algn="ctr" defTabSz="411565"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7pPr>
      <a:lvl8pPr marL="1234694" algn="ctr" defTabSz="411565"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8pPr>
      <a:lvl9pPr marL="1646258" algn="ctr" defTabSz="411565"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9pPr>
    </p:titleStyle>
    <p:bodyStyle>
      <a:lvl1pPr marL="308674" indent="-308674" algn="l" defTabSz="411565" rtl="0" eaLnBrk="0" fontAlgn="base" hangingPunct="0">
        <a:spcBef>
          <a:spcPct val="20000"/>
        </a:spcBef>
        <a:spcAft>
          <a:spcPct val="0"/>
        </a:spcAft>
        <a:buFont typeface="Arial" charset="0"/>
        <a:buChar char="•"/>
        <a:defRPr sz="2880" kern="1200">
          <a:solidFill>
            <a:schemeClr val="tx1"/>
          </a:solidFill>
          <a:latin typeface="+mn-lt"/>
          <a:ea typeface="ＭＳ Ｐゴシック" charset="0"/>
          <a:cs typeface="MS PGothic" pitchFamily="34" charset="-128"/>
        </a:defRPr>
      </a:lvl1pPr>
      <a:lvl2pPr marL="668793" indent="-257227" algn="l" defTabSz="411565" rtl="0" eaLnBrk="0" fontAlgn="base" hangingPunct="0">
        <a:spcBef>
          <a:spcPct val="20000"/>
        </a:spcBef>
        <a:spcAft>
          <a:spcPct val="0"/>
        </a:spcAft>
        <a:buFont typeface="Arial" charset="0"/>
        <a:buChar char="–"/>
        <a:defRPr sz="2520" kern="1200">
          <a:solidFill>
            <a:schemeClr val="tx1"/>
          </a:solidFill>
          <a:latin typeface="+mn-lt"/>
          <a:ea typeface="MS PGothic" pitchFamily="34" charset="-128"/>
          <a:cs typeface="MS PGothic" charset="0"/>
        </a:defRPr>
      </a:lvl2pPr>
      <a:lvl3pPr marL="1028911" indent="-205783" algn="l" defTabSz="411565" rtl="0" eaLnBrk="0" fontAlgn="base" hangingPunct="0">
        <a:spcBef>
          <a:spcPct val="20000"/>
        </a:spcBef>
        <a:spcAft>
          <a:spcPct val="0"/>
        </a:spcAft>
        <a:buFont typeface="Arial" charset="0"/>
        <a:buChar char="•"/>
        <a:defRPr sz="2160" kern="1200">
          <a:solidFill>
            <a:schemeClr val="tx1"/>
          </a:solidFill>
          <a:latin typeface="+mn-lt"/>
          <a:ea typeface="ヒラギノ角ゴ Pro W3" charset="-128"/>
          <a:cs typeface="ヒラギノ角ゴ Pro W3" charset="-128"/>
        </a:defRPr>
      </a:lvl3pPr>
      <a:lvl4pPr marL="1440476" indent="-205783" algn="l" defTabSz="411565" rtl="0" eaLnBrk="0" fontAlgn="base" hangingPunct="0">
        <a:spcBef>
          <a:spcPct val="20000"/>
        </a:spcBef>
        <a:spcAft>
          <a:spcPct val="0"/>
        </a:spcAft>
        <a:buFont typeface="Arial" charset="0"/>
        <a:buChar char="–"/>
        <a:defRPr sz="1800" kern="1200">
          <a:solidFill>
            <a:schemeClr val="tx1"/>
          </a:solidFill>
          <a:latin typeface="+mn-lt"/>
          <a:ea typeface="ヒラギノ角ゴ Pro W3" charset="-128"/>
          <a:cs typeface="ヒラギノ角ゴ Pro W3" charset="0"/>
        </a:defRPr>
      </a:lvl4pPr>
      <a:lvl5pPr marL="1852041" indent="-205783" algn="l" defTabSz="411565" rtl="0" eaLnBrk="0" fontAlgn="base" hangingPunct="0">
        <a:spcBef>
          <a:spcPct val="20000"/>
        </a:spcBef>
        <a:spcAft>
          <a:spcPct val="0"/>
        </a:spcAft>
        <a:buFont typeface="Arial" charset="0"/>
        <a:buChar char="»"/>
        <a:defRPr sz="1800" kern="1200">
          <a:solidFill>
            <a:schemeClr val="tx1"/>
          </a:solidFill>
          <a:latin typeface="+mn-lt"/>
          <a:ea typeface="ＭＳ Ｐゴシック" charset="0"/>
          <a:cs typeface="MS PGothic" pitchFamily="34" charset="-128"/>
        </a:defRPr>
      </a:lvl5pPr>
      <a:lvl6pPr marL="2263606" indent="-205783" algn="l" defTabSz="411565" rtl="0" eaLnBrk="1" latinLnBrk="0" hangingPunct="1">
        <a:spcBef>
          <a:spcPct val="20000"/>
        </a:spcBef>
        <a:buFont typeface="Arial"/>
        <a:buChar char="•"/>
        <a:defRPr sz="1800" kern="1200">
          <a:solidFill>
            <a:schemeClr val="tx1"/>
          </a:solidFill>
          <a:latin typeface="+mn-lt"/>
          <a:ea typeface="+mn-ea"/>
          <a:cs typeface="+mn-cs"/>
        </a:defRPr>
      </a:lvl6pPr>
      <a:lvl7pPr marL="2675171" indent="-205783" algn="l" defTabSz="411565" rtl="0" eaLnBrk="1" latinLnBrk="0" hangingPunct="1">
        <a:spcBef>
          <a:spcPct val="20000"/>
        </a:spcBef>
        <a:buFont typeface="Arial"/>
        <a:buChar char="•"/>
        <a:defRPr sz="1800" kern="1200">
          <a:solidFill>
            <a:schemeClr val="tx1"/>
          </a:solidFill>
          <a:latin typeface="+mn-lt"/>
          <a:ea typeface="+mn-ea"/>
          <a:cs typeface="+mn-cs"/>
        </a:defRPr>
      </a:lvl7pPr>
      <a:lvl8pPr marL="3086734" indent="-205783" algn="l" defTabSz="411565" rtl="0" eaLnBrk="1" latinLnBrk="0" hangingPunct="1">
        <a:spcBef>
          <a:spcPct val="20000"/>
        </a:spcBef>
        <a:buFont typeface="Arial"/>
        <a:buChar char="•"/>
        <a:defRPr sz="1800" kern="1200">
          <a:solidFill>
            <a:schemeClr val="tx1"/>
          </a:solidFill>
          <a:latin typeface="+mn-lt"/>
          <a:ea typeface="+mn-ea"/>
          <a:cs typeface="+mn-cs"/>
        </a:defRPr>
      </a:lvl8pPr>
      <a:lvl9pPr marL="3498299" indent="-205783" algn="l" defTabSz="411565"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565" rtl="0" eaLnBrk="1" latinLnBrk="0" hangingPunct="1">
        <a:defRPr sz="1620" kern="1200">
          <a:solidFill>
            <a:schemeClr val="tx1"/>
          </a:solidFill>
          <a:latin typeface="+mn-lt"/>
          <a:ea typeface="+mn-ea"/>
          <a:cs typeface="+mn-cs"/>
        </a:defRPr>
      </a:lvl1pPr>
      <a:lvl2pPr marL="411565" algn="l" defTabSz="411565" rtl="0" eaLnBrk="1" latinLnBrk="0" hangingPunct="1">
        <a:defRPr sz="1620" kern="1200">
          <a:solidFill>
            <a:schemeClr val="tx1"/>
          </a:solidFill>
          <a:latin typeface="+mn-lt"/>
          <a:ea typeface="+mn-ea"/>
          <a:cs typeface="+mn-cs"/>
        </a:defRPr>
      </a:lvl2pPr>
      <a:lvl3pPr marL="823129" algn="l" defTabSz="411565" rtl="0" eaLnBrk="1" latinLnBrk="0" hangingPunct="1">
        <a:defRPr sz="1620" kern="1200">
          <a:solidFill>
            <a:schemeClr val="tx1"/>
          </a:solidFill>
          <a:latin typeface="+mn-lt"/>
          <a:ea typeface="+mn-ea"/>
          <a:cs typeface="+mn-cs"/>
        </a:defRPr>
      </a:lvl3pPr>
      <a:lvl4pPr marL="1234694" algn="l" defTabSz="411565" rtl="0" eaLnBrk="1" latinLnBrk="0" hangingPunct="1">
        <a:defRPr sz="1620" kern="1200">
          <a:solidFill>
            <a:schemeClr val="tx1"/>
          </a:solidFill>
          <a:latin typeface="+mn-lt"/>
          <a:ea typeface="+mn-ea"/>
          <a:cs typeface="+mn-cs"/>
        </a:defRPr>
      </a:lvl4pPr>
      <a:lvl5pPr marL="1646258" algn="l" defTabSz="411565" rtl="0" eaLnBrk="1" latinLnBrk="0" hangingPunct="1">
        <a:defRPr sz="1620" kern="1200">
          <a:solidFill>
            <a:schemeClr val="tx1"/>
          </a:solidFill>
          <a:latin typeface="+mn-lt"/>
          <a:ea typeface="+mn-ea"/>
          <a:cs typeface="+mn-cs"/>
        </a:defRPr>
      </a:lvl5pPr>
      <a:lvl6pPr marL="2057823" algn="l" defTabSz="411565" rtl="0" eaLnBrk="1" latinLnBrk="0" hangingPunct="1">
        <a:defRPr sz="1620" kern="1200">
          <a:solidFill>
            <a:schemeClr val="tx1"/>
          </a:solidFill>
          <a:latin typeface="+mn-lt"/>
          <a:ea typeface="+mn-ea"/>
          <a:cs typeface="+mn-cs"/>
        </a:defRPr>
      </a:lvl6pPr>
      <a:lvl7pPr marL="2469388" algn="l" defTabSz="411565" rtl="0" eaLnBrk="1" latinLnBrk="0" hangingPunct="1">
        <a:defRPr sz="1620" kern="1200">
          <a:solidFill>
            <a:schemeClr val="tx1"/>
          </a:solidFill>
          <a:latin typeface="+mn-lt"/>
          <a:ea typeface="+mn-ea"/>
          <a:cs typeface="+mn-cs"/>
        </a:defRPr>
      </a:lvl7pPr>
      <a:lvl8pPr marL="2880952" algn="l" defTabSz="411565" rtl="0" eaLnBrk="1" latinLnBrk="0" hangingPunct="1">
        <a:defRPr sz="1620" kern="1200">
          <a:solidFill>
            <a:schemeClr val="tx1"/>
          </a:solidFill>
          <a:latin typeface="+mn-lt"/>
          <a:ea typeface="+mn-ea"/>
          <a:cs typeface="+mn-cs"/>
        </a:defRPr>
      </a:lvl8pPr>
      <a:lvl9pPr marL="3292517" algn="l" defTabSz="411565" rtl="0" eaLnBrk="1" latinLnBrk="0" hangingPunct="1">
        <a:defRPr sz="162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66"/>
            <a:ext cx="3619500" cy="119063"/>
          </a:xfrm>
          <a:prstGeom prst="rect">
            <a:avLst/>
          </a:prstGeom>
        </p:spPr>
        <p:txBody>
          <a:bodyPr vert="horz" lIns="91440" tIns="45720" rIns="0" bIns="45720" rtlCol="0" anchor="ctr"/>
          <a:lstStyle>
            <a:lvl1pPr algn="r">
              <a:defRPr sz="810">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5056956" y="4635028"/>
            <a:ext cx="3619500" cy="139304"/>
          </a:xfrm>
          <a:prstGeom prst="rect">
            <a:avLst/>
          </a:prstGeom>
        </p:spPr>
        <p:txBody>
          <a:bodyPr vert="horz" lIns="91440" tIns="45720" rIns="0" bIns="45720" rtlCol="0" anchor="ctr"/>
          <a:lstStyle>
            <a:lvl1pPr algn="r">
              <a:defRPr sz="810">
                <a:solidFill>
                  <a:schemeClr val="tx1">
                    <a:tint val="75000"/>
                  </a:schemeClr>
                </a:solidFill>
              </a:defRPr>
            </a:lvl1pPr>
          </a:lstStyle>
          <a:p>
            <a:pPr>
              <a:defRPr/>
            </a:pPr>
            <a:fld id="{ED520173-7D7F-4FBC-A781-33E654CAA422}" type="datetime1">
              <a:rPr lang="fi-FI" smtClean="0"/>
              <a:t>21.9.2020</a:t>
            </a:fld>
            <a:endParaRPr lang="fi-FI"/>
          </a:p>
        </p:txBody>
      </p:sp>
      <p:sp>
        <p:nvSpPr>
          <p:cNvPr id="9" name="Slide Number Placeholder 8"/>
          <p:cNvSpPr>
            <a:spLocks noGrp="1"/>
          </p:cNvSpPr>
          <p:nvPr>
            <p:ph type="sldNum" sz="quarter" idx="4"/>
          </p:nvPr>
        </p:nvSpPr>
        <p:spPr>
          <a:xfrm>
            <a:off x="5056956" y="4774333"/>
            <a:ext cx="3619500" cy="121444"/>
          </a:xfrm>
          <a:prstGeom prst="rect">
            <a:avLst/>
          </a:prstGeom>
        </p:spPr>
        <p:txBody>
          <a:bodyPr vert="horz" lIns="91440" tIns="45720" rIns="0" bIns="45720" rtlCol="0" anchor="ctr"/>
          <a:lstStyle>
            <a:lvl1pPr algn="r">
              <a:defRPr sz="810">
                <a:solidFill>
                  <a:schemeClr val="tx1">
                    <a:tint val="75000"/>
                  </a:schemeClr>
                </a:solidFill>
              </a:defRPr>
            </a:lvl1pPr>
          </a:lstStyle>
          <a:p>
            <a:pPr>
              <a:defRPr/>
            </a:pPr>
            <a:fld id="{805BCDE0-955E-2A43-932A-046BF80DB991}" type="slidenum">
              <a:rPr lang="fi-FI"/>
              <a:pPr>
                <a:defRPr/>
              </a:pPr>
              <a:t>‹#›</a:t>
            </a:fld>
            <a:endParaRPr lang="fi-FI"/>
          </a:p>
        </p:txBody>
      </p:sp>
    </p:spTree>
    <p:extLst>
      <p:ext uri="{BB962C8B-B14F-4D97-AF65-F5344CB8AC3E}">
        <p14:creationId xmlns:p14="http://schemas.microsoft.com/office/powerpoint/2010/main" val="3454409282"/>
      </p:ext>
    </p:extLst>
  </p:cSld>
  <p:clrMap bg1="lt1" tx1="dk1" bg2="lt2" tx2="dk2" accent1="accent1" accent2="accent2" accent3="accent3" accent4="accent4" accent5="accent5" accent6="accent6" hlink="hlink" folHlink="folHlink"/>
  <p:sldLayoutIdLst>
    <p:sldLayoutId id="2147486209" r:id="rId1"/>
    <p:sldLayoutId id="2147486210" r:id="rId2"/>
    <p:sldLayoutId id="2147486211" r:id="rId3"/>
    <p:sldLayoutId id="2147486212" r:id="rId4"/>
    <p:sldLayoutId id="2147486213" r:id="rId5"/>
    <p:sldLayoutId id="2147486214" r:id="rId6"/>
    <p:sldLayoutId id="2147486215" r:id="rId7"/>
    <p:sldLayoutId id="2147486216" r:id="rId8"/>
    <p:sldLayoutId id="2147486217" r:id="rId9"/>
    <p:sldLayoutId id="2147486218" r:id="rId10"/>
    <p:sldLayoutId id="2147486219" r:id="rId11"/>
    <p:sldLayoutId id="2147486220" r:id="rId12"/>
    <p:sldLayoutId id="2147486221" r:id="rId13"/>
    <p:sldLayoutId id="2147486222" r:id="rId14"/>
    <p:sldLayoutId id="2147486223" r:id="rId15"/>
    <p:sldLayoutId id="2147486224" r:id="rId16"/>
    <p:sldLayoutId id="2147486225" r:id="rId17"/>
    <p:sldLayoutId id="2147486226" r:id="rId18"/>
    <p:sldLayoutId id="2147486227" r:id="rId19"/>
    <p:sldLayoutId id="2147486228" r:id="rId20"/>
    <p:sldLayoutId id="2147486229" r:id="rId21"/>
  </p:sldLayoutIdLst>
  <p:hf hdr="0" ftr="0"/>
  <p:txStyles>
    <p:titleStyle>
      <a:lvl1pPr algn="ctr" defTabSz="411526" rtl="0" eaLnBrk="1" fontAlgn="base" hangingPunct="1">
        <a:spcBef>
          <a:spcPct val="0"/>
        </a:spcBef>
        <a:spcAft>
          <a:spcPct val="0"/>
        </a:spcAft>
        <a:defRPr sz="3960" kern="1200">
          <a:solidFill>
            <a:schemeClr val="tx1"/>
          </a:solidFill>
          <a:latin typeface="+mj-lt"/>
          <a:ea typeface="ＭＳ Ｐゴシック" charset="0"/>
          <a:cs typeface="MS PGothic" pitchFamily="34" charset="-128"/>
        </a:defRPr>
      </a:lvl1pPr>
      <a:lvl2pPr algn="ctr" defTabSz="411526"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2pPr>
      <a:lvl3pPr algn="ctr" defTabSz="411526"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3pPr>
      <a:lvl4pPr algn="ctr" defTabSz="411526"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4pPr>
      <a:lvl5pPr algn="ctr" defTabSz="411526"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5pPr>
      <a:lvl6pPr marL="411526" algn="ctr" defTabSz="411526"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6pPr>
      <a:lvl7pPr marL="823051" algn="ctr" defTabSz="411526"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7pPr>
      <a:lvl8pPr marL="1234577" algn="ctr" defTabSz="411526"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8pPr>
      <a:lvl9pPr marL="1646103" algn="ctr" defTabSz="411526"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9pPr>
    </p:titleStyle>
    <p:bodyStyle>
      <a:lvl1pPr marL="308645" indent="-308645" algn="l" defTabSz="411526" rtl="0" eaLnBrk="1" fontAlgn="base" hangingPunct="1">
        <a:spcBef>
          <a:spcPct val="20000"/>
        </a:spcBef>
        <a:spcAft>
          <a:spcPct val="0"/>
        </a:spcAft>
        <a:buFont typeface="Arial" charset="0"/>
        <a:buChar char="•"/>
        <a:defRPr sz="2880" kern="1200">
          <a:solidFill>
            <a:schemeClr val="tx1"/>
          </a:solidFill>
          <a:latin typeface="+mn-lt"/>
          <a:ea typeface="ＭＳ Ｐゴシック" charset="0"/>
          <a:cs typeface="MS PGothic" pitchFamily="34" charset="-128"/>
        </a:defRPr>
      </a:lvl1pPr>
      <a:lvl2pPr marL="668730" indent="-257203" algn="l" defTabSz="411526" rtl="0" eaLnBrk="1" fontAlgn="base" hangingPunct="1">
        <a:spcBef>
          <a:spcPct val="20000"/>
        </a:spcBef>
        <a:spcAft>
          <a:spcPct val="0"/>
        </a:spcAft>
        <a:buFont typeface="Arial" charset="0"/>
        <a:buChar char="–"/>
        <a:defRPr sz="2520" kern="1200">
          <a:solidFill>
            <a:schemeClr val="tx1"/>
          </a:solidFill>
          <a:latin typeface="+mn-lt"/>
          <a:ea typeface="MS PGothic" pitchFamily="34" charset="-128"/>
          <a:cs typeface="MS PGothic" charset="0"/>
        </a:defRPr>
      </a:lvl2pPr>
      <a:lvl3pPr marL="1028814" indent="-205763" algn="l" defTabSz="411526" rtl="0" eaLnBrk="1" fontAlgn="base" hangingPunct="1">
        <a:spcBef>
          <a:spcPct val="20000"/>
        </a:spcBef>
        <a:spcAft>
          <a:spcPct val="0"/>
        </a:spcAft>
        <a:buFont typeface="Arial" charset="0"/>
        <a:buChar char="•"/>
        <a:defRPr sz="2160" kern="1200">
          <a:solidFill>
            <a:schemeClr val="tx1"/>
          </a:solidFill>
          <a:latin typeface="+mn-lt"/>
          <a:ea typeface="ヒラギノ角ゴ Pro W3" charset="-128"/>
          <a:cs typeface="ヒラギノ角ゴ Pro W3" charset="-128"/>
        </a:defRPr>
      </a:lvl3pPr>
      <a:lvl4pPr marL="1440340" indent="-205763" algn="l" defTabSz="411526" rtl="0" eaLnBrk="1" fontAlgn="base" hangingPunct="1">
        <a:spcBef>
          <a:spcPct val="20000"/>
        </a:spcBef>
        <a:spcAft>
          <a:spcPct val="0"/>
        </a:spcAft>
        <a:buFont typeface="Arial" charset="0"/>
        <a:buChar char="–"/>
        <a:defRPr sz="1800" kern="1200">
          <a:solidFill>
            <a:schemeClr val="tx1"/>
          </a:solidFill>
          <a:latin typeface="+mn-lt"/>
          <a:ea typeface="ヒラギノ角ゴ Pro W3" charset="-128"/>
          <a:cs typeface="ヒラギノ角ゴ Pro W3" charset="0"/>
        </a:defRPr>
      </a:lvl4pPr>
      <a:lvl5pPr marL="1851866" indent="-205763" algn="l" defTabSz="411526"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S PGothic" pitchFamily="34" charset="-128"/>
        </a:defRPr>
      </a:lvl5pPr>
      <a:lvl6pPr marL="2263392" indent="-205763" algn="l" defTabSz="411526" rtl="0" eaLnBrk="1" latinLnBrk="0" hangingPunct="1">
        <a:spcBef>
          <a:spcPct val="20000"/>
        </a:spcBef>
        <a:buFont typeface="Arial"/>
        <a:buChar char="•"/>
        <a:defRPr sz="1800" kern="1200">
          <a:solidFill>
            <a:schemeClr val="tx1"/>
          </a:solidFill>
          <a:latin typeface="+mn-lt"/>
          <a:ea typeface="+mn-ea"/>
          <a:cs typeface="+mn-cs"/>
        </a:defRPr>
      </a:lvl6pPr>
      <a:lvl7pPr marL="2674918" indent="-205763" algn="l" defTabSz="411526" rtl="0" eaLnBrk="1" latinLnBrk="0" hangingPunct="1">
        <a:spcBef>
          <a:spcPct val="20000"/>
        </a:spcBef>
        <a:buFont typeface="Arial"/>
        <a:buChar char="•"/>
        <a:defRPr sz="1800" kern="1200">
          <a:solidFill>
            <a:schemeClr val="tx1"/>
          </a:solidFill>
          <a:latin typeface="+mn-lt"/>
          <a:ea typeface="+mn-ea"/>
          <a:cs typeface="+mn-cs"/>
        </a:defRPr>
      </a:lvl7pPr>
      <a:lvl8pPr marL="3086443" indent="-205763" algn="l" defTabSz="411526" rtl="0" eaLnBrk="1" latinLnBrk="0" hangingPunct="1">
        <a:spcBef>
          <a:spcPct val="20000"/>
        </a:spcBef>
        <a:buFont typeface="Arial"/>
        <a:buChar char="•"/>
        <a:defRPr sz="1800" kern="1200">
          <a:solidFill>
            <a:schemeClr val="tx1"/>
          </a:solidFill>
          <a:latin typeface="+mn-lt"/>
          <a:ea typeface="+mn-ea"/>
          <a:cs typeface="+mn-cs"/>
        </a:defRPr>
      </a:lvl8pPr>
      <a:lvl9pPr marL="3497969" indent="-205763" algn="l" defTabSz="411526"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526" rtl="0" eaLnBrk="1" latinLnBrk="0" hangingPunct="1">
        <a:defRPr sz="1620" kern="1200">
          <a:solidFill>
            <a:schemeClr val="tx1"/>
          </a:solidFill>
          <a:latin typeface="+mn-lt"/>
          <a:ea typeface="+mn-ea"/>
          <a:cs typeface="+mn-cs"/>
        </a:defRPr>
      </a:lvl1pPr>
      <a:lvl2pPr marL="411526" algn="l" defTabSz="411526" rtl="0" eaLnBrk="1" latinLnBrk="0" hangingPunct="1">
        <a:defRPr sz="1620" kern="1200">
          <a:solidFill>
            <a:schemeClr val="tx1"/>
          </a:solidFill>
          <a:latin typeface="+mn-lt"/>
          <a:ea typeface="+mn-ea"/>
          <a:cs typeface="+mn-cs"/>
        </a:defRPr>
      </a:lvl2pPr>
      <a:lvl3pPr marL="823051" algn="l" defTabSz="411526" rtl="0" eaLnBrk="1" latinLnBrk="0" hangingPunct="1">
        <a:defRPr sz="1620" kern="1200">
          <a:solidFill>
            <a:schemeClr val="tx1"/>
          </a:solidFill>
          <a:latin typeface="+mn-lt"/>
          <a:ea typeface="+mn-ea"/>
          <a:cs typeface="+mn-cs"/>
        </a:defRPr>
      </a:lvl3pPr>
      <a:lvl4pPr marL="1234577" algn="l" defTabSz="411526" rtl="0" eaLnBrk="1" latinLnBrk="0" hangingPunct="1">
        <a:defRPr sz="1620" kern="1200">
          <a:solidFill>
            <a:schemeClr val="tx1"/>
          </a:solidFill>
          <a:latin typeface="+mn-lt"/>
          <a:ea typeface="+mn-ea"/>
          <a:cs typeface="+mn-cs"/>
        </a:defRPr>
      </a:lvl4pPr>
      <a:lvl5pPr marL="1646103" algn="l" defTabSz="411526" rtl="0" eaLnBrk="1" latinLnBrk="0" hangingPunct="1">
        <a:defRPr sz="1620" kern="1200">
          <a:solidFill>
            <a:schemeClr val="tx1"/>
          </a:solidFill>
          <a:latin typeface="+mn-lt"/>
          <a:ea typeface="+mn-ea"/>
          <a:cs typeface="+mn-cs"/>
        </a:defRPr>
      </a:lvl5pPr>
      <a:lvl6pPr marL="2057629" algn="l" defTabSz="411526" rtl="0" eaLnBrk="1" latinLnBrk="0" hangingPunct="1">
        <a:defRPr sz="1620" kern="1200">
          <a:solidFill>
            <a:schemeClr val="tx1"/>
          </a:solidFill>
          <a:latin typeface="+mn-lt"/>
          <a:ea typeface="+mn-ea"/>
          <a:cs typeface="+mn-cs"/>
        </a:defRPr>
      </a:lvl6pPr>
      <a:lvl7pPr marL="2469155" algn="l" defTabSz="411526" rtl="0" eaLnBrk="1" latinLnBrk="0" hangingPunct="1">
        <a:defRPr sz="1620" kern="1200">
          <a:solidFill>
            <a:schemeClr val="tx1"/>
          </a:solidFill>
          <a:latin typeface="+mn-lt"/>
          <a:ea typeface="+mn-ea"/>
          <a:cs typeface="+mn-cs"/>
        </a:defRPr>
      </a:lvl7pPr>
      <a:lvl8pPr marL="2880680" algn="l" defTabSz="411526" rtl="0" eaLnBrk="1" latinLnBrk="0" hangingPunct="1">
        <a:defRPr sz="1620" kern="1200">
          <a:solidFill>
            <a:schemeClr val="tx1"/>
          </a:solidFill>
          <a:latin typeface="+mn-lt"/>
          <a:ea typeface="+mn-ea"/>
          <a:cs typeface="+mn-cs"/>
        </a:defRPr>
      </a:lvl8pPr>
      <a:lvl9pPr marL="3292206" algn="l" defTabSz="411526" rtl="0" eaLnBrk="1" latinLnBrk="0" hangingPunct="1">
        <a:defRPr sz="162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8" y="4515979"/>
            <a:ext cx="3619500" cy="119063"/>
          </a:xfrm>
          <a:prstGeom prst="rect">
            <a:avLst/>
          </a:prstGeom>
        </p:spPr>
        <p:txBody>
          <a:bodyPr vert="horz" lIns="91123" tIns="45570" rIns="0" bIns="45570" rtlCol="0" anchor="ctr"/>
          <a:lstStyle>
            <a:lvl1pPr algn="r">
              <a:defRPr sz="900">
                <a:solidFill>
                  <a:schemeClr val="tx1">
                    <a:tint val="75000"/>
                  </a:schemeClr>
                </a:solidFill>
              </a:defRPr>
            </a:lvl1pPr>
          </a:lstStyle>
          <a:p>
            <a:pPr defTabSz="455663"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8" y="4635031"/>
            <a:ext cx="3619500" cy="139304"/>
          </a:xfrm>
          <a:prstGeom prst="rect">
            <a:avLst/>
          </a:prstGeom>
        </p:spPr>
        <p:txBody>
          <a:bodyPr vert="horz" lIns="91123" tIns="45570" rIns="0" bIns="45570" rtlCol="0" anchor="ctr"/>
          <a:lstStyle>
            <a:lvl1pPr algn="r">
              <a:defRPr sz="900">
                <a:solidFill>
                  <a:schemeClr val="tx1">
                    <a:tint val="75000"/>
                  </a:schemeClr>
                </a:solidFill>
              </a:defRPr>
            </a:lvl1pPr>
          </a:lstStyle>
          <a:p>
            <a:pPr defTabSz="455663" fontAlgn="base">
              <a:spcBef>
                <a:spcPct val="0"/>
              </a:spcBef>
              <a:spcAft>
                <a:spcPct val="0"/>
              </a:spcAft>
              <a:defRPr/>
            </a:pPr>
            <a:fld id="{3BE25FDA-FC60-4CD1-8B31-9147F8CC3D25}" type="datetime1">
              <a:rPr lang="fi-FI" smtClean="0">
                <a:solidFill>
                  <a:prstClr val="black">
                    <a:tint val="75000"/>
                  </a:prstClr>
                </a:solidFill>
                <a:latin typeface="Arial" charset="0"/>
                <a:ea typeface="ＭＳ Ｐゴシック" charset="0"/>
                <a:cs typeface="ＭＳ Ｐゴシック" charset="0"/>
              </a:rPr>
              <a:pPr defTabSz="455663" fontAlgn="base">
                <a:spcBef>
                  <a:spcPct val="0"/>
                </a:spcBef>
                <a:spcAft>
                  <a:spcPct val="0"/>
                </a:spcAft>
                <a:defRPr/>
              </a:pPr>
              <a:t>21.9.2020</a:t>
            </a:fld>
            <a:endParaRPr lang="fi-FI">
              <a:solidFill>
                <a:prstClr val="black">
                  <a:tint val="75000"/>
                </a:prstClr>
              </a:solidFill>
              <a:latin typeface="Arial" charset="0"/>
              <a:ea typeface="ＭＳ Ｐゴシック" charset="0"/>
              <a:cs typeface="ＭＳ Ｐゴシック" charset="0"/>
            </a:endParaRPr>
          </a:p>
        </p:txBody>
      </p:sp>
      <p:sp>
        <p:nvSpPr>
          <p:cNvPr id="9" name="Slide Number Placeholder 8"/>
          <p:cNvSpPr>
            <a:spLocks noGrp="1"/>
          </p:cNvSpPr>
          <p:nvPr>
            <p:ph type="sldNum" sz="quarter" idx="4"/>
          </p:nvPr>
        </p:nvSpPr>
        <p:spPr>
          <a:xfrm>
            <a:off x="5056958" y="4774335"/>
            <a:ext cx="3619500" cy="121444"/>
          </a:xfrm>
          <a:prstGeom prst="rect">
            <a:avLst/>
          </a:prstGeom>
        </p:spPr>
        <p:txBody>
          <a:bodyPr vert="horz" lIns="91123" tIns="45570" rIns="0" bIns="45570" rtlCol="0" anchor="ctr"/>
          <a:lstStyle>
            <a:lvl1pPr algn="r">
              <a:defRPr sz="900">
                <a:solidFill>
                  <a:schemeClr val="tx1">
                    <a:tint val="75000"/>
                  </a:schemeClr>
                </a:solidFill>
              </a:defRPr>
            </a:lvl1pPr>
          </a:lstStyle>
          <a:p>
            <a:pPr defTabSz="455663" fontAlgn="base">
              <a:spcBef>
                <a:spcPct val="0"/>
              </a:spcBef>
              <a:spcAft>
                <a:spcPct val="0"/>
              </a:spcAft>
              <a:defRPr/>
            </a:pPr>
            <a:fld id="{805BCDE0-955E-2A43-932A-046BF80DB991}" type="slidenum">
              <a:rPr lang="fi-FI" smtClean="0">
                <a:solidFill>
                  <a:prstClr val="black">
                    <a:tint val="75000"/>
                  </a:prstClr>
                </a:solidFill>
                <a:latin typeface="Arial" charset="0"/>
                <a:ea typeface="ＭＳ Ｐゴシック" charset="0"/>
                <a:cs typeface="ＭＳ Ｐゴシック" charset="0"/>
              </a:rPr>
              <a:pPr defTabSz="455663"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86877873"/>
      </p:ext>
    </p:extLst>
  </p:cSld>
  <p:clrMap bg1="lt1" tx1="dk1" bg2="lt2" tx2="dk2" accent1="accent1" accent2="accent2" accent3="accent3" accent4="accent4" accent5="accent5" accent6="accent6" hlink="hlink" folHlink="folHlink"/>
  <p:sldLayoutIdLst>
    <p:sldLayoutId id="2147486233" r:id="rId1"/>
    <p:sldLayoutId id="2147486234" r:id="rId2"/>
    <p:sldLayoutId id="2147486235" r:id="rId3"/>
    <p:sldLayoutId id="2147486236" r:id="rId4"/>
    <p:sldLayoutId id="2147486237" r:id="rId5"/>
    <p:sldLayoutId id="2147486238" r:id="rId6"/>
    <p:sldLayoutId id="2147486239" r:id="rId7"/>
    <p:sldLayoutId id="2147486240" r:id="rId8"/>
    <p:sldLayoutId id="2147486241" r:id="rId9"/>
    <p:sldLayoutId id="2147486242" r:id="rId10"/>
    <p:sldLayoutId id="2147486243" r:id="rId11"/>
    <p:sldLayoutId id="2147486244" r:id="rId12"/>
    <p:sldLayoutId id="2147486245" r:id="rId13"/>
    <p:sldLayoutId id="2147486246" r:id="rId14"/>
    <p:sldLayoutId id="2147486247" r:id="rId15"/>
    <p:sldLayoutId id="2147486248" r:id="rId16"/>
    <p:sldLayoutId id="2147486249" r:id="rId17"/>
    <p:sldLayoutId id="2147486250" r:id="rId18"/>
    <p:sldLayoutId id="2147486251" r:id="rId19"/>
    <p:sldLayoutId id="2147486252" r:id="rId20"/>
    <p:sldLayoutId id="2147486253" r:id="rId21"/>
    <p:sldLayoutId id="2147486254" r:id="rId22"/>
    <p:sldLayoutId id="2147486255" r:id="rId23"/>
    <p:sldLayoutId id="2147486256" r:id="rId24"/>
    <p:sldLayoutId id="2147486257" r:id="rId25"/>
    <p:sldLayoutId id="2147486258" r:id="rId26"/>
  </p:sldLayoutIdLst>
  <p:hf hdr="0" ftr="0"/>
  <p:txStyles>
    <p:titleStyle>
      <a:lvl1pPr algn="ctr" defTabSz="455663"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5663"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1325"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66993"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2652"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1752" indent="-341752" algn="l" defTabSz="455663"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0460" indent="-284790" algn="l" defTabSz="455663"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39143" indent="-227840" algn="l" defTabSz="455663"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594828" indent="-227840" algn="l" defTabSz="455663"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0495" indent="-227840" algn="l" defTabSz="45566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06156" indent="-227840" algn="l" defTabSz="455663" rtl="0" eaLnBrk="1" latinLnBrk="0" hangingPunct="1">
        <a:spcBef>
          <a:spcPct val="20000"/>
        </a:spcBef>
        <a:buFont typeface="Arial"/>
        <a:buChar char="•"/>
        <a:defRPr sz="2000" kern="1200">
          <a:solidFill>
            <a:schemeClr val="tx1"/>
          </a:solidFill>
          <a:latin typeface="+mn-lt"/>
          <a:ea typeface="+mn-ea"/>
          <a:cs typeface="+mn-cs"/>
        </a:defRPr>
      </a:lvl6pPr>
      <a:lvl7pPr marL="2961817" indent="-227840" algn="l" defTabSz="455663" rtl="0" eaLnBrk="1" latinLnBrk="0" hangingPunct="1">
        <a:spcBef>
          <a:spcPct val="20000"/>
        </a:spcBef>
        <a:buFont typeface="Arial"/>
        <a:buChar char="•"/>
        <a:defRPr sz="2000" kern="1200">
          <a:solidFill>
            <a:schemeClr val="tx1"/>
          </a:solidFill>
          <a:latin typeface="+mn-lt"/>
          <a:ea typeface="+mn-ea"/>
          <a:cs typeface="+mn-cs"/>
        </a:defRPr>
      </a:lvl7pPr>
      <a:lvl8pPr marL="3417486" indent="-227840" algn="l" defTabSz="455663" rtl="0" eaLnBrk="1" latinLnBrk="0" hangingPunct="1">
        <a:spcBef>
          <a:spcPct val="20000"/>
        </a:spcBef>
        <a:buFont typeface="Arial"/>
        <a:buChar char="•"/>
        <a:defRPr sz="2000" kern="1200">
          <a:solidFill>
            <a:schemeClr val="tx1"/>
          </a:solidFill>
          <a:latin typeface="+mn-lt"/>
          <a:ea typeface="+mn-ea"/>
          <a:cs typeface="+mn-cs"/>
        </a:defRPr>
      </a:lvl8pPr>
      <a:lvl9pPr marL="3873143" indent="-227840" algn="l" defTabSz="4556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663" rtl="0" eaLnBrk="1" latinLnBrk="0" hangingPunct="1">
        <a:defRPr sz="1800" kern="1200">
          <a:solidFill>
            <a:schemeClr val="tx1"/>
          </a:solidFill>
          <a:latin typeface="+mn-lt"/>
          <a:ea typeface="+mn-ea"/>
          <a:cs typeface="+mn-cs"/>
        </a:defRPr>
      </a:lvl1pPr>
      <a:lvl2pPr marL="455663" algn="l" defTabSz="455663" rtl="0" eaLnBrk="1" latinLnBrk="0" hangingPunct="1">
        <a:defRPr sz="1800" kern="1200">
          <a:solidFill>
            <a:schemeClr val="tx1"/>
          </a:solidFill>
          <a:latin typeface="+mn-lt"/>
          <a:ea typeface="+mn-ea"/>
          <a:cs typeface="+mn-cs"/>
        </a:defRPr>
      </a:lvl2pPr>
      <a:lvl3pPr marL="911325" algn="l" defTabSz="455663" rtl="0" eaLnBrk="1" latinLnBrk="0" hangingPunct="1">
        <a:defRPr sz="1800" kern="1200">
          <a:solidFill>
            <a:schemeClr val="tx1"/>
          </a:solidFill>
          <a:latin typeface="+mn-lt"/>
          <a:ea typeface="+mn-ea"/>
          <a:cs typeface="+mn-cs"/>
        </a:defRPr>
      </a:lvl3pPr>
      <a:lvl4pPr marL="1366993" algn="l" defTabSz="455663" rtl="0" eaLnBrk="1" latinLnBrk="0" hangingPunct="1">
        <a:defRPr sz="1800" kern="1200">
          <a:solidFill>
            <a:schemeClr val="tx1"/>
          </a:solidFill>
          <a:latin typeface="+mn-lt"/>
          <a:ea typeface="+mn-ea"/>
          <a:cs typeface="+mn-cs"/>
        </a:defRPr>
      </a:lvl4pPr>
      <a:lvl5pPr marL="1822652" algn="l" defTabSz="455663" rtl="0" eaLnBrk="1" latinLnBrk="0" hangingPunct="1">
        <a:defRPr sz="1800" kern="1200">
          <a:solidFill>
            <a:schemeClr val="tx1"/>
          </a:solidFill>
          <a:latin typeface="+mn-lt"/>
          <a:ea typeface="+mn-ea"/>
          <a:cs typeface="+mn-cs"/>
        </a:defRPr>
      </a:lvl5pPr>
      <a:lvl6pPr marL="2278319" algn="l" defTabSz="455663" rtl="0" eaLnBrk="1" latinLnBrk="0" hangingPunct="1">
        <a:defRPr sz="1800" kern="1200">
          <a:solidFill>
            <a:schemeClr val="tx1"/>
          </a:solidFill>
          <a:latin typeface="+mn-lt"/>
          <a:ea typeface="+mn-ea"/>
          <a:cs typeface="+mn-cs"/>
        </a:defRPr>
      </a:lvl6pPr>
      <a:lvl7pPr marL="2733985" algn="l" defTabSz="455663" rtl="0" eaLnBrk="1" latinLnBrk="0" hangingPunct="1">
        <a:defRPr sz="1800" kern="1200">
          <a:solidFill>
            <a:schemeClr val="tx1"/>
          </a:solidFill>
          <a:latin typeface="+mn-lt"/>
          <a:ea typeface="+mn-ea"/>
          <a:cs typeface="+mn-cs"/>
        </a:defRPr>
      </a:lvl7pPr>
      <a:lvl8pPr marL="3189656" algn="l" defTabSz="455663" rtl="0" eaLnBrk="1" latinLnBrk="0" hangingPunct="1">
        <a:defRPr sz="1800" kern="1200">
          <a:solidFill>
            <a:schemeClr val="tx1"/>
          </a:solidFill>
          <a:latin typeface="+mn-lt"/>
          <a:ea typeface="+mn-ea"/>
          <a:cs typeface="+mn-cs"/>
        </a:defRPr>
      </a:lvl8pPr>
      <a:lvl9pPr marL="3645312" algn="l" defTabSz="4556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7"/>
            <a:ext cx="3619500" cy="119063"/>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ED520173-7D7F-4FBC-A781-33E654CAA422}" type="datetime1">
              <a:rPr lang="fi-FI" smtClean="0">
                <a:solidFill>
                  <a:prstClr val="black">
                    <a:tint val="75000"/>
                  </a:prstClr>
                </a:solidFill>
                <a:latin typeface="Arial" charset="0"/>
                <a:ea typeface="ＭＳ Ｐゴシック" charset="0"/>
                <a:cs typeface="ＭＳ Ｐゴシック" charset="0"/>
              </a:rPr>
              <a:pPr fontAlgn="base">
                <a:spcBef>
                  <a:spcPct val="0"/>
                </a:spcBef>
                <a:spcAft>
                  <a:spcPct val="0"/>
                </a:spcAft>
                <a:defRPr/>
              </a:pPr>
              <a:t>21.9.2020</a:t>
            </a:fld>
            <a:endParaRPr lang="fi-FI">
              <a:solidFill>
                <a:prstClr val="black">
                  <a:tint val="75000"/>
                </a:prstClr>
              </a:solidFill>
              <a:latin typeface="Arial" charset="0"/>
              <a:ea typeface="ＭＳ Ｐゴシック" charset="0"/>
              <a:cs typeface="ＭＳ Ｐゴシック" charset="0"/>
            </a:endParaRP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30254668"/>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3908" r:id="rId19"/>
    <p:sldLayoutId id="2147483909" r:id="rId20"/>
    <p:sldLayoutId id="2147483910" r:id="rId21"/>
    <p:sldLayoutId id="2147483911" r:id="rId22"/>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70"/>
            <a:ext cx="3619500" cy="119063"/>
          </a:xfrm>
          <a:prstGeom prst="rect">
            <a:avLst/>
          </a:prstGeom>
        </p:spPr>
        <p:txBody>
          <a:bodyPr vert="horz" lIns="91440" tIns="45720" rIns="0" bIns="45720" rtlCol="0" anchor="ctr"/>
          <a:lstStyle>
            <a:lvl1pPr algn="r">
              <a:defRPr sz="900">
                <a:solidFill>
                  <a:schemeClr val="tx1">
                    <a:tint val="75000"/>
                  </a:schemeClr>
                </a:solidFill>
              </a:defRPr>
            </a:lvl1pPr>
          </a:lstStyle>
          <a:p>
            <a:pPr defTabSz="457200"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5056956" y="4635029"/>
            <a:ext cx="3619500" cy="139304"/>
          </a:xfrm>
          <a:prstGeom prst="rect">
            <a:avLst/>
          </a:prstGeom>
        </p:spPr>
        <p:txBody>
          <a:bodyPr vert="horz" lIns="91440" tIns="45720" rIns="0" bIns="45720" rtlCol="0" anchor="ctr"/>
          <a:lstStyle>
            <a:lvl1pPr algn="r">
              <a:defRPr sz="900">
                <a:solidFill>
                  <a:schemeClr val="tx1">
                    <a:tint val="75000"/>
                  </a:schemeClr>
                </a:solidFill>
              </a:defRPr>
            </a:lvl1pPr>
          </a:lstStyle>
          <a:p>
            <a:pPr defTabSz="457200" fontAlgn="base">
              <a:spcBef>
                <a:spcPct val="0"/>
              </a:spcBef>
              <a:spcAft>
                <a:spcPct val="0"/>
              </a:spcAft>
              <a:defRPr/>
            </a:pPr>
            <a:r>
              <a:rPr lang="fi-FI" dirty="0">
                <a:solidFill>
                  <a:prstClr val="black">
                    <a:tint val="75000"/>
                  </a:prstClr>
                </a:solidFill>
                <a:latin typeface="Arial" charset="0"/>
                <a:ea typeface="ＭＳ Ｐゴシック" charset="0"/>
                <a:cs typeface="ＭＳ Ｐゴシック" charset="0"/>
              </a:rPr>
              <a:t>28.11.2014</a:t>
            </a:r>
          </a:p>
        </p:txBody>
      </p:sp>
      <p:sp>
        <p:nvSpPr>
          <p:cNvPr id="9" name="Slide Number Placeholder 8"/>
          <p:cNvSpPr>
            <a:spLocks noGrp="1"/>
          </p:cNvSpPr>
          <p:nvPr>
            <p:ph type="sldNum" sz="quarter" idx="4"/>
          </p:nvPr>
        </p:nvSpPr>
        <p:spPr>
          <a:xfrm>
            <a:off x="5056956" y="4774333"/>
            <a:ext cx="3619500" cy="121444"/>
          </a:xfrm>
          <a:prstGeom prst="rect">
            <a:avLst/>
          </a:prstGeom>
        </p:spPr>
        <p:txBody>
          <a:bodyPr vert="horz" lIns="91440" tIns="45720" rIns="0" bIns="45720" rtlCol="0" anchor="ctr"/>
          <a:lstStyle>
            <a:lvl1pPr algn="r">
              <a:defRPr sz="900">
                <a:solidFill>
                  <a:schemeClr val="tx1">
                    <a:tint val="75000"/>
                  </a:schemeClr>
                </a:solidFill>
              </a:defRPr>
            </a:lvl1pPr>
          </a:lstStyle>
          <a:p>
            <a:pPr defTabSz="457200"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defTabSz="457200"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53574870"/>
      </p:ext>
    </p:extLst>
  </p:cSld>
  <p:clrMap bg1="lt1" tx1="dk1" bg2="lt2" tx2="dk2" accent1="accent1" accent2="accent2" accent3="accent3" accent4="accent4" accent5="accent5" accent6="accent6" hlink="hlink" folHlink="folHlink"/>
  <p:sldLayoutIdLst>
    <p:sldLayoutId id="2147486270" r:id="rId1"/>
    <p:sldLayoutId id="2147486271" r:id="rId2"/>
    <p:sldLayoutId id="2147486272" r:id="rId3"/>
    <p:sldLayoutId id="2147486273" r:id="rId4"/>
    <p:sldLayoutId id="2147486274" r:id="rId5"/>
    <p:sldLayoutId id="2147486275" r:id="rId6"/>
    <p:sldLayoutId id="2147486276" r:id="rId7"/>
    <p:sldLayoutId id="2147486277" r:id="rId8"/>
    <p:sldLayoutId id="2147486278" r:id="rId9"/>
    <p:sldLayoutId id="2147486279" r:id="rId10"/>
    <p:sldLayoutId id="2147486280" r:id="rId11"/>
    <p:sldLayoutId id="2147486281" r:id="rId12"/>
    <p:sldLayoutId id="2147486282" r:id="rId13"/>
    <p:sldLayoutId id="2147486283" r:id="rId14"/>
    <p:sldLayoutId id="2147486284" r:id="rId15"/>
    <p:sldLayoutId id="2147486285" r:id="rId16"/>
    <p:sldLayoutId id="2147486286" r:id="rId17"/>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1"/>
            </p:custDataLst>
          </p:nvPr>
        </p:nvGraphicFramePr>
        <p:xfrm>
          <a:off x="595" y="595"/>
          <a:ext cx="596" cy="596"/>
        </p:xfrm>
        <a:graphic>
          <a:graphicData uri="http://schemas.openxmlformats.org/presentationml/2006/ole">
            <mc:AlternateContent xmlns:mc="http://schemas.openxmlformats.org/markup-compatibility/2006">
              <mc:Choice xmlns:v="urn:schemas-microsoft-com:vml" Requires="v">
                <p:oleObj spid="_x0000_s2053" name="think-cell Slide" r:id="rId12" imgW="395" imgH="396" progId="TCLayout.ActiveDocument.1">
                  <p:embed/>
                </p:oleObj>
              </mc:Choice>
              <mc:Fallback>
                <p:oleObj name="think-cell Slide" r:id="rId12" imgW="395" imgH="396" progId="TCLayout.ActiveDocument.1">
                  <p:embed/>
                  <p:pic>
                    <p:nvPicPr>
                      <p:cNvPr id="5" name="Object 4" hidden="1"/>
                      <p:cNvPicPr/>
                      <p:nvPr/>
                    </p:nvPicPr>
                    <p:blipFill>
                      <a:blip r:embed="rId13"/>
                      <a:stretch>
                        <a:fillRect/>
                      </a:stretch>
                    </p:blipFill>
                    <p:spPr>
                      <a:xfrm>
                        <a:off x="595" y="595"/>
                        <a:ext cx="596" cy="596"/>
                      </a:xfrm>
                      <a:prstGeom prst="rect">
                        <a:avLst/>
                      </a:prstGeom>
                    </p:spPr>
                  </p:pic>
                </p:oleObj>
              </mc:Fallback>
            </mc:AlternateContent>
          </a:graphicData>
        </a:graphic>
      </p:graphicFrame>
      <p:sp>
        <p:nvSpPr>
          <p:cNvPr id="2" name="Title Text"/>
          <p:cNvSpPr txBox="1">
            <a:spLocks noGrp="1"/>
          </p:cNvSpPr>
          <p:nvPr>
            <p:ph type="title"/>
          </p:nvPr>
        </p:nvSpPr>
        <p:spPr>
          <a:xfrm>
            <a:off x="633413" y="133350"/>
            <a:ext cx="7877175" cy="8572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33413" y="1181100"/>
            <a:ext cx="7877175" cy="34861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84637" y="4905375"/>
            <a:ext cx="227626" cy="241092"/>
          </a:xfrm>
          <a:prstGeom prst="rect">
            <a:avLst/>
          </a:prstGeom>
          <a:ln w="12700">
            <a:miter lim="400000"/>
          </a:ln>
        </p:spPr>
        <p:txBody>
          <a:bodyPr wrap="none" lIns="50800" tIns="50800" rIns="50800" bIns="50800">
            <a:spAutoFit/>
          </a:bodyPr>
          <a:lstStyle>
            <a:lvl1pPr>
              <a:defRPr sz="9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160290301"/>
      </p:ext>
    </p:extLst>
  </p:cSld>
  <p:clrMap bg1="lt1" tx1="dk1" bg2="lt2" tx2="dk2" accent1="accent1" accent2="accent2" accent3="accent3" accent4="accent4" accent5="accent5" accent6="accent6" hlink="hlink" folHlink="folHlink"/>
  <p:sldLayoutIdLst>
    <p:sldLayoutId id="2147486299" r:id="rId1"/>
    <p:sldLayoutId id="2147486300" r:id="rId2"/>
    <p:sldLayoutId id="2147486301" r:id="rId3"/>
    <p:sldLayoutId id="2147486302" r:id="rId4"/>
    <p:sldLayoutId id="2147486303" r:id="rId5"/>
    <p:sldLayoutId id="2147486304" r:id="rId6"/>
    <p:sldLayoutId id="2147486305" r:id="rId7"/>
    <p:sldLayoutId id="2147486306" r:id="rId8"/>
  </p:sldLayoutIdLst>
  <p:transition spd="med"/>
  <p:txStyles>
    <p:title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Helvetica Neue Medium"/>
          <a:ea typeface="Helvetica Neue Medium"/>
          <a:cs typeface="Helvetica Neue Medium"/>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Helvetica Neue Medium"/>
          <a:ea typeface="Helvetica Neue Medium"/>
          <a:cs typeface="Helvetica Neue Medium"/>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Helvetica Neue Medium"/>
          <a:ea typeface="Helvetica Neue Medium"/>
          <a:cs typeface="Helvetica Neue Medium"/>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Helvetica Neue Medium"/>
          <a:ea typeface="Helvetica Neue Medium"/>
          <a:cs typeface="Helvetica Neue Medium"/>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Helvetica Neue Medium"/>
          <a:ea typeface="Helvetica Neue Medium"/>
          <a:cs typeface="Helvetica Neue Medium"/>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Helvetica Neue Medium"/>
          <a:ea typeface="Helvetica Neue Medium"/>
          <a:cs typeface="Helvetica Neue Medium"/>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Helvetica Neue Medium"/>
          <a:ea typeface="Helvetica Neue Medium"/>
          <a:cs typeface="Helvetica Neue Medium"/>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Helvetica Neue Medium"/>
          <a:ea typeface="Helvetica Neue Medium"/>
          <a:cs typeface="Helvetica Neue Medium"/>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Helvetica Neue Medium"/>
          <a:ea typeface="Helvetica Neue Medium"/>
          <a:cs typeface="Helvetica Neue Medium"/>
          <a:sym typeface="Helvetica Neue Medium"/>
        </a:defRPr>
      </a:lvl9pPr>
    </p:titleStyle>
    <p:bodyStyle>
      <a:lvl1pPr marL="238125" marR="0" indent="-238125" algn="l" defTabSz="309563" rtl="0" latinLnBrk="0">
        <a:lnSpc>
          <a:spcPct val="100000"/>
        </a:lnSpc>
        <a:spcBef>
          <a:spcPts val="2213"/>
        </a:spcBef>
        <a:spcAft>
          <a:spcPts val="0"/>
        </a:spcAft>
        <a:buClrTx/>
        <a:buSzPct val="125000"/>
        <a:buFontTx/>
        <a:buChar char="•"/>
        <a:tabLst/>
        <a:defRPr sz="1800" b="0" i="0" u="none" strike="noStrike" cap="none" spc="0" baseline="0">
          <a:solidFill>
            <a:srgbClr val="000000"/>
          </a:solidFill>
          <a:uFillTx/>
          <a:latin typeface="+mj-lt"/>
          <a:ea typeface="+mj-ea"/>
          <a:cs typeface="+mj-cs"/>
          <a:sym typeface="Helvetica Neue"/>
        </a:defRPr>
      </a:lvl1pPr>
      <a:lvl2pPr marL="476250" marR="0" indent="-238125" algn="l" defTabSz="309563" rtl="0" latinLnBrk="0">
        <a:lnSpc>
          <a:spcPct val="100000"/>
        </a:lnSpc>
        <a:spcBef>
          <a:spcPts val="2213"/>
        </a:spcBef>
        <a:spcAft>
          <a:spcPts val="0"/>
        </a:spcAft>
        <a:buClrTx/>
        <a:buSzPct val="125000"/>
        <a:buFontTx/>
        <a:buChar char="•"/>
        <a:tabLst/>
        <a:defRPr sz="1800" b="0" i="0" u="none" strike="noStrike" cap="none" spc="0" baseline="0">
          <a:solidFill>
            <a:srgbClr val="000000"/>
          </a:solidFill>
          <a:uFillTx/>
          <a:latin typeface="+mj-lt"/>
          <a:ea typeface="+mj-ea"/>
          <a:cs typeface="+mj-cs"/>
          <a:sym typeface="Helvetica Neue"/>
        </a:defRPr>
      </a:lvl2pPr>
      <a:lvl3pPr marL="714375" marR="0" indent="-238125" algn="l" defTabSz="309563" rtl="0" latinLnBrk="0">
        <a:lnSpc>
          <a:spcPct val="100000"/>
        </a:lnSpc>
        <a:spcBef>
          <a:spcPts val="2213"/>
        </a:spcBef>
        <a:spcAft>
          <a:spcPts val="0"/>
        </a:spcAft>
        <a:buClrTx/>
        <a:buSzPct val="125000"/>
        <a:buFontTx/>
        <a:buChar char="•"/>
        <a:tabLst/>
        <a:defRPr sz="1800" b="0" i="0" u="none" strike="noStrike" cap="none" spc="0" baseline="0">
          <a:solidFill>
            <a:srgbClr val="000000"/>
          </a:solidFill>
          <a:uFillTx/>
          <a:latin typeface="+mj-lt"/>
          <a:ea typeface="+mj-ea"/>
          <a:cs typeface="+mj-cs"/>
          <a:sym typeface="Helvetica Neue"/>
        </a:defRPr>
      </a:lvl3pPr>
      <a:lvl4pPr marL="952500" marR="0" indent="-238125" algn="l" defTabSz="309563" rtl="0" latinLnBrk="0">
        <a:lnSpc>
          <a:spcPct val="100000"/>
        </a:lnSpc>
        <a:spcBef>
          <a:spcPts val="2213"/>
        </a:spcBef>
        <a:spcAft>
          <a:spcPts val="0"/>
        </a:spcAft>
        <a:buClrTx/>
        <a:buSzPct val="125000"/>
        <a:buFontTx/>
        <a:buChar char="•"/>
        <a:tabLst/>
        <a:defRPr sz="1800" b="0" i="0" u="none" strike="noStrike" cap="none" spc="0" baseline="0">
          <a:solidFill>
            <a:srgbClr val="000000"/>
          </a:solidFill>
          <a:uFillTx/>
          <a:latin typeface="+mj-lt"/>
          <a:ea typeface="+mj-ea"/>
          <a:cs typeface="+mj-cs"/>
          <a:sym typeface="Helvetica Neue"/>
        </a:defRPr>
      </a:lvl4pPr>
      <a:lvl5pPr marL="1190625" marR="0" indent="-238125" algn="l" defTabSz="309563" rtl="0" latinLnBrk="0">
        <a:lnSpc>
          <a:spcPct val="100000"/>
        </a:lnSpc>
        <a:spcBef>
          <a:spcPts val="2213"/>
        </a:spcBef>
        <a:spcAft>
          <a:spcPts val="0"/>
        </a:spcAft>
        <a:buClrTx/>
        <a:buSzPct val="125000"/>
        <a:buFontTx/>
        <a:buChar char="•"/>
        <a:tabLst/>
        <a:defRPr sz="1800" b="0" i="0" u="none" strike="noStrike" cap="none" spc="0" baseline="0">
          <a:solidFill>
            <a:srgbClr val="000000"/>
          </a:solidFill>
          <a:uFillTx/>
          <a:latin typeface="+mj-lt"/>
          <a:ea typeface="+mj-ea"/>
          <a:cs typeface="+mj-cs"/>
          <a:sym typeface="Helvetica Neue"/>
        </a:defRPr>
      </a:lvl5pPr>
      <a:lvl6pPr marL="1410432" marR="0" indent="-219807" algn="l" defTabSz="309563" rtl="0" latinLnBrk="0">
        <a:lnSpc>
          <a:spcPct val="100000"/>
        </a:lnSpc>
        <a:spcBef>
          <a:spcPts val="2213"/>
        </a:spcBef>
        <a:spcAft>
          <a:spcPts val="0"/>
        </a:spcAft>
        <a:buClrTx/>
        <a:buSzPct val="125000"/>
        <a:buFontTx/>
        <a:buChar char="•"/>
        <a:tabLst/>
        <a:defRPr sz="1800" b="0" i="0" u="none" strike="noStrike" cap="none" spc="0" baseline="0">
          <a:solidFill>
            <a:srgbClr val="000000"/>
          </a:solidFill>
          <a:uFillTx/>
          <a:latin typeface="+mj-lt"/>
          <a:ea typeface="+mj-ea"/>
          <a:cs typeface="+mj-cs"/>
          <a:sym typeface="Helvetica Neue"/>
        </a:defRPr>
      </a:lvl6pPr>
      <a:lvl7pPr marL="1648557" marR="0" indent="-219807" algn="l" defTabSz="309563" rtl="0" latinLnBrk="0">
        <a:lnSpc>
          <a:spcPct val="100000"/>
        </a:lnSpc>
        <a:spcBef>
          <a:spcPts val="2213"/>
        </a:spcBef>
        <a:spcAft>
          <a:spcPts val="0"/>
        </a:spcAft>
        <a:buClrTx/>
        <a:buSzPct val="125000"/>
        <a:buFontTx/>
        <a:buChar char="•"/>
        <a:tabLst/>
        <a:defRPr sz="1800" b="0" i="0" u="none" strike="noStrike" cap="none" spc="0" baseline="0">
          <a:solidFill>
            <a:srgbClr val="000000"/>
          </a:solidFill>
          <a:uFillTx/>
          <a:latin typeface="+mj-lt"/>
          <a:ea typeface="+mj-ea"/>
          <a:cs typeface="+mj-cs"/>
          <a:sym typeface="Helvetica Neue"/>
        </a:defRPr>
      </a:lvl7pPr>
      <a:lvl8pPr marL="1886682" marR="0" indent="-219807" algn="l" defTabSz="309563" rtl="0" latinLnBrk="0">
        <a:lnSpc>
          <a:spcPct val="100000"/>
        </a:lnSpc>
        <a:spcBef>
          <a:spcPts val="2213"/>
        </a:spcBef>
        <a:spcAft>
          <a:spcPts val="0"/>
        </a:spcAft>
        <a:buClrTx/>
        <a:buSzPct val="125000"/>
        <a:buFontTx/>
        <a:buChar char="•"/>
        <a:tabLst/>
        <a:defRPr sz="1800" b="0" i="0" u="none" strike="noStrike" cap="none" spc="0" baseline="0">
          <a:solidFill>
            <a:srgbClr val="000000"/>
          </a:solidFill>
          <a:uFillTx/>
          <a:latin typeface="+mj-lt"/>
          <a:ea typeface="+mj-ea"/>
          <a:cs typeface="+mj-cs"/>
          <a:sym typeface="Helvetica Neue"/>
        </a:defRPr>
      </a:lvl8pPr>
      <a:lvl9pPr marL="2124807" marR="0" indent="-219807" algn="l" defTabSz="309563" rtl="0" latinLnBrk="0">
        <a:lnSpc>
          <a:spcPct val="100000"/>
        </a:lnSpc>
        <a:spcBef>
          <a:spcPts val="2213"/>
        </a:spcBef>
        <a:spcAft>
          <a:spcPts val="0"/>
        </a:spcAft>
        <a:buClrTx/>
        <a:buSzPct val="125000"/>
        <a:buFontTx/>
        <a:buChar char="•"/>
        <a:tabLst/>
        <a:defRPr sz="1800" b="0" i="0" u="none" strike="noStrike" cap="none" spc="0" baseline="0">
          <a:solidFill>
            <a:srgbClr val="000000"/>
          </a:solidFill>
          <a:uFillTx/>
          <a:latin typeface="+mj-lt"/>
          <a:ea typeface="+mj-ea"/>
          <a:cs typeface="+mj-cs"/>
          <a:sym typeface="Helvetica Neue"/>
        </a:defRPr>
      </a:lvl9pPr>
    </p:bodyStyle>
    <p:otherStyle>
      <a:lvl1pPr marL="0" marR="0" indent="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1pPr>
      <a:lvl2pPr marL="0" marR="0" indent="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2pPr>
      <a:lvl3pPr marL="0" marR="0" indent="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3pPr>
      <a:lvl4pPr marL="0" marR="0" indent="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4pPr>
      <a:lvl5pPr marL="0" marR="0" indent="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5pPr>
      <a:lvl6pPr marL="0" marR="0" indent="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6pPr>
      <a:lvl7pPr marL="0" marR="0" indent="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7pPr>
      <a:lvl8pPr marL="0" marR="0" indent="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8pPr>
      <a:lvl9pPr marL="0" marR="0" indent="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4464870"/>
            <a:ext cx="3619500" cy="119063"/>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4940300" y="4583908"/>
            <a:ext cx="3619500" cy="13930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4E6C4FC2-043E-0E44-BD9B-2431B69F8AA0}" type="datetime1">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21.9.2020</a:t>
            </a:fld>
            <a:endParaRPr lang="fi-FI">
              <a:solidFill>
                <a:prstClr val="black">
                  <a:tint val="75000"/>
                </a:prstClr>
              </a:solidFill>
              <a:latin typeface="Arial" charset="0"/>
              <a:ea typeface="ＭＳ Ｐゴシック" charset="0"/>
              <a:cs typeface="ＭＳ Ｐゴシック" charset="0"/>
            </a:endParaRPr>
          </a:p>
        </p:txBody>
      </p:sp>
      <p:sp>
        <p:nvSpPr>
          <p:cNvPr id="9" name="Slide Number Placeholder 8"/>
          <p:cNvSpPr>
            <a:spLocks noGrp="1"/>
          </p:cNvSpPr>
          <p:nvPr>
            <p:ph type="sldNum" sz="quarter" idx="4"/>
          </p:nvPr>
        </p:nvSpPr>
        <p:spPr>
          <a:xfrm>
            <a:off x="4940300" y="4723212"/>
            <a:ext cx="3619500" cy="12144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57396180"/>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 id="2147483931" r:id="rId19"/>
    <p:sldLayoutId id="2147483932" r:id="rId20"/>
    <p:sldLayoutId id="2147483933" r:id="rId21"/>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4464871"/>
            <a:ext cx="3619500" cy="119063"/>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endParaRPr lang="fi-FI">
              <a:solidFill>
                <a:prstClr val="black">
                  <a:tint val="75000"/>
                </a:prstClr>
              </a:solidFill>
              <a:latin typeface="Arial" charset="0"/>
              <a:ea typeface="ＭＳ Ｐゴシック" charset="0"/>
              <a:cs typeface="ＭＳ Ｐゴシック" charset="0"/>
            </a:endParaRPr>
          </a:p>
        </p:txBody>
      </p:sp>
      <p:sp>
        <p:nvSpPr>
          <p:cNvPr id="8" name="Date Placeholder 7"/>
          <p:cNvSpPr>
            <a:spLocks noGrp="1"/>
          </p:cNvSpPr>
          <p:nvPr>
            <p:ph type="dt" sz="half" idx="2"/>
          </p:nvPr>
        </p:nvSpPr>
        <p:spPr>
          <a:xfrm>
            <a:off x="4940300" y="4583908"/>
            <a:ext cx="3619500" cy="139304"/>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4E6C4FC2-043E-0E44-BD9B-2431B69F8AA0}" type="datetime1">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21.9.2020</a:t>
            </a:fld>
            <a:endParaRPr lang="fi-FI">
              <a:solidFill>
                <a:prstClr val="black">
                  <a:tint val="75000"/>
                </a:prstClr>
              </a:solidFill>
              <a:latin typeface="Arial" charset="0"/>
              <a:ea typeface="ＭＳ Ｐゴシック" charset="0"/>
              <a:cs typeface="ＭＳ Ｐゴシック" charset="0"/>
            </a:endParaRPr>
          </a:p>
        </p:txBody>
      </p:sp>
      <p:sp>
        <p:nvSpPr>
          <p:cNvPr id="9" name="Slide Number Placeholder 8"/>
          <p:cNvSpPr>
            <a:spLocks noGrp="1"/>
          </p:cNvSpPr>
          <p:nvPr>
            <p:ph type="sldNum" sz="quarter" idx="4"/>
          </p:nvPr>
        </p:nvSpPr>
        <p:spPr>
          <a:xfrm>
            <a:off x="4940300" y="4723971"/>
            <a:ext cx="3619500" cy="121445"/>
          </a:xfrm>
          <a:prstGeom prst="rect">
            <a:avLst/>
          </a:prstGeom>
        </p:spPr>
        <p:txBody>
          <a:bodyPr vert="horz" lIns="91440" tIns="45720" rIns="0" bIns="45720" rtlCol="0" anchor="ctr"/>
          <a:lstStyle>
            <a:lvl1pPr algn="r">
              <a:defRPr sz="900">
                <a:solidFill>
                  <a:schemeClr val="tx1">
                    <a:tint val="75000"/>
                  </a:schemeClr>
                </a:solidFill>
              </a:defRPr>
            </a:lvl1pPr>
          </a:lstStyle>
          <a:p>
            <a:pPr fontAlgn="base">
              <a:spcBef>
                <a:spcPct val="0"/>
              </a:spcBef>
              <a:spcAft>
                <a:spcPct val="0"/>
              </a:spcAft>
              <a:defRPr/>
            </a:pPr>
            <a:fld id="{805BCDE0-955E-2A43-932A-046BF80DB991}" type="slidenum">
              <a:rPr lang="fi-FI">
                <a:solidFill>
                  <a:prstClr val="black">
                    <a:tint val="75000"/>
                  </a:prstClr>
                </a:solidFill>
                <a:latin typeface="Arial" charset="0"/>
                <a:ea typeface="ＭＳ Ｐゴシック" charset="0"/>
                <a:cs typeface="ＭＳ Ｐゴシック" charset="0"/>
              </a:rPr>
              <a:pPr fontAlgn="base">
                <a:spcBef>
                  <a:spcPct val="0"/>
                </a:spcBef>
                <a:spcAft>
                  <a:spcPct val="0"/>
                </a:spcAft>
                <a:defRPr/>
              </a:pPr>
              <a:t>‹#›</a:t>
            </a:fld>
            <a:endParaRPr lang="fi-FI">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51906891"/>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79" r:id="rId15"/>
    <p:sldLayoutId id="2147483980" r:id="rId16"/>
    <p:sldLayoutId id="2147483981" r:id="rId17"/>
    <p:sldLayoutId id="2147483982" r:id="rId18"/>
    <p:sldLayoutId id="2147483983" r:id="rId19"/>
    <p:sldLayoutId id="2147483984" r:id="rId20"/>
    <p:sldLayoutId id="2147483985" r:id="rId21"/>
  </p:sldLayoutIdLst>
  <p:hf hdr="0" ft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09.xml"/></Relationships>
</file>

<file path=ppt/slides/_rels/slide1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xml"/><Relationship Id="rId1" Type="http://schemas.openxmlformats.org/officeDocument/2006/relationships/slideLayout" Target="../slideLayouts/slideLayout1275.xml"/></Relationships>
</file>

<file path=ppt/slides/_rels/slide1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xml"/><Relationship Id="rId1" Type="http://schemas.openxmlformats.org/officeDocument/2006/relationships/slideLayout" Target="../slideLayouts/slideLayout635.xml"/><Relationship Id="rId5" Type="http://schemas.openxmlformats.org/officeDocument/2006/relationships/image" Target="../media/image76.tiff"/><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1062.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6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6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14.xml"/></Relationships>
</file>

<file path=ppt/slides/_rels/slide16.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10.xml"/><Relationship Id="rId1" Type="http://schemas.openxmlformats.org/officeDocument/2006/relationships/slideLayout" Target="../slideLayouts/slideLayout1379.xml"/><Relationship Id="rId4" Type="http://schemas.openxmlformats.org/officeDocument/2006/relationships/image" Target="../media/image8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65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xml"/><Relationship Id="rId1" Type="http://schemas.openxmlformats.org/officeDocument/2006/relationships/slideLayout" Target="../slideLayouts/slideLayout1329.xml"/><Relationship Id="rId4" Type="http://schemas.openxmlformats.org/officeDocument/2006/relationships/image" Target="../media/image6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8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53.xml"/></Relationships>
</file>

<file path=ppt/slides/_rels/slide2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48.xml"/></Relationships>
</file>

<file path=ppt/slides/_rels/slide2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144.xml"/></Relationships>
</file>

<file path=ppt/slides/_rels/slide2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www.tietoa.fi/weup/otaniemi/" TargetMode="External"/><Relationship Id="rId1" Type="http://schemas.openxmlformats.org/officeDocument/2006/relationships/slideLayout" Target="../slideLayouts/slideLayout114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61.xml"/></Relationships>
</file>

<file path=ppt/slides/_rels/slide2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8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8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61.xml"/></Relationships>
</file>

<file path=ppt/slides/_rels/slide2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xml"/><Relationship Id="rId1" Type="http://schemas.openxmlformats.org/officeDocument/2006/relationships/slideLayout" Target="../slideLayouts/slideLayout1088.xml"/><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1227.xml"/></Relationships>
</file>

<file path=ppt/slides/_rels/slide30.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notesSlide" Target="../notesSlides/notesSlide12.xml"/><Relationship Id="rId1" Type="http://schemas.openxmlformats.org/officeDocument/2006/relationships/slideLayout" Target="../slideLayouts/slideLayout1089.xml"/><Relationship Id="rId6" Type="http://schemas.openxmlformats.org/officeDocument/2006/relationships/image" Target="../media/image97.png"/><Relationship Id="rId5" Type="http://schemas.openxmlformats.org/officeDocument/2006/relationships/image" Target="../media/image96.jpeg"/><Relationship Id="rId10" Type="http://schemas.openxmlformats.org/officeDocument/2006/relationships/image" Target="../media/image62.emf"/><Relationship Id="rId4" Type="http://schemas.openxmlformats.org/officeDocument/2006/relationships/image" Target="../media/image95.jpeg"/><Relationship Id="rId9" Type="http://schemas.openxmlformats.org/officeDocument/2006/relationships/image" Target="../media/image100.jpeg"/></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xml"/><Relationship Id="rId1" Type="http://schemas.openxmlformats.org/officeDocument/2006/relationships/slideLayout" Target="../slideLayouts/slideLayout104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91.xml"/></Relationships>
</file>

<file path=ppt/slides/_rels/slide33.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notesSlide" Target="../notesSlides/notesSlide14.xml"/><Relationship Id="rId1" Type="http://schemas.openxmlformats.org/officeDocument/2006/relationships/slideLayout" Target="../slideLayouts/slideLayout1087.xml"/></Relationships>
</file>

<file path=ppt/slides/_rels/slide34.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15.xml"/><Relationship Id="rId1" Type="http://schemas.openxmlformats.org/officeDocument/2006/relationships/slideLayout" Target="../slideLayouts/slideLayout1135.xml"/><Relationship Id="rId5" Type="http://schemas.openxmlformats.org/officeDocument/2006/relationships/image" Target="../media/image105.tiff"/><Relationship Id="rId4" Type="http://schemas.openxmlformats.org/officeDocument/2006/relationships/image" Target="../media/image104.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80.xml"/></Relationships>
</file>

<file path=ppt/slides/_rels/slide36.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image" Target="../media/image106.tiff"/><Relationship Id="rId1" Type="http://schemas.openxmlformats.org/officeDocument/2006/relationships/slideLayout" Target="../slideLayouts/slideLayout1310.xml"/></Relationships>
</file>

<file path=ppt/slides/_rels/slide37.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image" Target="../media/image108.tiff"/><Relationship Id="rId1" Type="http://schemas.openxmlformats.org/officeDocument/2006/relationships/slideLayout" Target="../slideLayouts/slideLayout1310.xml"/></Relationships>
</file>

<file path=ppt/slides/_rels/slide3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06.xml"/></Relationships>
</file>

<file path=ppt/slides/_rels/slide3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1305.xml"/><Relationship Id="rId6" Type="http://schemas.openxmlformats.org/officeDocument/2006/relationships/image" Target="../media/image114.png"/><Relationship Id="rId5" Type="http://schemas.openxmlformats.org/officeDocument/2006/relationships/image" Target="../media/image11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xml"/><Relationship Id="rId1" Type="http://schemas.openxmlformats.org/officeDocument/2006/relationships/slideLayout" Target="../slideLayouts/slideLayout1230.xml"/><Relationship Id="rId4" Type="http://schemas.openxmlformats.org/officeDocument/2006/relationships/image" Target="../media/image7.wmf"/></Relationships>
</file>

<file path=ppt/slides/_rels/slide40.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1305.xml"/></Relationships>
</file>

<file path=ppt/slides/_rels/slide4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303.xml"/></Relationships>
</file>

<file path=ppt/slides/_rels/slide4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311.xml"/></Relationships>
</file>

<file path=ppt/slides/_rels/slide4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6.xml"/><Relationship Id="rId1" Type="http://schemas.openxmlformats.org/officeDocument/2006/relationships/slideLayout" Target="../slideLayouts/slideLayout222.xml"/><Relationship Id="rId4" Type="http://schemas.openxmlformats.org/officeDocument/2006/relationships/image" Target="../media/image119.png"/></Relationships>
</file>

<file path=ppt/slides/_rels/slide44.xml.rels><?xml version="1.0" encoding="UTF-8" standalone="yes"?>
<Relationships xmlns="http://schemas.openxmlformats.org/package/2006/relationships"><Relationship Id="rId2" Type="http://schemas.openxmlformats.org/officeDocument/2006/relationships/image" Target="../media/image120.tiff"/><Relationship Id="rId1" Type="http://schemas.openxmlformats.org/officeDocument/2006/relationships/slideLayout" Target="../slideLayouts/slideLayout222.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21.jpeg"/><Relationship Id="rId1" Type="http://schemas.openxmlformats.org/officeDocument/2006/relationships/slideLayout" Target="../slideLayouts/slideLayout1137.xml"/></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22.jpeg"/><Relationship Id="rId1" Type="http://schemas.openxmlformats.org/officeDocument/2006/relationships/slideLayout" Target="../slideLayouts/slideLayout1142.xml"/></Relationships>
</file>

<file path=ppt/slides/_rels/slide4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23.jpeg"/><Relationship Id="rId1" Type="http://schemas.openxmlformats.org/officeDocument/2006/relationships/slideLayout" Target="../slideLayouts/slideLayout114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5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5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7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5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56.xml"/></Relationships>
</file>

<file path=ppt/slides/_rels/slide5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15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54.xml"/></Relationships>
</file>

<file path=ppt/slides/_rels/slide5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14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57.xml"/></Relationships>
</file>

<file path=ppt/slides/_rels/slide56.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1154.xml"/></Relationships>
</file>

<file path=ppt/slides/_rels/slide5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7.xml"/><Relationship Id="rId1" Type="http://schemas.openxmlformats.org/officeDocument/2006/relationships/slideLayout" Target="../slideLayouts/slideLayout1145.xml"/><Relationship Id="rId4" Type="http://schemas.openxmlformats.org/officeDocument/2006/relationships/image" Target="../media/image7.w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58.xml"/></Relationships>
</file>

<file path=ppt/slides/_rels/slide5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07.xml"/></Relationships>
</file>

<file path=ppt/slides/_rels/slide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1227.xml"/><Relationship Id="rId5" Type="http://schemas.openxmlformats.org/officeDocument/2006/relationships/image" Target="../media/image67.png"/><Relationship Id="rId4" Type="http://schemas.openxmlformats.org/officeDocument/2006/relationships/image" Target="../media/image66.png"/></Relationships>
</file>

<file path=ppt/slides/_rels/slide60.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217.xml"/><Relationship Id="rId6" Type="http://schemas.openxmlformats.org/officeDocument/2006/relationships/image" Target="../media/image133.jpg"/><Relationship Id="rId5" Type="http://schemas.openxmlformats.org/officeDocument/2006/relationships/image" Target="../media/image132.emf"/><Relationship Id="rId4" Type="http://schemas.openxmlformats.org/officeDocument/2006/relationships/image" Target="../media/image131.emf"/></Relationships>
</file>

<file path=ppt/slides/_rels/slide6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8.xml"/><Relationship Id="rId1" Type="http://schemas.openxmlformats.org/officeDocument/2006/relationships/slideLayout" Target="../slideLayouts/slideLayout207.xml"/></Relationships>
</file>

<file path=ppt/slides/_rels/slide6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29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1.xml"/></Relationships>
</file>

<file path=ppt/slides/_rels/slide6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20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6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04.xml"/></Relationships>
</file>

<file path=ppt/slides/_rels/slide7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tiff"/><Relationship Id="rId1" Type="http://schemas.openxmlformats.org/officeDocument/2006/relationships/slideLayout" Target="../slideLayouts/slideLayout223.xml"/></Relationships>
</file>

<file path=ppt/slides/_rels/slide7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24.xml"/></Relationships>
</file>

<file path=ppt/slides/_rels/slide72.xml.rels><?xml version="1.0" encoding="UTF-8" standalone="yes"?>
<Relationships xmlns="http://schemas.openxmlformats.org/package/2006/relationships"><Relationship Id="rId3" Type="http://schemas.openxmlformats.org/officeDocument/2006/relationships/image" Target="../media/image146.tiff"/><Relationship Id="rId2" Type="http://schemas.openxmlformats.org/officeDocument/2006/relationships/image" Target="../media/image145.jpeg"/><Relationship Id="rId1" Type="http://schemas.openxmlformats.org/officeDocument/2006/relationships/slideLayout" Target="../slideLayouts/slideLayout225.xml"/><Relationship Id="rId5" Type="http://schemas.openxmlformats.org/officeDocument/2006/relationships/image" Target="../media/image148.emf"/><Relationship Id="rId4" Type="http://schemas.openxmlformats.org/officeDocument/2006/relationships/image" Target="../media/image147.png"/></Relationships>
</file>

<file path=ppt/slides/_rels/slide7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tiff"/><Relationship Id="rId1" Type="http://schemas.openxmlformats.org/officeDocument/2006/relationships/slideLayout" Target="../slideLayouts/slideLayout223.xml"/></Relationships>
</file>

<file path=ppt/slides/_rels/slide7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20.xml"/><Relationship Id="rId1" Type="http://schemas.openxmlformats.org/officeDocument/2006/relationships/slideLayout" Target="../slideLayouts/slideLayout216.xml"/><Relationship Id="rId4" Type="http://schemas.openxmlformats.org/officeDocument/2006/relationships/image" Target="../media/image87.png"/></Relationships>
</file>

<file path=ppt/slides/_rels/slide75.xml.rels><?xml version="1.0" encoding="UTF-8" standalone="yes"?>
<Relationships xmlns="http://schemas.openxmlformats.org/package/2006/relationships"><Relationship Id="rId2" Type="http://schemas.openxmlformats.org/officeDocument/2006/relationships/image" Target="../media/image152.tiff"/><Relationship Id="rId1" Type="http://schemas.openxmlformats.org/officeDocument/2006/relationships/slideLayout" Target="../slideLayouts/slideLayout226.xml"/></Relationships>
</file>

<file path=ppt/slides/_rels/slide76.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25.xml"/></Relationships>
</file>

<file path=ppt/slides/_rels/slide77.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25.xml"/></Relationships>
</file>

<file path=ppt/slides/_rels/slide78.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25.xml"/></Relationships>
</file>

<file path=ppt/slides/_rels/slide7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27.xml"/></Relationships>
</file>

<file path=ppt/slides/_rels/slide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xml"/><Relationship Id="rId1" Type="http://schemas.openxmlformats.org/officeDocument/2006/relationships/slideLayout" Target="../slideLayouts/slideLayout1052.xml"/><Relationship Id="rId5" Type="http://schemas.openxmlformats.org/officeDocument/2006/relationships/image" Target="../media/image70.png"/><Relationship Id="rId4" Type="http://schemas.openxmlformats.org/officeDocument/2006/relationships/image" Target="../media/image62.emf"/></Relationships>
</file>

<file path=ppt/slides/_rels/slide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7.jpeg"/><Relationship Id="rId1" Type="http://schemas.openxmlformats.org/officeDocument/2006/relationships/slideLayout" Target="../slideLayouts/slideLayout223.xml"/><Relationship Id="rId4" Type="http://schemas.openxmlformats.org/officeDocument/2006/relationships/image" Target="../media/image15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82.xml.rels><?xml version="1.0" encoding="UTF-8" standalone="yes"?>
<Relationships xmlns="http://schemas.openxmlformats.org/package/2006/relationships"><Relationship Id="rId2" Type="http://schemas.openxmlformats.org/officeDocument/2006/relationships/image" Target="../media/image159.tiff"/><Relationship Id="rId1" Type="http://schemas.openxmlformats.org/officeDocument/2006/relationships/slideLayout" Target="../slideLayouts/slideLayout229.xml"/></Relationships>
</file>

<file path=ppt/slides/_rels/slide8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0.png"/><Relationship Id="rId1" Type="http://schemas.openxmlformats.org/officeDocument/2006/relationships/slideLayout" Target="../slideLayouts/slideLayout230.xml"/><Relationship Id="rId4" Type="http://schemas.openxmlformats.org/officeDocument/2006/relationships/image" Target="../media/image161.emf"/></Relationships>
</file>

<file path=ppt/slides/_rels/slide84.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30.xml"/></Relationships>
</file>

<file path=ppt/slides/_rels/slide85.xml.rels><?xml version="1.0" encoding="UTF-8" standalone="yes"?>
<Relationships xmlns="http://schemas.openxmlformats.org/package/2006/relationships"><Relationship Id="rId3" Type="http://schemas.openxmlformats.org/officeDocument/2006/relationships/image" Target="../media/image163.(null)"/><Relationship Id="rId2" Type="http://schemas.openxmlformats.org/officeDocument/2006/relationships/notesSlide" Target="../notesSlides/notesSlide21.xml"/><Relationship Id="rId1" Type="http://schemas.openxmlformats.org/officeDocument/2006/relationships/slideLayout" Target="../slideLayouts/slideLayout231.xml"/><Relationship Id="rId4" Type="http://schemas.openxmlformats.org/officeDocument/2006/relationships/image" Target="../media/image164.emf"/></Relationships>
</file>

<file path=ppt/slides/_rels/slide8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165.png"/><Relationship Id="rId1" Type="http://schemas.openxmlformats.org/officeDocument/2006/relationships/slideLayout" Target="../slideLayouts/slideLayout232.xml"/></Relationships>
</file>

<file path=ppt/slides/_rels/slide87.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66.tiff"/><Relationship Id="rId1" Type="http://schemas.openxmlformats.org/officeDocument/2006/relationships/slideLayout" Target="../slideLayouts/slideLayout217.xml"/></Relationships>
</file>

<file path=ppt/slides/_rels/slide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xml"/><Relationship Id="rId1" Type="http://schemas.openxmlformats.org/officeDocument/2006/relationships/slideLayout" Target="../slideLayouts/slideLayout1053.xml"/><Relationship Id="rId5" Type="http://schemas.openxmlformats.org/officeDocument/2006/relationships/image" Target="../media/image72.emf"/><Relationship Id="rId4" Type="http://schemas.openxmlformats.org/officeDocument/2006/relationships/image" Target="../media/image6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19977" y="1205924"/>
            <a:ext cx="3421049" cy="3388926"/>
          </a:xfrm>
          <a:prstGeom prst="rect">
            <a:avLst/>
          </a:prstGeom>
        </p:spPr>
      </p:pic>
      <p:sp>
        <p:nvSpPr>
          <p:cNvPr id="3" name="object 2">
            <a:extLst>
              <a:ext uri="{FF2B5EF4-FFF2-40B4-BE49-F238E27FC236}">
                <a16:creationId xmlns:a16="http://schemas.microsoft.com/office/drawing/2014/main" id="{426B28F0-1DFA-444A-91A7-A12B126C27F1}"/>
              </a:ext>
            </a:extLst>
          </p:cNvPr>
          <p:cNvSpPr txBox="1"/>
          <p:nvPr/>
        </p:nvSpPr>
        <p:spPr>
          <a:xfrm>
            <a:off x="450211" y="2571750"/>
            <a:ext cx="5462909" cy="727571"/>
          </a:xfrm>
          <a:prstGeom prst="rect">
            <a:avLst/>
          </a:prstGeom>
        </p:spPr>
        <p:txBody>
          <a:bodyPr vert="horz" wrap="square" lIns="0" tIns="0" rIns="0" bIns="0" rtlCol="0">
            <a:spAutoFit/>
          </a:bodyPr>
          <a:lstStyle/>
          <a:p>
            <a:pPr marL="7144" marR="0" lvl="0" indent="0" algn="l" defTabSz="514350" rtl="0" eaLnBrk="1" fontAlgn="auto" latinLnBrk="0" hangingPunct="1">
              <a:lnSpc>
                <a:spcPts val="2800"/>
              </a:lnSpc>
              <a:spcBef>
                <a:spcPts val="0"/>
              </a:spcBef>
              <a:spcAft>
                <a:spcPts val="0"/>
              </a:spcAft>
              <a:buClrTx/>
              <a:buSzTx/>
              <a:buFontTx/>
              <a:buNone/>
              <a:tabLst/>
              <a:defRPr/>
            </a:pPr>
            <a:r>
              <a:rPr kumimoji="0" lang="fi-FI" sz="3000" b="1" i="0" u="none" strike="noStrike" kern="1200" cap="none" spc="-253" normalizeH="0" baseline="0" noProof="0" dirty="0" err="1">
                <a:ln>
                  <a:noFill/>
                </a:ln>
                <a:solidFill>
                  <a:srgbClr val="FF0000"/>
                </a:solidFill>
                <a:effectLst/>
                <a:uLnTx/>
                <a:uFillTx/>
                <a:latin typeface="Arial"/>
                <a:ea typeface="ＭＳ Ｐゴシック" charset="0"/>
                <a:cs typeface="Arial"/>
              </a:rPr>
              <a:t>Sustainable</a:t>
            </a:r>
            <a:r>
              <a:rPr kumimoji="0" lang="fi-FI" sz="3000" b="1" i="0" u="none" strike="noStrike" kern="1200" cap="none" spc="-253" normalizeH="0" baseline="0" noProof="0" dirty="0">
                <a:ln>
                  <a:noFill/>
                </a:ln>
                <a:solidFill>
                  <a:srgbClr val="FF0000"/>
                </a:solidFill>
                <a:effectLst/>
                <a:uLnTx/>
                <a:uFillTx/>
                <a:latin typeface="Arial"/>
                <a:ea typeface="ＭＳ Ｐゴシック" charset="0"/>
                <a:cs typeface="Arial"/>
              </a:rPr>
              <a:t> and </a:t>
            </a:r>
          </a:p>
          <a:p>
            <a:pPr marL="7144" marR="0" lvl="0" indent="0" algn="l" defTabSz="514350" rtl="0" eaLnBrk="1" fontAlgn="auto" latinLnBrk="0" hangingPunct="1">
              <a:lnSpc>
                <a:spcPts val="2800"/>
              </a:lnSpc>
              <a:spcBef>
                <a:spcPts val="0"/>
              </a:spcBef>
              <a:spcAft>
                <a:spcPts val="0"/>
              </a:spcAft>
              <a:buClrTx/>
              <a:buSzTx/>
              <a:buFontTx/>
              <a:buNone/>
              <a:tabLst/>
              <a:defRPr/>
            </a:pPr>
            <a:r>
              <a:rPr kumimoji="0" lang="fi-FI" sz="3000" b="1" i="0" u="none" strike="noStrike" kern="1200" cap="none" spc="-253" normalizeH="0" baseline="0" noProof="0" dirty="0" err="1">
                <a:ln>
                  <a:noFill/>
                </a:ln>
                <a:solidFill>
                  <a:srgbClr val="FF0000"/>
                </a:solidFill>
                <a:effectLst/>
                <a:uLnTx/>
                <a:uFillTx/>
                <a:latin typeface="Arial"/>
                <a:ea typeface="ＭＳ Ｐゴシック" charset="0"/>
                <a:cs typeface="Arial"/>
              </a:rPr>
              <a:t>thriving</a:t>
            </a:r>
            <a:r>
              <a:rPr kumimoji="0" lang="fi-FI" sz="3000" b="1" i="0" u="none" strike="noStrike" kern="1200" cap="none" spc="-253" normalizeH="0" baseline="0" noProof="0" dirty="0">
                <a:ln>
                  <a:noFill/>
                </a:ln>
                <a:solidFill>
                  <a:srgbClr val="FF0000"/>
                </a:solidFill>
                <a:effectLst/>
                <a:uLnTx/>
                <a:uFillTx/>
                <a:latin typeface="Arial"/>
                <a:ea typeface="ＭＳ Ｐゴシック" charset="0"/>
                <a:cs typeface="Arial"/>
              </a:rPr>
              <a:t> campus.</a:t>
            </a:r>
            <a:endParaRPr kumimoji="0" sz="3000" b="0" i="0" u="none" strike="noStrike" kern="1200" cap="none" spc="0" normalizeH="0" baseline="0" noProof="0" dirty="0">
              <a:ln>
                <a:noFill/>
              </a:ln>
              <a:solidFill>
                <a:srgbClr val="FF0000"/>
              </a:solidFill>
              <a:effectLst/>
              <a:uLnTx/>
              <a:uFillTx/>
              <a:latin typeface="Palatino Linotype"/>
              <a:ea typeface="ＭＳ Ｐゴシック" charset="0"/>
              <a:cs typeface="Palatino Linotype"/>
            </a:endParaRPr>
          </a:p>
        </p:txBody>
      </p:sp>
      <p:sp>
        <p:nvSpPr>
          <p:cNvPr id="10" name="Rectangle 9">
            <a:extLst>
              <a:ext uri="{FF2B5EF4-FFF2-40B4-BE49-F238E27FC236}">
                <a16:creationId xmlns:a16="http://schemas.microsoft.com/office/drawing/2014/main" id="{62AEA4EE-6CF5-D440-BE6C-536C0874BB54}"/>
              </a:ext>
            </a:extLst>
          </p:cNvPr>
          <p:cNvSpPr/>
          <p:nvPr/>
        </p:nvSpPr>
        <p:spPr>
          <a:xfrm>
            <a:off x="396240" y="1542867"/>
            <a:ext cx="4572000" cy="554704"/>
          </a:xfrm>
          <a:prstGeom prst="rect">
            <a:avLst/>
          </a:prstGeom>
        </p:spPr>
        <p:txBody>
          <a:bodyPr>
            <a:spAutoFit/>
          </a:bodyPr>
          <a:lstStyle/>
          <a:p>
            <a:pPr marL="0" marR="0" lvl="0" indent="0" algn="l" defTabSz="457200" rtl="0" eaLnBrk="1" fontAlgn="base" latinLnBrk="0" hangingPunct="1">
              <a:lnSpc>
                <a:spcPts val="1800"/>
              </a:lnSpc>
              <a:spcBef>
                <a:spcPct val="0"/>
              </a:spcBef>
              <a:spcAft>
                <a:spcPct val="0"/>
              </a:spcAft>
              <a:buClrTx/>
              <a:buSzTx/>
              <a:buFontTx/>
              <a:buNone/>
              <a:tabLst/>
              <a:defRPr/>
            </a:pPr>
            <a:r>
              <a:rPr kumimoji="0" lang="fi-FI" sz="2000" b="1" i="0" u="none" strike="noStrike" kern="1200" cap="none" spc="-100" normalizeH="0" baseline="0" noProof="0" dirty="0">
                <a:ln>
                  <a:noFill/>
                </a:ln>
                <a:solidFill>
                  <a:prstClr val="black"/>
                </a:solidFill>
                <a:effectLst/>
                <a:uLnTx/>
                <a:uFillTx/>
                <a:latin typeface="Arial" charset="0"/>
                <a:ea typeface="ＭＳ Ｐゴシック" charset="0"/>
                <a:cs typeface="ＭＳ Ｐゴシック" charset="0"/>
              </a:rPr>
              <a:t>Campus </a:t>
            </a:r>
          </a:p>
          <a:p>
            <a:pPr marL="0" marR="0" lvl="0" indent="0" algn="l" defTabSz="457200" rtl="0" eaLnBrk="1" fontAlgn="base" latinLnBrk="0" hangingPunct="1">
              <a:lnSpc>
                <a:spcPts val="1800"/>
              </a:lnSpc>
              <a:spcBef>
                <a:spcPct val="0"/>
              </a:spcBef>
              <a:spcAft>
                <a:spcPct val="0"/>
              </a:spcAft>
              <a:buClrTx/>
              <a:buSzTx/>
              <a:buFontTx/>
              <a:buNone/>
              <a:tabLst/>
              <a:defRPr/>
            </a:pPr>
            <a:r>
              <a:rPr kumimoji="0" lang="fi-FI" sz="2000" b="1" i="0" u="none" strike="noStrike" kern="1200" cap="none" spc="-100" normalizeH="0" baseline="0" noProof="0" dirty="0" err="1">
                <a:ln>
                  <a:noFill/>
                </a:ln>
                <a:solidFill>
                  <a:prstClr val="black"/>
                </a:solidFill>
                <a:effectLst/>
                <a:uLnTx/>
                <a:uFillTx/>
                <a:latin typeface="Arial" charset="0"/>
                <a:ea typeface="ＭＳ Ｐゴシック" charset="0"/>
                <a:cs typeface="ＭＳ Ｐゴシック" charset="0"/>
              </a:rPr>
              <a:t>Development</a:t>
            </a:r>
            <a:endParaRPr kumimoji="0" lang="fi-FI" sz="2000" b="1" i="0" u="none" strike="noStrike" kern="1200" cap="none" spc="-100" normalizeH="0" baseline="0" noProof="0" dirty="0">
              <a:ln>
                <a:noFill/>
              </a:ln>
              <a:solidFill>
                <a:prstClr val="black"/>
              </a:solidFill>
              <a:effectLst/>
              <a:uLnTx/>
              <a:uFillTx/>
              <a:latin typeface="Arial" charset="0"/>
              <a:ea typeface="ＭＳ Ｐゴシック" charset="0"/>
              <a:cs typeface="ＭＳ Ｐゴシック" charset="0"/>
            </a:endParaRPr>
          </a:p>
        </p:txBody>
      </p:sp>
      <p:sp>
        <p:nvSpPr>
          <p:cNvPr id="11" name="Rectangle 10">
            <a:extLst>
              <a:ext uri="{FF2B5EF4-FFF2-40B4-BE49-F238E27FC236}">
                <a16:creationId xmlns:a16="http://schemas.microsoft.com/office/drawing/2014/main" id="{9D4EE1C2-8B08-834F-A2DA-DD712A5A4711}"/>
              </a:ext>
            </a:extLst>
          </p:cNvPr>
          <p:cNvSpPr/>
          <p:nvPr/>
        </p:nvSpPr>
        <p:spPr>
          <a:xfrm>
            <a:off x="396240" y="3869716"/>
            <a:ext cx="4572000" cy="306302"/>
          </a:xfrm>
          <a:prstGeom prst="rect">
            <a:avLst/>
          </a:prstGeom>
        </p:spPr>
        <p:txBody>
          <a:bodyPr>
            <a:spAutoFit/>
          </a:bodyPr>
          <a:lstStyle/>
          <a:p>
            <a:pPr marL="0" marR="0" lvl="0" indent="0" algn="l" defTabSz="457200" rtl="0" eaLnBrk="1" fontAlgn="base" latinLnBrk="0" hangingPunct="1">
              <a:lnSpc>
                <a:spcPts val="1800"/>
              </a:lnSpc>
              <a:spcBef>
                <a:spcPct val="0"/>
              </a:spcBef>
              <a:spcAft>
                <a:spcPct val="0"/>
              </a:spcAft>
              <a:buClrTx/>
              <a:buSzTx/>
              <a:buFontTx/>
              <a:buNone/>
              <a:tabLst/>
              <a:defRPr/>
            </a:pPr>
            <a:r>
              <a:rPr kumimoji="0" lang="fi-FI" sz="1400" b="1" i="0" u="none" strike="noStrike" kern="1200" cap="none" spc="-100" normalizeH="0" baseline="0" noProof="0" dirty="0">
                <a:ln>
                  <a:noFill/>
                </a:ln>
                <a:solidFill>
                  <a:prstClr val="black"/>
                </a:solidFill>
                <a:effectLst/>
                <a:uLnTx/>
                <a:uFillTx/>
                <a:latin typeface="Arial" charset="0"/>
                <a:ea typeface="ＭＳ Ｐゴシック" charset="0"/>
                <a:cs typeface="ＭＳ Ｐゴシック" charset="0"/>
              </a:rPr>
              <a:t>Antti </a:t>
            </a:r>
            <a:r>
              <a:rPr kumimoji="0" lang="fi-FI" sz="1400" b="1" i="0" u="none" strike="noStrike" kern="1200" cap="none" spc="-100" normalizeH="0" baseline="0" noProof="0" dirty="0" err="1">
                <a:ln>
                  <a:noFill/>
                </a:ln>
                <a:solidFill>
                  <a:prstClr val="black"/>
                </a:solidFill>
                <a:effectLst/>
                <a:uLnTx/>
                <a:uFillTx/>
                <a:latin typeface="Arial" charset="0"/>
                <a:ea typeface="ＭＳ Ｐゴシック" charset="0"/>
                <a:cs typeface="ＭＳ Ｐゴシック" charset="0"/>
              </a:rPr>
              <a:t>Ahlava</a:t>
            </a:r>
            <a:r>
              <a:rPr kumimoji="0" lang="fi-FI" sz="1400" b="1" i="0" u="none" strike="noStrike" kern="1200" cap="none" spc="-100" normalizeH="0" baseline="0" noProof="0" dirty="0">
                <a:ln>
                  <a:noFill/>
                </a:ln>
                <a:solidFill>
                  <a:prstClr val="black"/>
                </a:solidFill>
                <a:effectLst/>
                <a:uLnTx/>
                <a:uFillTx/>
                <a:latin typeface="Arial" charset="0"/>
                <a:ea typeface="ＭＳ Ｐゴシック" charset="0"/>
                <a:cs typeface="ＭＳ Ｐゴシック" charset="0"/>
              </a:rPr>
              <a:t>, VP </a:t>
            </a:r>
          </a:p>
        </p:txBody>
      </p:sp>
    </p:spTree>
    <p:extLst>
      <p:ext uri="{BB962C8B-B14F-4D97-AF65-F5344CB8AC3E}">
        <p14:creationId xmlns:p14="http://schemas.microsoft.com/office/powerpoint/2010/main" val="2943982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878683" y="238602"/>
            <a:ext cx="6544835" cy="583354"/>
          </a:xfrm>
        </p:spPr>
        <p:txBody>
          <a:bodyPr/>
          <a:lstStyle/>
          <a:p>
            <a:r>
              <a:rPr lang="en-GB" dirty="0"/>
              <a:t>Added value through multidisciplinary approach </a:t>
            </a:r>
          </a:p>
        </p:txBody>
      </p:sp>
      <p:sp>
        <p:nvSpPr>
          <p:cNvPr id="3" name="Content Placeholder 2"/>
          <p:cNvSpPr>
            <a:spLocks noGrp="1"/>
          </p:cNvSpPr>
          <p:nvPr>
            <p:ph sz="quarter" idx="14"/>
          </p:nvPr>
        </p:nvSpPr>
        <p:spPr>
          <a:xfrm>
            <a:off x="878682" y="1163387"/>
            <a:ext cx="3887740" cy="1213942"/>
          </a:xfrm>
        </p:spPr>
        <p:txBody>
          <a:bodyPr/>
          <a:lstStyle/>
          <a:p>
            <a:pPr>
              <a:spcBef>
                <a:spcPts val="1080"/>
              </a:spcBef>
            </a:pPr>
            <a:r>
              <a:rPr lang="en-GB" sz="1440" dirty="0"/>
              <a:t>Aalto University Platforms bring together multidisciplinary and interdisciplinary research and teaching in specific thematic fields. </a:t>
            </a:r>
            <a:br>
              <a:rPr lang="en-GB" sz="1440" dirty="0"/>
            </a:br>
            <a:r>
              <a:rPr lang="en-GB" sz="1440" dirty="0"/>
              <a:t>The aim is to strengthen collaboration between the university and its stakeholders.</a:t>
            </a:r>
          </a:p>
        </p:txBody>
      </p:sp>
      <p:pic>
        <p:nvPicPr>
          <p:cNvPr id="5" name="Kuva 4"/>
          <p:cNvPicPr>
            <a:picLocks noChangeAspect="1"/>
          </p:cNvPicPr>
          <p:nvPr/>
        </p:nvPicPr>
        <p:blipFill rotWithShape="1">
          <a:blip r:embed="rId3" cstate="screen">
            <a:extLst>
              <a:ext uri="{28A0092B-C50C-407E-A947-70E740481C1C}">
                <a14:useLocalDpi xmlns:a14="http://schemas.microsoft.com/office/drawing/2010/main"/>
              </a:ext>
            </a:extLst>
          </a:blip>
          <a:srcRect r="-6448"/>
          <a:stretch/>
        </p:blipFill>
        <p:spPr>
          <a:xfrm>
            <a:off x="5340774" y="1199254"/>
            <a:ext cx="3559046" cy="3385800"/>
          </a:xfrm>
          <a:prstGeom prst="rect">
            <a:avLst/>
          </a:prstGeom>
        </p:spPr>
      </p:pic>
      <p:sp>
        <p:nvSpPr>
          <p:cNvPr id="6" name="Content Placeholder 2"/>
          <p:cNvSpPr txBox="1">
            <a:spLocks/>
          </p:cNvSpPr>
          <p:nvPr/>
        </p:nvSpPr>
        <p:spPr>
          <a:xfrm>
            <a:off x="878682" y="2396738"/>
            <a:ext cx="4211776" cy="2188316"/>
          </a:xfrm>
          <a:prstGeom prst="rect">
            <a:avLst/>
          </a:prstGeom>
        </p:spPr>
        <p:txBody>
          <a:bodyPr vert="horz" lIns="0" tIns="0" rIns="0" bIns="0" numCol="2"/>
          <a:lstStyle>
            <a:lvl1pPr marL="0" indent="0" algn="l" defTabSz="457200" rtl="0" eaLnBrk="1" fontAlgn="base" hangingPunct="1">
              <a:spcBef>
                <a:spcPct val="20000"/>
              </a:spcBef>
              <a:spcAft>
                <a:spcPct val="0"/>
              </a:spcAft>
              <a:buFont typeface="Arial" charset="0"/>
              <a:buNone/>
              <a:defRPr sz="2100" b="0" kern="1200">
                <a:solidFill>
                  <a:schemeClr val="tx1"/>
                </a:solidFill>
                <a:latin typeface="Georgia" panose="02040502050405020303" pitchFamily="18" charset="0"/>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11480" rtl="0" eaLnBrk="1" fontAlgn="base" latinLnBrk="0" hangingPunct="1">
              <a:lnSpc>
                <a:spcPts val="1665"/>
              </a:lnSpc>
              <a:spcBef>
                <a:spcPts val="1080"/>
              </a:spcBef>
              <a:spcAft>
                <a:spcPct val="0"/>
              </a:spcAft>
              <a:buClrTx/>
              <a:buSzTx/>
              <a:buFont typeface="Arial" charset="0"/>
              <a:buNone/>
              <a:tabLst/>
              <a:defRPr/>
            </a:pPr>
            <a:r>
              <a:rPr kumimoji="0" lang="en-US" sz="1440" b="1" i="0" u="none" strike="noStrike" kern="1200" cap="none" spc="0" normalizeH="0" baseline="0" noProof="0" dirty="0">
                <a:ln>
                  <a:noFill/>
                </a:ln>
                <a:solidFill>
                  <a:srgbClr val="005EB8"/>
                </a:solidFill>
                <a:effectLst/>
                <a:uLnTx/>
                <a:uFillTx/>
                <a:latin typeface="Arial"/>
                <a:ea typeface="ＭＳ Ｐゴシック" charset="0"/>
              </a:rPr>
              <a:t>Aalto Materials </a:t>
            </a:r>
            <a:br>
              <a:rPr kumimoji="0" lang="en-US" sz="1440" b="1" i="0" u="none" strike="noStrike" kern="1200" cap="none" spc="0" normalizeH="0" baseline="0" noProof="0" dirty="0">
                <a:ln>
                  <a:noFill/>
                </a:ln>
                <a:solidFill>
                  <a:srgbClr val="005EB8"/>
                </a:solidFill>
                <a:effectLst/>
                <a:uLnTx/>
                <a:uFillTx/>
                <a:latin typeface="Arial"/>
                <a:ea typeface="ＭＳ Ｐゴシック" charset="0"/>
              </a:rPr>
            </a:br>
            <a:r>
              <a:rPr kumimoji="0" lang="en-US" sz="1440" b="1" i="0" u="none" strike="noStrike" kern="1200" cap="none" spc="0" normalizeH="0" baseline="0" noProof="0" dirty="0">
                <a:ln>
                  <a:noFill/>
                </a:ln>
                <a:solidFill>
                  <a:srgbClr val="005EB8"/>
                </a:solidFill>
                <a:effectLst/>
                <a:uLnTx/>
                <a:uFillTx/>
                <a:latin typeface="Arial"/>
                <a:ea typeface="ＭＳ Ｐゴシック" charset="0"/>
              </a:rPr>
              <a:t>Platform</a:t>
            </a:r>
            <a:br>
              <a:rPr kumimoji="0" lang="en-US" sz="1440" b="1" i="0" u="none" strike="noStrike" kern="1200" cap="none" spc="0" normalizeH="0" baseline="0" noProof="0" dirty="0">
                <a:ln>
                  <a:noFill/>
                </a:ln>
                <a:solidFill>
                  <a:srgbClr val="005EB8"/>
                </a:solidFill>
                <a:effectLst/>
                <a:uLnTx/>
                <a:uFillTx/>
                <a:latin typeface="Arial"/>
                <a:ea typeface="ＭＳ Ｐゴシック" charset="0"/>
              </a:rPr>
            </a:br>
            <a:r>
              <a:rPr kumimoji="0" lang="en-US" sz="1440" b="0" i="0" u="none" strike="noStrike" kern="1200" cap="none" spc="0" normalizeH="0" baseline="0" noProof="0" dirty="0">
                <a:ln>
                  <a:noFill/>
                </a:ln>
                <a:solidFill>
                  <a:prstClr val="black"/>
                </a:solidFill>
                <a:effectLst/>
                <a:uLnTx/>
                <a:uFillTx/>
                <a:latin typeface="Georgia" panose="02040502050405020303" pitchFamily="18" charset="0"/>
                <a:ea typeface="ＭＳ Ｐゴシック" charset="0"/>
              </a:rPr>
              <a:t>Materials research</a:t>
            </a:r>
          </a:p>
          <a:p>
            <a:pPr marL="0" marR="0" lvl="0" indent="0" algn="l" defTabSz="411480" rtl="0" eaLnBrk="1" fontAlgn="base" latinLnBrk="0" hangingPunct="1">
              <a:lnSpc>
                <a:spcPts val="1665"/>
              </a:lnSpc>
              <a:spcBef>
                <a:spcPts val="1080"/>
              </a:spcBef>
              <a:spcAft>
                <a:spcPct val="0"/>
              </a:spcAft>
              <a:buClrTx/>
              <a:buSzTx/>
              <a:buFont typeface="Arial" charset="0"/>
              <a:buNone/>
              <a:tabLst/>
              <a:defRPr/>
            </a:pPr>
            <a:r>
              <a:rPr kumimoji="0" lang="fi-FI" sz="1440" b="1" i="0" u="none" strike="noStrike" kern="1200" cap="none" spc="0" normalizeH="0" baseline="0" noProof="0" dirty="0">
                <a:ln>
                  <a:noFill/>
                </a:ln>
                <a:solidFill>
                  <a:srgbClr val="005EB8"/>
                </a:solidFill>
                <a:effectLst/>
                <a:uLnTx/>
                <a:uFillTx/>
                <a:latin typeface="Arial"/>
                <a:ea typeface="ＭＳ Ｐゴシック" charset="0"/>
              </a:rPr>
              <a:t>Aalto Digi </a:t>
            </a:r>
            <a:r>
              <a:rPr kumimoji="0" lang="fi-FI" sz="1440" b="1" i="0" u="none" strike="noStrike" kern="1200" cap="none" spc="0" normalizeH="0" baseline="0" noProof="0" dirty="0" err="1">
                <a:ln>
                  <a:noFill/>
                </a:ln>
                <a:solidFill>
                  <a:srgbClr val="005EB8"/>
                </a:solidFill>
                <a:effectLst/>
                <a:uLnTx/>
                <a:uFillTx/>
                <a:latin typeface="Arial"/>
                <a:ea typeface="ＭＳ Ｐゴシック" charset="0"/>
              </a:rPr>
              <a:t>Platform</a:t>
            </a:r>
            <a:br>
              <a:rPr kumimoji="0" lang="fi-FI" sz="1440" b="1" i="0" u="none" strike="noStrike" kern="1200" cap="none" spc="0" normalizeH="0" baseline="0" noProof="0" dirty="0">
                <a:ln>
                  <a:noFill/>
                </a:ln>
                <a:solidFill>
                  <a:srgbClr val="EF3340"/>
                </a:solidFill>
                <a:effectLst/>
                <a:uLnTx/>
                <a:uFillTx/>
                <a:latin typeface="Arial"/>
                <a:ea typeface="ＭＳ Ｐゴシック" charset="0"/>
              </a:rPr>
            </a:br>
            <a:r>
              <a:rPr kumimoji="0" lang="fi-FI" sz="1440" b="0" i="0" u="none" strike="noStrike" kern="1200" cap="none" spc="0" normalizeH="0" baseline="0" noProof="0" dirty="0" err="1">
                <a:ln>
                  <a:noFill/>
                </a:ln>
                <a:solidFill>
                  <a:prstClr val="black"/>
                </a:solidFill>
                <a:effectLst/>
                <a:uLnTx/>
                <a:uFillTx/>
                <a:latin typeface="Georgia" panose="02040502050405020303" pitchFamily="18" charset="0"/>
                <a:ea typeface="ＭＳ Ｐゴシック" charset="0"/>
              </a:rPr>
              <a:t>Digitalisation</a:t>
            </a:r>
            <a:endParaRPr kumimoji="0" lang="fi-FI" sz="1440" b="0" i="0" u="none" strike="noStrike" kern="1200" cap="none" spc="0" normalizeH="0" baseline="0" noProof="0" dirty="0">
              <a:ln>
                <a:noFill/>
              </a:ln>
              <a:solidFill>
                <a:prstClr val="black"/>
              </a:solidFill>
              <a:effectLst/>
              <a:uLnTx/>
              <a:uFillTx/>
              <a:latin typeface="Georgia" panose="02040502050405020303" pitchFamily="18" charset="0"/>
              <a:ea typeface="ＭＳ Ｐゴシック" charset="0"/>
            </a:endParaRPr>
          </a:p>
          <a:p>
            <a:pPr marL="0" marR="0" lvl="0" indent="0" algn="l" defTabSz="411480" rtl="0" eaLnBrk="1" fontAlgn="base" latinLnBrk="0" hangingPunct="1">
              <a:lnSpc>
                <a:spcPts val="1665"/>
              </a:lnSpc>
              <a:spcBef>
                <a:spcPts val="1080"/>
              </a:spcBef>
              <a:spcAft>
                <a:spcPct val="0"/>
              </a:spcAft>
              <a:buClrTx/>
              <a:buSzTx/>
              <a:buFont typeface="Arial" charset="0"/>
              <a:buNone/>
              <a:tabLst/>
              <a:defRPr/>
            </a:pPr>
            <a:r>
              <a:rPr kumimoji="0" lang="fi-FI" sz="1440" b="1" i="0" u="none" strike="noStrike" kern="1200" cap="none" spc="0" normalizeH="0" baseline="0" noProof="0" dirty="0">
                <a:ln>
                  <a:noFill/>
                </a:ln>
                <a:solidFill>
                  <a:srgbClr val="005EB8"/>
                </a:solidFill>
                <a:effectLst/>
                <a:uLnTx/>
                <a:uFillTx/>
                <a:latin typeface="Arial"/>
                <a:ea typeface="ＭＳ Ｐゴシック" charset="0"/>
              </a:rPr>
              <a:t>Aalto </a:t>
            </a:r>
            <a:r>
              <a:rPr kumimoji="0" lang="fi-FI" sz="1440" b="1" i="0" u="none" strike="noStrike" kern="1200" cap="none" spc="0" normalizeH="0" baseline="0" noProof="0" dirty="0" err="1">
                <a:ln>
                  <a:noFill/>
                </a:ln>
                <a:solidFill>
                  <a:srgbClr val="005EB8"/>
                </a:solidFill>
                <a:effectLst/>
                <a:uLnTx/>
                <a:uFillTx/>
                <a:latin typeface="Arial"/>
                <a:ea typeface="ＭＳ Ｐゴシック" charset="0"/>
              </a:rPr>
              <a:t>Living</a:t>
            </a:r>
            <a:r>
              <a:rPr kumimoji="0" lang="fi-FI" sz="1440" b="1" i="0" u="none" strike="noStrike" kern="1200" cap="none" spc="0" normalizeH="0" baseline="0" noProof="0" dirty="0">
                <a:ln>
                  <a:noFill/>
                </a:ln>
                <a:solidFill>
                  <a:srgbClr val="005EB8"/>
                </a:solidFill>
                <a:effectLst/>
                <a:uLnTx/>
                <a:uFillTx/>
                <a:latin typeface="Arial"/>
                <a:ea typeface="ＭＳ Ｐゴシック" charset="0"/>
              </a:rPr>
              <a:t>+</a:t>
            </a:r>
            <a:br>
              <a:rPr kumimoji="0" lang="fi-FI" sz="1440" b="1" i="1" u="none" strike="noStrike" kern="1200" cap="none" spc="0" normalizeH="0" baseline="0" noProof="0" dirty="0">
                <a:ln>
                  <a:noFill/>
                </a:ln>
                <a:solidFill>
                  <a:srgbClr val="EF3340"/>
                </a:solidFill>
                <a:effectLst/>
                <a:uLnTx/>
                <a:uFillTx/>
                <a:latin typeface="Arial"/>
                <a:ea typeface="ＭＳ Ｐゴシック" charset="0"/>
              </a:rPr>
            </a:br>
            <a:r>
              <a:rPr kumimoji="0" lang="fi-FI" sz="1440" b="0" i="0" u="none" strike="noStrike" kern="1200" cap="none" spc="0" normalizeH="0" baseline="0" noProof="0" dirty="0" err="1">
                <a:ln>
                  <a:noFill/>
                </a:ln>
                <a:solidFill>
                  <a:prstClr val="black"/>
                </a:solidFill>
                <a:effectLst/>
                <a:uLnTx/>
                <a:uFillTx/>
                <a:latin typeface="Georgia" panose="02040502050405020303" pitchFamily="18" charset="0"/>
                <a:ea typeface="ＭＳ Ｐゴシック" charset="0"/>
              </a:rPr>
              <a:t>human-centered</a:t>
            </a:r>
            <a:r>
              <a:rPr kumimoji="0" lang="fi-FI" sz="1440" b="0" i="0" u="none" strike="noStrike" kern="1200" cap="none" spc="0" normalizeH="0" baseline="0" noProof="0" dirty="0">
                <a:ln>
                  <a:noFill/>
                </a:ln>
                <a:solidFill>
                  <a:prstClr val="black"/>
                </a:solidFill>
                <a:effectLst/>
                <a:uLnTx/>
                <a:uFillTx/>
                <a:latin typeface="Georgia" panose="02040502050405020303" pitchFamily="18" charset="0"/>
                <a:ea typeface="ＭＳ Ｐゴシック" charset="0"/>
              </a:rPr>
              <a:t> </a:t>
            </a:r>
            <a:r>
              <a:rPr kumimoji="0" lang="fi-FI" sz="1440" b="0" i="0" u="none" strike="noStrike" kern="1200" cap="none" spc="0" normalizeH="0" baseline="0" noProof="0" dirty="0" err="1">
                <a:ln>
                  <a:noFill/>
                </a:ln>
                <a:solidFill>
                  <a:prstClr val="black"/>
                </a:solidFill>
                <a:effectLst/>
                <a:uLnTx/>
                <a:uFillTx/>
                <a:latin typeface="Georgia" panose="02040502050405020303" pitchFamily="18" charset="0"/>
                <a:ea typeface="ＭＳ Ｐゴシック" charset="0"/>
              </a:rPr>
              <a:t>living</a:t>
            </a:r>
            <a:r>
              <a:rPr kumimoji="0" lang="fi-FI" sz="1440" b="0" i="0" u="none" strike="noStrike" kern="1200" cap="none" spc="0" normalizeH="0" baseline="0" noProof="0" dirty="0">
                <a:ln>
                  <a:noFill/>
                </a:ln>
                <a:solidFill>
                  <a:prstClr val="black"/>
                </a:solidFill>
                <a:effectLst/>
                <a:uLnTx/>
                <a:uFillTx/>
                <a:latin typeface="Georgia" panose="02040502050405020303" pitchFamily="18" charset="0"/>
                <a:ea typeface="ＭＳ Ｐゴシック" charset="0"/>
              </a:rPr>
              <a:t> </a:t>
            </a:r>
            <a:r>
              <a:rPr kumimoji="0" lang="fi-FI" sz="1440" b="0" i="0" u="none" strike="noStrike" kern="1200" cap="none" spc="0" normalizeH="0" baseline="0" noProof="0" dirty="0" err="1">
                <a:ln>
                  <a:noFill/>
                </a:ln>
                <a:solidFill>
                  <a:prstClr val="black"/>
                </a:solidFill>
                <a:effectLst/>
                <a:uLnTx/>
                <a:uFillTx/>
                <a:latin typeface="Georgia" panose="02040502050405020303" pitchFamily="18" charset="0"/>
                <a:ea typeface="ＭＳ Ｐゴシック" charset="0"/>
              </a:rPr>
              <a:t>environments</a:t>
            </a:r>
            <a:endParaRPr kumimoji="0" lang="fi-FI" sz="1440" b="0" i="0" u="none" strike="noStrike" kern="1200" cap="none" spc="0" normalizeH="0" baseline="0" noProof="0" dirty="0">
              <a:ln>
                <a:noFill/>
              </a:ln>
              <a:solidFill>
                <a:prstClr val="black"/>
              </a:solidFill>
              <a:effectLst/>
              <a:uLnTx/>
              <a:uFillTx/>
              <a:latin typeface="Georgia" panose="02040502050405020303" pitchFamily="18" charset="0"/>
              <a:ea typeface="ＭＳ Ｐゴシック" charset="0"/>
            </a:endParaRPr>
          </a:p>
          <a:p>
            <a:pPr marL="0" marR="0" lvl="0" indent="0" algn="l" defTabSz="411480" rtl="0" eaLnBrk="1" fontAlgn="base" latinLnBrk="0" hangingPunct="1">
              <a:lnSpc>
                <a:spcPts val="1665"/>
              </a:lnSpc>
              <a:spcBef>
                <a:spcPts val="1080"/>
              </a:spcBef>
              <a:spcAft>
                <a:spcPct val="0"/>
              </a:spcAft>
              <a:buClrTx/>
              <a:buSzTx/>
              <a:buFont typeface="Arial" charset="0"/>
              <a:buNone/>
              <a:tabLst/>
              <a:defRPr/>
            </a:pPr>
            <a:endParaRPr kumimoji="0" lang="fi-FI" sz="1440" b="1" i="0" u="none" strike="noStrike" kern="1200" cap="none" spc="0" normalizeH="0" baseline="0" noProof="0" dirty="0">
              <a:ln>
                <a:noFill/>
              </a:ln>
              <a:solidFill>
                <a:prstClr val="black"/>
              </a:solidFill>
              <a:effectLst/>
              <a:uLnTx/>
              <a:uFillTx/>
              <a:latin typeface="Arial"/>
              <a:ea typeface="ＭＳ Ｐゴシック" charset="0"/>
            </a:endParaRPr>
          </a:p>
          <a:p>
            <a:pPr marL="0" marR="0" lvl="0" indent="0" algn="l" defTabSz="411480" rtl="0" eaLnBrk="1" fontAlgn="base" latinLnBrk="0" hangingPunct="1">
              <a:lnSpc>
                <a:spcPts val="1665"/>
              </a:lnSpc>
              <a:spcBef>
                <a:spcPts val="1080"/>
              </a:spcBef>
              <a:spcAft>
                <a:spcPct val="0"/>
              </a:spcAft>
              <a:buClrTx/>
              <a:buSzTx/>
              <a:buFont typeface="Arial" charset="0"/>
              <a:buNone/>
              <a:tabLst/>
              <a:defRPr/>
            </a:pPr>
            <a:endParaRPr kumimoji="0" lang="fi-FI" sz="1440" b="1" i="0" u="none" strike="noStrike" kern="1200" cap="none" spc="0" normalizeH="0" baseline="0" noProof="0" dirty="0">
              <a:ln>
                <a:noFill/>
              </a:ln>
              <a:solidFill>
                <a:prstClr val="black"/>
              </a:solidFill>
              <a:effectLst/>
              <a:uLnTx/>
              <a:uFillTx/>
              <a:latin typeface="Arial"/>
              <a:ea typeface="ＭＳ Ｐゴシック" charset="0"/>
            </a:endParaRPr>
          </a:p>
          <a:p>
            <a:pPr marL="0" marR="0" lvl="0" indent="0" algn="l" defTabSz="411480" rtl="0" eaLnBrk="1" fontAlgn="base" latinLnBrk="0" hangingPunct="1">
              <a:lnSpc>
                <a:spcPts val="1665"/>
              </a:lnSpc>
              <a:spcBef>
                <a:spcPts val="1080"/>
              </a:spcBef>
              <a:spcAft>
                <a:spcPct val="0"/>
              </a:spcAft>
              <a:buClrTx/>
              <a:buSzTx/>
              <a:buFont typeface="Arial" charset="0"/>
              <a:buNone/>
              <a:tabLst/>
              <a:defRPr/>
            </a:pPr>
            <a:r>
              <a:rPr kumimoji="0" lang="fi-FI" sz="1440" b="1" i="0" u="none" strike="noStrike" kern="1200" cap="none" spc="0" normalizeH="0" baseline="0" noProof="0" dirty="0">
                <a:ln>
                  <a:noFill/>
                </a:ln>
                <a:solidFill>
                  <a:srgbClr val="005EB8"/>
                </a:solidFill>
                <a:effectLst/>
                <a:uLnTx/>
                <a:uFillTx/>
                <a:latin typeface="Arial"/>
                <a:ea typeface="ＭＳ Ｐゴシック" charset="0"/>
              </a:rPr>
              <a:t>Aalto Energy </a:t>
            </a:r>
            <a:br>
              <a:rPr kumimoji="0" lang="fi-FI" sz="1440" b="1" i="0" u="none" strike="noStrike" kern="1200" cap="none" spc="0" normalizeH="0" baseline="0" noProof="0" dirty="0">
                <a:ln>
                  <a:noFill/>
                </a:ln>
                <a:solidFill>
                  <a:srgbClr val="005EB8"/>
                </a:solidFill>
                <a:effectLst/>
                <a:uLnTx/>
                <a:uFillTx/>
                <a:latin typeface="Arial"/>
                <a:ea typeface="ＭＳ Ｐゴシック" charset="0"/>
              </a:rPr>
            </a:br>
            <a:r>
              <a:rPr kumimoji="0" lang="fi-FI" sz="1440" b="1" i="0" u="none" strike="noStrike" kern="1200" cap="none" spc="0" normalizeH="0" baseline="0" noProof="0" dirty="0" err="1">
                <a:ln>
                  <a:noFill/>
                </a:ln>
                <a:solidFill>
                  <a:srgbClr val="005EB8"/>
                </a:solidFill>
                <a:effectLst/>
                <a:uLnTx/>
                <a:uFillTx/>
                <a:latin typeface="Arial"/>
                <a:ea typeface="ＭＳ Ｐゴシック" charset="0"/>
              </a:rPr>
              <a:t>Platform</a:t>
            </a:r>
            <a:br>
              <a:rPr kumimoji="0" lang="fi-FI" sz="1440" b="1" i="1" u="none" strike="noStrike" kern="1200" cap="none" spc="0" normalizeH="0" baseline="0" noProof="0" dirty="0">
                <a:ln>
                  <a:noFill/>
                </a:ln>
                <a:solidFill>
                  <a:srgbClr val="EF3340"/>
                </a:solidFill>
                <a:effectLst/>
                <a:uLnTx/>
                <a:uFillTx/>
                <a:latin typeface="Arial"/>
                <a:ea typeface="ＭＳ Ｐゴシック" charset="0"/>
              </a:rPr>
            </a:br>
            <a:r>
              <a:rPr kumimoji="0" lang="fi-FI" sz="1440" b="0" i="0" u="none" strike="noStrike" kern="1200" cap="none" spc="0" normalizeH="0" baseline="0" noProof="0" dirty="0" err="1">
                <a:ln>
                  <a:noFill/>
                </a:ln>
                <a:solidFill>
                  <a:prstClr val="black"/>
                </a:solidFill>
                <a:effectLst/>
                <a:uLnTx/>
                <a:uFillTx/>
                <a:latin typeface="Georgia" panose="02040502050405020303" pitchFamily="18" charset="0"/>
                <a:ea typeface="ＭＳ Ｐゴシック" charset="0"/>
              </a:rPr>
              <a:t>Sustainable</a:t>
            </a:r>
            <a:r>
              <a:rPr kumimoji="0" lang="fi-FI" sz="1440" b="0" i="0" u="none" strike="noStrike" kern="1200" cap="none" spc="0" normalizeH="0" baseline="0" noProof="0" dirty="0">
                <a:ln>
                  <a:noFill/>
                </a:ln>
                <a:solidFill>
                  <a:prstClr val="black"/>
                </a:solidFill>
                <a:effectLst/>
                <a:uLnTx/>
                <a:uFillTx/>
                <a:latin typeface="Georgia" panose="02040502050405020303" pitchFamily="18" charset="0"/>
                <a:ea typeface="ＭＳ Ｐゴシック" charset="0"/>
              </a:rPr>
              <a:t> </a:t>
            </a:r>
            <a:r>
              <a:rPr kumimoji="0" lang="fi-FI" sz="1440" b="0" i="0" u="none" strike="noStrike" kern="1200" cap="none" spc="0" normalizeH="0" baseline="0" noProof="0" dirty="0" err="1">
                <a:ln>
                  <a:noFill/>
                </a:ln>
                <a:solidFill>
                  <a:prstClr val="black"/>
                </a:solidFill>
                <a:effectLst/>
                <a:uLnTx/>
                <a:uFillTx/>
                <a:latin typeface="Georgia" panose="02040502050405020303" pitchFamily="18" charset="0"/>
                <a:ea typeface="ＭＳ Ｐゴシック" charset="0"/>
              </a:rPr>
              <a:t>energy</a:t>
            </a:r>
            <a:r>
              <a:rPr kumimoji="0" lang="fi-FI" sz="1440" b="0" i="0" u="none" strike="noStrike" kern="1200" cap="none" spc="0" normalizeH="0" baseline="0" noProof="0" dirty="0">
                <a:ln>
                  <a:noFill/>
                </a:ln>
                <a:solidFill>
                  <a:prstClr val="black"/>
                </a:solidFill>
                <a:effectLst/>
                <a:uLnTx/>
                <a:uFillTx/>
                <a:latin typeface="Georgia" panose="02040502050405020303" pitchFamily="18" charset="0"/>
                <a:ea typeface="ＭＳ Ｐゴシック" charset="0"/>
              </a:rPr>
              <a:t> </a:t>
            </a:r>
            <a:r>
              <a:rPr kumimoji="0" lang="fi-FI" sz="1440" b="0" i="0" u="none" strike="noStrike" kern="1200" cap="none" spc="0" normalizeH="0" baseline="0" noProof="0" dirty="0" err="1">
                <a:ln>
                  <a:noFill/>
                </a:ln>
                <a:solidFill>
                  <a:prstClr val="black"/>
                </a:solidFill>
                <a:effectLst/>
                <a:uLnTx/>
                <a:uFillTx/>
                <a:latin typeface="Georgia" panose="02040502050405020303" pitchFamily="18" charset="0"/>
                <a:ea typeface="ＭＳ Ｐゴシック" charset="0"/>
              </a:rPr>
              <a:t>solutions</a:t>
            </a:r>
            <a:endParaRPr kumimoji="0" lang="fi-FI" sz="1440" b="0" i="0" u="none" strike="noStrike" kern="1200" cap="none" spc="0" normalizeH="0" baseline="0" noProof="0" dirty="0">
              <a:ln>
                <a:noFill/>
              </a:ln>
              <a:solidFill>
                <a:prstClr val="black"/>
              </a:solidFill>
              <a:effectLst/>
              <a:uLnTx/>
              <a:uFillTx/>
              <a:latin typeface="Georgia" panose="02040502050405020303" pitchFamily="18" charset="0"/>
              <a:ea typeface="ＭＳ Ｐゴシック" charset="0"/>
            </a:endParaRPr>
          </a:p>
          <a:p>
            <a:pPr marL="0" marR="0" lvl="0" indent="0" algn="l" defTabSz="411480" rtl="0" eaLnBrk="1" fontAlgn="base" latinLnBrk="0" hangingPunct="1">
              <a:lnSpc>
                <a:spcPts val="1665"/>
              </a:lnSpc>
              <a:spcBef>
                <a:spcPts val="1080"/>
              </a:spcBef>
              <a:spcAft>
                <a:spcPct val="0"/>
              </a:spcAft>
              <a:buClrTx/>
              <a:buSzTx/>
              <a:buFont typeface="Arial" charset="0"/>
              <a:buNone/>
              <a:tabLst/>
              <a:defRPr/>
            </a:pPr>
            <a:r>
              <a:rPr kumimoji="0" lang="fi-FI" sz="1440" b="1" i="0" u="none" strike="noStrike" kern="1200" cap="none" spc="0" normalizeH="0" baseline="0" noProof="0" dirty="0">
                <a:ln>
                  <a:noFill/>
                </a:ln>
                <a:solidFill>
                  <a:srgbClr val="005EB8"/>
                </a:solidFill>
                <a:effectLst/>
                <a:uLnTx/>
                <a:uFillTx/>
                <a:latin typeface="Arial"/>
                <a:ea typeface="ＭＳ Ｐゴシック" charset="0"/>
              </a:rPr>
              <a:t>Health </a:t>
            </a:r>
            <a:r>
              <a:rPr kumimoji="0" lang="fi-FI" sz="1440" b="1" i="0" u="none" strike="noStrike" kern="1200" cap="none" spc="0" normalizeH="0" baseline="0" noProof="0" dirty="0" err="1">
                <a:ln>
                  <a:noFill/>
                </a:ln>
                <a:solidFill>
                  <a:srgbClr val="005EB8"/>
                </a:solidFill>
                <a:effectLst/>
                <a:uLnTx/>
                <a:uFillTx/>
                <a:latin typeface="Arial"/>
                <a:ea typeface="ＭＳ Ｐゴシック" charset="0"/>
              </a:rPr>
              <a:t>Platform</a:t>
            </a:r>
            <a:br>
              <a:rPr kumimoji="0" lang="fi-FI" sz="1440" b="1" i="1" u="none" strike="noStrike" kern="1200" cap="none" spc="0" normalizeH="0" baseline="0" noProof="0" dirty="0">
                <a:ln>
                  <a:noFill/>
                </a:ln>
                <a:solidFill>
                  <a:srgbClr val="EF3340"/>
                </a:solidFill>
                <a:effectLst/>
                <a:uLnTx/>
                <a:uFillTx/>
                <a:latin typeface="Arial"/>
                <a:ea typeface="ＭＳ Ｐゴシック" charset="0"/>
              </a:rPr>
            </a:br>
            <a:r>
              <a:rPr kumimoji="0" lang="fi-FI" sz="1440" b="0" i="0" u="none" strike="noStrike" kern="1200" cap="none" spc="0" normalizeH="0" baseline="0" noProof="0" dirty="0">
                <a:ln>
                  <a:noFill/>
                </a:ln>
                <a:solidFill>
                  <a:prstClr val="black"/>
                </a:solidFill>
                <a:effectLst/>
                <a:uLnTx/>
                <a:uFillTx/>
                <a:latin typeface="Georgia" panose="02040502050405020303" pitchFamily="18" charset="0"/>
                <a:ea typeface="ＭＳ Ｐゴシック" charset="0"/>
              </a:rPr>
              <a:t>Health and </a:t>
            </a:r>
            <a:r>
              <a:rPr kumimoji="0" lang="fi-FI" sz="1440" b="0" i="0" u="none" strike="noStrike" kern="1200" cap="none" spc="0" normalizeH="0" baseline="0" noProof="0" dirty="0" err="1">
                <a:ln>
                  <a:noFill/>
                </a:ln>
                <a:solidFill>
                  <a:prstClr val="black"/>
                </a:solidFill>
                <a:effectLst/>
                <a:uLnTx/>
                <a:uFillTx/>
                <a:latin typeface="Georgia" panose="02040502050405020303" pitchFamily="18" charset="0"/>
                <a:ea typeface="ＭＳ Ｐゴシック" charset="0"/>
              </a:rPr>
              <a:t>wellbeing</a:t>
            </a:r>
            <a:endParaRPr kumimoji="0" lang="fi-FI" sz="1440" b="0" i="0" u="none" strike="noStrike" kern="1200" cap="none" spc="0" normalizeH="0" baseline="0" noProof="0" dirty="0">
              <a:ln>
                <a:noFill/>
              </a:ln>
              <a:solidFill>
                <a:prstClr val="black"/>
              </a:solidFill>
              <a:effectLst/>
              <a:uLnTx/>
              <a:uFillTx/>
              <a:latin typeface="Georgia" panose="02040502050405020303" pitchFamily="18" charset="0"/>
              <a:ea typeface="ＭＳ Ｐゴシック" charset="0"/>
            </a:endParaRPr>
          </a:p>
          <a:p>
            <a:pPr marL="0" marR="0" lvl="0" indent="0" algn="l" defTabSz="411480" rtl="0" eaLnBrk="1" fontAlgn="base" latinLnBrk="0" hangingPunct="1">
              <a:lnSpc>
                <a:spcPts val="1665"/>
              </a:lnSpc>
              <a:spcBef>
                <a:spcPts val="1080"/>
              </a:spcBef>
              <a:spcAft>
                <a:spcPct val="0"/>
              </a:spcAft>
              <a:buClrTx/>
              <a:buSzTx/>
              <a:buFont typeface="Arial" charset="0"/>
              <a:buNone/>
              <a:tabLst/>
              <a:defRPr/>
            </a:pPr>
            <a:r>
              <a:rPr kumimoji="0" lang="fi-FI" sz="1440" b="1" i="0" u="none" strike="noStrike" kern="1200" cap="none" spc="0" normalizeH="0" baseline="0" noProof="0" dirty="0" err="1">
                <a:ln>
                  <a:noFill/>
                </a:ln>
                <a:solidFill>
                  <a:srgbClr val="005EB8"/>
                </a:solidFill>
                <a:effectLst/>
                <a:uLnTx/>
                <a:uFillTx/>
                <a:latin typeface="Arial"/>
                <a:ea typeface="ＭＳ Ｐゴシック" charset="0"/>
              </a:rPr>
              <a:t>Experience</a:t>
            </a:r>
            <a:r>
              <a:rPr kumimoji="0" lang="fi-FI" sz="1440" b="1" i="0" u="none" strike="noStrike" kern="1200" cap="none" spc="0" normalizeH="0" baseline="0" noProof="0" dirty="0">
                <a:ln>
                  <a:noFill/>
                </a:ln>
                <a:solidFill>
                  <a:srgbClr val="005EB8"/>
                </a:solidFill>
                <a:effectLst/>
                <a:uLnTx/>
                <a:uFillTx/>
                <a:latin typeface="Arial"/>
                <a:ea typeface="ＭＳ Ｐゴシック" charset="0"/>
              </a:rPr>
              <a:t> </a:t>
            </a:r>
            <a:r>
              <a:rPr kumimoji="0" lang="fi-FI" sz="1440" b="1" i="0" u="none" strike="noStrike" kern="1200" cap="none" spc="0" normalizeH="0" baseline="0" noProof="0" dirty="0" err="1">
                <a:ln>
                  <a:noFill/>
                </a:ln>
                <a:solidFill>
                  <a:srgbClr val="005EB8"/>
                </a:solidFill>
                <a:effectLst/>
                <a:uLnTx/>
                <a:uFillTx/>
                <a:latin typeface="Arial"/>
                <a:ea typeface="ＭＳ Ｐゴシック" charset="0"/>
              </a:rPr>
              <a:t>Platform</a:t>
            </a:r>
            <a:br>
              <a:rPr kumimoji="0" lang="fi-FI" sz="1440" b="1" i="1" u="none" strike="noStrike" kern="1200" cap="none" spc="0" normalizeH="0" baseline="0" noProof="0" dirty="0">
                <a:ln>
                  <a:noFill/>
                </a:ln>
                <a:solidFill>
                  <a:srgbClr val="EF3340"/>
                </a:solidFill>
                <a:effectLst/>
                <a:uLnTx/>
                <a:uFillTx/>
                <a:latin typeface="Arial"/>
                <a:ea typeface="ＭＳ Ｐゴシック" charset="0"/>
              </a:rPr>
            </a:br>
            <a:r>
              <a:rPr kumimoji="0" lang="fi-FI" sz="1440" b="0" i="0" u="none" strike="noStrike" kern="1200" cap="none" spc="0" normalizeH="0" baseline="0" noProof="0" dirty="0" err="1">
                <a:ln>
                  <a:noFill/>
                </a:ln>
                <a:solidFill>
                  <a:prstClr val="black"/>
                </a:solidFill>
                <a:effectLst/>
                <a:uLnTx/>
                <a:uFillTx/>
                <a:latin typeface="Georgia" panose="02040502050405020303" pitchFamily="18" charset="0"/>
                <a:ea typeface="ＭＳ Ｐゴシック" charset="0"/>
              </a:rPr>
              <a:t>Experience</a:t>
            </a:r>
            <a:r>
              <a:rPr kumimoji="0" lang="fi-FI" sz="1440" b="0" i="0" u="none" strike="noStrike" kern="1200" cap="none" spc="0" normalizeH="0" baseline="0" noProof="0" dirty="0">
                <a:ln>
                  <a:noFill/>
                </a:ln>
                <a:solidFill>
                  <a:prstClr val="black"/>
                </a:solidFill>
                <a:effectLst/>
                <a:uLnTx/>
                <a:uFillTx/>
                <a:latin typeface="Georgia" panose="02040502050405020303" pitchFamily="18" charset="0"/>
                <a:ea typeface="ＭＳ Ｐゴシック" charset="0"/>
              </a:rPr>
              <a:t> </a:t>
            </a:r>
            <a:r>
              <a:rPr kumimoji="0" lang="fi-FI" sz="1440" b="0" i="0" u="none" strike="noStrike" kern="1200" cap="none" spc="0" normalizeH="0" baseline="0" noProof="0" dirty="0" err="1">
                <a:ln>
                  <a:noFill/>
                </a:ln>
                <a:solidFill>
                  <a:prstClr val="black"/>
                </a:solidFill>
                <a:effectLst/>
                <a:uLnTx/>
                <a:uFillTx/>
                <a:latin typeface="Georgia" panose="02040502050405020303" pitchFamily="18" charset="0"/>
                <a:ea typeface="ＭＳ Ｐゴシック" charset="0"/>
              </a:rPr>
              <a:t>economy</a:t>
            </a:r>
            <a:r>
              <a:rPr kumimoji="0" lang="fi-FI" sz="1440" b="0" i="0" u="none" strike="noStrike" kern="1200" cap="none" spc="0" normalizeH="0" baseline="0" noProof="0" dirty="0">
                <a:ln>
                  <a:noFill/>
                </a:ln>
                <a:solidFill>
                  <a:prstClr val="black"/>
                </a:solidFill>
                <a:effectLst/>
                <a:uLnTx/>
                <a:uFillTx/>
                <a:latin typeface="Georgia" panose="02040502050405020303" pitchFamily="18" charset="0"/>
                <a:ea typeface="ＭＳ Ｐゴシック" charset="0"/>
              </a:rPr>
              <a:t> and design</a:t>
            </a:r>
          </a:p>
          <a:p>
            <a:pPr marL="0" marR="0" lvl="0" indent="0" algn="l" defTabSz="411480" rtl="0" eaLnBrk="1" fontAlgn="base" latinLnBrk="0" hangingPunct="1">
              <a:lnSpc>
                <a:spcPts val="1665"/>
              </a:lnSpc>
              <a:spcBef>
                <a:spcPts val="1080"/>
              </a:spcBef>
              <a:spcAft>
                <a:spcPct val="0"/>
              </a:spcAft>
              <a:buClrTx/>
              <a:buSzTx/>
              <a:buFont typeface="Arial" charset="0"/>
              <a:buNone/>
              <a:tabLst/>
              <a:defRPr/>
            </a:pPr>
            <a:endParaRPr kumimoji="0" lang="fi-FI" sz="1440" b="0" i="0" u="none" strike="noStrike" kern="1200" cap="none" spc="0" normalizeH="0" baseline="0" noProof="0" dirty="0">
              <a:ln>
                <a:noFill/>
              </a:ln>
              <a:solidFill>
                <a:prstClr val="black"/>
              </a:solidFill>
              <a:effectLst/>
              <a:uLnTx/>
              <a:uFillTx/>
              <a:latin typeface="Georgia" panose="02040502050405020303" pitchFamily="18" charset="0"/>
              <a:ea typeface="ＭＳ Ｐゴシック" charset="0"/>
            </a:endParaRPr>
          </a:p>
          <a:p>
            <a:pPr marL="0" marR="0" lvl="0" indent="0" algn="l" defTabSz="411480" rtl="0" eaLnBrk="1" fontAlgn="base" latinLnBrk="0" hangingPunct="1">
              <a:lnSpc>
                <a:spcPts val="1665"/>
              </a:lnSpc>
              <a:spcBef>
                <a:spcPts val="1080"/>
              </a:spcBef>
              <a:spcAft>
                <a:spcPct val="0"/>
              </a:spcAft>
              <a:buClrTx/>
              <a:buSzTx/>
              <a:buFont typeface="Arial" charset="0"/>
              <a:buNone/>
              <a:tabLst/>
              <a:defRPr/>
            </a:pPr>
            <a:r>
              <a:rPr kumimoji="0" lang="fi-FI" sz="1440" b="0" i="0" u="none" strike="noStrike" kern="1200" cap="none" spc="0" normalizeH="0" baseline="0" noProof="0" dirty="0">
                <a:ln>
                  <a:noFill/>
                </a:ln>
                <a:solidFill>
                  <a:prstClr val="black"/>
                </a:solidFill>
                <a:effectLst/>
                <a:uLnTx/>
                <a:uFillTx/>
                <a:latin typeface="Georgia" panose="02040502050405020303" pitchFamily="18" charset="0"/>
                <a:ea typeface="ＭＳ Ｐゴシック" charset="0"/>
              </a:rPr>
              <a:t> </a:t>
            </a:r>
          </a:p>
        </p:txBody>
      </p:sp>
    </p:spTree>
    <p:extLst>
      <p:ext uri="{BB962C8B-B14F-4D97-AF65-F5344CB8AC3E}">
        <p14:creationId xmlns:p14="http://schemas.microsoft.com/office/powerpoint/2010/main" val="2322589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02759" name="Line 7"/>
          <p:cNvSpPr>
            <a:spLocks noChangeShapeType="1"/>
          </p:cNvSpPr>
          <p:nvPr/>
        </p:nvSpPr>
        <p:spPr bwMode="auto">
          <a:xfrm flipV="1">
            <a:off x="4236991" y="899874"/>
            <a:ext cx="0" cy="1294686"/>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wrap="none" lIns="82269" tIns="41135" rIns="82269" bIns="41135" anchor="ctr"/>
          <a:lstStyle/>
          <a:p>
            <a:pPr defTabSz="822680" fontAlgn="base">
              <a:spcBef>
                <a:spcPct val="0"/>
              </a:spcBef>
              <a:spcAft>
                <a:spcPct val="0"/>
              </a:spcAft>
              <a:defRPr/>
            </a:pPr>
            <a:endParaRPr lang="fi-FI" sz="1620">
              <a:solidFill>
                <a:srgbClr val="000000"/>
              </a:solidFill>
              <a:latin typeface="Arial"/>
              <a:ea typeface="ＭＳ Ｐゴシック" charset="0"/>
              <a:cs typeface="ＭＳ Ｐゴシック" charset="0"/>
            </a:endParaRPr>
          </a:p>
        </p:txBody>
      </p:sp>
      <p:sp>
        <p:nvSpPr>
          <p:cNvPr id="202760" name="Line 8"/>
          <p:cNvSpPr>
            <a:spLocks noChangeShapeType="1"/>
          </p:cNvSpPr>
          <p:nvPr/>
        </p:nvSpPr>
        <p:spPr bwMode="auto">
          <a:xfrm flipH="1" flipV="1">
            <a:off x="3224375" y="3035369"/>
            <a:ext cx="0" cy="1254629"/>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wrap="none" lIns="82269" tIns="41135" rIns="82269" bIns="41135" anchor="ctr"/>
          <a:lstStyle/>
          <a:p>
            <a:pPr defTabSz="822680" fontAlgn="base">
              <a:spcBef>
                <a:spcPct val="0"/>
              </a:spcBef>
              <a:spcAft>
                <a:spcPct val="0"/>
              </a:spcAft>
              <a:defRPr/>
            </a:pPr>
            <a:endParaRPr lang="fi-FI" sz="1620">
              <a:solidFill>
                <a:srgbClr val="000000"/>
              </a:solidFill>
              <a:latin typeface="Arial"/>
              <a:ea typeface="ＭＳ Ｐゴシック" charset="0"/>
              <a:cs typeface="ＭＳ Ｐゴシック" charset="0"/>
            </a:endParaRPr>
          </a:p>
        </p:txBody>
      </p:sp>
      <p:sp>
        <p:nvSpPr>
          <p:cNvPr id="202761" name="Text Box 9"/>
          <p:cNvSpPr txBox="1">
            <a:spLocks noChangeArrowheads="1"/>
          </p:cNvSpPr>
          <p:nvPr/>
        </p:nvSpPr>
        <p:spPr bwMode="auto">
          <a:xfrm>
            <a:off x="3578144" y="441181"/>
            <a:ext cx="1303020" cy="38783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82269" tIns="41135" rIns="82269" bIns="41135">
            <a:spAutoFit/>
          </a:bodyPr>
          <a:lstStyle/>
          <a:p>
            <a:pPr algn="ctr" defTabSz="822680" fontAlgn="base">
              <a:lnSpc>
                <a:spcPct val="70000"/>
              </a:lnSpc>
              <a:spcBef>
                <a:spcPct val="50000"/>
              </a:spcBef>
              <a:spcAft>
                <a:spcPct val="0"/>
              </a:spcAft>
              <a:defRPr/>
            </a:pPr>
            <a:r>
              <a:rPr lang="fi-FI" sz="1400" dirty="0">
                <a:solidFill>
                  <a:srgbClr val="FFFFFF"/>
                </a:solidFill>
                <a:latin typeface="Arial"/>
                <a:ea typeface="ＭＳ Ｐゴシック" charset="0"/>
                <a:cs typeface="ＭＳ Ｐゴシック" charset="0"/>
              </a:rPr>
              <a:t>Helsinki </a:t>
            </a:r>
            <a:r>
              <a:rPr lang="fi-FI" sz="1400" dirty="0" err="1">
                <a:solidFill>
                  <a:srgbClr val="FFFFFF"/>
                </a:solidFill>
                <a:latin typeface="Arial"/>
                <a:ea typeface="ＭＳ Ｐゴシック" charset="0"/>
                <a:cs typeface="ＭＳ Ｐゴシック" charset="0"/>
              </a:rPr>
              <a:t>University</a:t>
            </a:r>
            <a:endParaRPr lang="fi-FI" sz="1400" dirty="0">
              <a:solidFill>
                <a:srgbClr val="FFFFFF"/>
              </a:solidFill>
              <a:latin typeface="Arial"/>
              <a:ea typeface="ＭＳ Ｐゴシック" charset="0"/>
              <a:cs typeface="ＭＳ Ｐゴシック" charset="0"/>
            </a:endParaRPr>
          </a:p>
        </p:txBody>
      </p:sp>
      <p:sp>
        <p:nvSpPr>
          <p:cNvPr id="202762" name="Text Box 10"/>
          <p:cNvSpPr txBox="1">
            <a:spLocks noChangeArrowheads="1"/>
          </p:cNvSpPr>
          <p:nvPr/>
        </p:nvSpPr>
        <p:spPr bwMode="auto">
          <a:xfrm>
            <a:off x="2586524" y="2781632"/>
            <a:ext cx="1303020" cy="4749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82269" tIns="41135" rIns="82269" bIns="41135">
            <a:spAutoFit/>
          </a:bodyPr>
          <a:lstStyle/>
          <a:p>
            <a:pPr algn="ctr" defTabSz="822680" fontAlgn="base">
              <a:lnSpc>
                <a:spcPct val="70000"/>
              </a:lnSpc>
              <a:spcAft>
                <a:spcPct val="0"/>
              </a:spcAft>
              <a:defRPr/>
            </a:pPr>
            <a:r>
              <a:rPr lang="fi-FI" dirty="0">
                <a:solidFill>
                  <a:srgbClr val="FFFFFF"/>
                </a:solidFill>
                <a:latin typeface="Arial"/>
                <a:ea typeface="ＭＳ Ｐゴシック" charset="0"/>
                <a:cs typeface="ＭＳ Ｐゴシック" charset="0"/>
              </a:rPr>
              <a:t>Aalto </a:t>
            </a:r>
          </a:p>
          <a:p>
            <a:pPr algn="ctr" defTabSz="822680" fontAlgn="base">
              <a:lnSpc>
                <a:spcPct val="70000"/>
              </a:lnSpc>
              <a:spcAft>
                <a:spcPct val="0"/>
              </a:spcAft>
              <a:defRPr/>
            </a:pPr>
            <a:endParaRPr lang="fi-FI" dirty="0">
              <a:solidFill>
                <a:srgbClr val="FFFFFF"/>
              </a:solidFill>
              <a:latin typeface="Arial"/>
              <a:ea typeface="ＭＳ Ｐゴシック" charset="0"/>
              <a:cs typeface="ＭＳ Ｐゴシック" charset="0"/>
            </a:endParaRPr>
          </a:p>
        </p:txBody>
      </p:sp>
      <p:sp>
        <p:nvSpPr>
          <p:cNvPr id="202763" name="Text Box 11"/>
          <p:cNvSpPr txBox="1">
            <a:spLocks noChangeArrowheads="1"/>
          </p:cNvSpPr>
          <p:nvPr/>
        </p:nvSpPr>
        <p:spPr bwMode="auto">
          <a:xfrm>
            <a:off x="5968287" y="2894006"/>
            <a:ext cx="1303020" cy="6103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82269" tIns="41135" rIns="82269" bIns="41135">
            <a:spAutoFit/>
          </a:bodyPr>
          <a:lstStyle/>
          <a:p>
            <a:pPr defTabSz="822680" fontAlgn="base">
              <a:lnSpc>
                <a:spcPct val="70000"/>
              </a:lnSpc>
              <a:spcBef>
                <a:spcPct val="50000"/>
              </a:spcBef>
              <a:spcAft>
                <a:spcPct val="0"/>
              </a:spcAft>
              <a:defRPr/>
            </a:pPr>
            <a:r>
              <a:rPr lang="fi-FI" sz="1620" dirty="0">
                <a:solidFill>
                  <a:srgbClr val="FFFFFF"/>
                </a:solidFill>
                <a:latin typeface="Arial"/>
                <a:ea typeface="ＭＳ Ｐゴシック" charset="0"/>
                <a:cs typeface="ＭＳ Ｐゴシック" charset="0"/>
              </a:rPr>
              <a:t>Keilaniemi Business </a:t>
            </a:r>
            <a:r>
              <a:rPr lang="fi-FI" sz="1620" dirty="0" err="1">
                <a:solidFill>
                  <a:srgbClr val="FFFFFF"/>
                </a:solidFill>
                <a:latin typeface="Arial"/>
                <a:ea typeface="ＭＳ Ｐゴシック" charset="0"/>
                <a:cs typeface="ＭＳ Ｐゴシック" charset="0"/>
              </a:rPr>
              <a:t>Park</a:t>
            </a:r>
            <a:endParaRPr lang="fi-FI" sz="1620" dirty="0">
              <a:solidFill>
                <a:srgbClr val="FFFFFF"/>
              </a:solidFill>
              <a:latin typeface="Arial"/>
              <a:ea typeface="ＭＳ Ｐゴシック" charset="0"/>
              <a:cs typeface="ＭＳ Ｐゴシック" charset="0"/>
            </a:endParaRPr>
          </a:p>
        </p:txBody>
      </p:sp>
      <p:sp>
        <p:nvSpPr>
          <p:cNvPr id="202764" name="Line 12"/>
          <p:cNvSpPr>
            <a:spLocks noChangeShapeType="1"/>
          </p:cNvSpPr>
          <p:nvPr/>
        </p:nvSpPr>
        <p:spPr bwMode="auto">
          <a:xfrm flipV="1">
            <a:off x="6311187" y="3524363"/>
            <a:ext cx="0" cy="704737"/>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wrap="none" lIns="82269" tIns="41135" rIns="82269" bIns="41135" anchor="ctr"/>
          <a:lstStyle/>
          <a:p>
            <a:pPr defTabSz="822680" fontAlgn="base">
              <a:spcBef>
                <a:spcPct val="0"/>
              </a:spcBef>
              <a:spcAft>
                <a:spcPct val="0"/>
              </a:spcAft>
              <a:defRPr/>
            </a:pPr>
            <a:endParaRPr lang="fi-FI" sz="1620">
              <a:solidFill>
                <a:srgbClr val="000000"/>
              </a:solidFill>
              <a:latin typeface="Arial"/>
              <a:ea typeface="ＭＳ Ｐゴシック" charset="0"/>
              <a:cs typeface="ＭＳ Ｐゴシック" charset="0"/>
            </a:endParaRPr>
          </a:p>
        </p:txBody>
      </p:sp>
      <p:sp>
        <p:nvSpPr>
          <p:cNvPr id="9" name="Line 7"/>
          <p:cNvSpPr>
            <a:spLocks noChangeShapeType="1"/>
          </p:cNvSpPr>
          <p:nvPr/>
        </p:nvSpPr>
        <p:spPr bwMode="auto">
          <a:xfrm flipV="1">
            <a:off x="796550" y="1700219"/>
            <a:ext cx="0" cy="108585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wrap="none" lIns="82269" tIns="41135" rIns="82269" bIns="41135" anchor="ctr"/>
          <a:lstStyle/>
          <a:p>
            <a:pPr defTabSz="822680" fontAlgn="base">
              <a:spcBef>
                <a:spcPct val="0"/>
              </a:spcBef>
              <a:spcAft>
                <a:spcPct val="0"/>
              </a:spcAft>
              <a:defRPr/>
            </a:pPr>
            <a:endParaRPr lang="fi-FI" sz="1620">
              <a:solidFill>
                <a:srgbClr val="000000"/>
              </a:solidFill>
              <a:latin typeface="Arial"/>
              <a:ea typeface="ＭＳ Ｐゴシック" charset="0"/>
              <a:cs typeface="ＭＳ Ｐゴシック" charset="0"/>
            </a:endParaRPr>
          </a:p>
        </p:txBody>
      </p:sp>
      <p:sp>
        <p:nvSpPr>
          <p:cNvPr id="10" name="Text Box 9"/>
          <p:cNvSpPr txBox="1">
            <a:spLocks noChangeArrowheads="1"/>
          </p:cNvSpPr>
          <p:nvPr/>
        </p:nvSpPr>
        <p:spPr bwMode="auto">
          <a:xfrm>
            <a:off x="397346" y="1082802"/>
            <a:ext cx="1303020" cy="5516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82269" tIns="41135" rIns="82269" bIns="41135">
            <a:spAutoFit/>
          </a:bodyPr>
          <a:lstStyle/>
          <a:p>
            <a:pPr defTabSz="822680" fontAlgn="base">
              <a:lnSpc>
                <a:spcPct val="70000"/>
              </a:lnSpc>
              <a:spcBef>
                <a:spcPct val="50000"/>
              </a:spcBef>
              <a:spcAft>
                <a:spcPct val="0"/>
              </a:spcAft>
              <a:defRPr/>
            </a:pPr>
            <a:r>
              <a:rPr lang="fi-FI" sz="1440" dirty="0">
                <a:solidFill>
                  <a:srgbClr val="FFFFFF"/>
                </a:solidFill>
                <a:latin typeface="Arial"/>
                <a:ea typeface="ＭＳ Ｐゴシック" charset="0"/>
                <a:cs typeface="ＭＳ Ｐゴシック" charset="0"/>
              </a:rPr>
              <a:t>Meilahti Health Campus</a:t>
            </a:r>
          </a:p>
        </p:txBody>
      </p:sp>
      <p:sp>
        <p:nvSpPr>
          <p:cNvPr id="2" name="Oval 1"/>
          <p:cNvSpPr/>
          <p:nvPr/>
        </p:nvSpPr>
        <p:spPr>
          <a:xfrm>
            <a:off x="2556103" y="4210052"/>
            <a:ext cx="1425758" cy="500337"/>
          </a:xfrm>
          <a:prstGeom prst="ellipse">
            <a:avLst/>
          </a:prstGeom>
          <a:gradFill>
            <a:gsLst>
              <a:gs pos="0">
                <a:schemeClr val="accent1">
                  <a:lumMod val="5000"/>
                  <a:lumOff val="95000"/>
                  <a:alpha val="36000"/>
                </a:schemeClr>
              </a:gs>
              <a:gs pos="73000">
                <a:schemeClr val="accent1">
                  <a:lumMod val="45000"/>
                  <a:lumOff val="55000"/>
                  <a:alpha val="35000"/>
                </a:schemeClr>
              </a:gs>
              <a:gs pos="83000">
                <a:schemeClr val="accent1">
                  <a:lumMod val="45000"/>
                  <a:lumOff val="55000"/>
                  <a:alpha val="26000"/>
                </a:schemeClr>
              </a:gs>
              <a:gs pos="100000">
                <a:schemeClr val="accent1">
                  <a:lumMod val="30000"/>
                  <a:lumOff val="70000"/>
                  <a:alpha val="24000"/>
                </a:schemeClr>
              </a:gs>
            </a:gsLst>
            <a:lin ang="5400000" scaled="1"/>
          </a:gradFill>
          <a:ln>
            <a:noFill/>
          </a:ln>
        </p:spPr>
        <p:style>
          <a:lnRef idx="1">
            <a:schemeClr val="accent1"/>
          </a:lnRef>
          <a:fillRef idx="3">
            <a:schemeClr val="accent1"/>
          </a:fillRef>
          <a:effectRef idx="2">
            <a:schemeClr val="accent1"/>
          </a:effectRef>
          <a:fontRef idx="minor">
            <a:schemeClr val="lt1"/>
          </a:fontRef>
        </p:style>
        <p:txBody>
          <a:bodyPr lIns="82269" tIns="41135" rIns="82269" bIns="41135" rtlCol="0" anchor="ctr"/>
          <a:lstStyle/>
          <a:p>
            <a:pPr algn="ctr" defTabSz="411340" fontAlgn="base">
              <a:spcBef>
                <a:spcPct val="0"/>
              </a:spcBef>
              <a:spcAft>
                <a:spcPct val="0"/>
              </a:spcAft>
              <a:defRPr/>
            </a:pPr>
            <a:endParaRPr lang="fi-FI" sz="1620">
              <a:solidFill>
                <a:srgbClr val="656565"/>
              </a:solidFill>
              <a:latin typeface="Arial"/>
            </a:endParaRPr>
          </a:p>
        </p:txBody>
      </p:sp>
      <p:sp>
        <p:nvSpPr>
          <p:cNvPr id="12" name="Oval 11"/>
          <p:cNvSpPr/>
          <p:nvPr/>
        </p:nvSpPr>
        <p:spPr>
          <a:xfrm>
            <a:off x="1914905" y="3997508"/>
            <a:ext cx="3616100" cy="972108"/>
          </a:xfrm>
          <a:prstGeom prst="ellipse">
            <a:avLst/>
          </a:prstGeom>
          <a:solidFill>
            <a:srgbClr val="FFFFFF">
              <a:alpha val="38000"/>
            </a:srgbClr>
          </a:solidFill>
          <a:ln>
            <a:noFill/>
          </a:ln>
        </p:spPr>
        <p:style>
          <a:lnRef idx="1">
            <a:schemeClr val="accent1"/>
          </a:lnRef>
          <a:fillRef idx="3">
            <a:schemeClr val="accent1"/>
          </a:fillRef>
          <a:effectRef idx="2">
            <a:schemeClr val="accent1"/>
          </a:effectRef>
          <a:fontRef idx="minor">
            <a:schemeClr val="lt1"/>
          </a:fontRef>
        </p:style>
        <p:txBody>
          <a:bodyPr lIns="82269" tIns="41135" rIns="82269" bIns="41135" rtlCol="0" anchor="ctr"/>
          <a:lstStyle/>
          <a:p>
            <a:pPr algn="ctr" defTabSz="411340" fontAlgn="base">
              <a:spcBef>
                <a:spcPct val="0"/>
              </a:spcBef>
              <a:spcAft>
                <a:spcPct val="0"/>
              </a:spcAft>
              <a:defRPr/>
            </a:pPr>
            <a:endParaRPr lang="fi-FI" sz="1620">
              <a:solidFill>
                <a:srgbClr val="656565"/>
              </a:solidFill>
              <a:latin typeface="Arial"/>
            </a:endParaRPr>
          </a:p>
        </p:txBody>
      </p:sp>
      <p:sp>
        <p:nvSpPr>
          <p:cNvPr id="13" name="Line 8"/>
          <p:cNvSpPr>
            <a:spLocks noChangeShapeType="1"/>
          </p:cNvSpPr>
          <p:nvPr/>
        </p:nvSpPr>
        <p:spPr bwMode="auto">
          <a:xfrm flipV="1">
            <a:off x="4312771" y="3738227"/>
            <a:ext cx="0" cy="805457"/>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wrap="none" lIns="82269" tIns="41135" rIns="82269" bIns="41135" anchor="ctr"/>
          <a:lstStyle/>
          <a:p>
            <a:pPr defTabSz="822680" fontAlgn="base">
              <a:spcBef>
                <a:spcPct val="0"/>
              </a:spcBef>
              <a:spcAft>
                <a:spcPct val="0"/>
              </a:spcAft>
              <a:defRPr/>
            </a:pPr>
            <a:endParaRPr lang="fi-FI" sz="1620">
              <a:solidFill>
                <a:srgbClr val="000000"/>
              </a:solidFill>
              <a:latin typeface="Arial"/>
              <a:ea typeface="ＭＳ Ｐゴシック" charset="0"/>
              <a:cs typeface="ＭＳ Ｐゴシック" charset="0"/>
            </a:endParaRPr>
          </a:p>
        </p:txBody>
      </p:sp>
      <p:sp>
        <p:nvSpPr>
          <p:cNvPr id="14" name="Text Box 10"/>
          <p:cNvSpPr txBox="1">
            <a:spLocks noChangeArrowheads="1"/>
          </p:cNvSpPr>
          <p:nvPr/>
        </p:nvSpPr>
        <p:spPr bwMode="auto">
          <a:xfrm>
            <a:off x="3780686" y="3524363"/>
            <a:ext cx="1303020" cy="2018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82269" tIns="41135" rIns="82269" bIns="41135">
            <a:spAutoFit/>
          </a:bodyPr>
          <a:lstStyle/>
          <a:p>
            <a:pPr defTabSz="822680" fontAlgn="base">
              <a:lnSpc>
                <a:spcPct val="70000"/>
              </a:lnSpc>
              <a:spcBef>
                <a:spcPct val="50000"/>
              </a:spcBef>
              <a:spcAft>
                <a:spcPct val="0"/>
              </a:spcAft>
              <a:defRPr/>
            </a:pPr>
            <a:r>
              <a:rPr lang="fi-FI" sz="1080" dirty="0">
                <a:solidFill>
                  <a:srgbClr val="FFFFFF"/>
                </a:solidFill>
                <a:latin typeface="Arial"/>
                <a:ea typeface="ＭＳ Ｐゴシック" charset="0"/>
                <a:cs typeface="ＭＳ Ｐゴシック" charset="0"/>
              </a:rPr>
              <a:t>Collaboration </a:t>
            </a:r>
            <a:r>
              <a:rPr lang="fi-FI" sz="1080" dirty="0" err="1">
                <a:solidFill>
                  <a:srgbClr val="FFFFFF"/>
                </a:solidFill>
                <a:latin typeface="Arial"/>
                <a:ea typeface="ＭＳ Ｐゴシック" charset="0"/>
                <a:cs typeface="ＭＳ Ｐゴシック" charset="0"/>
              </a:rPr>
              <a:t>hub</a:t>
            </a:r>
            <a:endParaRPr lang="fi-FI" sz="1080" dirty="0">
              <a:solidFill>
                <a:srgbClr val="FFFFFF"/>
              </a:solidFill>
              <a:latin typeface="Arial"/>
              <a:ea typeface="ＭＳ Ｐゴシック" charset="0"/>
              <a:cs typeface="ＭＳ Ｐゴシック" charset="0"/>
            </a:endParaRPr>
          </a:p>
        </p:txBody>
      </p:sp>
      <p:sp>
        <p:nvSpPr>
          <p:cNvPr id="16" name="Text Box 11"/>
          <p:cNvSpPr txBox="1">
            <a:spLocks noChangeArrowheads="1"/>
          </p:cNvSpPr>
          <p:nvPr/>
        </p:nvSpPr>
        <p:spPr bwMode="auto">
          <a:xfrm>
            <a:off x="5385410" y="1211040"/>
            <a:ext cx="1303020" cy="6149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82269" tIns="41135" rIns="82269" bIns="41135">
            <a:spAutoFit/>
          </a:bodyPr>
          <a:lstStyle/>
          <a:p>
            <a:pPr defTabSz="822680" fontAlgn="base">
              <a:lnSpc>
                <a:spcPct val="80000"/>
              </a:lnSpc>
              <a:spcAft>
                <a:spcPct val="0"/>
              </a:spcAft>
              <a:defRPr/>
            </a:pPr>
            <a:r>
              <a:rPr lang="fi-FI" sz="1440" dirty="0">
                <a:solidFill>
                  <a:srgbClr val="FFFFFF"/>
                </a:solidFill>
                <a:latin typeface="Arial"/>
                <a:ea typeface="ＭＳ Ｐゴシック" charset="0"/>
                <a:cs typeface="ＭＳ Ｐゴシック" charset="0"/>
              </a:rPr>
              <a:t>Ruoholahti </a:t>
            </a:r>
          </a:p>
          <a:p>
            <a:pPr defTabSz="822680" fontAlgn="base">
              <a:lnSpc>
                <a:spcPct val="80000"/>
              </a:lnSpc>
              <a:spcAft>
                <a:spcPct val="0"/>
              </a:spcAft>
              <a:defRPr/>
            </a:pPr>
            <a:r>
              <a:rPr lang="fi-FI" sz="1440" dirty="0">
                <a:solidFill>
                  <a:srgbClr val="FFFFFF"/>
                </a:solidFill>
                <a:latin typeface="Arial"/>
                <a:ea typeface="ＭＳ Ｐゴシック" charset="0"/>
                <a:cs typeface="ＭＳ Ｐゴシック" charset="0"/>
              </a:rPr>
              <a:t>Business</a:t>
            </a:r>
          </a:p>
          <a:p>
            <a:pPr defTabSz="822680" fontAlgn="base">
              <a:lnSpc>
                <a:spcPct val="80000"/>
              </a:lnSpc>
              <a:spcAft>
                <a:spcPct val="0"/>
              </a:spcAft>
              <a:defRPr/>
            </a:pPr>
            <a:r>
              <a:rPr lang="fi-FI" sz="1440" dirty="0" err="1">
                <a:solidFill>
                  <a:srgbClr val="FFFFFF"/>
                </a:solidFill>
                <a:latin typeface="Arial"/>
                <a:ea typeface="ＭＳ Ｐゴシック" charset="0"/>
                <a:cs typeface="ＭＳ Ｐゴシック" charset="0"/>
              </a:rPr>
              <a:t>District</a:t>
            </a:r>
            <a:endParaRPr lang="fi-FI" sz="1440" dirty="0">
              <a:solidFill>
                <a:srgbClr val="FFFFFF"/>
              </a:solidFill>
              <a:latin typeface="Arial"/>
              <a:ea typeface="ＭＳ Ｐゴシック" charset="0"/>
              <a:cs typeface="ＭＳ Ｐゴシック" charset="0"/>
            </a:endParaRPr>
          </a:p>
        </p:txBody>
      </p:sp>
      <p:sp>
        <p:nvSpPr>
          <p:cNvPr id="17" name="Line 12"/>
          <p:cNvSpPr>
            <a:spLocks noChangeShapeType="1"/>
          </p:cNvSpPr>
          <p:nvPr/>
        </p:nvSpPr>
        <p:spPr bwMode="auto">
          <a:xfrm flipH="1" flipV="1">
            <a:off x="5672602" y="1821198"/>
            <a:ext cx="1" cy="789706"/>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wrap="none" lIns="82269" tIns="41135" rIns="82269" bIns="41135" anchor="ctr"/>
          <a:lstStyle/>
          <a:p>
            <a:pPr defTabSz="822680" fontAlgn="base">
              <a:spcBef>
                <a:spcPct val="0"/>
              </a:spcBef>
              <a:spcAft>
                <a:spcPct val="0"/>
              </a:spcAft>
              <a:defRPr/>
            </a:pPr>
            <a:endParaRPr lang="fi-FI" sz="1620">
              <a:solidFill>
                <a:srgbClr val="000000"/>
              </a:solidFill>
              <a:latin typeface="Arial"/>
              <a:ea typeface="ＭＳ Ｐゴシック" charset="0"/>
              <a:cs typeface="ＭＳ Ｐゴシック" charset="0"/>
            </a:endParaRPr>
          </a:p>
        </p:txBody>
      </p:sp>
      <p:sp>
        <p:nvSpPr>
          <p:cNvPr id="4" name="Rectangle 3"/>
          <p:cNvSpPr/>
          <p:nvPr/>
        </p:nvSpPr>
        <p:spPr>
          <a:xfrm>
            <a:off x="3664714" y="2639917"/>
            <a:ext cx="2036112" cy="747871"/>
          </a:xfrm>
          <a:prstGeom prst="rect">
            <a:avLst/>
          </a:prstGeom>
          <a:noFill/>
        </p:spPr>
        <p:txBody>
          <a:bodyPr wrap="square" lIns="82269" tIns="41135" rIns="82269" bIns="41135">
            <a:spAutoFit/>
            <a:scene3d>
              <a:camera prst="obliqueBottomLeft">
                <a:rot lat="4200000" lon="0" rev="0"/>
              </a:camera>
              <a:lightRig rig="threePt" dir="t"/>
            </a:scene3d>
          </a:bodyPr>
          <a:lstStyle/>
          <a:p>
            <a:pPr algn="ctr" defTabSz="411340" fontAlgn="base">
              <a:spcBef>
                <a:spcPct val="0"/>
              </a:spcBef>
              <a:spcAft>
                <a:spcPct val="0"/>
              </a:spcAft>
              <a:defRPr/>
            </a:pPr>
            <a:r>
              <a:rPr lang="fi-FI" sz="2160" dirty="0">
                <a:ln w="12700">
                  <a:noFill/>
                  <a:prstDash val="solid"/>
                </a:ln>
                <a:solidFill>
                  <a:srgbClr val="FFFFFF"/>
                </a:solidFill>
                <a:effectLst>
                  <a:outerShdw blurRad="41275" dist="20320" dir="1800000" algn="tl" rotWithShape="0">
                    <a:srgbClr val="000000">
                      <a:alpha val="40000"/>
                    </a:srgbClr>
                  </a:outerShdw>
                </a:effectLst>
                <a:latin typeface="Helvetica"/>
                <a:ea typeface="ＭＳ Ｐゴシック" charset="0"/>
                <a:cs typeface="ＭＳ Ｐゴシック" charset="0"/>
              </a:rPr>
              <a:t>Laajalahti </a:t>
            </a:r>
          </a:p>
          <a:p>
            <a:pPr algn="ctr" defTabSz="411340" fontAlgn="base">
              <a:spcBef>
                <a:spcPct val="0"/>
              </a:spcBef>
              <a:spcAft>
                <a:spcPct val="0"/>
              </a:spcAft>
              <a:defRPr/>
            </a:pPr>
            <a:r>
              <a:rPr lang="fi-FI" sz="2160" dirty="0">
                <a:ln w="12700">
                  <a:noFill/>
                  <a:prstDash val="solid"/>
                </a:ln>
                <a:solidFill>
                  <a:srgbClr val="FFFFFF"/>
                </a:solidFill>
                <a:effectLst>
                  <a:outerShdw blurRad="41275" dist="20320" dir="1800000" algn="tl" rotWithShape="0">
                    <a:srgbClr val="000000">
                      <a:alpha val="40000"/>
                    </a:srgbClr>
                  </a:outerShdw>
                </a:effectLst>
                <a:latin typeface="Helvetica"/>
                <a:ea typeface="ＭＳ Ｐゴシック" charset="0"/>
                <a:cs typeface="ＭＳ Ｐゴシック" charset="0"/>
              </a:rPr>
              <a:t>Bay</a:t>
            </a:r>
          </a:p>
        </p:txBody>
      </p:sp>
      <p:sp>
        <p:nvSpPr>
          <p:cNvPr id="19" name="Line 7"/>
          <p:cNvSpPr>
            <a:spLocks noChangeShapeType="1"/>
          </p:cNvSpPr>
          <p:nvPr/>
        </p:nvSpPr>
        <p:spPr bwMode="auto">
          <a:xfrm flipV="1">
            <a:off x="230027" y="992602"/>
            <a:ext cx="0" cy="1085850"/>
          </a:xfrm>
          <a:prstGeom prst="line">
            <a:avLst/>
          </a:prstGeom>
          <a:noFill/>
          <a:ln w="9525">
            <a:solidFill>
              <a:srgbClr val="FFFFFF"/>
            </a:solidFill>
            <a:prstDash val="dash"/>
            <a:round/>
            <a:headEnd/>
            <a:tailEnd/>
          </a:ln>
          <a:extLst>
            <a:ext uri="{909E8E84-426E-40dd-AFC4-6F175D3DCCD1}">
              <a14:hiddenFill xmlns:a14="http://schemas.microsoft.com/office/drawing/2010/main" xmlns="">
                <a:noFill/>
              </a14:hiddenFill>
            </a:ext>
          </a:extLst>
        </p:spPr>
        <p:txBody>
          <a:bodyPr wrap="none" lIns="82269" tIns="41135" rIns="82269" bIns="41135" anchor="ctr"/>
          <a:lstStyle/>
          <a:p>
            <a:pPr defTabSz="822680" fontAlgn="base">
              <a:spcBef>
                <a:spcPct val="0"/>
              </a:spcBef>
              <a:spcAft>
                <a:spcPct val="0"/>
              </a:spcAft>
              <a:defRPr/>
            </a:pPr>
            <a:endParaRPr lang="fi-FI" sz="1620">
              <a:solidFill>
                <a:srgbClr val="000000"/>
              </a:solidFill>
              <a:latin typeface="Arial"/>
              <a:ea typeface="ＭＳ Ｐゴシック" charset="0"/>
              <a:cs typeface="ＭＳ Ｐゴシック" charset="0"/>
            </a:endParaRPr>
          </a:p>
        </p:txBody>
      </p:sp>
      <p:sp>
        <p:nvSpPr>
          <p:cNvPr id="21" name="Text Box 9"/>
          <p:cNvSpPr txBox="1">
            <a:spLocks noChangeArrowheads="1"/>
          </p:cNvSpPr>
          <p:nvPr/>
        </p:nvSpPr>
        <p:spPr bwMode="auto">
          <a:xfrm>
            <a:off x="103789" y="538798"/>
            <a:ext cx="1303020" cy="3965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82269" tIns="41135" rIns="82269" bIns="41135">
            <a:spAutoFit/>
          </a:bodyPr>
          <a:lstStyle/>
          <a:p>
            <a:pPr defTabSz="822680" fontAlgn="base">
              <a:lnSpc>
                <a:spcPct val="70000"/>
              </a:lnSpc>
              <a:spcBef>
                <a:spcPct val="50000"/>
              </a:spcBef>
              <a:spcAft>
                <a:spcPct val="0"/>
              </a:spcAft>
              <a:defRPr/>
            </a:pPr>
            <a:r>
              <a:rPr lang="fi-FI" sz="1440" dirty="0" err="1">
                <a:solidFill>
                  <a:srgbClr val="FFFFFF"/>
                </a:solidFill>
                <a:latin typeface="Arial"/>
                <a:ea typeface="ＭＳ Ｐゴシック" charset="0"/>
                <a:cs typeface="ＭＳ Ｐゴシック" charset="0"/>
              </a:rPr>
              <a:t>Art</a:t>
            </a:r>
            <a:r>
              <a:rPr lang="fi-FI" sz="1440" dirty="0">
                <a:solidFill>
                  <a:srgbClr val="FFFFFF"/>
                </a:solidFill>
                <a:latin typeface="Arial"/>
                <a:ea typeface="ＭＳ Ｐゴシック" charset="0"/>
                <a:cs typeface="ＭＳ Ｐゴシック" charset="0"/>
              </a:rPr>
              <a:t> and Design City</a:t>
            </a:r>
          </a:p>
        </p:txBody>
      </p:sp>
      <p:sp>
        <p:nvSpPr>
          <p:cNvPr id="7" name="Freeform 6"/>
          <p:cNvSpPr/>
          <p:nvPr/>
        </p:nvSpPr>
        <p:spPr>
          <a:xfrm>
            <a:off x="397347" y="1762674"/>
            <a:ext cx="2642903" cy="2103358"/>
          </a:xfrm>
          <a:custGeom>
            <a:avLst/>
            <a:gdLst>
              <a:gd name="connsiteX0" fmla="*/ 0 w 2340864"/>
              <a:gd name="connsiteY0" fmla="*/ 286104 h 2222231"/>
              <a:gd name="connsiteX1" fmla="*/ 1581328 w 2340864"/>
              <a:gd name="connsiteY1" fmla="*/ 161594 h 2222231"/>
              <a:gd name="connsiteX2" fmla="*/ 2340864 w 2340864"/>
              <a:gd name="connsiteY2" fmla="*/ 2222231 h 2222231"/>
            </a:gdLst>
            <a:ahLst/>
            <a:cxnLst>
              <a:cxn ang="0">
                <a:pos x="connsiteX0" y="connsiteY0"/>
              </a:cxn>
              <a:cxn ang="0">
                <a:pos x="connsiteX1" y="connsiteY1"/>
              </a:cxn>
              <a:cxn ang="0">
                <a:pos x="connsiteX2" y="connsiteY2"/>
              </a:cxn>
            </a:cxnLst>
            <a:rect l="l" t="t" r="r" b="b"/>
            <a:pathLst>
              <a:path w="2340864" h="2222231">
                <a:moveTo>
                  <a:pt x="0" y="286104"/>
                </a:moveTo>
                <a:cubicBezTo>
                  <a:pt x="595592" y="62505"/>
                  <a:pt x="1191184" y="-161094"/>
                  <a:pt x="1581328" y="161594"/>
                </a:cubicBezTo>
                <a:cubicBezTo>
                  <a:pt x="1971472" y="484282"/>
                  <a:pt x="2242290" y="1879829"/>
                  <a:pt x="2340864" y="2222231"/>
                </a:cubicBezTo>
              </a:path>
            </a:pathLst>
          </a:custGeom>
          <a:ln w="28575" cmpd="sng">
            <a:solidFill>
              <a:srgbClr val="FFFFFF"/>
            </a:solidFill>
            <a:headEnd type="none"/>
            <a:tailEnd type="triangle"/>
          </a:ln>
        </p:spPr>
        <p:style>
          <a:lnRef idx="1">
            <a:schemeClr val="accent1"/>
          </a:lnRef>
          <a:fillRef idx="0">
            <a:schemeClr val="accent1"/>
          </a:fillRef>
          <a:effectRef idx="0">
            <a:schemeClr val="accent1"/>
          </a:effectRef>
          <a:fontRef idx="minor">
            <a:schemeClr val="tx1"/>
          </a:fontRef>
        </p:style>
        <p:txBody>
          <a:bodyPr lIns="82292" tIns="41146" rIns="82292" bIns="41146" rtlCol="0" anchor="ctr"/>
          <a:lstStyle/>
          <a:p>
            <a:pPr algn="ctr" defTabSz="411340" fontAlgn="base">
              <a:spcBef>
                <a:spcPct val="0"/>
              </a:spcBef>
              <a:spcAft>
                <a:spcPct val="0"/>
              </a:spcAft>
              <a:defRPr/>
            </a:pPr>
            <a:endParaRPr lang="fi-FI" sz="1620">
              <a:solidFill>
                <a:srgbClr val="000000"/>
              </a:solidFill>
              <a:latin typeface="Arial"/>
            </a:endParaRPr>
          </a:p>
        </p:txBody>
      </p:sp>
      <p:pic>
        <p:nvPicPr>
          <p:cNvPr id="24" name="Picture 5" descr="logo-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55144" y="4648145"/>
            <a:ext cx="1440180" cy="321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object 2"/>
          <p:cNvSpPr txBox="1"/>
          <p:nvPr/>
        </p:nvSpPr>
        <p:spPr>
          <a:xfrm>
            <a:off x="5700826" y="292244"/>
            <a:ext cx="4916618" cy="443198"/>
          </a:xfrm>
          <a:prstGeom prst="rect">
            <a:avLst/>
          </a:prstGeom>
        </p:spPr>
        <p:txBody>
          <a:bodyPr vert="horz" wrap="square" lIns="0" tIns="0" rIns="0" bIns="0" rtlCol="0">
            <a:spAutoFit/>
          </a:bodyPr>
          <a:lstStyle/>
          <a:p>
            <a:pPr defTabSz="411340" fontAlgn="base">
              <a:lnSpc>
                <a:spcPct val="80000"/>
              </a:lnSpc>
              <a:spcBef>
                <a:spcPct val="0"/>
              </a:spcBef>
              <a:spcAft>
                <a:spcPct val="0"/>
              </a:spcAft>
              <a:defRPr/>
            </a:pPr>
            <a:r>
              <a:rPr lang="en-US" b="1" spc="-90" dirty="0">
                <a:solidFill>
                  <a:prstClr val="white"/>
                </a:solidFill>
                <a:latin typeface="Helvetica Neue"/>
                <a:ea typeface="ＭＳ ゴシック"/>
                <a:cs typeface="Helvetica Neue"/>
              </a:rPr>
              <a:t>Transforming our campus </a:t>
            </a:r>
          </a:p>
          <a:p>
            <a:pPr defTabSz="411340" fontAlgn="base">
              <a:lnSpc>
                <a:spcPct val="80000"/>
              </a:lnSpc>
              <a:spcBef>
                <a:spcPct val="0"/>
              </a:spcBef>
              <a:spcAft>
                <a:spcPct val="0"/>
              </a:spcAft>
              <a:defRPr/>
            </a:pPr>
            <a:r>
              <a:rPr lang="en-US" b="1" spc="-90" dirty="0">
                <a:solidFill>
                  <a:prstClr val="white"/>
                </a:solidFill>
                <a:latin typeface="Helvetica Neue"/>
                <a:ea typeface="ＭＳ ゴシック"/>
                <a:cs typeface="Helvetica Neue"/>
              </a:rPr>
              <a:t>into a unique collaboration hub</a:t>
            </a:r>
          </a:p>
        </p:txBody>
      </p:sp>
      <p:sp>
        <p:nvSpPr>
          <p:cNvPr id="26" name="Text Box 11"/>
          <p:cNvSpPr txBox="1">
            <a:spLocks noChangeArrowheads="1"/>
          </p:cNvSpPr>
          <p:nvPr/>
        </p:nvSpPr>
        <p:spPr bwMode="auto">
          <a:xfrm>
            <a:off x="4485446" y="978988"/>
            <a:ext cx="1303020" cy="4376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82269" tIns="41135" rIns="82269" bIns="41135">
            <a:spAutoFit/>
          </a:bodyPr>
          <a:lstStyle/>
          <a:p>
            <a:pPr defTabSz="822680" fontAlgn="base">
              <a:lnSpc>
                <a:spcPct val="80000"/>
              </a:lnSpc>
              <a:spcAft>
                <a:spcPct val="0"/>
              </a:spcAft>
              <a:defRPr/>
            </a:pPr>
            <a:r>
              <a:rPr lang="fi-FI" sz="1440" dirty="0">
                <a:solidFill>
                  <a:srgbClr val="FFFFFF"/>
                </a:solidFill>
                <a:latin typeface="Arial"/>
                <a:ea typeface="ＭＳ Ｐゴシック" charset="0"/>
                <a:cs typeface="ＭＳ Ｐゴシック" charset="0"/>
              </a:rPr>
              <a:t>Maria 0-1</a:t>
            </a:r>
          </a:p>
          <a:p>
            <a:pPr defTabSz="822680" fontAlgn="base">
              <a:lnSpc>
                <a:spcPct val="80000"/>
              </a:lnSpc>
              <a:spcAft>
                <a:spcPct val="0"/>
              </a:spcAft>
              <a:defRPr/>
            </a:pPr>
            <a:r>
              <a:rPr lang="fi-FI" sz="1440" dirty="0" err="1">
                <a:solidFill>
                  <a:srgbClr val="FFFFFF"/>
                </a:solidFill>
                <a:latin typeface="Arial"/>
                <a:ea typeface="ＭＳ Ｐゴシック" charset="0"/>
                <a:cs typeface="ＭＳ Ｐゴシック" charset="0"/>
              </a:rPr>
              <a:t>Startups</a:t>
            </a:r>
            <a:endParaRPr lang="fi-FI" sz="1440" dirty="0">
              <a:solidFill>
                <a:srgbClr val="FFFFFF"/>
              </a:solidFill>
              <a:latin typeface="Arial"/>
              <a:ea typeface="ＭＳ Ｐゴシック" charset="0"/>
              <a:cs typeface="ＭＳ Ｐゴシック" charset="0"/>
            </a:endParaRPr>
          </a:p>
        </p:txBody>
      </p:sp>
      <p:sp>
        <p:nvSpPr>
          <p:cNvPr id="27" name="Line 12"/>
          <p:cNvSpPr>
            <a:spLocks noChangeShapeType="1"/>
          </p:cNvSpPr>
          <p:nvPr/>
        </p:nvSpPr>
        <p:spPr bwMode="auto">
          <a:xfrm flipV="1">
            <a:off x="5155265" y="1416621"/>
            <a:ext cx="0" cy="907205"/>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wrap="none" lIns="82269" tIns="41135" rIns="82269" bIns="41135" anchor="ctr"/>
          <a:lstStyle/>
          <a:p>
            <a:pPr defTabSz="822680" fontAlgn="base">
              <a:spcBef>
                <a:spcPct val="0"/>
              </a:spcBef>
              <a:spcAft>
                <a:spcPct val="0"/>
              </a:spcAft>
              <a:defRPr/>
            </a:pPr>
            <a:endParaRPr lang="fi-FI" sz="1620">
              <a:solidFill>
                <a:srgbClr val="000000"/>
              </a:solidFill>
              <a:latin typeface="Arial"/>
              <a:ea typeface="ＭＳ Ｐゴシック" charset="0"/>
              <a:cs typeface="ＭＳ Ｐゴシック" charset="0"/>
            </a:endParaRPr>
          </a:p>
        </p:txBody>
      </p:sp>
      <p:sp>
        <p:nvSpPr>
          <p:cNvPr id="28" name="Oval 27">
            <a:extLst>
              <a:ext uri="{FF2B5EF4-FFF2-40B4-BE49-F238E27FC236}">
                <a16:creationId xmlns:a16="http://schemas.microsoft.com/office/drawing/2014/main" id="{C044D2E5-4244-5347-BF7D-566BCCA2F38A}"/>
              </a:ext>
            </a:extLst>
          </p:cNvPr>
          <p:cNvSpPr/>
          <p:nvPr/>
        </p:nvSpPr>
        <p:spPr>
          <a:xfrm>
            <a:off x="4780626" y="3900815"/>
            <a:ext cx="2827684" cy="601800"/>
          </a:xfrm>
          <a:prstGeom prst="ellipse">
            <a:avLst/>
          </a:prstGeom>
          <a:solidFill>
            <a:srgbClr val="FFFFFF">
              <a:alpha val="49000"/>
            </a:srgbClr>
          </a:solidFill>
          <a:ln>
            <a:noFill/>
          </a:ln>
        </p:spPr>
        <p:style>
          <a:lnRef idx="1">
            <a:schemeClr val="accent1"/>
          </a:lnRef>
          <a:fillRef idx="3">
            <a:schemeClr val="accent1"/>
          </a:fillRef>
          <a:effectRef idx="2">
            <a:schemeClr val="accent1"/>
          </a:effectRef>
          <a:fontRef idx="minor">
            <a:schemeClr val="lt1"/>
          </a:fontRef>
        </p:style>
        <p:txBody>
          <a:bodyPr lIns="82269" tIns="41135" rIns="82269" bIns="41135" rtlCol="0" anchor="ctr"/>
          <a:lstStyle/>
          <a:p>
            <a:pPr algn="ctr" defTabSz="411340" fontAlgn="base">
              <a:spcBef>
                <a:spcPct val="0"/>
              </a:spcBef>
              <a:spcAft>
                <a:spcPct val="0"/>
              </a:spcAft>
              <a:defRPr/>
            </a:pPr>
            <a:endParaRPr lang="fi-FI" sz="1620">
              <a:solidFill>
                <a:srgbClr val="656565"/>
              </a:solidFill>
              <a:latin typeface="Arial"/>
            </a:endParaRPr>
          </a:p>
        </p:txBody>
      </p:sp>
      <p:sp>
        <p:nvSpPr>
          <p:cNvPr id="29" name="Oval 28">
            <a:extLst>
              <a:ext uri="{FF2B5EF4-FFF2-40B4-BE49-F238E27FC236}">
                <a16:creationId xmlns:a16="http://schemas.microsoft.com/office/drawing/2014/main" id="{8D94E108-19A8-3040-9993-FA54AE8A50DC}"/>
              </a:ext>
            </a:extLst>
          </p:cNvPr>
          <p:cNvSpPr/>
          <p:nvPr/>
        </p:nvSpPr>
        <p:spPr>
          <a:xfrm>
            <a:off x="4891387" y="2472903"/>
            <a:ext cx="1562429" cy="228085"/>
          </a:xfrm>
          <a:prstGeom prst="ellipse">
            <a:avLst/>
          </a:prstGeom>
          <a:solidFill>
            <a:srgbClr val="FFFFFF">
              <a:alpha val="51000"/>
            </a:srgbClr>
          </a:solidFill>
          <a:ln>
            <a:noFill/>
          </a:ln>
        </p:spPr>
        <p:style>
          <a:lnRef idx="1">
            <a:schemeClr val="accent1"/>
          </a:lnRef>
          <a:fillRef idx="3">
            <a:schemeClr val="accent1"/>
          </a:fillRef>
          <a:effectRef idx="2">
            <a:schemeClr val="accent1"/>
          </a:effectRef>
          <a:fontRef idx="minor">
            <a:schemeClr val="lt1"/>
          </a:fontRef>
        </p:style>
        <p:txBody>
          <a:bodyPr lIns="82269" tIns="41135" rIns="82269" bIns="41135" rtlCol="0" anchor="ctr"/>
          <a:lstStyle/>
          <a:p>
            <a:pPr algn="ctr" defTabSz="411340" fontAlgn="base">
              <a:spcBef>
                <a:spcPct val="0"/>
              </a:spcBef>
              <a:spcAft>
                <a:spcPct val="0"/>
              </a:spcAft>
              <a:defRPr/>
            </a:pPr>
            <a:endParaRPr lang="fi-FI" sz="1620">
              <a:solidFill>
                <a:srgbClr val="656565"/>
              </a:solidFill>
              <a:latin typeface="Arial"/>
            </a:endParaRPr>
          </a:p>
        </p:txBody>
      </p:sp>
      <p:sp>
        <p:nvSpPr>
          <p:cNvPr id="30" name="Oval 29">
            <a:extLst>
              <a:ext uri="{FF2B5EF4-FFF2-40B4-BE49-F238E27FC236}">
                <a16:creationId xmlns:a16="http://schemas.microsoft.com/office/drawing/2014/main" id="{A3D48349-533E-2D4B-84ED-8BF8E4CF6050}"/>
              </a:ext>
            </a:extLst>
          </p:cNvPr>
          <p:cNvSpPr/>
          <p:nvPr/>
        </p:nvSpPr>
        <p:spPr>
          <a:xfrm>
            <a:off x="4780626" y="2289443"/>
            <a:ext cx="783716" cy="77556"/>
          </a:xfrm>
          <a:prstGeom prst="ellipse">
            <a:avLst/>
          </a:prstGeom>
          <a:solidFill>
            <a:srgbClr val="FFFFFF">
              <a:alpha val="51000"/>
            </a:srgbClr>
          </a:solidFill>
          <a:ln>
            <a:noFill/>
          </a:ln>
        </p:spPr>
        <p:style>
          <a:lnRef idx="1">
            <a:schemeClr val="accent1"/>
          </a:lnRef>
          <a:fillRef idx="3">
            <a:schemeClr val="accent1"/>
          </a:fillRef>
          <a:effectRef idx="2">
            <a:schemeClr val="accent1"/>
          </a:effectRef>
          <a:fontRef idx="minor">
            <a:schemeClr val="lt1"/>
          </a:fontRef>
        </p:style>
        <p:txBody>
          <a:bodyPr lIns="82269" tIns="41135" rIns="82269" bIns="41135" rtlCol="0" anchor="ctr"/>
          <a:lstStyle/>
          <a:p>
            <a:pPr algn="ctr" defTabSz="411340" fontAlgn="base">
              <a:spcBef>
                <a:spcPct val="0"/>
              </a:spcBef>
              <a:spcAft>
                <a:spcPct val="0"/>
              </a:spcAft>
              <a:defRPr/>
            </a:pPr>
            <a:endParaRPr lang="fi-FI" sz="1620">
              <a:solidFill>
                <a:srgbClr val="656565"/>
              </a:solidFill>
              <a:latin typeface="Arial"/>
            </a:endParaRPr>
          </a:p>
        </p:txBody>
      </p:sp>
      <p:sp>
        <p:nvSpPr>
          <p:cNvPr id="31" name="Oval 30">
            <a:extLst>
              <a:ext uri="{FF2B5EF4-FFF2-40B4-BE49-F238E27FC236}">
                <a16:creationId xmlns:a16="http://schemas.microsoft.com/office/drawing/2014/main" id="{BFB16200-EF4C-024E-B638-88F68BB5F8BE}"/>
              </a:ext>
            </a:extLst>
          </p:cNvPr>
          <p:cNvSpPr/>
          <p:nvPr/>
        </p:nvSpPr>
        <p:spPr>
          <a:xfrm>
            <a:off x="3159910" y="2133602"/>
            <a:ext cx="1362048" cy="222097"/>
          </a:xfrm>
          <a:prstGeom prst="ellipse">
            <a:avLst/>
          </a:prstGeom>
          <a:solidFill>
            <a:srgbClr val="FFFFFF">
              <a:alpha val="51000"/>
            </a:srgbClr>
          </a:solidFill>
          <a:ln>
            <a:noFill/>
          </a:ln>
        </p:spPr>
        <p:style>
          <a:lnRef idx="1">
            <a:schemeClr val="accent1"/>
          </a:lnRef>
          <a:fillRef idx="3">
            <a:schemeClr val="accent1"/>
          </a:fillRef>
          <a:effectRef idx="2">
            <a:schemeClr val="accent1"/>
          </a:effectRef>
          <a:fontRef idx="minor">
            <a:schemeClr val="lt1"/>
          </a:fontRef>
        </p:style>
        <p:txBody>
          <a:bodyPr lIns="82269" tIns="41135" rIns="82269" bIns="41135" rtlCol="0" anchor="ctr"/>
          <a:lstStyle/>
          <a:p>
            <a:pPr algn="ctr" defTabSz="411340" fontAlgn="base">
              <a:spcBef>
                <a:spcPct val="0"/>
              </a:spcBef>
              <a:spcAft>
                <a:spcPct val="0"/>
              </a:spcAft>
              <a:defRPr/>
            </a:pPr>
            <a:endParaRPr lang="fi-FI" sz="1620">
              <a:solidFill>
                <a:srgbClr val="656565"/>
              </a:solidFill>
              <a:latin typeface="Arial"/>
            </a:endParaRPr>
          </a:p>
        </p:txBody>
      </p:sp>
      <p:sp>
        <p:nvSpPr>
          <p:cNvPr id="8" name="Freeform 7"/>
          <p:cNvSpPr/>
          <p:nvPr/>
        </p:nvSpPr>
        <p:spPr>
          <a:xfrm>
            <a:off x="3578144" y="1744137"/>
            <a:ext cx="505287" cy="2121892"/>
          </a:xfrm>
          <a:custGeom>
            <a:avLst/>
            <a:gdLst>
              <a:gd name="connsiteX0" fmla="*/ 560313 w 561430"/>
              <a:gd name="connsiteY0" fmla="*/ 570943 h 2258050"/>
              <a:gd name="connsiteX1" fmla="*/ 473153 w 561430"/>
              <a:gd name="connsiteY1" fmla="*/ 97805 h 2258050"/>
              <a:gd name="connsiteX2" fmla="*/ 0 w 561430"/>
              <a:gd name="connsiteY2" fmla="*/ 2258050 h 2258050"/>
            </a:gdLst>
            <a:ahLst/>
            <a:cxnLst>
              <a:cxn ang="0">
                <a:pos x="connsiteX0" y="connsiteY0"/>
              </a:cxn>
              <a:cxn ang="0">
                <a:pos x="connsiteX1" y="connsiteY1"/>
              </a:cxn>
              <a:cxn ang="0">
                <a:pos x="connsiteX2" y="connsiteY2"/>
              </a:cxn>
            </a:cxnLst>
            <a:rect l="l" t="t" r="r" b="b"/>
            <a:pathLst>
              <a:path w="561430" h="2258050">
                <a:moveTo>
                  <a:pt x="560313" y="570943"/>
                </a:moveTo>
                <a:cubicBezTo>
                  <a:pt x="563425" y="193782"/>
                  <a:pt x="566538" y="-183379"/>
                  <a:pt x="473153" y="97805"/>
                </a:cubicBezTo>
                <a:cubicBezTo>
                  <a:pt x="379768" y="378989"/>
                  <a:pt x="42542" y="1928099"/>
                  <a:pt x="0" y="2258050"/>
                </a:cubicBezTo>
              </a:path>
            </a:pathLst>
          </a:custGeom>
          <a:ln w="28575" cmpd="sng">
            <a:solidFill>
              <a:srgbClr val="FFFF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lIns="82292" tIns="41146" rIns="82292" bIns="41146" rtlCol="0" anchor="ctr"/>
          <a:lstStyle/>
          <a:p>
            <a:pPr algn="ctr" defTabSz="411340" fontAlgn="base">
              <a:spcBef>
                <a:spcPct val="0"/>
              </a:spcBef>
              <a:spcAft>
                <a:spcPct val="0"/>
              </a:spcAft>
              <a:defRPr/>
            </a:pPr>
            <a:endParaRPr lang="fi-FI" sz="1620">
              <a:solidFill>
                <a:srgbClr val="000000"/>
              </a:solidFill>
              <a:latin typeface="Arial"/>
            </a:endParaRPr>
          </a:p>
        </p:txBody>
      </p:sp>
      <p:sp>
        <p:nvSpPr>
          <p:cNvPr id="5" name="Puolivapaa piirto 4"/>
          <p:cNvSpPr/>
          <p:nvPr/>
        </p:nvSpPr>
        <p:spPr>
          <a:xfrm>
            <a:off x="1" y="1630574"/>
            <a:ext cx="8009779" cy="3504135"/>
          </a:xfrm>
          <a:custGeom>
            <a:avLst/>
            <a:gdLst>
              <a:gd name="connsiteX0" fmla="*/ 6477533 w 8174759"/>
              <a:gd name="connsiteY0" fmla="*/ 3504135 h 3504135"/>
              <a:gd name="connsiteX1" fmla="*/ 4789410 w 8174759"/>
              <a:gd name="connsiteY1" fmla="*/ 3082104 h 3504135"/>
              <a:gd name="connsiteX2" fmla="*/ 3254752 w 8174759"/>
              <a:gd name="connsiteY2" fmla="*/ 2832722 h 3504135"/>
              <a:gd name="connsiteX3" fmla="*/ 6336856 w 8174759"/>
              <a:gd name="connsiteY3" fmla="*/ 2672862 h 3504135"/>
              <a:gd name="connsiteX4" fmla="*/ 8076134 w 8174759"/>
              <a:gd name="connsiteY4" fmla="*/ 2755989 h 3504135"/>
              <a:gd name="connsiteX5" fmla="*/ 7935457 w 8174759"/>
              <a:gd name="connsiteY5" fmla="*/ 2186887 h 3504135"/>
              <a:gd name="connsiteX6" fmla="*/ 7743625 w 8174759"/>
              <a:gd name="connsiteY6" fmla="*/ 1675335 h 3504135"/>
              <a:gd name="connsiteX7" fmla="*/ 6336856 w 8174759"/>
              <a:gd name="connsiteY7" fmla="*/ 1093444 h 3504135"/>
              <a:gd name="connsiteX8" fmla="*/ 4629550 w 8174759"/>
              <a:gd name="connsiteY8" fmla="*/ 626652 h 3504135"/>
              <a:gd name="connsiteX9" fmla="*/ 1892744 w 8174759"/>
              <a:gd name="connsiteY9" fmla="*/ 658624 h 3504135"/>
              <a:gd name="connsiteX10" fmla="*/ 620257 w 8174759"/>
              <a:gd name="connsiteY10" fmla="*/ 198227 h 3504135"/>
              <a:gd name="connsiteX11" fmla="*/ 0 w 8174759"/>
              <a:gd name="connsiteY11" fmla="*/ 0 h 3504135"/>
              <a:gd name="connsiteX0" fmla="*/ 6477533 w 8174759"/>
              <a:gd name="connsiteY0" fmla="*/ 3504135 h 3504135"/>
              <a:gd name="connsiteX1" fmla="*/ 4789410 w 8174759"/>
              <a:gd name="connsiteY1" fmla="*/ 3082104 h 3504135"/>
              <a:gd name="connsiteX2" fmla="*/ 3254752 w 8174759"/>
              <a:gd name="connsiteY2" fmla="*/ 2832722 h 3504135"/>
              <a:gd name="connsiteX3" fmla="*/ 6336856 w 8174759"/>
              <a:gd name="connsiteY3" fmla="*/ 2672862 h 3504135"/>
              <a:gd name="connsiteX4" fmla="*/ 8076134 w 8174759"/>
              <a:gd name="connsiteY4" fmla="*/ 2755989 h 3504135"/>
              <a:gd name="connsiteX5" fmla="*/ 7935457 w 8174759"/>
              <a:gd name="connsiteY5" fmla="*/ 2186887 h 3504135"/>
              <a:gd name="connsiteX6" fmla="*/ 7743625 w 8174759"/>
              <a:gd name="connsiteY6" fmla="*/ 1675335 h 3504135"/>
              <a:gd name="connsiteX7" fmla="*/ 6336856 w 8174759"/>
              <a:gd name="connsiteY7" fmla="*/ 1093444 h 3504135"/>
              <a:gd name="connsiteX8" fmla="*/ 4629550 w 8174759"/>
              <a:gd name="connsiteY8" fmla="*/ 626652 h 3504135"/>
              <a:gd name="connsiteX9" fmla="*/ 1911927 w 8174759"/>
              <a:gd name="connsiteY9" fmla="*/ 594680 h 3504135"/>
              <a:gd name="connsiteX10" fmla="*/ 620257 w 8174759"/>
              <a:gd name="connsiteY10" fmla="*/ 198227 h 3504135"/>
              <a:gd name="connsiteX11" fmla="*/ 0 w 8174759"/>
              <a:gd name="connsiteY11" fmla="*/ 0 h 3504135"/>
              <a:gd name="connsiteX0" fmla="*/ 6477533 w 8174759"/>
              <a:gd name="connsiteY0" fmla="*/ 3504135 h 3504135"/>
              <a:gd name="connsiteX1" fmla="*/ 4789410 w 8174759"/>
              <a:gd name="connsiteY1" fmla="*/ 3082104 h 3504135"/>
              <a:gd name="connsiteX2" fmla="*/ 3254752 w 8174759"/>
              <a:gd name="connsiteY2" fmla="*/ 2832722 h 3504135"/>
              <a:gd name="connsiteX3" fmla="*/ 6336856 w 8174759"/>
              <a:gd name="connsiteY3" fmla="*/ 2672862 h 3504135"/>
              <a:gd name="connsiteX4" fmla="*/ 8076134 w 8174759"/>
              <a:gd name="connsiteY4" fmla="*/ 2755989 h 3504135"/>
              <a:gd name="connsiteX5" fmla="*/ 7935457 w 8174759"/>
              <a:gd name="connsiteY5" fmla="*/ 2186887 h 3504135"/>
              <a:gd name="connsiteX6" fmla="*/ 7743625 w 8174759"/>
              <a:gd name="connsiteY6" fmla="*/ 1675335 h 3504135"/>
              <a:gd name="connsiteX7" fmla="*/ 6336856 w 8174759"/>
              <a:gd name="connsiteY7" fmla="*/ 1093444 h 3504135"/>
              <a:gd name="connsiteX8" fmla="*/ 4629550 w 8174759"/>
              <a:gd name="connsiteY8" fmla="*/ 626652 h 3504135"/>
              <a:gd name="connsiteX9" fmla="*/ 1911927 w 8174759"/>
              <a:gd name="connsiteY9" fmla="*/ 594680 h 3504135"/>
              <a:gd name="connsiteX10" fmla="*/ 728962 w 8174759"/>
              <a:gd name="connsiteY10" fmla="*/ 390060 h 3504135"/>
              <a:gd name="connsiteX11" fmla="*/ 0 w 8174759"/>
              <a:gd name="connsiteY11" fmla="*/ 0 h 3504135"/>
              <a:gd name="connsiteX0" fmla="*/ 6477533 w 7986610"/>
              <a:gd name="connsiteY0" fmla="*/ 3504135 h 3504135"/>
              <a:gd name="connsiteX1" fmla="*/ 4789410 w 7986610"/>
              <a:gd name="connsiteY1" fmla="*/ 3082104 h 3504135"/>
              <a:gd name="connsiteX2" fmla="*/ 3254752 w 7986610"/>
              <a:gd name="connsiteY2" fmla="*/ 2832722 h 3504135"/>
              <a:gd name="connsiteX3" fmla="*/ 6336856 w 7986610"/>
              <a:gd name="connsiteY3" fmla="*/ 2672862 h 3504135"/>
              <a:gd name="connsiteX4" fmla="*/ 7826752 w 7986610"/>
              <a:gd name="connsiteY4" fmla="*/ 2749595 h 3504135"/>
              <a:gd name="connsiteX5" fmla="*/ 7935457 w 7986610"/>
              <a:gd name="connsiteY5" fmla="*/ 2186887 h 3504135"/>
              <a:gd name="connsiteX6" fmla="*/ 7743625 w 7986610"/>
              <a:gd name="connsiteY6" fmla="*/ 1675335 h 3504135"/>
              <a:gd name="connsiteX7" fmla="*/ 6336856 w 7986610"/>
              <a:gd name="connsiteY7" fmla="*/ 1093444 h 3504135"/>
              <a:gd name="connsiteX8" fmla="*/ 4629550 w 7986610"/>
              <a:gd name="connsiteY8" fmla="*/ 626652 h 3504135"/>
              <a:gd name="connsiteX9" fmla="*/ 1911927 w 7986610"/>
              <a:gd name="connsiteY9" fmla="*/ 594680 h 3504135"/>
              <a:gd name="connsiteX10" fmla="*/ 728962 w 7986610"/>
              <a:gd name="connsiteY10" fmla="*/ 390060 h 3504135"/>
              <a:gd name="connsiteX11" fmla="*/ 0 w 7986610"/>
              <a:gd name="connsiteY11" fmla="*/ 0 h 3504135"/>
              <a:gd name="connsiteX0" fmla="*/ 6477533 w 7995046"/>
              <a:gd name="connsiteY0" fmla="*/ 3504135 h 3504135"/>
              <a:gd name="connsiteX1" fmla="*/ 4789410 w 7995046"/>
              <a:gd name="connsiteY1" fmla="*/ 3082104 h 3504135"/>
              <a:gd name="connsiteX2" fmla="*/ 3254752 w 7995046"/>
              <a:gd name="connsiteY2" fmla="*/ 2832722 h 3504135"/>
              <a:gd name="connsiteX3" fmla="*/ 6336856 w 7995046"/>
              <a:gd name="connsiteY3" fmla="*/ 2672862 h 3504135"/>
              <a:gd name="connsiteX4" fmla="*/ 7826752 w 7995046"/>
              <a:gd name="connsiteY4" fmla="*/ 2749595 h 3504135"/>
              <a:gd name="connsiteX5" fmla="*/ 7935457 w 7995046"/>
              <a:gd name="connsiteY5" fmla="*/ 2186887 h 3504135"/>
              <a:gd name="connsiteX6" fmla="*/ 7602948 w 7995046"/>
              <a:gd name="connsiteY6" fmla="*/ 1579419 h 3504135"/>
              <a:gd name="connsiteX7" fmla="*/ 6336856 w 7995046"/>
              <a:gd name="connsiteY7" fmla="*/ 1093444 h 3504135"/>
              <a:gd name="connsiteX8" fmla="*/ 4629550 w 7995046"/>
              <a:gd name="connsiteY8" fmla="*/ 626652 h 3504135"/>
              <a:gd name="connsiteX9" fmla="*/ 1911927 w 7995046"/>
              <a:gd name="connsiteY9" fmla="*/ 594680 h 3504135"/>
              <a:gd name="connsiteX10" fmla="*/ 728962 w 7995046"/>
              <a:gd name="connsiteY10" fmla="*/ 390060 h 3504135"/>
              <a:gd name="connsiteX11" fmla="*/ 0 w 7995046"/>
              <a:gd name="connsiteY11" fmla="*/ 0 h 3504135"/>
              <a:gd name="connsiteX0" fmla="*/ 6477533 w 7995046"/>
              <a:gd name="connsiteY0" fmla="*/ 3504135 h 3504135"/>
              <a:gd name="connsiteX1" fmla="*/ 4789410 w 7995046"/>
              <a:gd name="connsiteY1" fmla="*/ 3082104 h 3504135"/>
              <a:gd name="connsiteX2" fmla="*/ 3254752 w 7995046"/>
              <a:gd name="connsiteY2" fmla="*/ 2832722 h 3504135"/>
              <a:gd name="connsiteX3" fmla="*/ 6336856 w 7995046"/>
              <a:gd name="connsiteY3" fmla="*/ 2672862 h 3504135"/>
              <a:gd name="connsiteX4" fmla="*/ 7826752 w 7995046"/>
              <a:gd name="connsiteY4" fmla="*/ 2749595 h 3504135"/>
              <a:gd name="connsiteX5" fmla="*/ 7935457 w 7995046"/>
              <a:gd name="connsiteY5" fmla="*/ 2186887 h 3504135"/>
              <a:gd name="connsiteX6" fmla="*/ 7602948 w 7995046"/>
              <a:gd name="connsiteY6" fmla="*/ 1579419 h 3504135"/>
              <a:gd name="connsiteX7" fmla="*/ 6336856 w 7995046"/>
              <a:gd name="connsiteY7" fmla="*/ 1093444 h 3504135"/>
              <a:gd name="connsiteX8" fmla="*/ 5045186 w 7995046"/>
              <a:gd name="connsiteY8" fmla="*/ 684201 h 3504135"/>
              <a:gd name="connsiteX9" fmla="*/ 1911927 w 7995046"/>
              <a:gd name="connsiteY9" fmla="*/ 594680 h 3504135"/>
              <a:gd name="connsiteX10" fmla="*/ 728962 w 7995046"/>
              <a:gd name="connsiteY10" fmla="*/ 390060 h 3504135"/>
              <a:gd name="connsiteX11" fmla="*/ 0 w 7995046"/>
              <a:gd name="connsiteY11" fmla="*/ 0 h 3504135"/>
              <a:gd name="connsiteX0" fmla="*/ 6477533 w 7995046"/>
              <a:gd name="connsiteY0" fmla="*/ 3504135 h 3504135"/>
              <a:gd name="connsiteX1" fmla="*/ 4789410 w 7995046"/>
              <a:gd name="connsiteY1" fmla="*/ 3082104 h 3504135"/>
              <a:gd name="connsiteX2" fmla="*/ 3254752 w 7995046"/>
              <a:gd name="connsiteY2" fmla="*/ 2832722 h 3504135"/>
              <a:gd name="connsiteX3" fmla="*/ 6336856 w 7995046"/>
              <a:gd name="connsiteY3" fmla="*/ 2672862 h 3504135"/>
              <a:gd name="connsiteX4" fmla="*/ 7826752 w 7995046"/>
              <a:gd name="connsiteY4" fmla="*/ 2749595 h 3504135"/>
              <a:gd name="connsiteX5" fmla="*/ 7935457 w 7995046"/>
              <a:gd name="connsiteY5" fmla="*/ 2186887 h 3504135"/>
              <a:gd name="connsiteX6" fmla="*/ 7602948 w 7995046"/>
              <a:gd name="connsiteY6" fmla="*/ 1579419 h 3504135"/>
              <a:gd name="connsiteX7" fmla="*/ 6336856 w 7995046"/>
              <a:gd name="connsiteY7" fmla="*/ 1093444 h 3504135"/>
              <a:gd name="connsiteX8" fmla="*/ 5045186 w 7995046"/>
              <a:gd name="connsiteY8" fmla="*/ 684201 h 3504135"/>
              <a:gd name="connsiteX9" fmla="*/ 1911927 w 7995046"/>
              <a:gd name="connsiteY9" fmla="*/ 594680 h 3504135"/>
              <a:gd name="connsiteX10" fmla="*/ 728962 w 7995046"/>
              <a:gd name="connsiteY10" fmla="*/ 390060 h 3504135"/>
              <a:gd name="connsiteX11" fmla="*/ 0 w 7995046"/>
              <a:gd name="connsiteY11" fmla="*/ 0 h 3504135"/>
              <a:gd name="connsiteX0" fmla="*/ 6477533 w 8009779"/>
              <a:gd name="connsiteY0" fmla="*/ 3504135 h 3504135"/>
              <a:gd name="connsiteX1" fmla="*/ 4789410 w 8009779"/>
              <a:gd name="connsiteY1" fmla="*/ 3082104 h 3504135"/>
              <a:gd name="connsiteX2" fmla="*/ 3254752 w 8009779"/>
              <a:gd name="connsiteY2" fmla="*/ 2832722 h 3504135"/>
              <a:gd name="connsiteX3" fmla="*/ 6336856 w 8009779"/>
              <a:gd name="connsiteY3" fmla="*/ 2672862 h 3504135"/>
              <a:gd name="connsiteX4" fmla="*/ 7826752 w 8009779"/>
              <a:gd name="connsiteY4" fmla="*/ 2749595 h 3504135"/>
              <a:gd name="connsiteX5" fmla="*/ 7961034 w 8009779"/>
              <a:gd name="connsiteY5" fmla="*/ 2193282 h 3504135"/>
              <a:gd name="connsiteX6" fmla="*/ 7602948 w 8009779"/>
              <a:gd name="connsiteY6" fmla="*/ 1579419 h 3504135"/>
              <a:gd name="connsiteX7" fmla="*/ 6336856 w 8009779"/>
              <a:gd name="connsiteY7" fmla="*/ 1093444 h 3504135"/>
              <a:gd name="connsiteX8" fmla="*/ 5045186 w 8009779"/>
              <a:gd name="connsiteY8" fmla="*/ 684201 h 3504135"/>
              <a:gd name="connsiteX9" fmla="*/ 1911927 w 8009779"/>
              <a:gd name="connsiteY9" fmla="*/ 594680 h 3504135"/>
              <a:gd name="connsiteX10" fmla="*/ 728962 w 8009779"/>
              <a:gd name="connsiteY10" fmla="*/ 390060 h 3504135"/>
              <a:gd name="connsiteX11" fmla="*/ 0 w 8009779"/>
              <a:gd name="connsiteY11" fmla="*/ 0 h 350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09779" h="3504135">
                <a:moveTo>
                  <a:pt x="6477533" y="3504135"/>
                </a:moveTo>
                <a:cubicBezTo>
                  <a:pt x="5902036" y="3349070"/>
                  <a:pt x="5326540" y="3194006"/>
                  <a:pt x="4789410" y="3082104"/>
                </a:cubicBezTo>
                <a:cubicBezTo>
                  <a:pt x="4252280" y="2970202"/>
                  <a:pt x="2996844" y="2900929"/>
                  <a:pt x="3254752" y="2832722"/>
                </a:cubicBezTo>
                <a:cubicBezTo>
                  <a:pt x="3512660" y="2764515"/>
                  <a:pt x="5574856" y="2686716"/>
                  <a:pt x="6336856" y="2672862"/>
                </a:cubicBezTo>
                <a:cubicBezTo>
                  <a:pt x="7098856" y="2659008"/>
                  <a:pt x="7556056" y="2829525"/>
                  <a:pt x="7826752" y="2749595"/>
                </a:cubicBezTo>
                <a:cubicBezTo>
                  <a:pt x="8097448" y="2669665"/>
                  <a:pt x="7998335" y="2388311"/>
                  <a:pt x="7961034" y="2193282"/>
                </a:cubicBezTo>
                <a:cubicBezTo>
                  <a:pt x="7923733" y="1998253"/>
                  <a:pt x="7873644" y="1762725"/>
                  <a:pt x="7602948" y="1579419"/>
                </a:cubicBezTo>
                <a:cubicBezTo>
                  <a:pt x="7332252" y="1396113"/>
                  <a:pt x="6763150" y="1242647"/>
                  <a:pt x="6336856" y="1093444"/>
                </a:cubicBezTo>
                <a:cubicBezTo>
                  <a:pt x="5910562" y="944241"/>
                  <a:pt x="5821040" y="876033"/>
                  <a:pt x="5045186" y="684201"/>
                </a:cubicBezTo>
                <a:cubicBezTo>
                  <a:pt x="4269332" y="492369"/>
                  <a:pt x="2631298" y="643704"/>
                  <a:pt x="1911927" y="594680"/>
                </a:cubicBezTo>
                <a:cubicBezTo>
                  <a:pt x="1192556" y="545657"/>
                  <a:pt x="1047616" y="489173"/>
                  <a:pt x="728962" y="390060"/>
                </a:cubicBezTo>
                <a:lnTo>
                  <a:pt x="0" y="0"/>
                </a:lnTo>
              </a:path>
            </a:pathLst>
          </a:custGeom>
          <a:noFill/>
          <a:ln w="12700">
            <a:solidFill>
              <a:schemeClr val="accent6">
                <a:lumMod val="20000"/>
                <a:lumOff val="8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fi-FI">
              <a:solidFill>
                <a:srgbClr val="656565"/>
              </a:solidFill>
              <a:latin typeface="Arial"/>
            </a:endParaRPr>
          </a:p>
        </p:txBody>
      </p:sp>
      <p:pic>
        <p:nvPicPr>
          <p:cNvPr id="6" name="Kuva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62249" y="3655950"/>
            <a:ext cx="179501" cy="176909"/>
          </a:xfrm>
          <a:prstGeom prst="rect">
            <a:avLst/>
          </a:prstGeom>
        </p:spPr>
      </p:pic>
      <p:sp>
        <p:nvSpPr>
          <p:cNvPr id="32" name="Oval 31">
            <a:extLst>
              <a:ext uri="{FF2B5EF4-FFF2-40B4-BE49-F238E27FC236}">
                <a16:creationId xmlns:a16="http://schemas.microsoft.com/office/drawing/2014/main" id="{6D8E17EE-FA4D-A548-B5DC-D94E175221A3}"/>
              </a:ext>
            </a:extLst>
          </p:cNvPr>
          <p:cNvSpPr/>
          <p:nvPr/>
        </p:nvSpPr>
        <p:spPr>
          <a:xfrm>
            <a:off x="300740" y="2683041"/>
            <a:ext cx="991620" cy="197182"/>
          </a:xfrm>
          <a:prstGeom prst="ellipse">
            <a:avLst/>
          </a:prstGeom>
          <a:solidFill>
            <a:srgbClr val="FFFFFF">
              <a:alpha val="51000"/>
            </a:srgbClr>
          </a:solidFill>
          <a:ln>
            <a:noFill/>
          </a:ln>
        </p:spPr>
        <p:style>
          <a:lnRef idx="1">
            <a:schemeClr val="accent1"/>
          </a:lnRef>
          <a:fillRef idx="3">
            <a:schemeClr val="accent1"/>
          </a:fillRef>
          <a:effectRef idx="2">
            <a:schemeClr val="accent1"/>
          </a:effectRef>
          <a:fontRef idx="minor">
            <a:schemeClr val="lt1"/>
          </a:fontRef>
        </p:style>
        <p:txBody>
          <a:bodyPr lIns="82269" tIns="41135" rIns="82269" bIns="41135" rtlCol="0" anchor="ctr"/>
          <a:lstStyle/>
          <a:p>
            <a:pPr algn="ctr" defTabSz="411340" fontAlgn="base">
              <a:spcBef>
                <a:spcPct val="0"/>
              </a:spcBef>
              <a:spcAft>
                <a:spcPct val="0"/>
              </a:spcAft>
              <a:defRPr/>
            </a:pPr>
            <a:endParaRPr lang="fi-FI" sz="1620">
              <a:solidFill>
                <a:srgbClr val="656565"/>
              </a:solidFill>
              <a:latin typeface="Arial"/>
            </a:endParaRPr>
          </a:p>
        </p:txBody>
      </p:sp>
      <p:sp>
        <p:nvSpPr>
          <p:cNvPr id="33" name="Oval 32">
            <a:extLst>
              <a:ext uri="{FF2B5EF4-FFF2-40B4-BE49-F238E27FC236}">
                <a16:creationId xmlns:a16="http://schemas.microsoft.com/office/drawing/2014/main" id="{0B9F1FD5-219E-0948-9390-EECF61675262}"/>
              </a:ext>
            </a:extLst>
          </p:cNvPr>
          <p:cNvSpPr/>
          <p:nvPr/>
        </p:nvSpPr>
        <p:spPr>
          <a:xfrm>
            <a:off x="-982565" y="2050730"/>
            <a:ext cx="1362048" cy="82873"/>
          </a:xfrm>
          <a:prstGeom prst="ellipse">
            <a:avLst/>
          </a:prstGeom>
          <a:solidFill>
            <a:srgbClr val="FFFFFF">
              <a:alpha val="51000"/>
            </a:srgbClr>
          </a:solidFill>
          <a:ln>
            <a:noFill/>
          </a:ln>
        </p:spPr>
        <p:style>
          <a:lnRef idx="1">
            <a:schemeClr val="accent1"/>
          </a:lnRef>
          <a:fillRef idx="3">
            <a:schemeClr val="accent1"/>
          </a:fillRef>
          <a:effectRef idx="2">
            <a:schemeClr val="accent1"/>
          </a:effectRef>
          <a:fontRef idx="minor">
            <a:schemeClr val="lt1"/>
          </a:fontRef>
        </p:style>
        <p:txBody>
          <a:bodyPr lIns="82269" tIns="41135" rIns="82269" bIns="41135" rtlCol="0" anchor="ctr"/>
          <a:lstStyle/>
          <a:p>
            <a:pPr algn="ctr" defTabSz="411340" fontAlgn="base">
              <a:spcBef>
                <a:spcPct val="0"/>
              </a:spcBef>
              <a:spcAft>
                <a:spcPct val="0"/>
              </a:spcAft>
              <a:defRPr/>
            </a:pPr>
            <a:endParaRPr lang="fi-FI" sz="1620">
              <a:solidFill>
                <a:srgbClr val="656565"/>
              </a:solidFill>
              <a:latin typeface="Arial"/>
            </a:endParaRPr>
          </a:p>
        </p:txBody>
      </p:sp>
      <p:sp>
        <p:nvSpPr>
          <p:cNvPr id="34" name="Text Box 11">
            <a:extLst>
              <a:ext uri="{FF2B5EF4-FFF2-40B4-BE49-F238E27FC236}">
                <a16:creationId xmlns:a16="http://schemas.microsoft.com/office/drawing/2014/main" id="{97E67157-DB44-944A-8ACA-5D8045B16A49}"/>
              </a:ext>
            </a:extLst>
          </p:cNvPr>
          <p:cNvSpPr txBox="1">
            <a:spLocks noChangeArrowheads="1"/>
          </p:cNvSpPr>
          <p:nvPr/>
        </p:nvSpPr>
        <p:spPr bwMode="auto">
          <a:xfrm>
            <a:off x="1716625" y="3009580"/>
            <a:ext cx="1303020" cy="4376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82269" tIns="41135" rIns="82269" bIns="41135">
            <a:spAutoFit/>
          </a:bodyPr>
          <a:lstStyle/>
          <a:p>
            <a:pPr defTabSz="822680" fontAlgn="base">
              <a:lnSpc>
                <a:spcPct val="80000"/>
              </a:lnSpc>
              <a:spcAft>
                <a:spcPct val="0"/>
              </a:spcAft>
              <a:defRPr/>
            </a:pPr>
            <a:r>
              <a:rPr lang="fi-FI" sz="1440" dirty="0">
                <a:solidFill>
                  <a:srgbClr val="FFFFFF"/>
                </a:solidFill>
                <a:latin typeface="Arial"/>
                <a:ea typeface="ＭＳ Ｐゴシック" charset="0"/>
                <a:cs typeface="ＭＳ Ｐゴシック" charset="0"/>
              </a:rPr>
              <a:t>A Grid</a:t>
            </a:r>
          </a:p>
          <a:p>
            <a:pPr defTabSz="822680" fontAlgn="base">
              <a:lnSpc>
                <a:spcPct val="80000"/>
              </a:lnSpc>
              <a:spcAft>
                <a:spcPct val="0"/>
              </a:spcAft>
              <a:defRPr/>
            </a:pPr>
            <a:r>
              <a:rPr lang="fi-FI" sz="1440" dirty="0" err="1">
                <a:solidFill>
                  <a:srgbClr val="FFFFFF"/>
                </a:solidFill>
                <a:latin typeface="Arial"/>
                <a:ea typeface="ＭＳ Ｐゴシック" charset="0"/>
                <a:cs typeface="ＭＳ Ｐゴシック" charset="0"/>
              </a:rPr>
              <a:t>Startups</a:t>
            </a:r>
            <a:endParaRPr lang="fi-FI" sz="1440" dirty="0">
              <a:solidFill>
                <a:srgbClr val="FFFFFF"/>
              </a:solidFill>
              <a:latin typeface="Arial"/>
              <a:ea typeface="ＭＳ Ｐゴシック" charset="0"/>
              <a:cs typeface="ＭＳ Ｐゴシック" charset="0"/>
            </a:endParaRPr>
          </a:p>
        </p:txBody>
      </p:sp>
      <p:sp>
        <p:nvSpPr>
          <p:cNvPr id="35" name="Line 12">
            <a:extLst>
              <a:ext uri="{FF2B5EF4-FFF2-40B4-BE49-F238E27FC236}">
                <a16:creationId xmlns:a16="http://schemas.microsoft.com/office/drawing/2014/main" id="{9AE0AF97-FD33-DE4B-B726-02572256B72F}"/>
              </a:ext>
            </a:extLst>
          </p:cNvPr>
          <p:cNvSpPr>
            <a:spLocks noChangeShapeType="1"/>
          </p:cNvSpPr>
          <p:nvPr/>
        </p:nvSpPr>
        <p:spPr bwMode="auto">
          <a:xfrm flipV="1">
            <a:off x="2081583" y="3447213"/>
            <a:ext cx="0" cy="907205"/>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wrap="none" lIns="82269" tIns="41135" rIns="82269" bIns="41135" anchor="ctr"/>
          <a:lstStyle/>
          <a:p>
            <a:pPr defTabSz="822680" fontAlgn="base">
              <a:spcBef>
                <a:spcPct val="0"/>
              </a:spcBef>
              <a:spcAft>
                <a:spcPct val="0"/>
              </a:spcAft>
              <a:defRPr/>
            </a:pPr>
            <a:endParaRPr lang="fi-FI" sz="1620">
              <a:solidFill>
                <a:srgbClr val="000000"/>
              </a:solidFill>
              <a:latin typeface="Arial"/>
              <a:ea typeface="ＭＳ Ｐゴシック" charset="0"/>
              <a:cs typeface="ＭＳ Ｐゴシック" charset="0"/>
            </a:endParaRPr>
          </a:p>
        </p:txBody>
      </p:sp>
      <p:sp>
        <p:nvSpPr>
          <p:cNvPr id="36" name="Text Box 9">
            <a:extLst>
              <a:ext uri="{FF2B5EF4-FFF2-40B4-BE49-F238E27FC236}">
                <a16:creationId xmlns:a16="http://schemas.microsoft.com/office/drawing/2014/main" id="{2B1BA505-2332-2747-8E53-2CBCB8B97752}"/>
              </a:ext>
            </a:extLst>
          </p:cNvPr>
          <p:cNvSpPr txBox="1">
            <a:spLocks noChangeArrowheads="1"/>
          </p:cNvSpPr>
          <p:nvPr/>
        </p:nvSpPr>
        <p:spPr bwMode="auto">
          <a:xfrm>
            <a:off x="2473951" y="1805323"/>
            <a:ext cx="1303020" cy="2370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82269" tIns="41135" rIns="82269" bIns="41135">
            <a:spAutoFit/>
          </a:bodyPr>
          <a:lstStyle/>
          <a:p>
            <a:pPr algn="ctr" defTabSz="822680" fontAlgn="base">
              <a:lnSpc>
                <a:spcPct val="70000"/>
              </a:lnSpc>
              <a:spcBef>
                <a:spcPct val="50000"/>
              </a:spcBef>
              <a:spcAft>
                <a:spcPct val="0"/>
              </a:spcAft>
              <a:defRPr/>
            </a:pPr>
            <a:r>
              <a:rPr lang="fi-FI" sz="1400" dirty="0">
                <a:solidFill>
                  <a:srgbClr val="FFFFFF"/>
                </a:solidFill>
                <a:latin typeface="Arial"/>
                <a:ea typeface="ＭＳ Ｐゴシック" charset="0"/>
                <a:cs typeface="ＭＳ Ｐゴシック" charset="0"/>
              </a:rPr>
              <a:t>Helsinki City</a:t>
            </a:r>
          </a:p>
        </p:txBody>
      </p:sp>
      <p:sp>
        <p:nvSpPr>
          <p:cNvPr id="37" name="Text Box 9">
            <a:extLst>
              <a:ext uri="{FF2B5EF4-FFF2-40B4-BE49-F238E27FC236}">
                <a16:creationId xmlns:a16="http://schemas.microsoft.com/office/drawing/2014/main" id="{99765708-61D5-8F44-9B4A-103BF1665308}"/>
              </a:ext>
            </a:extLst>
          </p:cNvPr>
          <p:cNvSpPr txBox="1">
            <a:spLocks noChangeArrowheads="1"/>
          </p:cNvSpPr>
          <p:nvPr/>
        </p:nvSpPr>
        <p:spPr bwMode="auto">
          <a:xfrm>
            <a:off x="5562977" y="4700149"/>
            <a:ext cx="1303020" cy="2370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82269" tIns="41135" rIns="82269" bIns="41135">
            <a:spAutoFit/>
          </a:bodyPr>
          <a:lstStyle/>
          <a:p>
            <a:pPr algn="ctr" defTabSz="822680" fontAlgn="base">
              <a:lnSpc>
                <a:spcPct val="70000"/>
              </a:lnSpc>
              <a:spcBef>
                <a:spcPct val="50000"/>
              </a:spcBef>
              <a:spcAft>
                <a:spcPct val="0"/>
              </a:spcAft>
              <a:defRPr/>
            </a:pPr>
            <a:r>
              <a:rPr lang="fi-FI" sz="1400" dirty="0">
                <a:solidFill>
                  <a:srgbClr val="FFFFFF"/>
                </a:solidFill>
                <a:latin typeface="Arial"/>
                <a:ea typeface="ＭＳ Ｐゴシック" charset="0"/>
                <a:cs typeface="ＭＳ Ｐゴシック" charset="0"/>
              </a:rPr>
              <a:t>Espoo City</a:t>
            </a:r>
          </a:p>
        </p:txBody>
      </p:sp>
    </p:spTree>
    <p:extLst>
      <p:ext uri="{BB962C8B-B14F-4D97-AF65-F5344CB8AC3E}">
        <p14:creationId xmlns:p14="http://schemas.microsoft.com/office/powerpoint/2010/main" val="1642083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208402" y="4780333"/>
            <a:ext cx="57722" cy="115416"/>
          </a:xfrm>
          <a:prstGeom prst="rect">
            <a:avLst/>
          </a:prstGeom>
        </p:spPr>
        <p:txBody>
          <a:bodyPr vert="horz" wrap="square" lIns="0" tIns="0" rIns="0" bIns="0" rtlCol="0">
            <a:spAutoFit/>
          </a:bodyPr>
          <a:lstStyle/>
          <a:p>
            <a:pPr marL="0" marR="0" lvl="0" indent="0" algn="l" defTabSz="457200" rtl="0" eaLnBrk="1" fontAlgn="auto" latinLnBrk="0" hangingPunct="1">
              <a:lnSpc>
                <a:spcPts val="895"/>
              </a:lnSpc>
              <a:spcBef>
                <a:spcPts val="0"/>
              </a:spcBef>
              <a:spcAft>
                <a:spcPts val="0"/>
              </a:spcAft>
              <a:buClrTx/>
              <a:buSzTx/>
              <a:buFontTx/>
              <a:buNone/>
              <a:tabLst/>
              <a:defRPr/>
            </a:pPr>
            <a:r>
              <a:rPr kumimoji="0" sz="810" b="0" i="0" u="none" strike="noStrike" kern="1200" cap="none" spc="-5" normalizeH="0" baseline="0" noProof="0" dirty="0">
                <a:ln>
                  <a:noFill/>
                </a:ln>
                <a:solidFill>
                  <a:srgbClr val="8A8A8A"/>
                </a:solidFill>
                <a:effectLst/>
                <a:uLnTx/>
                <a:uFillTx/>
                <a:latin typeface="Arial"/>
                <a:ea typeface="+mn-ea"/>
                <a:cs typeface="Arial"/>
              </a:rPr>
              <a:t>2</a:t>
            </a:r>
            <a:endParaRPr kumimoji="0" sz="810" b="0" i="0" u="none" strike="noStrike" kern="1200" cap="none" spc="0" normalizeH="0" baseline="0" noProof="0">
              <a:ln>
                <a:noFill/>
              </a:ln>
              <a:solidFill>
                <a:prstClr val="black"/>
              </a:solidFill>
              <a:effectLst/>
              <a:uLnTx/>
              <a:uFillTx/>
              <a:latin typeface="Arial"/>
              <a:ea typeface="+mn-ea"/>
              <a:cs typeface="Arial"/>
            </a:endParaRPr>
          </a:p>
        </p:txBody>
      </p:sp>
      <p:sp>
        <p:nvSpPr>
          <p:cNvPr id="3" name="object 3"/>
          <p:cNvSpPr/>
          <p:nvPr/>
        </p:nvSpPr>
        <p:spPr>
          <a:xfrm>
            <a:off x="0" y="0"/>
            <a:ext cx="9144000" cy="5143500"/>
          </a:xfrm>
          <a:custGeom>
            <a:avLst/>
            <a:gdLst/>
            <a:ahLst/>
            <a:cxnLst/>
            <a:rect l="l" t="t" r="r" b="b"/>
            <a:pathLst>
              <a:path w="9144000" h="5715000">
                <a:moveTo>
                  <a:pt x="0" y="5715000"/>
                </a:moveTo>
                <a:lnTo>
                  <a:pt x="9144000" y="5715000"/>
                </a:lnTo>
                <a:lnTo>
                  <a:pt x="9144000" y="0"/>
                </a:lnTo>
                <a:lnTo>
                  <a:pt x="0" y="0"/>
                </a:lnTo>
                <a:lnTo>
                  <a:pt x="0" y="5715000"/>
                </a:lnTo>
                <a:close/>
              </a:path>
            </a:pathLst>
          </a:custGeom>
          <a:solidFill>
            <a:srgbClr val="FFFFFF">
              <a:alpha val="78039"/>
            </a:srgbClr>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4" name="object 4"/>
          <p:cNvSpPr txBox="1">
            <a:spLocks noGrp="1"/>
          </p:cNvSpPr>
          <p:nvPr>
            <p:ph type="title"/>
          </p:nvPr>
        </p:nvSpPr>
        <p:spPr>
          <a:xfrm>
            <a:off x="867251" y="140760"/>
            <a:ext cx="6784276" cy="510140"/>
          </a:xfrm>
          <a:prstGeom prst="rect">
            <a:avLst/>
          </a:prstGeom>
        </p:spPr>
        <p:txBody>
          <a:bodyPr vert="horz" wrap="square" lIns="0" tIns="11430" rIns="0" bIns="0" numCol="1" rtlCol="0" anchor="t" anchorCtr="0" compatLnSpc="1">
            <a:prstTxWarp prst="textNoShape">
              <a:avLst/>
            </a:prstTxWarp>
            <a:spAutoFit/>
          </a:bodyPr>
          <a:lstStyle/>
          <a:p>
            <a:pPr marL="11430">
              <a:spcBef>
                <a:spcPts val="90"/>
              </a:spcBef>
            </a:pPr>
            <a:r>
              <a:rPr spc="-68" dirty="0"/>
              <a:t>Head</a:t>
            </a:r>
            <a:r>
              <a:rPr spc="-216" dirty="0"/>
              <a:t> </a:t>
            </a:r>
            <a:r>
              <a:rPr spc="-72" dirty="0"/>
              <a:t>start</a:t>
            </a:r>
            <a:r>
              <a:rPr spc="-216" dirty="0"/>
              <a:t> </a:t>
            </a:r>
            <a:r>
              <a:rPr spc="-72" dirty="0"/>
              <a:t>with</a:t>
            </a:r>
            <a:r>
              <a:rPr spc="-189" dirty="0"/>
              <a:t> </a:t>
            </a:r>
            <a:r>
              <a:rPr spc="-59" dirty="0"/>
              <a:t>the</a:t>
            </a:r>
            <a:r>
              <a:rPr spc="-311" dirty="0"/>
              <a:t> </a:t>
            </a:r>
            <a:r>
              <a:rPr spc="-72" dirty="0"/>
              <a:t>Aalto</a:t>
            </a:r>
            <a:r>
              <a:rPr spc="-216" dirty="0"/>
              <a:t> </a:t>
            </a:r>
            <a:r>
              <a:rPr i="1" spc="-81" dirty="0">
                <a:latin typeface="Georgia-BoldItalic"/>
                <a:cs typeface="Georgia-BoldItalic"/>
              </a:rPr>
              <a:t>ecosystem</a:t>
            </a:r>
          </a:p>
        </p:txBody>
      </p:sp>
      <p:sp>
        <p:nvSpPr>
          <p:cNvPr id="5" name="object 5"/>
          <p:cNvSpPr/>
          <p:nvPr/>
        </p:nvSpPr>
        <p:spPr>
          <a:xfrm>
            <a:off x="876909" y="2565672"/>
            <a:ext cx="223457" cy="219456"/>
          </a:xfrm>
          <a:custGeom>
            <a:avLst/>
            <a:gdLst/>
            <a:ahLst/>
            <a:cxnLst/>
            <a:rect l="l" t="t" r="r" b="b"/>
            <a:pathLst>
              <a:path w="248284" h="243839">
                <a:moveTo>
                  <a:pt x="0" y="243564"/>
                </a:moveTo>
                <a:lnTo>
                  <a:pt x="105614" y="0"/>
                </a:lnTo>
                <a:lnTo>
                  <a:pt x="142996" y="0"/>
                </a:lnTo>
                <a:lnTo>
                  <a:pt x="165204" y="51530"/>
                </a:lnTo>
                <a:lnTo>
                  <a:pt x="123125" y="51530"/>
                </a:lnTo>
                <a:lnTo>
                  <a:pt x="85108" y="150683"/>
                </a:lnTo>
                <a:lnTo>
                  <a:pt x="207935" y="150683"/>
                </a:lnTo>
                <a:lnTo>
                  <a:pt x="223915" y="187763"/>
                </a:lnTo>
                <a:lnTo>
                  <a:pt x="70318" y="187763"/>
                </a:lnTo>
                <a:lnTo>
                  <a:pt x="48361" y="243474"/>
                </a:lnTo>
                <a:lnTo>
                  <a:pt x="0" y="243564"/>
                </a:lnTo>
                <a:close/>
              </a:path>
              <a:path w="248284" h="243839">
                <a:moveTo>
                  <a:pt x="207935" y="150683"/>
                </a:moveTo>
                <a:lnTo>
                  <a:pt x="85108" y="150683"/>
                </a:lnTo>
                <a:lnTo>
                  <a:pt x="160599" y="150592"/>
                </a:lnTo>
                <a:lnTo>
                  <a:pt x="123125" y="51530"/>
                </a:lnTo>
                <a:lnTo>
                  <a:pt x="165204" y="51530"/>
                </a:lnTo>
                <a:lnTo>
                  <a:pt x="207935" y="150683"/>
                </a:lnTo>
                <a:close/>
              </a:path>
              <a:path w="248284" h="243839">
                <a:moveTo>
                  <a:pt x="198435" y="243474"/>
                </a:moveTo>
                <a:lnTo>
                  <a:pt x="175751" y="187763"/>
                </a:lnTo>
                <a:lnTo>
                  <a:pt x="223915" y="187763"/>
                </a:lnTo>
                <a:lnTo>
                  <a:pt x="247885" y="243383"/>
                </a:lnTo>
                <a:lnTo>
                  <a:pt x="198435" y="243474"/>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6" name="object 6"/>
          <p:cNvSpPr/>
          <p:nvPr/>
        </p:nvSpPr>
        <p:spPr>
          <a:xfrm>
            <a:off x="1095677" y="2632416"/>
            <a:ext cx="136017" cy="156591"/>
          </a:xfrm>
          <a:custGeom>
            <a:avLst/>
            <a:gdLst/>
            <a:ahLst/>
            <a:cxnLst/>
            <a:rect l="l" t="t" r="r" b="b"/>
            <a:pathLst>
              <a:path w="151130" h="173989">
                <a:moveTo>
                  <a:pt x="32210" y="48167"/>
                </a:moveTo>
                <a:lnTo>
                  <a:pt x="10525" y="26537"/>
                </a:lnTo>
                <a:lnTo>
                  <a:pt x="25489" y="14531"/>
                </a:lnTo>
                <a:lnTo>
                  <a:pt x="42588" y="6282"/>
                </a:lnTo>
                <a:lnTo>
                  <a:pt x="61167" y="1526"/>
                </a:lnTo>
                <a:lnTo>
                  <a:pt x="80571" y="0"/>
                </a:lnTo>
                <a:lnTo>
                  <a:pt x="121277" y="8278"/>
                </a:lnTo>
                <a:lnTo>
                  <a:pt x="142179" y="28332"/>
                </a:lnTo>
                <a:lnTo>
                  <a:pt x="142988" y="30900"/>
                </a:lnTo>
                <a:lnTo>
                  <a:pt x="76125" y="30900"/>
                </a:lnTo>
                <a:lnTo>
                  <a:pt x="63573" y="32179"/>
                </a:lnTo>
                <a:lnTo>
                  <a:pt x="51854" y="35682"/>
                </a:lnTo>
                <a:lnTo>
                  <a:pt x="41292" y="41111"/>
                </a:lnTo>
                <a:lnTo>
                  <a:pt x="32210" y="48167"/>
                </a:lnTo>
                <a:close/>
              </a:path>
              <a:path w="151130" h="173989">
                <a:moveTo>
                  <a:pt x="60065" y="173403"/>
                </a:moveTo>
                <a:lnTo>
                  <a:pt x="37780" y="170252"/>
                </a:lnTo>
                <a:lnTo>
                  <a:pt x="18566" y="160873"/>
                </a:lnTo>
                <a:lnTo>
                  <a:pt x="5085" y="145376"/>
                </a:lnTo>
                <a:lnTo>
                  <a:pt x="0" y="123872"/>
                </a:lnTo>
                <a:lnTo>
                  <a:pt x="10359" y="92224"/>
                </a:lnTo>
                <a:lnTo>
                  <a:pt x="36327" y="74966"/>
                </a:lnTo>
                <a:lnTo>
                  <a:pt x="70036" y="67779"/>
                </a:lnTo>
                <a:lnTo>
                  <a:pt x="103618" y="66344"/>
                </a:lnTo>
                <a:lnTo>
                  <a:pt x="113961" y="66344"/>
                </a:lnTo>
                <a:lnTo>
                  <a:pt x="113961" y="61890"/>
                </a:lnTo>
                <a:lnTo>
                  <a:pt x="111099" y="48498"/>
                </a:lnTo>
                <a:lnTo>
                  <a:pt x="103243" y="38795"/>
                </a:lnTo>
                <a:lnTo>
                  <a:pt x="91288" y="32892"/>
                </a:lnTo>
                <a:lnTo>
                  <a:pt x="76125" y="30900"/>
                </a:lnTo>
                <a:lnTo>
                  <a:pt x="142988" y="30900"/>
                </a:lnTo>
                <a:lnTo>
                  <a:pt x="149881" y="52782"/>
                </a:lnTo>
                <a:lnTo>
                  <a:pt x="150981" y="74250"/>
                </a:lnTo>
                <a:lnTo>
                  <a:pt x="151001" y="95244"/>
                </a:lnTo>
                <a:lnTo>
                  <a:pt x="102982" y="95244"/>
                </a:lnTo>
                <a:lnTo>
                  <a:pt x="83745" y="95885"/>
                </a:lnTo>
                <a:lnTo>
                  <a:pt x="63547" y="99073"/>
                </a:lnTo>
                <a:lnTo>
                  <a:pt x="47619" y="106708"/>
                </a:lnTo>
                <a:lnTo>
                  <a:pt x="41193" y="120691"/>
                </a:lnTo>
                <a:lnTo>
                  <a:pt x="43813" y="130488"/>
                </a:lnTo>
                <a:lnTo>
                  <a:pt x="50584" y="137243"/>
                </a:lnTo>
                <a:lnTo>
                  <a:pt x="59873" y="141153"/>
                </a:lnTo>
                <a:lnTo>
                  <a:pt x="70046" y="142412"/>
                </a:lnTo>
                <a:lnTo>
                  <a:pt x="151046" y="142412"/>
                </a:lnTo>
                <a:lnTo>
                  <a:pt x="151050" y="146502"/>
                </a:lnTo>
                <a:lnTo>
                  <a:pt x="112963" y="146502"/>
                </a:lnTo>
                <a:lnTo>
                  <a:pt x="102848" y="158514"/>
                </a:lnTo>
                <a:lnTo>
                  <a:pt x="90359" y="166871"/>
                </a:lnTo>
                <a:lnTo>
                  <a:pt x="75948" y="171769"/>
                </a:lnTo>
                <a:lnTo>
                  <a:pt x="60065" y="173403"/>
                </a:lnTo>
                <a:close/>
              </a:path>
              <a:path w="151130" h="173989">
                <a:moveTo>
                  <a:pt x="151046" y="142412"/>
                </a:moveTo>
                <a:lnTo>
                  <a:pt x="70046" y="142412"/>
                </a:lnTo>
                <a:lnTo>
                  <a:pt x="88391" y="139737"/>
                </a:lnTo>
                <a:lnTo>
                  <a:pt x="101327" y="132120"/>
                </a:lnTo>
                <a:lnTo>
                  <a:pt x="108988" y="120175"/>
                </a:lnTo>
                <a:lnTo>
                  <a:pt x="111511" y="104514"/>
                </a:lnTo>
                <a:lnTo>
                  <a:pt x="111511" y="95244"/>
                </a:lnTo>
                <a:lnTo>
                  <a:pt x="151001" y="95244"/>
                </a:lnTo>
                <a:lnTo>
                  <a:pt x="151046" y="142412"/>
                </a:lnTo>
                <a:close/>
              </a:path>
              <a:path w="151130" h="173989">
                <a:moveTo>
                  <a:pt x="113961" y="169223"/>
                </a:moveTo>
                <a:lnTo>
                  <a:pt x="113961" y="146502"/>
                </a:lnTo>
                <a:lnTo>
                  <a:pt x="151050" y="146502"/>
                </a:lnTo>
                <a:lnTo>
                  <a:pt x="151071" y="169132"/>
                </a:lnTo>
                <a:lnTo>
                  <a:pt x="113961" y="169223"/>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7" name="object 7"/>
          <p:cNvSpPr/>
          <p:nvPr/>
        </p:nvSpPr>
        <p:spPr>
          <a:xfrm>
            <a:off x="1272309" y="2550623"/>
            <a:ext cx="0" cy="234315"/>
          </a:xfrm>
          <a:custGeom>
            <a:avLst/>
            <a:gdLst/>
            <a:ahLst/>
            <a:cxnLst/>
            <a:rect l="l" t="t" r="r" b="b"/>
            <a:pathLst>
              <a:path h="260350">
                <a:moveTo>
                  <a:pt x="0" y="0"/>
                </a:moveTo>
                <a:lnTo>
                  <a:pt x="0" y="260014"/>
                </a:lnTo>
              </a:path>
            </a:pathLst>
          </a:custGeom>
          <a:ln w="41374">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8" name="object 8"/>
          <p:cNvSpPr/>
          <p:nvPr/>
        </p:nvSpPr>
        <p:spPr>
          <a:xfrm>
            <a:off x="1313058" y="2592993"/>
            <a:ext cx="78296" cy="195453"/>
          </a:xfrm>
          <a:custGeom>
            <a:avLst/>
            <a:gdLst/>
            <a:ahLst/>
            <a:cxnLst/>
            <a:rect l="l" t="t" r="r" b="b"/>
            <a:pathLst>
              <a:path w="86994" h="217169">
                <a:moveTo>
                  <a:pt x="53986" y="217027"/>
                </a:moveTo>
                <a:lnTo>
                  <a:pt x="10706" y="202361"/>
                </a:lnTo>
                <a:lnTo>
                  <a:pt x="90" y="158589"/>
                </a:lnTo>
                <a:lnTo>
                  <a:pt x="0" y="82884"/>
                </a:lnTo>
                <a:lnTo>
                  <a:pt x="0" y="0"/>
                </a:lnTo>
                <a:lnTo>
                  <a:pt x="41193" y="0"/>
                </a:lnTo>
                <a:lnTo>
                  <a:pt x="41193" y="47804"/>
                </a:lnTo>
                <a:lnTo>
                  <a:pt x="86560" y="47804"/>
                </a:lnTo>
                <a:lnTo>
                  <a:pt x="86560" y="82884"/>
                </a:lnTo>
                <a:lnTo>
                  <a:pt x="41283" y="82884"/>
                </a:lnTo>
                <a:lnTo>
                  <a:pt x="41283" y="155136"/>
                </a:lnTo>
                <a:lnTo>
                  <a:pt x="42320" y="166265"/>
                </a:lnTo>
                <a:lnTo>
                  <a:pt x="45968" y="174710"/>
                </a:lnTo>
                <a:lnTo>
                  <a:pt x="53035" y="180070"/>
                </a:lnTo>
                <a:lnTo>
                  <a:pt x="64330" y="181946"/>
                </a:lnTo>
                <a:lnTo>
                  <a:pt x="86650" y="181946"/>
                </a:lnTo>
                <a:lnTo>
                  <a:pt x="86650" y="211483"/>
                </a:lnTo>
                <a:lnTo>
                  <a:pt x="79263" y="214075"/>
                </a:lnTo>
                <a:lnTo>
                  <a:pt x="70693" y="215789"/>
                </a:lnTo>
                <a:lnTo>
                  <a:pt x="61935" y="216736"/>
                </a:lnTo>
                <a:lnTo>
                  <a:pt x="53986" y="217027"/>
                </a:lnTo>
                <a:close/>
              </a:path>
              <a:path w="86994" h="217169">
                <a:moveTo>
                  <a:pt x="86650" y="181946"/>
                </a:moveTo>
                <a:lnTo>
                  <a:pt x="71498" y="181946"/>
                </a:lnTo>
                <a:lnTo>
                  <a:pt x="81479" y="180492"/>
                </a:lnTo>
                <a:lnTo>
                  <a:pt x="86650" y="176766"/>
                </a:lnTo>
                <a:lnTo>
                  <a:pt x="86650" y="181946"/>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9" name="object 9"/>
          <p:cNvSpPr/>
          <p:nvPr/>
        </p:nvSpPr>
        <p:spPr>
          <a:xfrm>
            <a:off x="1397168" y="2632254"/>
            <a:ext cx="161735" cy="156020"/>
          </a:xfrm>
          <a:custGeom>
            <a:avLst/>
            <a:gdLst/>
            <a:ahLst/>
            <a:cxnLst/>
            <a:rect l="l" t="t" r="r" b="b"/>
            <a:pathLst>
              <a:path w="179705" h="173355">
                <a:moveTo>
                  <a:pt x="89645" y="173312"/>
                </a:moveTo>
                <a:lnTo>
                  <a:pt x="54661" y="167077"/>
                </a:lnTo>
                <a:lnTo>
                  <a:pt x="26176" y="149467"/>
                </a:lnTo>
                <a:lnTo>
                  <a:pt x="7014" y="122127"/>
                </a:lnTo>
                <a:lnTo>
                  <a:pt x="0" y="86701"/>
                </a:lnTo>
                <a:lnTo>
                  <a:pt x="7000" y="51223"/>
                </a:lnTo>
                <a:lnTo>
                  <a:pt x="26131" y="23856"/>
                </a:lnTo>
                <a:lnTo>
                  <a:pt x="54584" y="6236"/>
                </a:lnTo>
                <a:lnTo>
                  <a:pt x="89554" y="0"/>
                </a:lnTo>
                <a:lnTo>
                  <a:pt x="124577" y="6184"/>
                </a:lnTo>
                <a:lnTo>
                  <a:pt x="153068" y="23777"/>
                </a:lnTo>
                <a:lnTo>
                  <a:pt x="162388" y="37080"/>
                </a:lnTo>
                <a:lnTo>
                  <a:pt x="89554" y="37080"/>
                </a:lnTo>
                <a:lnTo>
                  <a:pt x="69251" y="41242"/>
                </a:lnTo>
                <a:lnTo>
                  <a:pt x="54043" y="52246"/>
                </a:lnTo>
                <a:lnTo>
                  <a:pt x="44500" y="68072"/>
                </a:lnTo>
                <a:lnTo>
                  <a:pt x="41193" y="86701"/>
                </a:lnTo>
                <a:lnTo>
                  <a:pt x="44514" y="105328"/>
                </a:lnTo>
                <a:lnTo>
                  <a:pt x="54088" y="121134"/>
                </a:lnTo>
                <a:lnTo>
                  <a:pt x="69327" y="132084"/>
                </a:lnTo>
                <a:lnTo>
                  <a:pt x="89645" y="136141"/>
                </a:lnTo>
                <a:lnTo>
                  <a:pt x="162434" y="136141"/>
                </a:lnTo>
                <a:lnTo>
                  <a:pt x="153147" y="149422"/>
                </a:lnTo>
                <a:lnTo>
                  <a:pt x="124666" y="167063"/>
                </a:lnTo>
                <a:lnTo>
                  <a:pt x="89645" y="173312"/>
                </a:lnTo>
                <a:close/>
              </a:path>
              <a:path w="179705" h="173355">
                <a:moveTo>
                  <a:pt x="162434" y="136141"/>
                </a:moveTo>
                <a:lnTo>
                  <a:pt x="89645" y="136141"/>
                </a:lnTo>
                <a:lnTo>
                  <a:pt x="109948" y="132032"/>
                </a:lnTo>
                <a:lnTo>
                  <a:pt x="125156" y="121055"/>
                </a:lnTo>
                <a:lnTo>
                  <a:pt x="134698" y="105239"/>
                </a:lnTo>
                <a:lnTo>
                  <a:pt x="138006" y="86610"/>
                </a:lnTo>
                <a:lnTo>
                  <a:pt x="134684" y="67982"/>
                </a:lnTo>
                <a:lnTo>
                  <a:pt x="125110" y="52166"/>
                </a:lnTo>
                <a:lnTo>
                  <a:pt x="109871" y="41189"/>
                </a:lnTo>
                <a:lnTo>
                  <a:pt x="89554" y="37080"/>
                </a:lnTo>
                <a:lnTo>
                  <a:pt x="162388" y="37080"/>
                </a:lnTo>
                <a:lnTo>
                  <a:pt x="172235" y="51134"/>
                </a:lnTo>
                <a:lnTo>
                  <a:pt x="179290" y="86610"/>
                </a:lnTo>
                <a:lnTo>
                  <a:pt x="172288" y="122050"/>
                </a:lnTo>
                <a:lnTo>
                  <a:pt x="162434" y="136141"/>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10" name="object 10"/>
          <p:cNvSpPr/>
          <p:nvPr/>
        </p:nvSpPr>
        <p:spPr>
          <a:xfrm>
            <a:off x="1570207" y="2632091"/>
            <a:ext cx="150305" cy="156591"/>
          </a:xfrm>
          <a:custGeom>
            <a:avLst/>
            <a:gdLst/>
            <a:ahLst/>
            <a:cxnLst/>
            <a:rect l="l" t="t" r="r" b="b"/>
            <a:pathLst>
              <a:path w="167005" h="173989">
                <a:moveTo>
                  <a:pt x="89645" y="173403"/>
                </a:moveTo>
                <a:lnTo>
                  <a:pt x="54674" y="167168"/>
                </a:lnTo>
                <a:lnTo>
                  <a:pt x="26210" y="149558"/>
                </a:lnTo>
                <a:lnTo>
                  <a:pt x="7053" y="122218"/>
                </a:lnTo>
                <a:lnTo>
                  <a:pt x="0" y="86792"/>
                </a:lnTo>
                <a:lnTo>
                  <a:pt x="7000" y="51313"/>
                </a:lnTo>
                <a:lnTo>
                  <a:pt x="26131" y="23936"/>
                </a:lnTo>
                <a:lnTo>
                  <a:pt x="54584" y="6289"/>
                </a:lnTo>
                <a:lnTo>
                  <a:pt x="89554" y="0"/>
                </a:lnTo>
                <a:lnTo>
                  <a:pt x="121040" y="5952"/>
                </a:lnTo>
                <a:lnTo>
                  <a:pt x="145457" y="23356"/>
                </a:lnTo>
                <a:lnTo>
                  <a:pt x="149736" y="30990"/>
                </a:lnTo>
                <a:lnTo>
                  <a:pt x="83747" y="30990"/>
                </a:lnTo>
                <a:lnTo>
                  <a:pt x="67273" y="33789"/>
                </a:lnTo>
                <a:lnTo>
                  <a:pt x="54508" y="41726"/>
                </a:lnTo>
                <a:lnTo>
                  <a:pt x="45724" y="54110"/>
                </a:lnTo>
                <a:lnTo>
                  <a:pt x="41193" y="70252"/>
                </a:lnTo>
                <a:lnTo>
                  <a:pt x="163994" y="70252"/>
                </a:lnTo>
                <a:lnTo>
                  <a:pt x="166859" y="89791"/>
                </a:lnTo>
                <a:lnTo>
                  <a:pt x="166950" y="101152"/>
                </a:lnTo>
                <a:lnTo>
                  <a:pt x="41193" y="101152"/>
                </a:lnTo>
                <a:lnTo>
                  <a:pt x="46071" y="117599"/>
                </a:lnTo>
                <a:lnTo>
                  <a:pt x="55789" y="129939"/>
                </a:lnTo>
                <a:lnTo>
                  <a:pt x="69302" y="137678"/>
                </a:lnTo>
                <a:lnTo>
                  <a:pt x="85562" y="140322"/>
                </a:lnTo>
                <a:lnTo>
                  <a:pt x="159419" y="140322"/>
                </a:lnTo>
                <a:lnTo>
                  <a:pt x="144076" y="155498"/>
                </a:lnTo>
                <a:lnTo>
                  <a:pt x="127118" y="165758"/>
                </a:lnTo>
                <a:lnTo>
                  <a:pt x="108866" y="171570"/>
                </a:lnTo>
                <a:lnTo>
                  <a:pt x="89645" y="173403"/>
                </a:lnTo>
                <a:close/>
              </a:path>
              <a:path w="167005" h="173989">
                <a:moveTo>
                  <a:pt x="163994" y="70252"/>
                </a:moveTo>
                <a:lnTo>
                  <a:pt x="41193" y="70252"/>
                </a:lnTo>
                <a:lnTo>
                  <a:pt x="125666" y="70161"/>
                </a:lnTo>
                <a:lnTo>
                  <a:pt x="122587" y="53880"/>
                </a:lnTo>
                <a:lnTo>
                  <a:pt x="114233" y="41544"/>
                </a:lnTo>
                <a:lnTo>
                  <a:pt x="101117" y="33724"/>
                </a:lnTo>
                <a:lnTo>
                  <a:pt x="83747" y="30990"/>
                </a:lnTo>
                <a:lnTo>
                  <a:pt x="149736" y="30990"/>
                </a:lnTo>
                <a:lnTo>
                  <a:pt x="161249" y="51530"/>
                </a:lnTo>
                <a:lnTo>
                  <a:pt x="163994" y="70252"/>
                </a:lnTo>
                <a:close/>
              </a:path>
              <a:path w="167005" h="173989">
                <a:moveTo>
                  <a:pt x="159419" y="140322"/>
                </a:moveTo>
                <a:lnTo>
                  <a:pt x="85562" y="140322"/>
                </a:lnTo>
                <a:lnTo>
                  <a:pt x="99715" y="138618"/>
                </a:lnTo>
                <a:lnTo>
                  <a:pt x="111545" y="133915"/>
                </a:lnTo>
                <a:lnTo>
                  <a:pt x="121454" y="126826"/>
                </a:lnTo>
                <a:lnTo>
                  <a:pt x="129840" y="117965"/>
                </a:lnTo>
                <a:lnTo>
                  <a:pt x="159419" y="140322"/>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11" name="object 11"/>
          <p:cNvSpPr/>
          <p:nvPr/>
        </p:nvSpPr>
        <p:spPr>
          <a:xfrm>
            <a:off x="1726259" y="2632009"/>
            <a:ext cx="122301" cy="156591"/>
          </a:xfrm>
          <a:custGeom>
            <a:avLst/>
            <a:gdLst/>
            <a:ahLst/>
            <a:cxnLst/>
            <a:rect l="l" t="t" r="r" b="b"/>
            <a:pathLst>
              <a:path w="135890" h="173989">
                <a:moveTo>
                  <a:pt x="129716" y="142412"/>
                </a:moveTo>
                <a:lnTo>
                  <a:pt x="66689" y="142412"/>
                </a:lnTo>
                <a:lnTo>
                  <a:pt x="76036" y="141299"/>
                </a:lnTo>
                <a:lnTo>
                  <a:pt x="84915" y="137868"/>
                </a:lnTo>
                <a:lnTo>
                  <a:pt x="91532" y="131984"/>
                </a:lnTo>
                <a:lnTo>
                  <a:pt x="94090" y="123509"/>
                </a:lnTo>
                <a:lnTo>
                  <a:pt x="80197" y="107026"/>
                </a:lnTo>
                <a:lnTo>
                  <a:pt x="49631" y="99277"/>
                </a:lnTo>
                <a:lnTo>
                  <a:pt x="19065" y="86126"/>
                </a:lnTo>
                <a:lnTo>
                  <a:pt x="5171" y="53438"/>
                </a:lnTo>
                <a:lnTo>
                  <a:pt x="10838" y="29535"/>
                </a:lnTo>
                <a:lnTo>
                  <a:pt x="25802" y="12916"/>
                </a:lnTo>
                <a:lnTo>
                  <a:pt x="47010" y="3199"/>
                </a:lnTo>
                <a:lnTo>
                  <a:pt x="71407" y="0"/>
                </a:lnTo>
                <a:lnTo>
                  <a:pt x="87967" y="1363"/>
                </a:lnTo>
                <a:lnTo>
                  <a:pt x="103992" y="5725"/>
                </a:lnTo>
                <a:lnTo>
                  <a:pt x="118400" y="13496"/>
                </a:lnTo>
                <a:lnTo>
                  <a:pt x="130112" y="25083"/>
                </a:lnTo>
                <a:lnTo>
                  <a:pt x="121279" y="33081"/>
                </a:lnTo>
                <a:lnTo>
                  <a:pt x="70409" y="33081"/>
                </a:lnTo>
                <a:lnTo>
                  <a:pt x="62020" y="34083"/>
                </a:lnTo>
                <a:lnTo>
                  <a:pt x="54270" y="37216"/>
                </a:lnTo>
                <a:lnTo>
                  <a:pt x="48577" y="42666"/>
                </a:lnTo>
                <a:lnTo>
                  <a:pt x="46364" y="50621"/>
                </a:lnTo>
                <a:lnTo>
                  <a:pt x="60259" y="64978"/>
                </a:lnTo>
                <a:lnTo>
                  <a:pt x="90835" y="72501"/>
                </a:lnTo>
                <a:lnTo>
                  <a:pt x="121428" y="86534"/>
                </a:lnTo>
                <a:lnTo>
                  <a:pt x="135374" y="120419"/>
                </a:lnTo>
                <a:lnTo>
                  <a:pt x="129716" y="142412"/>
                </a:lnTo>
                <a:close/>
              </a:path>
              <a:path w="135890" h="173989">
                <a:moveTo>
                  <a:pt x="102710" y="49894"/>
                </a:moveTo>
                <a:lnTo>
                  <a:pt x="96272" y="42628"/>
                </a:lnTo>
                <a:lnTo>
                  <a:pt x="88839" y="37364"/>
                </a:lnTo>
                <a:lnTo>
                  <a:pt x="80266" y="34161"/>
                </a:lnTo>
                <a:lnTo>
                  <a:pt x="70409" y="33081"/>
                </a:lnTo>
                <a:lnTo>
                  <a:pt x="121279" y="33081"/>
                </a:lnTo>
                <a:lnTo>
                  <a:pt x="102710" y="49894"/>
                </a:lnTo>
                <a:close/>
              </a:path>
              <a:path w="135890" h="173989">
                <a:moveTo>
                  <a:pt x="64239" y="173403"/>
                </a:moveTo>
                <a:lnTo>
                  <a:pt x="45857" y="172085"/>
                </a:lnTo>
                <a:lnTo>
                  <a:pt x="28921" y="167769"/>
                </a:lnTo>
                <a:lnTo>
                  <a:pt x="13584" y="159907"/>
                </a:lnTo>
                <a:lnTo>
                  <a:pt x="0" y="147956"/>
                </a:lnTo>
                <a:lnTo>
                  <a:pt x="27492" y="122146"/>
                </a:lnTo>
                <a:lnTo>
                  <a:pt x="35671" y="130258"/>
                </a:lnTo>
                <a:lnTo>
                  <a:pt x="44538" y="136675"/>
                </a:lnTo>
                <a:lnTo>
                  <a:pt x="54682" y="140894"/>
                </a:lnTo>
                <a:lnTo>
                  <a:pt x="66689" y="142412"/>
                </a:lnTo>
                <a:lnTo>
                  <a:pt x="129716" y="142412"/>
                </a:lnTo>
                <a:lnTo>
                  <a:pt x="128993" y="145223"/>
                </a:lnTo>
                <a:lnTo>
                  <a:pt x="112430" y="161600"/>
                </a:lnTo>
                <a:lnTo>
                  <a:pt x="89555" y="170633"/>
                </a:lnTo>
                <a:lnTo>
                  <a:pt x="64239" y="173403"/>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12" name="object 12"/>
          <p:cNvSpPr/>
          <p:nvPr/>
        </p:nvSpPr>
        <p:spPr>
          <a:xfrm>
            <a:off x="7371890" y="1705326"/>
            <a:ext cx="689351" cy="17356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13" name="object 13"/>
          <p:cNvSpPr/>
          <p:nvPr/>
        </p:nvSpPr>
        <p:spPr>
          <a:xfrm>
            <a:off x="7375763" y="1219420"/>
            <a:ext cx="402336" cy="398336"/>
          </a:xfrm>
          <a:custGeom>
            <a:avLst/>
            <a:gdLst/>
            <a:ahLst/>
            <a:cxnLst/>
            <a:rect l="l" t="t" r="r" b="b"/>
            <a:pathLst>
              <a:path w="447040" h="442594">
                <a:moveTo>
                  <a:pt x="111401" y="442035"/>
                </a:moveTo>
                <a:lnTo>
                  <a:pt x="0" y="442035"/>
                </a:lnTo>
                <a:lnTo>
                  <a:pt x="156822" y="0"/>
                </a:lnTo>
                <a:lnTo>
                  <a:pt x="290218" y="0"/>
                </a:lnTo>
                <a:lnTo>
                  <a:pt x="332048" y="117907"/>
                </a:lnTo>
                <a:lnTo>
                  <a:pt x="223759" y="117907"/>
                </a:lnTo>
                <a:lnTo>
                  <a:pt x="169253" y="275436"/>
                </a:lnTo>
                <a:lnTo>
                  <a:pt x="387936" y="275436"/>
                </a:lnTo>
                <a:lnTo>
                  <a:pt x="419266" y="363748"/>
                </a:lnTo>
                <a:lnTo>
                  <a:pt x="138654" y="363748"/>
                </a:lnTo>
                <a:lnTo>
                  <a:pt x="111401" y="442035"/>
                </a:lnTo>
                <a:close/>
              </a:path>
              <a:path w="447040" h="442594">
                <a:moveTo>
                  <a:pt x="387936" y="275436"/>
                </a:moveTo>
                <a:lnTo>
                  <a:pt x="278265" y="275436"/>
                </a:lnTo>
                <a:lnTo>
                  <a:pt x="223759" y="117907"/>
                </a:lnTo>
                <a:lnTo>
                  <a:pt x="332048" y="117907"/>
                </a:lnTo>
                <a:lnTo>
                  <a:pt x="387936" y="275436"/>
                </a:lnTo>
                <a:close/>
              </a:path>
              <a:path w="447040" h="442594">
                <a:moveTo>
                  <a:pt x="447041" y="442035"/>
                </a:moveTo>
                <a:lnTo>
                  <a:pt x="336117" y="442035"/>
                </a:lnTo>
                <a:lnTo>
                  <a:pt x="308864" y="363748"/>
                </a:lnTo>
                <a:lnTo>
                  <a:pt x="419266" y="363748"/>
                </a:lnTo>
                <a:lnTo>
                  <a:pt x="447041" y="442035"/>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14" name="object 14"/>
          <p:cNvSpPr/>
          <p:nvPr/>
        </p:nvSpPr>
        <p:spPr>
          <a:xfrm>
            <a:off x="7732058" y="1209109"/>
            <a:ext cx="299466" cy="285750"/>
          </a:xfrm>
          <a:custGeom>
            <a:avLst/>
            <a:gdLst/>
            <a:ahLst/>
            <a:cxnLst/>
            <a:rect l="l" t="t" r="r" b="b"/>
            <a:pathLst>
              <a:path w="332740" h="317500">
                <a:moveTo>
                  <a:pt x="99926" y="148458"/>
                </a:moveTo>
                <a:lnTo>
                  <a:pt x="0" y="148458"/>
                </a:lnTo>
                <a:lnTo>
                  <a:pt x="0" y="134615"/>
                </a:lnTo>
                <a:lnTo>
                  <a:pt x="8311" y="87620"/>
                </a:lnTo>
                <a:lnTo>
                  <a:pt x="31609" y="50111"/>
                </a:lnTo>
                <a:lnTo>
                  <a:pt x="67437" y="22638"/>
                </a:lnTo>
                <a:lnTo>
                  <a:pt x="113341" y="5751"/>
                </a:lnTo>
                <a:lnTo>
                  <a:pt x="166863" y="0"/>
                </a:lnTo>
                <a:lnTo>
                  <a:pt x="221522" y="5644"/>
                </a:lnTo>
                <a:lnTo>
                  <a:pt x="267230" y="22241"/>
                </a:lnTo>
                <a:lnTo>
                  <a:pt x="302152" y="49286"/>
                </a:lnTo>
                <a:lnTo>
                  <a:pt x="324451" y="86276"/>
                </a:lnTo>
                <a:lnTo>
                  <a:pt x="324956" y="89266"/>
                </a:lnTo>
                <a:lnTo>
                  <a:pt x="165907" y="89266"/>
                </a:lnTo>
                <a:lnTo>
                  <a:pt x="139461" y="92742"/>
                </a:lnTo>
                <a:lnTo>
                  <a:pt x="118573" y="103467"/>
                </a:lnTo>
                <a:lnTo>
                  <a:pt x="104857" y="121890"/>
                </a:lnTo>
                <a:lnTo>
                  <a:pt x="99926" y="148458"/>
                </a:lnTo>
                <a:close/>
              </a:path>
              <a:path w="332740" h="317500">
                <a:moveTo>
                  <a:pt x="216109" y="317444"/>
                </a:moveTo>
                <a:lnTo>
                  <a:pt x="116183" y="317444"/>
                </a:lnTo>
                <a:lnTo>
                  <a:pt x="116183" y="307419"/>
                </a:lnTo>
                <a:lnTo>
                  <a:pt x="120867" y="264711"/>
                </a:lnTo>
                <a:lnTo>
                  <a:pt x="155515" y="209546"/>
                </a:lnTo>
                <a:lnTo>
                  <a:pt x="202476" y="178338"/>
                </a:lnTo>
                <a:lnTo>
                  <a:pt x="215572" y="165763"/>
                </a:lnTo>
                <a:lnTo>
                  <a:pt x="223199" y="151934"/>
                </a:lnTo>
                <a:lnTo>
                  <a:pt x="225672" y="136047"/>
                </a:lnTo>
                <a:lnTo>
                  <a:pt x="221242" y="116856"/>
                </a:lnTo>
                <a:lnTo>
                  <a:pt x="208878" y="102095"/>
                </a:lnTo>
                <a:lnTo>
                  <a:pt x="189970" y="92615"/>
                </a:lnTo>
                <a:lnTo>
                  <a:pt x="165907" y="89266"/>
                </a:lnTo>
                <a:lnTo>
                  <a:pt x="324956" y="89266"/>
                </a:lnTo>
                <a:lnTo>
                  <a:pt x="332293" y="132706"/>
                </a:lnTo>
                <a:lnTo>
                  <a:pt x="326167" y="169962"/>
                </a:lnTo>
                <a:lnTo>
                  <a:pt x="310179" y="199118"/>
                </a:lnTo>
                <a:lnTo>
                  <a:pt x="287917" y="221920"/>
                </a:lnTo>
                <a:lnTo>
                  <a:pt x="240113" y="256894"/>
                </a:lnTo>
                <a:lnTo>
                  <a:pt x="225732" y="272691"/>
                </a:lnTo>
                <a:lnTo>
                  <a:pt x="218254" y="290458"/>
                </a:lnTo>
                <a:lnTo>
                  <a:pt x="216109" y="313148"/>
                </a:lnTo>
                <a:lnTo>
                  <a:pt x="216109" y="317444"/>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15" name="object 15"/>
          <p:cNvSpPr/>
          <p:nvPr/>
        </p:nvSpPr>
        <p:spPr>
          <a:xfrm>
            <a:off x="7836623" y="1527030"/>
            <a:ext cx="90297" cy="90297"/>
          </a:xfrm>
          <a:custGeom>
            <a:avLst/>
            <a:gdLst/>
            <a:ahLst/>
            <a:cxnLst/>
            <a:rect l="l" t="t" r="r" b="b"/>
            <a:pathLst>
              <a:path w="100329" h="100330">
                <a:moveTo>
                  <a:pt x="99926" y="0"/>
                </a:moveTo>
                <a:lnTo>
                  <a:pt x="0" y="0"/>
                </a:lnTo>
                <a:lnTo>
                  <a:pt x="0" y="100245"/>
                </a:lnTo>
                <a:lnTo>
                  <a:pt x="99926" y="100245"/>
                </a:lnTo>
                <a:lnTo>
                  <a:pt x="99926" y="0"/>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16" name="object 16"/>
          <p:cNvSpPr/>
          <p:nvPr/>
        </p:nvSpPr>
        <p:spPr>
          <a:xfrm>
            <a:off x="3088643" y="1696036"/>
            <a:ext cx="678463" cy="16980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17" name="object 17"/>
          <p:cNvSpPr/>
          <p:nvPr/>
        </p:nvSpPr>
        <p:spPr>
          <a:xfrm>
            <a:off x="3469141" y="1217104"/>
            <a:ext cx="94869" cy="186881"/>
          </a:xfrm>
          <a:custGeom>
            <a:avLst/>
            <a:gdLst/>
            <a:ahLst/>
            <a:cxnLst/>
            <a:rect l="l" t="t" r="r" b="b"/>
            <a:pathLst>
              <a:path w="105410" h="207644">
                <a:moveTo>
                  <a:pt x="0" y="207495"/>
                </a:moveTo>
                <a:lnTo>
                  <a:pt x="0" y="158091"/>
                </a:lnTo>
                <a:lnTo>
                  <a:pt x="19839" y="153349"/>
                </a:lnTo>
                <a:lnTo>
                  <a:pt x="35975" y="142388"/>
                </a:lnTo>
                <a:lnTo>
                  <a:pt x="46821" y="125869"/>
                </a:lnTo>
                <a:lnTo>
                  <a:pt x="50789" y="104453"/>
                </a:lnTo>
                <a:lnTo>
                  <a:pt x="0" y="104453"/>
                </a:lnTo>
                <a:lnTo>
                  <a:pt x="0" y="0"/>
                </a:lnTo>
                <a:lnTo>
                  <a:pt x="104870" y="0"/>
                </a:lnTo>
                <a:lnTo>
                  <a:pt x="104870" y="88456"/>
                </a:lnTo>
                <a:lnTo>
                  <a:pt x="96949" y="138352"/>
                </a:lnTo>
                <a:lnTo>
                  <a:pt x="75008" y="174971"/>
                </a:lnTo>
                <a:lnTo>
                  <a:pt x="41780" y="198092"/>
                </a:lnTo>
                <a:lnTo>
                  <a:pt x="0" y="207495"/>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18" name="object 18"/>
          <p:cNvSpPr/>
          <p:nvPr/>
        </p:nvSpPr>
        <p:spPr>
          <a:xfrm>
            <a:off x="3594845" y="1217104"/>
            <a:ext cx="94869" cy="186881"/>
          </a:xfrm>
          <a:custGeom>
            <a:avLst/>
            <a:gdLst/>
            <a:ahLst/>
            <a:cxnLst/>
            <a:rect l="l" t="t" r="r" b="b"/>
            <a:pathLst>
              <a:path w="105410" h="207644">
                <a:moveTo>
                  <a:pt x="0" y="207495"/>
                </a:moveTo>
                <a:lnTo>
                  <a:pt x="0" y="158091"/>
                </a:lnTo>
                <a:lnTo>
                  <a:pt x="19839" y="153349"/>
                </a:lnTo>
                <a:lnTo>
                  <a:pt x="35975" y="142388"/>
                </a:lnTo>
                <a:lnTo>
                  <a:pt x="46821" y="125869"/>
                </a:lnTo>
                <a:lnTo>
                  <a:pt x="50789" y="104453"/>
                </a:lnTo>
                <a:lnTo>
                  <a:pt x="0" y="104453"/>
                </a:lnTo>
                <a:lnTo>
                  <a:pt x="0" y="0"/>
                </a:lnTo>
                <a:lnTo>
                  <a:pt x="104870" y="0"/>
                </a:lnTo>
                <a:lnTo>
                  <a:pt x="104870" y="88456"/>
                </a:lnTo>
                <a:lnTo>
                  <a:pt x="96949" y="138352"/>
                </a:lnTo>
                <a:lnTo>
                  <a:pt x="75008" y="174971"/>
                </a:lnTo>
                <a:lnTo>
                  <a:pt x="41780" y="198092"/>
                </a:lnTo>
                <a:lnTo>
                  <a:pt x="0" y="207495"/>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19" name="object 19"/>
          <p:cNvSpPr/>
          <p:nvPr/>
        </p:nvSpPr>
        <p:spPr>
          <a:xfrm>
            <a:off x="3092875" y="1217104"/>
            <a:ext cx="396050" cy="392048"/>
          </a:xfrm>
          <a:custGeom>
            <a:avLst/>
            <a:gdLst/>
            <a:ahLst/>
            <a:cxnLst/>
            <a:rect l="l" t="t" r="r" b="b"/>
            <a:pathLst>
              <a:path w="440054" h="435610">
                <a:moveTo>
                  <a:pt x="109573" y="435222"/>
                </a:moveTo>
                <a:lnTo>
                  <a:pt x="0" y="435222"/>
                </a:lnTo>
                <a:lnTo>
                  <a:pt x="154249" y="0"/>
                </a:lnTo>
                <a:lnTo>
                  <a:pt x="285455" y="0"/>
                </a:lnTo>
                <a:lnTo>
                  <a:pt x="326644" y="116216"/>
                </a:lnTo>
                <a:lnTo>
                  <a:pt x="220087" y="116216"/>
                </a:lnTo>
                <a:lnTo>
                  <a:pt x="166006" y="271484"/>
                </a:lnTo>
                <a:lnTo>
                  <a:pt x="381674" y="271484"/>
                </a:lnTo>
                <a:lnTo>
                  <a:pt x="412524" y="358529"/>
                </a:lnTo>
                <a:lnTo>
                  <a:pt x="135909" y="358529"/>
                </a:lnTo>
                <a:lnTo>
                  <a:pt x="109573" y="435222"/>
                </a:lnTo>
                <a:close/>
              </a:path>
              <a:path w="440054" h="435610">
                <a:moveTo>
                  <a:pt x="381674" y="271484"/>
                </a:moveTo>
                <a:lnTo>
                  <a:pt x="273699" y="271484"/>
                </a:lnTo>
                <a:lnTo>
                  <a:pt x="220087" y="116216"/>
                </a:lnTo>
                <a:lnTo>
                  <a:pt x="326644" y="116216"/>
                </a:lnTo>
                <a:lnTo>
                  <a:pt x="381674" y="271484"/>
                </a:lnTo>
                <a:close/>
              </a:path>
              <a:path w="440054" h="435610">
                <a:moveTo>
                  <a:pt x="439705" y="435222"/>
                </a:moveTo>
                <a:lnTo>
                  <a:pt x="330131" y="435222"/>
                </a:lnTo>
                <a:lnTo>
                  <a:pt x="303796" y="358529"/>
                </a:lnTo>
                <a:lnTo>
                  <a:pt x="412524" y="358529"/>
                </a:lnTo>
                <a:lnTo>
                  <a:pt x="439705" y="435222"/>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20" name="object 20"/>
          <p:cNvSpPr/>
          <p:nvPr/>
        </p:nvSpPr>
        <p:spPr>
          <a:xfrm>
            <a:off x="878282" y="1211122"/>
            <a:ext cx="929944" cy="493775"/>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21" name="object 21"/>
          <p:cNvSpPr/>
          <p:nvPr/>
        </p:nvSpPr>
        <p:spPr>
          <a:xfrm>
            <a:off x="5226253" y="2312517"/>
            <a:ext cx="713231" cy="713231"/>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22" name="object 22"/>
          <p:cNvSpPr/>
          <p:nvPr/>
        </p:nvSpPr>
        <p:spPr>
          <a:xfrm>
            <a:off x="878282" y="3616910"/>
            <a:ext cx="1097279" cy="13030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23" name="object 23"/>
          <p:cNvSpPr/>
          <p:nvPr/>
        </p:nvSpPr>
        <p:spPr>
          <a:xfrm>
            <a:off x="2942540" y="2508656"/>
            <a:ext cx="971092" cy="319582"/>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24" name="object 24"/>
          <p:cNvSpPr/>
          <p:nvPr/>
        </p:nvSpPr>
        <p:spPr>
          <a:xfrm>
            <a:off x="4994452" y="3496209"/>
            <a:ext cx="1176832" cy="371703"/>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25" name="object 25"/>
          <p:cNvSpPr/>
          <p:nvPr/>
        </p:nvSpPr>
        <p:spPr>
          <a:xfrm>
            <a:off x="2729942" y="3552443"/>
            <a:ext cx="1396288" cy="259232"/>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26" name="object 26"/>
          <p:cNvSpPr/>
          <p:nvPr/>
        </p:nvSpPr>
        <p:spPr>
          <a:xfrm>
            <a:off x="7293255" y="3518720"/>
            <a:ext cx="969836" cy="322326"/>
          </a:xfrm>
          <a:custGeom>
            <a:avLst/>
            <a:gdLst/>
            <a:ahLst/>
            <a:cxnLst/>
            <a:rect l="l" t="t" r="r" b="b"/>
            <a:pathLst>
              <a:path w="1077595" h="358139">
                <a:moveTo>
                  <a:pt x="1075709" y="358089"/>
                </a:moveTo>
                <a:lnTo>
                  <a:pt x="1346" y="358089"/>
                </a:lnTo>
                <a:lnTo>
                  <a:pt x="0" y="356477"/>
                </a:lnTo>
                <a:lnTo>
                  <a:pt x="0" y="1343"/>
                </a:lnTo>
                <a:lnTo>
                  <a:pt x="1346" y="0"/>
                </a:lnTo>
                <a:lnTo>
                  <a:pt x="1075709" y="0"/>
                </a:lnTo>
                <a:lnTo>
                  <a:pt x="1077056" y="1343"/>
                </a:lnTo>
                <a:lnTo>
                  <a:pt x="1077056" y="41101"/>
                </a:lnTo>
                <a:lnTo>
                  <a:pt x="148940" y="41101"/>
                </a:lnTo>
                <a:lnTo>
                  <a:pt x="147593" y="42444"/>
                </a:lnTo>
                <a:lnTo>
                  <a:pt x="147189" y="43787"/>
                </a:lnTo>
                <a:lnTo>
                  <a:pt x="130356" y="43787"/>
                </a:lnTo>
                <a:lnTo>
                  <a:pt x="127124" y="47279"/>
                </a:lnTo>
                <a:lnTo>
                  <a:pt x="74335" y="94021"/>
                </a:lnTo>
                <a:lnTo>
                  <a:pt x="72450" y="95633"/>
                </a:lnTo>
                <a:lnTo>
                  <a:pt x="71642" y="96976"/>
                </a:lnTo>
                <a:lnTo>
                  <a:pt x="70834" y="99663"/>
                </a:lnTo>
                <a:lnTo>
                  <a:pt x="56559" y="201475"/>
                </a:lnTo>
                <a:lnTo>
                  <a:pt x="56020" y="204430"/>
                </a:lnTo>
                <a:lnTo>
                  <a:pt x="57906" y="206311"/>
                </a:lnTo>
                <a:lnTo>
                  <a:pt x="165805" y="206311"/>
                </a:lnTo>
                <a:lnTo>
                  <a:pt x="158061" y="261649"/>
                </a:lnTo>
                <a:lnTo>
                  <a:pt x="49826" y="261649"/>
                </a:lnTo>
                <a:lnTo>
                  <a:pt x="48479" y="262992"/>
                </a:lnTo>
                <a:lnTo>
                  <a:pt x="47671" y="265679"/>
                </a:lnTo>
                <a:lnTo>
                  <a:pt x="41477" y="311884"/>
                </a:lnTo>
                <a:lnTo>
                  <a:pt x="40938" y="314570"/>
                </a:lnTo>
                <a:lnTo>
                  <a:pt x="42823" y="316719"/>
                </a:lnTo>
                <a:lnTo>
                  <a:pt x="1077056" y="316719"/>
                </a:lnTo>
                <a:lnTo>
                  <a:pt x="1077056" y="356477"/>
                </a:lnTo>
                <a:lnTo>
                  <a:pt x="1075709" y="358089"/>
                </a:lnTo>
                <a:close/>
              </a:path>
              <a:path w="1077595" h="358139">
                <a:moveTo>
                  <a:pt x="276545" y="96171"/>
                </a:moveTo>
                <a:lnTo>
                  <a:pt x="234318" y="96171"/>
                </a:lnTo>
                <a:lnTo>
                  <a:pt x="235665" y="94827"/>
                </a:lnTo>
                <a:lnTo>
                  <a:pt x="236473" y="92141"/>
                </a:lnTo>
                <a:lnTo>
                  <a:pt x="242667" y="45936"/>
                </a:lnTo>
                <a:lnTo>
                  <a:pt x="243206" y="43250"/>
                </a:lnTo>
                <a:lnTo>
                  <a:pt x="241051" y="41101"/>
                </a:lnTo>
                <a:lnTo>
                  <a:pt x="285491" y="41101"/>
                </a:lnTo>
                <a:lnTo>
                  <a:pt x="284144" y="42444"/>
                </a:lnTo>
                <a:lnTo>
                  <a:pt x="283606" y="45130"/>
                </a:lnTo>
                <a:lnTo>
                  <a:pt x="276545" y="96171"/>
                </a:lnTo>
                <a:close/>
              </a:path>
              <a:path w="1077595" h="358139">
                <a:moveTo>
                  <a:pt x="316464" y="316719"/>
                </a:moveTo>
                <a:lnTo>
                  <a:pt x="299227" y="316719"/>
                </a:lnTo>
                <a:lnTo>
                  <a:pt x="300573" y="315376"/>
                </a:lnTo>
                <a:lnTo>
                  <a:pt x="301381" y="312421"/>
                </a:lnTo>
                <a:lnTo>
                  <a:pt x="338280" y="45936"/>
                </a:lnTo>
                <a:lnTo>
                  <a:pt x="338818" y="43250"/>
                </a:lnTo>
                <a:lnTo>
                  <a:pt x="336933" y="41101"/>
                </a:lnTo>
                <a:lnTo>
                  <a:pt x="463250" y="41101"/>
                </a:lnTo>
                <a:lnTo>
                  <a:pt x="461903" y="42444"/>
                </a:lnTo>
                <a:lnTo>
                  <a:pt x="461364" y="45130"/>
                </a:lnTo>
                <a:lnTo>
                  <a:pt x="431414" y="261649"/>
                </a:lnTo>
                <a:lnTo>
                  <a:pt x="323197" y="261649"/>
                </a:lnTo>
                <a:lnTo>
                  <a:pt x="321851" y="262992"/>
                </a:lnTo>
                <a:lnTo>
                  <a:pt x="321043" y="265679"/>
                </a:lnTo>
                <a:lnTo>
                  <a:pt x="315117" y="311884"/>
                </a:lnTo>
                <a:lnTo>
                  <a:pt x="314309" y="314570"/>
                </a:lnTo>
                <a:lnTo>
                  <a:pt x="316464" y="316719"/>
                </a:lnTo>
                <a:close/>
              </a:path>
              <a:path w="1077595" h="358139">
                <a:moveTo>
                  <a:pt x="535161" y="316719"/>
                </a:moveTo>
                <a:lnTo>
                  <a:pt x="470791" y="316719"/>
                </a:lnTo>
                <a:lnTo>
                  <a:pt x="472138" y="315913"/>
                </a:lnTo>
                <a:lnTo>
                  <a:pt x="474292" y="314570"/>
                </a:lnTo>
                <a:lnTo>
                  <a:pt x="526812" y="267828"/>
                </a:lnTo>
                <a:lnTo>
                  <a:pt x="530313" y="264336"/>
                </a:lnTo>
                <a:lnTo>
                  <a:pt x="528966" y="261649"/>
                </a:lnTo>
                <a:lnTo>
                  <a:pt x="488028" y="261649"/>
                </a:lnTo>
                <a:lnTo>
                  <a:pt x="485873" y="259500"/>
                </a:lnTo>
                <a:lnTo>
                  <a:pt x="486681" y="256814"/>
                </a:lnTo>
                <a:lnTo>
                  <a:pt x="516039" y="45936"/>
                </a:lnTo>
                <a:lnTo>
                  <a:pt x="516577" y="43250"/>
                </a:lnTo>
                <a:lnTo>
                  <a:pt x="514692" y="41101"/>
                </a:lnTo>
                <a:lnTo>
                  <a:pt x="572598" y="41101"/>
                </a:lnTo>
                <a:lnTo>
                  <a:pt x="571251" y="42444"/>
                </a:lnTo>
                <a:lnTo>
                  <a:pt x="570713" y="45130"/>
                </a:lnTo>
                <a:lnTo>
                  <a:pt x="533814" y="311884"/>
                </a:lnTo>
                <a:lnTo>
                  <a:pt x="533006" y="314570"/>
                </a:lnTo>
                <a:lnTo>
                  <a:pt x="535161" y="316719"/>
                </a:lnTo>
                <a:close/>
              </a:path>
              <a:path w="1077595" h="358139">
                <a:moveTo>
                  <a:pt x="630774" y="316719"/>
                </a:moveTo>
                <a:lnTo>
                  <a:pt x="586334" y="316719"/>
                </a:lnTo>
                <a:lnTo>
                  <a:pt x="587681" y="315376"/>
                </a:lnTo>
                <a:lnTo>
                  <a:pt x="588489" y="312421"/>
                </a:lnTo>
                <a:lnTo>
                  <a:pt x="625387" y="45936"/>
                </a:lnTo>
                <a:lnTo>
                  <a:pt x="625926" y="43250"/>
                </a:lnTo>
                <a:lnTo>
                  <a:pt x="624040" y="41101"/>
                </a:lnTo>
                <a:lnTo>
                  <a:pt x="736890" y="41101"/>
                </a:lnTo>
                <a:lnTo>
                  <a:pt x="735274" y="42444"/>
                </a:lnTo>
                <a:lnTo>
                  <a:pt x="735005" y="43787"/>
                </a:lnTo>
                <a:lnTo>
                  <a:pt x="718306" y="43787"/>
                </a:lnTo>
                <a:lnTo>
                  <a:pt x="714805" y="47279"/>
                </a:lnTo>
                <a:lnTo>
                  <a:pt x="662286" y="94021"/>
                </a:lnTo>
                <a:lnTo>
                  <a:pt x="660131" y="95633"/>
                </a:lnTo>
                <a:lnTo>
                  <a:pt x="659592" y="96976"/>
                </a:lnTo>
                <a:lnTo>
                  <a:pt x="658784" y="99663"/>
                </a:lnTo>
                <a:lnTo>
                  <a:pt x="644510" y="201475"/>
                </a:lnTo>
                <a:lnTo>
                  <a:pt x="643702" y="204430"/>
                </a:lnTo>
                <a:lnTo>
                  <a:pt x="645856" y="206311"/>
                </a:lnTo>
                <a:lnTo>
                  <a:pt x="753577" y="206311"/>
                </a:lnTo>
                <a:lnTo>
                  <a:pt x="745931" y="261649"/>
                </a:lnTo>
                <a:lnTo>
                  <a:pt x="637776" y="261649"/>
                </a:lnTo>
                <a:lnTo>
                  <a:pt x="636160" y="262992"/>
                </a:lnTo>
                <a:lnTo>
                  <a:pt x="635622" y="265679"/>
                </a:lnTo>
                <a:lnTo>
                  <a:pt x="629427" y="311884"/>
                </a:lnTo>
                <a:lnTo>
                  <a:pt x="628888" y="314570"/>
                </a:lnTo>
                <a:lnTo>
                  <a:pt x="630774" y="316719"/>
                </a:lnTo>
                <a:close/>
              </a:path>
              <a:path w="1077595" h="358139">
                <a:moveTo>
                  <a:pt x="864444" y="96171"/>
                </a:moveTo>
                <a:lnTo>
                  <a:pt x="822268" y="96171"/>
                </a:lnTo>
                <a:lnTo>
                  <a:pt x="823615" y="94827"/>
                </a:lnTo>
                <a:lnTo>
                  <a:pt x="824154" y="92141"/>
                </a:lnTo>
                <a:lnTo>
                  <a:pt x="830348" y="45936"/>
                </a:lnTo>
                <a:lnTo>
                  <a:pt x="831156" y="43250"/>
                </a:lnTo>
                <a:lnTo>
                  <a:pt x="829002" y="41101"/>
                </a:lnTo>
                <a:lnTo>
                  <a:pt x="873441" y="41101"/>
                </a:lnTo>
                <a:lnTo>
                  <a:pt x="872095" y="42444"/>
                </a:lnTo>
                <a:lnTo>
                  <a:pt x="871556" y="45130"/>
                </a:lnTo>
                <a:lnTo>
                  <a:pt x="864444" y="96171"/>
                </a:lnTo>
                <a:close/>
              </a:path>
              <a:path w="1077595" h="358139">
                <a:moveTo>
                  <a:pt x="945353" y="316719"/>
                </a:moveTo>
                <a:lnTo>
                  <a:pt x="887177" y="316719"/>
                </a:lnTo>
                <a:lnTo>
                  <a:pt x="888524" y="315376"/>
                </a:lnTo>
                <a:lnTo>
                  <a:pt x="889332" y="312421"/>
                </a:lnTo>
                <a:lnTo>
                  <a:pt x="902799" y="210609"/>
                </a:lnTo>
                <a:lnTo>
                  <a:pt x="903606" y="207922"/>
                </a:lnTo>
                <a:lnTo>
                  <a:pt x="904953" y="206311"/>
                </a:lnTo>
                <a:lnTo>
                  <a:pt x="943198" y="206311"/>
                </a:lnTo>
                <a:lnTo>
                  <a:pt x="944545" y="204967"/>
                </a:lnTo>
                <a:lnTo>
                  <a:pt x="945353" y="202281"/>
                </a:lnTo>
                <a:lnTo>
                  <a:pt x="952086" y="156076"/>
                </a:lnTo>
                <a:lnTo>
                  <a:pt x="952894" y="153390"/>
                </a:lnTo>
                <a:lnTo>
                  <a:pt x="950739" y="151241"/>
                </a:lnTo>
                <a:lnTo>
                  <a:pt x="913841" y="151241"/>
                </a:lnTo>
                <a:lnTo>
                  <a:pt x="911686" y="149360"/>
                </a:lnTo>
                <a:lnTo>
                  <a:pt x="912494" y="146405"/>
                </a:lnTo>
                <a:lnTo>
                  <a:pt x="926230" y="45936"/>
                </a:lnTo>
                <a:lnTo>
                  <a:pt x="926769" y="43250"/>
                </a:lnTo>
                <a:lnTo>
                  <a:pt x="924884" y="41101"/>
                </a:lnTo>
                <a:lnTo>
                  <a:pt x="982790" y="41101"/>
                </a:lnTo>
                <a:lnTo>
                  <a:pt x="981443" y="42444"/>
                </a:lnTo>
                <a:lnTo>
                  <a:pt x="980905" y="45130"/>
                </a:lnTo>
                <a:lnTo>
                  <a:pt x="944006" y="311884"/>
                </a:lnTo>
                <a:lnTo>
                  <a:pt x="943198" y="314570"/>
                </a:lnTo>
                <a:lnTo>
                  <a:pt x="945353" y="316719"/>
                </a:lnTo>
                <a:close/>
              </a:path>
              <a:path w="1077595" h="358139">
                <a:moveTo>
                  <a:pt x="1077056" y="316719"/>
                </a:moveTo>
                <a:lnTo>
                  <a:pt x="996526" y="316719"/>
                </a:lnTo>
                <a:lnTo>
                  <a:pt x="997873" y="315376"/>
                </a:lnTo>
                <a:lnTo>
                  <a:pt x="998680" y="312421"/>
                </a:lnTo>
                <a:lnTo>
                  <a:pt x="1035579" y="45936"/>
                </a:lnTo>
                <a:lnTo>
                  <a:pt x="1036118" y="43250"/>
                </a:lnTo>
                <a:lnTo>
                  <a:pt x="1034232" y="41101"/>
                </a:lnTo>
                <a:lnTo>
                  <a:pt x="1077056" y="41101"/>
                </a:lnTo>
                <a:lnTo>
                  <a:pt x="1077056" y="316719"/>
                </a:lnTo>
                <a:close/>
              </a:path>
              <a:path w="1077595" h="358139">
                <a:moveTo>
                  <a:pt x="246142" y="313764"/>
                </a:moveTo>
                <a:lnTo>
                  <a:pt x="153788" y="313764"/>
                </a:lnTo>
                <a:lnTo>
                  <a:pt x="157020" y="310541"/>
                </a:lnTo>
                <a:lnTo>
                  <a:pt x="209809" y="263530"/>
                </a:lnTo>
                <a:lnTo>
                  <a:pt x="211694" y="262186"/>
                </a:lnTo>
                <a:lnTo>
                  <a:pt x="212502" y="260843"/>
                </a:lnTo>
                <a:lnTo>
                  <a:pt x="213041" y="258157"/>
                </a:lnTo>
                <a:lnTo>
                  <a:pt x="227585" y="156076"/>
                </a:lnTo>
                <a:lnTo>
                  <a:pt x="228123" y="153390"/>
                </a:lnTo>
                <a:lnTo>
                  <a:pt x="226238" y="151241"/>
                </a:lnTo>
                <a:lnTo>
                  <a:pt x="120929" y="151241"/>
                </a:lnTo>
                <a:lnTo>
                  <a:pt x="118775" y="149360"/>
                </a:lnTo>
                <a:lnTo>
                  <a:pt x="119583" y="146405"/>
                </a:lnTo>
                <a:lnTo>
                  <a:pt x="132511" y="49965"/>
                </a:lnTo>
                <a:lnTo>
                  <a:pt x="133049" y="45936"/>
                </a:lnTo>
                <a:lnTo>
                  <a:pt x="130356" y="43787"/>
                </a:lnTo>
                <a:lnTo>
                  <a:pt x="147189" y="43787"/>
                </a:lnTo>
                <a:lnTo>
                  <a:pt x="146785" y="45130"/>
                </a:lnTo>
                <a:lnTo>
                  <a:pt x="140591" y="91335"/>
                </a:lnTo>
                <a:lnTo>
                  <a:pt x="140052" y="94021"/>
                </a:lnTo>
                <a:lnTo>
                  <a:pt x="141937" y="96171"/>
                </a:lnTo>
                <a:lnTo>
                  <a:pt x="276545" y="96171"/>
                </a:lnTo>
                <a:lnTo>
                  <a:pt x="246707" y="311884"/>
                </a:lnTo>
                <a:lnTo>
                  <a:pt x="246142" y="313764"/>
                </a:lnTo>
                <a:close/>
              </a:path>
              <a:path w="1077595" h="358139">
                <a:moveTo>
                  <a:pt x="834011" y="313764"/>
                </a:moveTo>
                <a:lnTo>
                  <a:pt x="741469" y="313764"/>
                </a:lnTo>
                <a:lnTo>
                  <a:pt x="744970" y="310541"/>
                </a:lnTo>
                <a:lnTo>
                  <a:pt x="797490" y="263530"/>
                </a:lnTo>
                <a:lnTo>
                  <a:pt x="799645" y="262186"/>
                </a:lnTo>
                <a:lnTo>
                  <a:pt x="800453" y="260843"/>
                </a:lnTo>
                <a:lnTo>
                  <a:pt x="800991" y="258157"/>
                </a:lnTo>
                <a:lnTo>
                  <a:pt x="815266" y="156076"/>
                </a:lnTo>
                <a:lnTo>
                  <a:pt x="816074" y="153390"/>
                </a:lnTo>
                <a:lnTo>
                  <a:pt x="813919" y="151241"/>
                </a:lnTo>
                <a:lnTo>
                  <a:pt x="708611" y="151241"/>
                </a:lnTo>
                <a:lnTo>
                  <a:pt x="706725" y="149360"/>
                </a:lnTo>
                <a:lnTo>
                  <a:pt x="707264" y="146405"/>
                </a:lnTo>
                <a:lnTo>
                  <a:pt x="720461" y="49965"/>
                </a:lnTo>
                <a:lnTo>
                  <a:pt x="721000" y="45936"/>
                </a:lnTo>
                <a:lnTo>
                  <a:pt x="718306" y="43787"/>
                </a:lnTo>
                <a:lnTo>
                  <a:pt x="735005" y="43787"/>
                </a:lnTo>
                <a:lnTo>
                  <a:pt x="734736" y="45130"/>
                </a:lnTo>
                <a:lnTo>
                  <a:pt x="728541" y="91335"/>
                </a:lnTo>
                <a:lnTo>
                  <a:pt x="728002" y="94021"/>
                </a:lnTo>
                <a:lnTo>
                  <a:pt x="729888" y="96171"/>
                </a:lnTo>
                <a:lnTo>
                  <a:pt x="864444" y="96171"/>
                </a:lnTo>
                <a:lnTo>
                  <a:pt x="834388" y="311884"/>
                </a:lnTo>
                <a:lnTo>
                  <a:pt x="834011" y="313764"/>
                </a:lnTo>
                <a:close/>
              </a:path>
              <a:path w="1077595" h="358139">
                <a:moveTo>
                  <a:pt x="165805" y="206311"/>
                </a:moveTo>
                <a:lnTo>
                  <a:pt x="103153" y="206311"/>
                </a:lnTo>
                <a:lnTo>
                  <a:pt x="104500" y="205773"/>
                </a:lnTo>
                <a:lnTo>
                  <a:pt x="106385" y="204430"/>
                </a:lnTo>
                <a:lnTo>
                  <a:pt x="159713" y="157419"/>
                </a:lnTo>
                <a:lnTo>
                  <a:pt x="163214" y="154196"/>
                </a:lnTo>
                <a:lnTo>
                  <a:pt x="161868" y="151241"/>
                </a:lnTo>
                <a:lnTo>
                  <a:pt x="174796" y="151241"/>
                </a:lnTo>
                <a:lnTo>
                  <a:pt x="173449" y="152584"/>
                </a:lnTo>
                <a:lnTo>
                  <a:pt x="172910" y="155539"/>
                </a:lnTo>
                <a:lnTo>
                  <a:pt x="165805" y="206311"/>
                </a:lnTo>
                <a:close/>
              </a:path>
              <a:path w="1077595" h="358139">
                <a:moveTo>
                  <a:pt x="753577" y="206311"/>
                </a:moveTo>
                <a:lnTo>
                  <a:pt x="690835" y="206311"/>
                </a:lnTo>
                <a:lnTo>
                  <a:pt x="692451" y="205773"/>
                </a:lnTo>
                <a:lnTo>
                  <a:pt x="694336" y="204430"/>
                </a:lnTo>
                <a:lnTo>
                  <a:pt x="747664" y="157419"/>
                </a:lnTo>
                <a:lnTo>
                  <a:pt x="751165" y="154196"/>
                </a:lnTo>
                <a:lnTo>
                  <a:pt x="749818" y="151241"/>
                </a:lnTo>
                <a:lnTo>
                  <a:pt x="762746" y="151241"/>
                </a:lnTo>
                <a:lnTo>
                  <a:pt x="761399" y="152584"/>
                </a:lnTo>
                <a:lnTo>
                  <a:pt x="760591" y="155539"/>
                </a:lnTo>
                <a:lnTo>
                  <a:pt x="753577" y="206311"/>
                </a:lnTo>
                <a:close/>
              </a:path>
              <a:path w="1077595" h="358139">
                <a:moveTo>
                  <a:pt x="248054" y="316719"/>
                </a:moveTo>
                <a:lnTo>
                  <a:pt x="135204" y="316719"/>
                </a:lnTo>
                <a:lnTo>
                  <a:pt x="136551" y="315376"/>
                </a:lnTo>
                <a:lnTo>
                  <a:pt x="137359" y="312421"/>
                </a:lnTo>
                <a:lnTo>
                  <a:pt x="143284" y="266216"/>
                </a:lnTo>
                <a:lnTo>
                  <a:pt x="144092" y="263530"/>
                </a:lnTo>
                <a:lnTo>
                  <a:pt x="141937" y="261649"/>
                </a:lnTo>
                <a:lnTo>
                  <a:pt x="158061" y="261649"/>
                </a:lnTo>
                <a:lnTo>
                  <a:pt x="151633" y="307586"/>
                </a:lnTo>
                <a:lnTo>
                  <a:pt x="150825" y="311884"/>
                </a:lnTo>
                <a:lnTo>
                  <a:pt x="153788" y="313764"/>
                </a:lnTo>
                <a:lnTo>
                  <a:pt x="246142" y="313764"/>
                </a:lnTo>
                <a:lnTo>
                  <a:pt x="245899" y="314570"/>
                </a:lnTo>
                <a:lnTo>
                  <a:pt x="248054" y="316719"/>
                </a:lnTo>
                <a:close/>
              </a:path>
              <a:path w="1077595" h="358139">
                <a:moveTo>
                  <a:pt x="425813" y="316719"/>
                </a:moveTo>
                <a:lnTo>
                  <a:pt x="394839" y="316719"/>
                </a:lnTo>
                <a:lnTo>
                  <a:pt x="396455" y="315376"/>
                </a:lnTo>
                <a:lnTo>
                  <a:pt x="396994" y="312421"/>
                </a:lnTo>
                <a:lnTo>
                  <a:pt x="403189" y="266216"/>
                </a:lnTo>
                <a:lnTo>
                  <a:pt x="403727" y="263530"/>
                </a:lnTo>
                <a:lnTo>
                  <a:pt x="401842" y="261649"/>
                </a:lnTo>
                <a:lnTo>
                  <a:pt x="431414" y="261649"/>
                </a:lnTo>
                <a:lnTo>
                  <a:pt x="424466" y="311884"/>
                </a:lnTo>
                <a:lnTo>
                  <a:pt x="423658" y="314570"/>
                </a:lnTo>
                <a:lnTo>
                  <a:pt x="425813" y="316719"/>
                </a:lnTo>
                <a:close/>
              </a:path>
              <a:path w="1077595" h="358139">
                <a:moveTo>
                  <a:pt x="836004" y="316719"/>
                </a:moveTo>
                <a:lnTo>
                  <a:pt x="723154" y="316719"/>
                </a:lnTo>
                <a:lnTo>
                  <a:pt x="724501" y="315376"/>
                </a:lnTo>
                <a:lnTo>
                  <a:pt x="725040" y="312421"/>
                </a:lnTo>
                <a:lnTo>
                  <a:pt x="731234" y="266216"/>
                </a:lnTo>
                <a:lnTo>
                  <a:pt x="732042" y="263530"/>
                </a:lnTo>
                <a:lnTo>
                  <a:pt x="729888" y="261649"/>
                </a:lnTo>
                <a:lnTo>
                  <a:pt x="745931" y="261649"/>
                </a:lnTo>
                <a:lnTo>
                  <a:pt x="739584" y="307586"/>
                </a:lnTo>
                <a:lnTo>
                  <a:pt x="738776" y="311884"/>
                </a:lnTo>
                <a:lnTo>
                  <a:pt x="741469" y="313764"/>
                </a:lnTo>
                <a:lnTo>
                  <a:pt x="834011" y="313764"/>
                </a:lnTo>
                <a:lnTo>
                  <a:pt x="833850" y="314570"/>
                </a:lnTo>
                <a:lnTo>
                  <a:pt x="836004" y="316719"/>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27" name="object 27"/>
          <p:cNvSpPr/>
          <p:nvPr/>
        </p:nvSpPr>
        <p:spPr>
          <a:xfrm>
            <a:off x="5848540" y="1659948"/>
            <a:ext cx="135446" cy="159449"/>
          </a:xfrm>
          <a:custGeom>
            <a:avLst/>
            <a:gdLst/>
            <a:ahLst/>
            <a:cxnLst/>
            <a:rect l="l" t="t" r="r" b="b"/>
            <a:pathLst>
              <a:path w="150495" h="177164">
                <a:moveTo>
                  <a:pt x="62792" y="177070"/>
                </a:moveTo>
                <a:lnTo>
                  <a:pt x="0" y="177070"/>
                </a:lnTo>
                <a:lnTo>
                  <a:pt x="0" y="0"/>
                </a:lnTo>
                <a:lnTo>
                  <a:pt x="63368" y="0"/>
                </a:lnTo>
                <a:lnTo>
                  <a:pt x="98103" y="6011"/>
                </a:lnTo>
                <a:lnTo>
                  <a:pt x="125656" y="23431"/>
                </a:lnTo>
                <a:lnTo>
                  <a:pt x="131424" y="32299"/>
                </a:lnTo>
                <a:lnTo>
                  <a:pt x="33988" y="32299"/>
                </a:lnTo>
                <a:lnTo>
                  <a:pt x="33988" y="145348"/>
                </a:lnTo>
                <a:lnTo>
                  <a:pt x="131224" y="145348"/>
                </a:lnTo>
                <a:lnTo>
                  <a:pt x="125584" y="153927"/>
                </a:lnTo>
                <a:lnTo>
                  <a:pt x="97860" y="171149"/>
                </a:lnTo>
                <a:lnTo>
                  <a:pt x="62792" y="177070"/>
                </a:lnTo>
                <a:close/>
              </a:path>
              <a:path w="150495" h="177164">
                <a:moveTo>
                  <a:pt x="131224" y="145348"/>
                </a:moveTo>
                <a:lnTo>
                  <a:pt x="61640" y="145348"/>
                </a:lnTo>
                <a:lnTo>
                  <a:pt x="82072" y="141950"/>
                </a:lnTo>
                <a:lnTo>
                  <a:pt x="98941" y="131577"/>
                </a:lnTo>
                <a:lnTo>
                  <a:pt x="110408" y="113958"/>
                </a:lnTo>
                <a:lnTo>
                  <a:pt x="114639" y="88823"/>
                </a:lnTo>
                <a:lnTo>
                  <a:pt x="110498" y="63688"/>
                </a:lnTo>
                <a:lnTo>
                  <a:pt x="99229" y="46070"/>
                </a:lnTo>
                <a:lnTo>
                  <a:pt x="82558" y="35697"/>
                </a:lnTo>
                <a:lnTo>
                  <a:pt x="62216" y="32299"/>
                </a:lnTo>
                <a:lnTo>
                  <a:pt x="131424" y="32299"/>
                </a:lnTo>
                <a:lnTo>
                  <a:pt x="143811" y="51342"/>
                </a:lnTo>
                <a:lnTo>
                  <a:pt x="150355" y="88823"/>
                </a:lnTo>
                <a:lnTo>
                  <a:pt x="143802" y="126215"/>
                </a:lnTo>
                <a:lnTo>
                  <a:pt x="131224" y="145348"/>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28" name="object 28"/>
          <p:cNvSpPr/>
          <p:nvPr/>
        </p:nvSpPr>
        <p:spPr>
          <a:xfrm>
            <a:off x="5385030" y="1205216"/>
            <a:ext cx="153734" cy="166307"/>
          </a:xfrm>
          <a:custGeom>
            <a:avLst/>
            <a:gdLst/>
            <a:ahLst/>
            <a:cxnLst/>
            <a:rect l="l" t="t" r="r" b="b"/>
            <a:pathLst>
              <a:path w="170814" h="184784">
                <a:moveTo>
                  <a:pt x="88139" y="184568"/>
                </a:moveTo>
                <a:lnTo>
                  <a:pt x="54196" y="178179"/>
                </a:lnTo>
                <a:lnTo>
                  <a:pt x="26139" y="159839"/>
                </a:lnTo>
                <a:lnTo>
                  <a:pt x="7047" y="130793"/>
                </a:lnTo>
                <a:lnTo>
                  <a:pt x="0" y="92284"/>
                </a:lnTo>
                <a:lnTo>
                  <a:pt x="7407" y="53775"/>
                </a:lnTo>
                <a:lnTo>
                  <a:pt x="27291" y="24729"/>
                </a:lnTo>
                <a:lnTo>
                  <a:pt x="56140" y="6389"/>
                </a:lnTo>
                <a:lnTo>
                  <a:pt x="90443" y="0"/>
                </a:lnTo>
                <a:lnTo>
                  <a:pt x="117060" y="3415"/>
                </a:lnTo>
                <a:lnTo>
                  <a:pt x="138330" y="12617"/>
                </a:lnTo>
                <a:lnTo>
                  <a:pt x="154523" y="26036"/>
                </a:lnTo>
                <a:lnTo>
                  <a:pt x="158961" y="32299"/>
                </a:lnTo>
                <a:lnTo>
                  <a:pt x="90443" y="32299"/>
                </a:lnTo>
                <a:lnTo>
                  <a:pt x="70533" y="35751"/>
                </a:lnTo>
                <a:lnTo>
                  <a:pt x="52566" y="46502"/>
                </a:lnTo>
                <a:lnTo>
                  <a:pt x="39569" y="65148"/>
                </a:lnTo>
                <a:lnTo>
                  <a:pt x="34564" y="92284"/>
                </a:lnTo>
                <a:lnTo>
                  <a:pt x="39164" y="118870"/>
                </a:lnTo>
                <a:lnTo>
                  <a:pt x="51486" y="137994"/>
                </a:lnTo>
                <a:lnTo>
                  <a:pt x="69318" y="149547"/>
                </a:lnTo>
                <a:lnTo>
                  <a:pt x="90443" y="153422"/>
                </a:lnTo>
                <a:lnTo>
                  <a:pt x="170518" y="153422"/>
                </a:lnTo>
                <a:lnTo>
                  <a:pt x="170518" y="160921"/>
                </a:lnTo>
                <a:lnTo>
                  <a:pt x="140562" y="160921"/>
                </a:lnTo>
                <a:lnTo>
                  <a:pt x="132695" y="169482"/>
                </a:lnTo>
                <a:lnTo>
                  <a:pt x="121263" y="177070"/>
                </a:lnTo>
                <a:lnTo>
                  <a:pt x="106376" y="182496"/>
                </a:lnTo>
                <a:lnTo>
                  <a:pt x="88139" y="184568"/>
                </a:lnTo>
                <a:close/>
              </a:path>
              <a:path w="170814" h="184784">
                <a:moveTo>
                  <a:pt x="134801" y="57677"/>
                </a:moveTo>
                <a:lnTo>
                  <a:pt x="128518" y="48115"/>
                </a:lnTo>
                <a:lnTo>
                  <a:pt x="119103" y="40013"/>
                </a:lnTo>
                <a:lnTo>
                  <a:pt x="106448" y="34399"/>
                </a:lnTo>
                <a:lnTo>
                  <a:pt x="90443" y="32299"/>
                </a:lnTo>
                <a:lnTo>
                  <a:pt x="158961" y="32299"/>
                </a:lnTo>
                <a:lnTo>
                  <a:pt x="165909" y="42104"/>
                </a:lnTo>
                <a:lnTo>
                  <a:pt x="134801" y="57677"/>
                </a:lnTo>
                <a:close/>
              </a:path>
              <a:path w="170814" h="184784">
                <a:moveTo>
                  <a:pt x="170518" y="153422"/>
                </a:moveTo>
                <a:lnTo>
                  <a:pt x="90443" y="153422"/>
                </a:lnTo>
                <a:lnTo>
                  <a:pt x="111443" y="149718"/>
                </a:lnTo>
                <a:lnTo>
                  <a:pt x="125800" y="140661"/>
                </a:lnTo>
                <a:lnTo>
                  <a:pt x="134432" y="129333"/>
                </a:lnTo>
                <a:lnTo>
                  <a:pt x="138258" y="118816"/>
                </a:lnTo>
                <a:lnTo>
                  <a:pt x="82378" y="118816"/>
                </a:lnTo>
                <a:lnTo>
                  <a:pt x="82378" y="88823"/>
                </a:lnTo>
                <a:lnTo>
                  <a:pt x="170518" y="88823"/>
                </a:lnTo>
                <a:lnTo>
                  <a:pt x="170518" y="153422"/>
                </a:lnTo>
                <a:close/>
              </a:path>
              <a:path w="170814" h="184784">
                <a:moveTo>
                  <a:pt x="170518" y="181108"/>
                </a:moveTo>
                <a:lnTo>
                  <a:pt x="142866" y="181108"/>
                </a:lnTo>
                <a:lnTo>
                  <a:pt x="140562" y="160921"/>
                </a:lnTo>
                <a:lnTo>
                  <a:pt x="170518" y="160921"/>
                </a:lnTo>
                <a:lnTo>
                  <a:pt x="170518" y="181108"/>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29" name="object 29"/>
          <p:cNvSpPr/>
          <p:nvPr/>
        </p:nvSpPr>
        <p:spPr>
          <a:xfrm>
            <a:off x="5627672" y="1434139"/>
            <a:ext cx="117729" cy="159449"/>
          </a:xfrm>
          <a:custGeom>
            <a:avLst/>
            <a:gdLst/>
            <a:ahLst/>
            <a:cxnLst/>
            <a:rect l="l" t="t" r="r" b="b"/>
            <a:pathLst>
              <a:path w="130810" h="177164">
                <a:moveTo>
                  <a:pt x="34564" y="177070"/>
                </a:moveTo>
                <a:lnTo>
                  <a:pt x="0" y="177070"/>
                </a:lnTo>
                <a:lnTo>
                  <a:pt x="0" y="0"/>
                </a:lnTo>
                <a:lnTo>
                  <a:pt x="74313" y="0"/>
                </a:lnTo>
                <a:lnTo>
                  <a:pt x="97716" y="4172"/>
                </a:lnTo>
                <a:lnTo>
                  <a:pt x="115503" y="15645"/>
                </a:lnTo>
                <a:lnTo>
                  <a:pt x="124931" y="29992"/>
                </a:lnTo>
                <a:lnTo>
                  <a:pt x="34564" y="29992"/>
                </a:lnTo>
                <a:lnTo>
                  <a:pt x="34564" y="79018"/>
                </a:lnTo>
                <a:lnTo>
                  <a:pt x="124336" y="79018"/>
                </a:lnTo>
                <a:lnTo>
                  <a:pt x="120615" y="86228"/>
                </a:lnTo>
                <a:lnTo>
                  <a:pt x="108653" y="97367"/>
                </a:lnTo>
                <a:lnTo>
                  <a:pt x="92748" y="104396"/>
                </a:lnTo>
                <a:lnTo>
                  <a:pt x="95162" y="109011"/>
                </a:lnTo>
                <a:lnTo>
                  <a:pt x="34564" y="109011"/>
                </a:lnTo>
                <a:lnTo>
                  <a:pt x="34564" y="177070"/>
                </a:lnTo>
                <a:close/>
              </a:path>
              <a:path w="130810" h="177164">
                <a:moveTo>
                  <a:pt x="124336" y="79018"/>
                </a:moveTo>
                <a:lnTo>
                  <a:pt x="67976" y="79018"/>
                </a:lnTo>
                <a:lnTo>
                  <a:pt x="79588" y="77261"/>
                </a:lnTo>
                <a:lnTo>
                  <a:pt x="88283" y="72313"/>
                </a:lnTo>
                <a:lnTo>
                  <a:pt x="93738" y="64662"/>
                </a:lnTo>
                <a:lnTo>
                  <a:pt x="95628" y="54793"/>
                </a:lnTo>
                <a:lnTo>
                  <a:pt x="93738" y="44592"/>
                </a:lnTo>
                <a:lnTo>
                  <a:pt x="88283" y="36769"/>
                </a:lnTo>
                <a:lnTo>
                  <a:pt x="79588" y="31758"/>
                </a:lnTo>
                <a:lnTo>
                  <a:pt x="67976" y="29992"/>
                </a:lnTo>
                <a:lnTo>
                  <a:pt x="124931" y="29992"/>
                </a:lnTo>
                <a:lnTo>
                  <a:pt x="126808" y="32849"/>
                </a:lnTo>
                <a:lnTo>
                  <a:pt x="130769" y="54217"/>
                </a:lnTo>
                <a:lnTo>
                  <a:pt x="128149" y="71628"/>
                </a:lnTo>
                <a:lnTo>
                  <a:pt x="124336" y="79018"/>
                </a:lnTo>
                <a:close/>
              </a:path>
              <a:path w="130810" h="177164">
                <a:moveTo>
                  <a:pt x="130769" y="177070"/>
                </a:moveTo>
                <a:lnTo>
                  <a:pt x="92172" y="177070"/>
                </a:lnTo>
                <a:lnTo>
                  <a:pt x="57607" y="109011"/>
                </a:lnTo>
                <a:lnTo>
                  <a:pt x="95162" y="109011"/>
                </a:lnTo>
                <a:lnTo>
                  <a:pt x="130769" y="177070"/>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30" name="object 30"/>
          <p:cNvSpPr/>
          <p:nvPr/>
        </p:nvSpPr>
        <p:spPr>
          <a:xfrm>
            <a:off x="5154310" y="1427392"/>
            <a:ext cx="392621" cy="393192"/>
          </a:xfrm>
          <a:custGeom>
            <a:avLst/>
            <a:gdLst/>
            <a:ahLst/>
            <a:cxnLst/>
            <a:rect l="l" t="t" r="r" b="b"/>
            <a:pathLst>
              <a:path w="436245" h="436880">
                <a:moveTo>
                  <a:pt x="436089" y="436621"/>
                </a:moveTo>
                <a:lnTo>
                  <a:pt x="0" y="436621"/>
                </a:lnTo>
                <a:lnTo>
                  <a:pt x="220060" y="0"/>
                </a:lnTo>
                <a:lnTo>
                  <a:pt x="436089" y="436621"/>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31" name="object 31"/>
          <p:cNvSpPr/>
          <p:nvPr/>
        </p:nvSpPr>
        <p:spPr>
          <a:xfrm>
            <a:off x="5256448" y="1607001"/>
            <a:ext cx="166307" cy="162878"/>
          </a:xfrm>
          <a:custGeom>
            <a:avLst/>
            <a:gdLst/>
            <a:ahLst/>
            <a:cxnLst/>
            <a:rect l="l" t="t" r="r" b="b"/>
            <a:pathLst>
              <a:path w="184785" h="180975">
                <a:moveTo>
                  <a:pt x="47238" y="180531"/>
                </a:moveTo>
                <a:lnTo>
                  <a:pt x="40901" y="180531"/>
                </a:lnTo>
                <a:lnTo>
                  <a:pt x="33331" y="179765"/>
                </a:lnTo>
                <a:lnTo>
                  <a:pt x="3096" y="152197"/>
                </a:lnTo>
                <a:lnTo>
                  <a:pt x="0" y="130928"/>
                </a:lnTo>
                <a:lnTo>
                  <a:pt x="2277" y="110380"/>
                </a:lnTo>
                <a:lnTo>
                  <a:pt x="20657" y="67987"/>
                </a:lnTo>
                <a:lnTo>
                  <a:pt x="56005" y="25792"/>
                </a:lnTo>
                <a:lnTo>
                  <a:pt x="95358" y="2829"/>
                </a:lnTo>
                <a:lnTo>
                  <a:pt x="115791" y="0"/>
                </a:lnTo>
                <a:lnTo>
                  <a:pt x="126160" y="0"/>
                </a:lnTo>
                <a:lnTo>
                  <a:pt x="133649" y="2307"/>
                </a:lnTo>
                <a:lnTo>
                  <a:pt x="139986" y="8651"/>
                </a:lnTo>
                <a:lnTo>
                  <a:pt x="117519" y="8651"/>
                </a:lnTo>
                <a:lnTo>
                  <a:pt x="101848" y="11679"/>
                </a:lnTo>
                <a:lnTo>
                  <a:pt x="72234" y="35904"/>
                </a:lnTo>
                <a:lnTo>
                  <a:pt x="47598" y="77883"/>
                </a:lnTo>
                <a:lnTo>
                  <a:pt x="35500" y="114688"/>
                </a:lnTo>
                <a:lnTo>
                  <a:pt x="33988" y="130928"/>
                </a:lnTo>
                <a:lnTo>
                  <a:pt x="33988" y="141310"/>
                </a:lnTo>
                <a:lnTo>
                  <a:pt x="36292" y="148808"/>
                </a:lnTo>
                <a:lnTo>
                  <a:pt x="40901" y="153422"/>
                </a:lnTo>
                <a:lnTo>
                  <a:pt x="44933" y="158037"/>
                </a:lnTo>
                <a:lnTo>
                  <a:pt x="50694" y="160344"/>
                </a:lnTo>
                <a:lnTo>
                  <a:pt x="86226" y="160344"/>
                </a:lnTo>
                <a:lnTo>
                  <a:pt x="80659" y="165147"/>
                </a:lnTo>
                <a:lnTo>
                  <a:pt x="73809" y="170077"/>
                </a:lnTo>
                <a:lnTo>
                  <a:pt x="67067" y="174033"/>
                </a:lnTo>
                <a:lnTo>
                  <a:pt x="60487" y="177070"/>
                </a:lnTo>
                <a:lnTo>
                  <a:pt x="53575" y="179377"/>
                </a:lnTo>
                <a:lnTo>
                  <a:pt x="47238" y="180531"/>
                </a:lnTo>
                <a:close/>
              </a:path>
              <a:path w="184785" h="180975">
                <a:moveTo>
                  <a:pt x="175069" y="21917"/>
                </a:moveTo>
                <a:lnTo>
                  <a:pt x="147475" y="21917"/>
                </a:lnTo>
                <a:lnTo>
                  <a:pt x="152084" y="7498"/>
                </a:lnTo>
                <a:lnTo>
                  <a:pt x="152660" y="5767"/>
                </a:lnTo>
                <a:lnTo>
                  <a:pt x="152660" y="4614"/>
                </a:lnTo>
                <a:lnTo>
                  <a:pt x="154388" y="2883"/>
                </a:lnTo>
                <a:lnTo>
                  <a:pt x="156116" y="2883"/>
                </a:lnTo>
                <a:lnTo>
                  <a:pt x="178583" y="576"/>
                </a:lnTo>
                <a:lnTo>
                  <a:pt x="180311" y="576"/>
                </a:lnTo>
                <a:lnTo>
                  <a:pt x="180311" y="3460"/>
                </a:lnTo>
                <a:lnTo>
                  <a:pt x="179735" y="5191"/>
                </a:lnTo>
                <a:lnTo>
                  <a:pt x="179159" y="6344"/>
                </a:lnTo>
                <a:lnTo>
                  <a:pt x="179159" y="7498"/>
                </a:lnTo>
                <a:lnTo>
                  <a:pt x="178583" y="8074"/>
                </a:lnTo>
                <a:lnTo>
                  <a:pt x="178583" y="9805"/>
                </a:lnTo>
                <a:lnTo>
                  <a:pt x="178007" y="11535"/>
                </a:lnTo>
                <a:lnTo>
                  <a:pt x="175069" y="21917"/>
                </a:lnTo>
                <a:close/>
              </a:path>
              <a:path w="184785" h="180975">
                <a:moveTo>
                  <a:pt x="86226" y="160344"/>
                </a:moveTo>
                <a:lnTo>
                  <a:pt x="57031" y="160344"/>
                </a:lnTo>
                <a:lnTo>
                  <a:pt x="71604" y="157424"/>
                </a:lnTo>
                <a:lnTo>
                  <a:pt x="85907" y="148664"/>
                </a:lnTo>
                <a:lnTo>
                  <a:pt x="113486" y="113625"/>
                </a:lnTo>
                <a:lnTo>
                  <a:pt x="132929" y="72529"/>
                </a:lnTo>
                <a:lnTo>
                  <a:pt x="139410" y="35760"/>
                </a:lnTo>
                <a:lnTo>
                  <a:pt x="139410" y="26531"/>
                </a:lnTo>
                <a:lnTo>
                  <a:pt x="137682" y="19610"/>
                </a:lnTo>
                <a:lnTo>
                  <a:pt x="129040" y="10958"/>
                </a:lnTo>
                <a:lnTo>
                  <a:pt x="123856" y="8651"/>
                </a:lnTo>
                <a:lnTo>
                  <a:pt x="139986" y="8651"/>
                </a:lnTo>
                <a:lnTo>
                  <a:pt x="142290" y="10958"/>
                </a:lnTo>
                <a:lnTo>
                  <a:pt x="144595" y="14419"/>
                </a:lnTo>
                <a:lnTo>
                  <a:pt x="146323" y="19033"/>
                </a:lnTo>
                <a:lnTo>
                  <a:pt x="147475" y="21917"/>
                </a:lnTo>
                <a:lnTo>
                  <a:pt x="175069" y="21917"/>
                </a:lnTo>
                <a:lnTo>
                  <a:pt x="158420" y="80748"/>
                </a:lnTo>
                <a:lnTo>
                  <a:pt x="155504" y="91905"/>
                </a:lnTo>
                <a:lnTo>
                  <a:pt x="152804" y="102089"/>
                </a:lnTo>
                <a:lnTo>
                  <a:pt x="150319" y="111408"/>
                </a:lnTo>
                <a:lnTo>
                  <a:pt x="148051" y="119969"/>
                </a:lnTo>
                <a:lnTo>
                  <a:pt x="147917" y="120546"/>
                </a:lnTo>
                <a:lnTo>
                  <a:pt x="119823" y="120546"/>
                </a:lnTo>
                <a:lnTo>
                  <a:pt x="117519" y="124584"/>
                </a:lnTo>
                <a:lnTo>
                  <a:pt x="113486" y="130351"/>
                </a:lnTo>
                <a:lnTo>
                  <a:pt x="107726" y="137273"/>
                </a:lnTo>
                <a:lnTo>
                  <a:pt x="103522" y="142887"/>
                </a:lnTo>
                <a:lnTo>
                  <a:pt x="98724" y="148448"/>
                </a:lnTo>
                <a:lnTo>
                  <a:pt x="93387" y="153900"/>
                </a:lnTo>
                <a:lnTo>
                  <a:pt x="87563" y="159190"/>
                </a:lnTo>
                <a:lnTo>
                  <a:pt x="86226" y="160344"/>
                </a:lnTo>
                <a:close/>
              </a:path>
              <a:path w="184785" h="180975">
                <a:moveTo>
                  <a:pt x="134801" y="179954"/>
                </a:moveTo>
                <a:lnTo>
                  <a:pt x="122128" y="179954"/>
                </a:lnTo>
                <a:lnTo>
                  <a:pt x="118671" y="178224"/>
                </a:lnTo>
                <a:lnTo>
                  <a:pt x="115791" y="175340"/>
                </a:lnTo>
                <a:lnTo>
                  <a:pt x="112910" y="171879"/>
                </a:lnTo>
                <a:lnTo>
                  <a:pt x="111758" y="167842"/>
                </a:lnTo>
                <a:lnTo>
                  <a:pt x="111758" y="158037"/>
                </a:lnTo>
                <a:lnTo>
                  <a:pt x="112910" y="151115"/>
                </a:lnTo>
                <a:lnTo>
                  <a:pt x="116367" y="133812"/>
                </a:lnTo>
                <a:lnTo>
                  <a:pt x="118095" y="126314"/>
                </a:lnTo>
                <a:lnTo>
                  <a:pt x="119823" y="120546"/>
                </a:lnTo>
                <a:lnTo>
                  <a:pt x="147917" y="120546"/>
                </a:lnTo>
                <a:lnTo>
                  <a:pt x="144937" y="133397"/>
                </a:lnTo>
                <a:lnTo>
                  <a:pt x="142578" y="143473"/>
                </a:lnTo>
                <a:lnTo>
                  <a:pt x="141084" y="150304"/>
                </a:lnTo>
                <a:lnTo>
                  <a:pt x="140562" y="153999"/>
                </a:lnTo>
                <a:lnTo>
                  <a:pt x="140562" y="155730"/>
                </a:lnTo>
                <a:lnTo>
                  <a:pt x="141138" y="157460"/>
                </a:lnTo>
                <a:lnTo>
                  <a:pt x="142290" y="158037"/>
                </a:lnTo>
                <a:lnTo>
                  <a:pt x="143442" y="159190"/>
                </a:lnTo>
                <a:lnTo>
                  <a:pt x="164200" y="159190"/>
                </a:lnTo>
                <a:lnTo>
                  <a:pt x="157853" y="165319"/>
                </a:lnTo>
                <a:lnTo>
                  <a:pt x="142866" y="177070"/>
                </a:lnTo>
                <a:lnTo>
                  <a:pt x="134801" y="179954"/>
                </a:lnTo>
                <a:close/>
              </a:path>
              <a:path w="184785" h="180975">
                <a:moveTo>
                  <a:pt x="164200" y="159190"/>
                </a:moveTo>
                <a:lnTo>
                  <a:pt x="148051" y="159190"/>
                </a:lnTo>
                <a:lnTo>
                  <a:pt x="149779" y="158037"/>
                </a:lnTo>
                <a:lnTo>
                  <a:pt x="150931" y="157460"/>
                </a:lnTo>
                <a:lnTo>
                  <a:pt x="152660" y="156306"/>
                </a:lnTo>
                <a:lnTo>
                  <a:pt x="154964" y="154576"/>
                </a:lnTo>
                <a:lnTo>
                  <a:pt x="158420" y="152269"/>
                </a:lnTo>
                <a:lnTo>
                  <a:pt x="161877" y="148808"/>
                </a:lnTo>
                <a:lnTo>
                  <a:pt x="163605" y="147655"/>
                </a:lnTo>
                <a:lnTo>
                  <a:pt x="167061" y="144194"/>
                </a:lnTo>
                <a:lnTo>
                  <a:pt x="179735" y="132082"/>
                </a:lnTo>
                <a:lnTo>
                  <a:pt x="184344" y="136119"/>
                </a:lnTo>
                <a:lnTo>
                  <a:pt x="174505" y="148015"/>
                </a:lnTo>
                <a:lnTo>
                  <a:pt x="165693" y="157748"/>
                </a:lnTo>
                <a:lnTo>
                  <a:pt x="164200" y="159190"/>
                </a:lnTo>
                <a:close/>
              </a:path>
            </a:pathLst>
          </a:custGeom>
          <a:solidFill>
            <a:srgbClr val="FEFEF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32" name="object 32"/>
          <p:cNvSpPr/>
          <p:nvPr/>
        </p:nvSpPr>
        <p:spPr>
          <a:xfrm>
            <a:off x="5831948" y="1358352"/>
            <a:ext cx="157734" cy="0"/>
          </a:xfrm>
          <a:custGeom>
            <a:avLst/>
            <a:gdLst/>
            <a:ahLst/>
            <a:cxnLst/>
            <a:rect l="l" t="t" r="r" b="b"/>
            <a:pathLst>
              <a:path w="175260">
                <a:moveTo>
                  <a:pt x="0" y="0"/>
                </a:moveTo>
                <a:lnTo>
                  <a:pt x="175127" y="0"/>
                </a:lnTo>
              </a:path>
            </a:pathLst>
          </a:custGeom>
          <a:ln w="32299">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33" name="object 33"/>
          <p:cNvSpPr/>
          <p:nvPr/>
        </p:nvSpPr>
        <p:spPr>
          <a:xfrm>
            <a:off x="7194962" y="2697037"/>
            <a:ext cx="939808" cy="126743"/>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34" name="object 34"/>
          <p:cNvSpPr/>
          <p:nvPr/>
        </p:nvSpPr>
        <p:spPr>
          <a:xfrm>
            <a:off x="7194962" y="2341906"/>
            <a:ext cx="1090422" cy="290894"/>
          </a:xfrm>
          <a:custGeom>
            <a:avLst/>
            <a:gdLst/>
            <a:ahLst/>
            <a:cxnLst/>
            <a:rect l="l" t="t" r="r" b="b"/>
            <a:pathLst>
              <a:path w="1211579" h="323214">
                <a:moveTo>
                  <a:pt x="82870" y="322782"/>
                </a:moveTo>
                <a:lnTo>
                  <a:pt x="0" y="322782"/>
                </a:lnTo>
                <a:lnTo>
                  <a:pt x="116296" y="0"/>
                </a:lnTo>
                <a:lnTo>
                  <a:pt x="210656" y="0"/>
                </a:lnTo>
                <a:lnTo>
                  <a:pt x="243561" y="91327"/>
                </a:lnTo>
                <a:lnTo>
                  <a:pt x="163650" y="91327"/>
                </a:lnTo>
                <a:lnTo>
                  <a:pt x="122564" y="201128"/>
                </a:lnTo>
                <a:lnTo>
                  <a:pt x="283122" y="201128"/>
                </a:lnTo>
                <a:lnTo>
                  <a:pt x="306356" y="265615"/>
                </a:lnTo>
                <a:lnTo>
                  <a:pt x="103413" y="265615"/>
                </a:lnTo>
                <a:lnTo>
                  <a:pt x="82870" y="322782"/>
                </a:lnTo>
                <a:close/>
              </a:path>
              <a:path w="1211579" h="323214">
                <a:moveTo>
                  <a:pt x="283122" y="201128"/>
                </a:moveTo>
                <a:lnTo>
                  <a:pt x="204389" y="201128"/>
                </a:lnTo>
                <a:lnTo>
                  <a:pt x="163650" y="91327"/>
                </a:lnTo>
                <a:lnTo>
                  <a:pt x="243561" y="91327"/>
                </a:lnTo>
                <a:lnTo>
                  <a:pt x="283122" y="201128"/>
                </a:lnTo>
                <a:close/>
              </a:path>
              <a:path w="1211579" h="323214">
                <a:moveTo>
                  <a:pt x="326953" y="322782"/>
                </a:moveTo>
                <a:lnTo>
                  <a:pt x="244083" y="322782"/>
                </a:lnTo>
                <a:lnTo>
                  <a:pt x="223540" y="265615"/>
                </a:lnTo>
                <a:lnTo>
                  <a:pt x="306356" y="265615"/>
                </a:lnTo>
                <a:lnTo>
                  <a:pt x="326953" y="322782"/>
                </a:lnTo>
                <a:close/>
              </a:path>
              <a:path w="1211579" h="323214">
                <a:moveTo>
                  <a:pt x="574519" y="322782"/>
                </a:moveTo>
                <a:lnTo>
                  <a:pt x="356898" y="322782"/>
                </a:lnTo>
                <a:lnTo>
                  <a:pt x="356898" y="0"/>
                </a:lnTo>
                <a:lnTo>
                  <a:pt x="574519" y="0"/>
                </a:lnTo>
                <a:lnTo>
                  <a:pt x="574519" y="68669"/>
                </a:lnTo>
                <a:lnTo>
                  <a:pt x="434197" y="68669"/>
                </a:lnTo>
                <a:lnTo>
                  <a:pt x="434197" y="126881"/>
                </a:lnTo>
                <a:lnTo>
                  <a:pt x="570340" y="126881"/>
                </a:lnTo>
                <a:lnTo>
                  <a:pt x="570340" y="191368"/>
                </a:lnTo>
                <a:lnTo>
                  <a:pt x="434197" y="191368"/>
                </a:lnTo>
                <a:lnTo>
                  <a:pt x="434197" y="254112"/>
                </a:lnTo>
                <a:lnTo>
                  <a:pt x="574519" y="254112"/>
                </a:lnTo>
                <a:lnTo>
                  <a:pt x="574519" y="322782"/>
                </a:lnTo>
                <a:close/>
              </a:path>
              <a:path w="1211579" h="323214">
                <a:moveTo>
                  <a:pt x="703698" y="322782"/>
                </a:moveTo>
                <a:lnTo>
                  <a:pt x="626399" y="322782"/>
                </a:lnTo>
                <a:lnTo>
                  <a:pt x="626399" y="0"/>
                </a:lnTo>
                <a:lnTo>
                  <a:pt x="705787" y="0"/>
                </a:lnTo>
                <a:lnTo>
                  <a:pt x="790926" y="135596"/>
                </a:lnTo>
                <a:lnTo>
                  <a:pt x="703698" y="135596"/>
                </a:lnTo>
                <a:lnTo>
                  <a:pt x="703698" y="322782"/>
                </a:lnTo>
                <a:close/>
              </a:path>
              <a:path w="1211579" h="323214">
                <a:moveTo>
                  <a:pt x="905650" y="195203"/>
                </a:moveTo>
                <a:lnTo>
                  <a:pt x="828351" y="195203"/>
                </a:lnTo>
                <a:lnTo>
                  <a:pt x="828351" y="0"/>
                </a:lnTo>
                <a:lnTo>
                  <a:pt x="905650" y="0"/>
                </a:lnTo>
                <a:lnTo>
                  <a:pt x="905650" y="195203"/>
                </a:lnTo>
                <a:close/>
              </a:path>
              <a:path w="1211579" h="323214">
                <a:moveTo>
                  <a:pt x="905650" y="322782"/>
                </a:moveTo>
                <a:lnTo>
                  <a:pt x="825218" y="322782"/>
                </a:lnTo>
                <a:lnTo>
                  <a:pt x="703698" y="135596"/>
                </a:lnTo>
                <a:lnTo>
                  <a:pt x="790926" y="135596"/>
                </a:lnTo>
                <a:lnTo>
                  <a:pt x="828351" y="195203"/>
                </a:lnTo>
                <a:lnTo>
                  <a:pt x="905650" y="195203"/>
                </a:lnTo>
                <a:lnTo>
                  <a:pt x="905650" y="322782"/>
                </a:lnTo>
                <a:close/>
              </a:path>
              <a:path w="1211579" h="323214">
                <a:moveTo>
                  <a:pt x="1211016" y="69018"/>
                </a:moveTo>
                <a:lnTo>
                  <a:pt x="940122" y="69018"/>
                </a:lnTo>
                <a:lnTo>
                  <a:pt x="940122" y="0"/>
                </a:lnTo>
                <a:lnTo>
                  <a:pt x="1211016" y="0"/>
                </a:lnTo>
                <a:lnTo>
                  <a:pt x="1211016" y="69018"/>
                </a:lnTo>
                <a:close/>
              </a:path>
              <a:path w="1211579" h="323214">
                <a:moveTo>
                  <a:pt x="1114218" y="322782"/>
                </a:moveTo>
                <a:lnTo>
                  <a:pt x="1036919" y="322782"/>
                </a:lnTo>
                <a:lnTo>
                  <a:pt x="1036919" y="69018"/>
                </a:lnTo>
                <a:lnTo>
                  <a:pt x="1114218" y="69018"/>
                </a:lnTo>
                <a:lnTo>
                  <a:pt x="1114218" y="322782"/>
                </a:lnTo>
                <a:close/>
              </a:path>
            </a:pathLst>
          </a:custGeom>
          <a:solidFill>
            <a:srgbClr val="0000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16746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a:xfrm flipH="1" flipV="1">
            <a:off x="5139218" y="986775"/>
            <a:ext cx="36115" cy="2131486"/>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6763308" y="992346"/>
            <a:ext cx="16228" cy="2131486"/>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498851" y="987437"/>
            <a:ext cx="0" cy="2139825"/>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828800" y="987437"/>
            <a:ext cx="0" cy="2139825"/>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2011946" y="3551430"/>
            <a:ext cx="4601149" cy="271843"/>
          </a:xfrm>
          <a:prstGeom prst="roundRect">
            <a:avLst/>
          </a:prstGeom>
          <a:solidFill>
            <a:srgbClr val="FFFF00"/>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30825" rtl="0" eaLnBrk="1" fontAlgn="base" latinLnBrk="0" hangingPunct="1">
              <a:lnSpc>
                <a:spcPct val="100000"/>
              </a:lnSpc>
              <a:spcBef>
                <a:spcPct val="0"/>
              </a:spcBef>
              <a:spcAft>
                <a:spcPct val="0"/>
              </a:spcAft>
              <a:buClrTx/>
              <a:buSzTx/>
              <a:buFontTx/>
              <a:buNone/>
              <a:tabLst/>
              <a:defRPr/>
            </a:pPr>
            <a:r>
              <a:rPr kumimoji="0" lang="fi-FI" sz="1600" b="0" i="0" u="none" strike="noStrike" kern="1200" cap="none" spc="0" normalizeH="0" baseline="0" noProof="0" dirty="0">
                <a:ln>
                  <a:noFill/>
                </a:ln>
                <a:solidFill>
                  <a:prstClr val="black"/>
                </a:solidFill>
                <a:effectLst/>
                <a:uLnTx/>
                <a:uFillTx/>
                <a:latin typeface="Helvetica Normaali" charset="0"/>
                <a:ea typeface="+mn-ea"/>
                <a:cs typeface="+mn-cs"/>
              </a:rPr>
              <a:t>Aalto Entrepreneurship Society</a:t>
            </a:r>
          </a:p>
        </p:txBody>
      </p:sp>
      <p:sp>
        <p:nvSpPr>
          <p:cNvPr id="12" name="Rounded Rectangle 11"/>
          <p:cNvSpPr/>
          <p:nvPr/>
        </p:nvSpPr>
        <p:spPr>
          <a:xfrm>
            <a:off x="3691653" y="1744700"/>
            <a:ext cx="1295400" cy="251624"/>
          </a:xfrm>
          <a:prstGeom prst="roundRect">
            <a:avLst/>
          </a:prstGeom>
          <a:solidFill>
            <a:srgbClr val="FFCF06"/>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30825" rtl="0" eaLnBrk="1" fontAlgn="base" latinLnBrk="0" hangingPunct="1">
              <a:lnSpc>
                <a:spcPct val="100000"/>
              </a:lnSpc>
              <a:spcBef>
                <a:spcPct val="0"/>
              </a:spcBef>
              <a:spcAft>
                <a:spcPct val="0"/>
              </a:spcAft>
              <a:buClrTx/>
              <a:buSzTx/>
              <a:buFontTx/>
              <a:buNone/>
              <a:tabLst/>
              <a:defRPr/>
            </a:pPr>
            <a:r>
              <a:rPr kumimoji="0" lang="fi-FI" sz="1000" b="0" i="0" u="none" strike="noStrike" kern="1200" cap="none" spc="0" normalizeH="0" baseline="0" noProof="0" dirty="0" err="1">
                <a:ln>
                  <a:noFill/>
                </a:ln>
                <a:solidFill>
                  <a:prstClr val="black"/>
                </a:solidFill>
                <a:effectLst/>
                <a:uLnTx/>
                <a:uFillTx/>
                <a:latin typeface="Helvetica Normaali" charset="0"/>
                <a:ea typeface="+mn-ea"/>
                <a:cs typeface="+mn-cs"/>
              </a:rPr>
              <a:t>Junction</a:t>
            </a:r>
            <a:endParaRPr kumimoji="0" lang="fi-FI" sz="1000" b="0" i="0" u="none" strike="noStrike" kern="1200" cap="none" spc="0" normalizeH="0" baseline="0" noProof="0" dirty="0">
              <a:ln>
                <a:noFill/>
              </a:ln>
              <a:solidFill>
                <a:prstClr val="black"/>
              </a:solidFill>
              <a:effectLst/>
              <a:uLnTx/>
              <a:uFillTx/>
              <a:latin typeface="Helvetica Normaali" charset="0"/>
              <a:ea typeface="+mn-ea"/>
              <a:cs typeface="+mn-cs"/>
            </a:endParaRPr>
          </a:p>
        </p:txBody>
      </p:sp>
      <p:sp>
        <p:nvSpPr>
          <p:cNvPr id="13" name="Rounded Rectangle 12"/>
          <p:cNvSpPr/>
          <p:nvPr/>
        </p:nvSpPr>
        <p:spPr>
          <a:xfrm>
            <a:off x="2010569" y="1412003"/>
            <a:ext cx="1295400" cy="634302"/>
          </a:xfrm>
          <a:prstGeom prst="roundRect">
            <a:avLst/>
          </a:prstGeom>
          <a:solidFill>
            <a:srgbClr val="FFCF06"/>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30825" rtl="0" eaLnBrk="1" fontAlgn="base" latinLnBrk="0" hangingPunct="1">
              <a:lnSpc>
                <a:spcPts val="1200"/>
              </a:lnSpc>
              <a:spcBef>
                <a:spcPct val="0"/>
              </a:spcBef>
              <a:spcAft>
                <a:spcPct val="0"/>
              </a:spcAft>
              <a:buClrTx/>
              <a:buSzTx/>
              <a:buFontTx/>
              <a:buNone/>
              <a:tabLst/>
              <a:defRPr/>
            </a:pPr>
            <a:r>
              <a:rPr kumimoji="0" lang="fi-FI" sz="1000" b="0" i="0" u="none" strike="noStrike" kern="1200" cap="none" spc="0" normalizeH="0" baseline="0" noProof="0" dirty="0" err="1">
                <a:ln>
                  <a:noFill/>
                </a:ln>
                <a:solidFill>
                  <a:prstClr val="black"/>
                </a:solidFill>
                <a:effectLst/>
                <a:uLnTx/>
                <a:uFillTx/>
                <a:latin typeface="Helvetica Normaali" charset="0"/>
                <a:ea typeface="+mn-ea"/>
                <a:cs typeface="+mn-cs"/>
              </a:rPr>
              <a:t>Startup</a:t>
            </a:r>
            <a:r>
              <a:rPr lang="fi-FI" sz="1000" dirty="0" err="1">
                <a:solidFill>
                  <a:prstClr val="black"/>
                </a:solidFill>
                <a:latin typeface="Helvetica Normaali" charset="0"/>
              </a:rPr>
              <a:t>lifers</a:t>
            </a:r>
            <a:endParaRPr kumimoji="0" lang="fi-FI" sz="1000" b="0" i="0" u="none" strike="noStrike" kern="1200" cap="none" spc="0" normalizeH="0" baseline="0" noProof="0" dirty="0">
              <a:ln>
                <a:noFill/>
              </a:ln>
              <a:solidFill>
                <a:prstClr val="black"/>
              </a:solidFill>
              <a:effectLst/>
              <a:uLnTx/>
              <a:uFillTx/>
              <a:latin typeface="Helvetica Normaali" charset="0"/>
              <a:ea typeface="+mn-ea"/>
              <a:cs typeface="+mn-cs"/>
            </a:endParaRPr>
          </a:p>
        </p:txBody>
      </p:sp>
      <p:sp>
        <p:nvSpPr>
          <p:cNvPr id="14" name="Rounded Rectangle 13"/>
          <p:cNvSpPr/>
          <p:nvPr/>
        </p:nvSpPr>
        <p:spPr>
          <a:xfrm>
            <a:off x="6916845" y="1952875"/>
            <a:ext cx="1641035" cy="494180"/>
          </a:xfrm>
          <a:prstGeom prst="roundRect">
            <a:avLst/>
          </a:prstGeom>
          <a:solidFill>
            <a:srgbClr val="71FFA6"/>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30825" rtl="0" eaLnBrk="1" fontAlgn="base" latinLnBrk="0" hangingPunct="1">
              <a:lnSpc>
                <a:spcPts val="1000"/>
              </a:lnSpc>
              <a:spcBef>
                <a:spcPct val="0"/>
              </a:spcBef>
              <a:spcAft>
                <a:spcPct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Helvetica Normaali" charset="0"/>
                <a:ea typeface="+mn-ea"/>
                <a:cs typeface="+mn-cs"/>
              </a:rPr>
              <a:t>Aalto Center for </a:t>
            </a:r>
            <a:r>
              <a:rPr kumimoji="0" lang="fi-FI" sz="1000" b="0" i="0" u="none" strike="noStrike" kern="1200" cap="none" spc="0" normalizeH="0" baseline="0" noProof="0" dirty="0" err="1">
                <a:ln>
                  <a:noFill/>
                </a:ln>
                <a:solidFill>
                  <a:prstClr val="black"/>
                </a:solidFill>
                <a:effectLst/>
                <a:uLnTx/>
                <a:uFillTx/>
                <a:latin typeface="Helvetica Normaali" charset="0"/>
                <a:ea typeface="+mn-ea"/>
                <a:cs typeface="+mn-cs"/>
              </a:rPr>
              <a:t>Entrepreneurship</a:t>
            </a:r>
            <a:endParaRPr kumimoji="0" lang="fi-FI" sz="1000" b="0" i="0" u="none" strike="noStrike" kern="1200" cap="none" spc="0" normalizeH="0" baseline="0" noProof="0" dirty="0">
              <a:ln>
                <a:noFill/>
              </a:ln>
              <a:solidFill>
                <a:prstClr val="black"/>
              </a:solidFill>
              <a:effectLst/>
              <a:uLnTx/>
              <a:uFillTx/>
              <a:latin typeface="Helvetica Normaali" charset="0"/>
              <a:ea typeface="+mn-ea"/>
              <a:cs typeface="+mn-cs"/>
            </a:endParaRPr>
          </a:p>
        </p:txBody>
      </p:sp>
      <p:sp>
        <p:nvSpPr>
          <p:cNvPr id="19" name="TextBox 18"/>
          <p:cNvSpPr txBox="1"/>
          <p:nvPr/>
        </p:nvSpPr>
        <p:spPr>
          <a:xfrm>
            <a:off x="3699505" y="764719"/>
            <a:ext cx="1188210" cy="297390"/>
          </a:xfrm>
          <a:prstGeom prst="rect">
            <a:avLst/>
          </a:prstGeom>
          <a:noFill/>
        </p:spPr>
        <p:txBody>
          <a:bodyPr wrap="none" lIns="81153" tIns="40577" rIns="81153" bIns="40577">
            <a:spAutoFit/>
          </a:bodyPr>
          <a:lstStyle/>
          <a:p>
            <a:pPr marL="0" marR="0" lvl="0" indent="0" algn="l" defTabSz="830825" rtl="0" eaLnBrk="1" fontAlgn="base" latinLnBrk="0" hangingPunct="1">
              <a:lnSpc>
                <a:spcPct val="100000"/>
              </a:lnSpc>
              <a:spcBef>
                <a:spcPct val="0"/>
              </a:spcBef>
              <a:spcAft>
                <a:spcPct val="0"/>
              </a:spcAft>
              <a:buClrTx/>
              <a:buSzTx/>
              <a:buFontTx/>
              <a:buNone/>
              <a:tabLst/>
              <a:defRPr/>
            </a:pPr>
            <a:r>
              <a:rPr kumimoji="0" lang="fi-FI" sz="1400" b="1" i="0" u="none" strike="noStrike" kern="1200" cap="none" spc="0" normalizeH="0" baseline="0" noProof="0">
                <a:ln>
                  <a:noFill/>
                </a:ln>
                <a:solidFill>
                  <a:prstClr val="black"/>
                </a:solidFill>
                <a:effectLst/>
                <a:uLnTx/>
                <a:uFillTx/>
                <a:latin typeface="Franklin Gothic Medium"/>
                <a:ea typeface="ＭＳ Ｐゴシック" charset="0"/>
                <a:cs typeface="Franklin Gothic Medium"/>
              </a:rPr>
              <a:t>Communities</a:t>
            </a:r>
            <a:endParaRPr kumimoji="0" lang="fi-FI" sz="1400" b="1" i="0" u="none" strike="noStrike" kern="1200" cap="none" spc="0" normalizeH="0" baseline="0" noProof="0" dirty="0">
              <a:ln>
                <a:noFill/>
              </a:ln>
              <a:solidFill>
                <a:prstClr val="black"/>
              </a:solidFill>
              <a:effectLst/>
              <a:uLnTx/>
              <a:uFillTx/>
              <a:latin typeface="Franklin Gothic Medium"/>
              <a:ea typeface="ＭＳ Ｐゴシック" charset="0"/>
              <a:cs typeface="Franklin Gothic Medium"/>
            </a:endParaRPr>
          </a:p>
        </p:txBody>
      </p:sp>
      <p:sp>
        <p:nvSpPr>
          <p:cNvPr id="20" name="TextBox 19"/>
          <p:cNvSpPr txBox="1"/>
          <p:nvPr/>
        </p:nvSpPr>
        <p:spPr>
          <a:xfrm>
            <a:off x="2077881" y="740866"/>
            <a:ext cx="935641" cy="512834"/>
          </a:xfrm>
          <a:prstGeom prst="rect">
            <a:avLst/>
          </a:prstGeom>
          <a:noFill/>
        </p:spPr>
        <p:txBody>
          <a:bodyPr wrap="none" lIns="81153" tIns="40577" rIns="81153" bIns="40577">
            <a:spAutoFit/>
          </a:bodyPr>
          <a:lstStyle/>
          <a:p>
            <a:pPr marL="0" marR="0" lvl="0" indent="0" algn="l" defTabSz="830825" rtl="0" eaLnBrk="1" fontAlgn="base" latinLnBrk="0" hangingPunct="1">
              <a:lnSpc>
                <a:spcPct val="100000"/>
              </a:lnSpc>
              <a:spcBef>
                <a:spcPct val="0"/>
              </a:spcBef>
              <a:spcAft>
                <a:spcPct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Franklin Gothic Medium"/>
                <a:ea typeface="ＭＳ Ｐゴシック" charset="0"/>
                <a:cs typeface="Franklin Gothic Medium"/>
              </a:rPr>
              <a:t>Internship</a:t>
            </a:r>
            <a:br>
              <a:rPr kumimoji="0" lang="fi-FI" sz="1400" b="1" i="0" u="none" strike="noStrike" kern="1200" cap="none" spc="0" normalizeH="0" baseline="0" noProof="0" dirty="0">
                <a:ln>
                  <a:noFill/>
                </a:ln>
                <a:solidFill>
                  <a:prstClr val="black"/>
                </a:solidFill>
                <a:effectLst/>
                <a:uLnTx/>
                <a:uFillTx/>
                <a:latin typeface="Franklin Gothic Medium"/>
                <a:ea typeface="ＭＳ Ｐゴシック" charset="0"/>
                <a:cs typeface="Franklin Gothic Medium"/>
              </a:rPr>
            </a:br>
            <a:r>
              <a:rPr kumimoji="0" lang="fi-FI" sz="1400" b="1" i="0" u="none" strike="noStrike" kern="1200" cap="none" spc="0" normalizeH="0" baseline="0" noProof="0" dirty="0">
                <a:ln>
                  <a:noFill/>
                </a:ln>
                <a:solidFill>
                  <a:prstClr val="black"/>
                </a:solidFill>
                <a:effectLst/>
                <a:uLnTx/>
                <a:uFillTx/>
                <a:latin typeface="Franklin Gothic Medium"/>
                <a:ea typeface="ＭＳ Ｐゴシック" charset="0"/>
                <a:cs typeface="Franklin Gothic Medium"/>
              </a:rPr>
              <a:t>Program</a:t>
            </a:r>
          </a:p>
        </p:txBody>
      </p:sp>
      <p:sp>
        <p:nvSpPr>
          <p:cNvPr id="21" name="TextBox 20"/>
          <p:cNvSpPr txBox="1"/>
          <p:nvPr/>
        </p:nvSpPr>
        <p:spPr>
          <a:xfrm>
            <a:off x="6853810" y="740866"/>
            <a:ext cx="1917192" cy="512834"/>
          </a:xfrm>
          <a:prstGeom prst="rect">
            <a:avLst/>
          </a:prstGeom>
          <a:noFill/>
        </p:spPr>
        <p:txBody>
          <a:bodyPr wrap="none" lIns="81153" tIns="40577" rIns="81153" bIns="40577">
            <a:spAutoFit/>
          </a:bodyPr>
          <a:lstStyle/>
          <a:p>
            <a:pPr marL="0" marR="0" lvl="0" indent="0" algn="l" defTabSz="830825" rtl="0" eaLnBrk="1" fontAlgn="base" latinLnBrk="0" hangingPunct="1">
              <a:lnSpc>
                <a:spcPct val="100000"/>
              </a:lnSpc>
              <a:spcBef>
                <a:spcPct val="0"/>
              </a:spcBef>
              <a:spcAft>
                <a:spcPct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Franklin Gothic Medium"/>
                <a:ea typeface="ＭＳ Ｐゴシック" charset="0"/>
                <a:cs typeface="Franklin Gothic Medium"/>
              </a:rPr>
              <a:t>Commercialization</a:t>
            </a:r>
            <a:r>
              <a:rPr kumimoji="0" lang="fi-FI" sz="1400" b="1" i="0" u="none" strike="noStrike" kern="1200" cap="none" spc="0" normalizeH="0" baseline="0" noProof="0" dirty="0">
                <a:ln>
                  <a:noFill/>
                </a:ln>
                <a:solidFill>
                  <a:prstClr val="black"/>
                </a:solidFill>
                <a:effectLst/>
                <a:uLnTx/>
                <a:uFillTx/>
                <a:latin typeface="Franklin Gothic Medium"/>
                <a:ea typeface="ＭＳ Ｐゴシック" charset="0"/>
                <a:cs typeface="Franklin Gothic Medium"/>
              </a:rPr>
              <a:t> &amp;</a:t>
            </a:r>
          </a:p>
          <a:p>
            <a:pPr marL="0" marR="0" lvl="0" indent="0" algn="l" defTabSz="830825" rtl="0" eaLnBrk="1" fontAlgn="base" latinLnBrk="0" hangingPunct="1">
              <a:lnSpc>
                <a:spcPct val="100000"/>
              </a:lnSpc>
              <a:spcBef>
                <a:spcPct val="0"/>
              </a:spcBef>
              <a:spcAft>
                <a:spcPct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Franklin Gothic Medium"/>
                <a:ea typeface="ＭＳ Ｐゴシック" charset="0"/>
                <a:cs typeface="Franklin Gothic Medium"/>
              </a:rPr>
              <a:t>Business </a:t>
            </a:r>
            <a:r>
              <a:rPr kumimoji="0" lang="fi-FI" sz="1400" b="1" i="0" u="none" strike="noStrike" kern="1200" cap="none" spc="0" normalizeH="0" baseline="0" noProof="0" dirty="0" err="1">
                <a:ln>
                  <a:noFill/>
                </a:ln>
                <a:solidFill>
                  <a:prstClr val="black"/>
                </a:solidFill>
                <a:effectLst/>
                <a:uLnTx/>
                <a:uFillTx/>
                <a:latin typeface="Franklin Gothic Medium"/>
                <a:ea typeface="ＭＳ Ｐゴシック" charset="0"/>
                <a:cs typeface="Franklin Gothic Medium"/>
              </a:rPr>
              <a:t>Development</a:t>
            </a:r>
            <a:endParaRPr kumimoji="0" lang="fi-FI" sz="1400" b="1" i="0" u="none" strike="noStrike" kern="1200" cap="none" spc="0" normalizeH="0" baseline="0" noProof="0" dirty="0">
              <a:ln>
                <a:noFill/>
              </a:ln>
              <a:solidFill>
                <a:prstClr val="black"/>
              </a:solidFill>
              <a:effectLst/>
              <a:uLnTx/>
              <a:uFillTx/>
              <a:latin typeface="Franklin Gothic Medium"/>
              <a:ea typeface="ＭＳ Ｐゴシック" charset="0"/>
              <a:cs typeface="Franklin Gothic Medium"/>
            </a:endParaRPr>
          </a:p>
        </p:txBody>
      </p:sp>
      <p:sp>
        <p:nvSpPr>
          <p:cNvPr id="23" name="Rounded Rectangle 22"/>
          <p:cNvSpPr/>
          <p:nvPr/>
        </p:nvSpPr>
        <p:spPr>
          <a:xfrm>
            <a:off x="3691653" y="2364193"/>
            <a:ext cx="1295400" cy="205677"/>
          </a:xfrm>
          <a:prstGeom prst="roundRect">
            <a:avLst/>
          </a:prstGeom>
          <a:solidFill>
            <a:schemeClr val="tx2">
              <a:lumMod val="20000"/>
              <a:lumOff val="8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30825" rtl="0" eaLnBrk="1" fontAlgn="base" latinLnBrk="0" hangingPunct="1">
              <a:lnSpc>
                <a:spcPct val="100000"/>
              </a:lnSpc>
              <a:spcBef>
                <a:spcPct val="0"/>
              </a:spcBef>
              <a:spcAft>
                <a:spcPct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Helvetica Normaali" charset="0"/>
                <a:ea typeface="+mn-ea"/>
                <a:cs typeface="+mn-cs"/>
              </a:rPr>
              <a:t>OIH</a:t>
            </a:r>
          </a:p>
        </p:txBody>
      </p:sp>
      <p:sp>
        <p:nvSpPr>
          <p:cNvPr id="27" name="Rounded Rectangle 26"/>
          <p:cNvSpPr/>
          <p:nvPr/>
        </p:nvSpPr>
        <p:spPr>
          <a:xfrm>
            <a:off x="6916845" y="1412011"/>
            <a:ext cx="1641035" cy="494180"/>
          </a:xfrm>
          <a:prstGeom prst="roundRect">
            <a:avLst/>
          </a:prstGeom>
          <a:solidFill>
            <a:srgbClr val="71FFA6"/>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30825" rtl="0" eaLnBrk="1" fontAlgn="base" latinLnBrk="0" hangingPunct="1">
              <a:lnSpc>
                <a:spcPct val="100000"/>
              </a:lnSpc>
              <a:spcBef>
                <a:spcPct val="0"/>
              </a:spcBef>
              <a:spcAft>
                <a:spcPct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Helvetica Normaali" charset="0"/>
                <a:ea typeface="+mn-ea"/>
                <a:cs typeface="+mn-cs"/>
              </a:rPr>
              <a:t>Aalto </a:t>
            </a:r>
            <a:r>
              <a:rPr kumimoji="0" lang="fi-FI" sz="1000" b="0" i="0" u="none" strike="noStrike" kern="1200" cap="none" spc="0" normalizeH="0" baseline="0" noProof="0" dirty="0" err="1">
                <a:ln>
                  <a:noFill/>
                </a:ln>
                <a:solidFill>
                  <a:prstClr val="black"/>
                </a:solidFill>
                <a:effectLst/>
                <a:uLnTx/>
                <a:uFillTx/>
                <a:latin typeface="Helvetica Normaali" charset="0"/>
                <a:ea typeface="+mn-ea"/>
                <a:cs typeface="+mn-cs"/>
              </a:rPr>
              <a:t>Startup</a:t>
            </a:r>
            <a:r>
              <a:rPr kumimoji="0" lang="fi-FI" sz="1000" b="0" i="0" u="none" strike="noStrike" kern="1200" cap="none" spc="0" normalizeH="0" baseline="0" noProof="0" dirty="0">
                <a:ln>
                  <a:noFill/>
                </a:ln>
                <a:solidFill>
                  <a:prstClr val="black"/>
                </a:solidFill>
                <a:effectLst/>
                <a:uLnTx/>
                <a:uFillTx/>
                <a:latin typeface="Helvetica Normaali" charset="0"/>
                <a:ea typeface="+mn-ea"/>
                <a:cs typeface="+mn-cs"/>
              </a:rPr>
              <a:t> Centre</a:t>
            </a:r>
          </a:p>
        </p:txBody>
      </p:sp>
      <p:sp>
        <p:nvSpPr>
          <p:cNvPr id="28" name="Rounded Rectangle 27"/>
          <p:cNvSpPr/>
          <p:nvPr/>
        </p:nvSpPr>
        <p:spPr>
          <a:xfrm>
            <a:off x="6916845" y="3038974"/>
            <a:ext cx="1641035" cy="652394"/>
          </a:xfrm>
          <a:prstGeom prst="roundRect">
            <a:avLst/>
          </a:prstGeom>
          <a:solidFill>
            <a:srgbClr val="FFCF06"/>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30825" rtl="0" eaLnBrk="1" fontAlgn="base" latinLnBrk="0" hangingPunct="1">
              <a:lnSpc>
                <a:spcPct val="100000"/>
              </a:lnSpc>
              <a:spcBef>
                <a:spcPct val="0"/>
              </a:spcBef>
              <a:spcAft>
                <a:spcPct val="0"/>
              </a:spcAft>
              <a:buClrTx/>
              <a:buSzTx/>
              <a:buFontTx/>
              <a:buNone/>
              <a:tabLst/>
              <a:defRPr/>
            </a:pPr>
            <a:r>
              <a:rPr kumimoji="0" lang="fi-FI" sz="1000" b="0" i="0" u="none" strike="noStrike" kern="1200" cap="none" spc="0" normalizeH="0" baseline="0" noProof="0" dirty="0" err="1">
                <a:ln>
                  <a:noFill/>
                </a:ln>
                <a:solidFill>
                  <a:prstClr val="black"/>
                </a:solidFill>
                <a:effectLst/>
                <a:uLnTx/>
                <a:uFillTx/>
                <a:latin typeface="Helvetica Normaali" charset="0"/>
                <a:ea typeface="+mn-ea"/>
                <a:cs typeface="+mn-cs"/>
              </a:rPr>
              <a:t>Slush</a:t>
            </a:r>
            <a:endParaRPr kumimoji="0" lang="fi-FI" sz="1000" b="0" i="0" u="none" strike="noStrike" kern="1200" cap="none" spc="0" normalizeH="0" baseline="0" noProof="0" dirty="0">
              <a:ln>
                <a:noFill/>
              </a:ln>
              <a:solidFill>
                <a:prstClr val="black"/>
              </a:solidFill>
              <a:effectLst/>
              <a:uLnTx/>
              <a:uFillTx/>
              <a:latin typeface="Helvetica Normaali" charset="0"/>
              <a:ea typeface="+mn-ea"/>
              <a:cs typeface="+mn-cs"/>
            </a:endParaRPr>
          </a:p>
        </p:txBody>
      </p:sp>
      <p:sp>
        <p:nvSpPr>
          <p:cNvPr id="30" name="Rounded Rectangle 29"/>
          <p:cNvSpPr/>
          <p:nvPr/>
        </p:nvSpPr>
        <p:spPr>
          <a:xfrm>
            <a:off x="4038869" y="4108778"/>
            <a:ext cx="471123" cy="235593"/>
          </a:xfrm>
          <a:prstGeom prst="roundRect">
            <a:avLst/>
          </a:prstGeom>
          <a:solidFill>
            <a:schemeClr val="accent3">
              <a:lumMod val="7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30825" rtl="0" eaLnBrk="1" fontAlgn="base" latinLnBrk="0" hangingPunct="1">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black"/>
              </a:solidFill>
              <a:effectLst/>
              <a:uLnTx/>
              <a:uFillTx/>
              <a:latin typeface="Helvetica Normaali" charset="0"/>
              <a:ea typeface="+mn-ea"/>
              <a:cs typeface="+mn-cs"/>
            </a:endParaRPr>
          </a:p>
        </p:txBody>
      </p:sp>
      <p:sp>
        <p:nvSpPr>
          <p:cNvPr id="3" name="TextBox 2"/>
          <p:cNvSpPr txBox="1"/>
          <p:nvPr/>
        </p:nvSpPr>
        <p:spPr>
          <a:xfrm>
            <a:off x="4720371" y="4015667"/>
            <a:ext cx="1705980" cy="393699"/>
          </a:xfrm>
          <a:prstGeom prst="rect">
            <a:avLst/>
          </a:prstGeom>
          <a:noFill/>
        </p:spPr>
        <p:txBody>
          <a:bodyPr wrap="none" lIns="81153" tIns="40577" rIns="81153" bIns="40577" rtlCol="0">
            <a:spAutoFit/>
          </a:bodyPr>
          <a:lstStyle/>
          <a:p>
            <a:pPr marL="0" marR="0" lvl="0" indent="0" algn="l" defTabSz="457189" rtl="0" eaLnBrk="1" fontAlgn="base" latinLnBrk="0" hangingPunct="1">
              <a:lnSpc>
                <a:spcPts val="1200"/>
              </a:lnSpc>
              <a:spcBef>
                <a:spcPct val="0"/>
              </a:spcBef>
              <a:spcAft>
                <a:spcPct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rPr>
              <a:t>University </a:t>
            </a:r>
            <a:r>
              <a:rPr kumimoji="0" lang="fi-FI" sz="1200" b="0" i="0" u="none" strike="noStrike" kern="1200" cap="none" spc="0" normalizeH="0" baseline="0" noProof="0" dirty="0" err="1">
                <a:ln>
                  <a:noFill/>
                </a:ln>
                <a:solidFill>
                  <a:prstClr val="black"/>
                </a:solidFill>
                <a:effectLst/>
                <a:uLnTx/>
                <a:uFillTx/>
                <a:latin typeface="Helvetica Normaali" charset="0"/>
                <a:ea typeface="ＭＳ Ｐゴシック" charset="0"/>
                <a:cs typeface="ＭＳ Ｐゴシック" charset="0"/>
              </a:rPr>
              <a:t>educational</a:t>
            </a:r>
            <a:r>
              <a:rPr kumimoji="0" lang="fi-FI" sz="12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rPr>
              <a:t> </a:t>
            </a:r>
          </a:p>
          <a:p>
            <a:pPr marL="0" marR="0" lvl="0" indent="0" algn="l" defTabSz="457189" rtl="0" eaLnBrk="1" fontAlgn="base" latinLnBrk="0" hangingPunct="1">
              <a:lnSpc>
                <a:spcPts val="1200"/>
              </a:lnSpc>
              <a:spcBef>
                <a:spcPct val="0"/>
              </a:spcBef>
              <a:spcAft>
                <a:spcPct val="0"/>
              </a:spcAft>
              <a:buClrTx/>
              <a:buSzTx/>
              <a:buFontTx/>
              <a:buNone/>
              <a:tabLst/>
              <a:defRPr/>
            </a:pPr>
            <a:r>
              <a:rPr kumimoji="0" lang="fi-FI" sz="1200" b="0" i="0" u="none" strike="noStrike" kern="1200" cap="none" spc="0" normalizeH="0" baseline="0" noProof="0" dirty="0" err="1">
                <a:ln>
                  <a:noFill/>
                </a:ln>
                <a:solidFill>
                  <a:prstClr val="black"/>
                </a:solidFill>
                <a:effectLst/>
                <a:uLnTx/>
                <a:uFillTx/>
                <a:latin typeface="Helvetica Normaali" charset="0"/>
                <a:ea typeface="ＭＳ Ｐゴシック" charset="0"/>
                <a:cs typeface="ＭＳ Ｐゴシック" charset="0"/>
              </a:rPr>
              <a:t>programmes</a:t>
            </a:r>
            <a:endParaRPr kumimoji="0" lang="en-US" sz="12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endParaRPr>
          </a:p>
        </p:txBody>
      </p:sp>
      <p:sp>
        <p:nvSpPr>
          <p:cNvPr id="31" name="Rounded Rectangle 30"/>
          <p:cNvSpPr/>
          <p:nvPr/>
        </p:nvSpPr>
        <p:spPr>
          <a:xfrm>
            <a:off x="4056266" y="4715135"/>
            <a:ext cx="471123" cy="235593"/>
          </a:xfrm>
          <a:prstGeom prst="roundRect">
            <a:avLst/>
          </a:prstGeom>
          <a:solidFill>
            <a:schemeClr val="tx2">
              <a:lumMod val="20000"/>
              <a:lumOff val="8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30825" rtl="0" eaLnBrk="1" fontAlgn="base" latinLnBrk="0" hangingPunct="1">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black"/>
              </a:solidFill>
              <a:effectLst/>
              <a:uLnTx/>
              <a:uFillTx/>
              <a:latin typeface="Helvetica Normaali" charset="0"/>
              <a:ea typeface="+mn-ea"/>
              <a:cs typeface="+mn-cs"/>
            </a:endParaRPr>
          </a:p>
        </p:txBody>
      </p:sp>
      <p:sp>
        <p:nvSpPr>
          <p:cNvPr id="32" name="Rounded Rectangle 31"/>
          <p:cNvSpPr/>
          <p:nvPr/>
        </p:nvSpPr>
        <p:spPr>
          <a:xfrm>
            <a:off x="365093" y="4610501"/>
            <a:ext cx="471123" cy="235593"/>
          </a:xfrm>
          <a:prstGeom prst="roundRect">
            <a:avLst/>
          </a:prstGeom>
          <a:solidFill>
            <a:srgbClr val="FFCF06"/>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30825" rtl="0" eaLnBrk="1" fontAlgn="base" latinLnBrk="0" hangingPunct="1">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black"/>
              </a:solidFill>
              <a:effectLst/>
              <a:uLnTx/>
              <a:uFillTx/>
              <a:latin typeface="Helvetica Normaali" charset="0"/>
              <a:ea typeface="+mn-ea"/>
              <a:cs typeface="+mn-cs"/>
            </a:endParaRPr>
          </a:p>
        </p:txBody>
      </p:sp>
      <p:sp>
        <p:nvSpPr>
          <p:cNvPr id="33" name="Rounded Rectangle 32"/>
          <p:cNvSpPr/>
          <p:nvPr/>
        </p:nvSpPr>
        <p:spPr>
          <a:xfrm>
            <a:off x="4048750" y="4411955"/>
            <a:ext cx="471123" cy="235593"/>
          </a:xfrm>
          <a:prstGeom prst="roundRect">
            <a:avLst/>
          </a:prstGeom>
          <a:solidFill>
            <a:schemeClr val="accent3">
              <a:lumMod val="40000"/>
              <a:lumOff val="6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30825" rtl="0" eaLnBrk="1" fontAlgn="base" latinLnBrk="0" hangingPunct="1">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black"/>
              </a:solidFill>
              <a:effectLst/>
              <a:uLnTx/>
              <a:uFillTx/>
              <a:latin typeface="Helvetica Normaali" charset="0"/>
              <a:ea typeface="+mn-ea"/>
              <a:cs typeface="+mn-cs"/>
            </a:endParaRPr>
          </a:p>
        </p:txBody>
      </p:sp>
      <p:sp>
        <p:nvSpPr>
          <p:cNvPr id="34" name="Rounded Rectangle 33"/>
          <p:cNvSpPr/>
          <p:nvPr/>
        </p:nvSpPr>
        <p:spPr>
          <a:xfrm>
            <a:off x="365093" y="4322906"/>
            <a:ext cx="471123" cy="235593"/>
          </a:xfrm>
          <a:prstGeom prst="roundRect">
            <a:avLst/>
          </a:prstGeom>
          <a:solidFill>
            <a:srgbClr val="FFFF00"/>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30825" rtl="0" eaLnBrk="1" fontAlgn="base" latinLnBrk="0" hangingPunct="1">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black"/>
              </a:solidFill>
              <a:effectLst/>
              <a:uLnTx/>
              <a:uFillTx/>
              <a:latin typeface="Helvetica Normaali" charset="0"/>
              <a:ea typeface="+mn-ea"/>
              <a:cs typeface="+mn-cs"/>
            </a:endParaRPr>
          </a:p>
        </p:txBody>
      </p:sp>
      <p:sp>
        <p:nvSpPr>
          <p:cNvPr id="35" name="TextBox 34"/>
          <p:cNvSpPr txBox="1"/>
          <p:nvPr/>
        </p:nvSpPr>
        <p:spPr>
          <a:xfrm>
            <a:off x="4734541" y="4715133"/>
            <a:ext cx="1313245" cy="266612"/>
          </a:xfrm>
          <a:prstGeom prst="rect">
            <a:avLst/>
          </a:prstGeom>
          <a:noFill/>
        </p:spPr>
        <p:txBody>
          <a:bodyPr wrap="none" lIns="81153" tIns="40577" rIns="81153" bIns="40577"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fi-FI" sz="1200" b="0" i="0" u="none" strike="noStrike" kern="1200" cap="none" spc="0" normalizeH="0" baseline="0" noProof="0" dirty="0" err="1">
                <a:ln>
                  <a:noFill/>
                </a:ln>
                <a:solidFill>
                  <a:prstClr val="black"/>
                </a:solidFill>
                <a:effectLst/>
                <a:uLnTx/>
                <a:uFillTx/>
                <a:latin typeface="Helvetica Normaali" charset="0"/>
                <a:ea typeface="ＭＳ Ｐゴシック" charset="0"/>
                <a:cs typeface="ＭＳ Ｐゴシック" charset="0"/>
              </a:rPr>
              <a:t>Corporate-driven</a:t>
            </a:r>
            <a:endParaRPr kumimoji="0" lang="en-US" sz="12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endParaRPr>
          </a:p>
        </p:txBody>
      </p:sp>
      <p:sp>
        <p:nvSpPr>
          <p:cNvPr id="36" name="TextBox 35"/>
          <p:cNvSpPr txBox="1"/>
          <p:nvPr/>
        </p:nvSpPr>
        <p:spPr>
          <a:xfrm>
            <a:off x="4726879" y="4448501"/>
            <a:ext cx="1492781" cy="266612"/>
          </a:xfrm>
          <a:prstGeom prst="rect">
            <a:avLst/>
          </a:prstGeom>
          <a:noFill/>
        </p:spPr>
        <p:txBody>
          <a:bodyPr wrap="none" lIns="81153" tIns="40577" rIns="81153" bIns="40577"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rPr>
              <a:t>University-</a:t>
            </a:r>
            <a:r>
              <a:rPr kumimoji="0" lang="fi-FI" sz="1200" b="0" i="0" u="none" strike="noStrike" kern="1200" cap="none" spc="0" normalizeH="0" baseline="0" noProof="0" dirty="0" err="1">
                <a:ln>
                  <a:noFill/>
                </a:ln>
                <a:solidFill>
                  <a:prstClr val="black"/>
                </a:solidFill>
                <a:effectLst/>
                <a:uLnTx/>
                <a:uFillTx/>
                <a:latin typeface="Helvetica Normaali" charset="0"/>
                <a:ea typeface="ＭＳ Ｐゴシック" charset="0"/>
                <a:cs typeface="ＭＳ Ｐゴシック" charset="0"/>
              </a:rPr>
              <a:t>operated</a:t>
            </a:r>
            <a:endParaRPr kumimoji="0" lang="en-US" sz="12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endParaRPr>
          </a:p>
        </p:txBody>
      </p:sp>
      <p:sp>
        <p:nvSpPr>
          <p:cNvPr id="37" name="TextBox 36"/>
          <p:cNvSpPr txBox="1"/>
          <p:nvPr/>
        </p:nvSpPr>
        <p:spPr>
          <a:xfrm>
            <a:off x="1018167" y="4610690"/>
            <a:ext cx="1792542" cy="266612"/>
          </a:xfrm>
          <a:prstGeom prst="rect">
            <a:avLst/>
          </a:prstGeom>
          <a:noFill/>
        </p:spPr>
        <p:txBody>
          <a:bodyPr wrap="none" lIns="81153" tIns="40577" rIns="81153" bIns="40577"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fi-FI" sz="1200" b="0" i="0" u="none" strike="noStrike" kern="1200" cap="none" spc="0" normalizeH="0" baseline="0" noProof="0" dirty="0" err="1">
                <a:ln>
                  <a:noFill/>
                </a:ln>
                <a:solidFill>
                  <a:prstClr val="black"/>
                </a:solidFill>
                <a:effectLst/>
                <a:uLnTx/>
                <a:uFillTx/>
                <a:latin typeface="Helvetica Normaali" charset="0"/>
                <a:ea typeface="ＭＳ Ｐゴシック" charset="0"/>
                <a:cs typeface="ＭＳ Ｐゴシック" charset="0"/>
              </a:rPr>
              <a:t>Student-driven</a:t>
            </a:r>
            <a:r>
              <a:rPr kumimoji="0" lang="fi-FI" sz="12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rPr>
              <a:t> </a:t>
            </a:r>
            <a:r>
              <a:rPr kumimoji="0" lang="fi-FI" sz="1200" b="0" i="0" u="none" strike="noStrike" kern="1200" cap="none" spc="0" normalizeH="0" baseline="0" noProof="0" dirty="0" err="1">
                <a:ln>
                  <a:noFill/>
                </a:ln>
                <a:solidFill>
                  <a:prstClr val="black"/>
                </a:solidFill>
                <a:effectLst/>
                <a:uLnTx/>
                <a:uFillTx/>
                <a:latin typeface="Helvetica Normaali" charset="0"/>
                <a:ea typeface="ＭＳ Ｐゴシック" charset="0"/>
                <a:cs typeface="ＭＳ Ｐゴシック" charset="0"/>
              </a:rPr>
              <a:t>activities</a:t>
            </a:r>
            <a:endParaRPr kumimoji="0" lang="en-US" sz="12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endParaRPr>
          </a:p>
        </p:txBody>
      </p:sp>
      <p:sp>
        <p:nvSpPr>
          <p:cNvPr id="38" name="TextBox 37"/>
          <p:cNvSpPr txBox="1"/>
          <p:nvPr/>
        </p:nvSpPr>
        <p:spPr>
          <a:xfrm>
            <a:off x="1023571" y="4280393"/>
            <a:ext cx="1569725" cy="266612"/>
          </a:xfrm>
          <a:prstGeom prst="rect">
            <a:avLst/>
          </a:prstGeom>
          <a:noFill/>
        </p:spPr>
        <p:txBody>
          <a:bodyPr wrap="none" lIns="81153" tIns="40577" rIns="81153" bIns="40577"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fi-FI" sz="1200" b="0" i="0" u="none" strike="noStrike" kern="1200" cap="none" spc="0" normalizeH="0" baseline="0" noProof="0" dirty="0" err="1">
                <a:ln>
                  <a:noFill/>
                </a:ln>
                <a:solidFill>
                  <a:prstClr val="black"/>
                </a:solidFill>
                <a:effectLst/>
                <a:uLnTx/>
                <a:uFillTx/>
                <a:latin typeface="Helvetica Normaali" charset="0"/>
                <a:ea typeface="ＭＳ Ｐゴシック" charset="0"/>
                <a:cs typeface="ＭＳ Ｐゴシック" charset="0"/>
              </a:rPr>
              <a:t>Student</a:t>
            </a:r>
            <a:r>
              <a:rPr kumimoji="0" lang="fi-FI" sz="12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rPr>
              <a:t> </a:t>
            </a:r>
            <a:r>
              <a:rPr kumimoji="0" lang="fi-FI" sz="1200" b="0" i="0" u="none" strike="noStrike" kern="1200" cap="none" spc="0" normalizeH="0" baseline="0" noProof="0" dirty="0" err="1">
                <a:ln>
                  <a:noFill/>
                </a:ln>
                <a:solidFill>
                  <a:prstClr val="black"/>
                </a:solidFill>
                <a:effectLst/>
                <a:uLnTx/>
                <a:uFillTx/>
                <a:latin typeface="Helvetica Normaali" charset="0"/>
                <a:ea typeface="ＭＳ Ｐゴシック" charset="0"/>
                <a:cs typeface="ＭＳ Ｐゴシック" charset="0"/>
              </a:rPr>
              <a:t>organization</a:t>
            </a:r>
            <a:endParaRPr kumimoji="0" lang="en-US" sz="12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endParaRPr>
          </a:p>
        </p:txBody>
      </p:sp>
      <p:sp>
        <p:nvSpPr>
          <p:cNvPr id="40" name="Rounded Rectangle 39"/>
          <p:cNvSpPr/>
          <p:nvPr/>
        </p:nvSpPr>
        <p:spPr>
          <a:xfrm>
            <a:off x="3691653" y="2626462"/>
            <a:ext cx="1302358" cy="234167"/>
          </a:xfrm>
          <a:prstGeom prst="roundRect">
            <a:avLst/>
          </a:prstGeom>
          <a:solidFill>
            <a:schemeClr val="tx2">
              <a:lumMod val="20000"/>
              <a:lumOff val="8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30825" rtl="0" eaLnBrk="1" fontAlgn="base" latinLnBrk="0" hangingPunct="1">
              <a:lnSpc>
                <a:spcPct val="100000"/>
              </a:lnSpc>
              <a:spcBef>
                <a:spcPct val="0"/>
              </a:spcBef>
              <a:spcAft>
                <a:spcPct val="0"/>
              </a:spcAft>
              <a:buClrTx/>
              <a:buSzTx/>
              <a:buFontTx/>
              <a:buNone/>
              <a:tabLst/>
              <a:defRPr/>
            </a:pPr>
            <a:r>
              <a:rPr kumimoji="0" lang="fi-FI" sz="1000" b="0" i="0" u="none" strike="noStrike" kern="1200" cap="none" spc="0" normalizeH="0" baseline="0" noProof="0" dirty="0" err="1">
                <a:ln>
                  <a:noFill/>
                </a:ln>
                <a:solidFill>
                  <a:prstClr val="black"/>
                </a:solidFill>
                <a:effectLst/>
                <a:uLnTx/>
                <a:uFillTx/>
                <a:latin typeface="Helvetica Normaali" charset="0"/>
                <a:ea typeface="+mn-ea"/>
                <a:cs typeface="+mn-cs"/>
              </a:rPr>
              <a:t>Vertical</a:t>
            </a:r>
            <a:endParaRPr kumimoji="0" lang="fi-FI" sz="1000" b="0" i="0" u="none" strike="noStrike" kern="1200" cap="none" spc="0" normalizeH="0" baseline="0" noProof="0" dirty="0">
              <a:ln>
                <a:noFill/>
              </a:ln>
              <a:solidFill>
                <a:prstClr val="black"/>
              </a:solidFill>
              <a:effectLst/>
              <a:uLnTx/>
              <a:uFillTx/>
              <a:latin typeface="Helvetica Normaali" charset="0"/>
              <a:ea typeface="+mn-ea"/>
              <a:cs typeface="+mn-cs"/>
            </a:endParaRPr>
          </a:p>
        </p:txBody>
      </p:sp>
      <p:sp>
        <p:nvSpPr>
          <p:cNvPr id="41" name="Rounded Rectangle 40"/>
          <p:cNvSpPr/>
          <p:nvPr/>
        </p:nvSpPr>
        <p:spPr>
          <a:xfrm>
            <a:off x="3691653" y="1426718"/>
            <a:ext cx="1295400" cy="234166"/>
          </a:xfrm>
          <a:prstGeom prst="roundRect">
            <a:avLst/>
          </a:prstGeom>
          <a:solidFill>
            <a:srgbClr val="71FFA6"/>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30825" rtl="0" eaLnBrk="1" fontAlgn="base" latinLnBrk="0" hangingPunct="1">
              <a:lnSpc>
                <a:spcPct val="100000"/>
              </a:lnSpc>
              <a:spcBef>
                <a:spcPct val="0"/>
              </a:spcBef>
              <a:spcAft>
                <a:spcPct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Helvetica Normaali" charset="0"/>
                <a:ea typeface="+mn-ea"/>
                <a:cs typeface="+mn-cs"/>
              </a:rPr>
              <a:t>A Grid</a:t>
            </a:r>
          </a:p>
        </p:txBody>
      </p:sp>
      <p:sp>
        <p:nvSpPr>
          <p:cNvPr id="42" name="Rounded Rectangle 41"/>
          <p:cNvSpPr/>
          <p:nvPr/>
        </p:nvSpPr>
        <p:spPr>
          <a:xfrm>
            <a:off x="5320539" y="2205640"/>
            <a:ext cx="1305460" cy="332665"/>
          </a:xfrm>
          <a:prstGeom prst="roundRect">
            <a:avLst/>
          </a:prstGeom>
          <a:solidFill>
            <a:srgbClr val="FFFF00"/>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30825" rtl="0" eaLnBrk="1" fontAlgn="base" latinLnBrk="0" hangingPunct="1">
              <a:lnSpc>
                <a:spcPts val="1000"/>
              </a:lnSpc>
              <a:spcBef>
                <a:spcPct val="0"/>
              </a:spcBef>
              <a:spcAft>
                <a:spcPct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Helvetica Normaali" charset="0"/>
                <a:ea typeface="+mn-ea"/>
                <a:cs typeface="+mn-cs"/>
              </a:rPr>
              <a:t>Summer of </a:t>
            </a:r>
          </a:p>
          <a:p>
            <a:pPr marL="0" marR="0" lvl="0" indent="0" algn="ctr" defTabSz="830825" rtl="0" eaLnBrk="1" fontAlgn="base" latinLnBrk="0" hangingPunct="1">
              <a:lnSpc>
                <a:spcPts val="1000"/>
              </a:lnSpc>
              <a:spcBef>
                <a:spcPct val="0"/>
              </a:spcBef>
              <a:spcAft>
                <a:spcPct val="0"/>
              </a:spcAft>
              <a:buClrTx/>
              <a:buSzTx/>
              <a:buFontTx/>
              <a:buNone/>
              <a:tabLst/>
              <a:defRPr/>
            </a:pPr>
            <a:r>
              <a:rPr kumimoji="0" lang="fi-FI" sz="1000" b="0" i="0" u="none" strike="noStrike" kern="1200" cap="none" spc="0" normalizeH="0" baseline="0" noProof="0" dirty="0" err="1">
                <a:ln>
                  <a:noFill/>
                </a:ln>
                <a:solidFill>
                  <a:prstClr val="black"/>
                </a:solidFill>
                <a:effectLst/>
                <a:uLnTx/>
                <a:uFillTx/>
                <a:latin typeface="Helvetica Normaali" charset="0"/>
                <a:ea typeface="+mn-ea"/>
                <a:cs typeface="+mn-cs"/>
              </a:rPr>
              <a:t>Startups</a:t>
            </a:r>
            <a:endParaRPr kumimoji="0" lang="fi-FI" sz="1000" b="0" i="0" u="none" strike="noStrike" kern="1200" cap="none" spc="0" normalizeH="0" baseline="0" noProof="0" dirty="0">
              <a:ln>
                <a:noFill/>
              </a:ln>
              <a:solidFill>
                <a:prstClr val="black"/>
              </a:solidFill>
              <a:effectLst/>
              <a:uLnTx/>
              <a:uFillTx/>
              <a:latin typeface="Helvetica Normaali" charset="0"/>
              <a:ea typeface="+mn-ea"/>
              <a:cs typeface="+mn-cs"/>
            </a:endParaRPr>
          </a:p>
        </p:txBody>
      </p:sp>
      <p:sp>
        <p:nvSpPr>
          <p:cNvPr id="43" name="TextBox 42"/>
          <p:cNvSpPr txBox="1"/>
          <p:nvPr/>
        </p:nvSpPr>
        <p:spPr>
          <a:xfrm>
            <a:off x="5290236" y="740866"/>
            <a:ext cx="1164742" cy="512834"/>
          </a:xfrm>
          <a:prstGeom prst="rect">
            <a:avLst/>
          </a:prstGeom>
          <a:noFill/>
        </p:spPr>
        <p:txBody>
          <a:bodyPr wrap="none" lIns="81153" tIns="40577" rIns="81153" bIns="40577">
            <a:spAutoFit/>
          </a:bodyPr>
          <a:lstStyle/>
          <a:p>
            <a:pPr marL="0" marR="0" lvl="0" indent="0" algn="l" defTabSz="830825" rtl="0" eaLnBrk="1" fontAlgn="base" latinLnBrk="0" hangingPunct="1">
              <a:lnSpc>
                <a:spcPct val="100000"/>
              </a:lnSpc>
              <a:spcBef>
                <a:spcPct val="0"/>
              </a:spcBef>
              <a:spcAft>
                <a:spcPct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Franklin Gothic Medium"/>
                <a:ea typeface="ＭＳ Ｐゴシック" charset="0"/>
                <a:cs typeface="Franklin Gothic Medium"/>
              </a:rPr>
              <a:t>Acceleration</a:t>
            </a:r>
            <a:br>
              <a:rPr kumimoji="0" lang="fi-FI" sz="1400" b="1" i="0" u="none" strike="noStrike" kern="1200" cap="none" spc="0" normalizeH="0" baseline="0" noProof="0" dirty="0">
                <a:ln>
                  <a:noFill/>
                </a:ln>
                <a:solidFill>
                  <a:prstClr val="black"/>
                </a:solidFill>
                <a:effectLst/>
                <a:uLnTx/>
                <a:uFillTx/>
                <a:latin typeface="Franklin Gothic Medium"/>
                <a:ea typeface="ＭＳ Ｐゴシック" charset="0"/>
                <a:cs typeface="Franklin Gothic Medium"/>
              </a:rPr>
            </a:br>
            <a:r>
              <a:rPr kumimoji="0" lang="fi-FI" sz="1400" b="1" i="0" u="none" strike="noStrike" kern="1200" cap="none" spc="0" normalizeH="0" baseline="0" noProof="0" dirty="0" err="1">
                <a:ln>
                  <a:noFill/>
                </a:ln>
                <a:solidFill>
                  <a:prstClr val="black"/>
                </a:solidFill>
                <a:effectLst/>
                <a:uLnTx/>
                <a:uFillTx/>
                <a:latin typeface="Franklin Gothic Medium"/>
                <a:ea typeface="ＭＳ Ｐゴシック" charset="0"/>
                <a:cs typeface="Franklin Gothic Medium"/>
              </a:rPr>
              <a:t>Programmes</a:t>
            </a:r>
            <a:endParaRPr kumimoji="0" lang="fi-FI" sz="1400" b="1" i="0" u="none" strike="noStrike" kern="1200" cap="none" spc="0" normalizeH="0" baseline="0" noProof="0" dirty="0">
              <a:ln>
                <a:noFill/>
              </a:ln>
              <a:solidFill>
                <a:prstClr val="black"/>
              </a:solidFill>
              <a:effectLst/>
              <a:uLnTx/>
              <a:uFillTx/>
              <a:latin typeface="Franklin Gothic Medium"/>
              <a:ea typeface="ＭＳ Ｐゴシック" charset="0"/>
              <a:cs typeface="Franklin Gothic Medium"/>
            </a:endParaRPr>
          </a:p>
        </p:txBody>
      </p:sp>
      <p:sp>
        <p:nvSpPr>
          <p:cNvPr id="44" name="Rounded Rectangle 43"/>
          <p:cNvSpPr/>
          <p:nvPr/>
        </p:nvSpPr>
        <p:spPr>
          <a:xfrm>
            <a:off x="5329056" y="1818144"/>
            <a:ext cx="1296944" cy="313990"/>
          </a:xfrm>
          <a:prstGeom prst="roundRect">
            <a:avLst/>
          </a:prstGeom>
          <a:solidFill>
            <a:srgbClr val="FFCF06"/>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11510" rtl="0" eaLnBrk="1" fontAlgn="auto" latinLnBrk="0" hangingPunct="1">
              <a:lnSpc>
                <a:spcPts val="1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Helvetica Normaali" charset="0"/>
                <a:ea typeface="+mn-ea"/>
                <a:cs typeface="+mn-cs"/>
              </a:rPr>
              <a:t>Kiuas</a:t>
            </a:r>
          </a:p>
        </p:txBody>
      </p:sp>
      <p:sp>
        <p:nvSpPr>
          <p:cNvPr id="45" name="Rounded Rectangle 44"/>
          <p:cNvSpPr/>
          <p:nvPr/>
        </p:nvSpPr>
        <p:spPr>
          <a:xfrm>
            <a:off x="365079" y="1412007"/>
            <a:ext cx="1295400" cy="499252"/>
          </a:xfrm>
          <a:prstGeom prst="roundRect">
            <a:avLst/>
          </a:prstGeom>
          <a:solidFill>
            <a:schemeClr val="accent3">
              <a:lumMod val="7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30825" rtl="0" eaLnBrk="1" fontAlgn="base" latinLnBrk="0" hangingPunct="1">
              <a:lnSpc>
                <a:spcPts val="1000"/>
              </a:lnSpc>
              <a:spcBef>
                <a:spcPct val="0"/>
              </a:spcBef>
              <a:spcAft>
                <a:spcPct val="0"/>
              </a:spcAft>
              <a:buClrTx/>
              <a:buSzTx/>
              <a:buFontTx/>
              <a:buNone/>
              <a:tabLst/>
              <a:defRPr/>
            </a:pPr>
            <a:r>
              <a:rPr kumimoji="0" lang="fi-FI" sz="1100" b="0" i="0" u="none" strike="noStrike" kern="1200" cap="none" spc="0" normalizeH="0" baseline="0" noProof="0" dirty="0">
                <a:ln>
                  <a:noFill/>
                </a:ln>
                <a:solidFill>
                  <a:schemeClr val="bg1"/>
                </a:solidFill>
                <a:effectLst/>
                <a:uLnTx/>
                <a:uFillTx/>
                <a:latin typeface="Helvetica Normaali" charset="0"/>
                <a:ea typeface="+mn-ea"/>
                <a:cs typeface="+mn-cs"/>
              </a:rPr>
              <a:t>Aalto</a:t>
            </a:r>
            <a:br>
              <a:rPr kumimoji="0" lang="fi-FI" sz="1100" b="0" i="0" u="none" strike="noStrike" kern="1200" cap="none" spc="0" normalizeH="0" baseline="0" noProof="0" dirty="0">
                <a:ln>
                  <a:noFill/>
                </a:ln>
                <a:solidFill>
                  <a:schemeClr val="bg1"/>
                </a:solidFill>
                <a:effectLst/>
                <a:uLnTx/>
                <a:uFillTx/>
                <a:latin typeface="Helvetica Normaali" charset="0"/>
                <a:ea typeface="+mn-ea"/>
                <a:cs typeface="+mn-cs"/>
              </a:rPr>
            </a:br>
            <a:r>
              <a:rPr kumimoji="0" lang="fi-FI" sz="1100" b="0" i="0" u="none" strike="noStrike" kern="1200" cap="none" spc="0" normalizeH="0" baseline="0" noProof="0" dirty="0">
                <a:ln>
                  <a:noFill/>
                </a:ln>
                <a:solidFill>
                  <a:schemeClr val="bg1"/>
                </a:solidFill>
                <a:effectLst/>
                <a:uLnTx/>
                <a:uFillTx/>
                <a:latin typeface="Helvetica Normaali" charset="0"/>
                <a:ea typeface="+mn-ea"/>
                <a:cs typeface="+mn-cs"/>
              </a:rPr>
              <a:t>Ventures</a:t>
            </a:r>
            <a:br>
              <a:rPr kumimoji="0" lang="fi-FI" sz="1100" b="0" i="0" u="none" strike="noStrike" kern="1200" cap="none" spc="0" normalizeH="0" baseline="0" noProof="0" dirty="0">
                <a:ln>
                  <a:noFill/>
                </a:ln>
                <a:solidFill>
                  <a:schemeClr val="bg1"/>
                </a:solidFill>
                <a:effectLst/>
                <a:uLnTx/>
                <a:uFillTx/>
                <a:latin typeface="Helvetica Normaali" charset="0"/>
                <a:ea typeface="+mn-ea"/>
                <a:cs typeface="+mn-cs"/>
              </a:rPr>
            </a:br>
            <a:r>
              <a:rPr kumimoji="0" lang="fi-FI" sz="1100" b="0" i="0" u="none" strike="noStrike" kern="1200" cap="none" spc="0" normalizeH="0" baseline="0" noProof="0" dirty="0">
                <a:ln>
                  <a:noFill/>
                </a:ln>
                <a:solidFill>
                  <a:schemeClr val="bg1"/>
                </a:solidFill>
                <a:effectLst/>
                <a:uLnTx/>
                <a:uFillTx/>
                <a:latin typeface="Helvetica Normaali" charset="0"/>
                <a:ea typeface="+mn-ea"/>
                <a:cs typeface="+mn-cs"/>
              </a:rPr>
              <a:t>Program</a:t>
            </a:r>
          </a:p>
        </p:txBody>
      </p:sp>
      <p:sp>
        <p:nvSpPr>
          <p:cNvPr id="46" name="Rounded Rectangle 45"/>
          <p:cNvSpPr/>
          <p:nvPr/>
        </p:nvSpPr>
        <p:spPr>
          <a:xfrm>
            <a:off x="365079" y="2653594"/>
            <a:ext cx="1295400" cy="485795"/>
          </a:xfrm>
          <a:prstGeom prst="roundRect">
            <a:avLst/>
          </a:prstGeom>
          <a:solidFill>
            <a:schemeClr val="accent3">
              <a:lumMod val="7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30825" rtl="0" eaLnBrk="1" fontAlgn="base" latinLnBrk="0" hangingPunct="1">
              <a:lnSpc>
                <a:spcPts val="1000"/>
              </a:lnSpc>
              <a:spcBef>
                <a:spcPct val="0"/>
              </a:spcBef>
              <a:spcAft>
                <a:spcPct val="0"/>
              </a:spcAft>
              <a:buClrTx/>
              <a:buSzTx/>
              <a:buFontTx/>
              <a:buNone/>
              <a:tabLst/>
              <a:defRPr/>
            </a:pPr>
            <a:r>
              <a:rPr kumimoji="0" lang="fi-FI" sz="1100" b="0" i="0" u="none" strike="noStrike" kern="1200" cap="none" spc="0" normalizeH="0" baseline="0" noProof="0" dirty="0" err="1">
                <a:ln>
                  <a:noFill/>
                </a:ln>
                <a:solidFill>
                  <a:schemeClr val="bg1"/>
                </a:solidFill>
                <a:effectLst/>
                <a:uLnTx/>
                <a:uFillTx/>
                <a:latin typeface="Helvetica Normaali" charset="0"/>
                <a:ea typeface="+mn-ea"/>
                <a:cs typeface="+mn-cs"/>
              </a:rPr>
              <a:t>Executive</a:t>
            </a:r>
            <a:br>
              <a:rPr kumimoji="0" lang="fi-FI" sz="1100" b="0" i="0" u="none" strike="noStrike" kern="1200" cap="none" spc="0" normalizeH="0" baseline="0" noProof="0" dirty="0">
                <a:ln>
                  <a:noFill/>
                </a:ln>
                <a:solidFill>
                  <a:schemeClr val="bg1"/>
                </a:solidFill>
                <a:effectLst/>
                <a:uLnTx/>
                <a:uFillTx/>
                <a:latin typeface="Helvetica Normaali" charset="0"/>
                <a:ea typeface="+mn-ea"/>
                <a:cs typeface="+mn-cs"/>
              </a:rPr>
            </a:br>
            <a:r>
              <a:rPr kumimoji="0" lang="fi-FI" sz="1100" b="0" i="0" u="none" strike="noStrike" kern="1200" cap="none" spc="0" normalizeH="0" baseline="0" noProof="0" dirty="0">
                <a:ln>
                  <a:noFill/>
                </a:ln>
                <a:solidFill>
                  <a:schemeClr val="bg1"/>
                </a:solidFill>
                <a:effectLst/>
                <a:uLnTx/>
                <a:uFillTx/>
                <a:latin typeface="Helvetica Normaali" charset="0"/>
                <a:ea typeface="+mn-ea"/>
                <a:cs typeface="+mn-cs"/>
              </a:rPr>
              <a:t>Education</a:t>
            </a:r>
            <a:br>
              <a:rPr kumimoji="0" lang="fi-FI" sz="1100" b="0" i="0" u="none" strike="noStrike" kern="1200" cap="none" spc="0" normalizeH="0" baseline="0" noProof="0" dirty="0">
                <a:ln>
                  <a:noFill/>
                </a:ln>
                <a:solidFill>
                  <a:schemeClr val="bg1"/>
                </a:solidFill>
                <a:effectLst/>
                <a:uLnTx/>
                <a:uFillTx/>
                <a:latin typeface="Helvetica Normaali" charset="0"/>
                <a:ea typeface="+mn-ea"/>
                <a:cs typeface="+mn-cs"/>
              </a:rPr>
            </a:br>
            <a:r>
              <a:rPr kumimoji="0" lang="fi-FI" sz="1100" b="0" i="0" u="none" strike="noStrike" kern="1200" cap="none" spc="0" normalizeH="0" baseline="0" noProof="0" dirty="0">
                <a:ln>
                  <a:noFill/>
                </a:ln>
                <a:solidFill>
                  <a:schemeClr val="bg1"/>
                </a:solidFill>
                <a:effectLst/>
                <a:uLnTx/>
                <a:uFillTx/>
                <a:latin typeface="Helvetica Normaali" charset="0"/>
                <a:ea typeface="+mn-ea"/>
                <a:cs typeface="+mn-cs"/>
              </a:rPr>
              <a:t>MBA</a:t>
            </a:r>
          </a:p>
        </p:txBody>
      </p:sp>
      <p:sp>
        <p:nvSpPr>
          <p:cNvPr id="47" name="TextBox 46"/>
          <p:cNvSpPr txBox="1"/>
          <p:nvPr/>
        </p:nvSpPr>
        <p:spPr>
          <a:xfrm>
            <a:off x="422231" y="740866"/>
            <a:ext cx="1164742" cy="512834"/>
          </a:xfrm>
          <a:prstGeom prst="rect">
            <a:avLst/>
          </a:prstGeom>
          <a:noFill/>
        </p:spPr>
        <p:txBody>
          <a:bodyPr wrap="none" lIns="81153" tIns="40577" rIns="81153" bIns="40577">
            <a:spAutoFit/>
          </a:bodyPr>
          <a:lstStyle/>
          <a:p>
            <a:pPr marL="0" marR="0" lvl="0" indent="0" algn="l" defTabSz="830825" rtl="0" eaLnBrk="1" fontAlgn="base" latinLnBrk="0" hangingPunct="1">
              <a:lnSpc>
                <a:spcPct val="100000"/>
              </a:lnSpc>
              <a:spcBef>
                <a:spcPct val="0"/>
              </a:spcBef>
              <a:spcAft>
                <a:spcPct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Franklin Gothic Medium"/>
                <a:ea typeface="ＭＳ Ｐゴシック" charset="0"/>
                <a:cs typeface="Franklin Gothic Medium"/>
              </a:rPr>
              <a:t>Education</a:t>
            </a:r>
            <a:br>
              <a:rPr kumimoji="0" lang="fi-FI" sz="1400" b="1" i="0" u="none" strike="noStrike" kern="1200" cap="none" spc="0" normalizeH="0" baseline="0" noProof="0" dirty="0">
                <a:ln>
                  <a:noFill/>
                </a:ln>
                <a:solidFill>
                  <a:prstClr val="black"/>
                </a:solidFill>
                <a:effectLst/>
                <a:uLnTx/>
                <a:uFillTx/>
                <a:latin typeface="Franklin Gothic Medium"/>
                <a:ea typeface="ＭＳ Ｐゴシック" charset="0"/>
                <a:cs typeface="Franklin Gothic Medium"/>
              </a:rPr>
            </a:br>
            <a:r>
              <a:rPr kumimoji="0" lang="fi-FI" sz="1400" b="1" i="0" u="none" strike="noStrike" kern="1200" cap="none" spc="0" normalizeH="0" baseline="0" noProof="0" dirty="0" err="1">
                <a:ln>
                  <a:noFill/>
                </a:ln>
                <a:solidFill>
                  <a:prstClr val="black"/>
                </a:solidFill>
                <a:effectLst/>
                <a:uLnTx/>
                <a:uFillTx/>
                <a:latin typeface="Franklin Gothic Medium"/>
                <a:ea typeface="ＭＳ Ｐゴシック" charset="0"/>
                <a:cs typeface="Franklin Gothic Medium"/>
              </a:rPr>
              <a:t>Programmes</a:t>
            </a:r>
            <a:endParaRPr kumimoji="0" lang="fi-FI" sz="1400" b="1" i="0" u="none" strike="noStrike" kern="1200" cap="none" spc="0" normalizeH="0" baseline="0" noProof="0" dirty="0">
              <a:ln>
                <a:noFill/>
              </a:ln>
              <a:solidFill>
                <a:prstClr val="black"/>
              </a:solidFill>
              <a:effectLst/>
              <a:uLnTx/>
              <a:uFillTx/>
              <a:latin typeface="Franklin Gothic Medium"/>
              <a:ea typeface="ＭＳ Ｐゴシック" charset="0"/>
              <a:cs typeface="Franklin Gothic Medium"/>
            </a:endParaRPr>
          </a:p>
        </p:txBody>
      </p:sp>
      <p:sp>
        <p:nvSpPr>
          <p:cNvPr id="48" name="Rounded Rectangle 47"/>
          <p:cNvSpPr/>
          <p:nvPr/>
        </p:nvSpPr>
        <p:spPr>
          <a:xfrm>
            <a:off x="386394" y="2032788"/>
            <a:ext cx="1252847" cy="499252"/>
          </a:xfrm>
          <a:prstGeom prst="roundRect">
            <a:avLst/>
          </a:prstGeom>
          <a:solidFill>
            <a:schemeClr val="accent3">
              <a:lumMod val="7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30825" rtl="0" eaLnBrk="1" fontAlgn="base" latinLnBrk="0" hangingPunct="1">
              <a:lnSpc>
                <a:spcPts val="1000"/>
              </a:lnSpc>
              <a:spcBef>
                <a:spcPct val="0"/>
              </a:spcBef>
              <a:spcAft>
                <a:spcPct val="0"/>
              </a:spcAft>
              <a:buClrTx/>
              <a:buSzTx/>
              <a:buFontTx/>
              <a:buNone/>
              <a:tabLst/>
              <a:defRPr/>
            </a:pPr>
            <a:r>
              <a:rPr kumimoji="0" lang="fi-FI" sz="1000" b="0" i="0" u="none" strike="noStrike" kern="1200" cap="none" spc="0" normalizeH="0" baseline="0" noProof="0" dirty="0" err="1">
                <a:ln>
                  <a:noFill/>
                </a:ln>
                <a:solidFill>
                  <a:schemeClr val="bg1"/>
                </a:solidFill>
                <a:effectLst/>
                <a:uLnTx/>
                <a:uFillTx/>
                <a:latin typeface="Helvetica Normaali" charset="0"/>
                <a:ea typeface="+mn-ea"/>
                <a:cs typeface="+mn-cs"/>
              </a:rPr>
              <a:t>MSc</a:t>
            </a:r>
            <a:r>
              <a:rPr kumimoji="0" lang="fi-FI" sz="1000" b="0" i="0" u="none" strike="noStrike" kern="1200" cap="none" spc="0" normalizeH="0" baseline="0" noProof="0" dirty="0">
                <a:ln>
                  <a:noFill/>
                </a:ln>
                <a:solidFill>
                  <a:schemeClr val="bg1"/>
                </a:solidFill>
                <a:effectLst/>
                <a:uLnTx/>
                <a:uFillTx/>
                <a:latin typeface="Helvetica Normaali" charset="0"/>
                <a:ea typeface="+mn-ea"/>
                <a:cs typeface="+mn-cs"/>
              </a:rPr>
              <a:t> Program in </a:t>
            </a:r>
            <a:r>
              <a:rPr kumimoji="0" lang="fi-FI" sz="1000" b="0" i="0" u="none" strike="noStrike" kern="1200" cap="none" spc="0" normalizeH="0" baseline="0" noProof="0" dirty="0" err="1">
                <a:ln>
                  <a:noFill/>
                </a:ln>
                <a:solidFill>
                  <a:schemeClr val="bg1"/>
                </a:solidFill>
                <a:effectLst/>
                <a:uLnTx/>
                <a:uFillTx/>
                <a:latin typeface="Helvetica Normaali" charset="0"/>
                <a:ea typeface="+mn-ea"/>
                <a:cs typeface="+mn-cs"/>
              </a:rPr>
              <a:t>Entrepreneurship</a:t>
            </a:r>
            <a:r>
              <a:rPr kumimoji="0" lang="fi-FI" sz="1000" b="0" i="0" u="none" strike="noStrike" kern="1200" cap="none" spc="0" normalizeH="0" baseline="0" noProof="0" dirty="0">
                <a:ln>
                  <a:noFill/>
                </a:ln>
                <a:solidFill>
                  <a:schemeClr val="bg1"/>
                </a:solidFill>
                <a:effectLst/>
                <a:uLnTx/>
                <a:uFillTx/>
                <a:latin typeface="Helvetica Normaali" charset="0"/>
                <a:ea typeface="+mn-ea"/>
                <a:cs typeface="+mn-cs"/>
              </a:rPr>
              <a:t> &amp; Innovation</a:t>
            </a:r>
          </a:p>
        </p:txBody>
      </p:sp>
      <p:sp>
        <p:nvSpPr>
          <p:cNvPr id="49" name="Rounded Rectangle 48"/>
          <p:cNvSpPr/>
          <p:nvPr/>
        </p:nvSpPr>
        <p:spPr>
          <a:xfrm>
            <a:off x="5310519" y="2611780"/>
            <a:ext cx="1302358" cy="332665"/>
          </a:xfrm>
          <a:prstGeom prst="roundRect">
            <a:avLst/>
          </a:prstGeom>
          <a:solidFill>
            <a:schemeClr val="tx2">
              <a:lumMod val="20000"/>
              <a:lumOff val="8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30825" rtl="0" eaLnBrk="1" fontAlgn="base" latinLnBrk="0" hangingPunct="1">
              <a:lnSpc>
                <a:spcPct val="100000"/>
              </a:lnSpc>
              <a:spcBef>
                <a:spcPct val="0"/>
              </a:spcBef>
              <a:spcAft>
                <a:spcPct val="0"/>
              </a:spcAft>
              <a:buClrTx/>
              <a:buSzTx/>
              <a:buFontTx/>
              <a:buNone/>
              <a:tabLst/>
              <a:defRPr/>
            </a:pPr>
            <a:r>
              <a:rPr kumimoji="0" lang="fi-FI" sz="1000" b="0" i="0" u="none" strike="noStrike" kern="1200" cap="none" spc="0" normalizeH="0" baseline="0" noProof="0" dirty="0" err="1">
                <a:ln>
                  <a:noFill/>
                </a:ln>
                <a:solidFill>
                  <a:prstClr val="black"/>
                </a:solidFill>
                <a:effectLst/>
                <a:uLnTx/>
                <a:uFillTx/>
                <a:latin typeface="Helvetica Normaali" charset="0"/>
                <a:ea typeface="+mn-ea"/>
                <a:cs typeface="+mn-cs"/>
              </a:rPr>
              <a:t>Vertical</a:t>
            </a:r>
            <a:endParaRPr kumimoji="0" lang="fi-FI" sz="1000" b="0" i="0" u="none" strike="noStrike" kern="1200" cap="none" spc="0" normalizeH="0" baseline="0" noProof="0" dirty="0">
              <a:ln>
                <a:noFill/>
              </a:ln>
              <a:solidFill>
                <a:prstClr val="black"/>
              </a:solidFill>
              <a:effectLst/>
              <a:uLnTx/>
              <a:uFillTx/>
              <a:latin typeface="Helvetica Normaali" charset="0"/>
              <a:ea typeface="+mn-ea"/>
              <a:cs typeface="+mn-cs"/>
            </a:endParaRPr>
          </a:p>
        </p:txBody>
      </p:sp>
      <p:sp>
        <p:nvSpPr>
          <p:cNvPr id="50" name="Rounded Rectangle 49"/>
          <p:cNvSpPr/>
          <p:nvPr/>
        </p:nvSpPr>
        <p:spPr>
          <a:xfrm>
            <a:off x="5310519" y="1412034"/>
            <a:ext cx="1302358" cy="332665"/>
          </a:xfrm>
          <a:prstGeom prst="roundRect">
            <a:avLst/>
          </a:prstGeom>
          <a:solidFill>
            <a:srgbClr val="71FFA6"/>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30825" rtl="0" eaLnBrk="1" fontAlgn="base" latinLnBrk="0" hangingPunct="1">
              <a:lnSpc>
                <a:spcPct val="100000"/>
              </a:lnSpc>
              <a:spcBef>
                <a:spcPct val="0"/>
              </a:spcBef>
              <a:spcAft>
                <a:spcPct val="0"/>
              </a:spcAft>
              <a:buClrTx/>
              <a:buSzTx/>
              <a:buFontTx/>
              <a:buNone/>
              <a:tabLst/>
              <a:defRPr/>
            </a:pPr>
            <a:r>
              <a:rPr kumimoji="0" lang="fi-FI" sz="1000" b="0" i="0" u="none" strike="noStrike" kern="1200" cap="none" spc="0" normalizeH="0" baseline="0" noProof="0" dirty="0" err="1">
                <a:ln>
                  <a:noFill/>
                </a:ln>
                <a:solidFill>
                  <a:prstClr val="black"/>
                </a:solidFill>
                <a:effectLst/>
                <a:uLnTx/>
                <a:uFillTx/>
                <a:latin typeface="Helvetica Normaali" charset="0"/>
                <a:ea typeface="+mn-ea"/>
                <a:cs typeface="+mn-cs"/>
              </a:rPr>
              <a:t>Impact</a:t>
            </a:r>
            <a:endParaRPr kumimoji="0" lang="fi-FI" sz="1000" b="0" i="0" u="none" strike="noStrike" kern="1200" cap="none" spc="0" normalizeH="0" baseline="0" noProof="0" dirty="0">
              <a:ln>
                <a:noFill/>
              </a:ln>
              <a:solidFill>
                <a:prstClr val="black"/>
              </a:solidFill>
              <a:effectLst/>
              <a:uLnTx/>
              <a:uFillTx/>
              <a:latin typeface="Helvetica Normaali" charset="0"/>
              <a:ea typeface="+mn-ea"/>
              <a:cs typeface="+mn-cs"/>
            </a:endParaRPr>
          </a:p>
          <a:p>
            <a:pPr marL="0" marR="0" lvl="0" indent="0" algn="ctr" defTabSz="830825" rtl="0" eaLnBrk="1" fontAlgn="base" latinLnBrk="0" hangingPunct="1">
              <a:lnSpc>
                <a:spcPct val="100000"/>
              </a:lnSpc>
              <a:spcBef>
                <a:spcPct val="0"/>
              </a:spcBef>
              <a:spcAft>
                <a:spcPct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Helvetica Normaali" charset="0"/>
                <a:ea typeface="+mn-ea"/>
                <a:cs typeface="+mn-cs"/>
              </a:rPr>
              <a:t>Iglu</a:t>
            </a:r>
          </a:p>
        </p:txBody>
      </p:sp>
      <p:sp>
        <p:nvSpPr>
          <p:cNvPr id="51" name="Rounded Rectangle 50"/>
          <p:cNvSpPr/>
          <p:nvPr/>
        </p:nvSpPr>
        <p:spPr>
          <a:xfrm>
            <a:off x="5310519" y="3017925"/>
            <a:ext cx="1302358" cy="332665"/>
          </a:xfrm>
          <a:prstGeom prst="roundRect">
            <a:avLst/>
          </a:prstGeom>
          <a:solidFill>
            <a:schemeClr val="tx2">
              <a:lumMod val="20000"/>
              <a:lumOff val="8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30825" rtl="0" eaLnBrk="1" fontAlgn="base" latinLnBrk="0" hangingPunct="1">
              <a:lnSpc>
                <a:spcPct val="100000"/>
              </a:lnSpc>
              <a:spcBef>
                <a:spcPct val="0"/>
              </a:spcBef>
              <a:spcAft>
                <a:spcPct val="0"/>
              </a:spcAft>
              <a:buClrTx/>
              <a:buSzTx/>
              <a:buFontTx/>
              <a:buNone/>
              <a:tabLst/>
              <a:defRPr/>
            </a:pPr>
            <a:r>
              <a:rPr kumimoji="0" lang="fi-FI" sz="1000" b="0" i="0" u="none" strike="noStrike" kern="1200" cap="none" spc="0" normalizeH="0" baseline="0" noProof="0" dirty="0" err="1">
                <a:ln>
                  <a:noFill/>
                </a:ln>
                <a:solidFill>
                  <a:prstClr val="black"/>
                </a:solidFill>
                <a:effectLst/>
                <a:uLnTx/>
                <a:uFillTx/>
                <a:latin typeface="Helvetica Normaali" charset="0"/>
                <a:ea typeface="+mn-ea"/>
                <a:cs typeface="+mn-cs"/>
              </a:rPr>
              <a:t>xEdu</a:t>
            </a:r>
            <a:endParaRPr kumimoji="0" lang="fi-FI" sz="1000" b="0" i="0" u="none" strike="noStrike" kern="1200" cap="none" spc="0" normalizeH="0" baseline="0" noProof="0" dirty="0">
              <a:ln>
                <a:noFill/>
              </a:ln>
              <a:solidFill>
                <a:prstClr val="black"/>
              </a:solidFill>
              <a:effectLst/>
              <a:uLnTx/>
              <a:uFillTx/>
              <a:latin typeface="Helvetica Normaali" charset="0"/>
              <a:ea typeface="+mn-ea"/>
              <a:cs typeface="+mn-cs"/>
            </a:endParaRPr>
          </a:p>
        </p:txBody>
      </p:sp>
      <p:sp>
        <p:nvSpPr>
          <p:cNvPr id="52" name="Rounded Rectangle 51"/>
          <p:cNvSpPr/>
          <p:nvPr/>
        </p:nvSpPr>
        <p:spPr>
          <a:xfrm>
            <a:off x="6916845" y="2488171"/>
            <a:ext cx="1641035" cy="494180"/>
          </a:xfrm>
          <a:prstGeom prst="roundRect">
            <a:avLst/>
          </a:prstGeom>
          <a:solidFill>
            <a:srgbClr val="71FFA6"/>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30825" rtl="0" eaLnBrk="1" fontAlgn="base" latinLnBrk="0" hangingPunct="1">
              <a:lnSpc>
                <a:spcPct val="100000"/>
              </a:lnSpc>
              <a:spcBef>
                <a:spcPct val="0"/>
              </a:spcBef>
              <a:spcAft>
                <a:spcPct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Helvetica Normaali" charset="0"/>
                <a:ea typeface="+mn-ea"/>
                <a:cs typeface="+mn-cs"/>
              </a:rPr>
              <a:t>EIT BD </a:t>
            </a:r>
            <a:r>
              <a:rPr kumimoji="0" lang="fi-FI" sz="1000" b="0" i="0" u="none" strike="noStrike" kern="1200" cap="none" spc="0" normalizeH="0" baseline="0" noProof="0" dirty="0" err="1">
                <a:ln>
                  <a:noFill/>
                </a:ln>
                <a:solidFill>
                  <a:prstClr val="black"/>
                </a:solidFill>
                <a:effectLst/>
                <a:uLnTx/>
                <a:uFillTx/>
                <a:latin typeface="Helvetica Normaali" charset="0"/>
                <a:ea typeface="+mn-ea"/>
                <a:cs typeface="+mn-cs"/>
              </a:rPr>
              <a:t>Support</a:t>
            </a:r>
            <a:endParaRPr kumimoji="0" lang="fi-FI" sz="1000" b="0" i="0" u="none" strike="noStrike" kern="1200" cap="none" spc="0" normalizeH="0" baseline="0" noProof="0" dirty="0">
              <a:ln>
                <a:noFill/>
              </a:ln>
              <a:solidFill>
                <a:prstClr val="black"/>
              </a:solidFill>
              <a:effectLst/>
              <a:uLnTx/>
              <a:uFillTx/>
              <a:latin typeface="Helvetica Normaali" charset="0"/>
              <a:ea typeface="+mn-ea"/>
              <a:cs typeface="+mn-cs"/>
            </a:endParaRPr>
          </a:p>
        </p:txBody>
      </p:sp>
      <p:sp>
        <p:nvSpPr>
          <p:cNvPr id="53" name="Title 3"/>
          <p:cNvSpPr txBox="1">
            <a:spLocks/>
          </p:cNvSpPr>
          <p:nvPr/>
        </p:nvSpPr>
        <p:spPr>
          <a:xfrm>
            <a:off x="495178" y="263932"/>
            <a:ext cx="8391048" cy="389999"/>
          </a:xfrm>
          <a:prstGeom prst="rect">
            <a:avLst/>
          </a:prstGeom>
        </p:spPr>
        <p:txBody>
          <a:bodyPr lIns="0" tIns="0" rIns="0" bIns="0" anchor="t" anchorCtr="0">
            <a:noAutofit/>
          </a:bodyPr>
          <a:lstStyle>
            <a:lvl1pPr algn="l" defTabSz="457200" rtl="0" eaLnBrk="1" fontAlgn="base" hangingPunct="1">
              <a:lnSpc>
                <a:spcPct val="85000"/>
              </a:lnSpc>
              <a:spcBef>
                <a:spcPct val="0"/>
              </a:spcBef>
              <a:spcAft>
                <a:spcPct val="0"/>
              </a:spcAft>
              <a:defRPr sz="3600" b="1" kern="1200" spc="-100">
                <a:solidFill>
                  <a:srgbClr val="0065BD"/>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marL="0" marR="0" lvl="0" indent="0" algn="l" defTabSz="457189" rtl="0" eaLnBrk="1" fontAlgn="base" latinLnBrk="0" hangingPunct="1">
              <a:lnSpc>
                <a:spcPct val="80000"/>
              </a:lnSpc>
              <a:spcBef>
                <a:spcPct val="0"/>
              </a:spcBef>
              <a:spcAft>
                <a:spcPct val="0"/>
              </a:spcAft>
              <a:buClrTx/>
              <a:buSzTx/>
              <a:buFontTx/>
              <a:buNone/>
              <a:tabLst/>
              <a:defRPr/>
            </a:pPr>
            <a:r>
              <a:rPr kumimoji="0" lang="en-US" sz="3200" b="0" i="0" u="none" strike="noStrike" kern="1200" cap="none" spc="-160" normalizeH="0" baseline="0" noProof="0" dirty="0">
                <a:ln>
                  <a:noFill/>
                </a:ln>
                <a:solidFill>
                  <a:prstClr val="black"/>
                </a:solidFill>
                <a:effectLst/>
                <a:uLnTx/>
                <a:uFillTx/>
                <a:latin typeface="Helvetica Normaali" charset="0"/>
                <a:ea typeface="ＭＳ Ｐゴシック" charset="0"/>
              </a:rPr>
              <a:t>Spurring </a:t>
            </a:r>
            <a:r>
              <a:rPr kumimoji="0" lang="en-US" sz="3200" b="0" i="1" u="none" strike="noStrike" kern="1200" cap="none" spc="-160" normalizeH="0" baseline="0" noProof="0" dirty="0">
                <a:ln>
                  <a:noFill/>
                </a:ln>
                <a:solidFill>
                  <a:prstClr val="black"/>
                </a:solidFill>
                <a:effectLst/>
                <a:uLnTx/>
                <a:uFillTx/>
                <a:latin typeface="Georgia" pitchFamily="18" charset="0"/>
                <a:ea typeface="ＭＳ Ｐゴシック" charset="0"/>
              </a:rPr>
              <a:t>Entrepreneurship </a:t>
            </a:r>
            <a:r>
              <a:rPr kumimoji="0" lang="en-US" sz="3200" b="0" i="0" u="none" strike="noStrike" kern="1200" cap="none" spc="-160" normalizeH="0" baseline="0" noProof="0" dirty="0">
                <a:ln>
                  <a:noFill/>
                </a:ln>
                <a:solidFill>
                  <a:prstClr val="black"/>
                </a:solidFill>
                <a:effectLst/>
                <a:uLnTx/>
                <a:uFillTx/>
                <a:latin typeface="Helvetica Normaali" charset="0"/>
                <a:ea typeface="ＭＳ Ｐゴシック" charset="0"/>
                <a:cs typeface="Georgia"/>
              </a:rPr>
              <a:t>activities</a:t>
            </a:r>
          </a:p>
        </p:txBody>
      </p:sp>
      <p:sp>
        <p:nvSpPr>
          <p:cNvPr id="54" name="Rounded Rectangle 53">
            <a:extLst>
              <a:ext uri="{FF2B5EF4-FFF2-40B4-BE49-F238E27FC236}">
                <a16:creationId xmlns:a16="http://schemas.microsoft.com/office/drawing/2014/main" id="{82C572A2-9C50-A547-A70D-9F3795D1F909}"/>
              </a:ext>
            </a:extLst>
          </p:cNvPr>
          <p:cNvSpPr/>
          <p:nvPr/>
        </p:nvSpPr>
        <p:spPr>
          <a:xfrm>
            <a:off x="6916845" y="3747991"/>
            <a:ext cx="1641035" cy="462538"/>
          </a:xfrm>
          <a:prstGeom prst="roundRect">
            <a:avLst/>
          </a:prstGeom>
          <a:solidFill>
            <a:srgbClr val="FFCF06"/>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30825" rtl="0" eaLnBrk="1" fontAlgn="base" latinLnBrk="0" hangingPunct="1">
              <a:lnSpc>
                <a:spcPct val="100000"/>
              </a:lnSpc>
              <a:spcBef>
                <a:spcPct val="0"/>
              </a:spcBef>
              <a:spcAft>
                <a:spcPct val="0"/>
              </a:spcAft>
              <a:buClrTx/>
              <a:buSzTx/>
              <a:buFontTx/>
              <a:buNone/>
              <a:tabLst/>
              <a:defRPr/>
            </a:pPr>
            <a:r>
              <a:rPr kumimoji="0" lang="fi-FI" sz="1000" b="0" i="0" u="none" strike="noStrike" kern="1200" cap="none" spc="0" normalizeH="0" baseline="0" noProof="0" dirty="0" err="1">
                <a:ln>
                  <a:noFill/>
                </a:ln>
                <a:solidFill>
                  <a:prstClr val="black"/>
                </a:solidFill>
                <a:effectLst/>
                <a:uLnTx/>
                <a:uFillTx/>
                <a:latin typeface="Helvetica Normaali" charset="0"/>
                <a:ea typeface="+mn-ea"/>
                <a:cs typeface="+mn-cs"/>
              </a:rPr>
              <a:t>Dash</a:t>
            </a:r>
            <a:endParaRPr kumimoji="0" lang="fi-FI" sz="1000" b="0" i="0" u="none" strike="noStrike" kern="1200" cap="none" spc="0" normalizeH="0" baseline="0" noProof="0" dirty="0">
              <a:ln>
                <a:noFill/>
              </a:ln>
              <a:solidFill>
                <a:prstClr val="black"/>
              </a:solidFill>
              <a:effectLst/>
              <a:uLnTx/>
              <a:uFillTx/>
              <a:latin typeface="Helvetica Normaali" charset="0"/>
              <a:ea typeface="+mn-ea"/>
              <a:cs typeface="+mn-cs"/>
            </a:endParaRPr>
          </a:p>
        </p:txBody>
      </p:sp>
      <p:sp>
        <p:nvSpPr>
          <p:cNvPr id="55" name="Rounded Rectangle 54">
            <a:extLst>
              <a:ext uri="{FF2B5EF4-FFF2-40B4-BE49-F238E27FC236}">
                <a16:creationId xmlns:a16="http://schemas.microsoft.com/office/drawing/2014/main" id="{FF932FF2-B77D-8845-B915-0FCBDC5E540E}"/>
              </a:ext>
            </a:extLst>
          </p:cNvPr>
          <p:cNvSpPr/>
          <p:nvPr/>
        </p:nvSpPr>
        <p:spPr>
          <a:xfrm>
            <a:off x="3701387" y="2928214"/>
            <a:ext cx="1295400" cy="258996"/>
          </a:xfrm>
          <a:prstGeom prst="roundRect">
            <a:avLst/>
          </a:prstGeom>
          <a:solidFill>
            <a:srgbClr val="FFCF06"/>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30825" rtl="0" eaLnBrk="1" fontAlgn="base" latinLnBrk="0" hangingPunct="1">
              <a:lnSpc>
                <a:spcPct val="100000"/>
              </a:lnSpc>
              <a:spcBef>
                <a:spcPct val="0"/>
              </a:spcBef>
              <a:spcAft>
                <a:spcPct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Helvetica Normaali" charset="0"/>
                <a:ea typeface="+mn-ea"/>
                <a:cs typeface="+mn-cs"/>
              </a:rPr>
              <a:t>HEL Tech</a:t>
            </a:r>
          </a:p>
        </p:txBody>
      </p:sp>
      <p:sp>
        <p:nvSpPr>
          <p:cNvPr id="56" name="Rounded Rectangle 55">
            <a:extLst>
              <a:ext uri="{FF2B5EF4-FFF2-40B4-BE49-F238E27FC236}">
                <a16:creationId xmlns:a16="http://schemas.microsoft.com/office/drawing/2014/main" id="{844FC8B6-516F-A447-91B4-4DC058F006D5}"/>
              </a:ext>
            </a:extLst>
          </p:cNvPr>
          <p:cNvSpPr/>
          <p:nvPr/>
        </p:nvSpPr>
        <p:spPr>
          <a:xfrm>
            <a:off x="3690095" y="2065716"/>
            <a:ext cx="1295400" cy="234166"/>
          </a:xfrm>
          <a:prstGeom prst="roundRect">
            <a:avLst/>
          </a:prstGeom>
          <a:solidFill>
            <a:srgbClr val="71FFA6"/>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30825" rtl="0" eaLnBrk="1" fontAlgn="base" latinLnBrk="0" hangingPunct="1">
              <a:lnSpc>
                <a:spcPct val="100000"/>
              </a:lnSpc>
              <a:spcBef>
                <a:spcPct val="0"/>
              </a:spcBef>
              <a:spcAft>
                <a:spcPct val="0"/>
              </a:spcAft>
              <a:buClrTx/>
              <a:buSzTx/>
              <a:buFontTx/>
              <a:buNone/>
              <a:tabLst/>
              <a:defRPr/>
            </a:pPr>
            <a:r>
              <a:rPr kumimoji="0" lang="fi-FI" sz="1000" b="0" i="0" u="none" strike="noStrike" kern="1200" cap="none" spc="0" normalizeH="0" baseline="0" noProof="0" dirty="0" err="1">
                <a:ln>
                  <a:noFill/>
                </a:ln>
                <a:solidFill>
                  <a:prstClr val="black"/>
                </a:solidFill>
                <a:effectLst/>
                <a:uLnTx/>
                <a:uFillTx/>
                <a:latin typeface="Helvetica Normaali" charset="0"/>
                <a:ea typeface="+mn-ea"/>
                <a:cs typeface="+mn-cs"/>
              </a:rPr>
              <a:t>Startup</a:t>
            </a:r>
            <a:r>
              <a:rPr kumimoji="0" lang="fi-FI" sz="1000" b="0" i="0" u="none" strike="noStrike" kern="1200" cap="none" spc="0" normalizeH="0" baseline="0" noProof="0" dirty="0">
                <a:ln>
                  <a:noFill/>
                </a:ln>
                <a:solidFill>
                  <a:prstClr val="black"/>
                </a:solidFill>
                <a:effectLst/>
                <a:uLnTx/>
                <a:uFillTx/>
                <a:latin typeface="Helvetica Normaali" charset="0"/>
                <a:ea typeface="+mn-ea"/>
                <a:cs typeface="+mn-cs"/>
              </a:rPr>
              <a:t> Sauna</a:t>
            </a:r>
          </a:p>
        </p:txBody>
      </p:sp>
      <p:sp>
        <p:nvSpPr>
          <p:cNvPr id="57" name="Rounded Rectangle 56">
            <a:extLst>
              <a:ext uri="{FF2B5EF4-FFF2-40B4-BE49-F238E27FC236}">
                <a16:creationId xmlns:a16="http://schemas.microsoft.com/office/drawing/2014/main" id="{51B0CCFF-30DE-3C44-90AF-904F129CF285}"/>
              </a:ext>
            </a:extLst>
          </p:cNvPr>
          <p:cNvSpPr/>
          <p:nvPr/>
        </p:nvSpPr>
        <p:spPr>
          <a:xfrm>
            <a:off x="3699356" y="3254349"/>
            <a:ext cx="1286140" cy="181751"/>
          </a:xfrm>
          <a:prstGeom prst="roundRect">
            <a:avLst/>
          </a:prstGeom>
          <a:solidFill>
            <a:srgbClr val="FFCF06"/>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30825" rtl="0" eaLnBrk="1" fontAlgn="base" latinLnBrk="0" hangingPunct="1">
              <a:lnSpc>
                <a:spcPct val="100000"/>
              </a:lnSpc>
              <a:spcBef>
                <a:spcPct val="0"/>
              </a:spcBef>
              <a:spcAft>
                <a:spcPct val="0"/>
              </a:spcAft>
              <a:buClrTx/>
              <a:buSzTx/>
              <a:buFontTx/>
              <a:buNone/>
              <a:tabLst/>
              <a:defRPr/>
            </a:pPr>
            <a:r>
              <a:rPr kumimoji="0" lang="fi-FI" sz="1000" b="0" i="0" u="none" strike="noStrike" kern="1200" cap="none" spc="0" normalizeH="0" baseline="0" noProof="0" dirty="0" err="1">
                <a:ln>
                  <a:noFill/>
                </a:ln>
                <a:solidFill>
                  <a:prstClr val="black"/>
                </a:solidFill>
                <a:effectLst/>
                <a:uLnTx/>
                <a:uFillTx/>
                <a:latin typeface="Helvetica Normaali" charset="0"/>
                <a:ea typeface="+mn-ea"/>
                <a:cs typeface="+mn-cs"/>
              </a:rPr>
              <a:t>FallUp</a:t>
            </a:r>
            <a:endParaRPr kumimoji="0" lang="fi-FI" sz="1000" b="0" i="0" u="none" strike="noStrike" kern="1200" cap="none" spc="0" normalizeH="0" baseline="0" noProof="0" dirty="0">
              <a:ln>
                <a:noFill/>
              </a:ln>
              <a:solidFill>
                <a:prstClr val="black"/>
              </a:solidFill>
              <a:effectLst/>
              <a:uLnTx/>
              <a:uFillTx/>
              <a:latin typeface="Helvetica Normaali" charset="0"/>
              <a:ea typeface="+mn-ea"/>
              <a:cs typeface="+mn-cs"/>
            </a:endParaRPr>
          </a:p>
        </p:txBody>
      </p:sp>
      <p:sp>
        <p:nvSpPr>
          <p:cNvPr id="58" name="Rounded Rectangle 57">
            <a:extLst>
              <a:ext uri="{FF2B5EF4-FFF2-40B4-BE49-F238E27FC236}">
                <a16:creationId xmlns:a16="http://schemas.microsoft.com/office/drawing/2014/main" id="{DB79F966-5778-6547-A04D-885CA6B59BFB}"/>
              </a:ext>
            </a:extLst>
          </p:cNvPr>
          <p:cNvSpPr/>
          <p:nvPr/>
        </p:nvSpPr>
        <p:spPr>
          <a:xfrm>
            <a:off x="3683137" y="1108735"/>
            <a:ext cx="1302358" cy="234167"/>
          </a:xfrm>
          <a:prstGeom prst="roundRect">
            <a:avLst/>
          </a:prstGeom>
          <a:solidFill>
            <a:schemeClr val="tx2">
              <a:lumMod val="20000"/>
              <a:lumOff val="8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81153" tIns="40577" rIns="81153" bIns="40577" anchor="ctr"/>
          <a:lstStyle/>
          <a:p>
            <a:pPr marL="0" marR="0" lvl="0" indent="0" algn="ctr" defTabSz="830825" rtl="0" eaLnBrk="1" fontAlgn="base" latinLnBrk="0" hangingPunct="1">
              <a:lnSpc>
                <a:spcPct val="100000"/>
              </a:lnSpc>
              <a:spcBef>
                <a:spcPct val="0"/>
              </a:spcBef>
              <a:spcAft>
                <a:spcPct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Helvetica Normaali" charset="0"/>
                <a:ea typeface="+mn-ea"/>
                <a:cs typeface="+mn-cs"/>
              </a:rPr>
              <a:t>Urban </a:t>
            </a:r>
            <a:r>
              <a:rPr kumimoji="0" lang="fi-FI" sz="1000" b="0" i="0" u="none" strike="noStrike" kern="1200" cap="none" spc="0" normalizeH="0" baseline="0" noProof="0" dirty="0" err="1">
                <a:ln>
                  <a:noFill/>
                </a:ln>
                <a:solidFill>
                  <a:prstClr val="black"/>
                </a:solidFill>
                <a:effectLst/>
                <a:uLnTx/>
                <a:uFillTx/>
                <a:latin typeface="Helvetica Normaali" charset="0"/>
                <a:ea typeface="+mn-ea"/>
                <a:cs typeface="+mn-cs"/>
              </a:rPr>
              <a:t>Mill</a:t>
            </a:r>
            <a:endParaRPr kumimoji="0" lang="fi-FI" sz="1000" b="0" i="0" u="none" strike="noStrike" kern="1200" cap="none" spc="0" normalizeH="0" baseline="0" noProof="0" dirty="0">
              <a:ln>
                <a:noFill/>
              </a:ln>
              <a:solidFill>
                <a:prstClr val="black"/>
              </a:solidFill>
              <a:effectLst/>
              <a:uLnTx/>
              <a:uFillTx/>
              <a:latin typeface="Helvetica Normaali" charset="0"/>
              <a:ea typeface="+mn-ea"/>
              <a:cs typeface="+mn-cs"/>
            </a:endParaRPr>
          </a:p>
        </p:txBody>
      </p:sp>
    </p:spTree>
    <p:extLst>
      <p:ext uri="{BB962C8B-B14F-4D97-AF65-F5344CB8AC3E}">
        <p14:creationId xmlns:p14="http://schemas.microsoft.com/office/powerpoint/2010/main" val="3771174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7251" y="140761"/>
            <a:ext cx="5978461" cy="510140"/>
          </a:xfrm>
          <a:prstGeom prst="rect">
            <a:avLst/>
          </a:prstGeom>
        </p:spPr>
        <p:txBody>
          <a:bodyPr vert="horz" wrap="square" lIns="0" tIns="11430" rIns="0" bIns="0" numCol="1" rtlCol="0" anchor="t" anchorCtr="0" compatLnSpc="1">
            <a:prstTxWarp prst="textNoShape">
              <a:avLst/>
            </a:prstTxWarp>
            <a:spAutoFit/>
          </a:bodyPr>
          <a:lstStyle/>
          <a:p>
            <a:pPr marL="11430">
              <a:spcBef>
                <a:spcPts val="90"/>
              </a:spcBef>
            </a:pPr>
            <a:r>
              <a:rPr spc="-5" dirty="0">
                <a:solidFill>
                  <a:srgbClr val="FFFFFF"/>
                </a:solidFill>
              </a:rPr>
              <a:t>Promoting</a:t>
            </a:r>
            <a:r>
              <a:rPr spc="-9" dirty="0">
                <a:solidFill>
                  <a:srgbClr val="FFFFFF"/>
                </a:solidFill>
              </a:rPr>
              <a:t> </a:t>
            </a:r>
            <a:r>
              <a:rPr i="1" spc="-5" dirty="0">
                <a:solidFill>
                  <a:srgbClr val="FFFFFF"/>
                </a:solidFill>
                <a:latin typeface="Georgia-BoldItalic"/>
                <a:cs typeface="Georgia-BoldItalic"/>
              </a:rPr>
              <a:t>entrepreneurship</a:t>
            </a:r>
          </a:p>
        </p:txBody>
      </p:sp>
      <p:sp>
        <p:nvSpPr>
          <p:cNvPr id="3" name="object 3"/>
          <p:cNvSpPr txBox="1"/>
          <p:nvPr/>
        </p:nvSpPr>
        <p:spPr>
          <a:xfrm>
            <a:off x="1081373" y="1106722"/>
            <a:ext cx="2719197" cy="1104661"/>
          </a:xfrm>
          <a:prstGeom prst="rect">
            <a:avLst/>
          </a:prstGeom>
        </p:spPr>
        <p:txBody>
          <a:bodyPr vert="horz" wrap="square" lIns="0" tIns="11430" rIns="0" bIns="0" rtlCol="0">
            <a:spAutoFit/>
          </a:bodyPr>
          <a:lstStyle/>
          <a:p>
            <a:pPr marL="11430" marR="0" lvl="0" indent="0" algn="l" defTabSz="457200" rtl="0" eaLnBrk="1" fontAlgn="auto" latinLnBrk="0" hangingPunct="1">
              <a:lnSpc>
                <a:spcPct val="100000"/>
              </a:lnSpc>
              <a:spcBef>
                <a:spcPts val="90"/>
              </a:spcBef>
              <a:spcAft>
                <a:spcPts val="0"/>
              </a:spcAft>
              <a:buClrTx/>
              <a:buSzTx/>
              <a:buFontTx/>
              <a:buNone/>
              <a:tabLst/>
              <a:defRPr/>
            </a:pPr>
            <a:r>
              <a:rPr kumimoji="0" sz="3780" b="1" i="0" u="none" strike="noStrike" kern="1200" cap="none" spc="-5" normalizeH="0" baseline="0" noProof="0" dirty="0">
                <a:ln>
                  <a:noFill/>
                </a:ln>
                <a:solidFill>
                  <a:srgbClr val="FFFFFF"/>
                </a:solidFill>
                <a:effectLst/>
                <a:uLnTx/>
                <a:uFillTx/>
                <a:latin typeface="Arial"/>
                <a:ea typeface="+mn-ea"/>
                <a:cs typeface="Arial"/>
              </a:rPr>
              <a:t>70 </a:t>
            </a:r>
            <a:r>
              <a:rPr kumimoji="0" sz="3780" b="1" i="0" u="none" strike="noStrike" kern="1200" cap="none" spc="0" normalizeH="0" baseline="0" noProof="0" dirty="0">
                <a:ln>
                  <a:noFill/>
                </a:ln>
                <a:solidFill>
                  <a:srgbClr val="FFFFFF"/>
                </a:solidFill>
                <a:effectLst/>
                <a:uLnTx/>
                <a:uFillTx/>
                <a:latin typeface="Arial"/>
                <a:ea typeface="+mn-ea"/>
                <a:cs typeface="Arial"/>
              </a:rPr>
              <a:t>to</a:t>
            </a:r>
            <a:r>
              <a:rPr kumimoji="0" sz="3780" b="1" i="0" u="none" strike="noStrike" kern="1200" cap="none" spc="-86" normalizeH="0" baseline="0" noProof="0" dirty="0">
                <a:ln>
                  <a:noFill/>
                </a:ln>
                <a:solidFill>
                  <a:srgbClr val="FFFFFF"/>
                </a:solidFill>
                <a:effectLst/>
                <a:uLnTx/>
                <a:uFillTx/>
                <a:latin typeface="Arial"/>
                <a:ea typeface="+mn-ea"/>
                <a:cs typeface="Arial"/>
              </a:rPr>
              <a:t> </a:t>
            </a:r>
            <a:r>
              <a:rPr kumimoji="0" sz="3780" b="1" i="0" u="none" strike="noStrike" kern="1200" cap="none" spc="-5" normalizeH="0" baseline="0" noProof="0" dirty="0">
                <a:ln>
                  <a:noFill/>
                </a:ln>
                <a:solidFill>
                  <a:srgbClr val="FFFFFF"/>
                </a:solidFill>
                <a:effectLst/>
                <a:uLnTx/>
                <a:uFillTx/>
                <a:latin typeface="Arial"/>
                <a:ea typeface="+mn-ea"/>
                <a:cs typeface="Arial"/>
              </a:rPr>
              <a:t>100</a:t>
            </a:r>
            <a:endParaRPr kumimoji="0" sz="3780" b="0" i="0" u="none" strike="noStrike" kern="1200" cap="none" spc="0" normalizeH="0" baseline="0" noProof="0">
              <a:ln>
                <a:noFill/>
              </a:ln>
              <a:solidFill>
                <a:prstClr val="black"/>
              </a:solidFill>
              <a:effectLst/>
              <a:uLnTx/>
              <a:uFillTx/>
              <a:latin typeface="Arial"/>
              <a:ea typeface="+mn-ea"/>
              <a:cs typeface="Arial"/>
            </a:endParaRPr>
          </a:p>
          <a:p>
            <a:pPr marL="11430" marR="4572" lvl="0" indent="0" algn="l" defTabSz="457200" rtl="0" eaLnBrk="1" fontAlgn="auto" latinLnBrk="0" hangingPunct="1">
              <a:lnSpc>
                <a:spcPct val="100000"/>
              </a:lnSpc>
              <a:spcBef>
                <a:spcPts val="54"/>
              </a:spcBef>
              <a:spcAft>
                <a:spcPts val="0"/>
              </a:spcAft>
              <a:buClrTx/>
              <a:buSzTx/>
              <a:buFontTx/>
              <a:buNone/>
              <a:tabLst/>
              <a:defRPr/>
            </a:pPr>
            <a:r>
              <a:rPr kumimoji="0" sz="1620" b="0" i="0" u="none" strike="noStrike" kern="1200" cap="none" spc="-5" normalizeH="0" baseline="0" noProof="0" dirty="0">
                <a:ln>
                  <a:noFill/>
                </a:ln>
                <a:solidFill>
                  <a:srgbClr val="FFFFFF"/>
                </a:solidFill>
                <a:effectLst/>
                <a:uLnTx/>
                <a:uFillTx/>
                <a:latin typeface="Georgia"/>
                <a:ea typeface="+mn-ea"/>
                <a:cs typeface="Georgia"/>
              </a:rPr>
              <a:t>Companies are founded every  year </a:t>
            </a:r>
            <a:r>
              <a:rPr kumimoji="0" sz="1620" b="0" i="0" u="none" strike="noStrike" kern="1200" cap="none" spc="0" normalizeH="0" baseline="0" noProof="0" dirty="0">
                <a:ln>
                  <a:noFill/>
                </a:ln>
                <a:solidFill>
                  <a:srgbClr val="FFFFFF"/>
                </a:solidFill>
                <a:effectLst/>
                <a:uLnTx/>
                <a:uFillTx/>
                <a:latin typeface="Georgia"/>
                <a:ea typeface="+mn-ea"/>
                <a:cs typeface="Georgia"/>
              </a:rPr>
              <a:t>in </a:t>
            </a:r>
            <a:r>
              <a:rPr kumimoji="0" sz="1620" b="0" i="0" u="none" strike="noStrike" kern="1200" cap="none" spc="-5" normalizeH="0" baseline="0" noProof="0" dirty="0">
                <a:ln>
                  <a:noFill/>
                </a:ln>
                <a:solidFill>
                  <a:srgbClr val="FFFFFF"/>
                </a:solidFill>
                <a:effectLst/>
                <a:uLnTx/>
                <a:uFillTx/>
                <a:latin typeface="Georgia"/>
                <a:ea typeface="+mn-ea"/>
                <a:cs typeface="Georgia"/>
              </a:rPr>
              <a:t>our</a:t>
            </a:r>
            <a:r>
              <a:rPr kumimoji="0" sz="1620" b="0" i="0" u="none" strike="noStrike" kern="1200" cap="none" spc="-9" normalizeH="0" baseline="0" noProof="0" dirty="0">
                <a:ln>
                  <a:noFill/>
                </a:ln>
                <a:solidFill>
                  <a:srgbClr val="FFFFFF"/>
                </a:solidFill>
                <a:effectLst/>
                <a:uLnTx/>
                <a:uFillTx/>
                <a:latin typeface="Georgia"/>
                <a:ea typeface="+mn-ea"/>
                <a:cs typeface="Georgia"/>
              </a:rPr>
              <a:t> </a:t>
            </a:r>
            <a:r>
              <a:rPr kumimoji="0" sz="1620" b="0" i="0" u="none" strike="noStrike" kern="1200" cap="none" spc="-5" normalizeH="0" baseline="0" noProof="0" dirty="0">
                <a:ln>
                  <a:noFill/>
                </a:ln>
                <a:solidFill>
                  <a:srgbClr val="FFFFFF"/>
                </a:solidFill>
                <a:effectLst/>
                <a:uLnTx/>
                <a:uFillTx/>
                <a:latin typeface="Georgia"/>
                <a:ea typeface="+mn-ea"/>
                <a:cs typeface="Georgia"/>
              </a:rPr>
              <a:t>ecosystem</a:t>
            </a:r>
            <a:endParaRPr kumimoji="0" sz="1620" b="0" i="0" u="none" strike="noStrike" kern="1200" cap="none" spc="0" normalizeH="0" baseline="0" noProof="0">
              <a:ln>
                <a:noFill/>
              </a:ln>
              <a:solidFill>
                <a:prstClr val="black"/>
              </a:solidFill>
              <a:effectLst/>
              <a:uLnTx/>
              <a:uFillTx/>
              <a:latin typeface="Georgia"/>
              <a:ea typeface="+mn-ea"/>
              <a:cs typeface="Georgia"/>
            </a:endParaRPr>
          </a:p>
        </p:txBody>
      </p:sp>
      <p:sp>
        <p:nvSpPr>
          <p:cNvPr id="4" name="object 4"/>
          <p:cNvSpPr txBox="1">
            <a:spLocks noGrp="1"/>
          </p:cNvSpPr>
          <p:nvPr>
            <p:ph sz="half" idx="3"/>
          </p:nvPr>
        </p:nvSpPr>
        <p:spPr>
          <a:xfrm>
            <a:off x="4885244" y="916676"/>
            <a:ext cx="3132085" cy="3525837"/>
          </a:xfrm>
          <a:prstGeom prst="rect">
            <a:avLst/>
          </a:prstGeom>
        </p:spPr>
        <p:txBody>
          <a:bodyPr vert="horz" wrap="square" lIns="0" tIns="11430" rIns="0" bIns="0" numCol="1" rtlCol="0" anchor="t" anchorCtr="0" compatLnSpc="1">
            <a:prstTxWarp prst="textNoShape">
              <a:avLst/>
            </a:prstTxWarp>
            <a:spAutoFit/>
          </a:bodyPr>
          <a:lstStyle/>
          <a:p>
            <a:pPr marL="11430" marR="9144">
              <a:lnSpc>
                <a:spcPct val="100000"/>
              </a:lnSpc>
              <a:spcBef>
                <a:spcPts val="90"/>
              </a:spcBef>
            </a:pPr>
            <a:r>
              <a:rPr spc="-9" dirty="0">
                <a:solidFill>
                  <a:srgbClr val="FFFFFF"/>
                </a:solidFill>
              </a:rPr>
              <a:t>MIT </a:t>
            </a:r>
            <a:r>
              <a:rPr spc="-5" dirty="0">
                <a:solidFill>
                  <a:srgbClr val="FFFFFF"/>
                </a:solidFill>
              </a:rPr>
              <a:t>has rated Aalto’s innovation  ecosystem</a:t>
            </a:r>
            <a:r>
              <a:rPr spc="-32" dirty="0">
                <a:solidFill>
                  <a:srgbClr val="FFFFFF"/>
                </a:solidFill>
              </a:rPr>
              <a:t> </a:t>
            </a:r>
            <a:r>
              <a:rPr spc="-5" dirty="0">
                <a:solidFill>
                  <a:srgbClr val="FFFFFF"/>
                </a:solidFill>
              </a:rPr>
              <a:t>among</a:t>
            </a:r>
          </a:p>
          <a:p>
            <a:pPr marL="11430">
              <a:lnSpc>
                <a:spcPts val="4482"/>
              </a:lnSpc>
            </a:pPr>
            <a:r>
              <a:rPr spc="-5" dirty="0">
                <a:solidFill>
                  <a:srgbClr val="FFFFFF"/>
                </a:solidFill>
              </a:rPr>
              <a:t>the</a:t>
            </a:r>
            <a:r>
              <a:rPr spc="-140" dirty="0">
                <a:solidFill>
                  <a:srgbClr val="FFFFFF"/>
                </a:solidFill>
              </a:rPr>
              <a:t> </a:t>
            </a:r>
            <a:r>
              <a:rPr sz="3780" b="1" dirty="0">
                <a:solidFill>
                  <a:srgbClr val="FFFFFF"/>
                </a:solidFill>
                <a:latin typeface="Arial"/>
                <a:cs typeface="Arial"/>
              </a:rPr>
              <a:t>top-5</a:t>
            </a:r>
            <a:endParaRPr sz="3780" dirty="0">
              <a:solidFill>
                <a:srgbClr val="FFFFFF"/>
              </a:solidFill>
              <a:latin typeface="Arial"/>
              <a:cs typeface="Arial"/>
            </a:endParaRPr>
          </a:p>
          <a:p>
            <a:pPr marL="11430">
              <a:lnSpc>
                <a:spcPct val="100000"/>
              </a:lnSpc>
              <a:spcBef>
                <a:spcPts val="54"/>
              </a:spcBef>
            </a:pPr>
            <a:r>
              <a:rPr spc="-5" dirty="0">
                <a:solidFill>
                  <a:srgbClr val="FFFFFF"/>
                </a:solidFill>
              </a:rPr>
              <a:t>rising stars </a:t>
            </a:r>
            <a:r>
              <a:rPr dirty="0">
                <a:solidFill>
                  <a:srgbClr val="FFFFFF"/>
                </a:solidFill>
              </a:rPr>
              <a:t>in </a:t>
            </a:r>
            <a:r>
              <a:rPr spc="-5" dirty="0">
                <a:solidFill>
                  <a:srgbClr val="FFFFFF"/>
                </a:solidFill>
              </a:rPr>
              <a:t>the</a:t>
            </a:r>
            <a:r>
              <a:rPr spc="-27" dirty="0">
                <a:solidFill>
                  <a:srgbClr val="FFFFFF"/>
                </a:solidFill>
              </a:rPr>
              <a:t> </a:t>
            </a:r>
            <a:r>
              <a:rPr spc="-5" dirty="0">
                <a:solidFill>
                  <a:srgbClr val="FFFFFF"/>
                </a:solidFill>
              </a:rPr>
              <a:t>world</a:t>
            </a:r>
          </a:p>
          <a:p>
            <a:pPr>
              <a:lnSpc>
                <a:spcPct val="100000"/>
              </a:lnSpc>
            </a:pPr>
            <a:endParaRPr sz="1800" dirty="0">
              <a:solidFill>
                <a:srgbClr val="FFFFFF"/>
              </a:solidFill>
              <a:latin typeface="Times New Roman"/>
              <a:cs typeface="Times New Roman"/>
            </a:endParaRPr>
          </a:p>
          <a:p>
            <a:pPr marL="11430">
              <a:lnSpc>
                <a:spcPct val="100000"/>
              </a:lnSpc>
            </a:pPr>
            <a:r>
              <a:rPr sz="3780" b="1" spc="-5" dirty="0">
                <a:solidFill>
                  <a:srgbClr val="FFFFFF"/>
                </a:solidFill>
                <a:latin typeface="Arial"/>
                <a:cs typeface="Arial"/>
              </a:rPr>
              <a:t>50%</a:t>
            </a:r>
            <a:endParaRPr sz="3780" dirty="0">
              <a:solidFill>
                <a:srgbClr val="FFFFFF"/>
              </a:solidFill>
              <a:latin typeface="Arial"/>
              <a:cs typeface="Arial"/>
            </a:endParaRPr>
          </a:p>
          <a:p>
            <a:pPr marL="11430" marR="4572">
              <a:lnSpc>
                <a:spcPct val="100000"/>
              </a:lnSpc>
              <a:spcBef>
                <a:spcPts val="50"/>
              </a:spcBef>
            </a:pPr>
            <a:r>
              <a:rPr spc="-5" dirty="0">
                <a:solidFill>
                  <a:srgbClr val="FFFFFF"/>
                </a:solidFill>
              </a:rPr>
              <a:t>of Finnish startups that originate  from universities come fro</a:t>
            </a:r>
            <a:r>
              <a:rPr lang="fi-FI" spc="-5" dirty="0">
                <a:solidFill>
                  <a:srgbClr val="FFFFFF"/>
                </a:solidFill>
              </a:rPr>
              <a:t>m </a:t>
            </a:r>
            <a:r>
              <a:rPr spc="-5" dirty="0">
                <a:solidFill>
                  <a:srgbClr val="FFFFFF"/>
                </a:solidFill>
              </a:rPr>
              <a:t>the Aalto</a:t>
            </a:r>
            <a:r>
              <a:rPr spc="-14" dirty="0">
                <a:solidFill>
                  <a:srgbClr val="FFFFFF"/>
                </a:solidFill>
              </a:rPr>
              <a:t> </a:t>
            </a:r>
            <a:r>
              <a:rPr spc="-5" dirty="0">
                <a:solidFill>
                  <a:srgbClr val="FFFFFF"/>
                </a:solidFill>
              </a:rPr>
              <a:t>community</a:t>
            </a:r>
            <a:endParaRPr lang="fi-FI" spc="-5" dirty="0">
              <a:solidFill>
                <a:srgbClr val="FFFFFF"/>
              </a:solidFill>
            </a:endParaRPr>
          </a:p>
          <a:p>
            <a:pPr marL="11430">
              <a:lnSpc>
                <a:spcPct val="100000"/>
              </a:lnSpc>
            </a:pPr>
            <a:endParaRPr spc="-5" dirty="0">
              <a:solidFill>
                <a:srgbClr val="FFFFFF"/>
              </a:solidFill>
            </a:endParaRPr>
          </a:p>
        </p:txBody>
      </p:sp>
      <p:sp>
        <p:nvSpPr>
          <p:cNvPr id="5" name="object 5"/>
          <p:cNvSpPr txBox="1"/>
          <p:nvPr/>
        </p:nvSpPr>
        <p:spPr>
          <a:xfrm>
            <a:off x="1126170" y="2812573"/>
            <a:ext cx="3192399" cy="1435586"/>
          </a:xfrm>
          <a:prstGeom prst="rect">
            <a:avLst/>
          </a:prstGeom>
        </p:spPr>
        <p:txBody>
          <a:bodyPr vert="horz" wrap="square" lIns="0" tIns="41148" rIns="0" bIns="0" rtlCol="0">
            <a:spAutoFit/>
          </a:bodyPr>
          <a:lstStyle/>
          <a:p>
            <a:pPr marL="11430" marR="4572" lvl="0" indent="0" algn="l" defTabSz="457200" rtl="0" eaLnBrk="1" fontAlgn="auto" latinLnBrk="0" hangingPunct="1">
              <a:lnSpc>
                <a:spcPct val="87700"/>
              </a:lnSpc>
              <a:spcBef>
                <a:spcPts val="324"/>
              </a:spcBef>
              <a:spcAft>
                <a:spcPts val="0"/>
              </a:spcAft>
              <a:buClrTx/>
              <a:buSzTx/>
              <a:buFontTx/>
              <a:buNone/>
              <a:tabLst/>
              <a:defRPr/>
            </a:pPr>
            <a:r>
              <a:rPr kumimoji="0" sz="1575" b="0" i="0" u="none" strike="noStrike" kern="1200" cap="none" spc="-5" normalizeH="0" baseline="0" noProof="0" dirty="0">
                <a:ln>
                  <a:noFill/>
                </a:ln>
                <a:solidFill>
                  <a:srgbClr val="FFFFFF"/>
                </a:solidFill>
                <a:effectLst/>
                <a:uLnTx/>
                <a:uFillTx/>
                <a:latin typeface="Georgia"/>
                <a:ea typeface="+mn-ea"/>
                <a:cs typeface="Georgia"/>
              </a:rPr>
              <a:t>Entrepreneurship </a:t>
            </a:r>
            <a:r>
              <a:rPr kumimoji="0" sz="1575" b="0" i="0" u="none" strike="noStrike" kern="1200" cap="none" spc="0" normalizeH="0" baseline="0" noProof="0" dirty="0">
                <a:ln>
                  <a:noFill/>
                </a:ln>
                <a:solidFill>
                  <a:srgbClr val="FFFFFF"/>
                </a:solidFill>
                <a:effectLst/>
                <a:uLnTx/>
                <a:uFillTx/>
                <a:latin typeface="Georgia"/>
                <a:ea typeface="+mn-ea"/>
                <a:cs typeface="Georgia"/>
              </a:rPr>
              <a:t>is a more </a:t>
            </a:r>
            <a:r>
              <a:rPr kumimoji="0" sz="1575" b="0" i="0" u="none" strike="noStrike" kern="1200" cap="none" spc="-5" normalizeH="0" baseline="0" noProof="0" dirty="0">
                <a:ln>
                  <a:noFill/>
                </a:ln>
                <a:solidFill>
                  <a:srgbClr val="FFFFFF"/>
                </a:solidFill>
                <a:effectLst/>
                <a:uLnTx/>
                <a:uFillTx/>
                <a:latin typeface="Georgia"/>
                <a:ea typeface="+mn-ea"/>
                <a:cs typeface="Georgia"/>
              </a:rPr>
              <a:t>popular  career option than </a:t>
            </a:r>
            <a:r>
              <a:rPr kumimoji="0" sz="1575" b="0" i="0" u="none" strike="noStrike" kern="1200" cap="none" spc="0" normalizeH="0" baseline="0" noProof="0" dirty="0">
                <a:ln>
                  <a:noFill/>
                </a:ln>
                <a:solidFill>
                  <a:srgbClr val="FFFFFF"/>
                </a:solidFill>
                <a:effectLst/>
                <a:uLnTx/>
                <a:uFillTx/>
                <a:latin typeface="Georgia"/>
                <a:ea typeface="+mn-ea"/>
                <a:cs typeface="Georgia"/>
              </a:rPr>
              <a:t>ever – in </a:t>
            </a:r>
            <a:r>
              <a:rPr kumimoji="0" sz="1575" b="0" i="0" u="none" strike="noStrike" kern="1200" cap="none" spc="-5" normalizeH="0" baseline="0" noProof="0" dirty="0">
                <a:ln>
                  <a:noFill/>
                </a:ln>
                <a:solidFill>
                  <a:srgbClr val="FFFFFF"/>
                </a:solidFill>
                <a:effectLst/>
                <a:uLnTx/>
                <a:uFillTx/>
                <a:latin typeface="Georgia"/>
                <a:ea typeface="+mn-ea"/>
                <a:cs typeface="Georgia"/>
              </a:rPr>
              <a:t>the last  four years, </a:t>
            </a:r>
            <a:r>
              <a:rPr kumimoji="0" sz="1575" b="0" i="0" u="none" strike="noStrike" kern="1200" cap="none" spc="0" normalizeH="0" baseline="0" noProof="0" dirty="0">
                <a:ln>
                  <a:noFill/>
                </a:ln>
                <a:solidFill>
                  <a:srgbClr val="FFFFFF"/>
                </a:solidFill>
                <a:effectLst/>
                <a:uLnTx/>
                <a:uFillTx/>
                <a:latin typeface="Georgia"/>
                <a:ea typeface="+mn-ea"/>
                <a:cs typeface="Georgia"/>
              </a:rPr>
              <a:t>over </a:t>
            </a:r>
            <a:r>
              <a:rPr kumimoji="0" sz="3780" b="1" i="0" u="none" strike="noStrike" kern="1200" cap="none" spc="-5" normalizeH="0" baseline="0" noProof="0" dirty="0">
                <a:ln>
                  <a:noFill/>
                </a:ln>
                <a:solidFill>
                  <a:srgbClr val="FFFFFF"/>
                </a:solidFill>
                <a:effectLst/>
                <a:uLnTx/>
                <a:uFillTx/>
                <a:latin typeface="Arial"/>
                <a:ea typeface="+mn-ea"/>
                <a:cs typeface="Arial"/>
              </a:rPr>
              <a:t>2 000  </a:t>
            </a:r>
            <a:r>
              <a:rPr kumimoji="0" sz="1575" b="0" i="0" u="none" strike="noStrike" kern="1200" cap="none" spc="-5" normalizeH="0" baseline="0" noProof="0" dirty="0">
                <a:ln>
                  <a:noFill/>
                </a:ln>
                <a:solidFill>
                  <a:srgbClr val="FFFFFF"/>
                </a:solidFill>
                <a:effectLst/>
                <a:uLnTx/>
                <a:uFillTx/>
                <a:latin typeface="Georgia"/>
                <a:ea typeface="+mn-ea"/>
                <a:cs typeface="Georgia"/>
              </a:rPr>
              <a:t>students </a:t>
            </a:r>
            <a:r>
              <a:rPr kumimoji="0" sz="1575" b="0" i="0" u="none" strike="noStrike" kern="1200" cap="none" spc="0" normalizeH="0" baseline="0" noProof="0" dirty="0">
                <a:ln>
                  <a:noFill/>
                </a:ln>
                <a:solidFill>
                  <a:srgbClr val="FFFFFF"/>
                </a:solidFill>
                <a:effectLst/>
                <a:uLnTx/>
                <a:uFillTx/>
                <a:latin typeface="Georgia"/>
                <a:ea typeface="+mn-ea"/>
                <a:cs typeface="Georgia"/>
              </a:rPr>
              <a:t>have </a:t>
            </a:r>
            <a:r>
              <a:rPr kumimoji="0" sz="1575" b="0" i="0" u="none" strike="noStrike" kern="1200" cap="none" spc="-5" normalizeH="0" baseline="0" noProof="0" dirty="0">
                <a:ln>
                  <a:noFill/>
                </a:ln>
                <a:solidFill>
                  <a:srgbClr val="FFFFFF"/>
                </a:solidFill>
                <a:effectLst/>
                <a:uLnTx/>
                <a:uFillTx/>
                <a:latin typeface="Georgia"/>
                <a:ea typeface="+mn-ea"/>
                <a:cs typeface="Georgia"/>
              </a:rPr>
              <a:t>studied</a:t>
            </a:r>
            <a:r>
              <a:rPr kumimoji="0" sz="1575" b="0" i="0" u="none" strike="noStrike" kern="1200" cap="none" spc="-41" normalizeH="0" baseline="0" noProof="0" dirty="0">
                <a:ln>
                  <a:noFill/>
                </a:ln>
                <a:solidFill>
                  <a:srgbClr val="FFFFFF"/>
                </a:solidFill>
                <a:effectLst/>
                <a:uLnTx/>
                <a:uFillTx/>
                <a:latin typeface="Georgia"/>
                <a:ea typeface="+mn-ea"/>
                <a:cs typeface="Georgia"/>
              </a:rPr>
              <a:t> </a:t>
            </a:r>
            <a:r>
              <a:rPr kumimoji="0" sz="1575" b="0" i="0" u="none" strike="noStrike" kern="1200" cap="none" spc="-5" normalizeH="0" baseline="0" noProof="0" dirty="0">
                <a:ln>
                  <a:noFill/>
                </a:ln>
                <a:solidFill>
                  <a:srgbClr val="FFFFFF"/>
                </a:solidFill>
                <a:effectLst/>
                <a:uLnTx/>
                <a:uFillTx/>
                <a:latin typeface="Georgia"/>
                <a:ea typeface="+mn-ea"/>
                <a:cs typeface="Georgia"/>
              </a:rPr>
              <a:t>through</a:t>
            </a:r>
            <a:endParaRPr kumimoji="0" sz="1575" b="0" i="0" u="none" strike="noStrike" kern="1200" cap="none" spc="0" normalizeH="0" baseline="0" noProof="0">
              <a:ln>
                <a:noFill/>
              </a:ln>
              <a:solidFill>
                <a:prstClr val="black"/>
              </a:solidFill>
              <a:effectLst/>
              <a:uLnTx/>
              <a:uFillTx/>
              <a:latin typeface="Georgia"/>
              <a:ea typeface="+mn-ea"/>
              <a:cs typeface="Georgia"/>
            </a:endParaRPr>
          </a:p>
          <a:p>
            <a:pPr marL="11430" marR="0" lvl="0" indent="0" algn="l" defTabSz="457200" rtl="0" eaLnBrk="1" fontAlgn="auto" latinLnBrk="0" hangingPunct="1">
              <a:lnSpc>
                <a:spcPct val="100000"/>
              </a:lnSpc>
              <a:spcBef>
                <a:spcPts val="0"/>
              </a:spcBef>
              <a:spcAft>
                <a:spcPts val="0"/>
              </a:spcAft>
              <a:buClrTx/>
              <a:buSzTx/>
              <a:buFontTx/>
              <a:buNone/>
              <a:tabLst/>
              <a:defRPr/>
            </a:pPr>
            <a:r>
              <a:rPr kumimoji="0" sz="1575" b="0" i="0" u="none" strike="noStrike" kern="1200" cap="none" spc="-5" normalizeH="0" baseline="0" noProof="0" dirty="0">
                <a:ln>
                  <a:noFill/>
                </a:ln>
                <a:solidFill>
                  <a:srgbClr val="FFFFFF"/>
                </a:solidFill>
                <a:effectLst/>
                <a:uLnTx/>
                <a:uFillTx/>
                <a:latin typeface="Georgia"/>
                <a:ea typeface="+mn-ea"/>
                <a:cs typeface="Georgia"/>
              </a:rPr>
              <a:t>the Aalto Ventures Program</a:t>
            </a:r>
            <a:endParaRPr kumimoji="0" sz="1575" b="0" i="0" u="none" strike="noStrike" kern="1200" cap="none" spc="0" normalizeH="0" baseline="0" noProof="0">
              <a:ln>
                <a:noFill/>
              </a:ln>
              <a:solidFill>
                <a:prstClr val="black"/>
              </a:solidFill>
              <a:effectLst/>
              <a:uLnTx/>
              <a:uFillTx/>
              <a:latin typeface="Georgia"/>
              <a:ea typeface="+mn-ea"/>
              <a:cs typeface="Georgia"/>
            </a:endParaRPr>
          </a:p>
        </p:txBody>
      </p:sp>
      <p:sp>
        <p:nvSpPr>
          <p:cNvPr id="6" name="object 6"/>
          <p:cNvSpPr/>
          <p:nvPr/>
        </p:nvSpPr>
        <p:spPr>
          <a:xfrm>
            <a:off x="911884" y="822274"/>
            <a:ext cx="3596449" cy="1746504"/>
          </a:xfrm>
          <a:custGeom>
            <a:avLst/>
            <a:gdLst/>
            <a:ahLst/>
            <a:cxnLst/>
            <a:rect l="l" t="t" r="r" b="b"/>
            <a:pathLst>
              <a:path w="3996054" h="1940560">
                <a:moveTo>
                  <a:pt x="0" y="0"/>
                </a:moveTo>
                <a:lnTo>
                  <a:pt x="3995928" y="0"/>
                </a:lnTo>
                <a:lnTo>
                  <a:pt x="3995928" y="1940052"/>
                </a:lnTo>
                <a:lnTo>
                  <a:pt x="0" y="1940052"/>
                </a:lnTo>
                <a:lnTo>
                  <a:pt x="0" y="0"/>
                </a:lnTo>
                <a:close/>
              </a:path>
            </a:pathLst>
          </a:custGeom>
          <a:ln w="22860">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7" name="object 7"/>
          <p:cNvSpPr/>
          <p:nvPr/>
        </p:nvSpPr>
        <p:spPr>
          <a:xfrm>
            <a:off x="4622063" y="822274"/>
            <a:ext cx="3596449" cy="1746504"/>
          </a:xfrm>
          <a:custGeom>
            <a:avLst/>
            <a:gdLst/>
            <a:ahLst/>
            <a:cxnLst/>
            <a:rect l="l" t="t" r="r" b="b"/>
            <a:pathLst>
              <a:path w="3996054" h="1940560">
                <a:moveTo>
                  <a:pt x="0" y="0"/>
                </a:moveTo>
                <a:lnTo>
                  <a:pt x="3995928" y="0"/>
                </a:lnTo>
                <a:lnTo>
                  <a:pt x="3995928" y="1940052"/>
                </a:lnTo>
                <a:lnTo>
                  <a:pt x="0" y="1940052"/>
                </a:lnTo>
                <a:lnTo>
                  <a:pt x="0" y="0"/>
                </a:lnTo>
                <a:close/>
              </a:path>
            </a:pathLst>
          </a:custGeom>
          <a:ln w="22860">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8" name="object 8"/>
          <p:cNvSpPr/>
          <p:nvPr/>
        </p:nvSpPr>
        <p:spPr>
          <a:xfrm>
            <a:off x="911884" y="2678049"/>
            <a:ext cx="3596449" cy="1746504"/>
          </a:xfrm>
          <a:custGeom>
            <a:avLst/>
            <a:gdLst/>
            <a:ahLst/>
            <a:cxnLst/>
            <a:rect l="l" t="t" r="r" b="b"/>
            <a:pathLst>
              <a:path w="3996054" h="1940560">
                <a:moveTo>
                  <a:pt x="0" y="0"/>
                </a:moveTo>
                <a:lnTo>
                  <a:pt x="3995928" y="0"/>
                </a:lnTo>
                <a:lnTo>
                  <a:pt x="3995928" y="1940052"/>
                </a:lnTo>
                <a:lnTo>
                  <a:pt x="0" y="1940052"/>
                </a:lnTo>
                <a:lnTo>
                  <a:pt x="0" y="0"/>
                </a:lnTo>
                <a:close/>
              </a:path>
            </a:pathLst>
          </a:custGeom>
          <a:ln w="22860">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
        <p:nvSpPr>
          <p:cNvPr id="9" name="object 9"/>
          <p:cNvSpPr/>
          <p:nvPr/>
        </p:nvSpPr>
        <p:spPr>
          <a:xfrm>
            <a:off x="4622063" y="2678049"/>
            <a:ext cx="3596449" cy="1746504"/>
          </a:xfrm>
          <a:custGeom>
            <a:avLst/>
            <a:gdLst/>
            <a:ahLst/>
            <a:cxnLst/>
            <a:rect l="l" t="t" r="r" b="b"/>
            <a:pathLst>
              <a:path w="3996054" h="1940560">
                <a:moveTo>
                  <a:pt x="0" y="0"/>
                </a:moveTo>
                <a:lnTo>
                  <a:pt x="3995928" y="0"/>
                </a:lnTo>
                <a:lnTo>
                  <a:pt x="3995928" y="1940052"/>
                </a:lnTo>
                <a:lnTo>
                  <a:pt x="0" y="1940052"/>
                </a:lnTo>
                <a:lnTo>
                  <a:pt x="0" y="0"/>
                </a:lnTo>
                <a:close/>
              </a:path>
            </a:pathLst>
          </a:custGeom>
          <a:ln w="22860">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2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64667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dirty="0"/>
              <a:t>Campus </a:t>
            </a:r>
            <a:r>
              <a:rPr lang="fi-FI" dirty="0" err="1"/>
              <a:t>strategy</a:t>
            </a:r>
            <a:endParaRPr lang="en-US" dirty="0"/>
          </a:p>
        </p:txBody>
      </p:sp>
      <p:sp>
        <p:nvSpPr>
          <p:cNvPr id="3" name="Subtitle 2"/>
          <p:cNvSpPr>
            <a:spLocks noGrp="1"/>
          </p:cNvSpPr>
          <p:nvPr>
            <p:ph type="subTitle" idx="1"/>
          </p:nvPr>
        </p:nvSpPr>
        <p:spPr/>
        <p:txBody>
          <a:bodyPr/>
          <a:lstStyle/>
          <a:p>
            <a:r>
              <a:rPr lang="fi-FI" dirty="0"/>
              <a:t>Jan 22, 2017</a:t>
            </a:r>
          </a:p>
        </p:txBody>
      </p:sp>
    </p:spTree>
    <p:extLst>
      <p:ext uri="{BB962C8B-B14F-4D97-AF65-F5344CB8AC3E}">
        <p14:creationId xmlns:p14="http://schemas.microsoft.com/office/powerpoint/2010/main" val="2950523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l.tiff"/>
          <p:cNvPicPr>
            <a:picLocks noChangeAspect="1"/>
          </p:cNvPicPr>
          <p:nvPr/>
        </p:nvPicPr>
        <p:blipFill rotWithShape="1">
          <a:blip r:embed="rId3" cstate="screen">
            <a:extLst>
              <a:ext uri="{28A0092B-C50C-407E-A947-70E740481C1C}">
                <a14:useLocalDpi xmlns:a14="http://schemas.microsoft.com/office/drawing/2010/main"/>
              </a:ext>
            </a:extLst>
          </a:blip>
          <a:srcRect l="16969" r="-187"/>
          <a:stretch/>
        </p:blipFill>
        <p:spPr>
          <a:xfrm>
            <a:off x="0" y="1"/>
            <a:ext cx="9191066" cy="5143499"/>
          </a:xfrm>
          <a:prstGeom prst="rect">
            <a:avLst/>
          </a:prstGeom>
          <a:ln>
            <a:solidFill>
              <a:schemeClr val="accent2">
                <a:lumMod val="40000"/>
                <a:lumOff val="60000"/>
              </a:schemeClr>
            </a:solidFill>
          </a:ln>
        </p:spPr>
      </p:pic>
      <p:sp>
        <p:nvSpPr>
          <p:cNvPr id="70657" name="Title 2"/>
          <p:cNvSpPr>
            <a:spLocks noGrp="1"/>
          </p:cNvSpPr>
          <p:nvPr>
            <p:ph type="ctrTitle" idx="4294967295"/>
          </p:nvPr>
        </p:nvSpPr>
        <p:spPr>
          <a:xfrm>
            <a:off x="1271109" y="308179"/>
            <a:ext cx="3174640" cy="961148"/>
          </a:xfrm>
          <a:prstGeom prst="rect">
            <a:avLst/>
          </a:prstGeom>
        </p:spPr>
        <p:txBody>
          <a:bodyPr/>
          <a:lstStyle/>
          <a:p>
            <a:pPr algn="l" eaLnBrk="1" hangingPunct="1">
              <a:lnSpc>
                <a:spcPct val="80000"/>
              </a:lnSpc>
            </a:pPr>
            <a:r>
              <a:rPr lang="fi-FI" sz="1600" b="1" spc="-50" dirty="0">
                <a:solidFill>
                  <a:schemeClr val="bg1"/>
                </a:solidFill>
                <a:effectLst>
                  <a:glow rad="25400">
                    <a:schemeClr val="tx1">
                      <a:alpha val="54000"/>
                    </a:schemeClr>
                  </a:glow>
                </a:effectLst>
                <a:latin typeface="Helvetica Neue" panose="02000503000000020004" pitchFamily="2" charset="0"/>
                <a:ea typeface="Helvetica Neue" panose="02000503000000020004" pitchFamily="2" charset="0"/>
                <a:cs typeface="Helvetica Neue" panose="02000503000000020004" pitchFamily="2" charset="0"/>
              </a:rPr>
              <a:t>Otaniemi is </a:t>
            </a:r>
            <a:r>
              <a:rPr lang="fi-FI" sz="1600" b="1" spc="-50" dirty="0" err="1">
                <a:solidFill>
                  <a:schemeClr val="bg1"/>
                </a:solidFill>
                <a:effectLst>
                  <a:glow rad="25400">
                    <a:schemeClr val="tx1">
                      <a:alpha val="54000"/>
                    </a:schemeClr>
                  </a:glow>
                </a:effectLst>
                <a:latin typeface="Helvetica Neue" panose="02000503000000020004" pitchFamily="2" charset="0"/>
                <a:ea typeface="Helvetica Neue" panose="02000503000000020004" pitchFamily="2" charset="0"/>
                <a:cs typeface="Helvetica Neue" panose="02000503000000020004" pitchFamily="2" charset="0"/>
              </a:rPr>
              <a:t>large</a:t>
            </a:r>
            <a:r>
              <a:rPr lang="fi-FI" sz="1600" b="1" spc="-50" dirty="0">
                <a:solidFill>
                  <a:schemeClr val="bg1"/>
                </a:solidFill>
                <a:effectLst>
                  <a:glow rad="25400">
                    <a:schemeClr val="tx1">
                      <a:alpha val="54000"/>
                    </a:schemeClr>
                  </a:glow>
                </a:effectLst>
                <a:latin typeface="Helvetica Neue" panose="02000503000000020004" pitchFamily="2" charset="0"/>
                <a:ea typeface="Helvetica Neue" panose="02000503000000020004" pitchFamily="2" charset="0"/>
                <a:cs typeface="Helvetica Neue" panose="02000503000000020004" pitchFamily="2" charset="0"/>
              </a:rPr>
              <a:t>.</a:t>
            </a:r>
            <a:br>
              <a:rPr lang="fi-FI" sz="1600" b="1" spc="-50" dirty="0">
                <a:solidFill>
                  <a:schemeClr val="bg1"/>
                </a:solidFill>
                <a:effectLst>
                  <a:glow rad="25400">
                    <a:schemeClr val="tx1">
                      <a:alpha val="54000"/>
                    </a:schemeClr>
                  </a:glow>
                </a:effectLst>
                <a:latin typeface="Helvetica Neue" panose="02000503000000020004" pitchFamily="2" charset="0"/>
                <a:ea typeface="Helvetica Neue" panose="02000503000000020004" pitchFamily="2" charset="0"/>
                <a:cs typeface="Helvetica Neue" panose="02000503000000020004" pitchFamily="2" charset="0"/>
              </a:rPr>
            </a:br>
            <a:r>
              <a:rPr lang="fi-FI" sz="1600" b="1" spc="-50" dirty="0">
                <a:solidFill>
                  <a:schemeClr val="bg1"/>
                </a:solidFill>
                <a:effectLst>
                  <a:glow rad="25400">
                    <a:schemeClr val="tx1">
                      <a:alpha val="54000"/>
                    </a:schemeClr>
                  </a:glow>
                </a:effectLst>
                <a:latin typeface="Helvetica Neue" panose="02000503000000020004" pitchFamily="2" charset="0"/>
                <a:ea typeface="Helvetica Neue" panose="02000503000000020004" pitchFamily="2" charset="0"/>
                <a:cs typeface="Helvetica Neue" panose="02000503000000020004" pitchFamily="2" charset="0"/>
              </a:rPr>
              <a:t>In </a:t>
            </a:r>
            <a:r>
              <a:rPr lang="fi-FI" sz="1600" b="1" spc="-50" dirty="0" err="1">
                <a:solidFill>
                  <a:schemeClr val="bg1"/>
                </a:solidFill>
                <a:effectLst>
                  <a:glow rad="25400">
                    <a:schemeClr val="tx1">
                      <a:alpha val="54000"/>
                    </a:schemeClr>
                  </a:glow>
                </a:effectLst>
                <a:latin typeface="Helvetica Neue" panose="02000503000000020004" pitchFamily="2" charset="0"/>
                <a:ea typeface="Helvetica Neue" panose="02000503000000020004" pitchFamily="2" charset="0"/>
                <a:cs typeface="Helvetica Neue" panose="02000503000000020004" pitchFamily="2" charset="0"/>
              </a:rPr>
              <a:t>the</a:t>
            </a:r>
            <a:r>
              <a:rPr lang="fi-FI" sz="1600" b="1" spc="-50" dirty="0">
                <a:solidFill>
                  <a:schemeClr val="bg1"/>
                </a:solidFill>
                <a:effectLst>
                  <a:glow rad="25400">
                    <a:schemeClr val="tx1">
                      <a:alpha val="54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fi-FI" sz="1600" b="1" spc="-50" dirty="0" err="1">
                <a:solidFill>
                  <a:schemeClr val="bg1"/>
                </a:solidFill>
                <a:effectLst>
                  <a:glow rad="25400">
                    <a:schemeClr val="tx1">
                      <a:alpha val="54000"/>
                    </a:schemeClr>
                  </a:glow>
                </a:effectLst>
                <a:latin typeface="Helvetica Neue" panose="02000503000000020004" pitchFamily="2" charset="0"/>
                <a:ea typeface="Helvetica Neue" panose="02000503000000020004" pitchFamily="2" charset="0"/>
                <a:cs typeface="Helvetica Neue" panose="02000503000000020004" pitchFamily="2" charset="0"/>
              </a:rPr>
              <a:t>centre</a:t>
            </a:r>
            <a:r>
              <a:rPr lang="fi-FI" sz="1600" b="1" spc="-50" dirty="0">
                <a:solidFill>
                  <a:schemeClr val="bg1"/>
                </a:solidFill>
                <a:effectLst>
                  <a:glow rad="25400">
                    <a:schemeClr val="tx1">
                      <a:alpha val="54000"/>
                    </a:schemeClr>
                  </a:glow>
                </a:effectLst>
                <a:latin typeface="Helvetica Neue" panose="02000503000000020004" pitchFamily="2" charset="0"/>
                <a:ea typeface="Helvetica Neue" panose="02000503000000020004" pitchFamily="2" charset="0"/>
                <a:cs typeface="Helvetica Neue" panose="02000503000000020004" pitchFamily="2" charset="0"/>
              </a:rPr>
              <a:t> of Helsinki, it </a:t>
            </a:r>
            <a:r>
              <a:rPr lang="fi-FI" sz="1600" b="1" spc="-50" dirty="0" err="1">
                <a:solidFill>
                  <a:schemeClr val="bg1"/>
                </a:solidFill>
                <a:effectLst>
                  <a:glow rad="25400">
                    <a:schemeClr val="tx1">
                      <a:alpha val="54000"/>
                    </a:schemeClr>
                  </a:glow>
                </a:effectLst>
                <a:latin typeface="Helvetica Neue" panose="02000503000000020004" pitchFamily="2" charset="0"/>
                <a:ea typeface="Helvetica Neue" panose="02000503000000020004" pitchFamily="2" charset="0"/>
                <a:cs typeface="Helvetica Neue" panose="02000503000000020004" pitchFamily="2" charset="0"/>
              </a:rPr>
              <a:t>would</a:t>
            </a:r>
            <a:r>
              <a:rPr lang="fi-FI" sz="1600" b="1" spc="-50" dirty="0">
                <a:solidFill>
                  <a:schemeClr val="bg1"/>
                </a:solidFill>
                <a:effectLst>
                  <a:glow rad="25400">
                    <a:schemeClr val="tx1">
                      <a:alpha val="54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fi-FI" sz="1600" b="1" spc="-50" dirty="0" err="1">
                <a:solidFill>
                  <a:schemeClr val="bg1"/>
                </a:solidFill>
                <a:effectLst>
                  <a:glow rad="25400">
                    <a:schemeClr val="tx1">
                      <a:alpha val="54000"/>
                    </a:schemeClr>
                  </a:glow>
                </a:effectLst>
                <a:latin typeface="Helvetica Neue" panose="02000503000000020004" pitchFamily="2" charset="0"/>
                <a:ea typeface="Helvetica Neue" panose="02000503000000020004" pitchFamily="2" charset="0"/>
                <a:cs typeface="Helvetica Neue" panose="02000503000000020004" pitchFamily="2" charset="0"/>
              </a:rPr>
              <a:t>span</a:t>
            </a:r>
            <a:r>
              <a:rPr lang="fi-FI" sz="1600" b="1" spc="-50" dirty="0">
                <a:solidFill>
                  <a:schemeClr val="bg1"/>
                </a:solidFill>
                <a:effectLst>
                  <a:glow rad="25400">
                    <a:schemeClr val="tx1">
                      <a:alpha val="54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fi-FI" sz="1600" b="1" spc="-50" dirty="0" err="1">
                <a:solidFill>
                  <a:schemeClr val="bg1"/>
                </a:solidFill>
                <a:effectLst>
                  <a:glow rad="25400">
                    <a:schemeClr val="tx1">
                      <a:alpha val="54000"/>
                    </a:schemeClr>
                  </a:glow>
                </a:effectLst>
                <a:latin typeface="Helvetica Neue" panose="02000503000000020004" pitchFamily="2" charset="0"/>
                <a:ea typeface="Helvetica Neue" panose="02000503000000020004" pitchFamily="2" charset="0"/>
                <a:cs typeface="Helvetica Neue" panose="02000503000000020004" pitchFamily="2" charset="0"/>
              </a:rPr>
              <a:t>from</a:t>
            </a:r>
            <a:r>
              <a:rPr lang="fi-FI" sz="1600" b="1" spc="-50" dirty="0">
                <a:solidFill>
                  <a:schemeClr val="bg1"/>
                </a:solidFill>
                <a:effectLst>
                  <a:glow rad="25400">
                    <a:schemeClr val="tx1">
                      <a:alpha val="54000"/>
                    </a:schemeClr>
                  </a:glow>
                </a:effectLst>
                <a:latin typeface="Helvetica Neue" panose="02000503000000020004" pitchFamily="2" charset="0"/>
                <a:ea typeface="Helvetica Neue" panose="02000503000000020004" pitchFamily="2" charset="0"/>
                <a:cs typeface="Helvetica Neue" panose="02000503000000020004" pitchFamily="2" charset="0"/>
              </a:rPr>
              <a:t> Kallio to Ruoholahti. Otaniemi </a:t>
            </a:r>
            <a:r>
              <a:rPr lang="fi-FI" sz="1600" b="1" spc="-50" dirty="0" err="1">
                <a:solidFill>
                  <a:schemeClr val="bg1"/>
                </a:solidFill>
                <a:effectLst>
                  <a:glow rad="25400">
                    <a:schemeClr val="tx1">
                      <a:alpha val="54000"/>
                    </a:schemeClr>
                  </a:glow>
                </a:effectLst>
                <a:latin typeface="Helvetica Neue" panose="02000503000000020004" pitchFamily="2" charset="0"/>
                <a:ea typeface="Helvetica Neue" panose="02000503000000020004" pitchFamily="2" charset="0"/>
                <a:cs typeface="Helvetica Neue" panose="02000503000000020004" pitchFamily="2" charset="0"/>
              </a:rPr>
              <a:t>could</a:t>
            </a:r>
            <a:r>
              <a:rPr lang="fi-FI" sz="1600" b="1" spc="-50" dirty="0">
                <a:solidFill>
                  <a:schemeClr val="bg1"/>
                </a:solidFill>
                <a:effectLst>
                  <a:glow rad="25400">
                    <a:schemeClr val="tx1">
                      <a:alpha val="54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fi-FI" sz="1600" b="1" spc="-50" dirty="0" err="1">
                <a:solidFill>
                  <a:schemeClr val="bg1"/>
                </a:solidFill>
                <a:effectLst>
                  <a:glow rad="25400">
                    <a:schemeClr val="tx1">
                      <a:alpha val="54000"/>
                    </a:schemeClr>
                  </a:glow>
                </a:effectLst>
                <a:latin typeface="Helvetica Neue" panose="02000503000000020004" pitchFamily="2" charset="0"/>
                <a:ea typeface="Helvetica Neue" panose="02000503000000020004" pitchFamily="2" charset="0"/>
                <a:cs typeface="Helvetica Neue" panose="02000503000000020004" pitchFamily="2" charset="0"/>
              </a:rPr>
              <a:t>have</a:t>
            </a:r>
            <a:r>
              <a:rPr lang="fi-FI" sz="1600" b="1" spc="-50" dirty="0">
                <a:solidFill>
                  <a:schemeClr val="bg1"/>
                </a:solidFill>
                <a:effectLst>
                  <a:glow rad="25400">
                    <a:schemeClr val="tx1">
                      <a:alpha val="54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fi-FI" sz="1600" b="1" spc="-50" dirty="0" err="1">
                <a:solidFill>
                  <a:schemeClr val="bg1"/>
                </a:solidFill>
                <a:effectLst>
                  <a:glow rad="25400">
                    <a:schemeClr val="tx1">
                      <a:alpha val="54000"/>
                    </a:schemeClr>
                  </a:glow>
                </a:effectLst>
                <a:latin typeface="Helvetica Neue" panose="02000503000000020004" pitchFamily="2" charset="0"/>
                <a:ea typeface="Helvetica Neue" panose="02000503000000020004" pitchFamily="2" charset="0"/>
                <a:cs typeface="Helvetica Neue" panose="02000503000000020004" pitchFamily="2" charset="0"/>
              </a:rPr>
              <a:t>six</a:t>
            </a:r>
            <a:r>
              <a:rPr lang="fi-FI" sz="1600" b="1" spc="-50" dirty="0">
                <a:solidFill>
                  <a:schemeClr val="bg1"/>
                </a:solidFill>
                <a:effectLst>
                  <a:glow rad="25400">
                    <a:schemeClr val="tx1">
                      <a:alpha val="54000"/>
                    </a:schemeClr>
                  </a:glow>
                </a:effectLst>
                <a:latin typeface="Helvetica Neue" panose="02000503000000020004" pitchFamily="2" charset="0"/>
                <a:ea typeface="Helvetica Neue" panose="02000503000000020004" pitchFamily="2" charset="0"/>
                <a:cs typeface="Helvetica Neue" panose="02000503000000020004" pitchFamily="2" charset="0"/>
              </a:rPr>
              <a:t> </a:t>
            </a:r>
            <a:r>
              <a:rPr lang="fi-FI" sz="1600" b="1" spc="-50" dirty="0" err="1">
                <a:solidFill>
                  <a:schemeClr val="bg1"/>
                </a:solidFill>
                <a:effectLst>
                  <a:glow rad="25400">
                    <a:schemeClr val="tx1">
                      <a:alpha val="54000"/>
                    </a:schemeClr>
                  </a:glow>
                </a:effectLst>
                <a:latin typeface="Helvetica Neue" panose="02000503000000020004" pitchFamily="2" charset="0"/>
                <a:ea typeface="Helvetica Neue" panose="02000503000000020004" pitchFamily="2" charset="0"/>
                <a:cs typeface="Helvetica Neue" panose="02000503000000020004" pitchFamily="2" charset="0"/>
              </a:rPr>
              <a:t>boroughs</a:t>
            </a:r>
            <a:r>
              <a:rPr lang="fi-FI" sz="1600" b="1" spc="-50" dirty="0">
                <a:solidFill>
                  <a:schemeClr val="bg1"/>
                </a:solidFill>
                <a:effectLst>
                  <a:glow rad="25400">
                    <a:schemeClr val="tx1">
                      <a:alpha val="54000"/>
                    </a:schemeClr>
                  </a:glow>
                </a:effectLst>
                <a:latin typeface="Helvetica Neue" panose="02000503000000020004" pitchFamily="2" charset="0"/>
                <a:ea typeface="Helvetica Neue" panose="02000503000000020004" pitchFamily="2" charset="0"/>
                <a:cs typeface="Helvetica Neue" panose="02000503000000020004" pitchFamily="2" charset="0"/>
              </a:rPr>
              <a:t>.</a:t>
            </a:r>
            <a:br>
              <a:rPr lang="fi-FI" sz="1600" b="1" spc="-50" dirty="0">
                <a:solidFill>
                  <a:schemeClr val="bg1"/>
                </a:solidFill>
                <a:effectLst>
                  <a:glow rad="25400">
                    <a:schemeClr val="tx1">
                      <a:alpha val="54000"/>
                    </a:schemeClr>
                  </a:glow>
                </a:effectLst>
                <a:latin typeface="Helvetica Neue" panose="02000503000000020004" pitchFamily="2" charset="0"/>
                <a:ea typeface="Helvetica Neue" panose="02000503000000020004" pitchFamily="2" charset="0"/>
                <a:cs typeface="Helvetica Neue" panose="02000503000000020004" pitchFamily="2" charset="0"/>
              </a:rPr>
            </a:br>
            <a:br>
              <a:rPr lang="fi-FI" sz="1600" b="1" spc="-50" dirty="0">
                <a:solidFill>
                  <a:schemeClr val="bg1"/>
                </a:solidFill>
                <a:effectLst>
                  <a:glow rad="25400">
                    <a:schemeClr val="tx1">
                      <a:alpha val="54000"/>
                    </a:schemeClr>
                  </a:glow>
                </a:effectLst>
                <a:latin typeface="Helvetica Neue" panose="02000503000000020004" pitchFamily="2" charset="0"/>
                <a:ea typeface="Helvetica Neue" panose="02000503000000020004" pitchFamily="2" charset="0"/>
                <a:cs typeface="Helvetica Neue" panose="02000503000000020004" pitchFamily="2" charset="0"/>
              </a:rPr>
            </a:br>
            <a:endParaRPr lang="fi-FI" sz="1600" b="1" spc="-50" dirty="0">
              <a:solidFill>
                <a:schemeClr val="bg1"/>
              </a:solidFill>
              <a:effectLst>
                <a:glow rad="25400">
                  <a:schemeClr val="tx1">
                    <a:alpha val="54000"/>
                  </a:schemeClr>
                </a:glow>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 name="Picture 5" descr="logo-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4" y="4737880"/>
            <a:ext cx="1600200" cy="31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Freeform 7">
            <a:extLst>
              <a:ext uri="{FF2B5EF4-FFF2-40B4-BE49-F238E27FC236}">
                <a16:creationId xmlns:a16="http://schemas.microsoft.com/office/drawing/2014/main" id="{59044FF3-2F2F-8B4B-AD4A-CB8FE97D6FBA}"/>
              </a:ext>
            </a:extLst>
          </p:cNvPr>
          <p:cNvSpPr/>
          <p:nvPr/>
        </p:nvSpPr>
        <p:spPr>
          <a:xfrm>
            <a:off x="1646243" y="1541478"/>
            <a:ext cx="1971245" cy="1690951"/>
          </a:xfrm>
          <a:custGeom>
            <a:avLst/>
            <a:gdLst>
              <a:gd name="connsiteX0" fmla="*/ 1383088 w 1948270"/>
              <a:gd name="connsiteY0" fmla="*/ 381383 h 1916105"/>
              <a:gd name="connsiteX1" fmla="*/ 1677166 w 1948270"/>
              <a:gd name="connsiteY1" fmla="*/ 335433 h 1916105"/>
              <a:gd name="connsiteX2" fmla="*/ 1755281 w 1948270"/>
              <a:gd name="connsiteY2" fmla="*/ 225154 h 1916105"/>
              <a:gd name="connsiteX3" fmla="*/ 1801230 w 1948270"/>
              <a:gd name="connsiteY3" fmla="*/ 257319 h 1916105"/>
              <a:gd name="connsiteX4" fmla="*/ 1782850 w 1948270"/>
              <a:gd name="connsiteY4" fmla="*/ 372193 h 1916105"/>
              <a:gd name="connsiteX5" fmla="*/ 1916105 w 1948270"/>
              <a:gd name="connsiteY5" fmla="*/ 491662 h 1916105"/>
              <a:gd name="connsiteX6" fmla="*/ 1948270 w 1948270"/>
              <a:gd name="connsiteY6" fmla="*/ 744386 h 1916105"/>
              <a:gd name="connsiteX7" fmla="*/ 1792040 w 1948270"/>
              <a:gd name="connsiteY7" fmla="*/ 914400 h 1916105"/>
              <a:gd name="connsiteX8" fmla="*/ 1792040 w 1948270"/>
              <a:gd name="connsiteY8" fmla="*/ 1295783 h 1916105"/>
              <a:gd name="connsiteX9" fmla="*/ 1631216 w 1948270"/>
              <a:gd name="connsiteY9" fmla="*/ 1452012 h 1916105"/>
              <a:gd name="connsiteX10" fmla="*/ 1649596 w 1948270"/>
              <a:gd name="connsiteY10" fmla="*/ 1520937 h 1916105"/>
              <a:gd name="connsiteX11" fmla="*/ 1773661 w 1948270"/>
              <a:gd name="connsiteY11" fmla="*/ 1484177 h 1916105"/>
              <a:gd name="connsiteX12" fmla="*/ 1787445 w 1948270"/>
              <a:gd name="connsiteY12" fmla="*/ 1585266 h 1916105"/>
              <a:gd name="connsiteX13" fmla="*/ 1599051 w 1948270"/>
              <a:gd name="connsiteY13" fmla="*/ 1631216 h 1916105"/>
              <a:gd name="connsiteX14" fmla="*/ 1263618 w 1948270"/>
              <a:gd name="connsiteY14" fmla="*/ 1916105 h 1916105"/>
              <a:gd name="connsiteX15" fmla="*/ 974135 w 1948270"/>
              <a:gd name="connsiteY15" fmla="*/ 1686356 h 1916105"/>
              <a:gd name="connsiteX16" fmla="*/ 408953 w 1948270"/>
              <a:gd name="connsiteY16" fmla="*/ 1281998 h 1916105"/>
              <a:gd name="connsiteX17" fmla="*/ 243534 w 1948270"/>
              <a:gd name="connsiteY17" fmla="*/ 1079819 h 1916105"/>
              <a:gd name="connsiteX18" fmla="*/ 68925 w 1948270"/>
              <a:gd name="connsiteY18" fmla="*/ 799526 h 1916105"/>
              <a:gd name="connsiteX19" fmla="*/ 0 w 1948270"/>
              <a:gd name="connsiteY19" fmla="*/ 312458 h 1916105"/>
              <a:gd name="connsiteX20" fmla="*/ 542207 w 1948270"/>
              <a:gd name="connsiteY20" fmla="*/ 0 h 1916105"/>
              <a:gd name="connsiteX21" fmla="*/ 652487 w 1948270"/>
              <a:gd name="connsiteY21" fmla="*/ 408953 h 1916105"/>
              <a:gd name="connsiteX22" fmla="*/ 896020 w 1948270"/>
              <a:gd name="connsiteY22" fmla="*/ 647892 h 1916105"/>
              <a:gd name="connsiteX23" fmla="*/ 946565 w 1948270"/>
              <a:gd name="connsiteY23" fmla="*/ 703031 h 1916105"/>
              <a:gd name="connsiteX24" fmla="*/ 1043060 w 1948270"/>
              <a:gd name="connsiteY24" fmla="*/ 583562 h 1916105"/>
              <a:gd name="connsiteX25" fmla="*/ 1190099 w 1948270"/>
              <a:gd name="connsiteY25" fmla="*/ 680056 h 1916105"/>
              <a:gd name="connsiteX26" fmla="*/ 1383088 w 1948270"/>
              <a:gd name="connsiteY26" fmla="*/ 381383 h 1916105"/>
              <a:gd name="connsiteX0" fmla="*/ 1383088 w 1948270"/>
              <a:gd name="connsiteY0" fmla="*/ 156229 h 1690951"/>
              <a:gd name="connsiteX1" fmla="*/ 1677166 w 1948270"/>
              <a:gd name="connsiteY1" fmla="*/ 110279 h 1690951"/>
              <a:gd name="connsiteX2" fmla="*/ 1755281 w 1948270"/>
              <a:gd name="connsiteY2" fmla="*/ 0 h 1690951"/>
              <a:gd name="connsiteX3" fmla="*/ 1801230 w 1948270"/>
              <a:gd name="connsiteY3" fmla="*/ 32165 h 1690951"/>
              <a:gd name="connsiteX4" fmla="*/ 1782850 w 1948270"/>
              <a:gd name="connsiteY4" fmla="*/ 147039 h 1690951"/>
              <a:gd name="connsiteX5" fmla="*/ 1916105 w 1948270"/>
              <a:gd name="connsiteY5" fmla="*/ 266508 h 1690951"/>
              <a:gd name="connsiteX6" fmla="*/ 1948270 w 1948270"/>
              <a:gd name="connsiteY6" fmla="*/ 519232 h 1690951"/>
              <a:gd name="connsiteX7" fmla="*/ 1792040 w 1948270"/>
              <a:gd name="connsiteY7" fmla="*/ 689246 h 1690951"/>
              <a:gd name="connsiteX8" fmla="*/ 1792040 w 1948270"/>
              <a:gd name="connsiteY8" fmla="*/ 1070629 h 1690951"/>
              <a:gd name="connsiteX9" fmla="*/ 1631216 w 1948270"/>
              <a:gd name="connsiteY9" fmla="*/ 1226858 h 1690951"/>
              <a:gd name="connsiteX10" fmla="*/ 1649596 w 1948270"/>
              <a:gd name="connsiteY10" fmla="*/ 1295783 h 1690951"/>
              <a:gd name="connsiteX11" fmla="*/ 1773661 w 1948270"/>
              <a:gd name="connsiteY11" fmla="*/ 1259023 h 1690951"/>
              <a:gd name="connsiteX12" fmla="*/ 1787445 w 1948270"/>
              <a:gd name="connsiteY12" fmla="*/ 1360112 h 1690951"/>
              <a:gd name="connsiteX13" fmla="*/ 1599051 w 1948270"/>
              <a:gd name="connsiteY13" fmla="*/ 1406062 h 1690951"/>
              <a:gd name="connsiteX14" fmla="*/ 1263618 w 1948270"/>
              <a:gd name="connsiteY14" fmla="*/ 1690951 h 1690951"/>
              <a:gd name="connsiteX15" fmla="*/ 974135 w 1948270"/>
              <a:gd name="connsiteY15" fmla="*/ 1461202 h 1690951"/>
              <a:gd name="connsiteX16" fmla="*/ 408953 w 1948270"/>
              <a:gd name="connsiteY16" fmla="*/ 1056844 h 1690951"/>
              <a:gd name="connsiteX17" fmla="*/ 243534 w 1948270"/>
              <a:gd name="connsiteY17" fmla="*/ 854665 h 1690951"/>
              <a:gd name="connsiteX18" fmla="*/ 68925 w 1948270"/>
              <a:gd name="connsiteY18" fmla="*/ 574372 h 1690951"/>
              <a:gd name="connsiteX19" fmla="*/ 0 w 1948270"/>
              <a:gd name="connsiteY19" fmla="*/ 87304 h 1690951"/>
              <a:gd name="connsiteX20" fmla="*/ 399763 w 1948270"/>
              <a:gd name="connsiteY20" fmla="*/ 326243 h 1690951"/>
              <a:gd name="connsiteX21" fmla="*/ 652487 w 1948270"/>
              <a:gd name="connsiteY21" fmla="*/ 183799 h 1690951"/>
              <a:gd name="connsiteX22" fmla="*/ 896020 w 1948270"/>
              <a:gd name="connsiteY22" fmla="*/ 422738 h 1690951"/>
              <a:gd name="connsiteX23" fmla="*/ 946565 w 1948270"/>
              <a:gd name="connsiteY23" fmla="*/ 477877 h 1690951"/>
              <a:gd name="connsiteX24" fmla="*/ 1043060 w 1948270"/>
              <a:gd name="connsiteY24" fmla="*/ 358408 h 1690951"/>
              <a:gd name="connsiteX25" fmla="*/ 1190099 w 1948270"/>
              <a:gd name="connsiteY25" fmla="*/ 454902 h 1690951"/>
              <a:gd name="connsiteX26" fmla="*/ 1383088 w 1948270"/>
              <a:gd name="connsiteY26" fmla="*/ 156229 h 1690951"/>
              <a:gd name="connsiteX0" fmla="*/ 1314163 w 1879345"/>
              <a:gd name="connsiteY0" fmla="*/ 156229 h 1690951"/>
              <a:gd name="connsiteX1" fmla="*/ 1608241 w 1879345"/>
              <a:gd name="connsiteY1" fmla="*/ 110279 h 1690951"/>
              <a:gd name="connsiteX2" fmla="*/ 1686356 w 1879345"/>
              <a:gd name="connsiteY2" fmla="*/ 0 h 1690951"/>
              <a:gd name="connsiteX3" fmla="*/ 1732305 w 1879345"/>
              <a:gd name="connsiteY3" fmla="*/ 32165 h 1690951"/>
              <a:gd name="connsiteX4" fmla="*/ 1713925 w 1879345"/>
              <a:gd name="connsiteY4" fmla="*/ 147039 h 1690951"/>
              <a:gd name="connsiteX5" fmla="*/ 1847180 w 1879345"/>
              <a:gd name="connsiteY5" fmla="*/ 266508 h 1690951"/>
              <a:gd name="connsiteX6" fmla="*/ 1879345 w 1879345"/>
              <a:gd name="connsiteY6" fmla="*/ 519232 h 1690951"/>
              <a:gd name="connsiteX7" fmla="*/ 1723115 w 1879345"/>
              <a:gd name="connsiteY7" fmla="*/ 689246 h 1690951"/>
              <a:gd name="connsiteX8" fmla="*/ 1723115 w 1879345"/>
              <a:gd name="connsiteY8" fmla="*/ 1070629 h 1690951"/>
              <a:gd name="connsiteX9" fmla="*/ 1562291 w 1879345"/>
              <a:gd name="connsiteY9" fmla="*/ 1226858 h 1690951"/>
              <a:gd name="connsiteX10" fmla="*/ 1580671 w 1879345"/>
              <a:gd name="connsiteY10" fmla="*/ 1295783 h 1690951"/>
              <a:gd name="connsiteX11" fmla="*/ 1704736 w 1879345"/>
              <a:gd name="connsiteY11" fmla="*/ 1259023 h 1690951"/>
              <a:gd name="connsiteX12" fmla="*/ 1718520 w 1879345"/>
              <a:gd name="connsiteY12" fmla="*/ 1360112 h 1690951"/>
              <a:gd name="connsiteX13" fmla="*/ 1530126 w 1879345"/>
              <a:gd name="connsiteY13" fmla="*/ 1406062 h 1690951"/>
              <a:gd name="connsiteX14" fmla="*/ 1194693 w 1879345"/>
              <a:gd name="connsiteY14" fmla="*/ 1690951 h 1690951"/>
              <a:gd name="connsiteX15" fmla="*/ 905210 w 1879345"/>
              <a:gd name="connsiteY15" fmla="*/ 1461202 h 1690951"/>
              <a:gd name="connsiteX16" fmla="*/ 340028 w 1879345"/>
              <a:gd name="connsiteY16" fmla="*/ 1056844 h 1690951"/>
              <a:gd name="connsiteX17" fmla="*/ 174609 w 1879345"/>
              <a:gd name="connsiteY17" fmla="*/ 854665 h 1690951"/>
              <a:gd name="connsiteX18" fmla="*/ 0 w 1879345"/>
              <a:gd name="connsiteY18" fmla="*/ 574372 h 1690951"/>
              <a:gd name="connsiteX19" fmla="*/ 160824 w 1879345"/>
              <a:gd name="connsiteY19" fmla="*/ 464092 h 1690951"/>
              <a:gd name="connsiteX20" fmla="*/ 330838 w 1879345"/>
              <a:gd name="connsiteY20" fmla="*/ 326243 h 1690951"/>
              <a:gd name="connsiteX21" fmla="*/ 583562 w 1879345"/>
              <a:gd name="connsiteY21" fmla="*/ 183799 h 1690951"/>
              <a:gd name="connsiteX22" fmla="*/ 827095 w 1879345"/>
              <a:gd name="connsiteY22" fmla="*/ 422738 h 1690951"/>
              <a:gd name="connsiteX23" fmla="*/ 877640 w 1879345"/>
              <a:gd name="connsiteY23" fmla="*/ 477877 h 1690951"/>
              <a:gd name="connsiteX24" fmla="*/ 974135 w 1879345"/>
              <a:gd name="connsiteY24" fmla="*/ 358408 h 1690951"/>
              <a:gd name="connsiteX25" fmla="*/ 1121174 w 1879345"/>
              <a:gd name="connsiteY25" fmla="*/ 454902 h 1690951"/>
              <a:gd name="connsiteX26" fmla="*/ 1314163 w 1879345"/>
              <a:gd name="connsiteY26" fmla="*/ 156229 h 1690951"/>
              <a:gd name="connsiteX0" fmla="*/ 1314163 w 1879345"/>
              <a:gd name="connsiteY0" fmla="*/ 156229 h 1690951"/>
              <a:gd name="connsiteX1" fmla="*/ 1608241 w 1879345"/>
              <a:gd name="connsiteY1" fmla="*/ 110279 h 1690951"/>
              <a:gd name="connsiteX2" fmla="*/ 1686356 w 1879345"/>
              <a:gd name="connsiteY2" fmla="*/ 0 h 1690951"/>
              <a:gd name="connsiteX3" fmla="*/ 1732305 w 1879345"/>
              <a:gd name="connsiteY3" fmla="*/ 32165 h 1690951"/>
              <a:gd name="connsiteX4" fmla="*/ 1713925 w 1879345"/>
              <a:gd name="connsiteY4" fmla="*/ 147039 h 1690951"/>
              <a:gd name="connsiteX5" fmla="*/ 1847180 w 1879345"/>
              <a:gd name="connsiteY5" fmla="*/ 266508 h 1690951"/>
              <a:gd name="connsiteX6" fmla="*/ 1879345 w 1879345"/>
              <a:gd name="connsiteY6" fmla="*/ 519232 h 1690951"/>
              <a:gd name="connsiteX7" fmla="*/ 1723115 w 1879345"/>
              <a:gd name="connsiteY7" fmla="*/ 689246 h 1690951"/>
              <a:gd name="connsiteX8" fmla="*/ 1723115 w 1879345"/>
              <a:gd name="connsiteY8" fmla="*/ 1070629 h 1690951"/>
              <a:gd name="connsiteX9" fmla="*/ 1562291 w 1879345"/>
              <a:gd name="connsiteY9" fmla="*/ 1226858 h 1690951"/>
              <a:gd name="connsiteX10" fmla="*/ 1580671 w 1879345"/>
              <a:gd name="connsiteY10" fmla="*/ 1295783 h 1690951"/>
              <a:gd name="connsiteX11" fmla="*/ 1704736 w 1879345"/>
              <a:gd name="connsiteY11" fmla="*/ 1259023 h 1690951"/>
              <a:gd name="connsiteX12" fmla="*/ 1718520 w 1879345"/>
              <a:gd name="connsiteY12" fmla="*/ 1360112 h 1690951"/>
              <a:gd name="connsiteX13" fmla="*/ 1530126 w 1879345"/>
              <a:gd name="connsiteY13" fmla="*/ 1406062 h 1690951"/>
              <a:gd name="connsiteX14" fmla="*/ 1194693 w 1879345"/>
              <a:gd name="connsiteY14" fmla="*/ 1690951 h 1690951"/>
              <a:gd name="connsiteX15" fmla="*/ 905210 w 1879345"/>
              <a:gd name="connsiteY15" fmla="*/ 1461202 h 1690951"/>
              <a:gd name="connsiteX16" fmla="*/ 340028 w 1879345"/>
              <a:gd name="connsiteY16" fmla="*/ 1056844 h 1690951"/>
              <a:gd name="connsiteX17" fmla="*/ 174609 w 1879345"/>
              <a:gd name="connsiteY17" fmla="*/ 854665 h 1690951"/>
              <a:gd name="connsiteX18" fmla="*/ 0 w 1879345"/>
              <a:gd name="connsiteY18" fmla="*/ 574372 h 1690951"/>
              <a:gd name="connsiteX19" fmla="*/ 160824 w 1879345"/>
              <a:gd name="connsiteY19" fmla="*/ 464092 h 1690951"/>
              <a:gd name="connsiteX20" fmla="*/ 330838 w 1879345"/>
              <a:gd name="connsiteY20" fmla="*/ 326243 h 1690951"/>
              <a:gd name="connsiteX21" fmla="*/ 340028 w 1879345"/>
              <a:gd name="connsiteY21" fmla="*/ 510042 h 1690951"/>
              <a:gd name="connsiteX22" fmla="*/ 827095 w 1879345"/>
              <a:gd name="connsiteY22" fmla="*/ 422738 h 1690951"/>
              <a:gd name="connsiteX23" fmla="*/ 877640 w 1879345"/>
              <a:gd name="connsiteY23" fmla="*/ 477877 h 1690951"/>
              <a:gd name="connsiteX24" fmla="*/ 974135 w 1879345"/>
              <a:gd name="connsiteY24" fmla="*/ 358408 h 1690951"/>
              <a:gd name="connsiteX25" fmla="*/ 1121174 w 1879345"/>
              <a:gd name="connsiteY25" fmla="*/ 454902 h 1690951"/>
              <a:gd name="connsiteX26" fmla="*/ 1314163 w 1879345"/>
              <a:gd name="connsiteY26" fmla="*/ 156229 h 1690951"/>
              <a:gd name="connsiteX0" fmla="*/ 1314163 w 1879345"/>
              <a:gd name="connsiteY0" fmla="*/ 156229 h 1690951"/>
              <a:gd name="connsiteX1" fmla="*/ 1608241 w 1879345"/>
              <a:gd name="connsiteY1" fmla="*/ 110279 h 1690951"/>
              <a:gd name="connsiteX2" fmla="*/ 1686356 w 1879345"/>
              <a:gd name="connsiteY2" fmla="*/ 0 h 1690951"/>
              <a:gd name="connsiteX3" fmla="*/ 1732305 w 1879345"/>
              <a:gd name="connsiteY3" fmla="*/ 32165 h 1690951"/>
              <a:gd name="connsiteX4" fmla="*/ 1713925 w 1879345"/>
              <a:gd name="connsiteY4" fmla="*/ 147039 h 1690951"/>
              <a:gd name="connsiteX5" fmla="*/ 1847180 w 1879345"/>
              <a:gd name="connsiteY5" fmla="*/ 266508 h 1690951"/>
              <a:gd name="connsiteX6" fmla="*/ 1879345 w 1879345"/>
              <a:gd name="connsiteY6" fmla="*/ 519232 h 1690951"/>
              <a:gd name="connsiteX7" fmla="*/ 1723115 w 1879345"/>
              <a:gd name="connsiteY7" fmla="*/ 689246 h 1690951"/>
              <a:gd name="connsiteX8" fmla="*/ 1723115 w 1879345"/>
              <a:gd name="connsiteY8" fmla="*/ 1070629 h 1690951"/>
              <a:gd name="connsiteX9" fmla="*/ 1562291 w 1879345"/>
              <a:gd name="connsiteY9" fmla="*/ 1226858 h 1690951"/>
              <a:gd name="connsiteX10" fmla="*/ 1580671 w 1879345"/>
              <a:gd name="connsiteY10" fmla="*/ 1295783 h 1690951"/>
              <a:gd name="connsiteX11" fmla="*/ 1704736 w 1879345"/>
              <a:gd name="connsiteY11" fmla="*/ 1259023 h 1690951"/>
              <a:gd name="connsiteX12" fmla="*/ 1718520 w 1879345"/>
              <a:gd name="connsiteY12" fmla="*/ 1360112 h 1690951"/>
              <a:gd name="connsiteX13" fmla="*/ 1530126 w 1879345"/>
              <a:gd name="connsiteY13" fmla="*/ 1406062 h 1690951"/>
              <a:gd name="connsiteX14" fmla="*/ 1194693 w 1879345"/>
              <a:gd name="connsiteY14" fmla="*/ 1690951 h 1690951"/>
              <a:gd name="connsiteX15" fmla="*/ 905210 w 1879345"/>
              <a:gd name="connsiteY15" fmla="*/ 1461202 h 1690951"/>
              <a:gd name="connsiteX16" fmla="*/ 340028 w 1879345"/>
              <a:gd name="connsiteY16" fmla="*/ 1056844 h 1690951"/>
              <a:gd name="connsiteX17" fmla="*/ 174609 w 1879345"/>
              <a:gd name="connsiteY17" fmla="*/ 854665 h 1690951"/>
              <a:gd name="connsiteX18" fmla="*/ 0 w 1879345"/>
              <a:gd name="connsiteY18" fmla="*/ 574372 h 1690951"/>
              <a:gd name="connsiteX19" fmla="*/ 160824 w 1879345"/>
              <a:gd name="connsiteY19" fmla="*/ 464092 h 1690951"/>
              <a:gd name="connsiteX20" fmla="*/ 330838 w 1879345"/>
              <a:gd name="connsiteY20" fmla="*/ 326243 h 1690951"/>
              <a:gd name="connsiteX21" fmla="*/ 340028 w 1879345"/>
              <a:gd name="connsiteY21" fmla="*/ 510042 h 1690951"/>
              <a:gd name="connsiteX22" fmla="*/ 753576 w 1879345"/>
              <a:gd name="connsiteY22" fmla="*/ 321648 h 1690951"/>
              <a:gd name="connsiteX23" fmla="*/ 877640 w 1879345"/>
              <a:gd name="connsiteY23" fmla="*/ 477877 h 1690951"/>
              <a:gd name="connsiteX24" fmla="*/ 974135 w 1879345"/>
              <a:gd name="connsiteY24" fmla="*/ 358408 h 1690951"/>
              <a:gd name="connsiteX25" fmla="*/ 1121174 w 1879345"/>
              <a:gd name="connsiteY25" fmla="*/ 454902 h 1690951"/>
              <a:gd name="connsiteX26" fmla="*/ 1314163 w 1879345"/>
              <a:gd name="connsiteY26" fmla="*/ 156229 h 1690951"/>
              <a:gd name="connsiteX0" fmla="*/ 1314163 w 1879345"/>
              <a:gd name="connsiteY0" fmla="*/ 156229 h 1690951"/>
              <a:gd name="connsiteX1" fmla="*/ 1608241 w 1879345"/>
              <a:gd name="connsiteY1" fmla="*/ 110279 h 1690951"/>
              <a:gd name="connsiteX2" fmla="*/ 1686356 w 1879345"/>
              <a:gd name="connsiteY2" fmla="*/ 0 h 1690951"/>
              <a:gd name="connsiteX3" fmla="*/ 1732305 w 1879345"/>
              <a:gd name="connsiteY3" fmla="*/ 32165 h 1690951"/>
              <a:gd name="connsiteX4" fmla="*/ 1713925 w 1879345"/>
              <a:gd name="connsiteY4" fmla="*/ 147039 h 1690951"/>
              <a:gd name="connsiteX5" fmla="*/ 1847180 w 1879345"/>
              <a:gd name="connsiteY5" fmla="*/ 266508 h 1690951"/>
              <a:gd name="connsiteX6" fmla="*/ 1879345 w 1879345"/>
              <a:gd name="connsiteY6" fmla="*/ 519232 h 1690951"/>
              <a:gd name="connsiteX7" fmla="*/ 1723115 w 1879345"/>
              <a:gd name="connsiteY7" fmla="*/ 689246 h 1690951"/>
              <a:gd name="connsiteX8" fmla="*/ 1723115 w 1879345"/>
              <a:gd name="connsiteY8" fmla="*/ 1070629 h 1690951"/>
              <a:gd name="connsiteX9" fmla="*/ 1562291 w 1879345"/>
              <a:gd name="connsiteY9" fmla="*/ 1226858 h 1690951"/>
              <a:gd name="connsiteX10" fmla="*/ 1580671 w 1879345"/>
              <a:gd name="connsiteY10" fmla="*/ 1295783 h 1690951"/>
              <a:gd name="connsiteX11" fmla="*/ 1704736 w 1879345"/>
              <a:gd name="connsiteY11" fmla="*/ 1259023 h 1690951"/>
              <a:gd name="connsiteX12" fmla="*/ 1718520 w 1879345"/>
              <a:gd name="connsiteY12" fmla="*/ 1360112 h 1690951"/>
              <a:gd name="connsiteX13" fmla="*/ 1530126 w 1879345"/>
              <a:gd name="connsiteY13" fmla="*/ 1406062 h 1690951"/>
              <a:gd name="connsiteX14" fmla="*/ 1194693 w 1879345"/>
              <a:gd name="connsiteY14" fmla="*/ 1690951 h 1690951"/>
              <a:gd name="connsiteX15" fmla="*/ 905210 w 1879345"/>
              <a:gd name="connsiteY15" fmla="*/ 1461202 h 1690951"/>
              <a:gd name="connsiteX16" fmla="*/ 340028 w 1879345"/>
              <a:gd name="connsiteY16" fmla="*/ 1056844 h 1690951"/>
              <a:gd name="connsiteX17" fmla="*/ 174609 w 1879345"/>
              <a:gd name="connsiteY17" fmla="*/ 854665 h 1690951"/>
              <a:gd name="connsiteX18" fmla="*/ 0 w 1879345"/>
              <a:gd name="connsiteY18" fmla="*/ 574372 h 1690951"/>
              <a:gd name="connsiteX19" fmla="*/ 160824 w 1879345"/>
              <a:gd name="connsiteY19" fmla="*/ 464092 h 1690951"/>
              <a:gd name="connsiteX20" fmla="*/ 192989 w 1879345"/>
              <a:gd name="connsiteY20" fmla="*/ 68924 h 1690951"/>
              <a:gd name="connsiteX21" fmla="*/ 340028 w 1879345"/>
              <a:gd name="connsiteY21" fmla="*/ 510042 h 1690951"/>
              <a:gd name="connsiteX22" fmla="*/ 753576 w 1879345"/>
              <a:gd name="connsiteY22" fmla="*/ 321648 h 1690951"/>
              <a:gd name="connsiteX23" fmla="*/ 877640 w 1879345"/>
              <a:gd name="connsiteY23" fmla="*/ 477877 h 1690951"/>
              <a:gd name="connsiteX24" fmla="*/ 974135 w 1879345"/>
              <a:gd name="connsiteY24" fmla="*/ 358408 h 1690951"/>
              <a:gd name="connsiteX25" fmla="*/ 1121174 w 1879345"/>
              <a:gd name="connsiteY25" fmla="*/ 454902 h 1690951"/>
              <a:gd name="connsiteX26" fmla="*/ 1314163 w 1879345"/>
              <a:gd name="connsiteY26" fmla="*/ 156229 h 1690951"/>
              <a:gd name="connsiteX0" fmla="*/ 1314163 w 1879345"/>
              <a:gd name="connsiteY0" fmla="*/ 156229 h 1690951"/>
              <a:gd name="connsiteX1" fmla="*/ 1608241 w 1879345"/>
              <a:gd name="connsiteY1" fmla="*/ 110279 h 1690951"/>
              <a:gd name="connsiteX2" fmla="*/ 1686356 w 1879345"/>
              <a:gd name="connsiteY2" fmla="*/ 0 h 1690951"/>
              <a:gd name="connsiteX3" fmla="*/ 1732305 w 1879345"/>
              <a:gd name="connsiteY3" fmla="*/ 32165 h 1690951"/>
              <a:gd name="connsiteX4" fmla="*/ 1713925 w 1879345"/>
              <a:gd name="connsiteY4" fmla="*/ 147039 h 1690951"/>
              <a:gd name="connsiteX5" fmla="*/ 1847180 w 1879345"/>
              <a:gd name="connsiteY5" fmla="*/ 266508 h 1690951"/>
              <a:gd name="connsiteX6" fmla="*/ 1879345 w 1879345"/>
              <a:gd name="connsiteY6" fmla="*/ 519232 h 1690951"/>
              <a:gd name="connsiteX7" fmla="*/ 1723115 w 1879345"/>
              <a:gd name="connsiteY7" fmla="*/ 689246 h 1690951"/>
              <a:gd name="connsiteX8" fmla="*/ 1723115 w 1879345"/>
              <a:gd name="connsiteY8" fmla="*/ 1070629 h 1690951"/>
              <a:gd name="connsiteX9" fmla="*/ 1562291 w 1879345"/>
              <a:gd name="connsiteY9" fmla="*/ 1226858 h 1690951"/>
              <a:gd name="connsiteX10" fmla="*/ 1580671 w 1879345"/>
              <a:gd name="connsiteY10" fmla="*/ 1295783 h 1690951"/>
              <a:gd name="connsiteX11" fmla="*/ 1704736 w 1879345"/>
              <a:gd name="connsiteY11" fmla="*/ 1259023 h 1690951"/>
              <a:gd name="connsiteX12" fmla="*/ 1718520 w 1879345"/>
              <a:gd name="connsiteY12" fmla="*/ 1360112 h 1690951"/>
              <a:gd name="connsiteX13" fmla="*/ 1530126 w 1879345"/>
              <a:gd name="connsiteY13" fmla="*/ 1406062 h 1690951"/>
              <a:gd name="connsiteX14" fmla="*/ 1194693 w 1879345"/>
              <a:gd name="connsiteY14" fmla="*/ 1690951 h 1690951"/>
              <a:gd name="connsiteX15" fmla="*/ 905210 w 1879345"/>
              <a:gd name="connsiteY15" fmla="*/ 1461202 h 1690951"/>
              <a:gd name="connsiteX16" fmla="*/ 340028 w 1879345"/>
              <a:gd name="connsiteY16" fmla="*/ 1056844 h 1690951"/>
              <a:gd name="connsiteX17" fmla="*/ 174609 w 1879345"/>
              <a:gd name="connsiteY17" fmla="*/ 854665 h 1690951"/>
              <a:gd name="connsiteX18" fmla="*/ 0 w 1879345"/>
              <a:gd name="connsiteY18" fmla="*/ 574372 h 1690951"/>
              <a:gd name="connsiteX19" fmla="*/ 160824 w 1879345"/>
              <a:gd name="connsiteY19" fmla="*/ 464092 h 1690951"/>
              <a:gd name="connsiteX20" fmla="*/ 192989 w 1879345"/>
              <a:gd name="connsiteY20" fmla="*/ 68924 h 1690951"/>
              <a:gd name="connsiteX21" fmla="*/ 340028 w 1879345"/>
              <a:gd name="connsiteY21" fmla="*/ 510042 h 1690951"/>
              <a:gd name="connsiteX22" fmla="*/ 785741 w 1879345"/>
              <a:gd name="connsiteY22" fmla="*/ 533017 h 1690951"/>
              <a:gd name="connsiteX23" fmla="*/ 877640 w 1879345"/>
              <a:gd name="connsiteY23" fmla="*/ 477877 h 1690951"/>
              <a:gd name="connsiteX24" fmla="*/ 974135 w 1879345"/>
              <a:gd name="connsiteY24" fmla="*/ 358408 h 1690951"/>
              <a:gd name="connsiteX25" fmla="*/ 1121174 w 1879345"/>
              <a:gd name="connsiteY25" fmla="*/ 454902 h 1690951"/>
              <a:gd name="connsiteX26" fmla="*/ 1314163 w 1879345"/>
              <a:gd name="connsiteY26" fmla="*/ 156229 h 1690951"/>
              <a:gd name="connsiteX0" fmla="*/ 1314163 w 1879345"/>
              <a:gd name="connsiteY0" fmla="*/ 156229 h 1690951"/>
              <a:gd name="connsiteX1" fmla="*/ 1608241 w 1879345"/>
              <a:gd name="connsiteY1" fmla="*/ 110279 h 1690951"/>
              <a:gd name="connsiteX2" fmla="*/ 1686356 w 1879345"/>
              <a:gd name="connsiteY2" fmla="*/ 0 h 1690951"/>
              <a:gd name="connsiteX3" fmla="*/ 1732305 w 1879345"/>
              <a:gd name="connsiteY3" fmla="*/ 32165 h 1690951"/>
              <a:gd name="connsiteX4" fmla="*/ 1713925 w 1879345"/>
              <a:gd name="connsiteY4" fmla="*/ 147039 h 1690951"/>
              <a:gd name="connsiteX5" fmla="*/ 1847180 w 1879345"/>
              <a:gd name="connsiteY5" fmla="*/ 266508 h 1690951"/>
              <a:gd name="connsiteX6" fmla="*/ 1879345 w 1879345"/>
              <a:gd name="connsiteY6" fmla="*/ 519232 h 1690951"/>
              <a:gd name="connsiteX7" fmla="*/ 1723115 w 1879345"/>
              <a:gd name="connsiteY7" fmla="*/ 689246 h 1690951"/>
              <a:gd name="connsiteX8" fmla="*/ 1723115 w 1879345"/>
              <a:gd name="connsiteY8" fmla="*/ 1070629 h 1690951"/>
              <a:gd name="connsiteX9" fmla="*/ 1562291 w 1879345"/>
              <a:gd name="connsiteY9" fmla="*/ 1226858 h 1690951"/>
              <a:gd name="connsiteX10" fmla="*/ 1580671 w 1879345"/>
              <a:gd name="connsiteY10" fmla="*/ 1295783 h 1690951"/>
              <a:gd name="connsiteX11" fmla="*/ 1704736 w 1879345"/>
              <a:gd name="connsiteY11" fmla="*/ 1259023 h 1690951"/>
              <a:gd name="connsiteX12" fmla="*/ 1718520 w 1879345"/>
              <a:gd name="connsiteY12" fmla="*/ 1360112 h 1690951"/>
              <a:gd name="connsiteX13" fmla="*/ 1530126 w 1879345"/>
              <a:gd name="connsiteY13" fmla="*/ 1406062 h 1690951"/>
              <a:gd name="connsiteX14" fmla="*/ 1194693 w 1879345"/>
              <a:gd name="connsiteY14" fmla="*/ 1690951 h 1690951"/>
              <a:gd name="connsiteX15" fmla="*/ 905210 w 1879345"/>
              <a:gd name="connsiteY15" fmla="*/ 1461202 h 1690951"/>
              <a:gd name="connsiteX16" fmla="*/ 340028 w 1879345"/>
              <a:gd name="connsiteY16" fmla="*/ 1056844 h 1690951"/>
              <a:gd name="connsiteX17" fmla="*/ 174609 w 1879345"/>
              <a:gd name="connsiteY17" fmla="*/ 854665 h 1690951"/>
              <a:gd name="connsiteX18" fmla="*/ 0 w 1879345"/>
              <a:gd name="connsiteY18" fmla="*/ 574372 h 1690951"/>
              <a:gd name="connsiteX19" fmla="*/ 160824 w 1879345"/>
              <a:gd name="connsiteY19" fmla="*/ 464092 h 1690951"/>
              <a:gd name="connsiteX20" fmla="*/ 192989 w 1879345"/>
              <a:gd name="connsiteY20" fmla="*/ 68924 h 1690951"/>
              <a:gd name="connsiteX21" fmla="*/ 597347 w 1879345"/>
              <a:gd name="connsiteY21" fmla="*/ 431928 h 1690951"/>
              <a:gd name="connsiteX22" fmla="*/ 785741 w 1879345"/>
              <a:gd name="connsiteY22" fmla="*/ 533017 h 1690951"/>
              <a:gd name="connsiteX23" fmla="*/ 877640 w 1879345"/>
              <a:gd name="connsiteY23" fmla="*/ 477877 h 1690951"/>
              <a:gd name="connsiteX24" fmla="*/ 974135 w 1879345"/>
              <a:gd name="connsiteY24" fmla="*/ 358408 h 1690951"/>
              <a:gd name="connsiteX25" fmla="*/ 1121174 w 1879345"/>
              <a:gd name="connsiteY25" fmla="*/ 454902 h 1690951"/>
              <a:gd name="connsiteX26" fmla="*/ 1314163 w 1879345"/>
              <a:gd name="connsiteY26" fmla="*/ 156229 h 1690951"/>
              <a:gd name="connsiteX0" fmla="*/ 1314163 w 1879345"/>
              <a:gd name="connsiteY0" fmla="*/ 156229 h 1690951"/>
              <a:gd name="connsiteX1" fmla="*/ 1608241 w 1879345"/>
              <a:gd name="connsiteY1" fmla="*/ 110279 h 1690951"/>
              <a:gd name="connsiteX2" fmla="*/ 1686356 w 1879345"/>
              <a:gd name="connsiteY2" fmla="*/ 0 h 1690951"/>
              <a:gd name="connsiteX3" fmla="*/ 1732305 w 1879345"/>
              <a:gd name="connsiteY3" fmla="*/ 32165 h 1690951"/>
              <a:gd name="connsiteX4" fmla="*/ 1713925 w 1879345"/>
              <a:gd name="connsiteY4" fmla="*/ 147039 h 1690951"/>
              <a:gd name="connsiteX5" fmla="*/ 1847180 w 1879345"/>
              <a:gd name="connsiteY5" fmla="*/ 266508 h 1690951"/>
              <a:gd name="connsiteX6" fmla="*/ 1879345 w 1879345"/>
              <a:gd name="connsiteY6" fmla="*/ 519232 h 1690951"/>
              <a:gd name="connsiteX7" fmla="*/ 1723115 w 1879345"/>
              <a:gd name="connsiteY7" fmla="*/ 689246 h 1690951"/>
              <a:gd name="connsiteX8" fmla="*/ 1723115 w 1879345"/>
              <a:gd name="connsiteY8" fmla="*/ 1070629 h 1690951"/>
              <a:gd name="connsiteX9" fmla="*/ 1562291 w 1879345"/>
              <a:gd name="connsiteY9" fmla="*/ 1226858 h 1690951"/>
              <a:gd name="connsiteX10" fmla="*/ 1580671 w 1879345"/>
              <a:gd name="connsiteY10" fmla="*/ 1295783 h 1690951"/>
              <a:gd name="connsiteX11" fmla="*/ 1704736 w 1879345"/>
              <a:gd name="connsiteY11" fmla="*/ 1259023 h 1690951"/>
              <a:gd name="connsiteX12" fmla="*/ 1718520 w 1879345"/>
              <a:gd name="connsiteY12" fmla="*/ 1360112 h 1690951"/>
              <a:gd name="connsiteX13" fmla="*/ 1530126 w 1879345"/>
              <a:gd name="connsiteY13" fmla="*/ 1406062 h 1690951"/>
              <a:gd name="connsiteX14" fmla="*/ 1194693 w 1879345"/>
              <a:gd name="connsiteY14" fmla="*/ 1690951 h 1690951"/>
              <a:gd name="connsiteX15" fmla="*/ 905210 w 1879345"/>
              <a:gd name="connsiteY15" fmla="*/ 1461202 h 1690951"/>
              <a:gd name="connsiteX16" fmla="*/ 340028 w 1879345"/>
              <a:gd name="connsiteY16" fmla="*/ 1056844 h 1690951"/>
              <a:gd name="connsiteX17" fmla="*/ 174609 w 1879345"/>
              <a:gd name="connsiteY17" fmla="*/ 854665 h 1690951"/>
              <a:gd name="connsiteX18" fmla="*/ 0 w 1879345"/>
              <a:gd name="connsiteY18" fmla="*/ 574372 h 1690951"/>
              <a:gd name="connsiteX19" fmla="*/ 160824 w 1879345"/>
              <a:gd name="connsiteY19" fmla="*/ 464092 h 1690951"/>
              <a:gd name="connsiteX20" fmla="*/ 340028 w 1879345"/>
              <a:gd name="connsiteY20" fmla="*/ 505446 h 1690951"/>
              <a:gd name="connsiteX21" fmla="*/ 597347 w 1879345"/>
              <a:gd name="connsiteY21" fmla="*/ 431928 h 1690951"/>
              <a:gd name="connsiteX22" fmla="*/ 785741 w 1879345"/>
              <a:gd name="connsiteY22" fmla="*/ 533017 h 1690951"/>
              <a:gd name="connsiteX23" fmla="*/ 877640 w 1879345"/>
              <a:gd name="connsiteY23" fmla="*/ 477877 h 1690951"/>
              <a:gd name="connsiteX24" fmla="*/ 974135 w 1879345"/>
              <a:gd name="connsiteY24" fmla="*/ 358408 h 1690951"/>
              <a:gd name="connsiteX25" fmla="*/ 1121174 w 1879345"/>
              <a:gd name="connsiteY25" fmla="*/ 454902 h 1690951"/>
              <a:gd name="connsiteX26" fmla="*/ 1314163 w 1879345"/>
              <a:gd name="connsiteY26" fmla="*/ 156229 h 1690951"/>
              <a:gd name="connsiteX0" fmla="*/ 1314163 w 1879345"/>
              <a:gd name="connsiteY0" fmla="*/ 156229 h 1690951"/>
              <a:gd name="connsiteX1" fmla="*/ 1608241 w 1879345"/>
              <a:gd name="connsiteY1" fmla="*/ 110279 h 1690951"/>
              <a:gd name="connsiteX2" fmla="*/ 1686356 w 1879345"/>
              <a:gd name="connsiteY2" fmla="*/ 0 h 1690951"/>
              <a:gd name="connsiteX3" fmla="*/ 1732305 w 1879345"/>
              <a:gd name="connsiteY3" fmla="*/ 32165 h 1690951"/>
              <a:gd name="connsiteX4" fmla="*/ 1713925 w 1879345"/>
              <a:gd name="connsiteY4" fmla="*/ 147039 h 1690951"/>
              <a:gd name="connsiteX5" fmla="*/ 1847180 w 1879345"/>
              <a:gd name="connsiteY5" fmla="*/ 266508 h 1690951"/>
              <a:gd name="connsiteX6" fmla="*/ 1879345 w 1879345"/>
              <a:gd name="connsiteY6" fmla="*/ 519232 h 1690951"/>
              <a:gd name="connsiteX7" fmla="*/ 1723115 w 1879345"/>
              <a:gd name="connsiteY7" fmla="*/ 689246 h 1690951"/>
              <a:gd name="connsiteX8" fmla="*/ 1723115 w 1879345"/>
              <a:gd name="connsiteY8" fmla="*/ 1070629 h 1690951"/>
              <a:gd name="connsiteX9" fmla="*/ 1562291 w 1879345"/>
              <a:gd name="connsiteY9" fmla="*/ 1226858 h 1690951"/>
              <a:gd name="connsiteX10" fmla="*/ 1580671 w 1879345"/>
              <a:gd name="connsiteY10" fmla="*/ 1295783 h 1690951"/>
              <a:gd name="connsiteX11" fmla="*/ 1704736 w 1879345"/>
              <a:gd name="connsiteY11" fmla="*/ 1259023 h 1690951"/>
              <a:gd name="connsiteX12" fmla="*/ 1718520 w 1879345"/>
              <a:gd name="connsiteY12" fmla="*/ 1360112 h 1690951"/>
              <a:gd name="connsiteX13" fmla="*/ 1530126 w 1879345"/>
              <a:gd name="connsiteY13" fmla="*/ 1406062 h 1690951"/>
              <a:gd name="connsiteX14" fmla="*/ 1194693 w 1879345"/>
              <a:gd name="connsiteY14" fmla="*/ 1690951 h 1690951"/>
              <a:gd name="connsiteX15" fmla="*/ 905210 w 1879345"/>
              <a:gd name="connsiteY15" fmla="*/ 1461202 h 1690951"/>
              <a:gd name="connsiteX16" fmla="*/ 340028 w 1879345"/>
              <a:gd name="connsiteY16" fmla="*/ 1056844 h 1690951"/>
              <a:gd name="connsiteX17" fmla="*/ 174609 w 1879345"/>
              <a:gd name="connsiteY17" fmla="*/ 854665 h 1690951"/>
              <a:gd name="connsiteX18" fmla="*/ 0 w 1879345"/>
              <a:gd name="connsiteY18" fmla="*/ 574372 h 1690951"/>
              <a:gd name="connsiteX19" fmla="*/ 170014 w 1879345"/>
              <a:gd name="connsiteY19" fmla="*/ 261913 h 1690951"/>
              <a:gd name="connsiteX20" fmla="*/ 340028 w 1879345"/>
              <a:gd name="connsiteY20" fmla="*/ 505446 h 1690951"/>
              <a:gd name="connsiteX21" fmla="*/ 597347 w 1879345"/>
              <a:gd name="connsiteY21" fmla="*/ 431928 h 1690951"/>
              <a:gd name="connsiteX22" fmla="*/ 785741 w 1879345"/>
              <a:gd name="connsiteY22" fmla="*/ 533017 h 1690951"/>
              <a:gd name="connsiteX23" fmla="*/ 877640 w 1879345"/>
              <a:gd name="connsiteY23" fmla="*/ 477877 h 1690951"/>
              <a:gd name="connsiteX24" fmla="*/ 974135 w 1879345"/>
              <a:gd name="connsiteY24" fmla="*/ 358408 h 1690951"/>
              <a:gd name="connsiteX25" fmla="*/ 1121174 w 1879345"/>
              <a:gd name="connsiteY25" fmla="*/ 454902 h 1690951"/>
              <a:gd name="connsiteX26" fmla="*/ 1314163 w 1879345"/>
              <a:gd name="connsiteY26" fmla="*/ 156229 h 1690951"/>
              <a:gd name="connsiteX0" fmla="*/ 1341733 w 1906915"/>
              <a:gd name="connsiteY0" fmla="*/ 156229 h 1690951"/>
              <a:gd name="connsiteX1" fmla="*/ 1635811 w 1906915"/>
              <a:gd name="connsiteY1" fmla="*/ 110279 h 1690951"/>
              <a:gd name="connsiteX2" fmla="*/ 1713926 w 1906915"/>
              <a:gd name="connsiteY2" fmla="*/ 0 h 1690951"/>
              <a:gd name="connsiteX3" fmla="*/ 1759875 w 1906915"/>
              <a:gd name="connsiteY3" fmla="*/ 32165 h 1690951"/>
              <a:gd name="connsiteX4" fmla="*/ 1741495 w 1906915"/>
              <a:gd name="connsiteY4" fmla="*/ 147039 h 1690951"/>
              <a:gd name="connsiteX5" fmla="*/ 1874750 w 1906915"/>
              <a:gd name="connsiteY5" fmla="*/ 266508 h 1690951"/>
              <a:gd name="connsiteX6" fmla="*/ 1906915 w 1906915"/>
              <a:gd name="connsiteY6" fmla="*/ 519232 h 1690951"/>
              <a:gd name="connsiteX7" fmla="*/ 1750685 w 1906915"/>
              <a:gd name="connsiteY7" fmla="*/ 689246 h 1690951"/>
              <a:gd name="connsiteX8" fmla="*/ 1750685 w 1906915"/>
              <a:gd name="connsiteY8" fmla="*/ 1070629 h 1690951"/>
              <a:gd name="connsiteX9" fmla="*/ 1589861 w 1906915"/>
              <a:gd name="connsiteY9" fmla="*/ 1226858 h 1690951"/>
              <a:gd name="connsiteX10" fmla="*/ 1608241 w 1906915"/>
              <a:gd name="connsiteY10" fmla="*/ 1295783 h 1690951"/>
              <a:gd name="connsiteX11" fmla="*/ 1732306 w 1906915"/>
              <a:gd name="connsiteY11" fmla="*/ 1259023 h 1690951"/>
              <a:gd name="connsiteX12" fmla="*/ 1746090 w 1906915"/>
              <a:gd name="connsiteY12" fmla="*/ 1360112 h 1690951"/>
              <a:gd name="connsiteX13" fmla="*/ 1557696 w 1906915"/>
              <a:gd name="connsiteY13" fmla="*/ 1406062 h 1690951"/>
              <a:gd name="connsiteX14" fmla="*/ 1222263 w 1906915"/>
              <a:gd name="connsiteY14" fmla="*/ 1690951 h 1690951"/>
              <a:gd name="connsiteX15" fmla="*/ 932780 w 1906915"/>
              <a:gd name="connsiteY15" fmla="*/ 1461202 h 1690951"/>
              <a:gd name="connsiteX16" fmla="*/ 367598 w 1906915"/>
              <a:gd name="connsiteY16" fmla="*/ 1056844 h 1690951"/>
              <a:gd name="connsiteX17" fmla="*/ 202179 w 1906915"/>
              <a:gd name="connsiteY17" fmla="*/ 854665 h 1690951"/>
              <a:gd name="connsiteX18" fmla="*/ 0 w 1906915"/>
              <a:gd name="connsiteY18" fmla="*/ 326243 h 1690951"/>
              <a:gd name="connsiteX19" fmla="*/ 197584 w 1906915"/>
              <a:gd name="connsiteY19" fmla="*/ 261913 h 1690951"/>
              <a:gd name="connsiteX20" fmla="*/ 367598 w 1906915"/>
              <a:gd name="connsiteY20" fmla="*/ 505446 h 1690951"/>
              <a:gd name="connsiteX21" fmla="*/ 624917 w 1906915"/>
              <a:gd name="connsiteY21" fmla="*/ 431928 h 1690951"/>
              <a:gd name="connsiteX22" fmla="*/ 813311 w 1906915"/>
              <a:gd name="connsiteY22" fmla="*/ 533017 h 1690951"/>
              <a:gd name="connsiteX23" fmla="*/ 905210 w 1906915"/>
              <a:gd name="connsiteY23" fmla="*/ 477877 h 1690951"/>
              <a:gd name="connsiteX24" fmla="*/ 1001705 w 1906915"/>
              <a:gd name="connsiteY24" fmla="*/ 358408 h 1690951"/>
              <a:gd name="connsiteX25" fmla="*/ 1148744 w 1906915"/>
              <a:gd name="connsiteY25" fmla="*/ 454902 h 1690951"/>
              <a:gd name="connsiteX26" fmla="*/ 1341733 w 1906915"/>
              <a:gd name="connsiteY26" fmla="*/ 156229 h 1690951"/>
              <a:gd name="connsiteX0" fmla="*/ 1447417 w 2012599"/>
              <a:gd name="connsiteY0" fmla="*/ 156229 h 1690951"/>
              <a:gd name="connsiteX1" fmla="*/ 1741495 w 2012599"/>
              <a:gd name="connsiteY1" fmla="*/ 110279 h 1690951"/>
              <a:gd name="connsiteX2" fmla="*/ 1819610 w 2012599"/>
              <a:gd name="connsiteY2" fmla="*/ 0 h 1690951"/>
              <a:gd name="connsiteX3" fmla="*/ 1865559 w 2012599"/>
              <a:gd name="connsiteY3" fmla="*/ 32165 h 1690951"/>
              <a:gd name="connsiteX4" fmla="*/ 1847179 w 2012599"/>
              <a:gd name="connsiteY4" fmla="*/ 147039 h 1690951"/>
              <a:gd name="connsiteX5" fmla="*/ 1980434 w 2012599"/>
              <a:gd name="connsiteY5" fmla="*/ 266508 h 1690951"/>
              <a:gd name="connsiteX6" fmla="*/ 2012599 w 2012599"/>
              <a:gd name="connsiteY6" fmla="*/ 519232 h 1690951"/>
              <a:gd name="connsiteX7" fmla="*/ 1856369 w 2012599"/>
              <a:gd name="connsiteY7" fmla="*/ 689246 h 1690951"/>
              <a:gd name="connsiteX8" fmla="*/ 1856369 w 2012599"/>
              <a:gd name="connsiteY8" fmla="*/ 1070629 h 1690951"/>
              <a:gd name="connsiteX9" fmla="*/ 1695545 w 2012599"/>
              <a:gd name="connsiteY9" fmla="*/ 1226858 h 1690951"/>
              <a:gd name="connsiteX10" fmla="*/ 1713925 w 2012599"/>
              <a:gd name="connsiteY10" fmla="*/ 1295783 h 1690951"/>
              <a:gd name="connsiteX11" fmla="*/ 1837990 w 2012599"/>
              <a:gd name="connsiteY11" fmla="*/ 1259023 h 1690951"/>
              <a:gd name="connsiteX12" fmla="*/ 1851774 w 2012599"/>
              <a:gd name="connsiteY12" fmla="*/ 1360112 h 1690951"/>
              <a:gd name="connsiteX13" fmla="*/ 1663380 w 2012599"/>
              <a:gd name="connsiteY13" fmla="*/ 1406062 h 1690951"/>
              <a:gd name="connsiteX14" fmla="*/ 1327947 w 2012599"/>
              <a:gd name="connsiteY14" fmla="*/ 1690951 h 1690951"/>
              <a:gd name="connsiteX15" fmla="*/ 1038464 w 2012599"/>
              <a:gd name="connsiteY15" fmla="*/ 1461202 h 1690951"/>
              <a:gd name="connsiteX16" fmla="*/ 473282 w 2012599"/>
              <a:gd name="connsiteY16" fmla="*/ 1056844 h 1690951"/>
              <a:gd name="connsiteX17" fmla="*/ 307863 w 2012599"/>
              <a:gd name="connsiteY17" fmla="*/ 854665 h 1690951"/>
              <a:gd name="connsiteX18" fmla="*/ 0 w 2012599"/>
              <a:gd name="connsiteY18" fmla="*/ 385978 h 1690951"/>
              <a:gd name="connsiteX19" fmla="*/ 303268 w 2012599"/>
              <a:gd name="connsiteY19" fmla="*/ 261913 h 1690951"/>
              <a:gd name="connsiteX20" fmla="*/ 473282 w 2012599"/>
              <a:gd name="connsiteY20" fmla="*/ 505446 h 1690951"/>
              <a:gd name="connsiteX21" fmla="*/ 730601 w 2012599"/>
              <a:gd name="connsiteY21" fmla="*/ 431928 h 1690951"/>
              <a:gd name="connsiteX22" fmla="*/ 918995 w 2012599"/>
              <a:gd name="connsiteY22" fmla="*/ 533017 h 1690951"/>
              <a:gd name="connsiteX23" fmla="*/ 1010894 w 2012599"/>
              <a:gd name="connsiteY23" fmla="*/ 477877 h 1690951"/>
              <a:gd name="connsiteX24" fmla="*/ 1107389 w 2012599"/>
              <a:gd name="connsiteY24" fmla="*/ 358408 h 1690951"/>
              <a:gd name="connsiteX25" fmla="*/ 1254428 w 2012599"/>
              <a:gd name="connsiteY25" fmla="*/ 454902 h 1690951"/>
              <a:gd name="connsiteX26" fmla="*/ 1447417 w 2012599"/>
              <a:gd name="connsiteY26" fmla="*/ 156229 h 1690951"/>
              <a:gd name="connsiteX0" fmla="*/ 1447417 w 2012599"/>
              <a:gd name="connsiteY0" fmla="*/ 156229 h 1690951"/>
              <a:gd name="connsiteX1" fmla="*/ 1741495 w 2012599"/>
              <a:gd name="connsiteY1" fmla="*/ 110279 h 1690951"/>
              <a:gd name="connsiteX2" fmla="*/ 1819610 w 2012599"/>
              <a:gd name="connsiteY2" fmla="*/ 0 h 1690951"/>
              <a:gd name="connsiteX3" fmla="*/ 1865559 w 2012599"/>
              <a:gd name="connsiteY3" fmla="*/ 32165 h 1690951"/>
              <a:gd name="connsiteX4" fmla="*/ 1847179 w 2012599"/>
              <a:gd name="connsiteY4" fmla="*/ 147039 h 1690951"/>
              <a:gd name="connsiteX5" fmla="*/ 1980434 w 2012599"/>
              <a:gd name="connsiteY5" fmla="*/ 266508 h 1690951"/>
              <a:gd name="connsiteX6" fmla="*/ 2012599 w 2012599"/>
              <a:gd name="connsiteY6" fmla="*/ 519232 h 1690951"/>
              <a:gd name="connsiteX7" fmla="*/ 1856369 w 2012599"/>
              <a:gd name="connsiteY7" fmla="*/ 689246 h 1690951"/>
              <a:gd name="connsiteX8" fmla="*/ 1856369 w 2012599"/>
              <a:gd name="connsiteY8" fmla="*/ 1070629 h 1690951"/>
              <a:gd name="connsiteX9" fmla="*/ 1695545 w 2012599"/>
              <a:gd name="connsiteY9" fmla="*/ 1226858 h 1690951"/>
              <a:gd name="connsiteX10" fmla="*/ 1713925 w 2012599"/>
              <a:gd name="connsiteY10" fmla="*/ 1295783 h 1690951"/>
              <a:gd name="connsiteX11" fmla="*/ 1837990 w 2012599"/>
              <a:gd name="connsiteY11" fmla="*/ 1259023 h 1690951"/>
              <a:gd name="connsiteX12" fmla="*/ 1851774 w 2012599"/>
              <a:gd name="connsiteY12" fmla="*/ 1360112 h 1690951"/>
              <a:gd name="connsiteX13" fmla="*/ 1663380 w 2012599"/>
              <a:gd name="connsiteY13" fmla="*/ 1406062 h 1690951"/>
              <a:gd name="connsiteX14" fmla="*/ 1327947 w 2012599"/>
              <a:gd name="connsiteY14" fmla="*/ 1690951 h 1690951"/>
              <a:gd name="connsiteX15" fmla="*/ 1038464 w 2012599"/>
              <a:gd name="connsiteY15" fmla="*/ 1461202 h 1690951"/>
              <a:gd name="connsiteX16" fmla="*/ 473282 w 2012599"/>
              <a:gd name="connsiteY16" fmla="*/ 1056844 h 1690951"/>
              <a:gd name="connsiteX17" fmla="*/ 183799 w 2012599"/>
              <a:gd name="connsiteY17" fmla="*/ 813310 h 1690951"/>
              <a:gd name="connsiteX18" fmla="*/ 0 w 2012599"/>
              <a:gd name="connsiteY18" fmla="*/ 385978 h 1690951"/>
              <a:gd name="connsiteX19" fmla="*/ 303268 w 2012599"/>
              <a:gd name="connsiteY19" fmla="*/ 261913 h 1690951"/>
              <a:gd name="connsiteX20" fmla="*/ 473282 w 2012599"/>
              <a:gd name="connsiteY20" fmla="*/ 505446 h 1690951"/>
              <a:gd name="connsiteX21" fmla="*/ 730601 w 2012599"/>
              <a:gd name="connsiteY21" fmla="*/ 431928 h 1690951"/>
              <a:gd name="connsiteX22" fmla="*/ 918995 w 2012599"/>
              <a:gd name="connsiteY22" fmla="*/ 533017 h 1690951"/>
              <a:gd name="connsiteX23" fmla="*/ 1010894 w 2012599"/>
              <a:gd name="connsiteY23" fmla="*/ 477877 h 1690951"/>
              <a:gd name="connsiteX24" fmla="*/ 1107389 w 2012599"/>
              <a:gd name="connsiteY24" fmla="*/ 358408 h 1690951"/>
              <a:gd name="connsiteX25" fmla="*/ 1254428 w 2012599"/>
              <a:gd name="connsiteY25" fmla="*/ 454902 h 1690951"/>
              <a:gd name="connsiteX26" fmla="*/ 1447417 w 2012599"/>
              <a:gd name="connsiteY26" fmla="*/ 156229 h 1690951"/>
              <a:gd name="connsiteX0" fmla="*/ 1406063 w 1971245"/>
              <a:gd name="connsiteY0" fmla="*/ 156229 h 1690951"/>
              <a:gd name="connsiteX1" fmla="*/ 1700141 w 1971245"/>
              <a:gd name="connsiteY1" fmla="*/ 110279 h 1690951"/>
              <a:gd name="connsiteX2" fmla="*/ 1778256 w 1971245"/>
              <a:gd name="connsiteY2" fmla="*/ 0 h 1690951"/>
              <a:gd name="connsiteX3" fmla="*/ 1824205 w 1971245"/>
              <a:gd name="connsiteY3" fmla="*/ 32165 h 1690951"/>
              <a:gd name="connsiteX4" fmla="*/ 1805825 w 1971245"/>
              <a:gd name="connsiteY4" fmla="*/ 147039 h 1690951"/>
              <a:gd name="connsiteX5" fmla="*/ 1939080 w 1971245"/>
              <a:gd name="connsiteY5" fmla="*/ 266508 h 1690951"/>
              <a:gd name="connsiteX6" fmla="*/ 1971245 w 1971245"/>
              <a:gd name="connsiteY6" fmla="*/ 519232 h 1690951"/>
              <a:gd name="connsiteX7" fmla="*/ 1815015 w 1971245"/>
              <a:gd name="connsiteY7" fmla="*/ 689246 h 1690951"/>
              <a:gd name="connsiteX8" fmla="*/ 1815015 w 1971245"/>
              <a:gd name="connsiteY8" fmla="*/ 1070629 h 1690951"/>
              <a:gd name="connsiteX9" fmla="*/ 1654191 w 1971245"/>
              <a:gd name="connsiteY9" fmla="*/ 1226858 h 1690951"/>
              <a:gd name="connsiteX10" fmla="*/ 1672571 w 1971245"/>
              <a:gd name="connsiteY10" fmla="*/ 1295783 h 1690951"/>
              <a:gd name="connsiteX11" fmla="*/ 1796636 w 1971245"/>
              <a:gd name="connsiteY11" fmla="*/ 1259023 h 1690951"/>
              <a:gd name="connsiteX12" fmla="*/ 1810420 w 1971245"/>
              <a:gd name="connsiteY12" fmla="*/ 1360112 h 1690951"/>
              <a:gd name="connsiteX13" fmla="*/ 1622026 w 1971245"/>
              <a:gd name="connsiteY13" fmla="*/ 1406062 h 1690951"/>
              <a:gd name="connsiteX14" fmla="*/ 1286593 w 1971245"/>
              <a:gd name="connsiteY14" fmla="*/ 1690951 h 1690951"/>
              <a:gd name="connsiteX15" fmla="*/ 997110 w 1971245"/>
              <a:gd name="connsiteY15" fmla="*/ 1461202 h 1690951"/>
              <a:gd name="connsiteX16" fmla="*/ 431928 w 1971245"/>
              <a:gd name="connsiteY16" fmla="*/ 1056844 h 1690951"/>
              <a:gd name="connsiteX17" fmla="*/ 142445 w 1971245"/>
              <a:gd name="connsiteY17" fmla="*/ 813310 h 1690951"/>
              <a:gd name="connsiteX18" fmla="*/ 0 w 1971245"/>
              <a:gd name="connsiteY18" fmla="*/ 363003 h 1690951"/>
              <a:gd name="connsiteX19" fmla="*/ 261914 w 1971245"/>
              <a:gd name="connsiteY19" fmla="*/ 261913 h 1690951"/>
              <a:gd name="connsiteX20" fmla="*/ 431928 w 1971245"/>
              <a:gd name="connsiteY20" fmla="*/ 505446 h 1690951"/>
              <a:gd name="connsiteX21" fmla="*/ 689247 w 1971245"/>
              <a:gd name="connsiteY21" fmla="*/ 431928 h 1690951"/>
              <a:gd name="connsiteX22" fmla="*/ 877641 w 1971245"/>
              <a:gd name="connsiteY22" fmla="*/ 533017 h 1690951"/>
              <a:gd name="connsiteX23" fmla="*/ 969540 w 1971245"/>
              <a:gd name="connsiteY23" fmla="*/ 477877 h 1690951"/>
              <a:gd name="connsiteX24" fmla="*/ 1066035 w 1971245"/>
              <a:gd name="connsiteY24" fmla="*/ 358408 h 1690951"/>
              <a:gd name="connsiteX25" fmla="*/ 1213074 w 1971245"/>
              <a:gd name="connsiteY25" fmla="*/ 454902 h 1690951"/>
              <a:gd name="connsiteX26" fmla="*/ 1406063 w 1971245"/>
              <a:gd name="connsiteY26" fmla="*/ 156229 h 1690951"/>
              <a:gd name="connsiteX0" fmla="*/ 1406063 w 1971245"/>
              <a:gd name="connsiteY0" fmla="*/ 156229 h 1690951"/>
              <a:gd name="connsiteX1" fmla="*/ 1700141 w 1971245"/>
              <a:gd name="connsiteY1" fmla="*/ 110279 h 1690951"/>
              <a:gd name="connsiteX2" fmla="*/ 1778256 w 1971245"/>
              <a:gd name="connsiteY2" fmla="*/ 0 h 1690951"/>
              <a:gd name="connsiteX3" fmla="*/ 1824205 w 1971245"/>
              <a:gd name="connsiteY3" fmla="*/ 32165 h 1690951"/>
              <a:gd name="connsiteX4" fmla="*/ 1805825 w 1971245"/>
              <a:gd name="connsiteY4" fmla="*/ 147039 h 1690951"/>
              <a:gd name="connsiteX5" fmla="*/ 1939080 w 1971245"/>
              <a:gd name="connsiteY5" fmla="*/ 266508 h 1690951"/>
              <a:gd name="connsiteX6" fmla="*/ 1971245 w 1971245"/>
              <a:gd name="connsiteY6" fmla="*/ 519232 h 1690951"/>
              <a:gd name="connsiteX7" fmla="*/ 1815015 w 1971245"/>
              <a:gd name="connsiteY7" fmla="*/ 689246 h 1690951"/>
              <a:gd name="connsiteX8" fmla="*/ 1815015 w 1971245"/>
              <a:gd name="connsiteY8" fmla="*/ 1070629 h 1690951"/>
              <a:gd name="connsiteX9" fmla="*/ 1654191 w 1971245"/>
              <a:gd name="connsiteY9" fmla="*/ 1226858 h 1690951"/>
              <a:gd name="connsiteX10" fmla="*/ 1672571 w 1971245"/>
              <a:gd name="connsiteY10" fmla="*/ 1295783 h 1690951"/>
              <a:gd name="connsiteX11" fmla="*/ 1796636 w 1971245"/>
              <a:gd name="connsiteY11" fmla="*/ 1259023 h 1690951"/>
              <a:gd name="connsiteX12" fmla="*/ 1810420 w 1971245"/>
              <a:gd name="connsiteY12" fmla="*/ 1360112 h 1690951"/>
              <a:gd name="connsiteX13" fmla="*/ 1622026 w 1971245"/>
              <a:gd name="connsiteY13" fmla="*/ 1406062 h 1690951"/>
              <a:gd name="connsiteX14" fmla="*/ 1286593 w 1971245"/>
              <a:gd name="connsiteY14" fmla="*/ 1690951 h 1690951"/>
              <a:gd name="connsiteX15" fmla="*/ 997110 w 1971245"/>
              <a:gd name="connsiteY15" fmla="*/ 1461202 h 1690951"/>
              <a:gd name="connsiteX16" fmla="*/ 431928 w 1971245"/>
              <a:gd name="connsiteY16" fmla="*/ 1056844 h 1690951"/>
              <a:gd name="connsiteX17" fmla="*/ 142445 w 1971245"/>
              <a:gd name="connsiteY17" fmla="*/ 813310 h 1690951"/>
              <a:gd name="connsiteX18" fmla="*/ 0 w 1971245"/>
              <a:gd name="connsiteY18" fmla="*/ 363003 h 1690951"/>
              <a:gd name="connsiteX19" fmla="*/ 275699 w 1971245"/>
              <a:gd name="connsiteY19" fmla="*/ 303267 h 1690951"/>
              <a:gd name="connsiteX20" fmla="*/ 431928 w 1971245"/>
              <a:gd name="connsiteY20" fmla="*/ 505446 h 1690951"/>
              <a:gd name="connsiteX21" fmla="*/ 689247 w 1971245"/>
              <a:gd name="connsiteY21" fmla="*/ 431928 h 1690951"/>
              <a:gd name="connsiteX22" fmla="*/ 877641 w 1971245"/>
              <a:gd name="connsiteY22" fmla="*/ 533017 h 1690951"/>
              <a:gd name="connsiteX23" fmla="*/ 969540 w 1971245"/>
              <a:gd name="connsiteY23" fmla="*/ 477877 h 1690951"/>
              <a:gd name="connsiteX24" fmla="*/ 1066035 w 1971245"/>
              <a:gd name="connsiteY24" fmla="*/ 358408 h 1690951"/>
              <a:gd name="connsiteX25" fmla="*/ 1213074 w 1971245"/>
              <a:gd name="connsiteY25" fmla="*/ 454902 h 1690951"/>
              <a:gd name="connsiteX26" fmla="*/ 1406063 w 1971245"/>
              <a:gd name="connsiteY26" fmla="*/ 156229 h 1690951"/>
              <a:gd name="connsiteX0" fmla="*/ 1387683 w 1952865"/>
              <a:gd name="connsiteY0" fmla="*/ 156229 h 1690951"/>
              <a:gd name="connsiteX1" fmla="*/ 1681761 w 1952865"/>
              <a:gd name="connsiteY1" fmla="*/ 110279 h 1690951"/>
              <a:gd name="connsiteX2" fmla="*/ 1759876 w 1952865"/>
              <a:gd name="connsiteY2" fmla="*/ 0 h 1690951"/>
              <a:gd name="connsiteX3" fmla="*/ 1805825 w 1952865"/>
              <a:gd name="connsiteY3" fmla="*/ 32165 h 1690951"/>
              <a:gd name="connsiteX4" fmla="*/ 1787445 w 1952865"/>
              <a:gd name="connsiteY4" fmla="*/ 147039 h 1690951"/>
              <a:gd name="connsiteX5" fmla="*/ 1920700 w 1952865"/>
              <a:gd name="connsiteY5" fmla="*/ 266508 h 1690951"/>
              <a:gd name="connsiteX6" fmla="*/ 1952865 w 1952865"/>
              <a:gd name="connsiteY6" fmla="*/ 519232 h 1690951"/>
              <a:gd name="connsiteX7" fmla="*/ 1796635 w 1952865"/>
              <a:gd name="connsiteY7" fmla="*/ 689246 h 1690951"/>
              <a:gd name="connsiteX8" fmla="*/ 1796635 w 1952865"/>
              <a:gd name="connsiteY8" fmla="*/ 1070629 h 1690951"/>
              <a:gd name="connsiteX9" fmla="*/ 1635811 w 1952865"/>
              <a:gd name="connsiteY9" fmla="*/ 1226858 h 1690951"/>
              <a:gd name="connsiteX10" fmla="*/ 1654191 w 1952865"/>
              <a:gd name="connsiteY10" fmla="*/ 1295783 h 1690951"/>
              <a:gd name="connsiteX11" fmla="*/ 1778256 w 1952865"/>
              <a:gd name="connsiteY11" fmla="*/ 1259023 h 1690951"/>
              <a:gd name="connsiteX12" fmla="*/ 1792040 w 1952865"/>
              <a:gd name="connsiteY12" fmla="*/ 1360112 h 1690951"/>
              <a:gd name="connsiteX13" fmla="*/ 1603646 w 1952865"/>
              <a:gd name="connsiteY13" fmla="*/ 1406062 h 1690951"/>
              <a:gd name="connsiteX14" fmla="*/ 1268213 w 1952865"/>
              <a:gd name="connsiteY14" fmla="*/ 1690951 h 1690951"/>
              <a:gd name="connsiteX15" fmla="*/ 978730 w 1952865"/>
              <a:gd name="connsiteY15" fmla="*/ 1461202 h 1690951"/>
              <a:gd name="connsiteX16" fmla="*/ 413548 w 1952865"/>
              <a:gd name="connsiteY16" fmla="*/ 1056844 h 1690951"/>
              <a:gd name="connsiteX17" fmla="*/ 124065 w 1952865"/>
              <a:gd name="connsiteY17" fmla="*/ 813310 h 1690951"/>
              <a:gd name="connsiteX18" fmla="*/ 0 w 1952865"/>
              <a:gd name="connsiteY18" fmla="*/ 436522 h 1690951"/>
              <a:gd name="connsiteX19" fmla="*/ 257319 w 1952865"/>
              <a:gd name="connsiteY19" fmla="*/ 303267 h 1690951"/>
              <a:gd name="connsiteX20" fmla="*/ 413548 w 1952865"/>
              <a:gd name="connsiteY20" fmla="*/ 505446 h 1690951"/>
              <a:gd name="connsiteX21" fmla="*/ 670867 w 1952865"/>
              <a:gd name="connsiteY21" fmla="*/ 431928 h 1690951"/>
              <a:gd name="connsiteX22" fmla="*/ 859261 w 1952865"/>
              <a:gd name="connsiteY22" fmla="*/ 533017 h 1690951"/>
              <a:gd name="connsiteX23" fmla="*/ 951160 w 1952865"/>
              <a:gd name="connsiteY23" fmla="*/ 477877 h 1690951"/>
              <a:gd name="connsiteX24" fmla="*/ 1047655 w 1952865"/>
              <a:gd name="connsiteY24" fmla="*/ 358408 h 1690951"/>
              <a:gd name="connsiteX25" fmla="*/ 1194694 w 1952865"/>
              <a:gd name="connsiteY25" fmla="*/ 454902 h 1690951"/>
              <a:gd name="connsiteX26" fmla="*/ 1387683 w 1952865"/>
              <a:gd name="connsiteY26" fmla="*/ 156229 h 1690951"/>
              <a:gd name="connsiteX0" fmla="*/ 1406063 w 1971245"/>
              <a:gd name="connsiteY0" fmla="*/ 156229 h 1690951"/>
              <a:gd name="connsiteX1" fmla="*/ 1700141 w 1971245"/>
              <a:gd name="connsiteY1" fmla="*/ 110279 h 1690951"/>
              <a:gd name="connsiteX2" fmla="*/ 1778256 w 1971245"/>
              <a:gd name="connsiteY2" fmla="*/ 0 h 1690951"/>
              <a:gd name="connsiteX3" fmla="*/ 1824205 w 1971245"/>
              <a:gd name="connsiteY3" fmla="*/ 32165 h 1690951"/>
              <a:gd name="connsiteX4" fmla="*/ 1805825 w 1971245"/>
              <a:gd name="connsiteY4" fmla="*/ 147039 h 1690951"/>
              <a:gd name="connsiteX5" fmla="*/ 1939080 w 1971245"/>
              <a:gd name="connsiteY5" fmla="*/ 266508 h 1690951"/>
              <a:gd name="connsiteX6" fmla="*/ 1971245 w 1971245"/>
              <a:gd name="connsiteY6" fmla="*/ 519232 h 1690951"/>
              <a:gd name="connsiteX7" fmla="*/ 1815015 w 1971245"/>
              <a:gd name="connsiteY7" fmla="*/ 689246 h 1690951"/>
              <a:gd name="connsiteX8" fmla="*/ 1815015 w 1971245"/>
              <a:gd name="connsiteY8" fmla="*/ 1070629 h 1690951"/>
              <a:gd name="connsiteX9" fmla="*/ 1654191 w 1971245"/>
              <a:gd name="connsiteY9" fmla="*/ 1226858 h 1690951"/>
              <a:gd name="connsiteX10" fmla="*/ 1672571 w 1971245"/>
              <a:gd name="connsiteY10" fmla="*/ 1295783 h 1690951"/>
              <a:gd name="connsiteX11" fmla="*/ 1796636 w 1971245"/>
              <a:gd name="connsiteY11" fmla="*/ 1259023 h 1690951"/>
              <a:gd name="connsiteX12" fmla="*/ 1810420 w 1971245"/>
              <a:gd name="connsiteY12" fmla="*/ 1360112 h 1690951"/>
              <a:gd name="connsiteX13" fmla="*/ 1622026 w 1971245"/>
              <a:gd name="connsiteY13" fmla="*/ 1406062 h 1690951"/>
              <a:gd name="connsiteX14" fmla="*/ 1286593 w 1971245"/>
              <a:gd name="connsiteY14" fmla="*/ 1690951 h 1690951"/>
              <a:gd name="connsiteX15" fmla="*/ 997110 w 1971245"/>
              <a:gd name="connsiteY15" fmla="*/ 1461202 h 1690951"/>
              <a:gd name="connsiteX16" fmla="*/ 431928 w 1971245"/>
              <a:gd name="connsiteY16" fmla="*/ 1056844 h 1690951"/>
              <a:gd name="connsiteX17" fmla="*/ 142445 w 1971245"/>
              <a:gd name="connsiteY17" fmla="*/ 813310 h 1690951"/>
              <a:gd name="connsiteX18" fmla="*/ 0 w 1971245"/>
              <a:gd name="connsiteY18" fmla="*/ 372192 h 1690951"/>
              <a:gd name="connsiteX19" fmla="*/ 275699 w 1971245"/>
              <a:gd name="connsiteY19" fmla="*/ 303267 h 1690951"/>
              <a:gd name="connsiteX20" fmla="*/ 431928 w 1971245"/>
              <a:gd name="connsiteY20" fmla="*/ 505446 h 1690951"/>
              <a:gd name="connsiteX21" fmla="*/ 689247 w 1971245"/>
              <a:gd name="connsiteY21" fmla="*/ 431928 h 1690951"/>
              <a:gd name="connsiteX22" fmla="*/ 877641 w 1971245"/>
              <a:gd name="connsiteY22" fmla="*/ 533017 h 1690951"/>
              <a:gd name="connsiteX23" fmla="*/ 969540 w 1971245"/>
              <a:gd name="connsiteY23" fmla="*/ 477877 h 1690951"/>
              <a:gd name="connsiteX24" fmla="*/ 1066035 w 1971245"/>
              <a:gd name="connsiteY24" fmla="*/ 358408 h 1690951"/>
              <a:gd name="connsiteX25" fmla="*/ 1213074 w 1971245"/>
              <a:gd name="connsiteY25" fmla="*/ 454902 h 1690951"/>
              <a:gd name="connsiteX26" fmla="*/ 1406063 w 1971245"/>
              <a:gd name="connsiteY26" fmla="*/ 156229 h 1690951"/>
              <a:gd name="connsiteX0" fmla="*/ 1406063 w 1971245"/>
              <a:gd name="connsiteY0" fmla="*/ 156229 h 1690951"/>
              <a:gd name="connsiteX1" fmla="*/ 1700141 w 1971245"/>
              <a:gd name="connsiteY1" fmla="*/ 110279 h 1690951"/>
              <a:gd name="connsiteX2" fmla="*/ 1778256 w 1971245"/>
              <a:gd name="connsiteY2" fmla="*/ 0 h 1690951"/>
              <a:gd name="connsiteX3" fmla="*/ 1824205 w 1971245"/>
              <a:gd name="connsiteY3" fmla="*/ 32165 h 1690951"/>
              <a:gd name="connsiteX4" fmla="*/ 1805825 w 1971245"/>
              <a:gd name="connsiteY4" fmla="*/ 147039 h 1690951"/>
              <a:gd name="connsiteX5" fmla="*/ 1939080 w 1971245"/>
              <a:gd name="connsiteY5" fmla="*/ 266508 h 1690951"/>
              <a:gd name="connsiteX6" fmla="*/ 1971245 w 1971245"/>
              <a:gd name="connsiteY6" fmla="*/ 519232 h 1690951"/>
              <a:gd name="connsiteX7" fmla="*/ 1815015 w 1971245"/>
              <a:gd name="connsiteY7" fmla="*/ 689246 h 1690951"/>
              <a:gd name="connsiteX8" fmla="*/ 1815015 w 1971245"/>
              <a:gd name="connsiteY8" fmla="*/ 1070629 h 1690951"/>
              <a:gd name="connsiteX9" fmla="*/ 1654191 w 1971245"/>
              <a:gd name="connsiteY9" fmla="*/ 1226858 h 1690951"/>
              <a:gd name="connsiteX10" fmla="*/ 1672571 w 1971245"/>
              <a:gd name="connsiteY10" fmla="*/ 1295783 h 1690951"/>
              <a:gd name="connsiteX11" fmla="*/ 1796636 w 1971245"/>
              <a:gd name="connsiteY11" fmla="*/ 1259023 h 1690951"/>
              <a:gd name="connsiteX12" fmla="*/ 1810420 w 1971245"/>
              <a:gd name="connsiteY12" fmla="*/ 1360112 h 1690951"/>
              <a:gd name="connsiteX13" fmla="*/ 1622026 w 1971245"/>
              <a:gd name="connsiteY13" fmla="*/ 1406062 h 1690951"/>
              <a:gd name="connsiteX14" fmla="*/ 1286593 w 1971245"/>
              <a:gd name="connsiteY14" fmla="*/ 1690951 h 1690951"/>
              <a:gd name="connsiteX15" fmla="*/ 997110 w 1971245"/>
              <a:gd name="connsiteY15" fmla="*/ 1461202 h 1690951"/>
              <a:gd name="connsiteX16" fmla="*/ 431928 w 1971245"/>
              <a:gd name="connsiteY16" fmla="*/ 1056844 h 1690951"/>
              <a:gd name="connsiteX17" fmla="*/ 142445 w 1971245"/>
              <a:gd name="connsiteY17" fmla="*/ 813310 h 1690951"/>
              <a:gd name="connsiteX18" fmla="*/ 0 w 1971245"/>
              <a:gd name="connsiteY18" fmla="*/ 372192 h 1690951"/>
              <a:gd name="connsiteX19" fmla="*/ 252724 w 1971245"/>
              <a:gd name="connsiteY19" fmla="*/ 248127 h 1690951"/>
              <a:gd name="connsiteX20" fmla="*/ 431928 w 1971245"/>
              <a:gd name="connsiteY20" fmla="*/ 505446 h 1690951"/>
              <a:gd name="connsiteX21" fmla="*/ 689247 w 1971245"/>
              <a:gd name="connsiteY21" fmla="*/ 431928 h 1690951"/>
              <a:gd name="connsiteX22" fmla="*/ 877641 w 1971245"/>
              <a:gd name="connsiteY22" fmla="*/ 533017 h 1690951"/>
              <a:gd name="connsiteX23" fmla="*/ 969540 w 1971245"/>
              <a:gd name="connsiteY23" fmla="*/ 477877 h 1690951"/>
              <a:gd name="connsiteX24" fmla="*/ 1066035 w 1971245"/>
              <a:gd name="connsiteY24" fmla="*/ 358408 h 1690951"/>
              <a:gd name="connsiteX25" fmla="*/ 1213074 w 1971245"/>
              <a:gd name="connsiteY25" fmla="*/ 454902 h 1690951"/>
              <a:gd name="connsiteX26" fmla="*/ 1406063 w 1971245"/>
              <a:gd name="connsiteY26" fmla="*/ 156229 h 1690951"/>
              <a:gd name="connsiteX0" fmla="*/ 1406063 w 1971245"/>
              <a:gd name="connsiteY0" fmla="*/ 156229 h 1690951"/>
              <a:gd name="connsiteX1" fmla="*/ 1700141 w 1971245"/>
              <a:gd name="connsiteY1" fmla="*/ 110279 h 1690951"/>
              <a:gd name="connsiteX2" fmla="*/ 1778256 w 1971245"/>
              <a:gd name="connsiteY2" fmla="*/ 0 h 1690951"/>
              <a:gd name="connsiteX3" fmla="*/ 1824205 w 1971245"/>
              <a:gd name="connsiteY3" fmla="*/ 32165 h 1690951"/>
              <a:gd name="connsiteX4" fmla="*/ 1805825 w 1971245"/>
              <a:gd name="connsiteY4" fmla="*/ 147039 h 1690951"/>
              <a:gd name="connsiteX5" fmla="*/ 1939080 w 1971245"/>
              <a:gd name="connsiteY5" fmla="*/ 266508 h 1690951"/>
              <a:gd name="connsiteX6" fmla="*/ 1971245 w 1971245"/>
              <a:gd name="connsiteY6" fmla="*/ 519232 h 1690951"/>
              <a:gd name="connsiteX7" fmla="*/ 1815015 w 1971245"/>
              <a:gd name="connsiteY7" fmla="*/ 689246 h 1690951"/>
              <a:gd name="connsiteX8" fmla="*/ 1815015 w 1971245"/>
              <a:gd name="connsiteY8" fmla="*/ 1070629 h 1690951"/>
              <a:gd name="connsiteX9" fmla="*/ 1654191 w 1971245"/>
              <a:gd name="connsiteY9" fmla="*/ 1226858 h 1690951"/>
              <a:gd name="connsiteX10" fmla="*/ 1672571 w 1971245"/>
              <a:gd name="connsiteY10" fmla="*/ 1295783 h 1690951"/>
              <a:gd name="connsiteX11" fmla="*/ 1796636 w 1971245"/>
              <a:gd name="connsiteY11" fmla="*/ 1259023 h 1690951"/>
              <a:gd name="connsiteX12" fmla="*/ 1810420 w 1971245"/>
              <a:gd name="connsiteY12" fmla="*/ 1360112 h 1690951"/>
              <a:gd name="connsiteX13" fmla="*/ 1622026 w 1971245"/>
              <a:gd name="connsiteY13" fmla="*/ 1406062 h 1690951"/>
              <a:gd name="connsiteX14" fmla="*/ 1286593 w 1971245"/>
              <a:gd name="connsiteY14" fmla="*/ 1690951 h 1690951"/>
              <a:gd name="connsiteX15" fmla="*/ 997110 w 1971245"/>
              <a:gd name="connsiteY15" fmla="*/ 1461202 h 1690951"/>
              <a:gd name="connsiteX16" fmla="*/ 431928 w 1971245"/>
              <a:gd name="connsiteY16" fmla="*/ 1056844 h 1690951"/>
              <a:gd name="connsiteX17" fmla="*/ 142445 w 1971245"/>
              <a:gd name="connsiteY17" fmla="*/ 813310 h 1690951"/>
              <a:gd name="connsiteX18" fmla="*/ 0 w 1971245"/>
              <a:gd name="connsiteY18" fmla="*/ 372192 h 1690951"/>
              <a:gd name="connsiteX19" fmla="*/ 252724 w 1971245"/>
              <a:gd name="connsiteY19" fmla="*/ 248127 h 1690951"/>
              <a:gd name="connsiteX20" fmla="*/ 431928 w 1971245"/>
              <a:gd name="connsiteY20" fmla="*/ 505446 h 1690951"/>
              <a:gd name="connsiteX21" fmla="*/ 689247 w 1971245"/>
              <a:gd name="connsiteY21" fmla="*/ 431928 h 1690951"/>
              <a:gd name="connsiteX22" fmla="*/ 877641 w 1971245"/>
              <a:gd name="connsiteY22" fmla="*/ 533017 h 1690951"/>
              <a:gd name="connsiteX23" fmla="*/ 969540 w 1971245"/>
              <a:gd name="connsiteY23" fmla="*/ 477877 h 1690951"/>
              <a:gd name="connsiteX24" fmla="*/ 1043060 w 1971245"/>
              <a:gd name="connsiteY24" fmla="*/ 321648 h 1690951"/>
              <a:gd name="connsiteX25" fmla="*/ 1213074 w 1971245"/>
              <a:gd name="connsiteY25" fmla="*/ 454902 h 1690951"/>
              <a:gd name="connsiteX26" fmla="*/ 1406063 w 1971245"/>
              <a:gd name="connsiteY26" fmla="*/ 156229 h 1690951"/>
              <a:gd name="connsiteX0" fmla="*/ 1406063 w 1971245"/>
              <a:gd name="connsiteY0" fmla="*/ 156229 h 1690951"/>
              <a:gd name="connsiteX1" fmla="*/ 1700141 w 1971245"/>
              <a:gd name="connsiteY1" fmla="*/ 110279 h 1690951"/>
              <a:gd name="connsiteX2" fmla="*/ 1778256 w 1971245"/>
              <a:gd name="connsiteY2" fmla="*/ 0 h 1690951"/>
              <a:gd name="connsiteX3" fmla="*/ 1824205 w 1971245"/>
              <a:gd name="connsiteY3" fmla="*/ 32165 h 1690951"/>
              <a:gd name="connsiteX4" fmla="*/ 1805825 w 1971245"/>
              <a:gd name="connsiteY4" fmla="*/ 147039 h 1690951"/>
              <a:gd name="connsiteX5" fmla="*/ 1939080 w 1971245"/>
              <a:gd name="connsiteY5" fmla="*/ 266508 h 1690951"/>
              <a:gd name="connsiteX6" fmla="*/ 1971245 w 1971245"/>
              <a:gd name="connsiteY6" fmla="*/ 519232 h 1690951"/>
              <a:gd name="connsiteX7" fmla="*/ 1815015 w 1971245"/>
              <a:gd name="connsiteY7" fmla="*/ 689246 h 1690951"/>
              <a:gd name="connsiteX8" fmla="*/ 1815015 w 1971245"/>
              <a:gd name="connsiteY8" fmla="*/ 1070629 h 1690951"/>
              <a:gd name="connsiteX9" fmla="*/ 1654191 w 1971245"/>
              <a:gd name="connsiteY9" fmla="*/ 1226858 h 1690951"/>
              <a:gd name="connsiteX10" fmla="*/ 1672571 w 1971245"/>
              <a:gd name="connsiteY10" fmla="*/ 1295783 h 1690951"/>
              <a:gd name="connsiteX11" fmla="*/ 1796636 w 1971245"/>
              <a:gd name="connsiteY11" fmla="*/ 1259023 h 1690951"/>
              <a:gd name="connsiteX12" fmla="*/ 1810420 w 1971245"/>
              <a:gd name="connsiteY12" fmla="*/ 1360112 h 1690951"/>
              <a:gd name="connsiteX13" fmla="*/ 1622026 w 1971245"/>
              <a:gd name="connsiteY13" fmla="*/ 1406062 h 1690951"/>
              <a:gd name="connsiteX14" fmla="*/ 1286593 w 1971245"/>
              <a:gd name="connsiteY14" fmla="*/ 1690951 h 1690951"/>
              <a:gd name="connsiteX15" fmla="*/ 997110 w 1971245"/>
              <a:gd name="connsiteY15" fmla="*/ 1461202 h 1690951"/>
              <a:gd name="connsiteX16" fmla="*/ 431928 w 1971245"/>
              <a:gd name="connsiteY16" fmla="*/ 1056844 h 1690951"/>
              <a:gd name="connsiteX17" fmla="*/ 142445 w 1971245"/>
              <a:gd name="connsiteY17" fmla="*/ 813310 h 1690951"/>
              <a:gd name="connsiteX18" fmla="*/ 0 w 1971245"/>
              <a:gd name="connsiteY18" fmla="*/ 372192 h 1690951"/>
              <a:gd name="connsiteX19" fmla="*/ 252724 w 1971245"/>
              <a:gd name="connsiteY19" fmla="*/ 248127 h 1690951"/>
              <a:gd name="connsiteX20" fmla="*/ 431928 w 1971245"/>
              <a:gd name="connsiteY20" fmla="*/ 505446 h 1690951"/>
              <a:gd name="connsiteX21" fmla="*/ 689247 w 1971245"/>
              <a:gd name="connsiteY21" fmla="*/ 431928 h 1690951"/>
              <a:gd name="connsiteX22" fmla="*/ 877641 w 1971245"/>
              <a:gd name="connsiteY22" fmla="*/ 533017 h 1690951"/>
              <a:gd name="connsiteX23" fmla="*/ 946565 w 1971245"/>
              <a:gd name="connsiteY23" fmla="*/ 450307 h 1690951"/>
              <a:gd name="connsiteX24" fmla="*/ 1043060 w 1971245"/>
              <a:gd name="connsiteY24" fmla="*/ 321648 h 1690951"/>
              <a:gd name="connsiteX25" fmla="*/ 1213074 w 1971245"/>
              <a:gd name="connsiteY25" fmla="*/ 454902 h 1690951"/>
              <a:gd name="connsiteX26" fmla="*/ 1406063 w 1971245"/>
              <a:gd name="connsiteY26" fmla="*/ 156229 h 1690951"/>
              <a:gd name="connsiteX0" fmla="*/ 1406063 w 1971245"/>
              <a:gd name="connsiteY0" fmla="*/ 156229 h 1690951"/>
              <a:gd name="connsiteX1" fmla="*/ 1700141 w 1971245"/>
              <a:gd name="connsiteY1" fmla="*/ 110279 h 1690951"/>
              <a:gd name="connsiteX2" fmla="*/ 1778256 w 1971245"/>
              <a:gd name="connsiteY2" fmla="*/ 0 h 1690951"/>
              <a:gd name="connsiteX3" fmla="*/ 1824205 w 1971245"/>
              <a:gd name="connsiteY3" fmla="*/ 32165 h 1690951"/>
              <a:gd name="connsiteX4" fmla="*/ 1805825 w 1971245"/>
              <a:gd name="connsiteY4" fmla="*/ 147039 h 1690951"/>
              <a:gd name="connsiteX5" fmla="*/ 1939080 w 1971245"/>
              <a:gd name="connsiteY5" fmla="*/ 266508 h 1690951"/>
              <a:gd name="connsiteX6" fmla="*/ 1971245 w 1971245"/>
              <a:gd name="connsiteY6" fmla="*/ 519232 h 1690951"/>
              <a:gd name="connsiteX7" fmla="*/ 1815015 w 1971245"/>
              <a:gd name="connsiteY7" fmla="*/ 689246 h 1690951"/>
              <a:gd name="connsiteX8" fmla="*/ 1815015 w 1971245"/>
              <a:gd name="connsiteY8" fmla="*/ 1070629 h 1690951"/>
              <a:gd name="connsiteX9" fmla="*/ 1654191 w 1971245"/>
              <a:gd name="connsiteY9" fmla="*/ 1226858 h 1690951"/>
              <a:gd name="connsiteX10" fmla="*/ 1672571 w 1971245"/>
              <a:gd name="connsiteY10" fmla="*/ 1295783 h 1690951"/>
              <a:gd name="connsiteX11" fmla="*/ 1796636 w 1971245"/>
              <a:gd name="connsiteY11" fmla="*/ 1259023 h 1690951"/>
              <a:gd name="connsiteX12" fmla="*/ 1810420 w 1971245"/>
              <a:gd name="connsiteY12" fmla="*/ 1360112 h 1690951"/>
              <a:gd name="connsiteX13" fmla="*/ 1622026 w 1971245"/>
              <a:gd name="connsiteY13" fmla="*/ 1406062 h 1690951"/>
              <a:gd name="connsiteX14" fmla="*/ 1286593 w 1971245"/>
              <a:gd name="connsiteY14" fmla="*/ 1690951 h 1690951"/>
              <a:gd name="connsiteX15" fmla="*/ 997110 w 1971245"/>
              <a:gd name="connsiteY15" fmla="*/ 1461202 h 1690951"/>
              <a:gd name="connsiteX16" fmla="*/ 431928 w 1971245"/>
              <a:gd name="connsiteY16" fmla="*/ 1056844 h 1690951"/>
              <a:gd name="connsiteX17" fmla="*/ 142445 w 1971245"/>
              <a:gd name="connsiteY17" fmla="*/ 813310 h 1690951"/>
              <a:gd name="connsiteX18" fmla="*/ 0 w 1971245"/>
              <a:gd name="connsiteY18" fmla="*/ 372192 h 1690951"/>
              <a:gd name="connsiteX19" fmla="*/ 252724 w 1971245"/>
              <a:gd name="connsiteY19" fmla="*/ 248127 h 1690951"/>
              <a:gd name="connsiteX20" fmla="*/ 431928 w 1971245"/>
              <a:gd name="connsiteY20" fmla="*/ 505446 h 1690951"/>
              <a:gd name="connsiteX21" fmla="*/ 776551 w 1971245"/>
              <a:gd name="connsiteY21" fmla="*/ 385978 h 1690951"/>
              <a:gd name="connsiteX22" fmla="*/ 877641 w 1971245"/>
              <a:gd name="connsiteY22" fmla="*/ 533017 h 1690951"/>
              <a:gd name="connsiteX23" fmla="*/ 946565 w 1971245"/>
              <a:gd name="connsiteY23" fmla="*/ 450307 h 1690951"/>
              <a:gd name="connsiteX24" fmla="*/ 1043060 w 1971245"/>
              <a:gd name="connsiteY24" fmla="*/ 321648 h 1690951"/>
              <a:gd name="connsiteX25" fmla="*/ 1213074 w 1971245"/>
              <a:gd name="connsiteY25" fmla="*/ 454902 h 1690951"/>
              <a:gd name="connsiteX26" fmla="*/ 1406063 w 1971245"/>
              <a:gd name="connsiteY26" fmla="*/ 156229 h 1690951"/>
              <a:gd name="connsiteX0" fmla="*/ 1406063 w 1971245"/>
              <a:gd name="connsiteY0" fmla="*/ 156229 h 1690951"/>
              <a:gd name="connsiteX1" fmla="*/ 1700141 w 1971245"/>
              <a:gd name="connsiteY1" fmla="*/ 110279 h 1690951"/>
              <a:gd name="connsiteX2" fmla="*/ 1778256 w 1971245"/>
              <a:gd name="connsiteY2" fmla="*/ 0 h 1690951"/>
              <a:gd name="connsiteX3" fmla="*/ 1824205 w 1971245"/>
              <a:gd name="connsiteY3" fmla="*/ 32165 h 1690951"/>
              <a:gd name="connsiteX4" fmla="*/ 1805825 w 1971245"/>
              <a:gd name="connsiteY4" fmla="*/ 147039 h 1690951"/>
              <a:gd name="connsiteX5" fmla="*/ 1939080 w 1971245"/>
              <a:gd name="connsiteY5" fmla="*/ 266508 h 1690951"/>
              <a:gd name="connsiteX6" fmla="*/ 1971245 w 1971245"/>
              <a:gd name="connsiteY6" fmla="*/ 519232 h 1690951"/>
              <a:gd name="connsiteX7" fmla="*/ 1815015 w 1971245"/>
              <a:gd name="connsiteY7" fmla="*/ 689246 h 1690951"/>
              <a:gd name="connsiteX8" fmla="*/ 1815015 w 1971245"/>
              <a:gd name="connsiteY8" fmla="*/ 1070629 h 1690951"/>
              <a:gd name="connsiteX9" fmla="*/ 1654191 w 1971245"/>
              <a:gd name="connsiteY9" fmla="*/ 1226858 h 1690951"/>
              <a:gd name="connsiteX10" fmla="*/ 1672571 w 1971245"/>
              <a:gd name="connsiteY10" fmla="*/ 1295783 h 1690951"/>
              <a:gd name="connsiteX11" fmla="*/ 1796636 w 1971245"/>
              <a:gd name="connsiteY11" fmla="*/ 1259023 h 1690951"/>
              <a:gd name="connsiteX12" fmla="*/ 1810420 w 1971245"/>
              <a:gd name="connsiteY12" fmla="*/ 1360112 h 1690951"/>
              <a:gd name="connsiteX13" fmla="*/ 1622026 w 1971245"/>
              <a:gd name="connsiteY13" fmla="*/ 1406062 h 1690951"/>
              <a:gd name="connsiteX14" fmla="*/ 1286593 w 1971245"/>
              <a:gd name="connsiteY14" fmla="*/ 1690951 h 1690951"/>
              <a:gd name="connsiteX15" fmla="*/ 997110 w 1971245"/>
              <a:gd name="connsiteY15" fmla="*/ 1461202 h 1690951"/>
              <a:gd name="connsiteX16" fmla="*/ 431928 w 1971245"/>
              <a:gd name="connsiteY16" fmla="*/ 1056844 h 1690951"/>
              <a:gd name="connsiteX17" fmla="*/ 142445 w 1971245"/>
              <a:gd name="connsiteY17" fmla="*/ 813310 h 1690951"/>
              <a:gd name="connsiteX18" fmla="*/ 0 w 1971245"/>
              <a:gd name="connsiteY18" fmla="*/ 372192 h 1690951"/>
              <a:gd name="connsiteX19" fmla="*/ 183799 w 1971245"/>
              <a:gd name="connsiteY19" fmla="*/ 266506 h 1690951"/>
              <a:gd name="connsiteX20" fmla="*/ 431928 w 1971245"/>
              <a:gd name="connsiteY20" fmla="*/ 505446 h 1690951"/>
              <a:gd name="connsiteX21" fmla="*/ 776551 w 1971245"/>
              <a:gd name="connsiteY21" fmla="*/ 385978 h 1690951"/>
              <a:gd name="connsiteX22" fmla="*/ 877641 w 1971245"/>
              <a:gd name="connsiteY22" fmla="*/ 533017 h 1690951"/>
              <a:gd name="connsiteX23" fmla="*/ 946565 w 1971245"/>
              <a:gd name="connsiteY23" fmla="*/ 450307 h 1690951"/>
              <a:gd name="connsiteX24" fmla="*/ 1043060 w 1971245"/>
              <a:gd name="connsiteY24" fmla="*/ 321648 h 1690951"/>
              <a:gd name="connsiteX25" fmla="*/ 1213074 w 1971245"/>
              <a:gd name="connsiteY25" fmla="*/ 454902 h 1690951"/>
              <a:gd name="connsiteX26" fmla="*/ 1406063 w 1971245"/>
              <a:gd name="connsiteY26" fmla="*/ 156229 h 169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71245" h="1690951">
                <a:moveTo>
                  <a:pt x="1406063" y="156229"/>
                </a:moveTo>
                <a:lnTo>
                  <a:pt x="1700141" y="110279"/>
                </a:lnTo>
                <a:lnTo>
                  <a:pt x="1778256" y="0"/>
                </a:lnTo>
                <a:lnTo>
                  <a:pt x="1824205" y="32165"/>
                </a:lnTo>
                <a:lnTo>
                  <a:pt x="1805825" y="147039"/>
                </a:lnTo>
                <a:lnTo>
                  <a:pt x="1939080" y="266508"/>
                </a:lnTo>
                <a:lnTo>
                  <a:pt x="1971245" y="519232"/>
                </a:lnTo>
                <a:lnTo>
                  <a:pt x="1815015" y="689246"/>
                </a:lnTo>
                <a:lnTo>
                  <a:pt x="1815015" y="1070629"/>
                </a:lnTo>
                <a:lnTo>
                  <a:pt x="1654191" y="1226858"/>
                </a:lnTo>
                <a:lnTo>
                  <a:pt x="1672571" y="1295783"/>
                </a:lnTo>
                <a:lnTo>
                  <a:pt x="1796636" y="1259023"/>
                </a:lnTo>
                <a:lnTo>
                  <a:pt x="1810420" y="1360112"/>
                </a:lnTo>
                <a:lnTo>
                  <a:pt x="1622026" y="1406062"/>
                </a:lnTo>
                <a:lnTo>
                  <a:pt x="1286593" y="1690951"/>
                </a:lnTo>
                <a:lnTo>
                  <a:pt x="997110" y="1461202"/>
                </a:lnTo>
                <a:lnTo>
                  <a:pt x="431928" y="1056844"/>
                </a:lnTo>
                <a:lnTo>
                  <a:pt x="142445" y="813310"/>
                </a:lnTo>
                <a:lnTo>
                  <a:pt x="0" y="372192"/>
                </a:lnTo>
                <a:lnTo>
                  <a:pt x="183799" y="266506"/>
                </a:lnTo>
                <a:lnTo>
                  <a:pt x="431928" y="505446"/>
                </a:lnTo>
                <a:lnTo>
                  <a:pt x="776551" y="385978"/>
                </a:lnTo>
                <a:lnTo>
                  <a:pt x="877641" y="533017"/>
                </a:lnTo>
                <a:lnTo>
                  <a:pt x="946565" y="450307"/>
                </a:lnTo>
                <a:lnTo>
                  <a:pt x="1043060" y="321648"/>
                </a:lnTo>
                <a:lnTo>
                  <a:pt x="1213074" y="454902"/>
                </a:lnTo>
                <a:lnTo>
                  <a:pt x="1406063" y="156229"/>
                </a:lnTo>
                <a:close/>
              </a:path>
            </a:pathLst>
          </a:cu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Freeform 4">
            <a:extLst>
              <a:ext uri="{FF2B5EF4-FFF2-40B4-BE49-F238E27FC236}">
                <a16:creationId xmlns:a16="http://schemas.microsoft.com/office/drawing/2014/main" id="{1820FED5-7122-E14F-A6B1-875D64B98BFD}"/>
              </a:ext>
            </a:extLst>
          </p:cNvPr>
          <p:cNvSpPr/>
          <p:nvPr/>
        </p:nvSpPr>
        <p:spPr>
          <a:xfrm>
            <a:off x="4784805" y="2095291"/>
            <a:ext cx="2279108" cy="1929889"/>
          </a:xfrm>
          <a:custGeom>
            <a:avLst/>
            <a:gdLst>
              <a:gd name="connsiteX0" fmla="*/ 1796635 w 2366412"/>
              <a:gd name="connsiteY0" fmla="*/ 0 h 1925294"/>
              <a:gd name="connsiteX1" fmla="*/ 2191803 w 2366412"/>
              <a:gd name="connsiteY1" fmla="*/ 4595 h 1925294"/>
              <a:gd name="connsiteX2" fmla="*/ 2366412 w 2366412"/>
              <a:gd name="connsiteY2" fmla="*/ 110279 h 1925294"/>
              <a:gd name="connsiteX3" fmla="*/ 2283702 w 2366412"/>
              <a:gd name="connsiteY3" fmla="*/ 670866 h 1925294"/>
              <a:gd name="connsiteX4" fmla="*/ 2155043 w 2366412"/>
              <a:gd name="connsiteY4" fmla="*/ 666271 h 1925294"/>
              <a:gd name="connsiteX5" fmla="*/ 2026384 w 2366412"/>
              <a:gd name="connsiteY5" fmla="*/ 951159 h 1925294"/>
              <a:gd name="connsiteX6" fmla="*/ 1828800 w 2366412"/>
              <a:gd name="connsiteY6" fmla="*/ 960349 h 1925294"/>
              <a:gd name="connsiteX7" fmla="*/ 1851775 w 2366412"/>
              <a:gd name="connsiteY7" fmla="*/ 1249833 h 1925294"/>
              <a:gd name="connsiteX8" fmla="*/ 1553101 w 2366412"/>
              <a:gd name="connsiteY8" fmla="*/ 1419847 h 1925294"/>
              <a:gd name="connsiteX9" fmla="*/ 1415252 w 2366412"/>
              <a:gd name="connsiteY9" fmla="*/ 1415252 h 1925294"/>
              <a:gd name="connsiteX10" fmla="*/ 1456607 w 2366412"/>
              <a:gd name="connsiteY10" fmla="*/ 1750685 h 1925294"/>
              <a:gd name="connsiteX11" fmla="*/ 1373897 w 2366412"/>
              <a:gd name="connsiteY11" fmla="*/ 1888534 h 1925294"/>
              <a:gd name="connsiteX12" fmla="*/ 698436 w 2366412"/>
              <a:gd name="connsiteY12" fmla="*/ 1925294 h 1925294"/>
              <a:gd name="connsiteX13" fmla="*/ 588157 w 2366412"/>
              <a:gd name="connsiteY13" fmla="*/ 1709330 h 1925294"/>
              <a:gd name="connsiteX14" fmla="*/ 188394 w 2366412"/>
              <a:gd name="connsiteY14" fmla="*/ 1617431 h 1925294"/>
              <a:gd name="connsiteX15" fmla="*/ 0 w 2366412"/>
              <a:gd name="connsiteY15" fmla="*/ 1355517 h 1925294"/>
              <a:gd name="connsiteX16" fmla="*/ 9190 w 2366412"/>
              <a:gd name="connsiteY16" fmla="*/ 1208478 h 1925294"/>
              <a:gd name="connsiteX17" fmla="*/ 266509 w 2366412"/>
              <a:gd name="connsiteY17" fmla="*/ 1171718 h 1925294"/>
              <a:gd name="connsiteX18" fmla="*/ 1066034 w 2366412"/>
              <a:gd name="connsiteY18" fmla="*/ 624916 h 1925294"/>
              <a:gd name="connsiteX19" fmla="*/ 1364707 w 2366412"/>
              <a:gd name="connsiteY19" fmla="*/ 629511 h 1925294"/>
              <a:gd name="connsiteX20" fmla="*/ 1484177 w 2366412"/>
              <a:gd name="connsiteY20" fmla="*/ 537612 h 1925294"/>
              <a:gd name="connsiteX21" fmla="*/ 1635811 w 2366412"/>
              <a:gd name="connsiteY21" fmla="*/ 271103 h 1925294"/>
              <a:gd name="connsiteX22" fmla="*/ 1654191 w 2366412"/>
              <a:gd name="connsiteY22" fmla="*/ 114874 h 1925294"/>
              <a:gd name="connsiteX23" fmla="*/ 1796635 w 2366412"/>
              <a:gd name="connsiteY23" fmla="*/ 0 h 1925294"/>
              <a:gd name="connsiteX0" fmla="*/ 1796635 w 2366412"/>
              <a:gd name="connsiteY0" fmla="*/ 0 h 1925294"/>
              <a:gd name="connsiteX1" fmla="*/ 2191803 w 2366412"/>
              <a:gd name="connsiteY1" fmla="*/ 4595 h 1925294"/>
              <a:gd name="connsiteX2" fmla="*/ 2366412 w 2366412"/>
              <a:gd name="connsiteY2" fmla="*/ 110279 h 1925294"/>
              <a:gd name="connsiteX3" fmla="*/ 2283702 w 2366412"/>
              <a:gd name="connsiteY3" fmla="*/ 670866 h 1925294"/>
              <a:gd name="connsiteX4" fmla="*/ 2155043 w 2366412"/>
              <a:gd name="connsiteY4" fmla="*/ 666271 h 1925294"/>
              <a:gd name="connsiteX5" fmla="*/ 2026384 w 2366412"/>
              <a:gd name="connsiteY5" fmla="*/ 951159 h 1925294"/>
              <a:gd name="connsiteX6" fmla="*/ 1828800 w 2366412"/>
              <a:gd name="connsiteY6" fmla="*/ 960349 h 1925294"/>
              <a:gd name="connsiteX7" fmla="*/ 1851775 w 2366412"/>
              <a:gd name="connsiteY7" fmla="*/ 1249833 h 1925294"/>
              <a:gd name="connsiteX8" fmla="*/ 1553101 w 2366412"/>
              <a:gd name="connsiteY8" fmla="*/ 1419847 h 1925294"/>
              <a:gd name="connsiteX9" fmla="*/ 1415252 w 2366412"/>
              <a:gd name="connsiteY9" fmla="*/ 1415252 h 1925294"/>
              <a:gd name="connsiteX10" fmla="*/ 1456607 w 2366412"/>
              <a:gd name="connsiteY10" fmla="*/ 1750685 h 1925294"/>
              <a:gd name="connsiteX11" fmla="*/ 1373897 w 2366412"/>
              <a:gd name="connsiteY11" fmla="*/ 1888534 h 1925294"/>
              <a:gd name="connsiteX12" fmla="*/ 698436 w 2366412"/>
              <a:gd name="connsiteY12" fmla="*/ 1925294 h 1925294"/>
              <a:gd name="connsiteX13" fmla="*/ 588157 w 2366412"/>
              <a:gd name="connsiteY13" fmla="*/ 1709330 h 1925294"/>
              <a:gd name="connsiteX14" fmla="*/ 252724 w 2366412"/>
              <a:gd name="connsiteY14" fmla="*/ 1663380 h 1925294"/>
              <a:gd name="connsiteX15" fmla="*/ 0 w 2366412"/>
              <a:gd name="connsiteY15" fmla="*/ 1355517 h 1925294"/>
              <a:gd name="connsiteX16" fmla="*/ 9190 w 2366412"/>
              <a:gd name="connsiteY16" fmla="*/ 1208478 h 1925294"/>
              <a:gd name="connsiteX17" fmla="*/ 266509 w 2366412"/>
              <a:gd name="connsiteY17" fmla="*/ 1171718 h 1925294"/>
              <a:gd name="connsiteX18" fmla="*/ 1066034 w 2366412"/>
              <a:gd name="connsiteY18" fmla="*/ 624916 h 1925294"/>
              <a:gd name="connsiteX19" fmla="*/ 1364707 w 2366412"/>
              <a:gd name="connsiteY19" fmla="*/ 629511 h 1925294"/>
              <a:gd name="connsiteX20" fmla="*/ 1484177 w 2366412"/>
              <a:gd name="connsiteY20" fmla="*/ 537612 h 1925294"/>
              <a:gd name="connsiteX21" fmla="*/ 1635811 w 2366412"/>
              <a:gd name="connsiteY21" fmla="*/ 271103 h 1925294"/>
              <a:gd name="connsiteX22" fmla="*/ 1654191 w 2366412"/>
              <a:gd name="connsiteY22" fmla="*/ 114874 h 1925294"/>
              <a:gd name="connsiteX23" fmla="*/ 1796635 w 2366412"/>
              <a:gd name="connsiteY23" fmla="*/ 0 h 1925294"/>
              <a:gd name="connsiteX0" fmla="*/ 1796635 w 2366412"/>
              <a:gd name="connsiteY0" fmla="*/ 0 h 1925294"/>
              <a:gd name="connsiteX1" fmla="*/ 2191803 w 2366412"/>
              <a:gd name="connsiteY1" fmla="*/ 4595 h 1925294"/>
              <a:gd name="connsiteX2" fmla="*/ 2366412 w 2366412"/>
              <a:gd name="connsiteY2" fmla="*/ 110279 h 1925294"/>
              <a:gd name="connsiteX3" fmla="*/ 2283702 w 2366412"/>
              <a:gd name="connsiteY3" fmla="*/ 670866 h 1925294"/>
              <a:gd name="connsiteX4" fmla="*/ 2155043 w 2366412"/>
              <a:gd name="connsiteY4" fmla="*/ 666271 h 1925294"/>
              <a:gd name="connsiteX5" fmla="*/ 2026384 w 2366412"/>
              <a:gd name="connsiteY5" fmla="*/ 951159 h 1925294"/>
              <a:gd name="connsiteX6" fmla="*/ 1828800 w 2366412"/>
              <a:gd name="connsiteY6" fmla="*/ 960349 h 1925294"/>
              <a:gd name="connsiteX7" fmla="*/ 1851775 w 2366412"/>
              <a:gd name="connsiteY7" fmla="*/ 1249833 h 1925294"/>
              <a:gd name="connsiteX8" fmla="*/ 1553101 w 2366412"/>
              <a:gd name="connsiteY8" fmla="*/ 1419847 h 1925294"/>
              <a:gd name="connsiteX9" fmla="*/ 1415252 w 2366412"/>
              <a:gd name="connsiteY9" fmla="*/ 1415252 h 1925294"/>
              <a:gd name="connsiteX10" fmla="*/ 1456607 w 2366412"/>
              <a:gd name="connsiteY10" fmla="*/ 1750685 h 1925294"/>
              <a:gd name="connsiteX11" fmla="*/ 1373897 w 2366412"/>
              <a:gd name="connsiteY11" fmla="*/ 1888534 h 1925294"/>
              <a:gd name="connsiteX12" fmla="*/ 698436 w 2366412"/>
              <a:gd name="connsiteY12" fmla="*/ 1925294 h 1925294"/>
              <a:gd name="connsiteX13" fmla="*/ 454902 w 2366412"/>
              <a:gd name="connsiteY13" fmla="*/ 1511746 h 1925294"/>
              <a:gd name="connsiteX14" fmla="*/ 252724 w 2366412"/>
              <a:gd name="connsiteY14" fmla="*/ 1663380 h 1925294"/>
              <a:gd name="connsiteX15" fmla="*/ 0 w 2366412"/>
              <a:gd name="connsiteY15" fmla="*/ 1355517 h 1925294"/>
              <a:gd name="connsiteX16" fmla="*/ 9190 w 2366412"/>
              <a:gd name="connsiteY16" fmla="*/ 1208478 h 1925294"/>
              <a:gd name="connsiteX17" fmla="*/ 266509 w 2366412"/>
              <a:gd name="connsiteY17" fmla="*/ 1171718 h 1925294"/>
              <a:gd name="connsiteX18" fmla="*/ 1066034 w 2366412"/>
              <a:gd name="connsiteY18" fmla="*/ 624916 h 1925294"/>
              <a:gd name="connsiteX19" fmla="*/ 1364707 w 2366412"/>
              <a:gd name="connsiteY19" fmla="*/ 629511 h 1925294"/>
              <a:gd name="connsiteX20" fmla="*/ 1484177 w 2366412"/>
              <a:gd name="connsiteY20" fmla="*/ 537612 h 1925294"/>
              <a:gd name="connsiteX21" fmla="*/ 1635811 w 2366412"/>
              <a:gd name="connsiteY21" fmla="*/ 271103 h 1925294"/>
              <a:gd name="connsiteX22" fmla="*/ 1654191 w 2366412"/>
              <a:gd name="connsiteY22" fmla="*/ 114874 h 1925294"/>
              <a:gd name="connsiteX23" fmla="*/ 1796635 w 2366412"/>
              <a:gd name="connsiteY23" fmla="*/ 0 h 1925294"/>
              <a:gd name="connsiteX0" fmla="*/ 1796635 w 2366412"/>
              <a:gd name="connsiteY0" fmla="*/ 0 h 1925294"/>
              <a:gd name="connsiteX1" fmla="*/ 2191803 w 2366412"/>
              <a:gd name="connsiteY1" fmla="*/ 4595 h 1925294"/>
              <a:gd name="connsiteX2" fmla="*/ 2366412 w 2366412"/>
              <a:gd name="connsiteY2" fmla="*/ 110279 h 1925294"/>
              <a:gd name="connsiteX3" fmla="*/ 2283702 w 2366412"/>
              <a:gd name="connsiteY3" fmla="*/ 670866 h 1925294"/>
              <a:gd name="connsiteX4" fmla="*/ 2155043 w 2366412"/>
              <a:gd name="connsiteY4" fmla="*/ 666271 h 1925294"/>
              <a:gd name="connsiteX5" fmla="*/ 2026384 w 2366412"/>
              <a:gd name="connsiteY5" fmla="*/ 951159 h 1925294"/>
              <a:gd name="connsiteX6" fmla="*/ 1828800 w 2366412"/>
              <a:gd name="connsiteY6" fmla="*/ 960349 h 1925294"/>
              <a:gd name="connsiteX7" fmla="*/ 1851775 w 2366412"/>
              <a:gd name="connsiteY7" fmla="*/ 1249833 h 1925294"/>
              <a:gd name="connsiteX8" fmla="*/ 1553101 w 2366412"/>
              <a:gd name="connsiteY8" fmla="*/ 1419847 h 1925294"/>
              <a:gd name="connsiteX9" fmla="*/ 1415252 w 2366412"/>
              <a:gd name="connsiteY9" fmla="*/ 1415252 h 1925294"/>
              <a:gd name="connsiteX10" fmla="*/ 1525532 w 2366412"/>
              <a:gd name="connsiteY10" fmla="*/ 1759875 h 1925294"/>
              <a:gd name="connsiteX11" fmla="*/ 1373897 w 2366412"/>
              <a:gd name="connsiteY11" fmla="*/ 1888534 h 1925294"/>
              <a:gd name="connsiteX12" fmla="*/ 698436 w 2366412"/>
              <a:gd name="connsiteY12" fmla="*/ 1925294 h 1925294"/>
              <a:gd name="connsiteX13" fmla="*/ 454902 w 2366412"/>
              <a:gd name="connsiteY13" fmla="*/ 1511746 h 1925294"/>
              <a:gd name="connsiteX14" fmla="*/ 252724 w 2366412"/>
              <a:gd name="connsiteY14" fmla="*/ 1663380 h 1925294"/>
              <a:gd name="connsiteX15" fmla="*/ 0 w 2366412"/>
              <a:gd name="connsiteY15" fmla="*/ 1355517 h 1925294"/>
              <a:gd name="connsiteX16" fmla="*/ 9190 w 2366412"/>
              <a:gd name="connsiteY16" fmla="*/ 1208478 h 1925294"/>
              <a:gd name="connsiteX17" fmla="*/ 266509 w 2366412"/>
              <a:gd name="connsiteY17" fmla="*/ 1171718 h 1925294"/>
              <a:gd name="connsiteX18" fmla="*/ 1066034 w 2366412"/>
              <a:gd name="connsiteY18" fmla="*/ 624916 h 1925294"/>
              <a:gd name="connsiteX19" fmla="*/ 1364707 w 2366412"/>
              <a:gd name="connsiteY19" fmla="*/ 629511 h 1925294"/>
              <a:gd name="connsiteX20" fmla="*/ 1484177 w 2366412"/>
              <a:gd name="connsiteY20" fmla="*/ 537612 h 1925294"/>
              <a:gd name="connsiteX21" fmla="*/ 1635811 w 2366412"/>
              <a:gd name="connsiteY21" fmla="*/ 271103 h 1925294"/>
              <a:gd name="connsiteX22" fmla="*/ 1654191 w 2366412"/>
              <a:gd name="connsiteY22" fmla="*/ 114874 h 1925294"/>
              <a:gd name="connsiteX23" fmla="*/ 1796635 w 2366412"/>
              <a:gd name="connsiteY23" fmla="*/ 0 h 1925294"/>
              <a:gd name="connsiteX0" fmla="*/ 1796635 w 2366412"/>
              <a:gd name="connsiteY0" fmla="*/ 0 h 1925294"/>
              <a:gd name="connsiteX1" fmla="*/ 2191803 w 2366412"/>
              <a:gd name="connsiteY1" fmla="*/ 4595 h 1925294"/>
              <a:gd name="connsiteX2" fmla="*/ 2366412 w 2366412"/>
              <a:gd name="connsiteY2" fmla="*/ 110279 h 1925294"/>
              <a:gd name="connsiteX3" fmla="*/ 2283702 w 2366412"/>
              <a:gd name="connsiteY3" fmla="*/ 670866 h 1925294"/>
              <a:gd name="connsiteX4" fmla="*/ 2155043 w 2366412"/>
              <a:gd name="connsiteY4" fmla="*/ 666271 h 1925294"/>
              <a:gd name="connsiteX5" fmla="*/ 2026384 w 2366412"/>
              <a:gd name="connsiteY5" fmla="*/ 951159 h 1925294"/>
              <a:gd name="connsiteX6" fmla="*/ 1828800 w 2366412"/>
              <a:gd name="connsiteY6" fmla="*/ 960349 h 1925294"/>
              <a:gd name="connsiteX7" fmla="*/ 1851775 w 2366412"/>
              <a:gd name="connsiteY7" fmla="*/ 1249833 h 1925294"/>
              <a:gd name="connsiteX8" fmla="*/ 1553101 w 2366412"/>
              <a:gd name="connsiteY8" fmla="*/ 1419847 h 1925294"/>
              <a:gd name="connsiteX9" fmla="*/ 1415252 w 2366412"/>
              <a:gd name="connsiteY9" fmla="*/ 1415252 h 1925294"/>
              <a:gd name="connsiteX10" fmla="*/ 1525532 w 2366412"/>
              <a:gd name="connsiteY10" fmla="*/ 1759875 h 1925294"/>
              <a:gd name="connsiteX11" fmla="*/ 1373897 w 2366412"/>
              <a:gd name="connsiteY11" fmla="*/ 1888534 h 1925294"/>
              <a:gd name="connsiteX12" fmla="*/ 698436 w 2366412"/>
              <a:gd name="connsiteY12" fmla="*/ 1925294 h 1925294"/>
              <a:gd name="connsiteX13" fmla="*/ 454902 w 2366412"/>
              <a:gd name="connsiteY13" fmla="*/ 1511746 h 1925294"/>
              <a:gd name="connsiteX14" fmla="*/ 252724 w 2366412"/>
              <a:gd name="connsiteY14" fmla="*/ 1663380 h 1925294"/>
              <a:gd name="connsiteX15" fmla="*/ 0 w 2366412"/>
              <a:gd name="connsiteY15" fmla="*/ 1355517 h 1925294"/>
              <a:gd name="connsiteX16" fmla="*/ 9190 w 2366412"/>
              <a:gd name="connsiteY16" fmla="*/ 1208478 h 1925294"/>
              <a:gd name="connsiteX17" fmla="*/ 9190 w 2366412"/>
              <a:gd name="connsiteY17" fmla="*/ 905210 h 1925294"/>
              <a:gd name="connsiteX18" fmla="*/ 1066034 w 2366412"/>
              <a:gd name="connsiteY18" fmla="*/ 624916 h 1925294"/>
              <a:gd name="connsiteX19" fmla="*/ 1364707 w 2366412"/>
              <a:gd name="connsiteY19" fmla="*/ 629511 h 1925294"/>
              <a:gd name="connsiteX20" fmla="*/ 1484177 w 2366412"/>
              <a:gd name="connsiteY20" fmla="*/ 537612 h 1925294"/>
              <a:gd name="connsiteX21" fmla="*/ 1635811 w 2366412"/>
              <a:gd name="connsiteY21" fmla="*/ 271103 h 1925294"/>
              <a:gd name="connsiteX22" fmla="*/ 1654191 w 2366412"/>
              <a:gd name="connsiteY22" fmla="*/ 114874 h 1925294"/>
              <a:gd name="connsiteX23" fmla="*/ 1796635 w 2366412"/>
              <a:gd name="connsiteY23" fmla="*/ 0 h 1925294"/>
              <a:gd name="connsiteX0" fmla="*/ 1796635 w 2366412"/>
              <a:gd name="connsiteY0" fmla="*/ 0 h 1925294"/>
              <a:gd name="connsiteX1" fmla="*/ 2191803 w 2366412"/>
              <a:gd name="connsiteY1" fmla="*/ 4595 h 1925294"/>
              <a:gd name="connsiteX2" fmla="*/ 2366412 w 2366412"/>
              <a:gd name="connsiteY2" fmla="*/ 110279 h 1925294"/>
              <a:gd name="connsiteX3" fmla="*/ 2283702 w 2366412"/>
              <a:gd name="connsiteY3" fmla="*/ 670866 h 1925294"/>
              <a:gd name="connsiteX4" fmla="*/ 2155043 w 2366412"/>
              <a:gd name="connsiteY4" fmla="*/ 666271 h 1925294"/>
              <a:gd name="connsiteX5" fmla="*/ 2026384 w 2366412"/>
              <a:gd name="connsiteY5" fmla="*/ 951159 h 1925294"/>
              <a:gd name="connsiteX6" fmla="*/ 1828800 w 2366412"/>
              <a:gd name="connsiteY6" fmla="*/ 960349 h 1925294"/>
              <a:gd name="connsiteX7" fmla="*/ 1851775 w 2366412"/>
              <a:gd name="connsiteY7" fmla="*/ 1249833 h 1925294"/>
              <a:gd name="connsiteX8" fmla="*/ 1553101 w 2366412"/>
              <a:gd name="connsiteY8" fmla="*/ 1419847 h 1925294"/>
              <a:gd name="connsiteX9" fmla="*/ 1415252 w 2366412"/>
              <a:gd name="connsiteY9" fmla="*/ 1415252 h 1925294"/>
              <a:gd name="connsiteX10" fmla="*/ 1525532 w 2366412"/>
              <a:gd name="connsiteY10" fmla="*/ 1759875 h 1925294"/>
              <a:gd name="connsiteX11" fmla="*/ 1373897 w 2366412"/>
              <a:gd name="connsiteY11" fmla="*/ 1888534 h 1925294"/>
              <a:gd name="connsiteX12" fmla="*/ 698436 w 2366412"/>
              <a:gd name="connsiteY12" fmla="*/ 1925294 h 1925294"/>
              <a:gd name="connsiteX13" fmla="*/ 454902 w 2366412"/>
              <a:gd name="connsiteY13" fmla="*/ 1511746 h 1925294"/>
              <a:gd name="connsiteX14" fmla="*/ 252724 w 2366412"/>
              <a:gd name="connsiteY14" fmla="*/ 1663380 h 1925294"/>
              <a:gd name="connsiteX15" fmla="*/ 0 w 2366412"/>
              <a:gd name="connsiteY15" fmla="*/ 1355517 h 1925294"/>
              <a:gd name="connsiteX16" fmla="*/ 9190 w 2366412"/>
              <a:gd name="connsiteY16" fmla="*/ 1208478 h 1925294"/>
              <a:gd name="connsiteX17" fmla="*/ 9190 w 2366412"/>
              <a:gd name="connsiteY17" fmla="*/ 905210 h 1925294"/>
              <a:gd name="connsiteX18" fmla="*/ 748981 w 2366412"/>
              <a:gd name="connsiteY18" fmla="*/ 431927 h 1925294"/>
              <a:gd name="connsiteX19" fmla="*/ 1364707 w 2366412"/>
              <a:gd name="connsiteY19" fmla="*/ 629511 h 1925294"/>
              <a:gd name="connsiteX20" fmla="*/ 1484177 w 2366412"/>
              <a:gd name="connsiteY20" fmla="*/ 537612 h 1925294"/>
              <a:gd name="connsiteX21" fmla="*/ 1635811 w 2366412"/>
              <a:gd name="connsiteY21" fmla="*/ 271103 h 1925294"/>
              <a:gd name="connsiteX22" fmla="*/ 1654191 w 2366412"/>
              <a:gd name="connsiteY22" fmla="*/ 114874 h 1925294"/>
              <a:gd name="connsiteX23" fmla="*/ 1796635 w 2366412"/>
              <a:gd name="connsiteY23" fmla="*/ 0 h 1925294"/>
              <a:gd name="connsiteX0" fmla="*/ 1796635 w 2366412"/>
              <a:gd name="connsiteY0" fmla="*/ 0 h 1925294"/>
              <a:gd name="connsiteX1" fmla="*/ 2191803 w 2366412"/>
              <a:gd name="connsiteY1" fmla="*/ 4595 h 1925294"/>
              <a:gd name="connsiteX2" fmla="*/ 2366412 w 2366412"/>
              <a:gd name="connsiteY2" fmla="*/ 110279 h 1925294"/>
              <a:gd name="connsiteX3" fmla="*/ 2283702 w 2366412"/>
              <a:gd name="connsiteY3" fmla="*/ 670866 h 1925294"/>
              <a:gd name="connsiteX4" fmla="*/ 2155043 w 2366412"/>
              <a:gd name="connsiteY4" fmla="*/ 666271 h 1925294"/>
              <a:gd name="connsiteX5" fmla="*/ 2026384 w 2366412"/>
              <a:gd name="connsiteY5" fmla="*/ 951159 h 1925294"/>
              <a:gd name="connsiteX6" fmla="*/ 1828800 w 2366412"/>
              <a:gd name="connsiteY6" fmla="*/ 960349 h 1925294"/>
              <a:gd name="connsiteX7" fmla="*/ 1851775 w 2366412"/>
              <a:gd name="connsiteY7" fmla="*/ 1249833 h 1925294"/>
              <a:gd name="connsiteX8" fmla="*/ 1553101 w 2366412"/>
              <a:gd name="connsiteY8" fmla="*/ 1419847 h 1925294"/>
              <a:gd name="connsiteX9" fmla="*/ 1415252 w 2366412"/>
              <a:gd name="connsiteY9" fmla="*/ 1415252 h 1925294"/>
              <a:gd name="connsiteX10" fmla="*/ 1525532 w 2366412"/>
              <a:gd name="connsiteY10" fmla="*/ 1759875 h 1925294"/>
              <a:gd name="connsiteX11" fmla="*/ 1373897 w 2366412"/>
              <a:gd name="connsiteY11" fmla="*/ 1888534 h 1925294"/>
              <a:gd name="connsiteX12" fmla="*/ 698436 w 2366412"/>
              <a:gd name="connsiteY12" fmla="*/ 1925294 h 1925294"/>
              <a:gd name="connsiteX13" fmla="*/ 454902 w 2366412"/>
              <a:gd name="connsiteY13" fmla="*/ 1511746 h 1925294"/>
              <a:gd name="connsiteX14" fmla="*/ 252724 w 2366412"/>
              <a:gd name="connsiteY14" fmla="*/ 1663380 h 1925294"/>
              <a:gd name="connsiteX15" fmla="*/ 0 w 2366412"/>
              <a:gd name="connsiteY15" fmla="*/ 1355517 h 1925294"/>
              <a:gd name="connsiteX16" fmla="*/ 9190 w 2366412"/>
              <a:gd name="connsiteY16" fmla="*/ 1208478 h 1925294"/>
              <a:gd name="connsiteX17" fmla="*/ 9190 w 2366412"/>
              <a:gd name="connsiteY17" fmla="*/ 905210 h 1925294"/>
              <a:gd name="connsiteX18" fmla="*/ 748981 w 2366412"/>
              <a:gd name="connsiteY18" fmla="*/ 431927 h 1925294"/>
              <a:gd name="connsiteX19" fmla="*/ 1001704 w 2366412"/>
              <a:gd name="connsiteY19" fmla="*/ 689246 h 1925294"/>
              <a:gd name="connsiteX20" fmla="*/ 1484177 w 2366412"/>
              <a:gd name="connsiteY20" fmla="*/ 537612 h 1925294"/>
              <a:gd name="connsiteX21" fmla="*/ 1635811 w 2366412"/>
              <a:gd name="connsiteY21" fmla="*/ 271103 h 1925294"/>
              <a:gd name="connsiteX22" fmla="*/ 1654191 w 2366412"/>
              <a:gd name="connsiteY22" fmla="*/ 114874 h 1925294"/>
              <a:gd name="connsiteX23" fmla="*/ 1796635 w 2366412"/>
              <a:gd name="connsiteY23" fmla="*/ 0 h 1925294"/>
              <a:gd name="connsiteX0" fmla="*/ 1796635 w 2366412"/>
              <a:gd name="connsiteY0" fmla="*/ 0 h 1925294"/>
              <a:gd name="connsiteX1" fmla="*/ 2191803 w 2366412"/>
              <a:gd name="connsiteY1" fmla="*/ 4595 h 1925294"/>
              <a:gd name="connsiteX2" fmla="*/ 2366412 w 2366412"/>
              <a:gd name="connsiteY2" fmla="*/ 110279 h 1925294"/>
              <a:gd name="connsiteX3" fmla="*/ 2283702 w 2366412"/>
              <a:gd name="connsiteY3" fmla="*/ 670866 h 1925294"/>
              <a:gd name="connsiteX4" fmla="*/ 2155043 w 2366412"/>
              <a:gd name="connsiteY4" fmla="*/ 666271 h 1925294"/>
              <a:gd name="connsiteX5" fmla="*/ 2026384 w 2366412"/>
              <a:gd name="connsiteY5" fmla="*/ 951159 h 1925294"/>
              <a:gd name="connsiteX6" fmla="*/ 1828800 w 2366412"/>
              <a:gd name="connsiteY6" fmla="*/ 960349 h 1925294"/>
              <a:gd name="connsiteX7" fmla="*/ 1851775 w 2366412"/>
              <a:gd name="connsiteY7" fmla="*/ 1249833 h 1925294"/>
              <a:gd name="connsiteX8" fmla="*/ 1553101 w 2366412"/>
              <a:gd name="connsiteY8" fmla="*/ 1419847 h 1925294"/>
              <a:gd name="connsiteX9" fmla="*/ 1415252 w 2366412"/>
              <a:gd name="connsiteY9" fmla="*/ 1415252 h 1925294"/>
              <a:gd name="connsiteX10" fmla="*/ 1525532 w 2366412"/>
              <a:gd name="connsiteY10" fmla="*/ 1759875 h 1925294"/>
              <a:gd name="connsiteX11" fmla="*/ 1373897 w 2366412"/>
              <a:gd name="connsiteY11" fmla="*/ 1888534 h 1925294"/>
              <a:gd name="connsiteX12" fmla="*/ 698436 w 2366412"/>
              <a:gd name="connsiteY12" fmla="*/ 1925294 h 1925294"/>
              <a:gd name="connsiteX13" fmla="*/ 454902 w 2366412"/>
              <a:gd name="connsiteY13" fmla="*/ 1511746 h 1925294"/>
              <a:gd name="connsiteX14" fmla="*/ 252724 w 2366412"/>
              <a:gd name="connsiteY14" fmla="*/ 1663380 h 1925294"/>
              <a:gd name="connsiteX15" fmla="*/ 0 w 2366412"/>
              <a:gd name="connsiteY15" fmla="*/ 1355517 h 1925294"/>
              <a:gd name="connsiteX16" fmla="*/ 9190 w 2366412"/>
              <a:gd name="connsiteY16" fmla="*/ 1208478 h 1925294"/>
              <a:gd name="connsiteX17" fmla="*/ 9190 w 2366412"/>
              <a:gd name="connsiteY17" fmla="*/ 905210 h 1925294"/>
              <a:gd name="connsiteX18" fmla="*/ 748981 w 2366412"/>
              <a:gd name="connsiteY18" fmla="*/ 431927 h 1925294"/>
              <a:gd name="connsiteX19" fmla="*/ 1001704 w 2366412"/>
              <a:gd name="connsiteY19" fmla="*/ 689246 h 1925294"/>
              <a:gd name="connsiteX20" fmla="*/ 1213073 w 2366412"/>
              <a:gd name="connsiteY20" fmla="*/ 399762 h 1925294"/>
              <a:gd name="connsiteX21" fmla="*/ 1635811 w 2366412"/>
              <a:gd name="connsiteY21" fmla="*/ 271103 h 1925294"/>
              <a:gd name="connsiteX22" fmla="*/ 1654191 w 2366412"/>
              <a:gd name="connsiteY22" fmla="*/ 114874 h 1925294"/>
              <a:gd name="connsiteX23" fmla="*/ 1796635 w 2366412"/>
              <a:gd name="connsiteY23" fmla="*/ 0 h 1925294"/>
              <a:gd name="connsiteX0" fmla="*/ 1796635 w 2366412"/>
              <a:gd name="connsiteY0" fmla="*/ 0 h 1925294"/>
              <a:gd name="connsiteX1" fmla="*/ 2191803 w 2366412"/>
              <a:gd name="connsiteY1" fmla="*/ 4595 h 1925294"/>
              <a:gd name="connsiteX2" fmla="*/ 2366412 w 2366412"/>
              <a:gd name="connsiteY2" fmla="*/ 110279 h 1925294"/>
              <a:gd name="connsiteX3" fmla="*/ 2283702 w 2366412"/>
              <a:gd name="connsiteY3" fmla="*/ 670866 h 1925294"/>
              <a:gd name="connsiteX4" fmla="*/ 2155043 w 2366412"/>
              <a:gd name="connsiteY4" fmla="*/ 666271 h 1925294"/>
              <a:gd name="connsiteX5" fmla="*/ 2026384 w 2366412"/>
              <a:gd name="connsiteY5" fmla="*/ 951159 h 1925294"/>
              <a:gd name="connsiteX6" fmla="*/ 1828800 w 2366412"/>
              <a:gd name="connsiteY6" fmla="*/ 960349 h 1925294"/>
              <a:gd name="connsiteX7" fmla="*/ 1851775 w 2366412"/>
              <a:gd name="connsiteY7" fmla="*/ 1249833 h 1925294"/>
              <a:gd name="connsiteX8" fmla="*/ 1553101 w 2366412"/>
              <a:gd name="connsiteY8" fmla="*/ 1419847 h 1925294"/>
              <a:gd name="connsiteX9" fmla="*/ 1415252 w 2366412"/>
              <a:gd name="connsiteY9" fmla="*/ 1415252 h 1925294"/>
              <a:gd name="connsiteX10" fmla="*/ 1525532 w 2366412"/>
              <a:gd name="connsiteY10" fmla="*/ 1759875 h 1925294"/>
              <a:gd name="connsiteX11" fmla="*/ 1373897 w 2366412"/>
              <a:gd name="connsiteY11" fmla="*/ 1888534 h 1925294"/>
              <a:gd name="connsiteX12" fmla="*/ 698436 w 2366412"/>
              <a:gd name="connsiteY12" fmla="*/ 1925294 h 1925294"/>
              <a:gd name="connsiteX13" fmla="*/ 468687 w 2366412"/>
              <a:gd name="connsiteY13" fmla="*/ 1622026 h 1925294"/>
              <a:gd name="connsiteX14" fmla="*/ 252724 w 2366412"/>
              <a:gd name="connsiteY14" fmla="*/ 1663380 h 1925294"/>
              <a:gd name="connsiteX15" fmla="*/ 0 w 2366412"/>
              <a:gd name="connsiteY15" fmla="*/ 1355517 h 1925294"/>
              <a:gd name="connsiteX16" fmla="*/ 9190 w 2366412"/>
              <a:gd name="connsiteY16" fmla="*/ 1208478 h 1925294"/>
              <a:gd name="connsiteX17" fmla="*/ 9190 w 2366412"/>
              <a:gd name="connsiteY17" fmla="*/ 905210 h 1925294"/>
              <a:gd name="connsiteX18" fmla="*/ 748981 w 2366412"/>
              <a:gd name="connsiteY18" fmla="*/ 431927 h 1925294"/>
              <a:gd name="connsiteX19" fmla="*/ 1001704 w 2366412"/>
              <a:gd name="connsiteY19" fmla="*/ 689246 h 1925294"/>
              <a:gd name="connsiteX20" fmla="*/ 1213073 w 2366412"/>
              <a:gd name="connsiteY20" fmla="*/ 399762 h 1925294"/>
              <a:gd name="connsiteX21" fmla="*/ 1635811 w 2366412"/>
              <a:gd name="connsiteY21" fmla="*/ 271103 h 1925294"/>
              <a:gd name="connsiteX22" fmla="*/ 1654191 w 2366412"/>
              <a:gd name="connsiteY22" fmla="*/ 114874 h 1925294"/>
              <a:gd name="connsiteX23" fmla="*/ 1796635 w 2366412"/>
              <a:gd name="connsiteY23" fmla="*/ 0 h 1925294"/>
              <a:gd name="connsiteX0" fmla="*/ 1796635 w 2366412"/>
              <a:gd name="connsiteY0" fmla="*/ 0 h 1925294"/>
              <a:gd name="connsiteX1" fmla="*/ 2191803 w 2366412"/>
              <a:gd name="connsiteY1" fmla="*/ 4595 h 1925294"/>
              <a:gd name="connsiteX2" fmla="*/ 2366412 w 2366412"/>
              <a:gd name="connsiteY2" fmla="*/ 110279 h 1925294"/>
              <a:gd name="connsiteX3" fmla="*/ 2283702 w 2366412"/>
              <a:gd name="connsiteY3" fmla="*/ 670866 h 1925294"/>
              <a:gd name="connsiteX4" fmla="*/ 2155043 w 2366412"/>
              <a:gd name="connsiteY4" fmla="*/ 666271 h 1925294"/>
              <a:gd name="connsiteX5" fmla="*/ 2026384 w 2366412"/>
              <a:gd name="connsiteY5" fmla="*/ 951159 h 1925294"/>
              <a:gd name="connsiteX6" fmla="*/ 1828800 w 2366412"/>
              <a:gd name="connsiteY6" fmla="*/ 960349 h 1925294"/>
              <a:gd name="connsiteX7" fmla="*/ 1851775 w 2366412"/>
              <a:gd name="connsiteY7" fmla="*/ 1249833 h 1925294"/>
              <a:gd name="connsiteX8" fmla="*/ 1553101 w 2366412"/>
              <a:gd name="connsiteY8" fmla="*/ 1419847 h 1925294"/>
              <a:gd name="connsiteX9" fmla="*/ 1415252 w 2366412"/>
              <a:gd name="connsiteY9" fmla="*/ 1415252 h 1925294"/>
              <a:gd name="connsiteX10" fmla="*/ 1525532 w 2366412"/>
              <a:gd name="connsiteY10" fmla="*/ 1759875 h 1925294"/>
              <a:gd name="connsiteX11" fmla="*/ 1373897 w 2366412"/>
              <a:gd name="connsiteY11" fmla="*/ 1888534 h 1925294"/>
              <a:gd name="connsiteX12" fmla="*/ 698436 w 2366412"/>
              <a:gd name="connsiteY12" fmla="*/ 1925294 h 1925294"/>
              <a:gd name="connsiteX13" fmla="*/ 468687 w 2366412"/>
              <a:gd name="connsiteY13" fmla="*/ 1622026 h 1925294"/>
              <a:gd name="connsiteX14" fmla="*/ 459497 w 2366412"/>
              <a:gd name="connsiteY14" fmla="*/ 1520936 h 1925294"/>
              <a:gd name="connsiteX15" fmla="*/ 0 w 2366412"/>
              <a:gd name="connsiteY15" fmla="*/ 1355517 h 1925294"/>
              <a:gd name="connsiteX16" fmla="*/ 9190 w 2366412"/>
              <a:gd name="connsiteY16" fmla="*/ 1208478 h 1925294"/>
              <a:gd name="connsiteX17" fmla="*/ 9190 w 2366412"/>
              <a:gd name="connsiteY17" fmla="*/ 905210 h 1925294"/>
              <a:gd name="connsiteX18" fmla="*/ 748981 w 2366412"/>
              <a:gd name="connsiteY18" fmla="*/ 431927 h 1925294"/>
              <a:gd name="connsiteX19" fmla="*/ 1001704 w 2366412"/>
              <a:gd name="connsiteY19" fmla="*/ 689246 h 1925294"/>
              <a:gd name="connsiteX20" fmla="*/ 1213073 w 2366412"/>
              <a:gd name="connsiteY20" fmla="*/ 399762 h 1925294"/>
              <a:gd name="connsiteX21" fmla="*/ 1635811 w 2366412"/>
              <a:gd name="connsiteY21" fmla="*/ 271103 h 1925294"/>
              <a:gd name="connsiteX22" fmla="*/ 1654191 w 2366412"/>
              <a:gd name="connsiteY22" fmla="*/ 114874 h 1925294"/>
              <a:gd name="connsiteX23" fmla="*/ 1796635 w 2366412"/>
              <a:gd name="connsiteY23" fmla="*/ 0 h 1925294"/>
              <a:gd name="connsiteX0" fmla="*/ 1787445 w 2357222"/>
              <a:gd name="connsiteY0" fmla="*/ 0 h 1925294"/>
              <a:gd name="connsiteX1" fmla="*/ 2182613 w 2357222"/>
              <a:gd name="connsiteY1" fmla="*/ 4595 h 1925294"/>
              <a:gd name="connsiteX2" fmla="*/ 2357222 w 2357222"/>
              <a:gd name="connsiteY2" fmla="*/ 110279 h 1925294"/>
              <a:gd name="connsiteX3" fmla="*/ 2274512 w 2357222"/>
              <a:gd name="connsiteY3" fmla="*/ 670866 h 1925294"/>
              <a:gd name="connsiteX4" fmla="*/ 2145853 w 2357222"/>
              <a:gd name="connsiteY4" fmla="*/ 666271 h 1925294"/>
              <a:gd name="connsiteX5" fmla="*/ 2017194 w 2357222"/>
              <a:gd name="connsiteY5" fmla="*/ 951159 h 1925294"/>
              <a:gd name="connsiteX6" fmla="*/ 1819610 w 2357222"/>
              <a:gd name="connsiteY6" fmla="*/ 960349 h 1925294"/>
              <a:gd name="connsiteX7" fmla="*/ 1842585 w 2357222"/>
              <a:gd name="connsiteY7" fmla="*/ 1249833 h 1925294"/>
              <a:gd name="connsiteX8" fmla="*/ 1543911 w 2357222"/>
              <a:gd name="connsiteY8" fmla="*/ 1419847 h 1925294"/>
              <a:gd name="connsiteX9" fmla="*/ 1406062 w 2357222"/>
              <a:gd name="connsiteY9" fmla="*/ 1415252 h 1925294"/>
              <a:gd name="connsiteX10" fmla="*/ 1516342 w 2357222"/>
              <a:gd name="connsiteY10" fmla="*/ 1759875 h 1925294"/>
              <a:gd name="connsiteX11" fmla="*/ 1364707 w 2357222"/>
              <a:gd name="connsiteY11" fmla="*/ 1888534 h 1925294"/>
              <a:gd name="connsiteX12" fmla="*/ 689246 w 2357222"/>
              <a:gd name="connsiteY12" fmla="*/ 1925294 h 1925294"/>
              <a:gd name="connsiteX13" fmla="*/ 459497 w 2357222"/>
              <a:gd name="connsiteY13" fmla="*/ 1622026 h 1925294"/>
              <a:gd name="connsiteX14" fmla="*/ 450307 w 2357222"/>
              <a:gd name="connsiteY14" fmla="*/ 1520936 h 1925294"/>
              <a:gd name="connsiteX15" fmla="*/ 229749 w 2357222"/>
              <a:gd name="connsiteY15" fmla="*/ 1640406 h 1925294"/>
              <a:gd name="connsiteX16" fmla="*/ 0 w 2357222"/>
              <a:gd name="connsiteY16" fmla="*/ 1208478 h 1925294"/>
              <a:gd name="connsiteX17" fmla="*/ 0 w 2357222"/>
              <a:gd name="connsiteY17" fmla="*/ 905210 h 1925294"/>
              <a:gd name="connsiteX18" fmla="*/ 739791 w 2357222"/>
              <a:gd name="connsiteY18" fmla="*/ 431927 h 1925294"/>
              <a:gd name="connsiteX19" fmla="*/ 992514 w 2357222"/>
              <a:gd name="connsiteY19" fmla="*/ 689246 h 1925294"/>
              <a:gd name="connsiteX20" fmla="*/ 1203883 w 2357222"/>
              <a:gd name="connsiteY20" fmla="*/ 399762 h 1925294"/>
              <a:gd name="connsiteX21" fmla="*/ 1626621 w 2357222"/>
              <a:gd name="connsiteY21" fmla="*/ 271103 h 1925294"/>
              <a:gd name="connsiteX22" fmla="*/ 1645001 w 2357222"/>
              <a:gd name="connsiteY22" fmla="*/ 114874 h 1925294"/>
              <a:gd name="connsiteX23" fmla="*/ 1787445 w 2357222"/>
              <a:gd name="connsiteY23" fmla="*/ 0 h 1925294"/>
              <a:gd name="connsiteX0" fmla="*/ 1801230 w 2371007"/>
              <a:gd name="connsiteY0" fmla="*/ 0 h 1925294"/>
              <a:gd name="connsiteX1" fmla="*/ 2196398 w 2371007"/>
              <a:gd name="connsiteY1" fmla="*/ 4595 h 1925294"/>
              <a:gd name="connsiteX2" fmla="*/ 2371007 w 2371007"/>
              <a:gd name="connsiteY2" fmla="*/ 110279 h 1925294"/>
              <a:gd name="connsiteX3" fmla="*/ 2288297 w 2371007"/>
              <a:gd name="connsiteY3" fmla="*/ 670866 h 1925294"/>
              <a:gd name="connsiteX4" fmla="*/ 2159638 w 2371007"/>
              <a:gd name="connsiteY4" fmla="*/ 666271 h 1925294"/>
              <a:gd name="connsiteX5" fmla="*/ 2030979 w 2371007"/>
              <a:gd name="connsiteY5" fmla="*/ 951159 h 1925294"/>
              <a:gd name="connsiteX6" fmla="*/ 1833395 w 2371007"/>
              <a:gd name="connsiteY6" fmla="*/ 960349 h 1925294"/>
              <a:gd name="connsiteX7" fmla="*/ 1856370 w 2371007"/>
              <a:gd name="connsiteY7" fmla="*/ 1249833 h 1925294"/>
              <a:gd name="connsiteX8" fmla="*/ 1557696 w 2371007"/>
              <a:gd name="connsiteY8" fmla="*/ 1419847 h 1925294"/>
              <a:gd name="connsiteX9" fmla="*/ 1419847 w 2371007"/>
              <a:gd name="connsiteY9" fmla="*/ 1415252 h 1925294"/>
              <a:gd name="connsiteX10" fmla="*/ 1530127 w 2371007"/>
              <a:gd name="connsiteY10" fmla="*/ 1759875 h 1925294"/>
              <a:gd name="connsiteX11" fmla="*/ 1378492 w 2371007"/>
              <a:gd name="connsiteY11" fmla="*/ 1888534 h 1925294"/>
              <a:gd name="connsiteX12" fmla="*/ 703031 w 2371007"/>
              <a:gd name="connsiteY12" fmla="*/ 1925294 h 1925294"/>
              <a:gd name="connsiteX13" fmla="*/ 473282 w 2371007"/>
              <a:gd name="connsiteY13" fmla="*/ 1622026 h 1925294"/>
              <a:gd name="connsiteX14" fmla="*/ 464092 w 2371007"/>
              <a:gd name="connsiteY14" fmla="*/ 1520936 h 1925294"/>
              <a:gd name="connsiteX15" fmla="*/ 243534 w 2371007"/>
              <a:gd name="connsiteY15" fmla="*/ 1640406 h 1925294"/>
              <a:gd name="connsiteX16" fmla="*/ 0 w 2371007"/>
              <a:gd name="connsiteY16" fmla="*/ 1392277 h 1925294"/>
              <a:gd name="connsiteX17" fmla="*/ 13785 w 2371007"/>
              <a:gd name="connsiteY17" fmla="*/ 905210 h 1925294"/>
              <a:gd name="connsiteX18" fmla="*/ 753576 w 2371007"/>
              <a:gd name="connsiteY18" fmla="*/ 431927 h 1925294"/>
              <a:gd name="connsiteX19" fmla="*/ 1006299 w 2371007"/>
              <a:gd name="connsiteY19" fmla="*/ 689246 h 1925294"/>
              <a:gd name="connsiteX20" fmla="*/ 1217668 w 2371007"/>
              <a:gd name="connsiteY20" fmla="*/ 399762 h 1925294"/>
              <a:gd name="connsiteX21" fmla="*/ 1640406 w 2371007"/>
              <a:gd name="connsiteY21" fmla="*/ 271103 h 1925294"/>
              <a:gd name="connsiteX22" fmla="*/ 1658786 w 2371007"/>
              <a:gd name="connsiteY22" fmla="*/ 114874 h 1925294"/>
              <a:gd name="connsiteX23" fmla="*/ 1801230 w 2371007"/>
              <a:gd name="connsiteY23" fmla="*/ 0 h 1925294"/>
              <a:gd name="connsiteX0" fmla="*/ 1801230 w 2371007"/>
              <a:gd name="connsiteY0" fmla="*/ 0 h 1925294"/>
              <a:gd name="connsiteX1" fmla="*/ 2196398 w 2371007"/>
              <a:gd name="connsiteY1" fmla="*/ 4595 h 1925294"/>
              <a:gd name="connsiteX2" fmla="*/ 2371007 w 2371007"/>
              <a:gd name="connsiteY2" fmla="*/ 110279 h 1925294"/>
              <a:gd name="connsiteX3" fmla="*/ 2288297 w 2371007"/>
              <a:gd name="connsiteY3" fmla="*/ 670866 h 1925294"/>
              <a:gd name="connsiteX4" fmla="*/ 2159638 w 2371007"/>
              <a:gd name="connsiteY4" fmla="*/ 666271 h 1925294"/>
              <a:gd name="connsiteX5" fmla="*/ 2030979 w 2371007"/>
              <a:gd name="connsiteY5" fmla="*/ 951159 h 1925294"/>
              <a:gd name="connsiteX6" fmla="*/ 1833395 w 2371007"/>
              <a:gd name="connsiteY6" fmla="*/ 960349 h 1925294"/>
              <a:gd name="connsiteX7" fmla="*/ 1856370 w 2371007"/>
              <a:gd name="connsiteY7" fmla="*/ 1249833 h 1925294"/>
              <a:gd name="connsiteX8" fmla="*/ 1557696 w 2371007"/>
              <a:gd name="connsiteY8" fmla="*/ 1419847 h 1925294"/>
              <a:gd name="connsiteX9" fmla="*/ 1419847 w 2371007"/>
              <a:gd name="connsiteY9" fmla="*/ 1415252 h 1925294"/>
              <a:gd name="connsiteX10" fmla="*/ 1530127 w 2371007"/>
              <a:gd name="connsiteY10" fmla="*/ 1759875 h 1925294"/>
              <a:gd name="connsiteX11" fmla="*/ 1378492 w 2371007"/>
              <a:gd name="connsiteY11" fmla="*/ 1888534 h 1925294"/>
              <a:gd name="connsiteX12" fmla="*/ 703031 w 2371007"/>
              <a:gd name="connsiteY12" fmla="*/ 1925294 h 1925294"/>
              <a:gd name="connsiteX13" fmla="*/ 473282 w 2371007"/>
              <a:gd name="connsiteY13" fmla="*/ 1622026 h 1925294"/>
              <a:gd name="connsiteX14" fmla="*/ 464092 w 2371007"/>
              <a:gd name="connsiteY14" fmla="*/ 1520936 h 1925294"/>
              <a:gd name="connsiteX15" fmla="*/ 243534 w 2371007"/>
              <a:gd name="connsiteY15" fmla="*/ 1640406 h 1925294"/>
              <a:gd name="connsiteX16" fmla="*/ 0 w 2371007"/>
              <a:gd name="connsiteY16" fmla="*/ 1392277 h 1925294"/>
              <a:gd name="connsiteX17" fmla="*/ 13785 w 2371007"/>
              <a:gd name="connsiteY17" fmla="*/ 905210 h 1925294"/>
              <a:gd name="connsiteX18" fmla="*/ 905210 w 2371007"/>
              <a:gd name="connsiteY18" fmla="*/ 390572 h 1925294"/>
              <a:gd name="connsiteX19" fmla="*/ 1006299 w 2371007"/>
              <a:gd name="connsiteY19" fmla="*/ 689246 h 1925294"/>
              <a:gd name="connsiteX20" fmla="*/ 1217668 w 2371007"/>
              <a:gd name="connsiteY20" fmla="*/ 399762 h 1925294"/>
              <a:gd name="connsiteX21" fmla="*/ 1640406 w 2371007"/>
              <a:gd name="connsiteY21" fmla="*/ 271103 h 1925294"/>
              <a:gd name="connsiteX22" fmla="*/ 1658786 w 2371007"/>
              <a:gd name="connsiteY22" fmla="*/ 114874 h 1925294"/>
              <a:gd name="connsiteX23" fmla="*/ 1801230 w 2371007"/>
              <a:gd name="connsiteY23" fmla="*/ 0 h 1925294"/>
              <a:gd name="connsiteX0" fmla="*/ 1801230 w 2343437"/>
              <a:gd name="connsiteY0" fmla="*/ 0 h 1925294"/>
              <a:gd name="connsiteX1" fmla="*/ 2196398 w 2343437"/>
              <a:gd name="connsiteY1" fmla="*/ 4595 h 1925294"/>
              <a:gd name="connsiteX2" fmla="*/ 2343437 w 2343437"/>
              <a:gd name="connsiteY2" fmla="*/ 128659 h 1925294"/>
              <a:gd name="connsiteX3" fmla="*/ 2288297 w 2343437"/>
              <a:gd name="connsiteY3" fmla="*/ 670866 h 1925294"/>
              <a:gd name="connsiteX4" fmla="*/ 2159638 w 2343437"/>
              <a:gd name="connsiteY4" fmla="*/ 666271 h 1925294"/>
              <a:gd name="connsiteX5" fmla="*/ 2030979 w 2343437"/>
              <a:gd name="connsiteY5" fmla="*/ 951159 h 1925294"/>
              <a:gd name="connsiteX6" fmla="*/ 1833395 w 2343437"/>
              <a:gd name="connsiteY6" fmla="*/ 960349 h 1925294"/>
              <a:gd name="connsiteX7" fmla="*/ 1856370 w 2343437"/>
              <a:gd name="connsiteY7" fmla="*/ 1249833 h 1925294"/>
              <a:gd name="connsiteX8" fmla="*/ 1557696 w 2343437"/>
              <a:gd name="connsiteY8" fmla="*/ 1419847 h 1925294"/>
              <a:gd name="connsiteX9" fmla="*/ 1419847 w 2343437"/>
              <a:gd name="connsiteY9" fmla="*/ 1415252 h 1925294"/>
              <a:gd name="connsiteX10" fmla="*/ 1530127 w 2343437"/>
              <a:gd name="connsiteY10" fmla="*/ 1759875 h 1925294"/>
              <a:gd name="connsiteX11" fmla="*/ 1378492 w 2343437"/>
              <a:gd name="connsiteY11" fmla="*/ 1888534 h 1925294"/>
              <a:gd name="connsiteX12" fmla="*/ 703031 w 2343437"/>
              <a:gd name="connsiteY12" fmla="*/ 1925294 h 1925294"/>
              <a:gd name="connsiteX13" fmla="*/ 473282 w 2343437"/>
              <a:gd name="connsiteY13" fmla="*/ 1622026 h 1925294"/>
              <a:gd name="connsiteX14" fmla="*/ 464092 w 2343437"/>
              <a:gd name="connsiteY14" fmla="*/ 1520936 h 1925294"/>
              <a:gd name="connsiteX15" fmla="*/ 243534 w 2343437"/>
              <a:gd name="connsiteY15" fmla="*/ 1640406 h 1925294"/>
              <a:gd name="connsiteX16" fmla="*/ 0 w 2343437"/>
              <a:gd name="connsiteY16" fmla="*/ 1392277 h 1925294"/>
              <a:gd name="connsiteX17" fmla="*/ 13785 w 2343437"/>
              <a:gd name="connsiteY17" fmla="*/ 905210 h 1925294"/>
              <a:gd name="connsiteX18" fmla="*/ 905210 w 2343437"/>
              <a:gd name="connsiteY18" fmla="*/ 390572 h 1925294"/>
              <a:gd name="connsiteX19" fmla="*/ 1006299 w 2343437"/>
              <a:gd name="connsiteY19" fmla="*/ 689246 h 1925294"/>
              <a:gd name="connsiteX20" fmla="*/ 1217668 w 2343437"/>
              <a:gd name="connsiteY20" fmla="*/ 399762 h 1925294"/>
              <a:gd name="connsiteX21" fmla="*/ 1640406 w 2343437"/>
              <a:gd name="connsiteY21" fmla="*/ 271103 h 1925294"/>
              <a:gd name="connsiteX22" fmla="*/ 1658786 w 2343437"/>
              <a:gd name="connsiteY22" fmla="*/ 114874 h 1925294"/>
              <a:gd name="connsiteX23" fmla="*/ 1801230 w 2343437"/>
              <a:gd name="connsiteY23" fmla="*/ 0 h 1925294"/>
              <a:gd name="connsiteX0" fmla="*/ 1801230 w 2343437"/>
              <a:gd name="connsiteY0" fmla="*/ 0 h 1925294"/>
              <a:gd name="connsiteX1" fmla="*/ 2196398 w 2343437"/>
              <a:gd name="connsiteY1" fmla="*/ 4595 h 1925294"/>
              <a:gd name="connsiteX2" fmla="*/ 2343437 w 2343437"/>
              <a:gd name="connsiteY2" fmla="*/ 128659 h 1925294"/>
              <a:gd name="connsiteX3" fmla="*/ 2288297 w 2343437"/>
              <a:gd name="connsiteY3" fmla="*/ 670866 h 1925294"/>
              <a:gd name="connsiteX4" fmla="*/ 2159638 w 2343437"/>
              <a:gd name="connsiteY4" fmla="*/ 666271 h 1925294"/>
              <a:gd name="connsiteX5" fmla="*/ 2030979 w 2343437"/>
              <a:gd name="connsiteY5" fmla="*/ 951159 h 1925294"/>
              <a:gd name="connsiteX6" fmla="*/ 1833395 w 2343437"/>
              <a:gd name="connsiteY6" fmla="*/ 960349 h 1925294"/>
              <a:gd name="connsiteX7" fmla="*/ 1856370 w 2343437"/>
              <a:gd name="connsiteY7" fmla="*/ 1249833 h 1925294"/>
              <a:gd name="connsiteX8" fmla="*/ 1557696 w 2343437"/>
              <a:gd name="connsiteY8" fmla="*/ 1419847 h 1925294"/>
              <a:gd name="connsiteX9" fmla="*/ 1419847 w 2343437"/>
              <a:gd name="connsiteY9" fmla="*/ 1415252 h 1925294"/>
              <a:gd name="connsiteX10" fmla="*/ 1530127 w 2343437"/>
              <a:gd name="connsiteY10" fmla="*/ 1759875 h 1925294"/>
              <a:gd name="connsiteX11" fmla="*/ 1378492 w 2343437"/>
              <a:gd name="connsiteY11" fmla="*/ 1888534 h 1925294"/>
              <a:gd name="connsiteX12" fmla="*/ 703031 w 2343437"/>
              <a:gd name="connsiteY12" fmla="*/ 1925294 h 1925294"/>
              <a:gd name="connsiteX13" fmla="*/ 473282 w 2343437"/>
              <a:gd name="connsiteY13" fmla="*/ 1622026 h 1925294"/>
              <a:gd name="connsiteX14" fmla="*/ 464092 w 2343437"/>
              <a:gd name="connsiteY14" fmla="*/ 1520936 h 1925294"/>
              <a:gd name="connsiteX15" fmla="*/ 243534 w 2343437"/>
              <a:gd name="connsiteY15" fmla="*/ 1640406 h 1925294"/>
              <a:gd name="connsiteX16" fmla="*/ 0 w 2343437"/>
              <a:gd name="connsiteY16" fmla="*/ 1392277 h 1925294"/>
              <a:gd name="connsiteX17" fmla="*/ 13785 w 2343437"/>
              <a:gd name="connsiteY17" fmla="*/ 905210 h 1925294"/>
              <a:gd name="connsiteX18" fmla="*/ 905210 w 2343437"/>
              <a:gd name="connsiteY18" fmla="*/ 390572 h 1925294"/>
              <a:gd name="connsiteX19" fmla="*/ 1006299 w 2343437"/>
              <a:gd name="connsiteY19" fmla="*/ 689246 h 1925294"/>
              <a:gd name="connsiteX20" fmla="*/ 1084414 w 2343437"/>
              <a:gd name="connsiteY20" fmla="*/ 395167 h 1925294"/>
              <a:gd name="connsiteX21" fmla="*/ 1640406 w 2343437"/>
              <a:gd name="connsiteY21" fmla="*/ 271103 h 1925294"/>
              <a:gd name="connsiteX22" fmla="*/ 1658786 w 2343437"/>
              <a:gd name="connsiteY22" fmla="*/ 114874 h 1925294"/>
              <a:gd name="connsiteX23" fmla="*/ 1801230 w 2343437"/>
              <a:gd name="connsiteY23" fmla="*/ 0 h 1925294"/>
              <a:gd name="connsiteX0" fmla="*/ 1801230 w 2343437"/>
              <a:gd name="connsiteY0" fmla="*/ 0 h 1925294"/>
              <a:gd name="connsiteX1" fmla="*/ 2196398 w 2343437"/>
              <a:gd name="connsiteY1" fmla="*/ 4595 h 1925294"/>
              <a:gd name="connsiteX2" fmla="*/ 2343437 w 2343437"/>
              <a:gd name="connsiteY2" fmla="*/ 128659 h 1925294"/>
              <a:gd name="connsiteX3" fmla="*/ 2288297 w 2343437"/>
              <a:gd name="connsiteY3" fmla="*/ 670866 h 1925294"/>
              <a:gd name="connsiteX4" fmla="*/ 2159638 w 2343437"/>
              <a:gd name="connsiteY4" fmla="*/ 666271 h 1925294"/>
              <a:gd name="connsiteX5" fmla="*/ 2030979 w 2343437"/>
              <a:gd name="connsiteY5" fmla="*/ 951159 h 1925294"/>
              <a:gd name="connsiteX6" fmla="*/ 1833395 w 2343437"/>
              <a:gd name="connsiteY6" fmla="*/ 960349 h 1925294"/>
              <a:gd name="connsiteX7" fmla="*/ 1856370 w 2343437"/>
              <a:gd name="connsiteY7" fmla="*/ 1249833 h 1925294"/>
              <a:gd name="connsiteX8" fmla="*/ 1557696 w 2343437"/>
              <a:gd name="connsiteY8" fmla="*/ 1419847 h 1925294"/>
              <a:gd name="connsiteX9" fmla="*/ 1419847 w 2343437"/>
              <a:gd name="connsiteY9" fmla="*/ 1415252 h 1925294"/>
              <a:gd name="connsiteX10" fmla="*/ 1530127 w 2343437"/>
              <a:gd name="connsiteY10" fmla="*/ 1759875 h 1925294"/>
              <a:gd name="connsiteX11" fmla="*/ 1378492 w 2343437"/>
              <a:gd name="connsiteY11" fmla="*/ 1888534 h 1925294"/>
              <a:gd name="connsiteX12" fmla="*/ 703031 w 2343437"/>
              <a:gd name="connsiteY12" fmla="*/ 1925294 h 1925294"/>
              <a:gd name="connsiteX13" fmla="*/ 473282 w 2343437"/>
              <a:gd name="connsiteY13" fmla="*/ 1622026 h 1925294"/>
              <a:gd name="connsiteX14" fmla="*/ 464092 w 2343437"/>
              <a:gd name="connsiteY14" fmla="*/ 1520936 h 1925294"/>
              <a:gd name="connsiteX15" fmla="*/ 243534 w 2343437"/>
              <a:gd name="connsiteY15" fmla="*/ 1640406 h 1925294"/>
              <a:gd name="connsiteX16" fmla="*/ 0 w 2343437"/>
              <a:gd name="connsiteY16" fmla="*/ 1392277 h 1925294"/>
              <a:gd name="connsiteX17" fmla="*/ 13785 w 2343437"/>
              <a:gd name="connsiteY17" fmla="*/ 905210 h 1925294"/>
              <a:gd name="connsiteX18" fmla="*/ 905210 w 2343437"/>
              <a:gd name="connsiteY18" fmla="*/ 390572 h 1925294"/>
              <a:gd name="connsiteX19" fmla="*/ 1079819 w 2343437"/>
              <a:gd name="connsiteY19" fmla="*/ 643296 h 1925294"/>
              <a:gd name="connsiteX20" fmla="*/ 1084414 w 2343437"/>
              <a:gd name="connsiteY20" fmla="*/ 395167 h 1925294"/>
              <a:gd name="connsiteX21" fmla="*/ 1640406 w 2343437"/>
              <a:gd name="connsiteY21" fmla="*/ 271103 h 1925294"/>
              <a:gd name="connsiteX22" fmla="*/ 1658786 w 2343437"/>
              <a:gd name="connsiteY22" fmla="*/ 114874 h 1925294"/>
              <a:gd name="connsiteX23" fmla="*/ 1801230 w 2343437"/>
              <a:gd name="connsiteY23" fmla="*/ 0 h 1925294"/>
              <a:gd name="connsiteX0" fmla="*/ 1801230 w 2343437"/>
              <a:gd name="connsiteY0" fmla="*/ 0 h 1925294"/>
              <a:gd name="connsiteX1" fmla="*/ 2196398 w 2343437"/>
              <a:gd name="connsiteY1" fmla="*/ 4595 h 1925294"/>
              <a:gd name="connsiteX2" fmla="*/ 2343437 w 2343437"/>
              <a:gd name="connsiteY2" fmla="*/ 128659 h 1925294"/>
              <a:gd name="connsiteX3" fmla="*/ 2288297 w 2343437"/>
              <a:gd name="connsiteY3" fmla="*/ 670866 h 1925294"/>
              <a:gd name="connsiteX4" fmla="*/ 2159638 w 2343437"/>
              <a:gd name="connsiteY4" fmla="*/ 666271 h 1925294"/>
              <a:gd name="connsiteX5" fmla="*/ 2030979 w 2343437"/>
              <a:gd name="connsiteY5" fmla="*/ 951159 h 1925294"/>
              <a:gd name="connsiteX6" fmla="*/ 1833395 w 2343437"/>
              <a:gd name="connsiteY6" fmla="*/ 960349 h 1925294"/>
              <a:gd name="connsiteX7" fmla="*/ 1856370 w 2343437"/>
              <a:gd name="connsiteY7" fmla="*/ 1249833 h 1925294"/>
              <a:gd name="connsiteX8" fmla="*/ 1557696 w 2343437"/>
              <a:gd name="connsiteY8" fmla="*/ 1419847 h 1925294"/>
              <a:gd name="connsiteX9" fmla="*/ 1419847 w 2343437"/>
              <a:gd name="connsiteY9" fmla="*/ 1415252 h 1925294"/>
              <a:gd name="connsiteX10" fmla="*/ 1530127 w 2343437"/>
              <a:gd name="connsiteY10" fmla="*/ 1759875 h 1925294"/>
              <a:gd name="connsiteX11" fmla="*/ 1378492 w 2343437"/>
              <a:gd name="connsiteY11" fmla="*/ 1888534 h 1925294"/>
              <a:gd name="connsiteX12" fmla="*/ 703031 w 2343437"/>
              <a:gd name="connsiteY12" fmla="*/ 1925294 h 1925294"/>
              <a:gd name="connsiteX13" fmla="*/ 473282 w 2343437"/>
              <a:gd name="connsiteY13" fmla="*/ 1622026 h 1925294"/>
              <a:gd name="connsiteX14" fmla="*/ 464092 w 2343437"/>
              <a:gd name="connsiteY14" fmla="*/ 1520936 h 1925294"/>
              <a:gd name="connsiteX15" fmla="*/ 243534 w 2343437"/>
              <a:gd name="connsiteY15" fmla="*/ 1640406 h 1925294"/>
              <a:gd name="connsiteX16" fmla="*/ 0 w 2343437"/>
              <a:gd name="connsiteY16" fmla="*/ 1392277 h 1925294"/>
              <a:gd name="connsiteX17" fmla="*/ 13785 w 2343437"/>
              <a:gd name="connsiteY17" fmla="*/ 905210 h 1925294"/>
              <a:gd name="connsiteX18" fmla="*/ 804121 w 2343437"/>
              <a:gd name="connsiteY18" fmla="*/ 427332 h 1925294"/>
              <a:gd name="connsiteX19" fmla="*/ 1079819 w 2343437"/>
              <a:gd name="connsiteY19" fmla="*/ 643296 h 1925294"/>
              <a:gd name="connsiteX20" fmla="*/ 1084414 w 2343437"/>
              <a:gd name="connsiteY20" fmla="*/ 395167 h 1925294"/>
              <a:gd name="connsiteX21" fmla="*/ 1640406 w 2343437"/>
              <a:gd name="connsiteY21" fmla="*/ 271103 h 1925294"/>
              <a:gd name="connsiteX22" fmla="*/ 1658786 w 2343437"/>
              <a:gd name="connsiteY22" fmla="*/ 114874 h 1925294"/>
              <a:gd name="connsiteX23" fmla="*/ 1801230 w 2343437"/>
              <a:gd name="connsiteY23" fmla="*/ 0 h 1925294"/>
              <a:gd name="connsiteX0" fmla="*/ 1801230 w 2343437"/>
              <a:gd name="connsiteY0" fmla="*/ 0 h 1925294"/>
              <a:gd name="connsiteX1" fmla="*/ 2196398 w 2343437"/>
              <a:gd name="connsiteY1" fmla="*/ 4595 h 1925294"/>
              <a:gd name="connsiteX2" fmla="*/ 2343437 w 2343437"/>
              <a:gd name="connsiteY2" fmla="*/ 128659 h 1925294"/>
              <a:gd name="connsiteX3" fmla="*/ 2288297 w 2343437"/>
              <a:gd name="connsiteY3" fmla="*/ 670866 h 1925294"/>
              <a:gd name="connsiteX4" fmla="*/ 2159638 w 2343437"/>
              <a:gd name="connsiteY4" fmla="*/ 666271 h 1925294"/>
              <a:gd name="connsiteX5" fmla="*/ 2030979 w 2343437"/>
              <a:gd name="connsiteY5" fmla="*/ 951159 h 1925294"/>
              <a:gd name="connsiteX6" fmla="*/ 1833395 w 2343437"/>
              <a:gd name="connsiteY6" fmla="*/ 960349 h 1925294"/>
              <a:gd name="connsiteX7" fmla="*/ 1856370 w 2343437"/>
              <a:gd name="connsiteY7" fmla="*/ 1249833 h 1925294"/>
              <a:gd name="connsiteX8" fmla="*/ 1557696 w 2343437"/>
              <a:gd name="connsiteY8" fmla="*/ 1419847 h 1925294"/>
              <a:gd name="connsiteX9" fmla="*/ 1419847 w 2343437"/>
              <a:gd name="connsiteY9" fmla="*/ 1415252 h 1925294"/>
              <a:gd name="connsiteX10" fmla="*/ 1530127 w 2343437"/>
              <a:gd name="connsiteY10" fmla="*/ 1759875 h 1925294"/>
              <a:gd name="connsiteX11" fmla="*/ 1378492 w 2343437"/>
              <a:gd name="connsiteY11" fmla="*/ 1888534 h 1925294"/>
              <a:gd name="connsiteX12" fmla="*/ 703031 w 2343437"/>
              <a:gd name="connsiteY12" fmla="*/ 1925294 h 1925294"/>
              <a:gd name="connsiteX13" fmla="*/ 473282 w 2343437"/>
              <a:gd name="connsiteY13" fmla="*/ 1622026 h 1925294"/>
              <a:gd name="connsiteX14" fmla="*/ 464092 w 2343437"/>
              <a:gd name="connsiteY14" fmla="*/ 1520936 h 1925294"/>
              <a:gd name="connsiteX15" fmla="*/ 243534 w 2343437"/>
              <a:gd name="connsiteY15" fmla="*/ 1640406 h 1925294"/>
              <a:gd name="connsiteX16" fmla="*/ 0 w 2343437"/>
              <a:gd name="connsiteY16" fmla="*/ 1392277 h 1925294"/>
              <a:gd name="connsiteX17" fmla="*/ 13785 w 2343437"/>
              <a:gd name="connsiteY17" fmla="*/ 905210 h 1925294"/>
              <a:gd name="connsiteX18" fmla="*/ 804121 w 2343437"/>
              <a:gd name="connsiteY18" fmla="*/ 427332 h 1925294"/>
              <a:gd name="connsiteX19" fmla="*/ 1052249 w 2343437"/>
              <a:gd name="connsiteY19" fmla="*/ 675461 h 1925294"/>
              <a:gd name="connsiteX20" fmla="*/ 1084414 w 2343437"/>
              <a:gd name="connsiteY20" fmla="*/ 395167 h 1925294"/>
              <a:gd name="connsiteX21" fmla="*/ 1640406 w 2343437"/>
              <a:gd name="connsiteY21" fmla="*/ 271103 h 1925294"/>
              <a:gd name="connsiteX22" fmla="*/ 1658786 w 2343437"/>
              <a:gd name="connsiteY22" fmla="*/ 114874 h 1925294"/>
              <a:gd name="connsiteX23" fmla="*/ 1801230 w 2343437"/>
              <a:gd name="connsiteY23" fmla="*/ 0 h 1925294"/>
              <a:gd name="connsiteX0" fmla="*/ 1801230 w 2343437"/>
              <a:gd name="connsiteY0" fmla="*/ 0 h 1925294"/>
              <a:gd name="connsiteX1" fmla="*/ 2196398 w 2343437"/>
              <a:gd name="connsiteY1" fmla="*/ 4595 h 1925294"/>
              <a:gd name="connsiteX2" fmla="*/ 2343437 w 2343437"/>
              <a:gd name="connsiteY2" fmla="*/ 128659 h 1925294"/>
              <a:gd name="connsiteX3" fmla="*/ 2288297 w 2343437"/>
              <a:gd name="connsiteY3" fmla="*/ 670866 h 1925294"/>
              <a:gd name="connsiteX4" fmla="*/ 2159638 w 2343437"/>
              <a:gd name="connsiteY4" fmla="*/ 666271 h 1925294"/>
              <a:gd name="connsiteX5" fmla="*/ 2030979 w 2343437"/>
              <a:gd name="connsiteY5" fmla="*/ 951159 h 1925294"/>
              <a:gd name="connsiteX6" fmla="*/ 1833395 w 2343437"/>
              <a:gd name="connsiteY6" fmla="*/ 960349 h 1925294"/>
              <a:gd name="connsiteX7" fmla="*/ 1856370 w 2343437"/>
              <a:gd name="connsiteY7" fmla="*/ 1249833 h 1925294"/>
              <a:gd name="connsiteX8" fmla="*/ 1557696 w 2343437"/>
              <a:gd name="connsiteY8" fmla="*/ 1419847 h 1925294"/>
              <a:gd name="connsiteX9" fmla="*/ 1419847 w 2343437"/>
              <a:gd name="connsiteY9" fmla="*/ 1415252 h 1925294"/>
              <a:gd name="connsiteX10" fmla="*/ 1530127 w 2343437"/>
              <a:gd name="connsiteY10" fmla="*/ 1759875 h 1925294"/>
              <a:gd name="connsiteX11" fmla="*/ 1378492 w 2343437"/>
              <a:gd name="connsiteY11" fmla="*/ 1888534 h 1925294"/>
              <a:gd name="connsiteX12" fmla="*/ 703031 w 2343437"/>
              <a:gd name="connsiteY12" fmla="*/ 1925294 h 1925294"/>
              <a:gd name="connsiteX13" fmla="*/ 473282 w 2343437"/>
              <a:gd name="connsiteY13" fmla="*/ 1622026 h 1925294"/>
              <a:gd name="connsiteX14" fmla="*/ 464092 w 2343437"/>
              <a:gd name="connsiteY14" fmla="*/ 1520936 h 1925294"/>
              <a:gd name="connsiteX15" fmla="*/ 243534 w 2343437"/>
              <a:gd name="connsiteY15" fmla="*/ 1640406 h 1925294"/>
              <a:gd name="connsiteX16" fmla="*/ 0 w 2343437"/>
              <a:gd name="connsiteY16" fmla="*/ 1392277 h 1925294"/>
              <a:gd name="connsiteX17" fmla="*/ 13785 w 2343437"/>
              <a:gd name="connsiteY17" fmla="*/ 905210 h 1925294"/>
              <a:gd name="connsiteX18" fmla="*/ 762766 w 2343437"/>
              <a:gd name="connsiteY18" fmla="*/ 822500 h 1925294"/>
              <a:gd name="connsiteX19" fmla="*/ 1052249 w 2343437"/>
              <a:gd name="connsiteY19" fmla="*/ 675461 h 1925294"/>
              <a:gd name="connsiteX20" fmla="*/ 1084414 w 2343437"/>
              <a:gd name="connsiteY20" fmla="*/ 395167 h 1925294"/>
              <a:gd name="connsiteX21" fmla="*/ 1640406 w 2343437"/>
              <a:gd name="connsiteY21" fmla="*/ 271103 h 1925294"/>
              <a:gd name="connsiteX22" fmla="*/ 1658786 w 2343437"/>
              <a:gd name="connsiteY22" fmla="*/ 114874 h 1925294"/>
              <a:gd name="connsiteX23" fmla="*/ 1801230 w 2343437"/>
              <a:gd name="connsiteY23" fmla="*/ 0 h 1925294"/>
              <a:gd name="connsiteX0" fmla="*/ 1801230 w 2343437"/>
              <a:gd name="connsiteY0" fmla="*/ 0 h 1925294"/>
              <a:gd name="connsiteX1" fmla="*/ 2196398 w 2343437"/>
              <a:gd name="connsiteY1" fmla="*/ 4595 h 1925294"/>
              <a:gd name="connsiteX2" fmla="*/ 2343437 w 2343437"/>
              <a:gd name="connsiteY2" fmla="*/ 128659 h 1925294"/>
              <a:gd name="connsiteX3" fmla="*/ 2288297 w 2343437"/>
              <a:gd name="connsiteY3" fmla="*/ 670866 h 1925294"/>
              <a:gd name="connsiteX4" fmla="*/ 2159638 w 2343437"/>
              <a:gd name="connsiteY4" fmla="*/ 666271 h 1925294"/>
              <a:gd name="connsiteX5" fmla="*/ 2030979 w 2343437"/>
              <a:gd name="connsiteY5" fmla="*/ 951159 h 1925294"/>
              <a:gd name="connsiteX6" fmla="*/ 1833395 w 2343437"/>
              <a:gd name="connsiteY6" fmla="*/ 960349 h 1925294"/>
              <a:gd name="connsiteX7" fmla="*/ 1856370 w 2343437"/>
              <a:gd name="connsiteY7" fmla="*/ 1249833 h 1925294"/>
              <a:gd name="connsiteX8" fmla="*/ 1557696 w 2343437"/>
              <a:gd name="connsiteY8" fmla="*/ 1419847 h 1925294"/>
              <a:gd name="connsiteX9" fmla="*/ 1419847 w 2343437"/>
              <a:gd name="connsiteY9" fmla="*/ 1415252 h 1925294"/>
              <a:gd name="connsiteX10" fmla="*/ 1530127 w 2343437"/>
              <a:gd name="connsiteY10" fmla="*/ 1759875 h 1925294"/>
              <a:gd name="connsiteX11" fmla="*/ 1378492 w 2343437"/>
              <a:gd name="connsiteY11" fmla="*/ 1888534 h 1925294"/>
              <a:gd name="connsiteX12" fmla="*/ 703031 w 2343437"/>
              <a:gd name="connsiteY12" fmla="*/ 1925294 h 1925294"/>
              <a:gd name="connsiteX13" fmla="*/ 473282 w 2343437"/>
              <a:gd name="connsiteY13" fmla="*/ 1622026 h 1925294"/>
              <a:gd name="connsiteX14" fmla="*/ 464092 w 2343437"/>
              <a:gd name="connsiteY14" fmla="*/ 1520936 h 1925294"/>
              <a:gd name="connsiteX15" fmla="*/ 243534 w 2343437"/>
              <a:gd name="connsiteY15" fmla="*/ 1640406 h 1925294"/>
              <a:gd name="connsiteX16" fmla="*/ 0 w 2343437"/>
              <a:gd name="connsiteY16" fmla="*/ 1392277 h 1925294"/>
              <a:gd name="connsiteX17" fmla="*/ 261914 w 2343437"/>
              <a:gd name="connsiteY17" fmla="*/ 1199288 h 1925294"/>
              <a:gd name="connsiteX18" fmla="*/ 762766 w 2343437"/>
              <a:gd name="connsiteY18" fmla="*/ 822500 h 1925294"/>
              <a:gd name="connsiteX19" fmla="*/ 1052249 w 2343437"/>
              <a:gd name="connsiteY19" fmla="*/ 675461 h 1925294"/>
              <a:gd name="connsiteX20" fmla="*/ 1084414 w 2343437"/>
              <a:gd name="connsiteY20" fmla="*/ 395167 h 1925294"/>
              <a:gd name="connsiteX21" fmla="*/ 1640406 w 2343437"/>
              <a:gd name="connsiteY21" fmla="*/ 271103 h 1925294"/>
              <a:gd name="connsiteX22" fmla="*/ 1658786 w 2343437"/>
              <a:gd name="connsiteY22" fmla="*/ 114874 h 1925294"/>
              <a:gd name="connsiteX23" fmla="*/ 1801230 w 2343437"/>
              <a:gd name="connsiteY23" fmla="*/ 0 h 1925294"/>
              <a:gd name="connsiteX0" fmla="*/ 1833395 w 2375602"/>
              <a:gd name="connsiteY0" fmla="*/ 0 h 1925294"/>
              <a:gd name="connsiteX1" fmla="*/ 2228563 w 2375602"/>
              <a:gd name="connsiteY1" fmla="*/ 4595 h 1925294"/>
              <a:gd name="connsiteX2" fmla="*/ 2375602 w 2375602"/>
              <a:gd name="connsiteY2" fmla="*/ 128659 h 1925294"/>
              <a:gd name="connsiteX3" fmla="*/ 2320462 w 2375602"/>
              <a:gd name="connsiteY3" fmla="*/ 670866 h 1925294"/>
              <a:gd name="connsiteX4" fmla="*/ 2191803 w 2375602"/>
              <a:gd name="connsiteY4" fmla="*/ 666271 h 1925294"/>
              <a:gd name="connsiteX5" fmla="*/ 2063144 w 2375602"/>
              <a:gd name="connsiteY5" fmla="*/ 951159 h 1925294"/>
              <a:gd name="connsiteX6" fmla="*/ 1865560 w 2375602"/>
              <a:gd name="connsiteY6" fmla="*/ 960349 h 1925294"/>
              <a:gd name="connsiteX7" fmla="*/ 1888535 w 2375602"/>
              <a:gd name="connsiteY7" fmla="*/ 1249833 h 1925294"/>
              <a:gd name="connsiteX8" fmla="*/ 1589861 w 2375602"/>
              <a:gd name="connsiteY8" fmla="*/ 1419847 h 1925294"/>
              <a:gd name="connsiteX9" fmla="*/ 1452012 w 2375602"/>
              <a:gd name="connsiteY9" fmla="*/ 1415252 h 1925294"/>
              <a:gd name="connsiteX10" fmla="*/ 1562292 w 2375602"/>
              <a:gd name="connsiteY10" fmla="*/ 1759875 h 1925294"/>
              <a:gd name="connsiteX11" fmla="*/ 1410657 w 2375602"/>
              <a:gd name="connsiteY11" fmla="*/ 1888534 h 1925294"/>
              <a:gd name="connsiteX12" fmla="*/ 735196 w 2375602"/>
              <a:gd name="connsiteY12" fmla="*/ 1925294 h 1925294"/>
              <a:gd name="connsiteX13" fmla="*/ 505447 w 2375602"/>
              <a:gd name="connsiteY13" fmla="*/ 1622026 h 1925294"/>
              <a:gd name="connsiteX14" fmla="*/ 496257 w 2375602"/>
              <a:gd name="connsiteY14" fmla="*/ 1520936 h 1925294"/>
              <a:gd name="connsiteX15" fmla="*/ 275699 w 2375602"/>
              <a:gd name="connsiteY15" fmla="*/ 1640406 h 1925294"/>
              <a:gd name="connsiteX16" fmla="*/ 0 w 2375602"/>
              <a:gd name="connsiteY16" fmla="*/ 1208478 h 1925294"/>
              <a:gd name="connsiteX17" fmla="*/ 294079 w 2375602"/>
              <a:gd name="connsiteY17" fmla="*/ 1199288 h 1925294"/>
              <a:gd name="connsiteX18" fmla="*/ 794931 w 2375602"/>
              <a:gd name="connsiteY18" fmla="*/ 822500 h 1925294"/>
              <a:gd name="connsiteX19" fmla="*/ 1084414 w 2375602"/>
              <a:gd name="connsiteY19" fmla="*/ 675461 h 1925294"/>
              <a:gd name="connsiteX20" fmla="*/ 1116579 w 2375602"/>
              <a:gd name="connsiteY20" fmla="*/ 395167 h 1925294"/>
              <a:gd name="connsiteX21" fmla="*/ 1672571 w 2375602"/>
              <a:gd name="connsiteY21" fmla="*/ 271103 h 1925294"/>
              <a:gd name="connsiteX22" fmla="*/ 1690951 w 2375602"/>
              <a:gd name="connsiteY22" fmla="*/ 114874 h 1925294"/>
              <a:gd name="connsiteX23" fmla="*/ 1833395 w 2375602"/>
              <a:gd name="connsiteY23" fmla="*/ 0 h 1925294"/>
              <a:gd name="connsiteX0" fmla="*/ 1833395 w 2375602"/>
              <a:gd name="connsiteY0" fmla="*/ 0 h 1925294"/>
              <a:gd name="connsiteX1" fmla="*/ 2228563 w 2375602"/>
              <a:gd name="connsiteY1" fmla="*/ 4595 h 1925294"/>
              <a:gd name="connsiteX2" fmla="*/ 2375602 w 2375602"/>
              <a:gd name="connsiteY2" fmla="*/ 128659 h 1925294"/>
              <a:gd name="connsiteX3" fmla="*/ 2320462 w 2375602"/>
              <a:gd name="connsiteY3" fmla="*/ 670866 h 1925294"/>
              <a:gd name="connsiteX4" fmla="*/ 2191803 w 2375602"/>
              <a:gd name="connsiteY4" fmla="*/ 666271 h 1925294"/>
              <a:gd name="connsiteX5" fmla="*/ 2063144 w 2375602"/>
              <a:gd name="connsiteY5" fmla="*/ 951159 h 1925294"/>
              <a:gd name="connsiteX6" fmla="*/ 1865560 w 2375602"/>
              <a:gd name="connsiteY6" fmla="*/ 960349 h 1925294"/>
              <a:gd name="connsiteX7" fmla="*/ 1888535 w 2375602"/>
              <a:gd name="connsiteY7" fmla="*/ 1249833 h 1925294"/>
              <a:gd name="connsiteX8" fmla="*/ 1589861 w 2375602"/>
              <a:gd name="connsiteY8" fmla="*/ 1419847 h 1925294"/>
              <a:gd name="connsiteX9" fmla="*/ 1452012 w 2375602"/>
              <a:gd name="connsiteY9" fmla="*/ 1415252 h 1925294"/>
              <a:gd name="connsiteX10" fmla="*/ 1562292 w 2375602"/>
              <a:gd name="connsiteY10" fmla="*/ 1759875 h 1925294"/>
              <a:gd name="connsiteX11" fmla="*/ 1410657 w 2375602"/>
              <a:gd name="connsiteY11" fmla="*/ 1888534 h 1925294"/>
              <a:gd name="connsiteX12" fmla="*/ 735196 w 2375602"/>
              <a:gd name="connsiteY12" fmla="*/ 1925294 h 1925294"/>
              <a:gd name="connsiteX13" fmla="*/ 505447 w 2375602"/>
              <a:gd name="connsiteY13" fmla="*/ 1622026 h 1925294"/>
              <a:gd name="connsiteX14" fmla="*/ 496257 w 2375602"/>
              <a:gd name="connsiteY14" fmla="*/ 1520936 h 1925294"/>
              <a:gd name="connsiteX15" fmla="*/ 41355 w 2375602"/>
              <a:gd name="connsiteY15" fmla="*/ 1360112 h 1925294"/>
              <a:gd name="connsiteX16" fmla="*/ 0 w 2375602"/>
              <a:gd name="connsiteY16" fmla="*/ 1208478 h 1925294"/>
              <a:gd name="connsiteX17" fmla="*/ 294079 w 2375602"/>
              <a:gd name="connsiteY17" fmla="*/ 1199288 h 1925294"/>
              <a:gd name="connsiteX18" fmla="*/ 794931 w 2375602"/>
              <a:gd name="connsiteY18" fmla="*/ 822500 h 1925294"/>
              <a:gd name="connsiteX19" fmla="*/ 1084414 w 2375602"/>
              <a:gd name="connsiteY19" fmla="*/ 675461 h 1925294"/>
              <a:gd name="connsiteX20" fmla="*/ 1116579 w 2375602"/>
              <a:gd name="connsiteY20" fmla="*/ 395167 h 1925294"/>
              <a:gd name="connsiteX21" fmla="*/ 1672571 w 2375602"/>
              <a:gd name="connsiteY21" fmla="*/ 271103 h 1925294"/>
              <a:gd name="connsiteX22" fmla="*/ 1690951 w 2375602"/>
              <a:gd name="connsiteY22" fmla="*/ 114874 h 1925294"/>
              <a:gd name="connsiteX23" fmla="*/ 1833395 w 2375602"/>
              <a:gd name="connsiteY23" fmla="*/ 0 h 1925294"/>
              <a:gd name="connsiteX0" fmla="*/ 1833395 w 2375602"/>
              <a:gd name="connsiteY0" fmla="*/ 0 h 1925294"/>
              <a:gd name="connsiteX1" fmla="*/ 2228563 w 2375602"/>
              <a:gd name="connsiteY1" fmla="*/ 4595 h 1925294"/>
              <a:gd name="connsiteX2" fmla="*/ 2375602 w 2375602"/>
              <a:gd name="connsiteY2" fmla="*/ 128659 h 1925294"/>
              <a:gd name="connsiteX3" fmla="*/ 2320462 w 2375602"/>
              <a:gd name="connsiteY3" fmla="*/ 670866 h 1925294"/>
              <a:gd name="connsiteX4" fmla="*/ 2191803 w 2375602"/>
              <a:gd name="connsiteY4" fmla="*/ 666271 h 1925294"/>
              <a:gd name="connsiteX5" fmla="*/ 2063144 w 2375602"/>
              <a:gd name="connsiteY5" fmla="*/ 951159 h 1925294"/>
              <a:gd name="connsiteX6" fmla="*/ 1865560 w 2375602"/>
              <a:gd name="connsiteY6" fmla="*/ 960349 h 1925294"/>
              <a:gd name="connsiteX7" fmla="*/ 1888535 w 2375602"/>
              <a:gd name="connsiteY7" fmla="*/ 1249833 h 1925294"/>
              <a:gd name="connsiteX8" fmla="*/ 1589861 w 2375602"/>
              <a:gd name="connsiteY8" fmla="*/ 1419847 h 1925294"/>
              <a:gd name="connsiteX9" fmla="*/ 1452012 w 2375602"/>
              <a:gd name="connsiteY9" fmla="*/ 1415252 h 1925294"/>
              <a:gd name="connsiteX10" fmla="*/ 1562292 w 2375602"/>
              <a:gd name="connsiteY10" fmla="*/ 1759875 h 1925294"/>
              <a:gd name="connsiteX11" fmla="*/ 1410657 w 2375602"/>
              <a:gd name="connsiteY11" fmla="*/ 1888534 h 1925294"/>
              <a:gd name="connsiteX12" fmla="*/ 735196 w 2375602"/>
              <a:gd name="connsiteY12" fmla="*/ 1925294 h 1925294"/>
              <a:gd name="connsiteX13" fmla="*/ 505447 w 2375602"/>
              <a:gd name="connsiteY13" fmla="*/ 1622026 h 1925294"/>
              <a:gd name="connsiteX14" fmla="*/ 496257 w 2375602"/>
              <a:gd name="connsiteY14" fmla="*/ 1520936 h 1925294"/>
              <a:gd name="connsiteX15" fmla="*/ 289484 w 2375602"/>
              <a:gd name="connsiteY15" fmla="*/ 1635811 h 1925294"/>
              <a:gd name="connsiteX16" fmla="*/ 0 w 2375602"/>
              <a:gd name="connsiteY16" fmla="*/ 1208478 h 1925294"/>
              <a:gd name="connsiteX17" fmla="*/ 294079 w 2375602"/>
              <a:gd name="connsiteY17" fmla="*/ 1199288 h 1925294"/>
              <a:gd name="connsiteX18" fmla="*/ 794931 w 2375602"/>
              <a:gd name="connsiteY18" fmla="*/ 822500 h 1925294"/>
              <a:gd name="connsiteX19" fmla="*/ 1084414 w 2375602"/>
              <a:gd name="connsiteY19" fmla="*/ 675461 h 1925294"/>
              <a:gd name="connsiteX20" fmla="*/ 1116579 w 2375602"/>
              <a:gd name="connsiteY20" fmla="*/ 395167 h 1925294"/>
              <a:gd name="connsiteX21" fmla="*/ 1672571 w 2375602"/>
              <a:gd name="connsiteY21" fmla="*/ 271103 h 1925294"/>
              <a:gd name="connsiteX22" fmla="*/ 1690951 w 2375602"/>
              <a:gd name="connsiteY22" fmla="*/ 114874 h 1925294"/>
              <a:gd name="connsiteX23" fmla="*/ 1833395 w 2375602"/>
              <a:gd name="connsiteY23" fmla="*/ 0 h 1925294"/>
              <a:gd name="connsiteX0" fmla="*/ 1833395 w 2375602"/>
              <a:gd name="connsiteY0" fmla="*/ 0 h 1925294"/>
              <a:gd name="connsiteX1" fmla="*/ 2228563 w 2375602"/>
              <a:gd name="connsiteY1" fmla="*/ 4595 h 1925294"/>
              <a:gd name="connsiteX2" fmla="*/ 2375602 w 2375602"/>
              <a:gd name="connsiteY2" fmla="*/ 128659 h 1925294"/>
              <a:gd name="connsiteX3" fmla="*/ 2320462 w 2375602"/>
              <a:gd name="connsiteY3" fmla="*/ 670866 h 1925294"/>
              <a:gd name="connsiteX4" fmla="*/ 2191803 w 2375602"/>
              <a:gd name="connsiteY4" fmla="*/ 666271 h 1925294"/>
              <a:gd name="connsiteX5" fmla="*/ 2063144 w 2375602"/>
              <a:gd name="connsiteY5" fmla="*/ 951159 h 1925294"/>
              <a:gd name="connsiteX6" fmla="*/ 1865560 w 2375602"/>
              <a:gd name="connsiteY6" fmla="*/ 960349 h 1925294"/>
              <a:gd name="connsiteX7" fmla="*/ 1888535 w 2375602"/>
              <a:gd name="connsiteY7" fmla="*/ 1249833 h 1925294"/>
              <a:gd name="connsiteX8" fmla="*/ 1589861 w 2375602"/>
              <a:gd name="connsiteY8" fmla="*/ 1419847 h 1925294"/>
              <a:gd name="connsiteX9" fmla="*/ 1452012 w 2375602"/>
              <a:gd name="connsiteY9" fmla="*/ 1415252 h 1925294"/>
              <a:gd name="connsiteX10" fmla="*/ 1562292 w 2375602"/>
              <a:gd name="connsiteY10" fmla="*/ 1759875 h 1925294"/>
              <a:gd name="connsiteX11" fmla="*/ 1410657 w 2375602"/>
              <a:gd name="connsiteY11" fmla="*/ 1888534 h 1925294"/>
              <a:gd name="connsiteX12" fmla="*/ 735196 w 2375602"/>
              <a:gd name="connsiteY12" fmla="*/ 1925294 h 1925294"/>
              <a:gd name="connsiteX13" fmla="*/ 505447 w 2375602"/>
              <a:gd name="connsiteY13" fmla="*/ 1622026 h 1925294"/>
              <a:gd name="connsiteX14" fmla="*/ 496257 w 2375602"/>
              <a:gd name="connsiteY14" fmla="*/ 1520936 h 1925294"/>
              <a:gd name="connsiteX15" fmla="*/ 289484 w 2375602"/>
              <a:gd name="connsiteY15" fmla="*/ 1635811 h 1925294"/>
              <a:gd name="connsiteX16" fmla="*/ 0 w 2375602"/>
              <a:gd name="connsiteY16" fmla="*/ 1208478 h 1925294"/>
              <a:gd name="connsiteX17" fmla="*/ 27570 w 2375602"/>
              <a:gd name="connsiteY17" fmla="*/ 896020 h 1925294"/>
              <a:gd name="connsiteX18" fmla="*/ 794931 w 2375602"/>
              <a:gd name="connsiteY18" fmla="*/ 822500 h 1925294"/>
              <a:gd name="connsiteX19" fmla="*/ 1084414 w 2375602"/>
              <a:gd name="connsiteY19" fmla="*/ 675461 h 1925294"/>
              <a:gd name="connsiteX20" fmla="*/ 1116579 w 2375602"/>
              <a:gd name="connsiteY20" fmla="*/ 395167 h 1925294"/>
              <a:gd name="connsiteX21" fmla="*/ 1672571 w 2375602"/>
              <a:gd name="connsiteY21" fmla="*/ 271103 h 1925294"/>
              <a:gd name="connsiteX22" fmla="*/ 1690951 w 2375602"/>
              <a:gd name="connsiteY22" fmla="*/ 114874 h 1925294"/>
              <a:gd name="connsiteX23" fmla="*/ 1833395 w 2375602"/>
              <a:gd name="connsiteY23" fmla="*/ 0 h 1925294"/>
              <a:gd name="connsiteX0" fmla="*/ 1833395 w 2375602"/>
              <a:gd name="connsiteY0" fmla="*/ 0 h 1925294"/>
              <a:gd name="connsiteX1" fmla="*/ 2228563 w 2375602"/>
              <a:gd name="connsiteY1" fmla="*/ 4595 h 1925294"/>
              <a:gd name="connsiteX2" fmla="*/ 2375602 w 2375602"/>
              <a:gd name="connsiteY2" fmla="*/ 128659 h 1925294"/>
              <a:gd name="connsiteX3" fmla="*/ 2320462 w 2375602"/>
              <a:gd name="connsiteY3" fmla="*/ 670866 h 1925294"/>
              <a:gd name="connsiteX4" fmla="*/ 2191803 w 2375602"/>
              <a:gd name="connsiteY4" fmla="*/ 666271 h 1925294"/>
              <a:gd name="connsiteX5" fmla="*/ 2063144 w 2375602"/>
              <a:gd name="connsiteY5" fmla="*/ 951159 h 1925294"/>
              <a:gd name="connsiteX6" fmla="*/ 1865560 w 2375602"/>
              <a:gd name="connsiteY6" fmla="*/ 960349 h 1925294"/>
              <a:gd name="connsiteX7" fmla="*/ 1888535 w 2375602"/>
              <a:gd name="connsiteY7" fmla="*/ 1249833 h 1925294"/>
              <a:gd name="connsiteX8" fmla="*/ 1589861 w 2375602"/>
              <a:gd name="connsiteY8" fmla="*/ 1419847 h 1925294"/>
              <a:gd name="connsiteX9" fmla="*/ 1452012 w 2375602"/>
              <a:gd name="connsiteY9" fmla="*/ 1415252 h 1925294"/>
              <a:gd name="connsiteX10" fmla="*/ 1562292 w 2375602"/>
              <a:gd name="connsiteY10" fmla="*/ 1759875 h 1925294"/>
              <a:gd name="connsiteX11" fmla="*/ 1410657 w 2375602"/>
              <a:gd name="connsiteY11" fmla="*/ 1888534 h 1925294"/>
              <a:gd name="connsiteX12" fmla="*/ 735196 w 2375602"/>
              <a:gd name="connsiteY12" fmla="*/ 1925294 h 1925294"/>
              <a:gd name="connsiteX13" fmla="*/ 505447 w 2375602"/>
              <a:gd name="connsiteY13" fmla="*/ 1622026 h 1925294"/>
              <a:gd name="connsiteX14" fmla="*/ 496257 w 2375602"/>
              <a:gd name="connsiteY14" fmla="*/ 1520936 h 1925294"/>
              <a:gd name="connsiteX15" fmla="*/ 289484 w 2375602"/>
              <a:gd name="connsiteY15" fmla="*/ 1635811 h 1925294"/>
              <a:gd name="connsiteX16" fmla="*/ 0 w 2375602"/>
              <a:gd name="connsiteY16" fmla="*/ 1208478 h 1925294"/>
              <a:gd name="connsiteX17" fmla="*/ 27570 w 2375602"/>
              <a:gd name="connsiteY17" fmla="*/ 896020 h 1925294"/>
              <a:gd name="connsiteX18" fmla="*/ 827096 w 2375602"/>
              <a:gd name="connsiteY18" fmla="*/ 473282 h 1925294"/>
              <a:gd name="connsiteX19" fmla="*/ 1084414 w 2375602"/>
              <a:gd name="connsiteY19" fmla="*/ 675461 h 1925294"/>
              <a:gd name="connsiteX20" fmla="*/ 1116579 w 2375602"/>
              <a:gd name="connsiteY20" fmla="*/ 395167 h 1925294"/>
              <a:gd name="connsiteX21" fmla="*/ 1672571 w 2375602"/>
              <a:gd name="connsiteY21" fmla="*/ 271103 h 1925294"/>
              <a:gd name="connsiteX22" fmla="*/ 1690951 w 2375602"/>
              <a:gd name="connsiteY22" fmla="*/ 114874 h 1925294"/>
              <a:gd name="connsiteX23" fmla="*/ 1833395 w 2375602"/>
              <a:gd name="connsiteY23" fmla="*/ 0 h 1925294"/>
              <a:gd name="connsiteX0" fmla="*/ 1833395 w 2375602"/>
              <a:gd name="connsiteY0" fmla="*/ 0 h 1925294"/>
              <a:gd name="connsiteX1" fmla="*/ 2228563 w 2375602"/>
              <a:gd name="connsiteY1" fmla="*/ 4595 h 1925294"/>
              <a:gd name="connsiteX2" fmla="*/ 2375602 w 2375602"/>
              <a:gd name="connsiteY2" fmla="*/ 128659 h 1925294"/>
              <a:gd name="connsiteX3" fmla="*/ 2320462 w 2375602"/>
              <a:gd name="connsiteY3" fmla="*/ 670866 h 1925294"/>
              <a:gd name="connsiteX4" fmla="*/ 2191803 w 2375602"/>
              <a:gd name="connsiteY4" fmla="*/ 666271 h 1925294"/>
              <a:gd name="connsiteX5" fmla="*/ 2063144 w 2375602"/>
              <a:gd name="connsiteY5" fmla="*/ 951159 h 1925294"/>
              <a:gd name="connsiteX6" fmla="*/ 1865560 w 2375602"/>
              <a:gd name="connsiteY6" fmla="*/ 960349 h 1925294"/>
              <a:gd name="connsiteX7" fmla="*/ 1888535 w 2375602"/>
              <a:gd name="connsiteY7" fmla="*/ 1249833 h 1925294"/>
              <a:gd name="connsiteX8" fmla="*/ 1589861 w 2375602"/>
              <a:gd name="connsiteY8" fmla="*/ 1419847 h 1925294"/>
              <a:gd name="connsiteX9" fmla="*/ 1452012 w 2375602"/>
              <a:gd name="connsiteY9" fmla="*/ 1415252 h 1925294"/>
              <a:gd name="connsiteX10" fmla="*/ 1562292 w 2375602"/>
              <a:gd name="connsiteY10" fmla="*/ 1759875 h 1925294"/>
              <a:gd name="connsiteX11" fmla="*/ 1410657 w 2375602"/>
              <a:gd name="connsiteY11" fmla="*/ 1888534 h 1925294"/>
              <a:gd name="connsiteX12" fmla="*/ 735196 w 2375602"/>
              <a:gd name="connsiteY12" fmla="*/ 1925294 h 1925294"/>
              <a:gd name="connsiteX13" fmla="*/ 505447 w 2375602"/>
              <a:gd name="connsiteY13" fmla="*/ 1622026 h 1925294"/>
              <a:gd name="connsiteX14" fmla="*/ 496257 w 2375602"/>
              <a:gd name="connsiteY14" fmla="*/ 1520936 h 1925294"/>
              <a:gd name="connsiteX15" fmla="*/ 289484 w 2375602"/>
              <a:gd name="connsiteY15" fmla="*/ 1635811 h 1925294"/>
              <a:gd name="connsiteX16" fmla="*/ 0 w 2375602"/>
              <a:gd name="connsiteY16" fmla="*/ 1208478 h 1925294"/>
              <a:gd name="connsiteX17" fmla="*/ 27570 w 2375602"/>
              <a:gd name="connsiteY17" fmla="*/ 896020 h 1925294"/>
              <a:gd name="connsiteX18" fmla="*/ 827096 w 2375602"/>
              <a:gd name="connsiteY18" fmla="*/ 473282 h 1925294"/>
              <a:gd name="connsiteX19" fmla="*/ 1015490 w 2375602"/>
              <a:gd name="connsiteY19" fmla="*/ 712221 h 1925294"/>
              <a:gd name="connsiteX20" fmla="*/ 1116579 w 2375602"/>
              <a:gd name="connsiteY20" fmla="*/ 395167 h 1925294"/>
              <a:gd name="connsiteX21" fmla="*/ 1672571 w 2375602"/>
              <a:gd name="connsiteY21" fmla="*/ 271103 h 1925294"/>
              <a:gd name="connsiteX22" fmla="*/ 1690951 w 2375602"/>
              <a:gd name="connsiteY22" fmla="*/ 114874 h 1925294"/>
              <a:gd name="connsiteX23" fmla="*/ 1833395 w 2375602"/>
              <a:gd name="connsiteY23" fmla="*/ 0 h 1925294"/>
              <a:gd name="connsiteX0" fmla="*/ 1833395 w 2375602"/>
              <a:gd name="connsiteY0" fmla="*/ 0 h 1925294"/>
              <a:gd name="connsiteX1" fmla="*/ 2228563 w 2375602"/>
              <a:gd name="connsiteY1" fmla="*/ 4595 h 1925294"/>
              <a:gd name="connsiteX2" fmla="*/ 2375602 w 2375602"/>
              <a:gd name="connsiteY2" fmla="*/ 128659 h 1925294"/>
              <a:gd name="connsiteX3" fmla="*/ 2320462 w 2375602"/>
              <a:gd name="connsiteY3" fmla="*/ 670866 h 1925294"/>
              <a:gd name="connsiteX4" fmla="*/ 2191803 w 2375602"/>
              <a:gd name="connsiteY4" fmla="*/ 666271 h 1925294"/>
              <a:gd name="connsiteX5" fmla="*/ 2063144 w 2375602"/>
              <a:gd name="connsiteY5" fmla="*/ 951159 h 1925294"/>
              <a:gd name="connsiteX6" fmla="*/ 1865560 w 2375602"/>
              <a:gd name="connsiteY6" fmla="*/ 960349 h 1925294"/>
              <a:gd name="connsiteX7" fmla="*/ 1888535 w 2375602"/>
              <a:gd name="connsiteY7" fmla="*/ 1249833 h 1925294"/>
              <a:gd name="connsiteX8" fmla="*/ 1589861 w 2375602"/>
              <a:gd name="connsiteY8" fmla="*/ 1419847 h 1925294"/>
              <a:gd name="connsiteX9" fmla="*/ 1452012 w 2375602"/>
              <a:gd name="connsiteY9" fmla="*/ 1415252 h 1925294"/>
              <a:gd name="connsiteX10" fmla="*/ 1562292 w 2375602"/>
              <a:gd name="connsiteY10" fmla="*/ 1759875 h 1925294"/>
              <a:gd name="connsiteX11" fmla="*/ 1171719 w 2375602"/>
              <a:gd name="connsiteY11" fmla="*/ 1695545 h 1925294"/>
              <a:gd name="connsiteX12" fmla="*/ 735196 w 2375602"/>
              <a:gd name="connsiteY12" fmla="*/ 1925294 h 1925294"/>
              <a:gd name="connsiteX13" fmla="*/ 505447 w 2375602"/>
              <a:gd name="connsiteY13" fmla="*/ 1622026 h 1925294"/>
              <a:gd name="connsiteX14" fmla="*/ 496257 w 2375602"/>
              <a:gd name="connsiteY14" fmla="*/ 1520936 h 1925294"/>
              <a:gd name="connsiteX15" fmla="*/ 289484 w 2375602"/>
              <a:gd name="connsiteY15" fmla="*/ 1635811 h 1925294"/>
              <a:gd name="connsiteX16" fmla="*/ 0 w 2375602"/>
              <a:gd name="connsiteY16" fmla="*/ 1208478 h 1925294"/>
              <a:gd name="connsiteX17" fmla="*/ 27570 w 2375602"/>
              <a:gd name="connsiteY17" fmla="*/ 896020 h 1925294"/>
              <a:gd name="connsiteX18" fmla="*/ 827096 w 2375602"/>
              <a:gd name="connsiteY18" fmla="*/ 473282 h 1925294"/>
              <a:gd name="connsiteX19" fmla="*/ 1015490 w 2375602"/>
              <a:gd name="connsiteY19" fmla="*/ 712221 h 1925294"/>
              <a:gd name="connsiteX20" fmla="*/ 1116579 w 2375602"/>
              <a:gd name="connsiteY20" fmla="*/ 395167 h 1925294"/>
              <a:gd name="connsiteX21" fmla="*/ 1672571 w 2375602"/>
              <a:gd name="connsiteY21" fmla="*/ 271103 h 1925294"/>
              <a:gd name="connsiteX22" fmla="*/ 1690951 w 2375602"/>
              <a:gd name="connsiteY22" fmla="*/ 114874 h 1925294"/>
              <a:gd name="connsiteX23" fmla="*/ 1833395 w 2375602"/>
              <a:gd name="connsiteY23" fmla="*/ 0 h 1925294"/>
              <a:gd name="connsiteX0" fmla="*/ 1833395 w 2375602"/>
              <a:gd name="connsiteY0" fmla="*/ 0 h 1925294"/>
              <a:gd name="connsiteX1" fmla="*/ 2228563 w 2375602"/>
              <a:gd name="connsiteY1" fmla="*/ 4595 h 1925294"/>
              <a:gd name="connsiteX2" fmla="*/ 2375602 w 2375602"/>
              <a:gd name="connsiteY2" fmla="*/ 128659 h 1925294"/>
              <a:gd name="connsiteX3" fmla="*/ 2320462 w 2375602"/>
              <a:gd name="connsiteY3" fmla="*/ 670866 h 1925294"/>
              <a:gd name="connsiteX4" fmla="*/ 2191803 w 2375602"/>
              <a:gd name="connsiteY4" fmla="*/ 666271 h 1925294"/>
              <a:gd name="connsiteX5" fmla="*/ 2063144 w 2375602"/>
              <a:gd name="connsiteY5" fmla="*/ 951159 h 1925294"/>
              <a:gd name="connsiteX6" fmla="*/ 1865560 w 2375602"/>
              <a:gd name="connsiteY6" fmla="*/ 960349 h 1925294"/>
              <a:gd name="connsiteX7" fmla="*/ 1888535 w 2375602"/>
              <a:gd name="connsiteY7" fmla="*/ 1249833 h 1925294"/>
              <a:gd name="connsiteX8" fmla="*/ 1589861 w 2375602"/>
              <a:gd name="connsiteY8" fmla="*/ 1419847 h 1925294"/>
              <a:gd name="connsiteX9" fmla="*/ 1452012 w 2375602"/>
              <a:gd name="connsiteY9" fmla="*/ 1415252 h 1925294"/>
              <a:gd name="connsiteX10" fmla="*/ 1465797 w 2375602"/>
              <a:gd name="connsiteY10" fmla="*/ 1732305 h 1925294"/>
              <a:gd name="connsiteX11" fmla="*/ 1171719 w 2375602"/>
              <a:gd name="connsiteY11" fmla="*/ 1695545 h 1925294"/>
              <a:gd name="connsiteX12" fmla="*/ 735196 w 2375602"/>
              <a:gd name="connsiteY12" fmla="*/ 1925294 h 1925294"/>
              <a:gd name="connsiteX13" fmla="*/ 505447 w 2375602"/>
              <a:gd name="connsiteY13" fmla="*/ 1622026 h 1925294"/>
              <a:gd name="connsiteX14" fmla="*/ 496257 w 2375602"/>
              <a:gd name="connsiteY14" fmla="*/ 1520936 h 1925294"/>
              <a:gd name="connsiteX15" fmla="*/ 289484 w 2375602"/>
              <a:gd name="connsiteY15" fmla="*/ 1635811 h 1925294"/>
              <a:gd name="connsiteX16" fmla="*/ 0 w 2375602"/>
              <a:gd name="connsiteY16" fmla="*/ 1208478 h 1925294"/>
              <a:gd name="connsiteX17" fmla="*/ 27570 w 2375602"/>
              <a:gd name="connsiteY17" fmla="*/ 896020 h 1925294"/>
              <a:gd name="connsiteX18" fmla="*/ 827096 w 2375602"/>
              <a:gd name="connsiteY18" fmla="*/ 473282 h 1925294"/>
              <a:gd name="connsiteX19" fmla="*/ 1015490 w 2375602"/>
              <a:gd name="connsiteY19" fmla="*/ 712221 h 1925294"/>
              <a:gd name="connsiteX20" fmla="*/ 1116579 w 2375602"/>
              <a:gd name="connsiteY20" fmla="*/ 395167 h 1925294"/>
              <a:gd name="connsiteX21" fmla="*/ 1672571 w 2375602"/>
              <a:gd name="connsiteY21" fmla="*/ 271103 h 1925294"/>
              <a:gd name="connsiteX22" fmla="*/ 1690951 w 2375602"/>
              <a:gd name="connsiteY22" fmla="*/ 114874 h 1925294"/>
              <a:gd name="connsiteX23" fmla="*/ 1833395 w 2375602"/>
              <a:gd name="connsiteY23" fmla="*/ 0 h 1925294"/>
              <a:gd name="connsiteX0" fmla="*/ 1833395 w 2375602"/>
              <a:gd name="connsiteY0" fmla="*/ 0 h 1925294"/>
              <a:gd name="connsiteX1" fmla="*/ 2228563 w 2375602"/>
              <a:gd name="connsiteY1" fmla="*/ 4595 h 1925294"/>
              <a:gd name="connsiteX2" fmla="*/ 2375602 w 2375602"/>
              <a:gd name="connsiteY2" fmla="*/ 128659 h 1925294"/>
              <a:gd name="connsiteX3" fmla="*/ 2320462 w 2375602"/>
              <a:gd name="connsiteY3" fmla="*/ 670866 h 1925294"/>
              <a:gd name="connsiteX4" fmla="*/ 2191803 w 2375602"/>
              <a:gd name="connsiteY4" fmla="*/ 666271 h 1925294"/>
              <a:gd name="connsiteX5" fmla="*/ 2063144 w 2375602"/>
              <a:gd name="connsiteY5" fmla="*/ 951159 h 1925294"/>
              <a:gd name="connsiteX6" fmla="*/ 1865560 w 2375602"/>
              <a:gd name="connsiteY6" fmla="*/ 960349 h 1925294"/>
              <a:gd name="connsiteX7" fmla="*/ 1888535 w 2375602"/>
              <a:gd name="connsiteY7" fmla="*/ 1249833 h 1925294"/>
              <a:gd name="connsiteX8" fmla="*/ 1589861 w 2375602"/>
              <a:gd name="connsiteY8" fmla="*/ 1419847 h 1925294"/>
              <a:gd name="connsiteX9" fmla="*/ 1452012 w 2375602"/>
              <a:gd name="connsiteY9" fmla="*/ 1415252 h 1925294"/>
              <a:gd name="connsiteX10" fmla="*/ 1415252 w 2375602"/>
              <a:gd name="connsiteY10" fmla="*/ 1718520 h 1925294"/>
              <a:gd name="connsiteX11" fmla="*/ 1171719 w 2375602"/>
              <a:gd name="connsiteY11" fmla="*/ 1695545 h 1925294"/>
              <a:gd name="connsiteX12" fmla="*/ 735196 w 2375602"/>
              <a:gd name="connsiteY12" fmla="*/ 1925294 h 1925294"/>
              <a:gd name="connsiteX13" fmla="*/ 505447 w 2375602"/>
              <a:gd name="connsiteY13" fmla="*/ 1622026 h 1925294"/>
              <a:gd name="connsiteX14" fmla="*/ 496257 w 2375602"/>
              <a:gd name="connsiteY14" fmla="*/ 1520936 h 1925294"/>
              <a:gd name="connsiteX15" fmla="*/ 289484 w 2375602"/>
              <a:gd name="connsiteY15" fmla="*/ 1635811 h 1925294"/>
              <a:gd name="connsiteX16" fmla="*/ 0 w 2375602"/>
              <a:gd name="connsiteY16" fmla="*/ 1208478 h 1925294"/>
              <a:gd name="connsiteX17" fmla="*/ 27570 w 2375602"/>
              <a:gd name="connsiteY17" fmla="*/ 896020 h 1925294"/>
              <a:gd name="connsiteX18" fmla="*/ 827096 w 2375602"/>
              <a:gd name="connsiteY18" fmla="*/ 473282 h 1925294"/>
              <a:gd name="connsiteX19" fmla="*/ 1015490 w 2375602"/>
              <a:gd name="connsiteY19" fmla="*/ 712221 h 1925294"/>
              <a:gd name="connsiteX20" fmla="*/ 1116579 w 2375602"/>
              <a:gd name="connsiteY20" fmla="*/ 395167 h 1925294"/>
              <a:gd name="connsiteX21" fmla="*/ 1672571 w 2375602"/>
              <a:gd name="connsiteY21" fmla="*/ 271103 h 1925294"/>
              <a:gd name="connsiteX22" fmla="*/ 1690951 w 2375602"/>
              <a:gd name="connsiteY22" fmla="*/ 114874 h 1925294"/>
              <a:gd name="connsiteX23" fmla="*/ 1833395 w 2375602"/>
              <a:gd name="connsiteY23" fmla="*/ 0 h 1925294"/>
              <a:gd name="connsiteX0" fmla="*/ 1833395 w 2375602"/>
              <a:gd name="connsiteY0" fmla="*/ 0 h 1925294"/>
              <a:gd name="connsiteX1" fmla="*/ 2228563 w 2375602"/>
              <a:gd name="connsiteY1" fmla="*/ 4595 h 1925294"/>
              <a:gd name="connsiteX2" fmla="*/ 2375602 w 2375602"/>
              <a:gd name="connsiteY2" fmla="*/ 128659 h 1925294"/>
              <a:gd name="connsiteX3" fmla="*/ 2320462 w 2375602"/>
              <a:gd name="connsiteY3" fmla="*/ 670866 h 1925294"/>
              <a:gd name="connsiteX4" fmla="*/ 2191803 w 2375602"/>
              <a:gd name="connsiteY4" fmla="*/ 666271 h 1925294"/>
              <a:gd name="connsiteX5" fmla="*/ 2063144 w 2375602"/>
              <a:gd name="connsiteY5" fmla="*/ 951159 h 1925294"/>
              <a:gd name="connsiteX6" fmla="*/ 1865560 w 2375602"/>
              <a:gd name="connsiteY6" fmla="*/ 960349 h 1925294"/>
              <a:gd name="connsiteX7" fmla="*/ 1888535 w 2375602"/>
              <a:gd name="connsiteY7" fmla="*/ 1249833 h 1925294"/>
              <a:gd name="connsiteX8" fmla="*/ 1681761 w 2375602"/>
              <a:gd name="connsiteY8" fmla="*/ 1300377 h 1925294"/>
              <a:gd name="connsiteX9" fmla="*/ 1452012 w 2375602"/>
              <a:gd name="connsiteY9" fmla="*/ 1415252 h 1925294"/>
              <a:gd name="connsiteX10" fmla="*/ 1415252 w 2375602"/>
              <a:gd name="connsiteY10" fmla="*/ 1718520 h 1925294"/>
              <a:gd name="connsiteX11" fmla="*/ 1171719 w 2375602"/>
              <a:gd name="connsiteY11" fmla="*/ 1695545 h 1925294"/>
              <a:gd name="connsiteX12" fmla="*/ 735196 w 2375602"/>
              <a:gd name="connsiteY12" fmla="*/ 1925294 h 1925294"/>
              <a:gd name="connsiteX13" fmla="*/ 505447 w 2375602"/>
              <a:gd name="connsiteY13" fmla="*/ 1622026 h 1925294"/>
              <a:gd name="connsiteX14" fmla="*/ 496257 w 2375602"/>
              <a:gd name="connsiteY14" fmla="*/ 1520936 h 1925294"/>
              <a:gd name="connsiteX15" fmla="*/ 289484 w 2375602"/>
              <a:gd name="connsiteY15" fmla="*/ 1635811 h 1925294"/>
              <a:gd name="connsiteX16" fmla="*/ 0 w 2375602"/>
              <a:gd name="connsiteY16" fmla="*/ 1208478 h 1925294"/>
              <a:gd name="connsiteX17" fmla="*/ 27570 w 2375602"/>
              <a:gd name="connsiteY17" fmla="*/ 896020 h 1925294"/>
              <a:gd name="connsiteX18" fmla="*/ 827096 w 2375602"/>
              <a:gd name="connsiteY18" fmla="*/ 473282 h 1925294"/>
              <a:gd name="connsiteX19" fmla="*/ 1015490 w 2375602"/>
              <a:gd name="connsiteY19" fmla="*/ 712221 h 1925294"/>
              <a:gd name="connsiteX20" fmla="*/ 1116579 w 2375602"/>
              <a:gd name="connsiteY20" fmla="*/ 395167 h 1925294"/>
              <a:gd name="connsiteX21" fmla="*/ 1672571 w 2375602"/>
              <a:gd name="connsiteY21" fmla="*/ 271103 h 1925294"/>
              <a:gd name="connsiteX22" fmla="*/ 1690951 w 2375602"/>
              <a:gd name="connsiteY22" fmla="*/ 114874 h 1925294"/>
              <a:gd name="connsiteX23" fmla="*/ 1833395 w 2375602"/>
              <a:gd name="connsiteY23" fmla="*/ 0 h 1925294"/>
              <a:gd name="connsiteX0" fmla="*/ 1833395 w 2375602"/>
              <a:gd name="connsiteY0" fmla="*/ 0 h 1925294"/>
              <a:gd name="connsiteX1" fmla="*/ 2228563 w 2375602"/>
              <a:gd name="connsiteY1" fmla="*/ 4595 h 1925294"/>
              <a:gd name="connsiteX2" fmla="*/ 2375602 w 2375602"/>
              <a:gd name="connsiteY2" fmla="*/ 128659 h 1925294"/>
              <a:gd name="connsiteX3" fmla="*/ 2320462 w 2375602"/>
              <a:gd name="connsiteY3" fmla="*/ 670866 h 1925294"/>
              <a:gd name="connsiteX4" fmla="*/ 2191803 w 2375602"/>
              <a:gd name="connsiteY4" fmla="*/ 666271 h 1925294"/>
              <a:gd name="connsiteX5" fmla="*/ 2063144 w 2375602"/>
              <a:gd name="connsiteY5" fmla="*/ 951159 h 1925294"/>
              <a:gd name="connsiteX6" fmla="*/ 1865560 w 2375602"/>
              <a:gd name="connsiteY6" fmla="*/ 960349 h 1925294"/>
              <a:gd name="connsiteX7" fmla="*/ 1888535 w 2375602"/>
              <a:gd name="connsiteY7" fmla="*/ 1249833 h 1925294"/>
              <a:gd name="connsiteX8" fmla="*/ 1681761 w 2375602"/>
              <a:gd name="connsiteY8" fmla="*/ 1300377 h 1925294"/>
              <a:gd name="connsiteX9" fmla="*/ 1645001 w 2375602"/>
              <a:gd name="connsiteY9" fmla="*/ 1419847 h 1925294"/>
              <a:gd name="connsiteX10" fmla="*/ 1415252 w 2375602"/>
              <a:gd name="connsiteY10" fmla="*/ 1718520 h 1925294"/>
              <a:gd name="connsiteX11" fmla="*/ 1171719 w 2375602"/>
              <a:gd name="connsiteY11" fmla="*/ 1695545 h 1925294"/>
              <a:gd name="connsiteX12" fmla="*/ 735196 w 2375602"/>
              <a:gd name="connsiteY12" fmla="*/ 1925294 h 1925294"/>
              <a:gd name="connsiteX13" fmla="*/ 505447 w 2375602"/>
              <a:gd name="connsiteY13" fmla="*/ 1622026 h 1925294"/>
              <a:gd name="connsiteX14" fmla="*/ 496257 w 2375602"/>
              <a:gd name="connsiteY14" fmla="*/ 1520936 h 1925294"/>
              <a:gd name="connsiteX15" fmla="*/ 289484 w 2375602"/>
              <a:gd name="connsiteY15" fmla="*/ 1635811 h 1925294"/>
              <a:gd name="connsiteX16" fmla="*/ 0 w 2375602"/>
              <a:gd name="connsiteY16" fmla="*/ 1208478 h 1925294"/>
              <a:gd name="connsiteX17" fmla="*/ 27570 w 2375602"/>
              <a:gd name="connsiteY17" fmla="*/ 896020 h 1925294"/>
              <a:gd name="connsiteX18" fmla="*/ 827096 w 2375602"/>
              <a:gd name="connsiteY18" fmla="*/ 473282 h 1925294"/>
              <a:gd name="connsiteX19" fmla="*/ 1015490 w 2375602"/>
              <a:gd name="connsiteY19" fmla="*/ 712221 h 1925294"/>
              <a:gd name="connsiteX20" fmla="*/ 1116579 w 2375602"/>
              <a:gd name="connsiteY20" fmla="*/ 395167 h 1925294"/>
              <a:gd name="connsiteX21" fmla="*/ 1672571 w 2375602"/>
              <a:gd name="connsiteY21" fmla="*/ 271103 h 1925294"/>
              <a:gd name="connsiteX22" fmla="*/ 1690951 w 2375602"/>
              <a:gd name="connsiteY22" fmla="*/ 114874 h 1925294"/>
              <a:gd name="connsiteX23" fmla="*/ 1833395 w 2375602"/>
              <a:gd name="connsiteY23" fmla="*/ 0 h 1925294"/>
              <a:gd name="connsiteX0" fmla="*/ 1833395 w 2375602"/>
              <a:gd name="connsiteY0" fmla="*/ 0 h 1925294"/>
              <a:gd name="connsiteX1" fmla="*/ 2228563 w 2375602"/>
              <a:gd name="connsiteY1" fmla="*/ 4595 h 1925294"/>
              <a:gd name="connsiteX2" fmla="*/ 2375602 w 2375602"/>
              <a:gd name="connsiteY2" fmla="*/ 128659 h 1925294"/>
              <a:gd name="connsiteX3" fmla="*/ 2320462 w 2375602"/>
              <a:gd name="connsiteY3" fmla="*/ 670866 h 1925294"/>
              <a:gd name="connsiteX4" fmla="*/ 2191803 w 2375602"/>
              <a:gd name="connsiteY4" fmla="*/ 666271 h 1925294"/>
              <a:gd name="connsiteX5" fmla="*/ 2063144 w 2375602"/>
              <a:gd name="connsiteY5" fmla="*/ 951159 h 1925294"/>
              <a:gd name="connsiteX6" fmla="*/ 1865560 w 2375602"/>
              <a:gd name="connsiteY6" fmla="*/ 960349 h 1925294"/>
              <a:gd name="connsiteX7" fmla="*/ 1888535 w 2375602"/>
              <a:gd name="connsiteY7" fmla="*/ 1249833 h 1925294"/>
              <a:gd name="connsiteX8" fmla="*/ 1681761 w 2375602"/>
              <a:gd name="connsiteY8" fmla="*/ 1300377 h 1925294"/>
              <a:gd name="connsiteX9" fmla="*/ 1645001 w 2375602"/>
              <a:gd name="connsiteY9" fmla="*/ 1419847 h 1925294"/>
              <a:gd name="connsiteX10" fmla="*/ 1438227 w 2375602"/>
              <a:gd name="connsiteY10" fmla="*/ 1452012 h 1925294"/>
              <a:gd name="connsiteX11" fmla="*/ 1171719 w 2375602"/>
              <a:gd name="connsiteY11" fmla="*/ 1695545 h 1925294"/>
              <a:gd name="connsiteX12" fmla="*/ 735196 w 2375602"/>
              <a:gd name="connsiteY12" fmla="*/ 1925294 h 1925294"/>
              <a:gd name="connsiteX13" fmla="*/ 505447 w 2375602"/>
              <a:gd name="connsiteY13" fmla="*/ 1622026 h 1925294"/>
              <a:gd name="connsiteX14" fmla="*/ 496257 w 2375602"/>
              <a:gd name="connsiteY14" fmla="*/ 1520936 h 1925294"/>
              <a:gd name="connsiteX15" fmla="*/ 289484 w 2375602"/>
              <a:gd name="connsiteY15" fmla="*/ 1635811 h 1925294"/>
              <a:gd name="connsiteX16" fmla="*/ 0 w 2375602"/>
              <a:gd name="connsiteY16" fmla="*/ 1208478 h 1925294"/>
              <a:gd name="connsiteX17" fmla="*/ 27570 w 2375602"/>
              <a:gd name="connsiteY17" fmla="*/ 896020 h 1925294"/>
              <a:gd name="connsiteX18" fmla="*/ 827096 w 2375602"/>
              <a:gd name="connsiteY18" fmla="*/ 473282 h 1925294"/>
              <a:gd name="connsiteX19" fmla="*/ 1015490 w 2375602"/>
              <a:gd name="connsiteY19" fmla="*/ 712221 h 1925294"/>
              <a:gd name="connsiteX20" fmla="*/ 1116579 w 2375602"/>
              <a:gd name="connsiteY20" fmla="*/ 395167 h 1925294"/>
              <a:gd name="connsiteX21" fmla="*/ 1672571 w 2375602"/>
              <a:gd name="connsiteY21" fmla="*/ 271103 h 1925294"/>
              <a:gd name="connsiteX22" fmla="*/ 1690951 w 2375602"/>
              <a:gd name="connsiteY22" fmla="*/ 114874 h 1925294"/>
              <a:gd name="connsiteX23" fmla="*/ 1833395 w 2375602"/>
              <a:gd name="connsiteY23" fmla="*/ 0 h 1925294"/>
              <a:gd name="connsiteX0" fmla="*/ 1833395 w 2375602"/>
              <a:gd name="connsiteY0" fmla="*/ 0 h 1925294"/>
              <a:gd name="connsiteX1" fmla="*/ 2228563 w 2375602"/>
              <a:gd name="connsiteY1" fmla="*/ 4595 h 1925294"/>
              <a:gd name="connsiteX2" fmla="*/ 2375602 w 2375602"/>
              <a:gd name="connsiteY2" fmla="*/ 128659 h 1925294"/>
              <a:gd name="connsiteX3" fmla="*/ 2320462 w 2375602"/>
              <a:gd name="connsiteY3" fmla="*/ 670866 h 1925294"/>
              <a:gd name="connsiteX4" fmla="*/ 2191803 w 2375602"/>
              <a:gd name="connsiteY4" fmla="*/ 666271 h 1925294"/>
              <a:gd name="connsiteX5" fmla="*/ 2063144 w 2375602"/>
              <a:gd name="connsiteY5" fmla="*/ 951159 h 1925294"/>
              <a:gd name="connsiteX6" fmla="*/ 1865560 w 2375602"/>
              <a:gd name="connsiteY6" fmla="*/ 960349 h 1925294"/>
              <a:gd name="connsiteX7" fmla="*/ 1888535 w 2375602"/>
              <a:gd name="connsiteY7" fmla="*/ 1249833 h 1925294"/>
              <a:gd name="connsiteX8" fmla="*/ 1681761 w 2375602"/>
              <a:gd name="connsiteY8" fmla="*/ 1300377 h 1925294"/>
              <a:gd name="connsiteX9" fmla="*/ 1645001 w 2375602"/>
              <a:gd name="connsiteY9" fmla="*/ 1419847 h 1925294"/>
              <a:gd name="connsiteX10" fmla="*/ 1438227 w 2375602"/>
              <a:gd name="connsiteY10" fmla="*/ 1452012 h 1925294"/>
              <a:gd name="connsiteX11" fmla="*/ 1433632 w 2375602"/>
              <a:gd name="connsiteY11" fmla="*/ 1700140 h 1925294"/>
              <a:gd name="connsiteX12" fmla="*/ 735196 w 2375602"/>
              <a:gd name="connsiteY12" fmla="*/ 1925294 h 1925294"/>
              <a:gd name="connsiteX13" fmla="*/ 505447 w 2375602"/>
              <a:gd name="connsiteY13" fmla="*/ 1622026 h 1925294"/>
              <a:gd name="connsiteX14" fmla="*/ 496257 w 2375602"/>
              <a:gd name="connsiteY14" fmla="*/ 1520936 h 1925294"/>
              <a:gd name="connsiteX15" fmla="*/ 289484 w 2375602"/>
              <a:gd name="connsiteY15" fmla="*/ 1635811 h 1925294"/>
              <a:gd name="connsiteX16" fmla="*/ 0 w 2375602"/>
              <a:gd name="connsiteY16" fmla="*/ 1208478 h 1925294"/>
              <a:gd name="connsiteX17" fmla="*/ 27570 w 2375602"/>
              <a:gd name="connsiteY17" fmla="*/ 896020 h 1925294"/>
              <a:gd name="connsiteX18" fmla="*/ 827096 w 2375602"/>
              <a:gd name="connsiteY18" fmla="*/ 473282 h 1925294"/>
              <a:gd name="connsiteX19" fmla="*/ 1015490 w 2375602"/>
              <a:gd name="connsiteY19" fmla="*/ 712221 h 1925294"/>
              <a:gd name="connsiteX20" fmla="*/ 1116579 w 2375602"/>
              <a:gd name="connsiteY20" fmla="*/ 395167 h 1925294"/>
              <a:gd name="connsiteX21" fmla="*/ 1672571 w 2375602"/>
              <a:gd name="connsiteY21" fmla="*/ 271103 h 1925294"/>
              <a:gd name="connsiteX22" fmla="*/ 1690951 w 2375602"/>
              <a:gd name="connsiteY22" fmla="*/ 114874 h 1925294"/>
              <a:gd name="connsiteX23" fmla="*/ 1833395 w 2375602"/>
              <a:gd name="connsiteY23" fmla="*/ 0 h 1925294"/>
              <a:gd name="connsiteX0" fmla="*/ 1833395 w 2320462"/>
              <a:gd name="connsiteY0" fmla="*/ 0 h 1925294"/>
              <a:gd name="connsiteX1" fmla="*/ 2228563 w 2320462"/>
              <a:gd name="connsiteY1" fmla="*/ 4595 h 1925294"/>
              <a:gd name="connsiteX2" fmla="*/ 2283703 w 2320462"/>
              <a:gd name="connsiteY2" fmla="*/ 257318 h 1925294"/>
              <a:gd name="connsiteX3" fmla="*/ 2320462 w 2320462"/>
              <a:gd name="connsiteY3" fmla="*/ 670866 h 1925294"/>
              <a:gd name="connsiteX4" fmla="*/ 2191803 w 2320462"/>
              <a:gd name="connsiteY4" fmla="*/ 666271 h 1925294"/>
              <a:gd name="connsiteX5" fmla="*/ 2063144 w 2320462"/>
              <a:gd name="connsiteY5" fmla="*/ 951159 h 1925294"/>
              <a:gd name="connsiteX6" fmla="*/ 1865560 w 2320462"/>
              <a:gd name="connsiteY6" fmla="*/ 960349 h 1925294"/>
              <a:gd name="connsiteX7" fmla="*/ 1888535 w 2320462"/>
              <a:gd name="connsiteY7" fmla="*/ 1249833 h 1925294"/>
              <a:gd name="connsiteX8" fmla="*/ 1681761 w 2320462"/>
              <a:gd name="connsiteY8" fmla="*/ 1300377 h 1925294"/>
              <a:gd name="connsiteX9" fmla="*/ 1645001 w 2320462"/>
              <a:gd name="connsiteY9" fmla="*/ 1419847 h 1925294"/>
              <a:gd name="connsiteX10" fmla="*/ 1438227 w 2320462"/>
              <a:gd name="connsiteY10" fmla="*/ 1452012 h 1925294"/>
              <a:gd name="connsiteX11" fmla="*/ 1433632 w 2320462"/>
              <a:gd name="connsiteY11" fmla="*/ 1700140 h 1925294"/>
              <a:gd name="connsiteX12" fmla="*/ 735196 w 2320462"/>
              <a:gd name="connsiteY12" fmla="*/ 1925294 h 1925294"/>
              <a:gd name="connsiteX13" fmla="*/ 505447 w 2320462"/>
              <a:gd name="connsiteY13" fmla="*/ 1622026 h 1925294"/>
              <a:gd name="connsiteX14" fmla="*/ 496257 w 2320462"/>
              <a:gd name="connsiteY14" fmla="*/ 1520936 h 1925294"/>
              <a:gd name="connsiteX15" fmla="*/ 289484 w 2320462"/>
              <a:gd name="connsiteY15" fmla="*/ 1635811 h 1925294"/>
              <a:gd name="connsiteX16" fmla="*/ 0 w 2320462"/>
              <a:gd name="connsiteY16" fmla="*/ 1208478 h 1925294"/>
              <a:gd name="connsiteX17" fmla="*/ 27570 w 2320462"/>
              <a:gd name="connsiteY17" fmla="*/ 896020 h 1925294"/>
              <a:gd name="connsiteX18" fmla="*/ 827096 w 2320462"/>
              <a:gd name="connsiteY18" fmla="*/ 473282 h 1925294"/>
              <a:gd name="connsiteX19" fmla="*/ 1015490 w 2320462"/>
              <a:gd name="connsiteY19" fmla="*/ 712221 h 1925294"/>
              <a:gd name="connsiteX20" fmla="*/ 1116579 w 2320462"/>
              <a:gd name="connsiteY20" fmla="*/ 395167 h 1925294"/>
              <a:gd name="connsiteX21" fmla="*/ 1672571 w 2320462"/>
              <a:gd name="connsiteY21" fmla="*/ 271103 h 1925294"/>
              <a:gd name="connsiteX22" fmla="*/ 1690951 w 2320462"/>
              <a:gd name="connsiteY22" fmla="*/ 114874 h 1925294"/>
              <a:gd name="connsiteX23" fmla="*/ 1833395 w 2320462"/>
              <a:gd name="connsiteY23" fmla="*/ 0 h 1925294"/>
              <a:gd name="connsiteX0" fmla="*/ 1833395 w 2467502"/>
              <a:gd name="connsiteY0" fmla="*/ 0 h 1925294"/>
              <a:gd name="connsiteX1" fmla="*/ 2228563 w 2467502"/>
              <a:gd name="connsiteY1" fmla="*/ 4595 h 1925294"/>
              <a:gd name="connsiteX2" fmla="*/ 2283703 w 2467502"/>
              <a:gd name="connsiteY2" fmla="*/ 257318 h 1925294"/>
              <a:gd name="connsiteX3" fmla="*/ 2320462 w 2467502"/>
              <a:gd name="connsiteY3" fmla="*/ 670866 h 1925294"/>
              <a:gd name="connsiteX4" fmla="*/ 2467502 w 2467502"/>
              <a:gd name="connsiteY4" fmla="*/ 1373897 h 1925294"/>
              <a:gd name="connsiteX5" fmla="*/ 2063144 w 2467502"/>
              <a:gd name="connsiteY5" fmla="*/ 951159 h 1925294"/>
              <a:gd name="connsiteX6" fmla="*/ 1865560 w 2467502"/>
              <a:gd name="connsiteY6" fmla="*/ 960349 h 1925294"/>
              <a:gd name="connsiteX7" fmla="*/ 1888535 w 2467502"/>
              <a:gd name="connsiteY7" fmla="*/ 1249833 h 1925294"/>
              <a:gd name="connsiteX8" fmla="*/ 1681761 w 2467502"/>
              <a:gd name="connsiteY8" fmla="*/ 1300377 h 1925294"/>
              <a:gd name="connsiteX9" fmla="*/ 1645001 w 2467502"/>
              <a:gd name="connsiteY9" fmla="*/ 1419847 h 1925294"/>
              <a:gd name="connsiteX10" fmla="*/ 1438227 w 2467502"/>
              <a:gd name="connsiteY10" fmla="*/ 1452012 h 1925294"/>
              <a:gd name="connsiteX11" fmla="*/ 1433632 w 2467502"/>
              <a:gd name="connsiteY11" fmla="*/ 1700140 h 1925294"/>
              <a:gd name="connsiteX12" fmla="*/ 735196 w 2467502"/>
              <a:gd name="connsiteY12" fmla="*/ 1925294 h 1925294"/>
              <a:gd name="connsiteX13" fmla="*/ 505447 w 2467502"/>
              <a:gd name="connsiteY13" fmla="*/ 1622026 h 1925294"/>
              <a:gd name="connsiteX14" fmla="*/ 496257 w 2467502"/>
              <a:gd name="connsiteY14" fmla="*/ 1520936 h 1925294"/>
              <a:gd name="connsiteX15" fmla="*/ 289484 w 2467502"/>
              <a:gd name="connsiteY15" fmla="*/ 1635811 h 1925294"/>
              <a:gd name="connsiteX16" fmla="*/ 0 w 2467502"/>
              <a:gd name="connsiteY16" fmla="*/ 1208478 h 1925294"/>
              <a:gd name="connsiteX17" fmla="*/ 27570 w 2467502"/>
              <a:gd name="connsiteY17" fmla="*/ 896020 h 1925294"/>
              <a:gd name="connsiteX18" fmla="*/ 827096 w 2467502"/>
              <a:gd name="connsiteY18" fmla="*/ 473282 h 1925294"/>
              <a:gd name="connsiteX19" fmla="*/ 1015490 w 2467502"/>
              <a:gd name="connsiteY19" fmla="*/ 712221 h 1925294"/>
              <a:gd name="connsiteX20" fmla="*/ 1116579 w 2467502"/>
              <a:gd name="connsiteY20" fmla="*/ 395167 h 1925294"/>
              <a:gd name="connsiteX21" fmla="*/ 1672571 w 2467502"/>
              <a:gd name="connsiteY21" fmla="*/ 271103 h 1925294"/>
              <a:gd name="connsiteX22" fmla="*/ 1690951 w 2467502"/>
              <a:gd name="connsiteY22" fmla="*/ 114874 h 1925294"/>
              <a:gd name="connsiteX23" fmla="*/ 1833395 w 2467502"/>
              <a:gd name="connsiteY23" fmla="*/ 0 h 1925294"/>
              <a:gd name="connsiteX0" fmla="*/ 1833395 w 2467502"/>
              <a:gd name="connsiteY0" fmla="*/ 0 h 1925294"/>
              <a:gd name="connsiteX1" fmla="*/ 2228563 w 2467502"/>
              <a:gd name="connsiteY1" fmla="*/ 4595 h 1925294"/>
              <a:gd name="connsiteX2" fmla="*/ 2283703 w 2467502"/>
              <a:gd name="connsiteY2" fmla="*/ 257318 h 1925294"/>
              <a:gd name="connsiteX3" fmla="*/ 2136664 w 2467502"/>
              <a:gd name="connsiteY3" fmla="*/ 707626 h 1925294"/>
              <a:gd name="connsiteX4" fmla="*/ 2467502 w 2467502"/>
              <a:gd name="connsiteY4" fmla="*/ 1373897 h 1925294"/>
              <a:gd name="connsiteX5" fmla="*/ 2063144 w 2467502"/>
              <a:gd name="connsiteY5" fmla="*/ 951159 h 1925294"/>
              <a:gd name="connsiteX6" fmla="*/ 1865560 w 2467502"/>
              <a:gd name="connsiteY6" fmla="*/ 960349 h 1925294"/>
              <a:gd name="connsiteX7" fmla="*/ 1888535 w 2467502"/>
              <a:gd name="connsiteY7" fmla="*/ 1249833 h 1925294"/>
              <a:gd name="connsiteX8" fmla="*/ 1681761 w 2467502"/>
              <a:gd name="connsiteY8" fmla="*/ 1300377 h 1925294"/>
              <a:gd name="connsiteX9" fmla="*/ 1645001 w 2467502"/>
              <a:gd name="connsiteY9" fmla="*/ 1419847 h 1925294"/>
              <a:gd name="connsiteX10" fmla="*/ 1438227 w 2467502"/>
              <a:gd name="connsiteY10" fmla="*/ 1452012 h 1925294"/>
              <a:gd name="connsiteX11" fmla="*/ 1433632 w 2467502"/>
              <a:gd name="connsiteY11" fmla="*/ 1700140 h 1925294"/>
              <a:gd name="connsiteX12" fmla="*/ 735196 w 2467502"/>
              <a:gd name="connsiteY12" fmla="*/ 1925294 h 1925294"/>
              <a:gd name="connsiteX13" fmla="*/ 505447 w 2467502"/>
              <a:gd name="connsiteY13" fmla="*/ 1622026 h 1925294"/>
              <a:gd name="connsiteX14" fmla="*/ 496257 w 2467502"/>
              <a:gd name="connsiteY14" fmla="*/ 1520936 h 1925294"/>
              <a:gd name="connsiteX15" fmla="*/ 289484 w 2467502"/>
              <a:gd name="connsiteY15" fmla="*/ 1635811 h 1925294"/>
              <a:gd name="connsiteX16" fmla="*/ 0 w 2467502"/>
              <a:gd name="connsiteY16" fmla="*/ 1208478 h 1925294"/>
              <a:gd name="connsiteX17" fmla="*/ 27570 w 2467502"/>
              <a:gd name="connsiteY17" fmla="*/ 896020 h 1925294"/>
              <a:gd name="connsiteX18" fmla="*/ 827096 w 2467502"/>
              <a:gd name="connsiteY18" fmla="*/ 473282 h 1925294"/>
              <a:gd name="connsiteX19" fmla="*/ 1015490 w 2467502"/>
              <a:gd name="connsiteY19" fmla="*/ 712221 h 1925294"/>
              <a:gd name="connsiteX20" fmla="*/ 1116579 w 2467502"/>
              <a:gd name="connsiteY20" fmla="*/ 395167 h 1925294"/>
              <a:gd name="connsiteX21" fmla="*/ 1672571 w 2467502"/>
              <a:gd name="connsiteY21" fmla="*/ 271103 h 1925294"/>
              <a:gd name="connsiteX22" fmla="*/ 1690951 w 2467502"/>
              <a:gd name="connsiteY22" fmla="*/ 114874 h 1925294"/>
              <a:gd name="connsiteX23" fmla="*/ 1833395 w 2467502"/>
              <a:gd name="connsiteY23" fmla="*/ 0 h 1925294"/>
              <a:gd name="connsiteX0" fmla="*/ 1833395 w 2467502"/>
              <a:gd name="connsiteY0" fmla="*/ 0 h 1925294"/>
              <a:gd name="connsiteX1" fmla="*/ 2228563 w 2467502"/>
              <a:gd name="connsiteY1" fmla="*/ 4595 h 1925294"/>
              <a:gd name="connsiteX2" fmla="*/ 2283703 w 2467502"/>
              <a:gd name="connsiteY2" fmla="*/ 257318 h 1925294"/>
              <a:gd name="connsiteX3" fmla="*/ 2136664 w 2467502"/>
              <a:gd name="connsiteY3" fmla="*/ 707626 h 1925294"/>
              <a:gd name="connsiteX4" fmla="*/ 2467502 w 2467502"/>
              <a:gd name="connsiteY4" fmla="*/ 1373897 h 1925294"/>
              <a:gd name="connsiteX5" fmla="*/ 2063144 w 2467502"/>
              <a:gd name="connsiteY5" fmla="*/ 951159 h 1925294"/>
              <a:gd name="connsiteX6" fmla="*/ 1865560 w 2467502"/>
              <a:gd name="connsiteY6" fmla="*/ 960349 h 1925294"/>
              <a:gd name="connsiteX7" fmla="*/ 1888535 w 2467502"/>
              <a:gd name="connsiteY7" fmla="*/ 1249833 h 1925294"/>
              <a:gd name="connsiteX8" fmla="*/ 1681761 w 2467502"/>
              <a:gd name="connsiteY8" fmla="*/ 1300377 h 1925294"/>
              <a:gd name="connsiteX9" fmla="*/ 1645001 w 2467502"/>
              <a:gd name="connsiteY9" fmla="*/ 1419847 h 1925294"/>
              <a:gd name="connsiteX10" fmla="*/ 1438227 w 2467502"/>
              <a:gd name="connsiteY10" fmla="*/ 1452012 h 1925294"/>
              <a:gd name="connsiteX11" fmla="*/ 1433632 w 2467502"/>
              <a:gd name="connsiteY11" fmla="*/ 1700140 h 1925294"/>
              <a:gd name="connsiteX12" fmla="*/ 735196 w 2467502"/>
              <a:gd name="connsiteY12" fmla="*/ 1925294 h 1925294"/>
              <a:gd name="connsiteX13" fmla="*/ 505447 w 2467502"/>
              <a:gd name="connsiteY13" fmla="*/ 1622026 h 1925294"/>
              <a:gd name="connsiteX14" fmla="*/ 496257 w 2467502"/>
              <a:gd name="connsiteY14" fmla="*/ 1520936 h 1925294"/>
              <a:gd name="connsiteX15" fmla="*/ 289484 w 2467502"/>
              <a:gd name="connsiteY15" fmla="*/ 1635811 h 1925294"/>
              <a:gd name="connsiteX16" fmla="*/ 0 w 2467502"/>
              <a:gd name="connsiteY16" fmla="*/ 1208478 h 1925294"/>
              <a:gd name="connsiteX17" fmla="*/ 151634 w 2467502"/>
              <a:gd name="connsiteY17" fmla="*/ 918995 h 1925294"/>
              <a:gd name="connsiteX18" fmla="*/ 827096 w 2467502"/>
              <a:gd name="connsiteY18" fmla="*/ 473282 h 1925294"/>
              <a:gd name="connsiteX19" fmla="*/ 1015490 w 2467502"/>
              <a:gd name="connsiteY19" fmla="*/ 712221 h 1925294"/>
              <a:gd name="connsiteX20" fmla="*/ 1116579 w 2467502"/>
              <a:gd name="connsiteY20" fmla="*/ 395167 h 1925294"/>
              <a:gd name="connsiteX21" fmla="*/ 1672571 w 2467502"/>
              <a:gd name="connsiteY21" fmla="*/ 271103 h 1925294"/>
              <a:gd name="connsiteX22" fmla="*/ 1690951 w 2467502"/>
              <a:gd name="connsiteY22" fmla="*/ 114874 h 1925294"/>
              <a:gd name="connsiteX23" fmla="*/ 1833395 w 2467502"/>
              <a:gd name="connsiteY23" fmla="*/ 0 h 1925294"/>
              <a:gd name="connsiteX0" fmla="*/ 1828800 w 2462907"/>
              <a:gd name="connsiteY0" fmla="*/ 0 h 1925294"/>
              <a:gd name="connsiteX1" fmla="*/ 2223968 w 2462907"/>
              <a:gd name="connsiteY1" fmla="*/ 4595 h 1925294"/>
              <a:gd name="connsiteX2" fmla="*/ 2279108 w 2462907"/>
              <a:gd name="connsiteY2" fmla="*/ 257318 h 1925294"/>
              <a:gd name="connsiteX3" fmla="*/ 2132069 w 2462907"/>
              <a:gd name="connsiteY3" fmla="*/ 707626 h 1925294"/>
              <a:gd name="connsiteX4" fmla="*/ 2462907 w 2462907"/>
              <a:gd name="connsiteY4" fmla="*/ 1373897 h 1925294"/>
              <a:gd name="connsiteX5" fmla="*/ 2058549 w 2462907"/>
              <a:gd name="connsiteY5" fmla="*/ 951159 h 1925294"/>
              <a:gd name="connsiteX6" fmla="*/ 1860965 w 2462907"/>
              <a:gd name="connsiteY6" fmla="*/ 960349 h 1925294"/>
              <a:gd name="connsiteX7" fmla="*/ 1883940 w 2462907"/>
              <a:gd name="connsiteY7" fmla="*/ 1249833 h 1925294"/>
              <a:gd name="connsiteX8" fmla="*/ 1677166 w 2462907"/>
              <a:gd name="connsiteY8" fmla="*/ 1300377 h 1925294"/>
              <a:gd name="connsiteX9" fmla="*/ 1640406 w 2462907"/>
              <a:gd name="connsiteY9" fmla="*/ 1419847 h 1925294"/>
              <a:gd name="connsiteX10" fmla="*/ 1433632 w 2462907"/>
              <a:gd name="connsiteY10" fmla="*/ 1452012 h 1925294"/>
              <a:gd name="connsiteX11" fmla="*/ 1429037 w 2462907"/>
              <a:gd name="connsiteY11" fmla="*/ 1700140 h 1925294"/>
              <a:gd name="connsiteX12" fmla="*/ 730601 w 2462907"/>
              <a:gd name="connsiteY12" fmla="*/ 1925294 h 1925294"/>
              <a:gd name="connsiteX13" fmla="*/ 500852 w 2462907"/>
              <a:gd name="connsiteY13" fmla="*/ 1622026 h 1925294"/>
              <a:gd name="connsiteX14" fmla="*/ 491662 w 2462907"/>
              <a:gd name="connsiteY14" fmla="*/ 1520936 h 1925294"/>
              <a:gd name="connsiteX15" fmla="*/ 284889 w 2462907"/>
              <a:gd name="connsiteY15" fmla="*/ 1635811 h 1925294"/>
              <a:gd name="connsiteX16" fmla="*/ 0 w 2462907"/>
              <a:gd name="connsiteY16" fmla="*/ 914400 h 1925294"/>
              <a:gd name="connsiteX17" fmla="*/ 147039 w 2462907"/>
              <a:gd name="connsiteY17" fmla="*/ 918995 h 1925294"/>
              <a:gd name="connsiteX18" fmla="*/ 822501 w 2462907"/>
              <a:gd name="connsiteY18" fmla="*/ 473282 h 1925294"/>
              <a:gd name="connsiteX19" fmla="*/ 1010895 w 2462907"/>
              <a:gd name="connsiteY19" fmla="*/ 712221 h 1925294"/>
              <a:gd name="connsiteX20" fmla="*/ 1111984 w 2462907"/>
              <a:gd name="connsiteY20" fmla="*/ 395167 h 1925294"/>
              <a:gd name="connsiteX21" fmla="*/ 1667976 w 2462907"/>
              <a:gd name="connsiteY21" fmla="*/ 271103 h 1925294"/>
              <a:gd name="connsiteX22" fmla="*/ 1686356 w 2462907"/>
              <a:gd name="connsiteY22" fmla="*/ 114874 h 1925294"/>
              <a:gd name="connsiteX23" fmla="*/ 1828800 w 2462907"/>
              <a:gd name="connsiteY23" fmla="*/ 0 h 1925294"/>
              <a:gd name="connsiteX0" fmla="*/ 1828800 w 2462907"/>
              <a:gd name="connsiteY0" fmla="*/ 0 h 1925294"/>
              <a:gd name="connsiteX1" fmla="*/ 2223968 w 2462907"/>
              <a:gd name="connsiteY1" fmla="*/ 4595 h 1925294"/>
              <a:gd name="connsiteX2" fmla="*/ 2279108 w 2462907"/>
              <a:gd name="connsiteY2" fmla="*/ 257318 h 1925294"/>
              <a:gd name="connsiteX3" fmla="*/ 2132069 w 2462907"/>
              <a:gd name="connsiteY3" fmla="*/ 707626 h 1925294"/>
              <a:gd name="connsiteX4" fmla="*/ 2462907 w 2462907"/>
              <a:gd name="connsiteY4" fmla="*/ 1373897 h 1925294"/>
              <a:gd name="connsiteX5" fmla="*/ 2058549 w 2462907"/>
              <a:gd name="connsiteY5" fmla="*/ 951159 h 1925294"/>
              <a:gd name="connsiteX6" fmla="*/ 1860965 w 2462907"/>
              <a:gd name="connsiteY6" fmla="*/ 960349 h 1925294"/>
              <a:gd name="connsiteX7" fmla="*/ 1883940 w 2462907"/>
              <a:gd name="connsiteY7" fmla="*/ 1249833 h 1925294"/>
              <a:gd name="connsiteX8" fmla="*/ 1677166 w 2462907"/>
              <a:gd name="connsiteY8" fmla="*/ 1300377 h 1925294"/>
              <a:gd name="connsiteX9" fmla="*/ 1640406 w 2462907"/>
              <a:gd name="connsiteY9" fmla="*/ 1419847 h 1925294"/>
              <a:gd name="connsiteX10" fmla="*/ 1433632 w 2462907"/>
              <a:gd name="connsiteY10" fmla="*/ 1452012 h 1925294"/>
              <a:gd name="connsiteX11" fmla="*/ 1429037 w 2462907"/>
              <a:gd name="connsiteY11" fmla="*/ 1700140 h 1925294"/>
              <a:gd name="connsiteX12" fmla="*/ 730601 w 2462907"/>
              <a:gd name="connsiteY12" fmla="*/ 1925294 h 1925294"/>
              <a:gd name="connsiteX13" fmla="*/ 500852 w 2462907"/>
              <a:gd name="connsiteY13" fmla="*/ 1622026 h 1925294"/>
              <a:gd name="connsiteX14" fmla="*/ 491662 w 2462907"/>
              <a:gd name="connsiteY14" fmla="*/ 1520936 h 1925294"/>
              <a:gd name="connsiteX15" fmla="*/ 68925 w 2462907"/>
              <a:gd name="connsiteY15" fmla="*/ 1346327 h 1925294"/>
              <a:gd name="connsiteX16" fmla="*/ 0 w 2462907"/>
              <a:gd name="connsiteY16" fmla="*/ 914400 h 1925294"/>
              <a:gd name="connsiteX17" fmla="*/ 147039 w 2462907"/>
              <a:gd name="connsiteY17" fmla="*/ 918995 h 1925294"/>
              <a:gd name="connsiteX18" fmla="*/ 822501 w 2462907"/>
              <a:gd name="connsiteY18" fmla="*/ 473282 h 1925294"/>
              <a:gd name="connsiteX19" fmla="*/ 1010895 w 2462907"/>
              <a:gd name="connsiteY19" fmla="*/ 712221 h 1925294"/>
              <a:gd name="connsiteX20" fmla="*/ 1111984 w 2462907"/>
              <a:gd name="connsiteY20" fmla="*/ 395167 h 1925294"/>
              <a:gd name="connsiteX21" fmla="*/ 1667976 w 2462907"/>
              <a:gd name="connsiteY21" fmla="*/ 271103 h 1925294"/>
              <a:gd name="connsiteX22" fmla="*/ 1686356 w 2462907"/>
              <a:gd name="connsiteY22" fmla="*/ 114874 h 1925294"/>
              <a:gd name="connsiteX23" fmla="*/ 1828800 w 2462907"/>
              <a:gd name="connsiteY23" fmla="*/ 0 h 1925294"/>
              <a:gd name="connsiteX0" fmla="*/ 1828800 w 2462907"/>
              <a:gd name="connsiteY0" fmla="*/ 0 h 1925294"/>
              <a:gd name="connsiteX1" fmla="*/ 2223968 w 2462907"/>
              <a:gd name="connsiteY1" fmla="*/ 4595 h 1925294"/>
              <a:gd name="connsiteX2" fmla="*/ 2279108 w 2462907"/>
              <a:gd name="connsiteY2" fmla="*/ 257318 h 1925294"/>
              <a:gd name="connsiteX3" fmla="*/ 2132069 w 2462907"/>
              <a:gd name="connsiteY3" fmla="*/ 707626 h 1925294"/>
              <a:gd name="connsiteX4" fmla="*/ 2462907 w 2462907"/>
              <a:gd name="connsiteY4" fmla="*/ 1373897 h 1925294"/>
              <a:gd name="connsiteX5" fmla="*/ 2058549 w 2462907"/>
              <a:gd name="connsiteY5" fmla="*/ 951159 h 1925294"/>
              <a:gd name="connsiteX6" fmla="*/ 1860965 w 2462907"/>
              <a:gd name="connsiteY6" fmla="*/ 960349 h 1925294"/>
              <a:gd name="connsiteX7" fmla="*/ 1883940 w 2462907"/>
              <a:gd name="connsiteY7" fmla="*/ 1249833 h 1925294"/>
              <a:gd name="connsiteX8" fmla="*/ 1677166 w 2462907"/>
              <a:gd name="connsiteY8" fmla="*/ 1300377 h 1925294"/>
              <a:gd name="connsiteX9" fmla="*/ 1640406 w 2462907"/>
              <a:gd name="connsiteY9" fmla="*/ 1419847 h 1925294"/>
              <a:gd name="connsiteX10" fmla="*/ 1433632 w 2462907"/>
              <a:gd name="connsiteY10" fmla="*/ 1452012 h 1925294"/>
              <a:gd name="connsiteX11" fmla="*/ 1429037 w 2462907"/>
              <a:gd name="connsiteY11" fmla="*/ 1700140 h 1925294"/>
              <a:gd name="connsiteX12" fmla="*/ 730601 w 2462907"/>
              <a:gd name="connsiteY12" fmla="*/ 1925294 h 1925294"/>
              <a:gd name="connsiteX13" fmla="*/ 500852 w 2462907"/>
              <a:gd name="connsiteY13" fmla="*/ 1622026 h 1925294"/>
              <a:gd name="connsiteX14" fmla="*/ 266509 w 2462907"/>
              <a:gd name="connsiteY14" fmla="*/ 1612836 h 1925294"/>
              <a:gd name="connsiteX15" fmla="*/ 68925 w 2462907"/>
              <a:gd name="connsiteY15" fmla="*/ 1346327 h 1925294"/>
              <a:gd name="connsiteX16" fmla="*/ 0 w 2462907"/>
              <a:gd name="connsiteY16" fmla="*/ 914400 h 1925294"/>
              <a:gd name="connsiteX17" fmla="*/ 147039 w 2462907"/>
              <a:gd name="connsiteY17" fmla="*/ 918995 h 1925294"/>
              <a:gd name="connsiteX18" fmla="*/ 822501 w 2462907"/>
              <a:gd name="connsiteY18" fmla="*/ 473282 h 1925294"/>
              <a:gd name="connsiteX19" fmla="*/ 1010895 w 2462907"/>
              <a:gd name="connsiteY19" fmla="*/ 712221 h 1925294"/>
              <a:gd name="connsiteX20" fmla="*/ 1111984 w 2462907"/>
              <a:gd name="connsiteY20" fmla="*/ 395167 h 1925294"/>
              <a:gd name="connsiteX21" fmla="*/ 1667976 w 2462907"/>
              <a:gd name="connsiteY21" fmla="*/ 271103 h 1925294"/>
              <a:gd name="connsiteX22" fmla="*/ 1686356 w 2462907"/>
              <a:gd name="connsiteY22" fmla="*/ 114874 h 1925294"/>
              <a:gd name="connsiteX23" fmla="*/ 1828800 w 2462907"/>
              <a:gd name="connsiteY23" fmla="*/ 0 h 1925294"/>
              <a:gd name="connsiteX0" fmla="*/ 1828800 w 2462907"/>
              <a:gd name="connsiteY0" fmla="*/ 0 h 1925294"/>
              <a:gd name="connsiteX1" fmla="*/ 2223968 w 2462907"/>
              <a:gd name="connsiteY1" fmla="*/ 4595 h 1925294"/>
              <a:gd name="connsiteX2" fmla="*/ 2279108 w 2462907"/>
              <a:gd name="connsiteY2" fmla="*/ 257318 h 1925294"/>
              <a:gd name="connsiteX3" fmla="*/ 2132069 w 2462907"/>
              <a:gd name="connsiteY3" fmla="*/ 707626 h 1925294"/>
              <a:gd name="connsiteX4" fmla="*/ 2462907 w 2462907"/>
              <a:gd name="connsiteY4" fmla="*/ 1373897 h 1925294"/>
              <a:gd name="connsiteX5" fmla="*/ 2058549 w 2462907"/>
              <a:gd name="connsiteY5" fmla="*/ 951159 h 1925294"/>
              <a:gd name="connsiteX6" fmla="*/ 1860965 w 2462907"/>
              <a:gd name="connsiteY6" fmla="*/ 960349 h 1925294"/>
              <a:gd name="connsiteX7" fmla="*/ 1883940 w 2462907"/>
              <a:gd name="connsiteY7" fmla="*/ 1249833 h 1925294"/>
              <a:gd name="connsiteX8" fmla="*/ 1677166 w 2462907"/>
              <a:gd name="connsiteY8" fmla="*/ 1300377 h 1925294"/>
              <a:gd name="connsiteX9" fmla="*/ 1640406 w 2462907"/>
              <a:gd name="connsiteY9" fmla="*/ 1419847 h 1925294"/>
              <a:gd name="connsiteX10" fmla="*/ 1433632 w 2462907"/>
              <a:gd name="connsiteY10" fmla="*/ 1452012 h 1925294"/>
              <a:gd name="connsiteX11" fmla="*/ 1429037 w 2462907"/>
              <a:gd name="connsiteY11" fmla="*/ 1700140 h 1925294"/>
              <a:gd name="connsiteX12" fmla="*/ 730601 w 2462907"/>
              <a:gd name="connsiteY12" fmla="*/ 1925294 h 1925294"/>
              <a:gd name="connsiteX13" fmla="*/ 477877 w 2462907"/>
              <a:gd name="connsiteY13" fmla="*/ 1479582 h 1925294"/>
              <a:gd name="connsiteX14" fmla="*/ 266509 w 2462907"/>
              <a:gd name="connsiteY14" fmla="*/ 1612836 h 1925294"/>
              <a:gd name="connsiteX15" fmla="*/ 68925 w 2462907"/>
              <a:gd name="connsiteY15" fmla="*/ 1346327 h 1925294"/>
              <a:gd name="connsiteX16" fmla="*/ 0 w 2462907"/>
              <a:gd name="connsiteY16" fmla="*/ 914400 h 1925294"/>
              <a:gd name="connsiteX17" fmla="*/ 147039 w 2462907"/>
              <a:gd name="connsiteY17" fmla="*/ 918995 h 1925294"/>
              <a:gd name="connsiteX18" fmla="*/ 822501 w 2462907"/>
              <a:gd name="connsiteY18" fmla="*/ 473282 h 1925294"/>
              <a:gd name="connsiteX19" fmla="*/ 1010895 w 2462907"/>
              <a:gd name="connsiteY19" fmla="*/ 712221 h 1925294"/>
              <a:gd name="connsiteX20" fmla="*/ 1111984 w 2462907"/>
              <a:gd name="connsiteY20" fmla="*/ 395167 h 1925294"/>
              <a:gd name="connsiteX21" fmla="*/ 1667976 w 2462907"/>
              <a:gd name="connsiteY21" fmla="*/ 271103 h 1925294"/>
              <a:gd name="connsiteX22" fmla="*/ 1686356 w 2462907"/>
              <a:gd name="connsiteY22" fmla="*/ 114874 h 1925294"/>
              <a:gd name="connsiteX23" fmla="*/ 1828800 w 2462907"/>
              <a:gd name="connsiteY23" fmla="*/ 0 h 1925294"/>
              <a:gd name="connsiteX0" fmla="*/ 1828800 w 2462907"/>
              <a:gd name="connsiteY0" fmla="*/ 0 h 1929889"/>
              <a:gd name="connsiteX1" fmla="*/ 2223968 w 2462907"/>
              <a:gd name="connsiteY1" fmla="*/ 4595 h 1929889"/>
              <a:gd name="connsiteX2" fmla="*/ 2279108 w 2462907"/>
              <a:gd name="connsiteY2" fmla="*/ 257318 h 1929889"/>
              <a:gd name="connsiteX3" fmla="*/ 2132069 w 2462907"/>
              <a:gd name="connsiteY3" fmla="*/ 707626 h 1929889"/>
              <a:gd name="connsiteX4" fmla="*/ 2462907 w 2462907"/>
              <a:gd name="connsiteY4" fmla="*/ 1373897 h 1929889"/>
              <a:gd name="connsiteX5" fmla="*/ 2058549 w 2462907"/>
              <a:gd name="connsiteY5" fmla="*/ 951159 h 1929889"/>
              <a:gd name="connsiteX6" fmla="*/ 1860965 w 2462907"/>
              <a:gd name="connsiteY6" fmla="*/ 960349 h 1929889"/>
              <a:gd name="connsiteX7" fmla="*/ 1883940 w 2462907"/>
              <a:gd name="connsiteY7" fmla="*/ 1249833 h 1929889"/>
              <a:gd name="connsiteX8" fmla="*/ 1677166 w 2462907"/>
              <a:gd name="connsiteY8" fmla="*/ 1300377 h 1929889"/>
              <a:gd name="connsiteX9" fmla="*/ 1640406 w 2462907"/>
              <a:gd name="connsiteY9" fmla="*/ 1419847 h 1929889"/>
              <a:gd name="connsiteX10" fmla="*/ 1433632 w 2462907"/>
              <a:gd name="connsiteY10" fmla="*/ 1452012 h 1929889"/>
              <a:gd name="connsiteX11" fmla="*/ 1429037 w 2462907"/>
              <a:gd name="connsiteY11" fmla="*/ 1700140 h 1929889"/>
              <a:gd name="connsiteX12" fmla="*/ 670866 w 2462907"/>
              <a:gd name="connsiteY12" fmla="*/ 1929889 h 1929889"/>
              <a:gd name="connsiteX13" fmla="*/ 477877 w 2462907"/>
              <a:gd name="connsiteY13" fmla="*/ 1479582 h 1929889"/>
              <a:gd name="connsiteX14" fmla="*/ 266509 w 2462907"/>
              <a:gd name="connsiteY14" fmla="*/ 1612836 h 1929889"/>
              <a:gd name="connsiteX15" fmla="*/ 68925 w 2462907"/>
              <a:gd name="connsiteY15" fmla="*/ 1346327 h 1929889"/>
              <a:gd name="connsiteX16" fmla="*/ 0 w 2462907"/>
              <a:gd name="connsiteY16" fmla="*/ 914400 h 1929889"/>
              <a:gd name="connsiteX17" fmla="*/ 147039 w 2462907"/>
              <a:gd name="connsiteY17" fmla="*/ 918995 h 1929889"/>
              <a:gd name="connsiteX18" fmla="*/ 822501 w 2462907"/>
              <a:gd name="connsiteY18" fmla="*/ 473282 h 1929889"/>
              <a:gd name="connsiteX19" fmla="*/ 1010895 w 2462907"/>
              <a:gd name="connsiteY19" fmla="*/ 712221 h 1929889"/>
              <a:gd name="connsiteX20" fmla="*/ 1111984 w 2462907"/>
              <a:gd name="connsiteY20" fmla="*/ 395167 h 1929889"/>
              <a:gd name="connsiteX21" fmla="*/ 1667976 w 2462907"/>
              <a:gd name="connsiteY21" fmla="*/ 271103 h 1929889"/>
              <a:gd name="connsiteX22" fmla="*/ 1686356 w 2462907"/>
              <a:gd name="connsiteY22" fmla="*/ 114874 h 1929889"/>
              <a:gd name="connsiteX23" fmla="*/ 1828800 w 2462907"/>
              <a:gd name="connsiteY23" fmla="*/ 0 h 1929889"/>
              <a:gd name="connsiteX0" fmla="*/ 1828800 w 2462907"/>
              <a:gd name="connsiteY0" fmla="*/ 0 h 1929889"/>
              <a:gd name="connsiteX1" fmla="*/ 2223968 w 2462907"/>
              <a:gd name="connsiteY1" fmla="*/ 4595 h 1929889"/>
              <a:gd name="connsiteX2" fmla="*/ 2279108 w 2462907"/>
              <a:gd name="connsiteY2" fmla="*/ 257318 h 1929889"/>
              <a:gd name="connsiteX3" fmla="*/ 2132069 w 2462907"/>
              <a:gd name="connsiteY3" fmla="*/ 707626 h 1929889"/>
              <a:gd name="connsiteX4" fmla="*/ 2462907 w 2462907"/>
              <a:gd name="connsiteY4" fmla="*/ 1373897 h 1929889"/>
              <a:gd name="connsiteX5" fmla="*/ 2058549 w 2462907"/>
              <a:gd name="connsiteY5" fmla="*/ 951159 h 1929889"/>
              <a:gd name="connsiteX6" fmla="*/ 1860965 w 2462907"/>
              <a:gd name="connsiteY6" fmla="*/ 960349 h 1929889"/>
              <a:gd name="connsiteX7" fmla="*/ 1883940 w 2462907"/>
              <a:gd name="connsiteY7" fmla="*/ 1249833 h 1929889"/>
              <a:gd name="connsiteX8" fmla="*/ 1677166 w 2462907"/>
              <a:gd name="connsiteY8" fmla="*/ 1300377 h 1929889"/>
              <a:gd name="connsiteX9" fmla="*/ 1640406 w 2462907"/>
              <a:gd name="connsiteY9" fmla="*/ 1419847 h 1929889"/>
              <a:gd name="connsiteX10" fmla="*/ 1433632 w 2462907"/>
              <a:gd name="connsiteY10" fmla="*/ 1452012 h 1929889"/>
              <a:gd name="connsiteX11" fmla="*/ 1438227 w 2462907"/>
              <a:gd name="connsiteY11" fmla="*/ 1580671 h 1929889"/>
              <a:gd name="connsiteX12" fmla="*/ 670866 w 2462907"/>
              <a:gd name="connsiteY12" fmla="*/ 1929889 h 1929889"/>
              <a:gd name="connsiteX13" fmla="*/ 477877 w 2462907"/>
              <a:gd name="connsiteY13" fmla="*/ 1479582 h 1929889"/>
              <a:gd name="connsiteX14" fmla="*/ 266509 w 2462907"/>
              <a:gd name="connsiteY14" fmla="*/ 1612836 h 1929889"/>
              <a:gd name="connsiteX15" fmla="*/ 68925 w 2462907"/>
              <a:gd name="connsiteY15" fmla="*/ 1346327 h 1929889"/>
              <a:gd name="connsiteX16" fmla="*/ 0 w 2462907"/>
              <a:gd name="connsiteY16" fmla="*/ 914400 h 1929889"/>
              <a:gd name="connsiteX17" fmla="*/ 147039 w 2462907"/>
              <a:gd name="connsiteY17" fmla="*/ 918995 h 1929889"/>
              <a:gd name="connsiteX18" fmla="*/ 822501 w 2462907"/>
              <a:gd name="connsiteY18" fmla="*/ 473282 h 1929889"/>
              <a:gd name="connsiteX19" fmla="*/ 1010895 w 2462907"/>
              <a:gd name="connsiteY19" fmla="*/ 712221 h 1929889"/>
              <a:gd name="connsiteX20" fmla="*/ 1111984 w 2462907"/>
              <a:gd name="connsiteY20" fmla="*/ 395167 h 1929889"/>
              <a:gd name="connsiteX21" fmla="*/ 1667976 w 2462907"/>
              <a:gd name="connsiteY21" fmla="*/ 271103 h 1929889"/>
              <a:gd name="connsiteX22" fmla="*/ 1686356 w 2462907"/>
              <a:gd name="connsiteY22" fmla="*/ 114874 h 1929889"/>
              <a:gd name="connsiteX23" fmla="*/ 1828800 w 2462907"/>
              <a:gd name="connsiteY23" fmla="*/ 0 h 1929889"/>
              <a:gd name="connsiteX0" fmla="*/ 1828800 w 2462907"/>
              <a:gd name="connsiteY0" fmla="*/ 0 h 1929889"/>
              <a:gd name="connsiteX1" fmla="*/ 2223968 w 2462907"/>
              <a:gd name="connsiteY1" fmla="*/ 4595 h 1929889"/>
              <a:gd name="connsiteX2" fmla="*/ 2279108 w 2462907"/>
              <a:gd name="connsiteY2" fmla="*/ 257318 h 1929889"/>
              <a:gd name="connsiteX3" fmla="*/ 2132069 w 2462907"/>
              <a:gd name="connsiteY3" fmla="*/ 707626 h 1929889"/>
              <a:gd name="connsiteX4" fmla="*/ 2462907 w 2462907"/>
              <a:gd name="connsiteY4" fmla="*/ 1373897 h 1929889"/>
              <a:gd name="connsiteX5" fmla="*/ 2058549 w 2462907"/>
              <a:gd name="connsiteY5" fmla="*/ 951159 h 1929889"/>
              <a:gd name="connsiteX6" fmla="*/ 1860965 w 2462907"/>
              <a:gd name="connsiteY6" fmla="*/ 960349 h 1929889"/>
              <a:gd name="connsiteX7" fmla="*/ 1883940 w 2462907"/>
              <a:gd name="connsiteY7" fmla="*/ 1249833 h 1929889"/>
              <a:gd name="connsiteX8" fmla="*/ 1677166 w 2462907"/>
              <a:gd name="connsiteY8" fmla="*/ 1300377 h 1929889"/>
              <a:gd name="connsiteX9" fmla="*/ 1640406 w 2462907"/>
              <a:gd name="connsiteY9" fmla="*/ 1419847 h 1929889"/>
              <a:gd name="connsiteX10" fmla="*/ 1424442 w 2462907"/>
              <a:gd name="connsiteY10" fmla="*/ 1410657 h 1929889"/>
              <a:gd name="connsiteX11" fmla="*/ 1438227 w 2462907"/>
              <a:gd name="connsiteY11" fmla="*/ 1580671 h 1929889"/>
              <a:gd name="connsiteX12" fmla="*/ 670866 w 2462907"/>
              <a:gd name="connsiteY12" fmla="*/ 1929889 h 1929889"/>
              <a:gd name="connsiteX13" fmla="*/ 477877 w 2462907"/>
              <a:gd name="connsiteY13" fmla="*/ 1479582 h 1929889"/>
              <a:gd name="connsiteX14" fmla="*/ 266509 w 2462907"/>
              <a:gd name="connsiteY14" fmla="*/ 1612836 h 1929889"/>
              <a:gd name="connsiteX15" fmla="*/ 68925 w 2462907"/>
              <a:gd name="connsiteY15" fmla="*/ 1346327 h 1929889"/>
              <a:gd name="connsiteX16" fmla="*/ 0 w 2462907"/>
              <a:gd name="connsiteY16" fmla="*/ 914400 h 1929889"/>
              <a:gd name="connsiteX17" fmla="*/ 147039 w 2462907"/>
              <a:gd name="connsiteY17" fmla="*/ 918995 h 1929889"/>
              <a:gd name="connsiteX18" fmla="*/ 822501 w 2462907"/>
              <a:gd name="connsiteY18" fmla="*/ 473282 h 1929889"/>
              <a:gd name="connsiteX19" fmla="*/ 1010895 w 2462907"/>
              <a:gd name="connsiteY19" fmla="*/ 712221 h 1929889"/>
              <a:gd name="connsiteX20" fmla="*/ 1111984 w 2462907"/>
              <a:gd name="connsiteY20" fmla="*/ 395167 h 1929889"/>
              <a:gd name="connsiteX21" fmla="*/ 1667976 w 2462907"/>
              <a:gd name="connsiteY21" fmla="*/ 271103 h 1929889"/>
              <a:gd name="connsiteX22" fmla="*/ 1686356 w 2462907"/>
              <a:gd name="connsiteY22" fmla="*/ 114874 h 1929889"/>
              <a:gd name="connsiteX23" fmla="*/ 1828800 w 2462907"/>
              <a:gd name="connsiteY23" fmla="*/ 0 h 1929889"/>
              <a:gd name="connsiteX0" fmla="*/ 1828800 w 2462907"/>
              <a:gd name="connsiteY0" fmla="*/ 0 h 1929889"/>
              <a:gd name="connsiteX1" fmla="*/ 2223968 w 2462907"/>
              <a:gd name="connsiteY1" fmla="*/ 4595 h 1929889"/>
              <a:gd name="connsiteX2" fmla="*/ 2279108 w 2462907"/>
              <a:gd name="connsiteY2" fmla="*/ 257318 h 1929889"/>
              <a:gd name="connsiteX3" fmla="*/ 2132069 w 2462907"/>
              <a:gd name="connsiteY3" fmla="*/ 707626 h 1929889"/>
              <a:gd name="connsiteX4" fmla="*/ 2462907 w 2462907"/>
              <a:gd name="connsiteY4" fmla="*/ 1373897 h 1929889"/>
              <a:gd name="connsiteX5" fmla="*/ 2058549 w 2462907"/>
              <a:gd name="connsiteY5" fmla="*/ 951159 h 1929889"/>
              <a:gd name="connsiteX6" fmla="*/ 1860965 w 2462907"/>
              <a:gd name="connsiteY6" fmla="*/ 960349 h 1929889"/>
              <a:gd name="connsiteX7" fmla="*/ 1883940 w 2462907"/>
              <a:gd name="connsiteY7" fmla="*/ 1249833 h 1929889"/>
              <a:gd name="connsiteX8" fmla="*/ 1677166 w 2462907"/>
              <a:gd name="connsiteY8" fmla="*/ 1300377 h 1929889"/>
              <a:gd name="connsiteX9" fmla="*/ 1640406 w 2462907"/>
              <a:gd name="connsiteY9" fmla="*/ 1415252 h 1929889"/>
              <a:gd name="connsiteX10" fmla="*/ 1424442 w 2462907"/>
              <a:gd name="connsiteY10" fmla="*/ 1410657 h 1929889"/>
              <a:gd name="connsiteX11" fmla="*/ 1438227 w 2462907"/>
              <a:gd name="connsiteY11" fmla="*/ 1580671 h 1929889"/>
              <a:gd name="connsiteX12" fmla="*/ 670866 w 2462907"/>
              <a:gd name="connsiteY12" fmla="*/ 1929889 h 1929889"/>
              <a:gd name="connsiteX13" fmla="*/ 477877 w 2462907"/>
              <a:gd name="connsiteY13" fmla="*/ 1479582 h 1929889"/>
              <a:gd name="connsiteX14" fmla="*/ 266509 w 2462907"/>
              <a:gd name="connsiteY14" fmla="*/ 1612836 h 1929889"/>
              <a:gd name="connsiteX15" fmla="*/ 68925 w 2462907"/>
              <a:gd name="connsiteY15" fmla="*/ 1346327 h 1929889"/>
              <a:gd name="connsiteX16" fmla="*/ 0 w 2462907"/>
              <a:gd name="connsiteY16" fmla="*/ 914400 h 1929889"/>
              <a:gd name="connsiteX17" fmla="*/ 147039 w 2462907"/>
              <a:gd name="connsiteY17" fmla="*/ 918995 h 1929889"/>
              <a:gd name="connsiteX18" fmla="*/ 822501 w 2462907"/>
              <a:gd name="connsiteY18" fmla="*/ 473282 h 1929889"/>
              <a:gd name="connsiteX19" fmla="*/ 1010895 w 2462907"/>
              <a:gd name="connsiteY19" fmla="*/ 712221 h 1929889"/>
              <a:gd name="connsiteX20" fmla="*/ 1111984 w 2462907"/>
              <a:gd name="connsiteY20" fmla="*/ 395167 h 1929889"/>
              <a:gd name="connsiteX21" fmla="*/ 1667976 w 2462907"/>
              <a:gd name="connsiteY21" fmla="*/ 271103 h 1929889"/>
              <a:gd name="connsiteX22" fmla="*/ 1686356 w 2462907"/>
              <a:gd name="connsiteY22" fmla="*/ 114874 h 1929889"/>
              <a:gd name="connsiteX23" fmla="*/ 1828800 w 2462907"/>
              <a:gd name="connsiteY23" fmla="*/ 0 h 1929889"/>
              <a:gd name="connsiteX0" fmla="*/ 1828800 w 2462907"/>
              <a:gd name="connsiteY0" fmla="*/ 0 h 1929889"/>
              <a:gd name="connsiteX1" fmla="*/ 2223968 w 2462907"/>
              <a:gd name="connsiteY1" fmla="*/ 4595 h 1929889"/>
              <a:gd name="connsiteX2" fmla="*/ 2279108 w 2462907"/>
              <a:gd name="connsiteY2" fmla="*/ 257318 h 1929889"/>
              <a:gd name="connsiteX3" fmla="*/ 2132069 w 2462907"/>
              <a:gd name="connsiteY3" fmla="*/ 707626 h 1929889"/>
              <a:gd name="connsiteX4" fmla="*/ 2462907 w 2462907"/>
              <a:gd name="connsiteY4" fmla="*/ 1373897 h 1929889"/>
              <a:gd name="connsiteX5" fmla="*/ 2058549 w 2462907"/>
              <a:gd name="connsiteY5" fmla="*/ 951159 h 1929889"/>
              <a:gd name="connsiteX6" fmla="*/ 1860965 w 2462907"/>
              <a:gd name="connsiteY6" fmla="*/ 960349 h 1929889"/>
              <a:gd name="connsiteX7" fmla="*/ 1883940 w 2462907"/>
              <a:gd name="connsiteY7" fmla="*/ 1249833 h 1929889"/>
              <a:gd name="connsiteX8" fmla="*/ 1640406 w 2462907"/>
              <a:gd name="connsiteY8" fmla="*/ 1304972 h 1929889"/>
              <a:gd name="connsiteX9" fmla="*/ 1640406 w 2462907"/>
              <a:gd name="connsiteY9" fmla="*/ 1415252 h 1929889"/>
              <a:gd name="connsiteX10" fmla="*/ 1424442 w 2462907"/>
              <a:gd name="connsiteY10" fmla="*/ 1410657 h 1929889"/>
              <a:gd name="connsiteX11" fmla="*/ 1438227 w 2462907"/>
              <a:gd name="connsiteY11" fmla="*/ 1580671 h 1929889"/>
              <a:gd name="connsiteX12" fmla="*/ 670866 w 2462907"/>
              <a:gd name="connsiteY12" fmla="*/ 1929889 h 1929889"/>
              <a:gd name="connsiteX13" fmla="*/ 477877 w 2462907"/>
              <a:gd name="connsiteY13" fmla="*/ 1479582 h 1929889"/>
              <a:gd name="connsiteX14" fmla="*/ 266509 w 2462907"/>
              <a:gd name="connsiteY14" fmla="*/ 1612836 h 1929889"/>
              <a:gd name="connsiteX15" fmla="*/ 68925 w 2462907"/>
              <a:gd name="connsiteY15" fmla="*/ 1346327 h 1929889"/>
              <a:gd name="connsiteX16" fmla="*/ 0 w 2462907"/>
              <a:gd name="connsiteY16" fmla="*/ 914400 h 1929889"/>
              <a:gd name="connsiteX17" fmla="*/ 147039 w 2462907"/>
              <a:gd name="connsiteY17" fmla="*/ 918995 h 1929889"/>
              <a:gd name="connsiteX18" fmla="*/ 822501 w 2462907"/>
              <a:gd name="connsiteY18" fmla="*/ 473282 h 1929889"/>
              <a:gd name="connsiteX19" fmla="*/ 1010895 w 2462907"/>
              <a:gd name="connsiteY19" fmla="*/ 712221 h 1929889"/>
              <a:gd name="connsiteX20" fmla="*/ 1111984 w 2462907"/>
              <a:gd name="connsiteY20" fmla="*/ 395167 h 1929889"/>
              <a:gd name="connsiteX21" fmla="*/ 1667976 w 2462907"/>
              <a:gd name="connsiteY21" fmla="*/ 271103 h 1929889"/>
              <a:gd name="connsiteX22" fmla="*/ 1686356 w 2462907"/>
              <a:gd name="connsiteY22" fmla="*/ 114874 h 1929889"/>
              <a:gd name="connsiteX23" fmla="*/ 1828800 w 2462907"/>
              <a:gd name="connsiteY23" fmla="*/ 0 h 1929889"/>
              <a:gd name="connsiteX0" fmla="*/ 1828800 w 2462907"/>
              <a:gd name="connsiteY0" fmla="*/ 0 h 1929889"/>
              <a:gd name="connsiteX1" fmla="*/ 2223968 w 2462907"/>
              <a:gd name="connsiteY1" fmla="*/ 4595 h 1929889"/>
              <a:gd name="connsiteX2" fmla="*/ 2279108 w 2462907"/>
              <a:gd name="connsiteY2" fmla="*/ 257318 h 1929889"/>
              <a:gd name="connsiteX3" fmla="*/ 2132069 w 2462907"/>
              <a:gd name="connsiteY3" fmla="*/ 707626 h 1929889"/>
              <a:gd name="connsiteX4" fmla="*/ 2462907 w 2462907"/>
              <a:gd name="connsiteY4" fmla="*/ 1373897 h 1929889"/>
              <a:gd name="connsiteX5" fmla="*/ 2058549 w 2462907"/>
              <a:gd name="connsiteY5" fmla="*/ 951159 h 1929889"/>
              <a:gd name="connsiteX6" fmla="*/ 1860965 w 2462907"/>
              <a:gd name="connsiteY6" fmla="*/ 960349 h 1929889"/>
              <a:gd name="connsiteX7" fmla="*/ 1847180 w 2462907"/>
              <a:gd name="connsiteY7" fmla="*/ 1180908 h 1929889"/>
              <a:gd name="connsiteX8" fmla="*/ 1640406 w 2462907"/>
              <a:gd name="connsiteY8" fmla="*/ 1304972 h 1929889"/>
              <a:gd name="connsiteX9" fmla="*/ 1640406 w 2462907"/>
              <a:gd name="connsiteY9" fmla="*/ 1415252 h 1929889"/>
              <a:gd name="connsiteX10" fmla="*/ 1424442 w 2462907"/>
              <a:gd name="connsiteY10" fmla="*/ 1410657 h 1929889"/>
              <a:gd name="connsiteX11" fmla="*/ 1438227 w 2462907"/>
              <a:gd name="connsiteY11" fmla="*/ 1580671 h 1929889"/>
              <a:gd name="connsiteX12" fmla="*/ 670866 w 2462907"/>
              <a:gd name="connsiteY12" fmla="*/ 1929889 h 1929889"/>
              <a:gd name="connsiteX13" fmla="*/ 477877 w 2462907"/>
              <a:gd name="connsiteY13" fmla="*/ 1479582 h 1929889"/>
              <a:gd name="connsiteX14" fmla="*/ 266509 w 2462907"/>
              <a:gd name="connsiteY14" fmla="*/ 1612836 h 1929889"/>
              <a:gd name="connsiteX15" fmla="*/ 68925 w 2462907"/>
              <a:gd name="connsiteY15" fmla="*/ 1346327 h 1929889"/>
              <a:gd name="connsiteX16" fmla="*/ 0 w 2462907"/>
              <a:gd name="connsiteY16" fmla="*/ 914400 h 1929889"/>
              <a:gd name="connsiteX17" fmla="*/ 147039 w 2462907"/>
              <a:gd name="connsiteY17" fmla="*/ 918995 h 1929889"/>
              <a:gd name="connsiteX18" fmla="*/ 822501 w 2462907"/>
              <a:gd name="connsiteY18" fmla="*/ 473282 h 1929889"/>
              <a:gd name="connsiteX19" fmla="*/ 1010895 w 2462907"/>
              <a:gd name="connsiteY19" fmla="*/ 712221 h 1929889"/>
              <a:gd name="connsiteX20" fmla="*/ 1111984 w 2462907"/>
              <a:gd name="connsiteY20" fmla="*/ 395167 h 1929889"/>
              <a:gd name="connsiteX21" fmla="*/ 1667976 w 2462907"/>
              <a:gd name="connsiteY21" fmla="*/ 271103 h 1929889"/>
              <a:gd name="connsiteX22" fmla="*/ 1686356 w 2462907"/>
              <a:gd name="connsiteY22" fmla="*/ 114874 h 1929889"/>
              <a:gd name="connsiteX23" fmla="*/ 1828800 w 2462907"/>
              <a:gd name="connsiteY23" fmla="*/ 0 h 1929889"/>
              <a:gd name="connsiteX0" fmla="*/ 1828800 w 2462907"/>
              <a:gd name="connsiteY0" fmla="*/ 0 h 1929889"/>
              <a:gd name="connsiteX1" fmla="*/ 2223968 w 2462907"/>
              <a:gd name="connsiteY1" fmla="*/ 4595 h 1929889"/>
              <a:gd name="connsiteX2" fmla="*/ 2279108 w 2462907"/>
              <a:gd name="connsiteY2" fmla="*/ 257318 h 1929889"/>
              <a:gd name="connsiteX3" fmla="*/ 2132069 w 2462907"/>
              <a:gd name="connsiteY3" fmla="*/ 707626 h 1929889"/>
              <a:gd name="connsiteX4" fmla="*/ 2462907 w 2462907"/>
              <a:gd name="connsiteY4" fmla="*/ 1373897 h 1929889"/>
              <a:gd name="connsiteX5" fmla="*/ 2058549 w 2462907"/>
              <a:gd name="connsiteY5" fmla="*/ 951159 h 1929889"/>
              <a:gd name="connsiteX6" fmla="*/ 1837990 w 2462907"/>
              <a:gd name="connsiteY6" fmla="*/ 964944 h 1929889"/>
              <a:gd name="connsiteX7" fmla="*/ 1847180 w 2462907"/>
              <a:gd name="connsiteY7" fmla="*/ 1180908 h 1929889"/>
              <a:gd name="connsiteX8" fmla="*/ 1640406 w 2462907"/>
              <a:gd name="connsiteY8" fmla="*/ 1304972 h 1929889"/>
              <a:gd name="connsiteX9" fmla="*/ 1640406 w 2462907"/>
              <a:gd name="connsiteY9" fmla="*/ 1415252 h 1929889"/>
              <a:gd name="connsiteX10" fmla="*/ 1424442 w 2462907"/>
              <a:gd name="connsiteY10" fmla="*/ 1410657 h 1929889"/>
              <a:gd name="connsiteX11" fmla="*/ 1438227 w 2462907"/>
              <a:gd name="connsiteY11" fmla="*/ 1580671 h 1929889"/>
              <a:gd name="connsiteX12" fmla="*/ 670866 w 2462907"/>
              <a:gd name="connsiteY12" fmla="*/ 1929889 h 1929889"/>
              <a:gd name="connsiteX13" fmla="*/ 477877 w 2462907"/>
              <a:gd name="connsiteY13" fmla="*/ 1479582 h 1929889"/>
              <a:gd name="connsiteX14" fmla="*/ 266509 w 2462907"/>
              <a:gd name="connsiteY14" fmla="*/ 1612836 h 1929889"/>
              <a:gd name="connsiteX15" fmla="*/ 68925 w 2462907"/>
              <a:gd name="connsiteY15" fmla="*/ 1346327 h 1929889"/>
              <a:gd name="connsiteX16" fmla="*/ 0 w 2462907"/>
              <a:gd name="connsiteY16" fmla="*/ 914400 h 1929889"/>
              <a:gd name="connsiteX17" fmla="*/ 147039 w 2462907"/>
              <a:gd name="connsiteY17" fmla="*/ 918995 h 1929889"/>
              <a:gd name="connsiteX18" fmla="*/ 822501 w 2462907"/>
              <a:gd name="connsiteY18" fmla="*/ 473282 h 1929889"/>
              <a:gd name="connsiteX19" fmla="*/ 1010895 w 2462907"/>
              <a:gd name="connsiteY19" fmla="*/ 712221 h 1929889"/>
              <a:gd name="connsiteX20" fmla="*/ 1111984 w 2462907"/>
              <a:gd name="connsiteY20" fmla="*/ 395167 h 1929889"/>
              <a:gd name="connsiteX21" fmla="*/ 1667976 w 2462907"/>
              <a:gd name="connsiteY21" fmla="*/ 271103 h 1929889"/>
              <a:gd name="connsiteX22" fmla="*/ 1686356 w 2462907"/>
              <a:gd name="connsiteY22" fmla="*/ 114874 h 1929889"/>
              <a:gd name="connsiteX23" fmla="*/ 1828800 w 2462907"/>
              <a:gd name="connsiteY23" fmla="*/ 0 h 1929889"/>
              <a:gd name="connsiteX0" fmla="*/ 1828800 w 2279108"/>
              <a:gd name="connsiteY0" fmla="*/ 0 h 1929889"/>
              <a:gd name="connsiteX1" fmla="*/ 2223968 w 2279108"/>
              <a:gd name="connsiteY1" fmla="*/ 4595 h 1929889"/>
              <a:gd name="connsiteX2" fmla="*/ 2279108 w 2279108"/>
              <a:gd name="connsiteY2" fmla="*/ 257318 h 1929889"/>
              <a:gd name="connsiteX3" fmla="*/ 2132069 w 2279108"/>
              <a:gd name="connsiteY3" fmla="*/ 707626 h 1929889"/>
              <a:gd name="connsiteX4" fmla="*/ 2058549 w 2279108"/>
              <a:gd name="connsiteY4" fmla="*/ 951159 h 1929889"/>
              <a:gd name="connsiteX5" fmla="*/ 1837990 w 2279108"/>
              <a:gd name="connsiteY5" fmla="*/ 964944 h 1929889"/>
              <a:gd name="connsiteX6" fmla="*/ 1847180 w 2279108"/>
              <a:gd name="connsiteY6" fmla="*/ 1180908 h 1929889"/>
              <a:gd name="connsiteX7" fmla="*/ 1640406 w 2279108"/>
              <a:gd name="connsiteY7" fmla="*/ 1304972 h 1929889"/>
              <a:gd name="connsiteX8" fmla="*/ 1640406 w 2279108"/>
              <a:gd name="connsiteY8" fmla="*/ 1415252 h 1929889"/>
              <a:gd name="connsiteX9" fmla="*/ 1424442 w 2279108"/>
              <a:gd name="connsiteY9" fmla="*/ 1410657 h 1929889"/>
              <a:gd name="connsiteX10" fmla="*/ 1438227 w 2279108"/>
              <a:gd name="connsiteY10" fmla="*/ 1580671 h 1929889"/>
              <a:gd name="connsiteX11" fmla="*/ 670866 w 2279108"/>
              <a:gd name="connsiteY11" fmla="*/ 1929889 h 1929889"/>
              <a:gd name="connsiteX12" fmla="*/ 477877 w 2279108"/>
              <a:gd name="connsiteY12" fmla="*/ 1479582 h 1929889"/>
              <a:gd name="connsiteX13" fmla="*/ 266509 w 2279108"/>
              <a:gd name="connsiteY13" fmla="*/ 1612836 h 1929889"/>
              <a:gd name="connsiteX14" fmla="*/ 68925 w 2279108"/>
              <a:gd name="connsiteY14" fmla="*/ 1346327 h 1929889"/>
              <a:gd name="connsiteX15" fmla="*/ 0 w 2279108"/>
              <a:gd name="connsiteY15" fmla="*/ 914400 h 1929889"/>
              <a:gd name="connsiteX16" fmla="*/ 147039 w 2279108"/>
              <a:gd name="connsiteY16" fmla="*/ 918995 h 1929889"/>
              <a:gd name="connsiteX17" fmla="*/ 822501 w 2279108"/>
              <a:gd name="connsiteY17" fmla="*/ 473282 h 1929889"/>
              <a:gd name="connsiteX18" fmla="*/ 1010895 w 2279108"/>
              <a:gd name="connsiteY18" fmla="*/ 712221 h 1929889"/>
              <a:gd name="connsiteX19" fmla="*/ 1111984 w 2279108"/>
              <a:gd name="connsiteY19" fmla="*/ 395167 h 1929889"/>
              <a:gd name="connsiteX20" fmla="*/ 1667976 w 2279108"/>
              <a:gd name="connsiteY20" fmla="*/ 271103 h 1929889"/>
              <a:gd name="connsiteX21" fmla="*/ 1686356 w 2279108"/>
              <a:gd name="connsiteY21" fmla="*/ 114874 h 1929889"/>
              <a:gd name="connsiteX22" fmla="*/ 1828800 w 2279108"/>
              <a:gd name="connsiteY22" fmla="*/ 0 h 1929889"/>
              <a:gd name="connsiteX0" fmla="*/ 1828800 w 2279108"/>
              <a:gd name="connsiteY0" fmla="*/ 0 h 1929889"/>
              <a:gd name="connsiteX1" fmla="*/ 2223968 w 2279108"/>
              <a:gd name="connsiteY1" fmla="*/ 4595 h 1929889"/>
              <a:gd name="connsiteX2" fmla="*/ 2279108 w 2279108"/>
              <a:gd name="connsiteY2" fmla="*/ 257318 h 1929889"/>
              <a:gd name="connsiteX3" fmla="*/ 2132069 w 2279108"/>
              <a:gd name="connsiteY3" fmla="*/ 707626 h 1929889"/>
              <a:gd name="connsiteX4" fmla="*/ 2017194 w 2279108"/>
              <a:gd name="connsiteY4" fmla="*/ 909805 h 1929889"/>
              <a:gd name="connsiteX5" fmla="*/ 1837990 w 2279108"/>
              <a:gd name="connsiteY5" fmla="*/ 964944 h 1929889"/>
              <a:gd name="connsiteX6" fmla="*/ 1847180 w 2279108"/>
              <a:gd name="connsiteY6" fmla="*/ 1180908 h 1929889"/>
              <a:gd name="connsiteX7" fmla="*/ 1640406 w 2279108"/>
              <a:gd name="connsiteY7" fmla="*/ 1304972 h 1929889"/>
              <a:gd name="connsiteX8" fmla="*/ 1640406 w 2279108"/>
              <a:gd name="connsiteY8" fmla="*/ 1415252 h 1929889"/>
              <a:gd name="connsiteX9" fmla="*/ 1424442 w 2279108"/>
              <a:gd name="connsiteY9" fmla="*/ 1410657 h 1929889"/>
              <a:gd name="connsiteX10" fmla="*/ 1438227 w 2279108"/>
              <a:gd name="connsiteY10" fmla="*/ 1580671 h 1929889"/>
              <a:gd name="connsiteX11" fmla="*/ 670866 w 2279108"/>
              <a:gd name="connsiteY11" fmla="*/ 1929889 h 1929889"/>
              <a:gd name="connsiteX12" fmla="*/ 477877 w 2279108"/>
              <a:gd name="connsiteY12" fmla="*/ 1479582 h 1929889"/>
              <a:gd name="connsiteX13" fmla="*/ 266509 w 2279108"/>
              <a:gd name="connsiteY13" fmla="*/ 1612836 h 1929889"/>
              <a:gd name="connsiteX14" fmla="*/ 68925 w 2279108"/>
              <a:gd name="connsiteY14" fmla="*/ 1346327 h 1929889"/>
              <a:gd name="connsiteX15" fmla="*/ 0 w 2279108"/>
              <a:gd name="connsiteY15" fmla="*/ 914400 h 1929889"/>
              <a:gd name="connsiteX16" fmla="*/ 147039 w 2279108"/>
              <a:gd name="connsiteY16" fmla="*/ 918995 h 1929889"/>
              <a:gd name="connsiteX17" fmla="*/ 822501 w 2279108"/>
              <a:gd name="connsiteY17" fmla="*/ 473282 h 1929889"/>
              <a:gd name="connsiteX18" fmla="*/ 1010895 w 2279108"/>
              <a:gd name="connsiteY18" fmla="*/ 712221 h 1929889"/>
              <a:gd name="connsiteX19" fmla="*/ 1111984 w 2279108"/>
              <a:gd name="connsiteY19" fmla="*/ 395167 h 1929889"/>
              <a:gd name="connsiteX20" fmla="*/ 1667976 w 2279108"/>
              <a:gd name="connsiteY20" fmla="*/ 271103 h 1929889"/>
              <a:gd name="connsiteX21" fmla="*/ 1686356 w 2279108"/>
              <a:gd name="connsiteY21" fmla="*/ 114874 h 1929889"/>
              <a:gd name="connsiteX22" fmla="*/ 1828800 w 2279108"/>
              <a:gd name="connsiteY22" fmla="*/ 0 h 1929889"/>
              <a:gd name="connsiteX0" fmla="*/ 1828800 w 2279108"/>
              <a:gd name="connsiteY0" fmla="*/ 0 h 1929889"/>
              <a:gd name="connsiteX1" fmla="*/ 2223968 w 2279108"/>
              <a:gd name="connsiteY1" fmla="*/ 4595 h 1929889"/>
              <a:gd name="connsiteX2" fmla="*/ 2279108 w 2279108"/>
              <a:gd name="connsiteY2" fmla="*/ 257318 h 1929889"/>
              <a:gd name="connsiteX3" fmla="*/ 2132069 w 2279108"/>
              <a:gd name="connsiteY3" fmla="*/ 707626 h 1929889"/>
              <a:gd name="connsiteX4" fmla="*/ 2017194 w 2279108"/>
              <a:gd name="connsiteY4" fmla="*/ 909805 h 1929889"/>
              <a:gd name="connsiteX5" fmla="*/ 1837990 w 2279108"/>
              <a:gd name="connsiteY5" fmla="*/ 918995 h 1929889"/>
              <a:gd name="connsiteX6" fmla="*/ 1847180 w 2279108"/>
              <a:gd name="connsiteY6" fmla="*/ 1180908 h 1929889"/>
              <a:gd name="connsiteX7" fmla="*/ 1640406 w 2279108"/>
              <a:gd name="connsiteY7" fmla="*/ 1304972 h 1929889"/>
              <a:gd name="connsiteX8" fmla="*/ 1640406 w 2279108"/>
              <a:gd name="connsiteY8" fmla="*/ 1415252 h 1929889"/>
              <a:gd name="connsiteX9" fmla="*/ 1424442 w 2279108"/>
              <a:gd name="connsiteY9" fmla="*/ 1410657 h 1929889"/>
              <a:gd name="connsiteX10" fmla="*/ 1438227 w 2279108"/>
              <a:gd name="connsiteY10" fmla="*/ 1580671 h 1929889"/>
              <a:gd name="connsiteX11" fmla="*/ 670866 w 2279108"/>
              <a:gd name="connsiteY11" fmla="*/ 1929889 h 1929889"/>
              <a:gd name="connsiteX12" fmla="*/ 477877 w 2279108"/>
              <a:gd name="connsiteY12" fmla="*/ 1479582 h 1929889"/>
              <a:gd name="connsiteX13" fmla="*/ 266509 w 2279108"/>
              <a:gd name="connsiteY13" fmla="*/ 1612836 h 1929889"/>
              <a:gd name="connsiteX14" fmla="*/ 68925 w 2279108"/>
              <a:gd name="connsiteY14" fmla="*/ 1346327 h 1929889"/>
              <a:gd name="connsiteX15" fmla="*/ 0 w 2279108"/>
              <a:gd name="connsiteY15" fmla="*/ 914400 h 1929889"/>
              <a:gd name="connsiteX16" fmla="*/ 147039 w 2279108"/>
              <a:gd name="connsiteY16" fmla="*/ 918995 h 1929889"/>
              <a:gd name="connsiteX17" fmla="*/ 822501 w 2279108"/>
              <a:gd name="connsiteY17" fmla="*/ 473282 h 1929889"/>
              <a:gd name="connsiteX18" fmla="*/ 1010895 w 2279108"/>
              <a:gd name="connsiteY18" fmla="*/ 712221 h 1929889"/>
              <a:gd name="connsiteX19" fmla="*/ 1111984 w 2279108"/>
              <a:gd name="connsiteY19" fmla="*/ 395167 h 1929889"/>
              <a:gd name="connsiteX20" fmla="*/ 1667976 w 2279108"/>
              <a:gd name="connsiteY20" fmla="*/ 271103 h 1929889"/>
              <a:gd name="connsiteX21" fmla="*/ 1686356 w 2279108"/>
              <a:gd name="connsiteY21" fmla="*/ 114874 h 1929889"/>
              <a:gd name="connsiteX22" fmla="*/ 1828800 w 2279108"/>
              <a:gd name="connsiteY22" fmla="*/ 0 h 1929889"/>
              <a:gd name="connsiteX0" fmla="*/ 1828800 w 2279108"/>
              <a:gd name="connsiteY0" fmla="*/ 0 h 1929889"/>
              <a:gd name="connsiteX1" fmla="*/ 2223968 w 2279108"/>
              <a:gd name="connsiteY1" fmla="*/ 4595 h 1929889"/>
              <a:gd name="connsiteX2" fmla="*/ 2279108 w 2279108"/>
              <a:gd name="connsiteY2" fmla="*/ 257318 h 1929889"/>
              <a:gd name="connsiteX3" fmla="*/ 2132069 w 2279108"/>
              <a:gd name="connsiteY3" fmla="*/ 707626 h 1929889"/>
              <a:gd name="connsiteX4" fmla="*/ 2035574 w 2279108"/>
              <a:gd name="connsiteY4" fmla="*/ 937374 h 1929889"/>
              <a:gd name="connsiteX5" fmla="*/ 1837990 w 2279108"/>
              <a:gd name="connsiteY5" fmla="*/ 918995 h 1929889"/>
              <a:gd name="connsiteX6" fmla="*/ 1847180 w 2279108"/>
              <a:gd name="connsiteY6" fmla="*/ 1180908 h 1929889"/>
              <a:gd name="connsiteX7" fmla="*/ 1640406 w 2279108"/>
              <a:gd name="connsiteY7" fmla="*/ 1304972 h 1929889"/>
              <a:gd name="connsiteX8" fmla="*/ 1640406 w 2279108"/>
              <a:gd name="connsiteY8" fmla="*/ 1415252 h 1929889"/>
              <a:gd name="connsiteX9" fmla="*/ 1424442 w 2279108"/>
              <a:gd name="connsiteY9" fmla="*/ 1410657 h 1929889"/>
              <a:gd name="connsiteX10" fmla="*/ 1438227 w 2279108"/>
              <a:gd name="connsiteY10" fmla="*/ 1580671 h 1929889"/>
              <a:gd name="connsiteX11" fmla="*/ 670866 w 2279108"/>
              <a:gd name="connsiteY11" fmla="*/ 1929889 h 1929889"/>
              <a:gd name="connsiteX12" fmla="*/ 477877 w 2279108"/>
              <a:gd name="connsiteY12" fmla="*/ 1479582 h 1929889"/>
              <a:gd name="connsiteX13" fmla="*/ 266509 w 2279108"/>
              <a:gd name="connsiteY13" fmla="*/ 1612836 h 1929889"/>
              <a:gd name="connsiteX14" fmla="*/ 68925 w 2279108"/>
              <a:gd name="connsiteY14" fmla="*/ 1346327 h 1929889"/>
              <a:gd name="connsiteX15" fmla="*/ 0 w 2279108"/>
              <a:gd name="connsiteY15" fmla="*/ 914400 h 1929889"/>
              <a:gd name="connsiteX16" fmla="*/ 147039 w 2279108"/>
              <a:gd name="connsiteY16" fmla="*/ 918995 h 1929889"/>
              <a:gd name="connsiteX17" fmla="*/ 822501 w 2279108"/>
              <a:gd name="connsiteY17" fmla="*/ 473282 h 1929889"/>
              <a:gd name="connsiteX18" fmla="*/ 1010895 w 2279108"/>
              <a:gd name="connsiteY18" fmla="*/ 712221 h 1929889"/>
              <a:gd name="connsiteX19" fmla="*/ 1111984 w 2279108"/>
              <a:gd name="connsiteY19" fmla="*/ 395167 h 1929889"/>
              <a:gd name="connsiteX20" fmla="*/ 1667976 w 2279108"/>
              <a:gd name="connsiteY20" fmla="*/ 271103 h 1929889"/>
              <a:gd name="connsiteX21" fmla="*/ 1686356 w 2279108"/>
              <a:gd name="connsiteY21" fmla="*/ 114874 h 1929889"/>
              <a:gd name="connsiteX22" fmla="*/ 1828800 w 2279108"/>
              <a:gd name="connsiteY22" fmla="*/ 0 h 1929889"/>
              <a:gd name="connsiteX0" fmla="*/ 1828800 w 2279108"/>
              <a:gd name="connsiteY0" fmla="*/ 0 h 1929889"/>
              <a:gd name="connsiteX1" fmla="*/ 2223968 w 2279108"/>
              <a:gd name="connsiteY1" fmla="*/ 4595 h 1929889"/>
              <a:gd name="connsiteX2" fmla="*/ 2279108 w 2279108"/>
              <a:gd name="connsiteY2" fmla="*/ 257318 h 1929889"/>
              <a:gd name="connsiteX3" fmla="*/ 2132069 w 2279108"/>
              <a:gd name="connsiteY3" fmla="*/ 707626 h 1929889"/>
              <a:gd name="connsiteX4" fmla="*/ 2035574 w 2279108"/>
              <a:gd name="connsiteY4" fmla="*/ 937374 h 1929889"/>
              <a:gd name="connsiteX5" fmla="*/ 1837990 w 2279108"/>
              <a:gd name="connsiteY5" fmla="*/ 941969 h 1929889"/>
              <a:gd name="connsiteX6" fmla="*/ 1847180 w 2279108"/>
              <a:gd name="connsiteY6" fmla="*/ 1180908 h 1929889"/>
              <a:gd name="connsiteX7" fmla="*/ 1640406 w 2279108"/>
              <a:gd name="connsiteY7" fmla="*/ 1304972 h 1929889"/>
              <a:gd name="connsiteX8" fmla="*/ 1640406 w 2279108"/>
              <a:gd name="connsiteY8" fmla="*/ 1415252 h 1929889"/>
              <a:gd name="connsiteX9" fmla="*/ 1424442 w 2279108"/>
              <a:gd name="connsiteY9" fmla="*/ 1410657 h 1929889"/>
              <a:gd name="connsiteX10" fmla="*/ 1438227 w 2279108"/>
              <a:gd name="connsiteY10" fmla="*/ 1580671 h 1929889"/>
              <a:gd name="connsiteX11" fmla="*/ 670866 w 2279108"/>
              <a:gd name="connsiteY11" fmla="*/ 1929889 h 1929889"/>
              <a:gd name="connsiteX12" fmla="*/ 477877 w 2279108"/>
              <a:gd name="connsiteY12" fmla="*/ 1479582 h 1929889"/>
              <a:gd name="connsiteX13" fmla="*/ 266509 w 2279108"/>
              <a:gd name="connsiteY13" fmla="*/ 1612836 h 1929889"/>
              <a:gd name="connsiteX14" fmla="*/ 68925 w 2279108"/>
              <a:gd name="connsiteY14" fmla="*/ 1346327 h 1929889"/>
              <a:gd name="connsiteX15" fmla="*/ 0 w 2279108"/>
              <a:gd name="connsiteY15" fmla="*/ 914400 h 1929889"/>
              <a:gd name="connsiteX16" fmla="*/ 147039 w 2279108"/>
              <a:gd name="connsiteY16" fmla="*/ 918995 h 1929889"/>
              <a:gd name="connsiteX17" fmla="*/ 822501 w 2279108"/>
              <a:gd name="connsiteY17" fmla="*/ 473282 h 1929889"/>
              <a:gd name="connsiteX18" fmla="*/ 1010895 w 2279108"/>
              <a:gd name="connsiteY18" fmla="*/ 712221 h 1929889"/>
              <a:gd name="connsiteX19" fmla="*/ 1111984 w 2279108"/>
              <a:gd name="connsiteY19" fmla="*/ 395167 h 1929889"/>
              <a:gd name="connsiteX20" fmla="*/ 1667976 w 2279108"/>
              <a:gd name="connsiteY20" fmla="*/ 271103 h 1929889"/>
              <a:gd name="connsiteX21" fmla="*/ 1686356 w 2279108"/>
              <a:gd name="connsiteY21" fmla="*/ 114874 h 1929889"/>
              <a:gd name="connsiteX22" fmla="*/ 1828800 w 2279108"/>
              <a:gd name="connsiteY22" fmla="*/ 0 h 1929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79108" h="1929889">
                <a:moveTo>
                  <a:pt x="1828800" y="0"/>
                </a:moveTo>
                <a:lnTo>
                  <a:pt x="2223968" y="4595"/>
                </a:lnTo>
                <a:lnTo>
                  <a:pt x="2279108" y="257318"/>
                </a:lnTo>
                <a:lnTo>
                  <a:pt x="2132069" y="707626"/>
                </a:lnTo>
                <a:lnTo>
                  <a:pt x="2035574" y="937374"/>
                </a:lnTo>
                <a:lnTo>
                  <a:pt x="1837990" y="941969"/>
                </a:lnTo>
                <a:lnTo>
                  <a:pt x="1847180" y="1180908"/>
                </a:lnTo>
                <a:lnTo>
                  <a:pt x="1640406" y="1304972"/>
                </a:lnTo>
                <a:lnTo>
                  <a:pt x="1640406" y="1415252"/>
                </a:lnTo>
                <a:lnTo>
                  <a:pt x="1424442" y="1410657"/>
                </a:lnTo>
                <a:cubicBezTo>
                  <a:pt x="1422910" y="1493366"/>
                  <a:pt x="1439759" y="1497962"/>
                  <a:pt x="1438227" y="1580671"/>
                </a:cubicBezTo>
                <a:lnTo>
                  <a:pt x="670866" y="1929889"/>
                </a:lnTo>
                <a:lnTo>
                  <a:pt x="477877" y="1479582"/>
                </a:lnTo>
                <a:lnTo>
                  <a:pt x="266509" y="1612836"/>
                </a:lnTo>
                <a:lnTo>
                  <a:pt x="68925" y="1346327"/>
                </a:lnTo>
                <a:lnTo>
                  <a:pt x="0" y="914400"/>
                </a:lnTo>
                <a:lnTo>
                  <a:pt x="147039" y="918995"/>
                </a:lnTo>
                <a:lnTo>
                  <a:pt x="822501" y="473282"/>
                </a:lnTo>
                <a:lnTo>
                  <a:pt x="1010895" y="712221"/>
                </a:lnTo>
                <a:cubicBezTo>
                  <a:pt x="1012427" y="629511"/>
                  <a:pt x="1110452" y="477877"/>
                  <a:pt x="1111984" y="395167"/>
                </a:cubicBezTo>
                <a:lnTo>
                  <a:pt x="1667976" y="271103"/>
                </a:lnTo>
                <a:lnTo>
                  <a:pt x="1686356" y="114874"/>
                </a:lnTo>
                <a:lnTo>
                  <a:pt x="1828800" y="0"/>
                </a:lnTo>
                <a:close/>
              </a:path>
            </a:pathLst>
          </a:cu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Freeform 5">
            <a:extLst>
              <a:ext uri="{FF2B5EF4-FFF2-40B4-BE49-F238E27FC236}">
                <a16:creationId xmlns:a16="http://schemas.microsoft.com/office/drawing/2014/main" id="{FA09EEE1-E5C9-4245-AC4E-58E459474D94}"/>
              </a:ext>
            </a:extLst>
          </p:cNvPr>
          <p:cNvSpPr/>
          <p:nvPr/>
        </p:nvSpPr>
        <p:spPr>
          <a:xfrm>
            <a:off x="3048000" y="1698702"/>
            <a:ext cx="405161" cy="535259"/>
          </a:xfrm>
          <a:custGeom>
            <a:avLst/>
            <a:gdLst>
              <a:gd name="connsiteX0" fmla="*/ 405161 w 405161"/>
              <a:gd name="connsiteY0" fmla="*/ 535259 h 535259"/>
              <a:gd name="connsiteX1" fmla="*/ 159834 w 405161"/>
              <a:gd name="connsiteY1" fmla="*/ 412596 h 535259"/>
              <a:gd name="connsiteX2" fmla="*/ 0 w 405161"/>
              <a:gd name="connsiteY2" fmla="*/ 0 h 535259"/>
            </a:gdLst>
            <a:ahLst/>
            <a:cxnLst>
              <a:cxn ang="0">
                <a:pos x="connsiteX0" y="connsiteY0"/>
              </a:cxn>
              <a:cxn ang="0">
                <a:pos x="connsiteX1" y="connsiteY1"/>
              </a:cxn>
              <a:cxn ang="0">
                <a:pos x="connsiteX2" y="connsiteY2"/>
              </a:cxn>
            </a:cxnLst>
            <a:rect l="l" t="t" r="r" b="b"/>
            <a:pathLst>
              <a:path w="405161" h="535259">
                <a:moveTo>
                  <a:pt x="405161" y="535259"/>
                </a:moveTo>
                <a:lnTo>
                  <a:pt x="159834" y="412596"/>
                </a:lnTo>
                <a:lnTo>
                  <a:pt x="0" y="0"/>
                </a:lnTo>
              </a:path>
            </a:pathLst>
          </a:cu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Freeform 6">
            <a:extLst>
              <a:ext uri="{FF2B5EF4-FFF2-40B4-BE49-F238E27FC236}">
                <a16:creationId xmlns:a16="http://schemas.microsoft.com/office/drawing/2014/main" id="{95882325-0F67-924D-8E39-E1A52C43BD2F}"/>
              </a:ext>
            </a:extLst>
          </p:cNvPr>
          <p:cNvSpPr/>
          <p:nvPr/>
        </p:nvSpPr>
        <p:spPr>
          <a:xfrm>
            <a:off x="3051717" y="2107580"/>
            <a:ext cx="249044" cy="650488"/>
          </a:xfrm>
          <a:custGeom>
            <a:avLst/>
            <a:gdLst>
              <a:gd name="connsiteX0" fmla="*/ 249044 w 249044"/>
              <a:gd name="connsiteY0" fmla="*/ 650488 h 650488"/>
              <a:gd name="connsiteX1" fmla="*/ 0 w 249044"/>
              <a:gd name="connsiteY1" fmla="*/ 483220 h 650488"/>
              <a:gd name="connsiteX2" fmla="*/ 159834 w 249044"/>
              <a:gd name="connsiteY2" fmla="*/ 0 h 650488"/>
            </a:gdLst>
            <a:ahLst/>
            <a:cxnLst>
              <a:cxn ang="0">
                <a:pos x="connsiteX0" y="connsiteY0"/>
              </a:cxn>
              <a:cxn ang="0">
                <a:pos x="connsiteX1" y="connsiteY1"/>
              </a:cxn>
              <a:cxn ang="0">
                <a:pos x="connsiteX2" y="connsiteY2"/>
              </a:cxn>
            </a:cxnLst>
            <a:rect l="l" t="t" r="r" b="b"/>
            <a:pathLst>
              <a:path w="249044" h="650488">
                <a:moveTo>
                  <a:pt x="249044" y="650488"/>
                </a:moveTo>
                <a:lnTo>
                  <a:pt x="0" y="483220"/>
                </a:lnTo>
                <a:lnTo>
                  <a:pt x="159834" y="0"/>
                </a:lnTo>
              </a:path>
            </a:pathLst>
          </a:cu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Freeform 10">
            <a:extLst>
              <a:ext uri="{FF2B5EF4-FFF2-40B4-BE49-F238E27FC236}">
                <a16:creationId xmlns:a16="http://schemas.microsoft.com/office/drawing/2014/main" id="{7B751DA1-0632-0C44-AB3F-E072568DAEDA}"/>
              </a:ext>
            </a:extLst>
          </p:cNvPr>
          <p:cNvSpPr/>
          <p:nvPr/>
        </p:nvSpPr>
        <p:spPr>
          <a:xfrm>
            <a:off x="2453268" y="2081043"/>
            <a:ext cx="405161" cy="393103"/>
          </a:xfrm>
          <a:custGeom>
            <a:avLst/>
            <a:gdLst>
              <a:gd name="connsiteX0" fmla="*/ 66908 w 252761"/>
              <a:gd name="connsiteY0" fmla="*/ 0 h 304800"/>
              <a:gd name="connsiteX1" fmla="*/ 0 w 252761"/>
              <a:gd name="connsiteY1" fmla="*/ 104078 h 304800"/>
              <a:gd name="connsiteX2" fmla="*/ 252761 w 252761"/>
              <a:gd name="connsiteY2" fmla="*/ 304800 h 304800"/>
              <a:gd name="connsiteX0" fmla="*/ 50326 w 252761"/>
              <a:gd name="connsiteY0" fmla="*/ 0 h 296773"/>
              <a:gd name="connsiteX1" fmla="*/ 0 w 252761"/>
              <a:gd name="connsiteY1" fmla="*/ 96051 h 296773"/>
              <a:gd name="connsiteX2" fmla="*/ 252761 w 252761"/>
              <a:gd name="connsiteY2" fmla="*/ 296773 h 296773"/>
            </a:gdLst>
            <a:ahLst/>
            <a:cxnLst>
              <a:cxn ang="0">
                <a:pos x="connsiteX0" y="connsiteY0"/>
              </a:cxn>
              <a:cxn ang="0">
                <a:pos x="connsiteX1" y="connsiteY1"/>
              </a:cxn>
              <a:cxn ang="0">
                <a:pos x="connsiteX2" y="connsiteY2"/>
              </a:cxn>
            </a:cxnLst>
            <a:rect l="l" t="t" r="r" b="b"/>
            <a:pathLst>
              <a:path w="252761" h="296773">
                <a:moveTo>
                  <a:pt x="50326" y="0"/>
                </a:moveTo>
                <a:lnTo>
                  <a:pt x="0" y="96051"/>
                </a:lnTo>
                <a:lnTo>
                  <a:pt x="252761" y="296773"/>
                </a:lnTo>
              </a:path>
            </a:pathLst>
          </a:cu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Freeform 11">
            <a:extLst>
              <a:ext uri="{FF2B5EF4-FFF2-40B4-BE49-F238E27FC236}">
                <a16:creationId xmlns:a16="http://schemas.microsoft.com/office/drawing/2014/main" id="{6DA27850-1797-394B-9656-527158C1279D}"/>
              </a:ext>
            </a:extLst>
          </p:cNvPr>
          <p:cNvSpPr/>
          <p:nvPr/>
        </p:nvSpPr>
        <p:spPr>
          <a:xfrm>
            <a:off x="1988635" y="2202062"/>
            <a:ext cx="480582" cy="321830"/>
          </a:xfrm>
          <a:custGeom>
            <a:avLst/>
            <a:gdLst>
              <a:gd name="connsiteX0" fmla="*/ 468351 w 468351"/>
              <a:gd name="connsiteY0" fmla="*/ 0 h 356839"/>
              <a:gd name="connsiteX1" fmla="*/ 85493 w 468351"/>
              <a:gd name="connsiteY1" fmla="*/ 141248 h 356839"/>
              <a:gd name="connsiteX2" fmla="*/ 0 w 468351"/>
              <a:gd name="connsiteY2" fmla="*/ 356839 h 356839"/>
              <a:gd name="connsiteX0" fmla="*/ 457633 w 457633"/>
              <a:gd name="connsiteY0" fmla="*/ 0 h 363383"/>
              <a:gd name="connsiteX1" fmla="*/ 85493 w 457633"/>
              <a:gd name="connsiteY1" fmla="*/ 147792 h 363383"/>
              <a:gd name="connsiteX2" fmla="*/ 0 w 457633"/>
              <a:gd name="connsiteY2" fmla="*/ 363383 h 363383"/>
              <a:gd name="connsiteX0" fmla="*/ 484427 w 484427"/>
              <a:gd name="connsiteY0" fmla="*/ 0 h 396098"/>
              <a:gd name="connsiteX1" fmla="*/ 85493 w 484427"/>
              <a:gd name="connsiteY1" fmla="*/ 180507 h 396098"/>
              <a:gd name="connsiteX2" fmla="*/ 0 w 484427"/>
              <a:gd name="connsiteY2" fmla="*/ 396098 h 396098"/>
            </a:gdLst>
            <a:ahLst/>
            <a:cxnLst>
              <a:cxn ang="0">
                <a:pos x="connsiteX0" y="connsiteY0"/>
              </a:cxn>
              <a:cxn ang="0">
                <a:pos x="connsiteX1" y="connsiteY1"/>
              </a:cxn>
              <a:cxn ang="0">
                <a:pos x="connsiteX2" y="connsiteY2"/>
              </a:cxn>
            </a:cxnLst>
            <a:rect l="l" t="t" r="r" b="b"/>
            <a:pathLst>
              <a:path w="484427" h="396098">
                <a:moveTo>
                  <a:pt x="484427" y="0"/>
                </a:moveTo>
                <a:lnTo>
                  <a:pt x="85493" y="180507"/>
                </a:lnTo>
                <a:lnTo>
                  <a:pt x="0" y="396098"/>
                </a:lnTo>
              </a:path>
            </a:pathLst>
          </a:cu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Freeform 12">
            <a:extLst>
              <a:ext uri="{FF2B5EF4-FFF2-40B4-BE49-F238E27FC236}">
                <a16:creationId xmlns:a16="http://schemas.microsoft.com/office/drawing/2014/main" id="{3F63B776-1CA0-0B4F-A9D1-BD6A3A7DB2B5}"/>
              </a:ext>
            </a:extLst>
          </p:cNvPr>
          <p:cNvSpPr/>
          <p:nvPr/>
        </p:nvSpPr>
        <p:spPr>
          <a:xfrm>
            <a:off x="2687444" y="2479288"/>
            <a:ext cx="170985" cy="583580"/>
          </a:xfrm>
          <a:custGeom>
            <a:avLst/>
            <a:gdLst>
              <a:gd name="connsiteX0" fmla="*/ 170985 w 170985"/>
              <a:gd name="connsiteY0" fmla="*/ 0 h 583580"/>
              <a:gd name="connsiteX1" fmla="*/ 0 w 170985"/>
              <a:gd name="connsiteY1" fmla="*/ 267629 h 583580"/>
              <a:gd name="connsiteX2" fmla="*/ 29736 w 170985"/>
              <a:gd name="connsiteY2" fmla="*/ 583580 h 583580"/>
            </a:gdLst>
            <a:ahLst/>
            <a:cxnLst>
              <a:cxn ang="0">
                <a:pos x="connsiteX0" y="connsiteY0"/>
              </a:cxn>
              <a:cxn ang="0">
                <a:pos x="connsiteX1" y="connsiteY1"/>
              </a:cxn>
              <a:cxn ang="0">
                <a:pos x="connsiteX2" y="connsiteY2"/>
              </a:cxn>
            </a:cxnLst>
            <a:rect l="l" t="t" r="r" b="b"/>
            <a:pathLst>
              <a:path w="170985" h="583580">
                <a:moveTo>
                  <a:pt x="170985" y="0"/>
                </a:moveTo>
                <a:lnTo>
                  <a:pt x="0" y="267629"/>
                </a:lnTo>
                <a:lnTo>
                  <a:pt x="29736" y="583580"/>
                </a:lnTo>
              </a:path>
            </a:pathLst>
          </a:cu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Freeform 13">
            <a:extLst>
              <a:ext uri="{FF2B5EF4-FFF2-40B4-BE49-F238E27FC236}">
                <a16:creationId xmlns:a16="http://schemas.microsoft.com/office/drawing/2014/main" id="{C10F18F1-44F9-6845-88F2-98D2D1982476}"/>
              </a:ext>
            </a:extLst>
          </p:cNvPr>
          <p:cNvSpPr/>
          <p:nvPr/>
        </p:nvSpPr>
        <p:spPr>
          <a:xfrm>
            <a:off x="6445405" y="2360341"/>
            <a:ext cx="178419" cy="676508"/>
          </a:xfrm>
          <a:custGeom>
            <a:avLst/>
            <a:gdLst>
              <a:gd name="connsiteX0" fmla="*/ 178419 w 178419"/>
              <a:gd name="connsiteY0" fmla="*/ 676508 h 676508"/>
              <a:gd name="connsiteX1" fmla="*/ 170985 w 178419"/>
              <a:gd name="connsiteY1" fmla="*/ 319669 h 676508"/>
              <a:gd name="connsiteX2" fmla="*/ 7434 w 178419"/>
              <a:gd name="connsiteY2" fmla="*/ 327103 h 676508"/>
              <a:gd name="connsiteX3" fmla="*/ 0 w 178419"/>
              <a:gd name="connsiteY3" fmla="*/ 0 h 676508"/>
            </a:gdLst>
            <a:ahLst/>
            <a:cxnLst>
              <a:cxn ang="0">
                <a:pos x="connsiteX0" y="connsiteY0"/>
              </a:cxn>
              <a:cxn ang="0">
                <a:pos x="connsiteX1" y="connsiteY1"/>
              </a:cxn>
              <a:cxn ang="0">
                <a:pos x="connsiteX2" y="connsiteY2"/>
              </a:cxn>
              <a:cxn ang="0">
                <a:pos x="connsiteX3" y="connsiteY3"/>
              </a:cxn>
            </a:cxnLst>
            <a:rect l="l" t="t" r="r" b="b"/>
            <a:pathLst>
              <a:path w="178419" h="676508">
                <a:moveTo>
                  <a:pt x="178419" y="676508"/>
                </a:moveTo>
                <a:lnTo>
                  <a:pt x="170985" y="319669"/>
                </a:lnTo>
                <a:lnTo>
                  <a:pt x="7434" y="327103"/>
                </a:lnTo>
                <a:lnTo>
                  <a:pt x="0" y="0"/>
                </a:lnTo>
              </a:path>
            </a:pathLst>
          </a:cu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Freeform 14">
            <a:extLst>
              <a:ext uri="{FF2B5EF4-FFF2-40B4-BE49-F238E27FC236}">
                <a16:creationId xmlns:a16="http://schemas.microsoft.com/office/drawing/2014/main" id="{B0DCB0FF-17A3-9046-B7D8-65DB4A421C8A}"/>
              </a:ext>
            </a:extLst>
          </p:cNvPr>
          <p:cNvSpPr/>
          <p:nvPr/>
        </p:nvSpPr>
        <p:spPr>
          <a:xfrm>
            <a:off x="5791200" y="2798956"/>
            <a:ext cx="828907" cy="234176"/>
          </a:xfrm>
          <a:custGeom>
            <a:avLst/>
            <a:gdLst>
              <a:gd name="connsiteX0" fmla="*/ 0 w 828907"/>
              <a:gd name="connsiteY0" fmla="*/ 0 h 234176"/>
              <a:gd name="connsiteX1" fmla="*/ 197005 w 828907"/>
              <a:gd name="connsiteY1" fmla="*/ 234176 h 234176"/>
              <a:gd name="connsiteX2" fmla="*/ 828907 w 828907"/>
              <a:gd name="connsiteY2" fmla="*/ 200722 h 234176"/>
            </a:gdLst>
            <a:ahLst/>
            <a:cxnLst>
              <a:cxn ang="0">
                <a:pos x="connsiteX0" y="connsiteY0"/>
              </a:cxn>
              <a:cxn ang="0">
                <a:pos x="connsiteX1" y="connsiteY1"/>
              </a:cxn>
              <a:cxn ang="0">
                <a:pos x="connsiteX2" y="connsiteY2"/>
              </a:cxn>
            </a:cxnLst>
            <a:rect l="l" t="t" r="r" b="b"/>
            <a:pathLst>
              <a:path w="828907" h="234176">
                <a:moveTo>
                  <a:pt x="0" y="0"/>
                </a:moveTo>
                <a:lnTo>
                  <a:pt x="197005" y="234176"/>
                </a:lnTo>
                <a:lnTo>
                  <a:pt x="828907" y="200722"/>
                </a:lnTo>
              </a:path>
            </a:pathLst>
          </a:cu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Freeform 15">
            <a:extLst>
              <a:ext uri="{FF2B5EF4-FFF2-40B4-BE49-F238E27FC236}">
                <a16:creationId xmlns:a16="http://schemas.microsoft.com/office/drawing/2014/main" id="{E8CDED31-4F6D-1940-B450-ADED54219BF3}"/>
              </a:ext>
            </a:extLst>
          </p:cNvPr>
          <p:cNvSpPr/>
          <p:nvPr/>
        </p:nvSpPr>
        <p:spPr>
          <a:xfrm>
            <a:off x="5991922" y="3044283"/>
            <a:ext cx="223024" cy="442332"/>
          </a:xfrm>
          <a:custGeom>
            <a:avLst/>
            <a:gdLst>
              <a:gd name="connsiteX0" fmla="*/ 215590 w 223024"/>
              <a:gd name="connsiteY0" fmla="*/ 442332 h 442332"/>
              <a:gd name="connsiteX1" fmla="*/ 223024 w 223024"/>
              <a:gd name="connsiteY1" fmla="*/ 211873 h 442332"/>
              <a:gd name="connsiteX2" fmla="*/ 92927 w 223024"/>
              <a:gd name="connsiteY2" fmla="*/ 211873 h 442332"/>
              <a:gd name="connsiteX3" fmla="*/ 96644 w 223024"/>
              <a:gd name="connsiteY3" fmla="*/ 96644 h 442332"/>
              <a:gd name="connsiteX4" fmla="*/ 0 w 223024"/>
              <a:gd name="connsiteY4" fmla="*/ 0 h 442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24" h="442332">
                <a:moveTo>
                  <a:pt x="215590" y="442332"/>
                </a:moveTo>
                <a:lnTo>
                  <a:pt x="223024" y="211873"/>
                </a:lnTo>
                <a:lnTo>
                  <a:pt x="92927" y="211873"/>
                </a:lnTo>
                <a:lnTo>
                  <a:pt x="96644" y="96644"/>
                </a:lnTo>
                <a:lnTo>
                  <a:pt x="0" y="0"/>
                </a:lnTo>
              </a:path>
            </a:pathLst>
          </a:cu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16">
            <a:extLst>
              <a:ext uri="{FF2B5EF4-FFF2-40B4-BE49-F238E27FC236}">
                <a16:creationId xmlns:a16="http://schemas.microsoft.com/office/drawing/2014/main" id="{8FF600E9-0A9C-5342-A097-90E40A282AEF}"/>
              </a:ext>
            </a:extLst>
          </p:cNvPr>
          <p:cNvSpPr/>
          <p:nvPr/>
        </p:nvSpPr>
        <p:spPr>
          <a:xfrm>
            <a:off x="5281961" y="3137210"/>
            <a:ext cx="791737" cy="479502"/>
          </a:xfrm>
          <a:custGeom>
            <a:avLst/>
            <a:gdLst>
              <a:gd name="connsiteX0" fmla="*/ 0 w 791737"/>
              <a:gd name="connsiteY0" fmla="*/ 479502 h 479502"/>
              <a:gd name="connsiteX1" fmla="*/ 791737 w 791737"/>
              <a:gd name="connsiteY1" fmla="*/ 0 h 479502"/>
            </a:gdLst>
            <a:ahLst/>
            <a:cxnLst>
              <a:cxn ang="0">
                <a:pos x="connsiteX0" y="connsiteY0"/>
              </a:cxn>
              <a:cxn ang="0">
                <a:pos x="connsiteX1" y="connsiteY1"/>
              </a:cxn>
            </a:cxnLst>
            <a:rect l="l" t="t" r="r" b="b"/>
            <a:pathLst>
              <a:path w="791737" h="479502">
                <a:moveTo>
                  <a:pt x="0" y="479502"/>
                </a:moveTo>
                <a:lnTo>
                  <a:pt x="791737" y="0"/>
                </a:lnTo>
              </a:path>
            </a:pathLst>
          </a:cu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Freeform 17">
            <a:extLst>
              <a:ext uri="{FF2B5EF4-FFF2-40B4-BE49-F238E27FC236}">
                <a16:creationId xmlns:a16="http://schemas.microsoft.com/office/drawing/2014/main" id="{7F5BEB08-E6BD-B942-ADC7-9628099A3AC9}"/>
              </a:ext>
            </a:extLst>
          </p:cNvPr>
          <p:cNvSpPr/>
          <p:nvPr/>
        </p:nvSpPr>
        <p:spPr>
          <a:xfrm>
            <a:off x="2683727" y="2475571"/>
            <a:ext cx="769434" cy="758283"/>
          </a:xfrm>
          <a:custGeom>
            <a:avLst/>
            <a:gdLst>
              <a:gd name="connsiteX0" fmla="*/ 170985 w 769434"/>
              <a:gd name="connsiteY0" fmla="*/ 0 h 758283"/>
              <a:gd name="connsiteX1" fmla="*/ 609600 w 769434"/>
              <a:gd name="connsiteY1" fmla="*/ 278780 h 758283"/>
              <a:gd name="connsiteX2" fmla="*/ 628185 w 769434"/>
              <a:gd name="connsiteY2" fmla="*/ 360556 h 758283"/>
              <a:gd name="connsiteX3" fmla="*/ 758283 w 769434"/>
              <a:gd name="connsiteY3" fmla="*/ 323385 h 758283"/>
              <a:gd name="connsiteX4" fmla="*/ 769434 w 769434"/>
              <a:gd name="connsiteY4" fmla="*/ 423746 h 758283"/>
              <a:gd name="connsiteX5" fmla="*/ 583580 w 769434"/>
              <a:gd name="connsiteY5" fmla="*/ 475785 h 758283"/>
              <a:gd name="connsiteX6" fmla="*/ 252761 w 769434"/>
              <a:gd name="connsiteY6" fmla="*/ 758283 h 758283"/>
              <a:gd name="connsiteX7" fmla="*/ 33453 w 769434"/>
              <a:gd name="connsiteY7" fmla="*/ 587297 h 758283"/>
              <a:gd name="connsiteX8" fmla="*/ 0 w 769434"/>
              <a:gd name="connsiteY8" fmla="*/ 263912 h 758283"/>
              <a:gd name="connsiteX9" fmla="*/ 170985 w 769434"/>
              <a:gd name="connsiteY9" fmla="*/ 0 h 75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9434" h="758283">
                <a:moveTo>
                  <a:pt x="170985" y="0"/>
                </a:moveTo>
                <a:lnTo>
                  <a:pt x="609600" y="278780"/>
                </a:lnTo>
                <a:lnTo>
                  <a:pt x="628185" y="360556"/>
                </a:lnTo>
                <a:lnTo>
                  <a:pt x="758283" y="323385"/>
                </a:lnTo>
                <a:lnTo>
                  <a:pt x="769434" y="423746"/>
                </a:lnTo>
                <a:lnTo>
                  <a:pt x="583580" y="475785"/>
                </a:lnTo>
                <a:lnTo>
                  <a:pt x="252761" y="758283"/>
                </a:lnTo>
                <a:lnTo>
                  <a:pt x="33453" y="587297"/>
                </a:lnTo>
                <a:lnTo>
                  <a:pt x="0" y="263912"/>
                </a:lnTo>
                <a:lnTo>
                  <a:pt x="170985" y="0"/>
                </a:lnTo>
                <a:close/>
              </a:path>
            </a:pathLst>
          </a:cu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46198C98-B807-ED4A-B143-EB17E2C76F9B}"/>
              </a:ext>
            </a:extLst>
          </p:cNvPr>
          <p:cNvSpPr/>
          <p:nvPr/>
        </p:nvSpPr>
        <p:spPr>
          <a:xfrm>
            <a:off x="7095603" y="2758068"/>
            <a:ext cx="2592618" cy="181588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50" normalizeH="0" baseline="0" noProof="0" dirty="0">
                <a:ln>
                  <a:noFill/>
                </a:ln>
                <a:solidFill>
                  <a:prstClr val="white"/>
                </a:solidFill>
                <a:effectLst>
                  <a:glow rad="25400">
                    <a:prstClr val="black">
                      <a:alpha val="54000"/>
                    </a:prstClr>
                  </a:glow>
                </a:effectLst>
                <a:uLnTx/>
                <a:uFillTx/>
                <a:latin typeface="Helvetica Neue" panose="02000503000000020004" pitchFamily="2" charset="0"/>
                <a:ea typeface="Helvetica Neue" panose="02000503000000020004" pitchFamily="2" charset="0"/>
                <a:cs typeface="Helvetica Neue" panose="02000503000000020004" pitchFamily="2" charset="0"/>
              </a:rPr>
              <a:t>Otaniemi = </a:t>
            </a:r>
            <a:br>
              <a:rPr kumimoji="0" lang="fi-FI" sz="1600" b="1" i="0" u="none" strike="noStrike" kern="1200" cap="none" spc="-50" normalizeH="0" baseline="0" noProof="0" dirty="0">
                <a:ln>
                  <a:noFill/>
                </a:ln>
                <a:solidFill>
                  <a:prstClr val="white"/>
                </a:solidFill>
                <a:effectLst>
                  <a:glow rad="25400">
                    <a:prstClr val="black">
                      <a:alpha val="54000"/>
                    </a:prstClr>
                  </a:glow>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fi-FI" sz="1600" b="1" i="0" u="none" strike="noStrike" kern="1200" cap="none" spc="-50" normalizeH="0" baseline="0" noProof="0" dirty="0">
                <a:ln>
                  <a:noFill/>
                </a:ln>
                <a:solidFill>
                  <a:prstClr val="white"/>
                </a:solidFill>
                <a:effectLst>
                  <a:glow rad="25400">
                    <a:prstClr val="black">
                      <a:alpha val="54000"/>
                    </a:prstClr>
                  </a:glow>
                </a:effectLst>
                <a:uLnTx/>
                <a:uFillTx/>
                <a:latin typeface="Helvetica Neue" panose="02000503000000020004" pitchFamily="2" charset="0"/>
                <a:ea typeface="Helvetica Neue" panose="02000503000000020004" pitchFamily="2" charset="0"/>
                <a:cs typeface="Helvetica Neue" panose="02000503000000020004" pitchFamily="2" charset="0"/>
              </a:rPr>
              <a:t>Kruununhaka</a:t>
            </a:r>
            <a:br>
              <a:rPr kumimoji="0" lang="fi-FI" sz="1600" b="1" i="0" u="none" strike="noStrike" kern="1200" cap="none" spc="-50" normalizeH="0" baseline="0" noProof="0" dirty="0">
                <a:ln>
                  <a:noFill/>
                </a:ln>
                <a:solidFill>
                  <a:prstClr val="white"/>
                </a:solidFill>
                <a:effectLst>
                  <a:glow rad="25400">
                    <a:prstClr val="black">
                      <a:alpha val="54000"/>
                    </a:prstClr>
                  </a:glow>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fi-FI" sz="1600" b="1" i="0" u="none" strike="noStrike" kern="1200" cap="none" spc="-50" normalizeH="0" baseline="0" noProof="0" dirty="0">
                <a:ln>
                  <a:noFill/>
                </a:ln>
                <a:solidFill>
                  <a:prstClr val="white"/>
                </a:solidFill>
                <a:effectLst>
                  <a:glow rad="25400">
                    <a:prstClr val="black">
                      <a:alpha val="54000"/>
                    </a:prstClr>
                  </a:glow>
                </a:effectLst>
                <a:uLnTx/>
                <a:uFillTx/>
                <a:latin typeface="Helvetica Neue" panose="02000503000000020004" pitchFamily="2" charset="0"/>
                <a:ea typeface="Helvetica Neue" panose="02000503000000020004" pitchFamily="2" charset="0"/>
                <a:cs typeface="Helvetica Neue" panose="02000503000000020004" pitchFamily="2" charset="0"/>
              </a:rPr>
              <a:t>+ Kluuvi</a:t>
            </a:r>
            <a:br>
              <a:rPr kumimoji="0" lang="fi-FI" sz="1600" b="1" i="0" u="none" strike="noStrike" kern="1200" cap="none" spc="-50" normalizeH="0" baseline="0" noProof="0" dirty="0">
                <a:ln>
                  <a:noFill/>
                </a:ln>
                <a:solidFill>
                  <a:prstClr val="white"/>
                </a:solidFill>
                <a:effectLst>
                  <a:glow rad="25400">
                    <a:prstClr val="black">
                      <a:alpha val="54000"/>
                    </a:prstClr>
                  </a:glow>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fi-FI" sz="1600" b="1" i="0" u="none" strike="noStrike" kern="1200" cap="none" spc="-50" normalizeH="0" baseline="0" noProof="0" dirty="0">
                <a:ln>
                  <a:noFill/>
                </a:ln>
                <a:solidFill>
                  <a:prstClr val="white"/>
                </a:solidFill>
                <a:effectLst>
                  <a:glow rad="25400">
                    <a:prstClr val="black">
                      <a:alpha val="54000"/>
                    </a:prstClr>
                  </a:glow>
                </a:effectLst>
                <a:uLnTx/>
                <a:uFillTx/>
                <a:latin typeface="Helvetica Neue" panose="02000503000000020004" pitchFamily="2" charset="0"/>
                <a:ea typeface="Helvetica Neue" panose="02000503000000020004" pitchFamily="2" charset="0"/>
                <a:cs typeface="Helvetica Neue" panose="02000503000000020004" pitchFamily="2" charset="0"/>
              </a:rPr>
              <a:t>+ Kaartinkaupunki</a:t>
            </a:r>
            <a:br>
              <a:rPr kumimoji="0" lang="fi-FI" sz="1600" b="1" i="0" u="none" strike="noStrike" kern="1200" cap="none" spc="-50" normalizeH="0" baseline="0" noProof="0" dirty="0">
                <a:ln>
                  <a:noFill/>
                </a:ln>
                <a:solidFill>
                  <a:prstClr val="white"/>
                </a:solidFill>
                <a:effectLst>
                  <a:glow rad="25400">
                    <a:prstClr val="black">
                      <a:alpha val="54000"/>
                    </a:prstClr>
                  </a:glow>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fi-FI" sz="1600" b="1" i="0" u="none" strike="noStrike" kern="1200" cap="none" spc="-50" normalizeH="0" baseline="0" noProof="0" dirty="0">
                <a:ln>
                  <a:noFill/>
                </a:ln>
                <a:solidFill>
                  <a:prstClr val="white"/>
                </a:solidFill>
                <a:effectLst>
                  <a:glow rad="25400">
                    <a:prstClr val="black">
                      <a:alpha val="54000"/>
                    </a:prstClr>
                  </a:glow>
                </a:effectLst>
                <a:uLnTx/>
                <a:uFillTx/>
                <a:latin typeface="Helvetica Neue" panose="02000503000000020004" pitchFamily="2" charset="0"/>
                <a:ea typeface="Helvetica Neue" panose="02000503000000020004" pitchFamily="2" charset="0"/>
                <a:cs typeface="Helvetica Neue" panose="02000503000000020004" pitchFamily="2" charset="0"/>
              </a:rPr>
              <a:t>+ Punavuori</a:t>
            </a:r>
            <a:br>
              <a:rPr kumimoji="0" lang="fi-FI" sz="1600" b="1" i="0" u="none" strike="noStrike" kern="1200" cap="none" spc="-50" normalizeH="0" baseline="0" noProof="0" dirty="0">
                <a:ln>
                  <a:noFill/>
                </a:ln>
                <a:solidFill>
                  <a:prstClr val="white"/>
                </a:solidFill>
                <a:effectLst>
                  <a:glow rad="25400">
                    <a:prstClr val="black">
                      <a:alpha val="54000"/>
                    </a:prstClr>
                  </a:glow>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fi-FI" sz="1600" b="1" i="0" u="none" strike="noStrike" kern="1200" cap="none" spc="-50" normalizeH="0" baseline="0" noProof="0" dirty="0">
                <a:ln>
                  <a:noFill/>
                </a:ln>
                <a:solidFill>
                  <a:prstClr val="white"/>
                </a:solidFill>
                <a:effectLst>
                  <a:glow rad="25400">
                    <a:prstClr val="black">
                      <a:alpha val="54000"/>
                    </a:prstClr>
                  </a:glow>
                </a:effectLst>
                <a:uLnTx/>
                <a:uFillTx/>
                <a:latin typeface="Helvetica Neue" panose="02000503000000020004" pitchFamily="2" charset="0"/>
                <a:ea typeface="Helvetica Neue" panose="02000503000000020004" pitchFamily="2" charset="0"/>
                <a:cs typeface="Helvetica Neue" panose="02000503000000020004" pitchFamily="2" charset="0"/>
              </a:rPr>
              <a:t>+ Kamppi</a:t>
            </a:r>
          </a:p>
          <a:p>
            <a:pPr marL="0" marR="0" lvl="0" indent="0" algn="l" defTabSz="457200" rtl="0" eaLnBrk="1" fontAlgn="auto" latinLnBrk="0" hangingPunct="1">
              <a:lnSpc>
                <a:spcPct val="100000"/>
              </a:lnSpc>
              <a:spcBef>
                <a:spcPts val="0"/>
              </a:spcBef>
              <a:spcAft>
                <a:spcPts val="0"/>
              </a:spcAft>
              <a:buClrTx/>
              <a:buSzTx/>
              <a:buFontTx/>
              <a:buNone/>
              <a:tabLst/>
              <a:defRPr/>
            </a:pPr>
            <a:r>
              <a:rPr lang="fi-FI" sz="1600" b="1" spc="-50" dirty="0">
                <a:solidFill>
                  <a:prstClr val="white"/>
                </a:solidFill>
                <a:effectLst>
                  <a:glow rad="25400">
                    <a:prstClr val="black">
                      <a:alpha val="54000"/>
                    </a:prstClr>
                  </a:glow>
                </a:effectLst>
                <a:latin typeface="Helvetica Neue" panose="02000503000000020004" pitchFamily="2" charset="0"/>
                <a:ea typeface="Helvetica Neue" panose="02000503000000020004" pitchFamily="2" charset="0"/>
                <a:cs typeface="Helvetica Neue" panose="02000503000000020004" pitchFamily="2" charset="0"/>
              </a:rPr>
              <a:t>+ Eira</a:t>
            </a:r>
            <a:endParaRPr kumimoji="0" lang="fi-FI" sz="1600" b="0" i="0" u="none" strike="noStrike" kern="1200" cap="none" spc="-50" normalizeH="0" baseline="0" noProof="0" dirty="0">
              <a:ln>
                <a:noFill/>
              </a:ln>
              <a:solidFill>
                <a:prstClr val="black"/>
              </a:solidFill>
              <a:effectLst/>
              <a:uLnTx/>
              <a:uFillTx/>
              <a:latin typeface="Arial"/>
              <a:ea typeface="+mn-ea"/>
              <a:cs typeface="+mn-cs"/>
            </a:endParaRPr>
          </a:p>
        </p:txBody>
      </p:sp>
      <p:sp>
        <p:nvSpPr>
          <p:cNvPr id="2" name="Freeform 1">
            <a:extLst>
              <a:ext uri="{FF2B5EF4-FFF2-40B4-BE49-F238E27FC236}">
                <a16:creationId xmlns:a16="http://schemas.microsoft.com/office/drawing/2014/main" id="{7E61D1DB-C931-844A-B432-A58AA0FDA71F}"/>
              </a:ext>
            </a:extLst>
          </p:cNvPr>
          <p:cNvSpPr/>
          <p:nvPr/>
        </p:nvSpPr>
        <p:spPr>
          <a:xfrm>
            <a:off x="5449186" y="3779874"/>
            <a:ext cx="685800" cy="669852"/>
          </a:xfrm>
          <a:custGeom>
            <a:avLst/>
            <a:gdLst>
              <a:gd name="connsiteX0" fmla="*/ 0 w 685800"/>
              <a:gd name="connsiteY0" fmla="*/ 239233 h 669852"/>
              <a:gd name="connsiteX1" fmla="*/ 90377 w 685800"/>
              <a:gd name="connsiteY1" fmla="*/ 579475 h 669852"/>
              <a:gd name="connsiteX2" fmla="*/ 175437 w 685800"/>
              <a:gd name="connsiteY2" fmla="*/ 574159 h 669852"/>
              <a:gd name="connsiteX3" fmla="*/ 340242 w 685800"/>
              <a:gd name="connsiteY3" fmla="*/ 669852 h 669852"/>
              <a:gd name="connsiteX4" fmla="*/ 685800 w 685800"/>
              <a:gd name="connsiteY4" fmla="*/ 627321 h 669852"/>
              <a:gd name="connsiteX5" fmla="*/ 542261 w 685800"/>
              <a:gd name="connsiteY5" fmla="*/ 159489 h 669852"/>
              <a:gd name="connsiteX6" fmla="*/ 531628 w 685800"/>
              <a:gd name="connsiteY6" fmla="*/ 0 h 66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 h="669852">
                <a:moveTo>
                  <a:pt x="0" y="239233"/>
                </a:moveTo>
                <a:lnTo>
                  <a:pt x="90377" y="579475"/>
                </a:lnTo>
                <a:lnTo>
                  <a:pt x="175437" y="574159"/>
                </a:lnTo>
                <a:lnTo>
                  <a:pt x="340242" y="669852"/>
                </a:lnTo>
                <a:lnTo>
                  <a:pt x="685800" y="627321"/>
                </a:lnTo>
                <a:lnTo>
                  <a:pt x="542261" y="159489"/>
                </a:lnTo>
                <a:lnTo>
                  <a:pt x="531628" y="0"/>
                </a:lnTo>
              </a:path>
            </a:pathLst>
          </a:cu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811625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15D1BE04-CC99-6349-8360-BEA1957B4AA2}"/>
              </a:ext>
            </a:extLst>
          </p:cNvPr>
          <p:cNvSpPr txBox="1">
            <a:spLocks/>
          </p:cNvSpPr>
          <p:nvPr/>
        </p:nvSpPr>
        <p:spPr>
          <a:xfrm>
            <a:off x="2126393" y="4395272"/>
            <a:ext cx="6696744" cy="613483"/>
          </a:xfrm>
          <a:prstGeom prst="rect">
            <a:avLst/>
          </a:prstGeom>
        </p:spPr>
        <p:txBody>
          <a:bodyPr vert="horz" lIns="91440" tIns="45720" rIns="91440" bIns="45720" rtlCol="0" anchor="t" anchorCtr="0">
            <a:noAutofit/>
          </a:bodyPr>
          <a:lstStyle>
            <a:lvl1pPr algn="l" defTabSz="914400" rtl="0" eaLnBrk="1" latinLnBrk="0" hangingPunct="1">
              <a:lnSpc>
                <a:spcPts val="3600"/>
              </a:lnSpc>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ts val="3600"/>
              </a:lnSpc>
              <a:spcBef>
                <a:spcPct val="0"/>
              </a:spcBef>
              <a:spcAft>
                <a:spcPts val="0"/>
              </a:spcAft>
              <a:buClrTx/>
              <a:buSzTx/>
              <a:buFontTx/>
              <a:buNone/>
              <a:tabLst/>
              <a:defRPr/>
            </a:pPr>
            <a:r>
              <a:rPr kumimoji="0" lang="fi-FI" sz="2000" b="1" i="0" u="none" strike="noStrike" kern="1200" cap="none" spc="0" normalizeH="0" baseline="0" noProof="0" dirty="0">
                <a:ln>
                  <a:noFill/>
                </a:ln>
                <a:solidFill>
                  <a:schemeClr val="tx1"/>
                </a:solidFill>
                <a:effectLst/>
                <a:uLnTx/>
                <a:uFillTx/>
                <a:latin typeface="Arial"/>
                <a:ea typeface="+mj-ea"/>
                <a:cs typeface="+mj-cs"/>
              </a:rPr>
              <a:t>Campus as a </a:t>
            </a:r>
            <a:r>
              <a:rPr kumimoji="0" lang="fi-FI" sz="2000" b="1" i="0" u="none" strike="noStrike" kern="1200" cap="none" spc="0" normalizeH="0" baseline="0" noProof="0" dirty="0" err="1">
                <a:ln>
                  <a:noFill/>
                </a:ln>
                <a:solidFill>
                  <a:schemeClr val="tx1"/>
                </a:solidFill>
                <a:effectLst/>
                <a:uLnTx/>
                <a:uFillTx/>
                <a:latin typeface="Arial"/>
                <a:ea typeface="+mj-ea"/>
                <a:cs typeface="+mj-cs"/>
              </a:rPr>
              <a:t>part</a:t>
            </a:r>
            <a:r>
              <a:rPr kumimoji="0" lang="fi-FI" sz="2000" b="1" i="0" u="none" strike="noStrike" kern="1200" cap="none" spc="0" normalizeH="0" baseline="0" noProof="0" dirty="0">
                <a:ln>
                  <a:noFill/>
                </a:ln>
                <a:solidFill>
                  <a:schemeClr val="tx1"/>
                </a:solidFill>
                <a:effectLst/>
                <a:uLnTx/>
                <a:uFillTx/>
                <a:latin typeface="Arial"/>
                <a:ea typeface="+mj-ea"/>
                <a:cs typeface="+mj-cs"/>
              </a:rPr>
              <a:t> of Aalto </a:t>
            </a:r>
            <a:r>
              <a:rPr kumimoji="0" lang="fi-FI" sz="2000" b="1" i="0" u="none" strike="noStrike" kern="1200" cap="none" spc="0" normalizeH="0" baseline="0" noProof="0" dirty="0" err="1">
                <a:ln>
                  <a:noFill/>
                </a:ln>
                <a:solidFill>
                  <a:schemeClr val="tx1"/>
                </a:solidFill>
                <a:effectLst/>
                <a:uLnTx/>
                <a:uFillTx/>
                <a:latin typeface="Arial"/>
                <a:ea typeface="+mj-ea"/>
                <a:cs typeface="+mj-cs"/>
              </a:rPr>
              <a:t>University</a:t>
            </a:r>
            <a:r>
              <a:rPr kumimoji="0" lang="fi-FI" sz="2000" b="1" i="0" u="none" strike="noStrike" kern="1200" cap="none" spc="0" normalizeH="0" baseline="0" noProof="0" dirty="0">
                <a:ln>
                  <a:noFill/>
                </a:ln>
                <a:solidFill>
                  <a:schemeClr val="tx1"/>
                </a:solidFill>
                <a:effectLst/>
                <a:uLnTx/>
                <a:uFillTx/>
                <a:latin typeface="Arial"/>
                <a:ea typeface="+mj-ea"/>
                <a:cs typeface="+mj-cs"/>
              </a:rPr>
              <a:t> </a:t>
            </a:r>
            <a:r>
              <a:rPr lang="fi-FI" sz="2000" dirty="0">
                <a:solidFill>
                  <a:schemeClr val="tx1"/>
                </a:solidFill>
                <a:latin typeface="Arial"/>
              </a:rPr>
              <a:t>s</a:t>
            </a:r>
            <a:r>
              <a:rPr kumimoji="0" lang="fi-FI" sz="2000" b="1" i="0" u="none" strike="noStrike" kern="1200" cap="none" spc="0" normalizeH="0" baseline="0" noProof="0" dirty="0" err="1">
                <a:ln>
                  <a:noFill/>
                </a:ln>
                <a:solidFill>
                  <a:schemeClr val="tx1"/>
                </a:solidFill>
                <a:effectLst/>
                <a:uLnTx/>
                <a:uFillTx/>
                <a:latin typeface="Arial"/>
                <a:ea typeface="+mj-ea"/>
                <a:cs typeface="+mj-cs"/>
              </a:rPr>
              <a:t>trategy</a:t>
            </a:r>
            <a:r>
              <a:rPr kumimoji="0" lang="fi-FI" sz="2000" b="1" i="0" u="none" strike="noStrike" kern="1200" cap="none" spc="0" normalizeH="0" baseline="0" noProof="0" dirty="0">
                <a:ln>
                  <a:noFill/>
                </a:ln>
                <a:solidFill>
                  <a:schemeClr val="tx1"/>
                </a:solidFill>
                <a:effectLst/>
                <a:uLnTx/>
                <a:uFillTx/>
                <a:latin typeface="Arial"/>
                <a:ea typeface="+mj-ea"/>
                <a:cs typeface="+mj-cs"/>
              </a:rPr>
              <a:t> </a:t>
            </a:r>
            <a:r>
              <a:rPr kumimoji="0" lang="fi-FI" sz="2000" b="0" i="0" u="none" strike="noStrike" kern="1200" cap="none" spc="0" normalizeH="0" baseline="0" noProof="0" dirty="0">
                <a:ln>
                  <a:noFill/>
                </a:ln>
                <a:solidFill>
                  <a:schemeClr val="tx1"/>
                </a:solidFill>
                <a:effectLst/>
                <a:uLnTx/>
                <a:uFillTx/>
                <a:latin typeface="Arial"/>
                <a:ea typeface="+mj-ea"/>
                <a:cs typeface="+mj-cs"/>
              </a:rPr>
              <a:t>2016-20</a:t>
            </a:r>
            <a:endParaRPr kumimoji="0" lang="en-GB" sz="2000" b="0" i="0" u="none" strike="noStrike" kern="1200" cap="none" spc="0" normalizeH="0" baseline="0" noProof="0" dirty="0">
              <a:ln>
                <a:noFill/>
              </a:ln>
              <a:solidFill>
                <a:schemeClr val="tx1"/>
              </a:solidFill>
              <a:effectLst/>
              <a:uLnTx/>
              <a:uFillTx/>
              <a:latin typeface="Arial"/>
              <a:ea typeface="+mj-ea"/>
              <a:cs typeface="+mj-cs"/>
            </a:endParaRPr>
          </a:p>
        </p:txBody>
      </p:sp>
      <p:sp>
        <p:nvSpPr>
          <p:cNvPr id="41" name="Oval 40">
            <a:extLst>
              <a:ext uri="{FF2B5EF4-FFF2-40B4-BE49-F238E27FC236}">
                <a16:creationId xmlns:a16="http://schemas.microsoft.com/office/drawing/2014/main" id="{57071742-1AD6-9C48-86F3-5F2C140C5963}"/>
              </a:ext>
            </a:extLst>
          </p:cNvPr>
          <p:cNvSpPr/>
          <p:nvPr/>
        </p:nvSpPr>
        <p:spPr>
          <a:xfrm>
            <a:off x="787146" y="774098"/>
            <a:ext cx="2135307" cy="648072"/>
          </a:xfrm>
          <a:prstGeom prst="ellipse">
            <a:avLst/>
          </a:prstGeom>
          <a:solidFill>
            <a:srgbClr val="00C11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000" b="1" i="0" u="none" strike="noStrike" kern="0" cap="none" spc="0" normalizeH="0" baseline="0" noProof="0" dirty="0" err="1">
                <a:ln>
                  <a:noFill/>
                </a:ln>
                <a:solidFill>
                  <a:prstClr val="white"/>
                </a:solidFill>
                <a:effectLst/>
                <a:uLnTx/>
                <a:uFillTx/>
                <a:latin typeface="Arial"/>
                <a:ea typeface="+mn-ea"/>
                <a:cs typeface="+mn-cs"/>
              </a:rPr>
              <a:t>Research</a:t>
            </a:r>
            <a:r>
              <a:rPr kumimoji="0" lang="fi-FI" sz="1000" b="1" i="0" u="none" strike="noStrike" kern="0" cap="none" spc="0" normalizeH="0" baseline="0" noProof="0" dirty="0">
                <a:ln>
                  <a:noFill/>
                </a:ln>
                <a:solidFill>
                  <a:prstClr val="white"/>
                </a:solidFill>
                <a:effectLst/>
                <a:uLnTx/>
                <a:uFillTx/>
                <a:latin typeface="Arial"/>
                <a:ea typeface="+mn-ea"/>
                <a:cs typeface="+mn-cs"/>
              </a:rPr>
              <a:t> </a:t>
            </a:r>
            <a:r>
              <a:rPr kumimoji="0" lang="fi-FI" sz="1000" b="1" i="0" u="none" strike="noStrike" kern="0" cap="none" spc="0" normalizeH="0" baseline="0" noProof="0" dirty="0" err="1">
                <a:ln>
                  <a:noFill/>
                </a:ln>
                <a:solidFill>
                  <a:prstClr val="white"/>
                </a:solidFill>
                <a:effectLst/>
                <a:uLnTx/>
                <a:uFillTx/>
                <a:latin typeface="Arial"/>
                <a:ea typeface="+mn-ea"/>
                <a:cs typeface="+mn-cs"/>
              </a:rPr>
              <a:t>excellence</a:t>
            </a:r>
            <a:r>
              <a:rPr kumimoji="0" lang="fi-FI" sz="1000" b="1" i="0" u="none" strike="noStrike" kern="0" cap="none" spc="0" normalizeH="0" baseline="0" noProof="0" dirty="0">
                <a:ln>
                  <a:noFill/>
                </a:ln>
                <a:solidFill>
                  <a:prstClr val="white"/>
                </a:solidFill>
                <a:effectLst/>
                <a:uLnTx/>
                <a:uFillTx/>
                <a:latin typeface="Arial"/>
                <a:ea typeface="+mn-ea"/>
                <a:cs typeface="+mn-cs"/>
              </a:rPr>
              <a:t> for </a:t>
            </a:r>
            <a:r>
              <a:rPr kumimoji="0" lang="fi-FI" sz="1000" b="1" i="0" u="none" strike="noStrike" kern="0" cap="none" spc="0" normalizeH="0" baseline="0" noProof="0" dirty="0" err="1">
                <a:ln>
                  <a:noFill/>
                </a:ln>
                <a:solidFill>
                  <a:prstClr val="white"/>
                </a:solidFill>
                <a:effectLst/>
                <a:uLnTx/>
                <a:uFillTx/>
                <a:latin typeface="Arial"/>
                <a:ea typeface="+mn-ea"/>
                <a:cs typeface="+mn-cs"/>
              </a:rPr>
              <a:t>academic</a:t>
            </a:r>
            <a:r>
              <a:rPr kumimoji="0" lang="fi-FI" sz="1000" b="1" i="0" u="none" strike="noStrike" kern="0" cap="none" spc="0" normalizeH="0" baseline="0" noProof="0" dirty="0">
                <a:ln>
                  <a:noFill/>
                </a:ln>
                <a:solidFill>
                  <a:prstClr val="white"/>
                </a:solidFill>
                <a:effectLst/>
                <a:uLnTx/>
                <a:uFillTx/>
                <a:latin typeface="Arial"/>
                <a:ea typeface="+mn-ea"/>
                <a:cs typeface="+mn-cs"/>
              </a:rPr>
              <a:t> and </a:t>
            </a:r>
            <a:r>
              <a:rPr kumimoji="0" lang="fi-FI" sz="1000" b="1" i="0" u="none" strike="noStrike" kern="0" cap="none" spc="0" normalizeH="0" baseline="0" noProof="0" dirty="0" err="1">
                <a:ln>
                  <a:noFill/>
                </a:ln>
                <a:solidFill>
                  <a:prstClr val="white"/>
                </a:solidFill>
                <a:effectLst/>
                <a:uLnTx/>
                <a:uFillTx/>
                <a:latin typeface="Arial"/>
                <a:ea typeface="+mn-ea"/>
                <a:cs typeface="+mn-cs"/>
              </a:rPr>
              <a:t>societal</a:t>
            </a:r>
            <a:r>
              <a:rPr kumimoji="0" lang="fi-FI" sz="1000" b="1" i="0" u="none" strike="noStrike" kern="0" cap="none" spc="0" normalizeH="0" baseline="0" noProof="0" dirty="0">
                <a:ln>
                  <a:noFill/>
                </a:ln>
                <a:solidFill>
                  <a:prstClr val="white"/>
                </a:solidFill>
                <a:effectLst/>
                <a:uLnTx/>
                <a:uFillTx/>
                <a:latin typeface="Arial"/>
                <a:ea typeface="+mn-ea"/>
                <a:cs typeface="+mn-cs"/>
              </a:rPr>
              <a:t> </a:t>
            </a:r>
            <a:r>
              <a:rPr kumimoji="0" lang="fi-FI" sz="1000" b="1" i="0" u="none" strike="noStrike" kern="0" cap="none" spc="0" normalizeH="0" baseline="0" noProof="0" dirty="0" err="1">
                <a:ln>
                  <a:noFill/>
                </a:ln>
                <a:solidFill>
                  <a:prstClr val="white"/>
                </a:solidFill>
                <a:effectLst/>
                <a:uLnTx/>
                <a:uFillTx/>
                <a:latin typeface="Arial"/>
                <a:ea typeface="+mn-ea"/>
                <a:cs typeface="+mn-cs"/>
              </a:rPr>
              <a:t>impact</a:t>
            </a:r>
            <a:endParaRPr kumimoji="0" lang="en-GB" sz="1000" b="1" i="0" u="none" strike="noStrike" kern="0" cap="none" spc="0" normalizeH="0" baseline="0" noProof="0" dirty="0">
              <a:ln>
                <a:noFill/>
              </a:ln>
              <a:solidFill>
                <a:prstClr val="white"/>
              </a:solidFill>
              <a:effectLst/>
              <a:uLnTx/>
              <a:uFillTx/>
              <a:latin typeface="Arial"/>
              <a:ea typeface="+mn-ea"/>
              <a:cs typeface="+mn-cs"/>
            </a:endParaRPr>
          </a:p>
        </p:txBody>
      </p:sp>
      <p:sp>
        <p:nvSpPr>
          <p:cNvPr id="42" name="Oval 41">
            <a:extLst>
              <a:ext uri="{FF2B5EF4-FFF2-40B4-BE49-F238E27FC236}">
                <a16:creationId xmlns:a16="http://schemas.microsoft.com/office/drawing/2014/main" id="{570B098A-DFA6-7942-ACFC-58A2DF90C3D9}"/>
              </a:ext>
            </a:extLst>
          </p:cNvPr>
          <p:cNvSpPr/>
          <p:nvPr/>
        </p:nvSpPr>
        <p:spPr>
          <a:xfrm>
            <a:off x="787146" y="1485177"/>
            <a:ext cx="2139254" cy="648072"/>
          </a:xfrm>
          <a:prstGeom prst="ellipse">
            <a:avLst/>
          </a:prstGeom>
          <a:solidFill>
            <a:srgbClr val="00C11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000" b="1" i="0" u="none" strike="noStrike" kern="0" cap="none" spc="0" normalizeH="0" baseline="0" noProof="0" dirty="0">
                <a:ln>
                  <a:noFill/>
                </a:ln>
                <a:solidFill>
                  <a:prstClr val="white"/>
                </a:solidFill>
                <a:effectLst/>
                <a:uLnTx/>
                <a:uFillTx/>
                <a:latin typeface="Arial"/>
                <a:ea typeface="+mn-ea"/>
                <a:cs typeface="+mn-cs"/>
              </a:rPr>
              <a:t>Science and </a:t>
            </a:r>
            <a:r>
              <a:rPr kumimoji="0" lang="fi-FI" sz="1000" b="1" i="0" u="none" strike="noStrike" kern="0" cap="none" spc="0" normalizeH="0" baseline="0" noProof="0" dirty="0" err="1">
                <a:ln>
                  <a:noFill/>
                </a:ln>
                <a:solidFill>
                  <a:prstClr val="white"/>
                </a:solidFill>
                <a:effectLst/>
                <a:uLnTx/>
                <a:uFillTx/>
                <a:latin typeface="Arial"/>
                <a:ea typeface="+mn-ea"/>
                <a:cs typeface="+mn-cs"/>
              </a:rPr>
              <a:t>art</a:t>
            </a:r>
            <a:r>
              <a:rPr kumimoji="0" lang="fi-FI" sz="1000" b="1" i="0" u="none" strike="noStrike" kern="0" cap="none" spc="0" normalizeH="0" baseline="0" noProof="0" dirty="0">
                <a:ln>
                  <a:noFill/>
                </a:ln>
                <a:solidFill>
                  <a:prstClr val="white"/>
                </a:solidFill>
                <a:effectLst/>
                <a:uLnTx/>
                <a:uFillTx/>
                <a:latin typeface="Arial"/>
                <a:ea typeface="+mn-ea"/>
                <a:cs typeface="+mn-cs"/>
              </a:rPr>
              <a:t> </a:t>
            </a:r>
            <a:r>
              <a:rPr kumimoji="0" lang="fi-FI" sz="1000" b="1" i="0" u="none" strike="noStrike" kern="0" cap="none" spc="0" normalizeH="0" baseline="0" noProof="0" dirty="0" err="1">
                <a:ln>
                  <a:noFill/>
                </a:ln>
                <a:solidFill>
                  <a:prstClr val="white"/>
                </a:solidFill>
                <a:effectLst/>
                <a:uLnTx/>
                <a:uFillTx/>
                <a:latin typeface="Arial"/>
                <a:ea typeface="+mn-ea"/>
                <a:cs typeface="+mn-cs"/>
              </a:rPr>
              <a:t>together</a:t>
            </a:r>
            <a:r>
              <a:rPr kumimoji="0" lang="fi-FI" sz="1000" b="1" i="0" u="none" strike="noStrike" kern="0" cap="none" spc="0" normalizeH="0" baseline="0" noProof="0" dirty="0">
                <a:ln>
                  <a:noFill/>
                </a:ln>
                <a:solidFill>
                  <a:prstClr val="white"/>
                </a:solidFill>
                <a:effectLst/>
                <a:uLnTx/>
                <a:uFillTx/>
                <a:latin typeface="Arial"/>
                <a:ea typeface="+mn-ea"/>
                <a:cs typeface="+mn-cs"/>
              </a:rPr>
              <a:t> </a:t>
            </a:r>
            <a:r>
              <a:rPr kumimoji="0" lang="fi-FI" sz="1000" b="1" i="0" u="none" strike="noStrike" kern="0" cap="none" spc="0" normalizeH="0" baseline="0" noProof="0" dirty="0" err="1">
                <a:ln>
                  <a:noFill/>
                </a:ln>
                <a:solidFill>
                  <a:prstClr val="white"/>
                </a:solidFill>
                <a:effectLst/>
                <a:uLnTx/>
                <a:uFillTx/>
                <a:latin typeface="Arial"/>
                <a:ea typeface="+mn-ea"/>
                <a:cs typeface="+mn-cs"/>
              </a:rPr>
              <a:t>with</a:t>
            </a:r>
            <a:r>
              <a:rPr kumimoji="0" lang="fi-FI" sz="1000" b="1" i="0" u="none" strike="noStrike" kern="0" cap="none" spc="0" normalizeH="0" baseline="0" noProof="0" dirty="0">
                <a:ln>
                  <a:noFill/>
                </a:ln>
                <a:solidFill>
                  <a:prstClr val="white"/>
                </a:solidFill>
                <a:effectLst/>
                <a:uLnTx/>
                <a:uFillTx/>
                <a:latin typeface="Arial"/>
                <a:ea typeface="+mn-ea"/>
                <a:cs typeface="+mn-cs"/>
              </a:rPr>
              <a:t> </a:t>
            </a:r>
            <a:r>
              <a:rPr kumimoji="0" lang="fi-FI" sz="1000" b="1" i="0" u="none" strike="noStrike" kern="0" cap="none" spc="0" normalizeH="0" baseline="0" noProof="0" dirty="0" err="1">
                <a:ln>
                  <a:noFill/>
                </a:ln>
                <a:solidFill>
                  <a:prstClr val="white"/>
                </a:solidFill>
                <a:effectLst/>
                <a:uLnTx/>
                <a:uFillTx/>
                <a:latin typeface="Arial"/>
                <a:ea typeface="+mn-ea"/>
                <a:cs typeface="+mn-cs"/>
              </a:rPr>
              <a:t>technology</a:t>
            </a:r>
            <a:r>
              <a:rPr kumimoji="0" lang="fi-FI" sz="1000" b="1" i="0" u="none" strike="noStrike" kern="0" cap="none" spc="0" normalizeH="0" baseline="0" noProof="0" dirty="0">
                <a:ln>
                  <a:noFill/>
                </a:ln>
                <a:solidFill>
                  <a:prstClr val="white"/>
                </a:solidFill>
                <a:effectLst/>
                <a:uLnTx/>
                <a:uFillTx/>
                <a:latin typeface="Arial"/>
                <a:ea typeface="+mn-ea"/>
                <a:cs typeface="+mn-cs"/>
              </a:rPr>
              <a:t> and business</a:t>
            </a:r>
            <a:endParaRPr kumimoji="0" lang="en-GB" sz="1000" b="1" i="0" u="none" strike="noStrike" kern="0" cap="none" spc="0" normalizeH="0" baseline="0" noProof="0" dirty="0">
              <a:ln>
                <a:noFill/>
              </a:ln>
              <a:solidFill>
                <a:prstClr val="white"/>
              </a:solidFill>
              <a:effectLst/>
              <a:uLnTx/>
              <a:uFillTx/>
              <a:latin typeface="Arial"/>
              <a:ea typeface="+mn-ea"/>
              <a:cs typeface="+mn-cs"/>
            </a:endParaRPr>
          </a:p>
        </p:txBody>
      </p:sp>
      <p:sp>
        <p:nvSpPr>
          <p:cNvPr id="43" name="Oval 42">
            <a:extLst>
              <a:ext uri="{FF2B5EF4-FFF2-40B4-BE49-F238E27FC236}">
                <a16:creationId xmlns:a16="http://schemas.microsoft.com/office/drawing/2014/main" id="{E785FA4F-7CDF-F644-B68D-EF97C72CB794}"/>
              </a:ext>
            </a:extLst>
          </p:cNvPr>
          <p:cNvSpPr/>
          <p:nvPr/>
        </p:nvSpPr>
        <p:spPr>
          <a:xfrm>
            <a:off x="787146" y="2196256"/>
            <a:ext cx="2135307" cy="648072"/>
          </a:xfrm>
          <a:prstGeom prst="ellipse">
            <a:avLst/>
          </a:prstGeom>
          <a:solidFill>
            <a:srgbClr val="00C11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000" b="1" i="0" u="none" strike="noStrike" kern="0" cap="none" spc="0" normalizeH="0" baseline="0" noProof="0" dirty="0" err="1">
                <a:ln>
                  <a:noFill/>
                </a:ln>
                <a:solidFill>
                  <a:prstClr val="white"/>
                </a:solidFill>
                <a:effectLst/>
                <a:uLnTx/>
                <a:uFillTx/>
                <a:latin typeface="Arial"/>
                <a:ea typeface="+mn-ea"/>
                <a:cs typeface="+mn-cs"/>
              </a:rPr>
              <a:t>Educating</a:t>
            </a:r>
            <a:r>
              <a:rPr kumimoji="0" lang="fi-FI" sz="1000" b="1" i="0" u="none" strike="noStrike" kern="0" cap="none" spc="0" normalizeH="0" baseline="0" noProof="0" dirty="0">
                <a:ln>
                  <a:noFill/>
                </a:ln>
                <a:solidFill>
                  <a:prstClr val="white"/>
                </a:solidFill>
                <a:effectLst/>
                <a:uLnTx/>
                <a:uFillTx/>
                <a:latin typeface="Arial"/>
                <a:ea typeface="+mn-ea"/>
                <a:cs typeface="+mn-cs"/>
              </a:rPr>
              <a:t> </a:t>
            </a:r>
            <a:r>
              <a:rPr kumimoji="0" lang="fi-FI" sz="1000" b="1" i="0" u="none" strike="noStrike" kern="0" cap="none" spc="0" normalizeH="0" baseline="0" noProof="0" dirty="0" err="1">
                <a:ln>
                  <a:noFill/>
                </a:ln>
                <a:solidFill>
                  <a:prstClr val="white"/>
                </a:solidFill>
                <a:effectLst/>
                <a:uLnTx/>
                <a:uFillTx/>
                <a:latin typeface="Arial"/>
                <a:ea typeface="+mn-ea"/>
                <a:cs typeface="+mn-cs"/>
              </a:rPr>
              <a:t>game</a:t>
            </a:r>
            <a:r>
              <a:rPr kumimoji="0" lang="fi-FI" sz="1000" b="1" i="0" u="none" strike="noStrike" kern="0" cap="none" spc="0" normalizeH="0" baseline="0" noProof="0" dirty="0">
                <a:ln>
                  <a:noFill/>
                </a:ln>
                <a:solidFill>
                  <a:prstClr val="white"/>
                </a:solidFill>
                <a:effectLst/>
                <a:uLnTx/>
                <a:uFillTx/>
                <a:latin typeface="Arial"/>
                <a:ea typeface="+mn-ea"/>
                <a:cs typeface="+mn-cs"/>
              </a:rPr>
              <a:t> </a:t>
            </a:r>
            <a:r>
              <a:rPr kumimoji="0" lang="fi-FI" sz="1000" b="1" i="0" u="none" strike="noStrike" kern="0" cap="none" spc="0" normalizeH="0" baseline="0" noProof="0" dirty="0" err="1">
                <a:ln>
                  <a:noFill/>
                </a:ln>
                <a:solidFill>
                  <a:prstClr val="white"/>
                </a:solidFill>
                <a:effectLst/>
                <a:uLnTx/>
                <a:uFillTx/>
                <a:latin typeface="Arial"/>
                <a:ea typeface="+mn-ea"/>
                <a:cs typeface="+mn-cs"/>
              </a:rPr>
              <a:t>changers</a:t>
            </a:r>
            <a:endParaRPr kumimoji="0" lang="en-GB" sz="1000" b="1" i="0" u="none" strike="noStrike" kern="0" cap="none" spc="0" normalizeH="0" baseline="0" noProof="0" dirty="0">
              <a:ln>
                <a:noFill/>
              </a:ln>
              <a:solidFill>
                <a:prstClr val="white"/>
              </a:solidFill>
              <a:effectLst/>
              <a:uLnTx/>
              <a:uFillTx/>
              <a:latin typeface="Arial"/>
              <a:ea typeface="+mn-ea"/>
              <a:cs typeface="+mn-cs"/>
            </a:endParaRPr>
          </a:p>
        </p:txBody>
      </p:sp>
      <p:sp>
        <p:nvSpPr>
          <p:cNvPr id="44" name="Oval 43">
            <a:extLst>
              <a:ext uri="{FF2B5EF4-FFF2-40B4-BE49-F238E27FC236}">
                <a16:creationId xmlns:a16="http://schemas.microsoft.com/office/drawing/2014/main" id="{DEA4C875-0A94-CD4B-87E1-D53C9C5A2A08}"/>
              </a:ext>
            </a:extLst>
          </p:cNvPr>
          <p:cNvSpPr/>
          <p:nvPr/>
        </p:nvSpPr>
        <p:spPr>
          <a:xfrm>
            <a:off x="787146" y="2907335"/>
            <a:ext cx="2135307" cy="648072"/>
          </a:xfrm>
          <a:prstGeom prst="ellipse">
            <a:avLst/>
          </a:prstGeom>
          <a:solidFill>
            <a:srgbClr val="00C11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000" b="1" i="0" u="none" strike="noStrike" kern="0" cap="none" spc="0" normalizeH="0" baseline="0" noProof="0" dirty="0">
                <a:ln>
                  <a:noFill/>
                </a:ln>
                <a:solidFill>
                  <a:prstClr val="white"/>
                </a:solidFill>
                <a:effectLst/>
                <a:uLnTx/>
                <a:uFillTx/>
                <a:latin typeface="Arial"/>
                <a:ea typeface="+mn-ea"/>
                <a:cs typeface="+mn-cs"/>
              </a:rPr>
              <a:t>An </a:t>
            </a:r>
            <a:r>
              <a:rPr kumimoji="0" lang="fi-FI" sz="1000" b="1" i="0" u="none" strike="noStrike" kern="0" cap="none" spc="0" normalizeH="0" baseline="0" noProof="0" dirty="0" err="1">
                <a:ln>
                  <a:noFill/>
                </a:ln>
                <a:solidFill>
                  <a:prstClr val="white"/>
                </a:solidFill>
                <a:effectLst/>
                <a:uLnTx/>
                <a:uFillTx/>
                <a:latin typeface="Arial"/>
                <a:ea typeface="+mn-ea"/>
                <a:cs typeface="+mn-cs"/>
              </a:rPr>
              <a:t>innovative</a:t>
            </a:r>
            <a:r>
              <a:rPr kumimoji="0" lang="fi-FI" sz="1000" b="1" i="0" u="none" strike="noStrike" kern="0" cap="none" spc="0" normalizeH="0" baseline="0" noProof="0" dirty="0">
                <a:ln>
                  <a:noFill/>
                </a:ln>
                <a:solidFill>
                  <a:prstClr val="white"/>
                </a:solidFill>
                <a:effectLst/>
                <a:uLnTx/>
                <a:uFillTx/>
                <a:latin typeface="Arial"/>
                <a:ea typeface="+mn-ea"/>
                <a:cs typeface="+mn-cs"/>
              </a:rPr>
              <a:t> </a:t>
            </a:r>
            <a:r>
              <a:rPr kumimoji="0" lang="fi-FI" sz="1000" b="1" i="0" u="none" strike="noStrike" kern="0" cap="none" spc="0" normalizeH="0" baseline="0" noProof="0" dirty="0" err="1">
                <a:ln>
                  <a:noFill/>
                </a:ln>
                <a:solidFill>
                  <a:prstClr val="white"/>
                </a:solidFill>
                <a:effectLst/>
                <a:uLnTx/>
                <a:uFillTx/>
                <a:latin typeface="Arial"/>
                <a:ea typeface="+mn-ea"/>
                <a:cs typeface="+mn-cs"/>
              </a:rPr>
              <a:t>society</a:t>
            </a:r>
            <a:endParaRPr kumimoji="0" lang="en-GB" sz="1000" b="1" i="0" u="none" strike="noStrike" kern="0" cap="none" spc="0" normalizeH="0" baseline="0" noProof="0" dirty="0">
              <a:ln>
                <a:noFill/>
              </a:ln>
              <a:solidFill>
                <a:prstClr val="white"/>
              </a:solidFill>
              <a:effectLst/>
              <a:uLnTx/>
              <a:uFillTx/>
              <a:latin typeface="Arial"/>
              <a:ea typeface="+mn-ea"/>
              <a:cs typeface="+mn-cs"/>
            </a:endParaRPr>
          </a:p>
        </p:txBody>
      </p:sp>
      <p:sp>
        <p:nvSpPr>
          <p:cNvPr id="45" name="Oval 44">
            <a:extLst>
              <a:ext uri="{FF2B5EF4-FFF2-40B4-BE49-F238E27FC236}">
                <a16:creationId xmlns:a16="http://schemas.microsoft.com/office/drawing/2014/main" id="{DAC312F4-B018-6240-BD68-939AAE2FD976}"/>
              </a:ext>
            </a:extLst>
          </p:cNvPr>
          <p:cNvSpPr/>
          <p:nvPr/>
        </p:nvSpPr>
        <p:spPr>
          <a:xfrm>
            <a:off x="787146" y="3618414"/>
            <a:ext cx="2135307" cy="648072"/>
          </a:xfrm>
          <a:prstGeom prst="ellipse">
            <a:avLst/>
          </a:prstGeom>
          <a:solidFill>
            <a:srgbClr val="00C11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000" b="1" i="0" u="none" strike="noStrike" kern="0" cap="none" spc="0" normalizeH="0" baseline="0" noProof="0" dirty="0" err="1">
                <a:ln>
                  <a:noFill/>
                </a:ln>
                <a:solidFill>
                  <a:prstClr val="white"/>
                </a:solidFill>
                <a:effectLst/>
                <a:uLnTx/>
                <a:uFillTx/>
                <a:latin typeface="Arial"/>
                <a:ea typeface="+mn-ea"/>
                <a:cs typeface="+mn-cs"/>
              </a:rPr>
              <a:t>Revewing</a:t>
            </a:r>
            <a:r>
              <a:rPr kumimoji="0" lang="fi-FI" sz="1000" b="1" i="0" u="none" strike="noStrike" kern="0" cap="none" spc="0" normalizeH="0" baseline="0" noProof="0" dirty="0">
                <a:ln>
                  <a:noFill/>
                </a:ln>
                <a:solidFill>
                  <a:prstClr val="white"/>
                </a:solidFill>
                <a:effectLst/>
                <a:uLnTx/>
                <a:uFillTx/>
                <a:latin typeface="Arial"/>
                <a:ea typeface="+mn-ea"/>
                <a:cs typeface="+mn-cs"/>
              </a:rPr>
              <a:t> </a:t>
            </a:r>
            <a:r>
              <a:rPr kumimoji="0" lang="fi-FI" sz="1000" b="1" i="0" u="none" strike="noStrike" kern="0" cap="none" spc="0" normalizeH="0" baseline="0" noProof="0" dirty="0" err="1">
                <a:ln>
                  <a:noFill/>
                </a:ln>
                <a:solidFill>
                  <a:prstClr val="white"/>
                </a:solidFill>
                <a:effectLst/>
                <a:uLnTx/>
                <a:uFillTx/>
                <a:latin typeface="Arial"/>
                <a:ea typeface="+mn-ea"/>
                <a:cs typeface="+mn-cs"/>
              </a:rPr>
              <a:t>society</a:t>
            </a:r>
            <a:r>
              <a:rPr kumimoji="0" lang="fi-FI" sz="1000" b="1" i="0" u="none" strike="noStrike" kern="0" cap="none" spc="0" normalizeH="0" baseline="0" noProof="0" dirty="0">
                <a:ln>
                  <a:noFill/>
                </a:ln>
                <a:solidFill>
                  <a:prstClr val="white"/>
                </a:solidFill>
                <a:effectLst/>
                <a:uLnTx/>
                <a:uFillTx/>
                <a:latin typeface="Arial"/>
                <a:ea typeface="+mn-ea"/>
                <a:cs typeface="+mn-cs"/>
              </a:rPr>
              <a:t> </a:t>
            </a:r>
            <a:r>
              <a:rPr kumimoji="0" lang="fi-FI" sz="1000" b="1" i="0" u="none" strike="noStrike" kern="0" cap="none" spc="0" normalizeH="0" baseline="0" noProof="0" dirty="0" err="1">
                <a:ln>
                  <a:noFill/>
                </a:ln>
                <a:solidFill>
                  <a:prstClr val="white"/>
                </a:solidFill>
                <a:effectLst/>
                <a:uLnTx/>
                <a:uFillTx/>
                <a:latin typeface="Arial"/>
                <a:ea typeface="+mn-ea"/>
                <a:cs typeface="+mn-cs"/>
              </a:rPr>
              <a:t>by</a:t>
            </a:r>
            <a:r>
              <a:rPr kumimoji="0" lang="fi-FI" sz="1000" b="1" i="0" u="none" strike="noStrike" kern="0" cap="none" spc="0" normalizeH="0" baseline="0" noProof="0" dirty="0">
                <a:ln>
                  <a:noFill/>
                </a:ln>
                <a:solidFill>
                  <a:prstClr val="white"/>
                </a:solidFill>
                <a:effectLst/>
                <a:uLnTx/>
                <a:uFillTx/>
                <a:latin typeface="Arial"/>
                <a:ea typeface="+mn-ea"/>
                <a:cs typeface="+mn-cs"/>
              </a:rPr>
              <a:t> </a:t>
            </a:r>
            <a:r>
              <a:rPr kumimoji="0" lang="fi-FI" sz="1000" b="1" i="0" u="none" strike="noStrike" kern="0" cap="none" spc="0" normalizeH="0" baseline="0" noProof="0" dirty="0" err="1">
                <a:ln>
                  <a:noFill/>
                </a:ln>
                <a:solidFill>
                  <a:prstClr val="white"/>
                </a:solidFill>
                <a:effectLst/>
                <a:uLnTx/>
                <a:uFillTx/>
                <a:latin typeface="Arial"/>
                <a:ea typeface="+mn-ea"/>
                <a:cs typeface="+mn-cs"/>
              </a:rPr>
              <a:t>art</a:t>
            </a:r>
            <a:r>
              <a:rPr kumimoji="0" lang="fi-FI" sz="1000" b="1" i="0" u="none" strike="noStrike" kern="0" cap="none" spc="0" normalizeH="0" baseline="0" noProof="0" dirty="0">
                <a:ln>
                  <a:noFill/>
                </a:ln>
                <a:solidFill>
                  <a:prstClr val="white"/>
                </a:solidFill>
                <a:effectLst/>
                <a:uLnTx/>
                <a:uFillTx/>
                <a:latin typeface="Arial"/>
                <a:ea typeface="+mn-ea"/>
                <a:cs typeface="+mn-cs"/>
              </a:rPr>
              <a:t>, </a:t>
            </a:r>
            <a:r>
              <a:rPr kumimoji="0" lang="fi-FI" sz="1000" b="1" i="0" u="none" strike="noStrike" kern="0" cap="none" spc="0" normalizeH="0" baseline="0" noProof="0" dirty="0" err="1">
                <a:ln>
                  <a:noFill/>
                </a:ln>
                <a:solidFill>
                  <a:prstClr val="white"/>
                </a:solidFill>
                <a:effectLst/>
                <a:uLnTx/>
                <a:uFillTx/>
                <a:latin typeface="Arial"/>
                <a:ea typeface="+mn-ea"/>
                <a:cs typeface="+mn-cs"/>
              </a:rPr>
              <a:t>creativity</a:t>
            </a:r>
            <a:r>
              <a:rPr kumimoji="0" lang="fi-FI" sz="1000" b="1" i="0" u="none" strike="noStrike" kern="0" cap="none" spc="0" normalizeH="0" baseline="0" noProof="0" dirty="0">
                <a:ln>
                  <a:noFill/>
                </a:ln>
                <a:solidFill>
                  <a:prstClr val="white"/>
                </a:solidFill>
                <a:effectLst/>
                <a:uLnTx/>
                <a:uFillTx/>
                <a:latin typeface="Arial"/>
                <a:ea typeface="+mn-ea"/>
                <a:cs typeface="+mn-cs"/>
              </a:rPr>
              <a:t> and design</a:t>
            </a:r>
            <a:endParaRPr kumimoji="0" lang="en-GB" sz="1000" b="1" i="0" u="none" strike="noStrike" kern="0" cap="none" spc="0" normalizeH="0" baseline="0" noProof="0" dirty="0">
              <a:ln>
                <a:noFill/>
              </a:ln>
              <a:solidFill>
                <a:prstClr val="white"/>
              </a:solidFill>
              <a:effectLst/>
              <a:uLnTx/>
              <a:uFillTx/>
              <a:latin typeface="Arial"/>
              <a:ea typeface="+mn-ea"/>
              <a:cs typeface="+mn-cs"/>
            </a:endParaRPr>
          </a:p>
        </p:txBody>
      </p:sp>
      <p:sp>
        <p:nvSpPr>
          <p:cNvPr id="46" name="Right Arrow 45">
            <a:extLst>
              <a:ext uri="{FF2B5EF4-FFF2-40B4-BE49-F238E27FC236}">
                <a16:creationId xmlns:a16="http://schemas.microsoft.com/office/drawing/2014/main" id="{219DFBE0-170D-9B4A-8BE8-B0C7E94DEDAE}"/>
              </a:ext>
            </a:extLst>
          </p:cNvPr>
          <p:cNvSpPr/>
          <p:nvPr/>
        </p:nvSpPr>
        <p:spPr>
          <a:xfrm>
            <a:off x="3022125" y="2277976"/>
            <a:ext cx="576064" cy="484632"/>
          </a:xfrm>
          <a:prstGeom prst="rightArrow">
            <a:avLst/>
          </a:prstGeom>
          <a:solidFill>
            <a:srgbClr val="00C03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A3265C98-8813-6D45-A43B-0AAB8261D1E4}"/>
              </a:ext>
            </a:extLst>
          </p:cNvPr>
          <p:cNvSpPr/>
          <p:nvPr/>
        </p:nvSpPr>
        <p:spPr>
          <a:xfrm>
            <a:off x="3697861" y="774098"/>
            <a:ext cx="2019068" cy="489168"/>
          </a:xfrm>
          <a:prstGeom prst="rect">
            <a:avLst/>
          </a:prstGeom>
          <a:solidFill>
            <a:srgbClr val="03C170">
              <a:alpha val="80000"/>
            </a:srgbClr>
          </a:solidFill>
          <a:ln w="25400" cap="flat" cmpd="sng" algn="ctr">
            <a:noFill/>
            <a:prstDash val="solid"/>
          </a:ln>
          <a:effectLst/>
        </p:spPr>
        <p:txBody>
          <a:bodyPr rtlCol="0" anchor="ctr"/>
          <a:lstStyle/>
          <a:p>
            <a:pPr lvl="0" algn="ctr" defTabSz="914400"/>
            <a:r>
              <a:rPr lang="fi-FI" sz="1000" b="1" kern="0" dirty="0" err="1">
                <a:solidFill>
                  <a:prstClr val="white"/>
                </a:solidFill>
              </a:rPr>
              <a:t>experimental</a:t>
            </a:r>
            <a:r>
              <a:rPr lang="fi-FI" sz="1000" b="1" kern="0" dirty="0">
                <a:solidFill>
                  <a:prstClr val="white"/>
                </a:solidFill>
              </a:rPr>
              <a:t> </a:t>
            </a:r>
            <a:r>
              <a:rPr lang="fi-FI" sz="1000" b="1" kern="0" dirty="0" err="1">
                <a:solidFill>
                  <a:prstClr val="white"/>
                </a:solidFill>
              </a:rPr>
              <a:t>spaces</a:t>
            </a:r>
            <a:r>
              <a:rPr lang="fi-FI" sz="1000" b="1" kern="0" dirty="0">
                <a:solidFill>
                  <a:prstClr val="white"/>
                </a:solidFill>
              </a:rPr>
              <a:t> </a:t>
            </a:r>
            <a:r>
              <a:rPr lang="fi-FI" sz="1000" b="1" kern="0" dirty="0" err="1">
                <a:solidFill>
                  <a:prstClr val="white"/>
                </a:solidFill>
              </a:rPr>
              <a:t>created</a:t>
            </a:r>
            <a:r>
              <a:rPr lang="fi-FI" sz="1000" b="1" kern="0" dirty="0">
                <a:solidFill>
                  <a:prstClr val="white"/>
                </a:solidFill>
              </a:rPr>
              <a:t> </a:t>
            </a:r>
            <a:r>
              <a:rPr lang="fi-FI" sz="1000" b="1" kern="0" dirty="0" err="1">
                <a:solidFill>
                  <a:prstClr val="white"/>
                </a:solidFill>
              </a:rPr>
              <a:t>together</a:t>
            </a:r>
            <a:r>
              <a:rPr lang="fi-FI" sz="1000" b="1" kern="0" dirty="0">
                <a:solidFill>
                  <a:prstClr val="white"/>
                </a:solidFill>
              </a:rPr>
              <a:t> </a:t>
            </a:r>
            <a:r>
              <a:rPr lang="fi-FI" sz="1000" b="1" kern="0" dirty="0" err="1">
                <a:solidFill>
                  <a:prstClr val="white"/>
                </a:solidFill>
              </a:rPr>
              <a:t>with</a:t>
            </a:r>
            <a:r>
              <a:rPr lang="fi-FI" sz="1000" b="1" kern="0" dirty="0">
                <a:solidFill>
                  <a:prstClr val="white"/>
                </a:solidFill>
              </a:rPr>
              <a:t> </a:t>
            </a:r>
            <a:r>
              <a:rPr lang="fi-FI" sz="1000" b="1" kern="0" dirty="0" err="1">
                <a:solidFill>
                  <a:prstClr val="white"/>
                </a:solidFill>
              </a:rPr>
              <a:t>experts</a:t>
            </a:r>
            <a:endParaRPr lang="fi-FI" sz="1000" b="1" kern="0" dirty="0">
              <a:solidFill>
                <a:prstClr val="white"/>
              </a:solidFill>
            </a:endParaRPr>
          </a:p>
        </p:txBody>
      </p:sp>
      <p:sp>
        <p:nvSpPr>
          <p:cNvPr id="48" name="Rectangle 47">
            <a:extLst>
              <a:ext uri="{FF2B5EF4-FFF2-40B4-BE49-F238E27FC236}">
                <a16:creationId xmlns:a16="http://schemas.microsoft.com/office/drawing/2014/main" id="{51EECF8B-9889-FA49-8482-9B85994767D8}"/>
              </a:ext>
            </a:extLst>
          </p:cNvPr>
          <p:cNvSpPr/>
          <p:nvPr/>
        </p:nvSpPr>
        <p:spPr>
          <a:xfrm>
            <a:off x="3697861" y="1373396"/>
            <a:ext cx="2019068" cy="648072"/>
          </a:xfrm>
          <a:prstGeom prst="rect">
            <a:avLst/>
          </a:prstGeom>
          <a:solidFill>
            <a:srgbClr val="03C170">
              <a:alpha val="80000"/>
            </a:srgbClr>
          </a:solidFill>
          <a:ln w="25400" cap="flat" cmpd="sng" algn="ctr">
            <a:noFill/>
            <a:prstDash val="solid"/>
          </a:ln>
          <a:effectLst/>
        </p:spPr>
        <p:txBody>
          <a:bodyPr rtlCol="0" anchor="ctr"/>
          <a:lstStyle/>
          <a:p>
            <a:pPr lvl="0" algn="ctr" defTabSz="914400"/>
            <a:r>
              <a:rPr lang="fi-FI" sz="1000" b="1" kern="0" dirty="0" err="1">
                <a:solidFill>
                  <a:prstClr val="white"/>
                </a:solidFill>
              </a:rPr>
              <a:t>support</a:t>
            </a:r>
            <a:r>
              <a:rPr lang="fi-FI" sz="1000" b="1" kern="0" dirty="0">
                <a:solidFill>
                  <a:prstClr val="white"/>
                </a:solidFill>
              </a:rPr>
              <a:t> </a:t>
            </a:r>
            <a:r>
              <a:rPr lang="fi-FI" sz="1000" b="1" kern="0" dirty="0" err="1">
                <a:solidFill>
                  <a:prstClr val="white"/>
                </a:solidFill>
              </a:rPr>
              <a:t>thematic</a:t>
            </a:r>
            <a:r>
              <a:rPr lang="fi-FI" sz="1000" b="1" kern="0" dirty="0">
                <a:solidFill>
                  <a:prstClr val="white"/>
                </a:solidFill>
              </a:rPr>
              <a:t>, </a:t>
            </a:r>
            <a:r>
              <a:rPr lang="fi-FI" sz="1000" b="1" kern="0" dirty="0" err="1">
                <a:solidFill>
                  <a:prstClr val="white"/>
                </a:solidFill>
              </a:rPr>
              <a:t>multidisciplinary</a:t>
            </a:r>
            <a:r>
              <a:rPr lang="fi-FI" sz="1000" b="1" kern="0" dirty="0">
                <a:solidFill>
                  <a:prstClr val="white"/>
                </a:solidFill>
              </a:rPr>
              <a:t> </a:t>
            </a:r>
            <a:r>
              <a:rPr lang="fi-FI" sz="1000" b="1" kern="0" dirty="0" err="1">
                <a:solidFill>
                  <a:prstClr val="white"/>
                </a:solidFill>
              </a:rPr>
              <a:t>clusters</a:t>
            </a:r>
            <a:r>
              <a:rPr lang="fi-FI" sz="1000" b="1" kern="0" dirty="0">
                <a:solidFill>
                  <a:prstClr val="white"/>
                </a:solidFill>
              </a:rPr>
              <a:t> and open </a:t>
            </a:r>
            <a:r>
              <a:rPr lang="fi-FI" sz="1000" b="1" kern="0" dirty="0" err="1">
                <a:solidFill>
                  <a:prstClr val="white"/>
                </a:solidFill>
              </a:rPr>
              <a:t>innovation</a:t>
            </a:r>
            <a:endParaRPr lang="fi-FI" sz="1000" b="1" kern="0" dirty="0">
              <a:solidFill>
                <a:prstClr val="white"/>
              </a:solidFill>
            </a:endParaRPr>
          </a:p>
        </p:txBody>
      </p:sp>
      <p:sp>
        <p:nvSpPr>
          <p:cNvPr id="49" name="Rectangle 48">
            <a:extLst>
              <a:ext uri="{FF2B5EF4-FFF2-40B4-BE49-F238E27FC236}">
                <a16:creationId xmlns:a16="http://schemas.microsoft.com/office/drawing/2014/main" id="{471B2EE2-FDBA-AB4C-BFBE-62636E6961E3}"/>
              </a:ext>
            </a:extLst>
          </p:cNvPr>
          <p:cNvSpPr/>
          <p:nvPr/>
        </p:nvSpPr>
        <p:spPr>
          <a:xfrm>
            <a:off x="3697861" y="2131598"/>
            <a:ext cx="2033833" cy="488394"/>
          </a:xfrm>
          <a:prstGeom prst="rect">
            <a:avLst/>
          </a:prstGeom>
          <a:solidFill>
            <a:srgbClr val="03C170">
              <a:alpha val="80000"/>
            </a:srgbClr>
          </a:solidFill>
          <a:ln w="25400" cap="flat" cmpd="sng" algn="ctr">
            <a:noFill/>
            <a:prstDash val="solid"/>
          </a:ln>
          <a:effectLst/>
        </p:spPr>
        <p:txBody>
          <a:bodyPr rtlCol="0" anchor="ctr"/>
          <a:lstStyle/>
          <a:p>
            <a:pPr lvl="0" algn="ctr" defTabSz="914400"/>
            <a:r>
              <a:rPr lang="fi-FI" sz="1000" b="1" kern="0" dirty="0" err="1">
                <a:solidFill>
                  <a:prstClr val="white"/>
                </a:solidFill>
              </a:rPr>
              <a:t>inspiring</a:t>
            </a:r>
            <a:r>
              <a:rPr lang="fi-FI" sz="1000" b="1" kern="0" dirty="0">
                <a:solidFill>
                  <a:prstClr val="white"/>
                </a:solidFill>
              </a:rPr>
              <a:t> and </a:t>
            </a:r>
            <a:r>
              <a:rPr lang="fi-FI" sz="1000" b="1" kern="0" dirty="0" err="1">
                <a:solidFill>
                  <a:prstClr val="white"/>
                </a:solidFill>
              </a:rPr>
              <a:t>productive</a:t>
            </a:r>
            <a:r>
              <a:rPr lang="fi-FI" sz="1000" b="1" kern="0" dirty="0">
                <a:solidFill>
                  <a:prstClr val="white"/>
                </a:solidFill>
              </a:rPr>
              <a:t> </a:t>
            </a:r>
            <a:r>
              <a:rPr lang="fi-FI" sz="1000" b="1" kern="0" dirty="0" err="1">
                <a:solidFill>
                  <a:prstClr val="white"/>
                </a:solidFill>
              </a:rPr>
              <a:t>spaces</a:t>
            </a:r>
            <a:r>
              <a:rPr lang="fi-FI" sz="1000" b="1" kern="0" dirty="0">
                <a:solidFill>
                  <a:prstClr val="white"/>
                </a:solidFill>
              </a:rPr>
              <a:t>, </a:t>
            </a:r>
            <a:r>
              <a:rPr lang="fi-FI" sz="1000" b="1" kern="0" dirty="0" err="1">
                <a:solidFill>
                  <a:prstClr val="white"/>
                </a:solidFill>
              </a:rPr>
              <a:t>digital</a:t>
            </a:r>
            <a:r>
              <a:rPr lang="fi-FI" sz="1000" b="1" kern="0" dirty="0">
                <a:solidFill>
                  <a:prstClr val="white"/>
                </a:solidFill>
              </a:rPr>
              <a:t> </a:t>
            </a:r>
            <a:r>
              <a:rPr lang="fi-FI" sz="1000" b="1" kern="0" dirty="0" err="1">
                <a:solidFill>
                  <a:prstClr val="white"/>
                </a:solidFill>
              </a:rPr>
              <a:t>solutions</a:t>
            </a:r>
            <a:endParaRPr lang="fi-FI" sz="1000" b="1" kern="0" dirty="0">
              <a:solidFill>
                <a:prstClr val="white"/>
              </a:solidFill>
            </a:endParaRPr>
          </a:p>
        </p:txBody>
      </p:sp>
      <p:sp>
        <p:nvSpPr>
          <p:cNvPr id="50" name="Rectangle 49">
            <a:extLst>
              <a:ext uri="{FF2B5EF4-FFF2-40B4-BE49-F238E27FC236}">
                <a16:creationId xmlns:a16="http://schemas.microsoft.com/office/drawing/2014/main" id="{F354412E-A2FC-CB4C-B36F-A81C92766428}"/>
              </a:ext>
            </a:extLst>
          </p:cNvPr>
          <p:cNvSpPr/>
          <p:nvPr/>
        </p:nvSpPr>
        <p:spPr>
          <a:xfrm>
            <a:off x="3697861" y="2730123"/>
            <a:ext cx="2033833" cy="648072"/>
          </a:xfrm>
          <a:prstGeom prst="rect">
            <a:avLst/>
          </a:prstGeom>
          <a:solidFill>
            <a:srgbClr val="03C170">
              <a:alpha val="80000"/>
            </a:srgbClr>
          </a:solidFill>
          <a:ln w="25400" cap="flat" cmpd="sng" algn="ctr">
            <a:noFill/>
            <a:prstDash val="solid"/>
          </a:ln>
          <a:effectLst/>
        </p:spPr>
        <p:txBody>
          <a:bodyPr rtlCol="0" anchor="ctr"/>
          <a:lstStyle/>
          <a:p>
            <a:pPr lvl="0" algn="ctr" defTabSz="914400"/>
            <a:r>
              <a:rPr lang="fi-FI" sz="1000" b="1" kern="0" dirty="0" err="1">
                <a:solidFill>
                  <a:prstClr val="white"/>
                </a:solidFill>
              </a:rPr>
              <a:t>exemplary</a:t>
            </a:r>
            <a:r>
              <a:rPr lang="fi-FI" sz="1000" b="1" kern="0" dirty="0">
                <a:solidFill>
                  <a:prstClr val="white"/>
                </a:solidFill>
              </a:rPr>
              <a:t> </a:t>
            </a:r>
            <a:r>
              <a:rPr lang="fi-FI" sz="1000" b="1" kern="0" dirty="0" err="1">
                <a:solidFill>
                  <a:prstClr val="white"/>
                </a:solidFill>
              </a:rPr>
              <a:t>university</a:t>
            </a:r>
            <a:r>
              <a:rPr lang="fi-FI" sz="1000" b="1" kern="0" dirty="0">
                <a:solidFill>
                  <a:prstClr val="white"/>
                </a:solidFill>
              </a:rPr>
              <a:t> campus </a:t>
            </a:r>
            <a:r>
              <a:rPr lang="fi-FI" sz="1000" b="1" kern="0" dirty="0" err="1">
                <a:solidFill>
                  <a:prstClr val="white"/>
                </a:solidFill>
              </a:rPr>
              <a:t>supporting</a:t>
            </a:r>
            <a:endParaRPr lang="fi-FI" sz="1000" b="1" kern="0" dirty="0">
              <a:solidFill>
                <a:prstClr val="white"/>
              </a:solidFill>
            </a:endParaRPr>
          </a:p>
          <a:p>
            <a:pPr lvl="0" algn="ctr" defTabSz="914400"/>
            <a:r>
              <a:rPr lang="fi-FI" sz="1000" b="1" kern="0" dirty="0" err="1">
                <a:solidFill>
                  <a:prstClr val="white"/>
                </a:solidFill>
              </a:rPr>
              <a:t>sustainable</a:t>
            </a:r>
            <a:r>
              <a:rPr lang="fi-FI" sz="1000" b="1" kern="0" dirty="0">
                <a:solidFill>
                  <a:prstClr val="white"/>
                </a:solidFill>
              </a:rPr>
              <a:t> </a:t>
            </a:r>
            <a:r>
              <a:rPr lang="fi-FI" sz="1000" b="1" kern="0" dirty="0" err="1">
                <a:solidFill>
                  <a:prstClr val="white"/>
                </a:solidFill>
              </a:rPr>
              <a:t>development</a:t>
            </a:r>
            <a:endParaRPr lang="fi-FI" sz="1000" b="1" kern="0" dirty="0">
              <a:solidFill>
                <a:prstClr val="white"/>
              </a:solidFill>
            </a:endParaRPr>
          </a:p>
        </p:txBody>
      </p:sp>
      <p:sp>
        <p:nvSpPr>
          <p:cNvPr id="51" name="Rectangle 50">
            <a:extLst>
              <a:ext uri="{FF2B5EF4-FFF2-40B4-BE49-F238E27FC236}">
                <a16:creationId xmlns:a16="http://schemas.microsoft.com/office/drawing/2014/main" id="{B18913CB-45A6-A341-A806-0BBD8F08F2C4}"/>
              </a:ext>
            </a:extLst>
          </p:cNvPr>
          <p:cNvSpPr/>
          <p:nvPr/>
        </p:nvSpPr>
        <p:spPr>
          <a:xfrm>
            <a:off x="3697861" y="3488326"/>
            <a:ext cx="2033833" cy="742538"/>
          </a:xfrm>
          <a:prstGeom prst="rect">
            <a:avLst/>
          </a:prstGeom>
          <a:solidFill>
            <a:srgbClr val="03C170">
              <a:alpha val="80000"/>
            </a:srgbClr>
          </a:solidFill>
          <a:ln w="25400" cap="flat" cmpd="sng" algn="ctr">
            <a:noFill/>
            <a:prstDash val="solid"/>
          </a:ln>
          <a:effectLst/>
        </p:spPr>
        <p:txBody>
          <a:bodyPr rtlCol="0" anchor="ctr"/>
          <a:lstStyle/>
          <a:p>
            <a:pPr lvl="0" algn="ctr" defTabSz="914400"/>
            <a:r>
              <a:rPr lang="fi-FI" sz="1000" b="1" kern="0" dirty="0" err="1">
                <a:solidFill>
                  <a:prstClr val="white"/>
                </a:solidFill>
              </a:rPr>
              <a:t>new</a:t>
            </a:r>
            <a:r>
              <a:rPr lang="fi-FI" sz="1000" b="1" kern="0" dirty="0">
                <a:solidFill>
                  <a:prstClr val="white"/>
                </a:solidFill>
              </a:rPr>
              <a:t> </a:t>
            </a:r>
            <a:r>
              <a:rPr lang="fi-FI" sz="1000" b="1" kern="0" dirty="0" err="1">
                <a:solidFill>
                  <a:prstClr val="white"/>
                </a:solidFill>
              </a:rPr>
              <a:t>ways</a:t>
            </a:r>
            <a:r>
              <a:rPr lang="fi-FI" sz="1000" b="1" kern="0" dirty="0">
                <a:solidFill>
                  <a:prstClr val="white"/>
                </a:solidFill>
              </a:rPr>
              <a:t> of </a:t>
            </a:r>
            <a:r>
              <a:rPr lang="fi-FI" sz="1000" b="1" kern="0" dirty="0" err="1">
                <a:solidFill>
                  <a:prstClr val="white"/>
                </a:solidFill>
              </a:rPr>
              <a:t>working</a:t>
            </a:r>
            <a:r>
              <a:rPr lang="fi-FI" sz="1000" b="1" kern="0" dirty="0">
                <a:solidFill>
                  <a:prstClr val="white"/>
                </a:solidFill>
              </a:rPr>
              <a:t>, </a:t>
            </a:r>
            <a:r>
              <a:rPr lang="fi-FI" sz="1000" b="1" kern="0" dirty="0" err="1">
                <a:solidFill>
                  <a:prstClr val="white"/>
                </a:solidFill>
              </a:rPr>
              <a:t>shared</a:t>
            </a:r>
            <a:r>
              <a:rPr lang="fi-FI" sz="1000" b="1" kern="0" dirty="0">
                <a:solidFill>
                  <a:prstClr val="white"/>
                </a:solidFill>
              </a:rPr>
              <a:t> </a:t>
            </a:r>
            <a:r>
              <a:rPr lang="fi-FI" sz="1000" b="1" kern="0" dirty="0" err="1">
                <a:solidFill>
                  <a:prstClr val="white"/>
                </a:solidFill>
              </a:rPr>
              <a:t>spaces</a:t>
            </a:r>
            <a:r>
              <a:rPr lang="fi-FI" sz="1000" b="1" kern="0" dirty="0">
                <a:solidFill>
                  <a:prstClr val="white"/>
                </a:solidFill>
              </a:rPr>
              <a:t>, </a:t>
            </a:r>
            <a:r>
              <a:rPr lang="fi-FI" sz="1000" b="1" kern="0" dirty="0" err="1">
                <a:solidFill>
                  <a:prstClr val="white"/>
                </a:solidFill>
              </a:rPr>
              <a:t>diversity</a:t>
            </a:r>
            <a:r>
              <a:rPr lang="fi-FI" sz="1000" b="1" kern="0" dirty="0">
                <a:solidFill>
                  <a:prstClr val="white"/>
                </a:solidFill>
              </a:rPr>
              <a:t>, </a:t>
            </a:r>
            <a:r>
              <a:rPr lang="fi-FI" sz="1000" b="1" kern="0" dirty="0" err="1">
                <a:solidFill>
                  <a:prstClr val="white"/>
                </a:solidFill>
              </a:rPr>
              <a:t>mobility</a:t>
            </a:r>
            <a:r>
              <a:rPr lang="fi-FI" sz="1000" b="1" kern="0" dirty="0">
                <a:solidFill>
                  <a:prstClr val="white"/>
                </a:solidFill>
              </a:rPr>
              <a:t>, </a:t>
            </a:r>
            <a:r>
              <a:rPr lang="fi-FI" sz="1000" b="1" kern="0" dirty="0" err="1">
                <a:solidFill>
                  <a:prstClr val="white"/>
                </a:solidFill>
              </a:rPr>
              <a:t>flexibility</a:t>
            </a:r>
            <a:r>
              <a:rPr lang="fi-FI" sz="1000" b="1" kern="0" dirty="0">
                <a:solidFill>
                  <a:prstClr val="white"/>
                </a:solidFill>
              </a:rPr>
              <a:t>, </a:t>
            </a:r>
            <a:r>
              <a:rPr lang="fi-FI" sz="1000" b="1" kern="0" dirty="0" err="1">
                <a:solidFill>
                  <a:prstClr val="white"/>
                </a:solidFill>
              </a:rPr>
              <a:t>co-creation</a:t>
            </a:r>
            <a:r>
              <a:rPr lang="fi-FI" sz="1000" b="1" kern="0" dirty="0">
                <a:solidFill>
                  <a:prstClr val="white"/>
                </a:solidFill>
              </a:rPr>
              <a:t> and </a:t>
            </a:r>
            <a:r>
              <a:rPr lang="fi-FI" sz="1000" b="1" kern="0" dirty="0" err="1">
                <a:solidFill>
                  <a:prstClr val="white"/>
                </a:solidFill>
              </a:rPr>
              <a:t>wellbeing</a:t>
            </a:r>
            <a:endParaRPr lang="fi-FI" sz="1000" b="1" kern="0" dirty="0">
              <a:solidFill>
                <a:prstClr val="white"/>
              </a:solidFill>
            </a:endParaRPr>
          </a:p>
        </p:txBody>
      </p:sp>
      <p:sp>
        <p:nvSpPr>
          <p:cNvPr id="52" name="Right Arrow 51">
            <a:extLst>
              <a:ext uri="{FF2B5EF4-FFF2-40B4-BE49-F238E27FC236}">
                <a16:creationId xmlns:a16="http://schemas.microsoft.com/office/drawing/2014/main" id="{61BDC71F-5C0A-934C-8B10-A8B8985BE2B4}"/>
              </a:ext>
            </a:extLst>
          </p:cNvPr>
          <p:cNvSpPr/>
          <p:nvPr/>
        </p:nvSpPr>
        <p:spPr>
          <a:xfrm>
            <a:off x="5915847" y="2277976"/>
            <a:ext cx="576064" cy="484632"/>
          </a:xfrm>
          <a:prstGeom prst="rightArrow">
            <a:avLst/>
          </a:prstGeom>
          <a:solidFill>
            <a:srgbClr val="00C6AE">
              <a:alpha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313B1F86-3EEC-A64F-8FC0-728B2AD22542}"/>
              </a:ext>
            </a:extLst>
          </p:cNvPr>
          <p:cNvSpPr/>
          <p:nvPr/>
        </p:nvSpPr>
        <p:spPr>
          <a:xfrm>
            <a:off x="6676065" y="774098"/>
            <a:ext cx="1772996" cy="599298"/>
          </a:xfrm>
          <a:prstGeom prst="rect">
            <a:avLst/>
          </a:prstGeom>
          <a:solidFill>
            <a:srgbClr val="01AAC9">
              <a:alpha val="80000"/>
            </a:srgbClr>
          </a:solidFill>
          <a:ln w="25400" cap="flat" cmpd="sng" algn="ctr">
            <a:noFill/>
            <a:prstDash val="solid"/>
          </a:ln>
          <a:effectLst/>
        </p:spPr>
        <p:txBody>
          <a:bodyPr rtlCol="0" anchor="ctr"/>
          <a:lstStyle/>
          <a:p>
            <a:pPr marL="88900" lvl="0" indent="-88900" defTabSz="914400">
              <a:buFont typeface="Arial" panose="020B0604020202020204" pitchFamily="34" charset="0"/>
              <a:buChar char="•"/>
              <a:defRPr/>
            </a:pPr>
            <a:r>
              <a:rPr lang="fi-FI" sz="800" b="1" kern="0" dirty="0" err="1">
                <a:solidFill>
                  <a:prstClr val="white"/>
                </a:solidFill>
              </a:rPr>
              <a:t>Wise</a:t>
            </a:r>
            <a:r>
              <a:rPr lang="fi-FI" sz="800" b="1" kern="0" dirty="0">
                <a:solidFill>
                  <a:prstClr val="white"/>
                </a:solidFill>
              </a:rPr>
              <a:t> </a:t>
            </a:r>
            <a:r>
              <a:rPr lang="fi-FI" sz="800" b="1" kern="0" dirty="0" err="1">
                <a:solidFill>
                  <a:prstClr val="white"/>
                </a:solidFill>
              </a:rPr>
              <a:t>mobility</a:t>
            </a:r>
            <a:endParaRPr lang="fi-FI" sz="800" b="1" kern="0" dirty="0">
              <a:solidFill>
                <a:prstClr val="white"/>
              </a:solidFill>
            </a:endParaRPr>
          </a:p>
          <a:p>
            <a:pPr marL="88900" lvl="0" indent="-88900" defTabSz="914400">
              <a:buFont typeface="Arial" panose="020B0604020202020204" pitchFamily="34" charset="0"/>
              <a:buChar char="•"/>
              <a:defRPr/>
            </a:pPr>
            <a:r>
              <a:rPr lang="fi-FI" sz="800" b="1" kern="0" dirty="0">
                <a:solidFill>
                  <a:prstClr val="white"/>
                </a:solidFill>
              </a:rPr>
              <a:t>Building </a:t>
            </a:r>
            <a:r>
              <a:rPr lang="fi-FI" sz="800" b="1" kern="0" dirty="0" err="1">
                <a:solidFill>
                  <a:prstClr val="white"/>
                </a:solidFill>
              </a:rPr>
              <a:t>heritage</a:t>
            </a:r>
            <a:r>
              <a:rPr lang="fi-FI" sz="800" b="1" kern="0" dirty="0">
                <a:solidFill>
                  <a:prstClr val="white"/>
                </a:solidFill>
              </a:rPr>
              <a:t> and </a:t>
            </a:r>
            <a:r>
              <a:rPr lang="fi-FI" sz="800" b="1" kern="0" dirty="0" err="1">
                <a:solidFill>
                  <a:prstClr val="white"/>
                </a:solidFill>
              </a:rPr>
              <a:t>future</a:t>
            </a:r>
            <a:endParaRPr lang="fi-FI" sz="800" b="1" kern="0" dirty="0">
              <a:solidFill>
                <a:prstClr val="white"/>
              </a:solidFill>
            </a:endParaRPr>
          </a:p>
          <a:p>
            <a:pPr marL="88900" indent="-88900" defTabSz="914400">
              <a:buFont typeface="Arial" panose="020B0604020202020204" pitchFamily="34" charset="0"/>
              <a:buChar char="•"/>
              <a:defRPr/>
            </a:pPr>
            <a:r>
              <a:rPr lang="fi-FI" sz="800" b="1" kern="0" dirty="0" err="1">
                <a:solidFill>
                  <a:prstClr val="white"/>
                </a:solidFill>
              </a:rPr>
              <a:t>Outdoor</a:t>
            </a:r>
            <a:r>
              <a:rPr lang="fi-FI" sz="800" b="1" kern="0" dirty="0">
                <a:solidFill>
                  <a:prstClr val="white"/>
                </a:solidFill>
              </a:rPr>
              <a:t> </a:t>
            </a:r>
            <a:r>
              <a:rPr lang="fi-FI" sz="800" b="1" kern="0" dirty="0" err="1">
                <a:solidFill>
                  <a:prstClr val="white"/>
                </a:solidFill>
              </a:rPr>
              <a:t>development</a:t>
            </a:r>
            <a:endParaRPr lang="fi-FI" sz="800" b="1" kern="0" dirty="0">
              <a:solidFill>
                <a:prstClr val="white"/>
              </a:solidFill>
            </a:endParaRPr>
          </a:p>
          <a:p>
            <a:pPr marL="88900" indent="-88900" defTabSz="914400">
              <a:buFont typeface="Arial" panose="020B0604020202020204" pitchFamily="34" charset="0"/>
              <a:buChar char="•"/>
              <a:defRPr/>
            </a:pPr>
            <a:r>
              <a:rPr lang="fi-FI" sz="800" b="1" kern="0" dirty="0" err="1">
                <a:solidFill>
                  <a:prstClr val="white"/>
                </a:solidFill>
              </a:rPr>
              <a:t>Shared</a:t>
            </a:r>
            <a:r>
              <a:rPr lang="fi-FI" sz="800" b="1" kern="0" dirty="0">
                <a:solidFill>
                  <a:prstClr val="white"/>
                </a:solidFill>
              </a:rPr>
              <a:t> infra</a:t>
            </a:r>
          </a:p>
        </p:txBody>
      </p:sp>
      <p:sp>
        <p:nvSpPr>
          <p:cNvPr id="54" name="Rectangle 53">
            <a:extLst>
              <a:ext uri="{FF2B5EF4-FFF2-40B4-BE49-F238E27FC236}">
                <a16:creationId xmlns:a16="http://schemas.microsoft.com/office/drawing/2014/main" id="{1BEFC067-16C6-6C4F-A274-AA9157C84F4C}"/>
              </a:ext>
            </a:extLst>
          </p:cNvPr>
          <p:cNvSpPr/>
          <p:nvPr/>
        </p:nvSpPr>
        <p:spPr>
          <a:xfrm>
            <a:off x="6676065" y="1492526"/>
            <a:ext cx="1772997" cy="648072"/>
          </a:xfrm>
          <a:prstGeom prst="rect">
            <a:avLst/>
          </a:prstGeom>
          <a:solidFill>
            <a:srgbClr val="01AAC9">
              <a:alpha val="80000"/>
            </a:srgbClr>
          </a:solidFill>
          <a:ln w="25400" cap="flat" cmpd="sng" algn="ctr">
            <a:noFill/>
            <a:prstDash val="solid"/>
          </a:ln>
          <a:effectLst/>
        </p:spPr>
        <p:txBody>
          <a:bodyPr rtlCol="0" anchor="ctr"/>
          <a:lstStyle/>
          <a:p>
            <a:pPr marL="88900" marR="0" lvl="0" indent="-88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800" b="1" i="0" u="none" strike="noStrike" kern="0" cap="none" spc="0" normalizeH="0" baseline="0" noProof="0" dirty="0" err="1">
                <a:ln>
                  <a:noFill/>
                </a:ln>
                <a:solidFill>
                  <a:prstClr val="white"/>
                </a:solidFill>
                <a:effectLst/>
                <a:uLnTx/>
                <a:uFillTx/>
                <a:latin typeface="Arial"/>
                <a:ea typeface="+mn-ea"/>
                <a:cs typeface="+mn-cs"/>
              </a:rPr>
              <a:t>Co-locate</a:t>
            </a:r>
            <a:r>
              <a:rPr kumimoji="0" lang="fi-FI" sz="800" b="1" i="0" u="none" strike="noStrike" kern="0" cap="none" spc="0" normalizeH="0" baseline="0" noProof="0" dirty="0">
                <a:ln>
                  <a:noFill/>
                </a:ln>
                <a:solidFill>
                  <a:prstClr val="white"/>
                </a:solidFill>
                <a:effectLst/>
                <a:uLnTx/>
                <a:uFillTx/>
                <a:latin typeface="Arial"/>
                <a:ea typeface="+mn-ea"/>
                <a:cs typeface="+mn-cs"/>
              </a:rPr>
              <a:t> and </a:t>
            </a:r>
            <a:r>
              <a:rPr kumimoji="0" lang="fi-FI" sz="800" b="1" i="0" u="none" strike="noStrike" kern="0" cap="none" spc="0" normalizeH="0" baseline="0" noProof="0" dirty="0" err="1">
                <a:ln>
                  <a:noFill/>
                </a:ln>
                <a:solidFill>
                  <a:prstClr val="white"/>
                </a:solidFill>
                <a:effectLst/>
                <a:uLnTx/>
                <a:uFillTx/>
                <a:latin typeface="Arial"/>
                <a:ea typeface="+mn-ea"/>
                <a:cs typeface="+mn-cs"/>
              </a:rPr>
              <a:t>share</a:t>
            </a:r>
            <a:endParaRPr kumimoji="0" lang="fi-FI" sz="800" b="1" i="0" u="none" strike="noStrike" kern="0" cap="none" spc="0" normalizeH="0" baseline="0" noProof="0" dirty="0">
              <a:ln>
                <a:noFill/>
              </a:ln>
              <a:solidFill>
                <a:prstClr val="white"/>
              </a:solidFill>
              <a:effectLst/>
              <a:uLnTx/>
              <a:uFillTx/>
              <a:latin typeface="Arial"/>
              <a:ea typeface="+mn-ea"/>
              <a:cs typeface="+mn-cs"/>
            </a:endParaRPr>
          </a:p>
          <a:p>
            <a:pPr marL="88900" marR="0" lvl="0" indent="-88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800" b="1" i="0" u="none" strike="noStrike" kern="0" cap="none" spc="0" normalizeH="0" baseline="0" noProof="0" dirty="0" err="1">
                <a:ln>
                  <a:noFill/>
                </a:ln>
                <a:solidFill>
                  <a:prstClr val="white"/>
                </a:solidFill>
                <a:effectLst/>
                <a:uLnTx/>
                <a:uFillTx/>
                <a:latin typeface="Arial"/>
                <a:ea typeface="+mn-ea"/>
                <a:cs typeface="+mn-cs"/>
              </a:rPr>
              <a:t>Exit</a:t>
            </a:r>
            <a:r>
              <a:rPr kumimoji="0" lang="fi-FI" sz="800" b="1" i="0" u="none" strike="noStrike" kern="0" cap="none" spc="0" normalizeH="0" baseline="0" noProof="0" dirty="0">
                <a:ln>
                  <a:noFill/>
                </a:ln>
                <a:solidFill>
                  <a:prstClr val="white"/>
                </a:solidFill>
                <a:effectLst/>
                <a:uLnTx/>
                <a:uFillTx/>
                <a:latin typeface="Arial"/>
                <a:ea typeface="+mn-ea"/>
                <a:cs typeface="+mn-cs"/>
              </a:rPr>
              <a:t> </a:t>
            </a:r>
            <a:r>
              <a:rPr kumimoji="0" lang="fi-FI" sz="800" b="1" i="0" u="none" strike="noStrike" kern="0" cap="none" spc="0" normalizeH="0" baseline="0" noProof="0" dirty="0" err="1">
                <a:ln>
                  <a:noFill/>
                </a:ln>
                <a:solidFill>
                  <a:prstClr val="white"/>
                </a:solidFill>
                <a:effectLst/>
                <a:uLnTx/>
                <a:uFillTx/>
                <a:latin typeface="Arial"/>
                <a:ea typeface="+mn-ea"/>
                <a:cs typeface="+mn-cs"/>
              </a:rPr>
              <a:t>obsolete</a:t>
            </a:r>
            <a:r>
              <a:rPr kumimoji="0" lang="fi-FI" sz="800" b="1" i="0" u="none" strike="noStrike" kern="0" cap="none" spc="0" normalizeH="0" baseline="0" noProof="0" dirty="0">
                <a:ln>
                  <a:noFill/>
                </a:ln>
                <a:solidFill>
                  <a:prstClr val="white"/>
                </a:solidFill>
                <a:effectLst/>
                <a:uLnTx/>
                <a:uFillTx/>
                <a:latin typeface="Arial"/>
                <a:ea typeface="+mn-ea"/>
                <a:cs typeface="+mn-cs"/>
              </a:rPr>
              <a:t> </a:t>
            </a:r>
            <a:r>
              <a:rPr kumimoji="0" lang="fi-FI" sz="800" b="1" i="0" u="none" strike="noStrike" kern="0" cap="none" spc="0" normalizeH="0" baseline="0" noProof="0" dirty="0" err="1">
                <a:ln>
                  <a:noFill/>
                </a:ln>
                <a:solidFill>
                  <a:prstClr val="white"/>
                </a:solidFill>
                <a:effectLst/>
                <a:uLnTx/>
                <a:uFillTx/>
                <a:latin typeface="Arial"/>
                <a:ea typeface="+mn-ea"/>
                <a:cs typeface="+mn-cs"/>
              </a:rPr>
              <a:t>sites</a:t>
            </a:r>
            <a:endParaRPr kumimoji="0" lang="fi-FI" sz="800" b="1" i="0" u="none" strike="noStrike" kern="0" cap="none" spc="0" normalizeH="0" baseline="0" noProof="0" dirty="0">
              <a:ln>
                <a:noFill/>
              </a:ln>
              <a:solidFill>
                <a:prstClr val="white"/>
              </a:solidFill>
              <a:effectLst/>
              <a:uLnTx/>
              <a:uFillTx/>
              <a:latin typeface="Arial"/>
              <a:ea typeface="+mn-ea"/>
              <a:cs typeface="+mn-cs"/>
            </a:endParaRPr>
          </a:p>
          <a:p>
            <a:pPr marL="88900" marR="0" lvl="0" indent="-88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b="1" kern="0" dirty="0" err="1">
                <a:solidFill>
                  <a:prstClr val="white"/>
                </a:solidFill>
                <a:latin typeface="Arial"/>
              </a:rPr>
              <a:t>Attract</a:t>
            </a:r>
            <a:r>
              <a:rPr lang="fi-FI" sz="800" b="1" kern="0" dirty="0">
                <a:solidFill>
                  <a:prstClr val="white"/>
                </a:solidFill>
                <a:latin typeface="Arial"/>
              </a:rPr>
              <a:t> </a:t>
            </a:r>
            <a:r>
              <a:rPr lang="fi-FI" sz="800" b="1" kern="0" dirty="0" err="1">
                <a:solidFill>
                  <a:prstClr val="white"/>
                </a:solidFill>
                <a:latin typeface="Arial"/>
              </a:rPr>
              <a:t>external</a:t>
            </a:r>
            <a:r>
              <a:rPr lang="fi-FI" sz="800" b="1" kern="0" dirty="0">
                <a:solidFill>
                  <a:prstClr val="white"/>
                </a:solidFill>
                <a:latin typeface="Arial"/>
              </a:rPr>
              <a:t> </a:t>
            </a:r>
            <a:r>
              <a:rPr lang="fi-FI" sz="800" b="1" kern="0" dirty="0" err="1">
                <a:solidFill>
                  <a:prstClr val="white"/>
                </a:solidFill>
                <a:latin typeface="Arial"/>
              </a:rPr>
              <a:t>partners</a:t>
            </a:r>
            <a:r>
              <a:rPr lang="fi-FI" sz="800" b="1" kern="0" dirty="0">
                <a:solidFill>
                  <a:prstClr val="white"/>
                </a:solidFill>
                <a:latin typeface="Arial"/>
              </a:rPr>
              <a:t> to campus</a:t>
            </a:r>
            <a:endParaRPr kumimoji="0" lang="en-GB" sz="800" b="1" i="0" u="none" strike="noStrike" kern="0" cap="none" spc="0" normalizeH="0" baseline="0" noProof="0" dirty="0">
              <a:ln>
                <a:noFill/>
              </a:ln>
              <a:solidFill>
                <a:prstClr val="white"/>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52740749-3CBD-C544-8ABB-2DC69F90FB0A}"/>
              </a:ext>
            </a:extLst>
          </p:cNvPr>
          <p:cNvSpPr/>
          <p:nvPr/>
        </p:nvSpPr>
        <p:spPr>
          <a:xfrm>
            <a:off x="6690831" y="2259728"/>
            <a:ext cx="1758232" cy="485280"/>
          </a:xfrm>
          <a:prstGeom prst="rect">
            <a:avLst/>
          </a:prstGeom>
          <a:solidFill>
            <a:srgbClr val="01AAC9">
              <a:alpha val="80000"/>
            </a:srgbClr>
          </a:solidFill>
          <a:ln w="25400" cap="flat" cmpd="sng" algn="ctr">
            <a:noFill/>
            <a:prstDash val="solid"/>
          </a:ln>
          <a:effectLst/>
        </p:spPr>
        <p:txBody>
          <a:bodyPr rtlCol="0" anchor="ctr"/>
          <a:lstStyle/>
          <a:p>
            <a:pPr marL="88900" marR="0" lvl="0" indent="-88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800" b="1" i="0" u="none" strike="noStrike" kern="0" cap="none" spc="0" normalizeH="0" baseline="0" noProof="0" dirty="0">
              <a:ln>
                <a:noFill/>
              </a:ln>
              <a:solidFill>
                <a:prstClr val="white"/>
              </a:solidFill>
              <a:effectLst/>
              <a:uLnTx/>
              <a:uFillTx/>
              <a:latin typeface="Arial"/>
              <a:ea typeface="+mn-ea"/>
              <a:cs typeface="+mn-cs"/>
            </a:endParaRPr>
          </a:p>
          <a:p>
            <a:pPr marL="88900" marR="0" lvl="0" indent="-88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800" b="1" i="0" u="none" strike="noStrike" kern="0" cap="none" spc="0" normalizeH="0" baseline="0" noProof="0" dirty="0">
              <a:ln>
                <a:noFill/>
              </a:ln>
              <a:solidFill>
                <a:prstClr val="white"/>
              </a:solidFill>
              <a:effectLst/>
              <a:uLnTx/>
              <a:uFillTx/>
              <a:latin typeface="Arial"/>
              <a:ea typeface="+mn-ea"/>
              <a:cs typeface="+mn-cs"/>
            </a:endParaRPr>
          </a:p>
          <a:p>
            <a:pPr marL="88900" marR="0" lvl="0" indent="-88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800" b="1" i="0" u="none" strike="noStrike" kern="0" cap="none" spc="0" normalizeH="0" baseline="0" noProof="0" dirty="0" err="1">
                <a:ln>
                  <a:noFill/>
                </a:ln>
                <a:solidFill>
                  <a:prstClr val="white"/>
                </a:solidFill>
                <a:effectLst/>
                <a:uLnTx/>
                <a:uFillTx/>
                <a:latin typeface="Arial"/>
                <a:ea typeface="+mn-ea"/>
                <a:cs typeface="+mn-cs"/>
              </a:rPr>
              <a:t>Spatial</a:t>
            </a:r>
            <a:r>
              <a:rPr kumimoji="0" lang="fi-FI" sz="800" b="1" i="0" u="none" strike="noStrike" kern="0" cap="none" spc="0" normalizeH="0" baseline="0" noProof="0" dirty="0">
                <a:ln>
                  <a:noFill/>
                </a:ln>
                <a:solidFill>
                  <a:prstClr val="white"/>
                </a:solidFill>
                <a:effectLst/>
                <a:uLnTx/>
                <a:uFillTx/>
                <a:latin typeface="Arial"/>
                <a:ea typeface="+mn-ea"/>
                <a:cs typeface="+mn-cs"/>
              </a:rPr>
              <a:t> </a:t>
            </a:r>
            <a:r>
              <a:rPr kumimoji="0" lang="fi-FI" sz="800" b="1" i="0" u="none" strike="noStrike" kern="0" cap="none" spc="0" normalizeH="0" baseline="0" noProof="0" dirty="0" err="1">
                <a:ln>
                  <a:noFill/>
                </a:ln>
                <a:solidFill>
                  <a:prstClr val="white"/>
                </a:solidFill>
                <a:effectLst/>
                <a:uLnTx/>
                <a:uFillTx/>
                <a:latin typeface="Arial"/>
                <a:ea typeface="+mn-ea"/>
                <a:cs typeface="+mn-cs"/>
              </a:rPr>
              <a:t>study</a:t>
            </a:r>
            <a:r>
              <a:rPr kumimoji="0" lang="fi-FI" sz="800" b="1" i="0" u="none" strike="noStrike" kern="0" cap="none" spc="0" normalizeH="0" baseline="0" noProof="0" dirty="0">
                <a:ln>
                  <a:noFill/>
                </a:ln>
                <a:solidFill>
                  <a:prstClr val="white"/>
                </a:solidFill>
                <a:effectLst/>
                <a:uLnTx/>
                <a:uFillTx/>
                <a:latin typeface="Arial"/>
                <a:ea typeface="+mn-ea"/>
                <a:cs typeface="+mn-cs"/>
              </a:rPr>
              <a:t> </a:t>
            </a:r>
            <a:r>
              <a:rPr kumimoji="0" lang="fi-FI" sz="800" b="1" i="0" u="none" strike="noStrike" kern="0" cap="none" spc="0" normalizeH="0" baseline="0" noProof="0" dirty="0" err="1">
                <a:ln>
                  <a:noFill/>
                </a:ln>
                <a:solidFill>
                  <a:prstClr val="white"/>
                </a:solidFill>
                <a:effectLst/>
                <a:uLnTx/>
                <a:uFillTx/>
                <a:latin typeface="Arial"/>
                <a:ea typeface="+mn-ea"/>
                <a:cs typeface="+mn-cs"/>
              </a:rPr>
              <a:t>experience</a:t>
            </a:r>
            <a:endParaRPr kumimoji="0" lang="fi-FI" sz="800" b="1" i="0" u="none" strike="noStrike" kern="0" cap="none" spc="0" normalizeH="0" baseline="0" noProof="0" dirty="0">
              <a:ln>
                <a:noFill/>
              </a:ln>
              <a:solidFill>
                <a:prstClr val="white"/>
              </a:solidFill>
              <a:effectLst/>
              <a:uLnTx/>
              <a:uFillTx/>
              <a:latin typeface="Arial"/>
              <a:ea typeface="+mn-ea"/>
              <a:cs typeface="+mn-cs"/>
            </a:endParaRPr>
          </a:p>
          <a:p>
            <a:pPr marL="88900" marR="0" lvl="0" indent="-88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b="1" kern="0" dirty="0">
                <a:solidFill>
                  <a:prstClr val="white"/>
                </a:solidFill>
                <a:latin typeface="Arial"/>
              </a:rPr>
              <a:t>Digital </a:t>
            </a:r>
            <a:r>
              <a:rPr lang="fi-FI" sz="800" b="1" kern="0" dirty="0" err="1">
                <a:solidFill>
                  <a:prstClr val="white"/>
                </a:solidFill>
                <a:latin typeface="Arial"/>
              </a:rPr>
              <a:t>spatial</a:t>
            </a:r>
            <a:r>
              <a:rPr lang="fi-FI" sz="800" b="1" kern="0" dirty="0">
                <a:solidFill>
                  <a:prstClr val="white"/>
                </a:solidFill>
                <a:latin typeface="Arial"/>
              </a:rPr>
              <a:t> </a:t>
            </a:r>
            <a:r>
              <a:rPr lang="fi-FI" sz="800" b="1" kern="0" dirty="0" err="1">
                <a:solidFill>
                  <a:prstClr val="white"/>
                </a:solidFill>
                <a:latin typeface="Arial"/>
              </a:rPr>
              <a:t>information</a:t>
            </a:r>
            <a:endParaRPr lang="fi-FI" sz="800" b="1" kern="0" dirty="0">
              <a:solidFill>
                <a:prstClr val="white"/>
              </a:solidFill>
              <a:latin typeface="Arial"/>
            </a:endParaRPr>
          </a:p>
          <a:p>
            <a:pPr marL="88900" marR="0" lvl="0" indent="-88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800" b="1" i="0" u="none" strike="noStrike" kern="0" cap="none" spc="0" normalizeH="0" baseline="0" noProof="0" dirty="0">
              <a:ln>
                <a:noFill/>
              </a:ln>
              <a:solidFill>
                <a:prstClr val="white"/>
              </a:solidFill>
              <a:effectLst/>
              <a:uLnTx/>
              <a:uFillTx/>
              <a:latin typeface="Arial"/>
              <a:ea typeface="+mn-ea"/>
              <a:cs typeface="+mn-cs"/>
            </a:endParaRPr>
          </a:p>
          <a:p>
            <a:pPr marL="88900" marR="0" lvl="0" indent="-88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800" b="1" i="0" u="none" strike="noStrike" kern="0" cap="none" spc="0" normalizeH="0" baseline="0" noProof="0" dirty="0">
              <a:ln>
                <a:noFill/>
              </a:ln>
              <a:solidFill>
                <a:prstClr val="white"/>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F8179DD2-F1D7-A349-B8F8-101F1D6EFE13}"/>
              </a:ext>
            </a:extLst>
          </p:cNvPr>
          <p:cNvSpPr/>
          <p:nvPr/>
        </p:nvSpPr>
        <p:spPr>
          <a:xfrm>
            <a:off x="6690831" y="2864138"/>
            <a:ext cx="1758232" cy="633125"/>
          </a:xfrm>
          <a:prstGeom prst="rect">
            <a:avLst/>
          </a:prstGeom>
          <a:solidFill>
            <a:srgbClr val="01AAC9">
              <a:alpha val="80000"/>
            </a:srgbClr>
          </a:solidFill>
          <a:ln w="25400" cap="flat" cmpd="sng" algn="ctr">
            <a:noFill/>
            <a:prstDash val="solid"/>
          </a:ln>
          <a:effectLst/>
        </p:spPr>
        <p:txBody>
          <a:bodyPr rtlCol="0" anchor="ctr"/>
          <a:lstStyle/>
          <a:p>
            <a:pPr marL="88900" marR="0" lvl="0" indent="-88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800" b="1" i="0" u="none" strike="noStrike" kern="0" cap="none" spc="0" normalizeH="0" baseline="0" noProof="0" dirty="0">
                <a:ln>
                  <a:noFill/>
                </a:ln>
                <a:solidFill>
                  <a:prstClr val="white"/>
                </a:solidFill>
                <a:effectLst/>
                <a:uLnTx/>
                <a:uFillTx/>
                <a:latin typeface="Arial"/>
                <a:ea typeface="+mn-ea"/>
                <a:cs typeface="+mn-cs"/>
              </a:rPr>
              <a:t>Energy </a:t>
            </a:r>
            <a:r>
              <a:rPr kumimoji="0" lang="fi-FI" sz="800" b="1" i="0" u="none" strike="noStrike" kern="0" cap="none" spc="0" normalizeH="0" baseline="0" noProof="0" dirty="0" err="1">
                <a:ln>
                  <a:noFill/>
                </a:ln>
                <a:solidFill>
                  <a:prstClr val="white"/>
                </a:solidFill>
                <a:effectLst/>
                <a:uLnTx/>
                <a:uFillTx/>
                <a:latin typeface="Arial"/>
                <a:ea typeface="+mn-ea"/>
                <a:cs typeface="+mn-cs"/>
              </a:rPr>
              <a:t>efficienty</a:t>
            </a:r>
            <a:r>
              <a:rPr kumimoji="0" lang="fi-FI" sz="800" b="1" i="0" u="none" strike="noStrike" kern="0" cap="none" spc="0" normalizeH="0" baseline="0" noProof="0" dirty="0">
                <a:ln>
                  <a:noFill/>
                </a:ln>
                <a:solidFill>
                  <a:prstClr val="white"/>
                </a:solidFill>
                <a:effectLst/>
                <a:uLnTx/>
                <a:uFillTx/>
                <a:latin typeface="Arial"/>
                <a:ea typeface="+mn-ea"/>
                <a:cs typeface="+mn-cs"/>
              </a:rPr>
              <a:t> and CO2</a:t>
            </a:r>
          </a:p>
          <a:p>
            <a:pPr marL="88900" marR="0" lvl="0" indent="-88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b="1" kern="0" dirty="0" err="1">
                <a:solidFill>
                  <a:prstClr val="white"/>
                </a:solidFill>
                <a:latin typeface="Arial"/>
              </a:rPr>
              <a:t>Housing</a:t>
            </a:r>
            <a:r>
              <a:rPr lang="fi-FI" sz="800" b="1" kern="0" dirty="0">
                <a:solidFill>
                  <a:prstClr val="white"/>
                </a:solidFill>
                <a:latin typeface="Arial"/>
              </a:rPr>
              <a:t> </a:t>
            </a:r>
            <a:r>
              <a:rPr lang="fi-FI" sz="800" b="1" kern="0" dirty="0" err="1">
                <a:solidFill>
                  <a:prstClr val="white"/>
                </a:solidFill>
                <a:latin typeface="Arial"/>
              </a:rPr>
              <a:t>projects</a:t>
            </a:r>
            <a:endParaRPr lang="fi-FI" sz="800" b="1" kern="0" dirty="0">
              <a:solidFill>
                <a:prstClr val="white"/>
              </a:solidFill>
              <a:latin typeface="Arial"/>
            </a:endParaRPr>
          </a:p>
          <a:p>
            <a:pPr marL="88900" marR="0" lvl="0" indent="-88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b="1" kern="0" dirty="0">
                <a:solidFill>
                  <a:prstClr val="white"/>
                </a:solidFill>
                <a:latin typeface="Arial"/>
              </a:rPr>
              <a:t>Natural </a:t>
            </a:r>
            <a:r>
              <a:rPr lang="fi-FI" sz="800" b="1" kern="0" dirty="0" err="1">
                <a:solidFill>
                  <a:prstClr val="white"/>
                </a:solidFill>
                <a:latin typeface="Arial"/>
              </a:rPr>
              <a:t>environment</a:t>
            </a:r>
            <a:endParaRPr lang="fi-FI" sz="800" b="1" kern="0" dirty="0">
              <a:solidFill>
                <a:prstClr val="white"/>
              </a:solidFill>
              <a:latin typeface="Arial"/>
            </a:endParaRPr>
          </a:p>
          <a:p>
            <a:pPr marL="88900" marR="0" lvl="0" indent="-88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b="1" kern="0" dirty="0" err="1">
                <a:solidFill>
                  <a:prstClr val="white"/>
                </a:solidFill>
                <a:latin typeface="Arial"/>
              </a:rPr>
              <a:t>Minimize</a:t>
            </a:r>
            <a:r>
              <a:rPr lang="fi-FI" sz="800" b="1" kern="0" dirty="0">
                <a:solidFill>
                  <a:prstClr val="white"/>
                </a:solidFill>
                <a:latin typeface="Arial"/>
              </a:rPr>
              <a:t> </a:t>
            </a:r>
            <a:r>
              <a:rPr lang="fi-FI" sz="800" b="1" kern="0" dirty="0" err="1">
                <a:solidFill>
                  <a:prstClr val="white"/>
                </a:solidFill>
                <a:latin typeface="Arial"/>
              </a:rPr>
              <a:t>storages</a:t>
            </a:r>
            <a:endParaRPr lang="fi-FI" sz="800" b="1" kern="0" dirty="0">
              <a:solidFill>
                <a:prstClr val="white"/>
              </a:solidFill>
              <a:latin typeface="Arial"/>
            </a:endParaRPr>
          </a:p>
        </p:txBody>
      </p:sp>
      <p:sp>
        <p:nvSpPr>
          <p:cNvPr id="57" name="Rectangle 56">
            <a:extLst>
              <a:ext uri="{FF2B5EF4-FFF2-40B4-BE49-F238E27FC236}">
                <a16:creationId xmlns:a16="http://schemas.microsoft.com/office/drawing/2014/main" id="{B05FD63F-DDFD-774C-9AD2-77D2A21A1088}"/>
              </a:ext>
            </a:extLst>
          </p:cNvPr>
          <p:cNvSpPr/>
          <p:nvPr/>
        </p:nvSpPr>
        <p:spPr>
          <a:xfrm>
            <a:off x="6690831" y="3616392"/>
            <a:ext cx="1758232" cy="648072"/>
          </a:xfrm>
          <a:prstGeom prst="rect">
            <a:avLst/>
          </a:prstGeom>
          <a:solidFill>
            <a:srgbClr val="01AAC9">
              <a:alpha val="80000"/>
            </a:srgbClr>
          </a:solidFill>
          <a:ln w="25400" cap="flat" cmpd="sng" algn="ctr">
            <a:noFill/>
            <a:prstDash val="solid"/>
          </a:ln>
          <a:effectLst/>
        </p:spPr>
        <p:txBody>
          <a:bodyPr rtlCol="0" anchor="ctr"/>
          <a:lstStyle/>
          <a:p>
            <a:pPr marL="88900" marR="0" lvl="0" indent="-88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b="1" kern="0" dirty="0">
                <a:solidFill>
                  <a:prstClr val="white"/>
                </a:solidFill>
                <a:latin typeface="Arial"/>
              </a:rPr>
              <a:t>I</a:t>
            </a:r>
            <a:r>
              <a:rPr kumimoji="0" lang="fi-FI" sz="800" b="1" i="0" u="none" strike="noStrike" kern="0" cap="none" spc="0" normalizeH="0" baseline="0" noProof="0" dirty="0" err="1">
                <a:ln>
                  <a:noFill/>
                </a:ln>
                <a:solidFill>
                  <a:prstClr val="white"/>
                </a:solidFill>
                <a:effectLst/>
                <a:uLnTx/>
                <a:uFillTx/>
                <a:latin typeface="Arial"/>
                <a:ea typeface="+mn-ea"/>
                <a:cs typeface="+mn-cs"/>
              </a:rPr>
              <a:t>ntensify</a:t>
            </a:r>
            <a:r>
              <a:rPr lang="fi-FI" sz="800" b="1" kern="0" dirty="0">
                <a:solidFill>
                  <a:prstClr val="white"/>
                </a:solidFill>
                <a:latin typeface="Arial"/>
              </a:rPr>
              <a:t> and </a:t>
            </a:r>
            <a:r>
              <a:rPr lang="fi-FI" sz="800" b="1" kern="0" dirty="0" err="1">
                <a:solidFill>
                  <a:prstClr val="white"/>
                </a:solidFill>
                <a:latin typeface="Arial"/>
              </a:rPr>
              <a:t>share</a:t>
            </a:r>
            <a:endParaRPr lang="fi-FI" sz="800" b="1" kern="0" dirty="0">
              <a:solidFill>
                <a:prstClr val="white"/>
              </a:solidFill>
              <a:latin typeface="Arial"/>
            </a:endParaRPr>
          </a:p>
          <a:p>
            <a:pPr marL="88900" marR="0" lvl="0" indent="-88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b="1" kern="0" dirty="0">
                <a:solidFill>
                  <a:prstClr val="white"/>
                </a:solidFill>
                <a:latin typeface="Arial"/>
              </a:rPr>
              <a:t>New </a:t>
            </a:r>
            <a:r>
              <a:rPr lang="fi-FI" sz="800" b="1" kern="0" dirty="0" err="1">
                <a:solidFill>
                  <a:prstClr val="white"/>
                </a:solidFill>
                <a:latin typeface="Arial"/>
              </a:rPr>
              <a:t>services</a:t>
            </a:r>
            <a:r>
              <a:rPr lang="fi-FI" sz="800" b="1" kern="0" dirty="0">
                <a:solidFill>
                  <a:prstClr val="white"/>
                </a:solidFill>
                <a:latin typeface="Arial"/>
              </a:rPr>
              <a:t> on campus</a:t>
            </a:r>
          </a:p>
          <a:p>
            <a:pPr marL="88900" marR="0" lvl="0" indent="-88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b="1" kern="0" dirty="0" err="1">
                <a:solidFill>
                  <a:prstClr val="white"/>
                </a:solidFill>
                <a:latin typeface="Arial"/>
              </a:rPr>
              <a:t>Co-creation</a:t>
            </a:r>
            <a:r>
              <a:rPr lang="fi-FI" sz="800" b="1" kern="0" dirty="0">
                <a:solidFill>
                  <a:prstClr val="white"/>
                </a:solidFill>
                <a:latin typeface="Arial"/>
              </a:rPr>
              <a:t> </a:t>
            </a:r>
            <a:r>
              <a:rPr lang="fi-FI" sz="800" b="1" kern="0" dirty="0" err="1">
                <a:solidFill>
                  <a:prstClr val="white"/>
                </a:solidFill>
                <a:latin typeface="Arial"/>
              </a:rPr>
              <a:t>processes</a:t>
            </a:r>
            <a:endParaRPr lang="fi-FI" sz="800" b="1" kern="0" dirty="0">
              <a:solidFill>
                <a:prstClr val="white"/>
              </a:solidFill>
              <a:latin typeface="Arial"/>
            </a:endParaRPr>
          </a:p>
          <a:p>
            <a:pPr marL="88900" marR="0" lvl="0" indent="-88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800" b="1" kern="0" dirty="0" err="1">
                <a:solidFill>
                  <a:prstClr val="white"/>
                </a:solidFill>
                <a:latin typeface="Arial"/>
              </a:rPr>
              <a:t>Work</a:t>
            </a:r>
            <a:r>
              <a:rPr lang="fi-FI" sz="800" b="1" kern="0" dirty="0">
                <a:solidFill>
                  <a:prstClr val="white"/>
                </a:solidFill>
                <a:latin typeface="Arial"/>
              </a:rPr>
              <a:t> </a:t>
            </a:r>
            <a:r>
              <a:rPr lang="fi-FI" sz="800" b="1" kern="0" dirty="0" err="1">
                <a:solidFill>
                  <a:prstClr val="white"/>
                </a:solidFill>
                <a:latin typeface="Arial"/>
              </a:rPr>
              <a:t>environment</a:t>
            </a:r>
            <a:r>
              <a:rPr lang="fi-FI" sz="800" b="1" kern="0" dirty="0">
                <a:solidFill>
                  <a:prstClr val="white"/>
                </a:solidFill>
                <a:latin typeface="Arial"/>
              </a:rPr>
              <a:t> </a:t>
            </a:r>
            <a:r>
              <a:rPr lang="fi-FI" sz="800" b="1" kern="0" dirty="0" err="1">
                <a:solidFill>
                  <a:prstClr val="white"/>
                </a:solidFill>
                <a:latin typeface="Arial"/>
              </a:rPr>
              <a:t>guidelines</a:t>
            </a:r>
            <a:endParaRPr lang="fi-FI" sz="800" b="1" kern="0" dirty="0">
              <a:solidFill>
                <a:prstClr val="white"/>
              </a:solidFill>
              <a:latin typeface="Arial"/>
            </a:endParaRPr>
          </a:p>
        </p:txBody>
      </p:sp>
      <p:sp>
        <p:nvSpPr>
          <p:cNvPr id="58" name="TextBox 57">
            <a:extLst>
              <a:ext uri="{FF2B5EF4-FFF2-40B4-BE49-F238E27FC236}">
                <a16:creationId xmlns:a16="http://schemas.microsoft.com/office/drawing/2014/main" id="{2D8DD0F6-1995-5C41-B9C4-25B4788B11C5}"/>
              </a:ext>
            </a:extLst>
          </p:cNvPr>
          <p:cNvSpPr txBox="1"/>
          <p:nvPr/>
        </p:nvSpPr>
        <p:spPr>
          <a:xfrm>
            <a:off x="429753" y="221168"/>
            <a:ext cx="3250430" cy="307777"/>
          </a:xfrm>
          <a:prstGeom prst="rect">
            <a:avLst/>
          </a:prstGeom>
          <a:noFill/>
        </p:spPr>
        <p:txBody>
          <a:bodyPr wrap="square" rtlCol="0">
            <a:spAutoFit/>
          </a:bodyPr>
          <a:lstStyle/>
          <a:p>
            <a:pPr algn="ctr" defTabSz="914400"/>
            <a:r>
              <a:rPr lang="fi-FI" sz="1400" dirty="0" err="1">
                <a:solidFill>
                  <a:prstClr val="black"/>
                </a:solidFill>
                <a:ea typeface="ＭＳ Ｐゴシック" charset="0"/>
                <a:cs typeface="ＭＳ Ｐゴシック" charset="0"/>
              </a:rPr>
              <a:t>Aalto’s</a:t>
            </a:r>
            <a:r>
              <a:rPr lang="fi-FI" sz="1400" dirty="0">
                <a:solidFill>
                  <a:prstClr val="black"/>
                </a:solidFill>
                <a:ea typeface="ＭＳ Ｐゴシック" charset="0"/>
                <a:cs typeface="ＭＳ Ｐゴシック" charset="0"/>
              </a:rPr>
              <a:t> mission, vision and </a:t>
            </a:r>
            <a:r>
              <a:rPr lang="fi-FI" sz="1400" dirty="0" err="1">
                <a:solidFill>
                  <a:prstClr val="black"/>
                </a:solidFill>
                <a:ea typeface="ＭＳ Ｐゴシック" charset="0"/>
                <a:cs typeface="ＭＳ Ｐゴシック" charset="0"/>
              </a:rPr>
              <a:t>strategy</a:t>
            </a:r>
            <a:endParaRPr lang="en-GB" sz="1400" dirty="0">
              <a:solidFill>
                <a:prstClr val="black"/>
              </a:solidFill>
              <a:ea typeface="ＭＳ Ｐゴシック" charset="0"/>
              <a:cs typeface="ＭＳ Ｐゴシック" charset="0"/>
            </a:endParaRPr>
          </a:p>
        </p:txBody>
      </p:sp>
      <p:sp>
        <p:nvSpPr>
          <p:cNvPr id="59" name="TextBox 58">
            <a:extLst>
              <a:ext uri="{FF2B5EF4-FFF2-40B4-BE49-F238E27FC236}">
                <a16:creationId xmlns:a16="http://schemas.microsoft.com/office/drawing/2014/main" id="{B839E4FD-F46D-9749-A329-B49631008300}"/>
              </a:ext>
            </a:extLst>
          </p:cNvPr>
          <p:cNvSpPr txBox="1"/>
          <p:nvPr/>
        </p:nvSpPr>
        <p:spPr>
          <a:xfrm>
            <a:off x="3834898" y="221168"/>
            <a:ext cx="1800200" cy="307777"/>
          </a:xfrm>
          <a:prstGeom prst="rect">
            <a:avLst/>
          </a:prstGeom>
          <a:noFill/>
        </p:spPr>
        <p:txBody>
          <a:bodyPr wrap="square" rtlCol="0">
            <a:spAutoFit/>
          </a:bodyPr>
          <a:lstStyle/>
          <a:p>
            <a:pPr algn="ctr" defTabSz="914400"/>
            <a:r>
              <a:rPr lang="fi-FI" sz="1400" dirty="0">
                <a:solidFill>
                  <a:prstClr val="black"/>
                </a:solidFill>
                <a:ea typeface="ＭＳ Ｐゴシック" charset="0"/>
                <a:cs typeface="ＭＳ Ｐゴシック" charset="0"/>
              </a:rPr>
              <a:t>Campus strategy</a:t>
            </a:r>
            <a:endParaRPr lang="en-GB" sz="1400" dirty="0">
              <a:solidFill>
                <a:prstClr val="black"/>
              </a:solidFill>
              <a:ea typeface="ＭＳ Ｐゴシック" charset="0"/>
              <a:cs typeface="ＭＳ Ｐゴシック" charset="0"/>
            </a:endParaRPr>
          </a:p>
        </p:txBody>
      </p:sp>
      <p:sp>
        <p:nvSpPr>
          <p:cNvPr id="60" name="TextBox 59">
            <a:extLst>
              <a:ext uri="{FF2B5EF4-FFF2-40B4-BE49-F238E27FC236}">
                <a16:creationId xmlns:a16="http://schemas.microsoft.com/office/drawing/2014/main" id="{453FB3CA-6EB1-DF44-AB16-B03EDAFE06B7}"/>
              </a:ext>
            </a:extLst>
          </p:cNvPr>
          <p:cNvSpPr txBox="1"/>
          <p:nvPr/>
        </p:nvSpPr>
        <p:spPr>
          <a:xfrm>
            <a:off x="6669847" y="221167"/>
            <a:ext cx="1800200" cy="307777"/>
          </a:xfrm>
          <a:prstGeom prst="rect">
            <a:avLst/>
          </a:prstGeom>
          <a:noFill/>
        </p:spPr>
        <p:txBody>
          <a:bodyPr wrap="square" rtlCol="0">
            <a:spAutoFit/>
          </a:bodyPr>
          <a:lstStyle/>
          <a:p>
            <a:pPr algn="ctr" defTabSz="914400"/>
            <a:r>
              <a:rPr lang="fi-FI" sz="1400" dirty="0">
                <a:solidFill>
                  <a:prstClr val="black"/>
                </a:solidFill>
                <a:ea typeface="ＭＳ Ｐゴシック" charset="0"/>
                <a:cs typeface="ＭＳ Ｐゴシック" charset="0"/>
              </a:rPr>
              <a:t>Campus </a:t>
            </a:r>
            <a:r>
              <a:rPr lang="fi-FI" sz="1400" dirty="0" err="1">
                <a:solidFill>
                  <a:prstClr val="black"/>
                </a:solidFill>
                <a:ea typeface="ＭＳ Ｐゴシック" charset="0"/>
                <a:cs typeface="ＭＳ Ｐゴシック" charset="0"/>
              </a:rPr>
              <a:t>tasks</a:t>
            </a:r>
            <a:endParaRPr lang="en-GB" sz="1400" dirty="0">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1683749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llipsi 18"/>
          <p:cNvSpPr/>
          <p:nvPr/>
        </p:nvSpPr>
        <p:spPr>
          <a:xfrm>
            <a:off x="2445837" y="91320"/>
            <a:ext cx="4172411" cy="4172411"/>
          </a:xfrm>
          <a:prstGeom prst="ellipse">
            <a:avLst/>
          </a:prstGeom>
          <a:blipFill rotWithShape="1">
            <a:blip r:embed="rId2">
              <a:alphaModFix/>
              <a:duotone>
                <a:schemeClr val="accent2">
                  <a:shade val="45000"/>
                  <a:satMod val="135000"/>
                </a:schemeClr>
                <a:prstClr val="white"/>
              </a:duotone>
              <a:lum bright="-20000" contrast="66000"/>
            </a:blip>
            <a:stretch>
              <a:fillRect/>
            </a:stretch>
          </a:blipFill>
          <a:effectLst>
            <a:outerShdw blurRad="228600" dist="203200" dir="3120000" sx="101000" sy="101000" rotWithShape="0">
              <a:srgbClr val="000000">
                <a:alpha val="33000"/>
              </a:srgbClr>
            </a:outerShdw>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2292" name="Tekstiruutu 17"/>
          <p:cNvSpPr txBox="1">
            <a:spLocks noChangeArrowheads="1"/>
          </p:cNvSpPr>
          <p:nvPr/>
        </p:nvSpPr>
        <p:spPr bwMode="auto">
          <a:xfrm rot="-985113">
            <a:off x="4856534" y="3132154"/>
            <a:ext cx="1678150" cy="269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defTabSz="685800" eaLnBrk="0" fontAlgn="base" hangingPunct="0">
              <a:lnSpc>
                <a:spcPts val="704"/>
              </a:lnSpc>
              <a:spcBef>
                <a:spcPct val="0"/>
              </a:spcBef>
              <a:spcAft>
                <a:spcPct val="0"/>
              </a:spcAft>
            </a:pPr>
            <a:r>
              <a:rPr lang="fi-FI" altLang="fi-FI" sz="600" b="1" dirty="0">
                <a:solidFill>
                  <a:prstClr val="white"/>
                </a:solidFill>
              </a:rPr>
              <a:t>PRELIMINARY SKETCH </a:t>
            </a:r>
            <a:r>
              <a:rPr lang="mr-IN" altLang="fi-FI" sz="600" b="1" dirty="0">
                <a:solidFill>
                  <a:prstClr val="white"/>
                </a:solidFill>
              </a:rPr>
              <a:t>–</a:t>
            </a:r>
            <a:r>
              <a:rPr lang="fi-FI" altLang="fi-FI" sz="600" b="1" dirty="0">
                <a:solidFill>
                  <a:prstClr val="white"/>
                </a:solidFill>
              </a:rPr>
              <a:t> NOT DECIDED </a:t>
            </a:r>
            <a:r>
              <a:rPr lang="mr-IN" altLang="fi-FI" sz="600" b="1" dirty="0">
                <a:solidFill>
                  <a:prstClr val="white"/>
                </a:solidFill>
              </a:rPr>
              <a:t>–</a:t>
            </a:r>
            <a:r>
              <a:rPr lang="fi-FI" altLang="fi-FI" sz="600" b="1" dirty="0">
                <a:solidFill>
                  <a:prstClr val="white"/>
                </a:solidFill>
              </a:rPr>
              <a:t> UNDER PROVISION </a:t>
            </a:r>
            <a:r>
              <a:rPr lang="mr-IN" altLang="fi-FI" sz="600" b="1" dirty="0">
                <a:solidFill>
                  <a:prstClr val="white"/>
                </a:solidFill>
              </a:rPr>
              <a:t>–</a:t>
            </a:r>
            <a:r>
              <a:rPr lang="fi-FI" altLang="fi-FI" sz="600" b="1" dirty="0">
                <a:solidFill>
                  <a:prstClr val="white"/>
                </a:solidFill>
              </a:rPr>
              <a:t> ARTISTIC VISION OF POSSIBILITIES</a:t>
            </a:r>
          </a:p>
        </p:txBody>
      </p:sp>
      <p:sp>
        <p:nvSpPr>
          <p:cNvPr id="9" name="Text Placeholder 8"/>
          <p:cNvSpPr>
            <a:spLocks noGrp="1"/>
          </p:cNvSpPr>
          <p:nvPr>
            <p:ph sz="quarter" idx="14"/>
          </p:nvPr>
        </p:nvSpPr>
        <p:spPr>
          <a:xfrm>
            <a:off x="5400575" y="4541096"/>
            <a:ext cx="8207374" cy="384314"/>
          </a:xfrm>
        </p:spPr>
        <p:txBody>
          <a:bodyPr rtlCol="0"/>
          <a:lstStyle/>
          <a:p>
            <a:pPr eaLnBrk="1" fontAlgn="auto" hangingPunct="1">
              <a:spcAft>
                <a:spcPts val="0"/>
              </a:spcAft>
              <a:defRPr/>
            </a:pPr>
            <a:r>
              <a:rPr lang="en-US" dirty="0">
                <a:ea typeface="+mn-ea"/>
              </a:rPr>
              <a:t>Campus Strategy</a:t>
            </a:r>
          </a:p>
        </p:txBody>
      </p:sp>
      <p:sp>
        <p:nvSpPr>
          <p:cNvPr id="10" name="Text Placeholder 9"/>
          <p:cNvSpPr>
            <a:spLocks noGrp="1"/>
          </p:cNvSpPr>
          <p:nvPr>
            <p:ph type="body" sz="quarter" idx="4294967295"/>
          </p:nvPr>
        </p:nvSpPr>
        <p:spPr>
          <a:xfrm>
            <a:off x="7626467" y="4529208"/>
            <a:ext cx="1703387" cy="287337"/>
          </a:xfrm>
          <a:prstGeom prst="rect">
            <a:avLst/>
          </a:prstGeom>
        </p:spPr>
        <p:txBody>
          <a:bodyPr rtlCol="0"/>
          <a:lstStyle/>
          <a:p>
            <a:pPr marL="0" indent="0" eaLnBrk="1" fontAlgn="auto" hangingPunct="1">
              <a:spcAft>
                <a:spcPts val="0"/>
              </a:spcAft>
              <a:buNone/>
              <a:defRPr/>
            </a:pPr>
            <a:r>
              <a:rPr lang="en-US" sz="1800" dirty="0">
                <a:ea typeface="+mn-ea"/>
              </a:rPr>
              <a:t>2016-20</a:t>
            </a:r>
          </a:p>
        </p:txBody>
      </p:sp>
      <p:sp>
        <p:nvSpPr>
          <p:cNvPr id="20" name="Puolivapaa piirto 19"/>
          <p:cNvSpPr/>
          <p:nvPr/>
        </p:nvSpPr>
        <p:spPr>
          <a:xfrm>
            <a:off x="2705212" y="2539506"/>
            <a:ext cx="1888102" cy="973552"/>
          </a:xfrm>
          <a:custGeom>
            <a:avLst/>
            <a:gdLst>
              <a:gd name="connsiteX0" fmla="*/ 0 w 1950720"/>
              <a:gd name="connsiteY0" fmla="*/ 0 h 1005840"/>
              <a:gd name="connsiteX1" fmla="*/ 1950720 w 1950720"/>
              <a:gd name="connsiteY1" fmla="*/ 0 h 1005840"/>
              <a:gd name="connsiteX2" fmla="*/ 1950720 w 1950720"/>
              <a:gd name="connsiteY2" fmla="*/ 1005840 h 1005840"/>
              <a:gd name="connsiteX3" fmla="*/ 0 w 1950720"/>
              <a:gd name="connsiteY3" fmla="*/ 1005840 h 1005840"/>
              <a:gd name="connsiteX4" fmla="*/ 0 w 1950720"/>
              <a:gd name="connsiteY4" fmla="*/ 0 h 100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20" h="1005840">
                <a:moveTo>
                  <a:pt x="0" y="0"/>
                </a:moveTo>
                <a:lnTo>
                  <a:pt x="1950720" y="0"/>
                </a:lnTo>
                <a:lnTo>
                  <a:pt x="1950720" y="1005840"/>
                </a:lnTo>
                <a:lnTo>
                  <a:pt x="0" y="1005840"/>
                </a:lnTo>
                <a:lnTo>
                  <a:pt x="0" y="0"/>
                </a:lnTo>
                <a:close/>
              </a:path>
            </a:pathLst>
          </a:custGeom>
          <a:noFill/>
          <a:ln>
            <a:noFill/>
          </a:ln>
          <a:sp3d/>
        </p:spPr>
        <p:style>
          <a:lnRef idx="0">
            <a:scrgbClr r="0" g="0" b="0"/>
          </a:lnRef>
          <a:fillRef idx="3">
            <a:scrgbClr r="0" g="0" b="0"/>
          </a:fillRef>
          <a:effectRef idx="2">
            <a:schemeClr val="accent1">
              <a:hueOff val="0"/>
              <a:satOff val="0"/>
              <a:lumOff val="0"/>
              <a:alphaOff val="0"/>
            </a:schemeClr>
          </a:effectRef>
          <a:fontRef idx="minor">
            <a:schemeClr val="lt1"/>
          </a:fontRef>
        </p:style>
        <p:txBody>
          <a:bodyPr lIns="0" tIns="0" rIns="0" bIns="0" spcCol="1270" anchor="b"/>
          <a:lstStyle/>
          <a:p>
            <a:pPr algn="ctr" defTabSz="2166938" eaLnBrk="0" fontAlgn="base" hangingPunct="0">
              <a:lnSpc>
                <a:spcPct val="90000"/>
              </a:lnSpc>
              <a:spcBef>
                <a:spcPct val="0"/>
              </a:spcBef>
              <a:spcAft>
                <a:spcPct val="35000"/>
              </a:spcAft>
              <a:defRPr/>
            </a:pPr>
            <a:endParaRPr lang="fi-FI" sz="4875">
              <a:solidFill>
                <a:prstClr val="white"/>
              </a:solidFill>
            </a:endParaRPr>
          </a:p>
        </p:txBody>
      </p:sp>
      <p:sp>
        <p:nvSpPr>
          <p:cNvPr id="22" name="Puolivapaa piirto 21"/>
          <p:cNvSpPr/>
          <p:nvPr/>
        </p:nvSpPr>
        <p:spPr>
          <a:xfrm>
            <a:off x="7434467" y="1428750"/>
            <a:ext cx="78581" cy="685800"/>
          </a:xfrm>
          <a:custGeom>
            <a:avLst/>
            <a:gdLst>
              <a:gd name="connsiteX0" fmla="*/ 0 w 105460"/>
              <a:gd name="connsiteY0" fmla="*/ 0 h 914400"/>
              <a:gd name="connsiteX1" fmla="*/ 105460 w 105460"/>
              <a:gd name="connsiteY1" fmla="*/ 0 h 914400"/>
              <a:gd name="connsiteX2" fmla="*/ 105460 w 105460"/>
              <a:gd name="connsiteY2" fmla="*/ 914400 h 914400"/>
              <a:gd name="connsiteX3" fmla="*/ 0 w 105460"/>
              <a:gd name="connsiteY3" fmla="*/ 914400 h 914400"/>
              <a:gd name="connsiteX4" fmla="*/ 0 w 10546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60" h="914400">
                <a:moveTo>
                  <a:pt x="0" y="0"/>
                </a:moveTo>
                <a:lnTo>
                  <a:pt x="105460" y="0"/>
                </a:lnTo>
                <a:lnTo>
                  <a:pt x="105460" y="914400"/>
                </a:lnTo>
                <a:lnTo>
                  <a:pt x="0" y="9144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4288" tIns="0" rIns="14288" bIns="0" spcCol="1270" anchor="ctr"/>
          <a:lstStyle/>
          <a:p>
            <a:pPr defTabSz="166688" eaLnBrk="0" fontAlgn="base" hangingPunct="0">
              <a:lnSpc>
                <a:spcPct val="90000"/>
              </a:lnSpc>
              <a:spcBef>
                <a:spcPct val="0"/>
              </a:spcBef>
              <a:spcAft>
                <a:spcPct val="35000"/>
              </a:spcAft>
              <a:defRPr/>
            </a:pPr>
            <a:endParaRPr lang="fi-FI" sz="375">
              <a:solidFill>
                <a:prstClr val="black">
                  <a:hueOff val="0"/>
                  <a:satOff val="0"/>
                  <a:lumOff val="0"/>
                  <a:alphaOff val="0"/>
                </a:prstClr>
              </a:solidFill>
            </a:endParaRPr>
          </a:p>
        </p:txBody>
      </p:sp>
      <p:sp>
        <p:nvSpPr>
          <p:cNvPr id="24" name="Puolivapaa piirto 23"/>
          <p:cNvSpPr/>
          <p:nvPr/>
        </p:nvSpPr>
        <p:spPr>
          <a:xfrm>
            <a:off x="7104663" y="2228850"/>
            <a:ext cx="111919" cy="685800"/>
          </a:xfrm>
          <a:custGeom>
            <a:avLst/>
            <a:gdLst>
              <a:gd name="connsiteX0" fmla="*/ 0 w 149351"/>
              <a:gd name="connsiteY0" fmla="*/ 0 h 914400"/>
              <a:gd name="connsiteX1" fmla="*/ 149351 w 149351"/>
              <a:gd name="connsiteY1" fmla="*/ 0 h 914400"/>
              <a:gd name="connsiteX2" fmla="*/ 149351 w 149351"/>
              <a:gd name="connsiteY2" fmla="*/ 914400 h 914400"/>
              <a:gd name="connsiteX3" fmla="*/ 0 w 149351"/>
              <a:gd name="connsiteY3" fmla="*/ 914400 h 914400"/>
              <a:gd name="connsiteX4" fmla="*/ 0 w 149351"/>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51" h="914400">
                <a:moveTo>
                  <a:pt x="0" y="0"/>
                </a:moveTo>
                <a:lnTo>
                  <a:pt x="149351" y="0"/>
                </a:lnTo>
                <a:lnTo>
                  <a:pt x="149351" y="914400"/>
                </a:lnTo>
                <a:lnTo>
                  <a:pt x="0" y="9144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4288" tIns="0" rIns="14288" bIns="0" spcCol="1270" anchor="ctr"/>
          <a:lstStyle/>
          <a:p>
            <a:pPr defTabSz="166688" eaLnBrk="0" fontAlgn="base" hangingPunct="0">
              <a:lnSpc>
                <a:spcPct val="90000"/>
              </a:lnSpc>
              <a:spcBef>
                <a:spcPct val="0"/>
              </a:spcBef>
              <a:spcAft>
                <a:spcPct val="35000"/>
              </a:spcAft>
              <a:defRPr/>
            </a:pPr>
            <a:endParaRPr lang="fi-FI" sz="375">
              <a:solidFill>
                <a:prstClr val="black">
                  <a:hueOff val="0"/>
                  <a:satOff val="0"/>
                  <a:lumOff val="0"/>
                  <a:alphaOff val="0"/>
                </a:prstClr>
              </a:solidFill>
            </a:endParaRPr>
          </a:p>
        </p:txBody>
      </p:sp>
      <p:sp>
        <p:nvSpPr>
          <p:cNvPr id="26" name="Puolivapaa piirto 25"/>
          <p:cNvSpPr/>
          <p:nvPr/>
        </p:nvSpPr>
        <p:spPr>
          <a:xfrm>
            <a:off x="7434467" y="3028950"/>
            <a:ext cx="78581" cy="685800"/>
          </a:xfrm>
          <a:custGeom>
            <a:avLst/>
            <a:gdLst>
              <a:gd name="connsiteX0" fmla="*/ 0 w 105460"/>
              <a:gd name="connsiteY0" fmla="*/ 0 h 914400"/>
              <a:gd name="connsiteX1" fmla="*/ 105460 w 105460"/>
              <a:gd name="connsiteY1" fmla="*/ 0 h 914400"/>
              <a:gd name="connsiteX2" fmla="*/ 105460 w 105460"/>
              <a:gd name="connsiteY2" fmla="*/ 914400 h 914400"/>
              <a:gd name="connsiteX3" fmla="*/ 0 w 105460"/>
              <a:gd name="connsiteY3" fmla="*/ 914400 h 914400"/>
              <a:gd name="connsiteX4" fmla="*/ 0 w 10546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60" h="914400">
                <a:moveTo>
                  <a:pt x="0" y="0"/>
                </a:moveTo>
                <a:lnTo>
                  <a:pt x="105460" y="0"/>
                </a:lnTo>
                <a:lnTo>
                  <a:pt x="105460" y="914400"/>
                </a:lnTo>
                <a:lnTo>
                  <a:pt x="0" y="9144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4288" tIns="0" rIns="14288" bIns="0" spcCol="1270" anchor="ctr"/>
          <a:lstStyle/>
          <a:p>
            <a:pPr defTabSz="166688" eaLnBrk="0" fontAlgn="base" hangingPunct="0">
              <a:lnSpc>
                <a:spcPct val="90000"/>
              </a:lnSpc>
              <a:spcBef>
                <a:spcPct val="0"/>
              </a:spcBef>
              <a:spcAft>
                <a:spcPct val="35000"/>
              </a:spcAft>
              <a:defRPr/>
            </a:pPr>
            <a:endParaRPr lang="fi-FI" sz="375">
              <a:solidFill>
                <a:prstClr val="black">
                  <a:hueOff val="0"/>
                  <a:satOff val="0"/>
                  <a:lumOff val="0"/>
                  <a:alphaOff val="0"/>
                </a:prstClr>
              </a:solidFill>
            </a:endParaRPr>
          </a:p>
        </p:txBody>
      </p:sp>
      <p:sp>
        <p:nvSpPr>
          <p:cNvPr id="29" name="Tekstiruutu 28"/>
          <p:cNvSpPr txBox="1"/>
          <p:nvPr/>
        </p:nvSpPr>
        <p:spPr>
          <a:xfrm>
            <a:off x="495467" y="437425"/>
            <a:ext cx="1997869" cy="230832"/>
          </a:xfrm>
          <a:prstGeom prst="rect">
            <a:avLst/>
          </a:prstGeom>
          <a:solidFill>
            <a:schemeClr val="accent3">
              <a:lumMod val="50000"/>
            </a:schemeClr>
          </a:solidFill>
        </p:spPr>
        <p:txBody>
          <a:bodyPr>
            <a:spAutoFit/>
          </a:bodyPr>
          <a:lstStyle/>
          <a:p>
            <a:pPr defTabSz="685800" eaLnBrk="0" fontAlgn="base" hangingPunct="0">
              <a:spcBef>
                <a:spcPct val="0"/>
              </a:spcBef>
              <a:spcAft>
                <a:spcPct val="0"/>
              </a:spcAft>
              <a:defRPr/>
            </a:pPr>
            <a:r>
              <a:rPr lang="fi-FI" sz="900" b="1" dirty="0">
                <a:solidFill>
                  <a:prstClr val="white"/>
                </a:solidFill>
                <a:ea typeface="ＭＳ Ｐゴシック" charset="-128"/>
              </a:rPr>
              <a:t>MULTIDISCIPLINARY CAMPUS</a:t>
            </a:r>
          </a:p>
        </p:txBody>
      </p:sp>
      <p:sp>
        <p:nvSpPr>
          <p:cNvPr id="32" name="Tekstiruutu 31"/>
          <p:cNvSpPr txBox="1"/>
          <p:nvPr/>
        </p:nvSpPr>
        <p:spPr>
          <a:xfrm>
            <a:off x="495467" y="736271"/>
            <a:ext cx="1997869" cy="230832"/>
          </a:xfrm>
          <a:prstGeom prst="rect">
            <a:avLst/>
          </a:prstGeom>
          <a:solidFill>
            <a:schemeClr val="accent2">
              <a:lumMod val="75000"/>
            </a:schemeClr>
          </a:solidFill>
        </p:spPr>
        <p:txBody>
          <a:bodyPr>
            <a:spAutoFit/>
          </a:bodyPr>
          <a:lstStyle/>
          <a:p>
            <a:pPr defTabSz="685800" eaLnBrk="0" fontAlgn="base" hangingPunct="0">
              <a:spcBef>
                <a:spcPct val="0"/>
              </a:spcBef>
              <a:spcAft>
                <a:spcPct val="0"/>
              </a:spcAft>
              <a:defRPr/>
            </a:pPr>
            <a:r>
              <a:rPr lang="fi-FI" sz="900">
                <a:solidFill>
                  <a:prstClr val="white"/>
                </a:solidFill>
                <a:ea typeface="ＭＳ Ｐゴシック" charset="-128"/>
              </a:rPr>
              <a:t>SHARE</a:t>
            </a:r>
            <a:endParaRPr lang="fi-FI" sz="900" dirty="0">
              <a:solidFill>
                <a:prstClr val="white"/>
              </a:solidFill>
              <a:ea typeface="ＭＳ Ｐゴシック" charset="-128"/>
            </a:endParaRPr>
          </a:p>
        </p:txBody>
      </p:sp>
      <p:sp>
        <p:nvSpPr>
          <p:cNvPr id="33" name="Tekstiruutu 32"/>
          <p:cNvSpPr txBox="1"/>
          <p:nvPr/>
        </p:nvSpPr>
        <p:spPr>
          <a:xfrm>
            <a:off x="512136" y="1035119"/>
            <a:ext cx="1997869" cy="230832"/>
          </a:xfrm>
          <a:prstGeom prst="rect">
            <a:avLst/>
          </a:prstGeom>
          <a:solidFill>
            <a:schemeClr val="accent2">
              <a:lumMod val="75000"/>
            </a:schemeClr>
          </a:solidFill>
        </p:spPr>
        <p:txBody>
          <a:bodyPr>
            <a:spAutoFit/>
          </a:bodyPr>
          <a:lstStyle/>
          <a:p>
            <a:pPr defTabSz="685800" eaLnBrk="0" fontAlgn="base" hangingPunct="0">
              <a:spcBef>
                <a:spcPct val="0"/>
              </a:spcBef>
              <a:spcAft>
                <a:spcPct val="0"/>
              </a:spcAft>
              <a:defRPr/>
            </a:pPr>
            <a:r>
              <a:rPr lang="fi-FI" sz="900" dirty="0">
                <a:solidFill>
                  <a:prstClr val="white"/>
                </a:solidFill>
                <a:ea typeface="ＭＳ Ｐゴシック" charset="-128"/>
              </a:rPr>
              <a:t>COMBINE</a:t>
            </a:r>
          </a:p>
        </p:txBody>
      </p:sp>
      <p:sp>
        <p:nvSpPr>
          <p:cNvPr id="34" name="Tekstiruutu 33"/>
          <p:cNvSpPr txBox="1"/>
          <p:nvPr/>
        </p:nvSpPr>
        <p:spPr>
          <a:xfrm>
            <a:off x="515708" y="1333965"/>
            <a:ext cx="1997869" cy="230832"/>
          </a:xfrm>
          <a:prstGeom prst="rect">
            <a:avLst/>
          </a:prstGeom>
          <a:solidFill>
            <a:schemeClr val="accent2">
              <a:lumMod val="75000"/>
            </a:schemeClr>
          </a:solidFill>
        </p:spPr>
        <p:txBody>
          <a:bodyPr>
            <a:spAutoFit/>
          </a:bodyPr>
          <a:lstStyle/>
          <a:p>
            <a:pPr defTabSz="685800" eaLnBrk="0" fontAlgn="base" hangingPunct="0">
              <a:spcBef>
                <a:spcPct val="0"/>
              </a:spcBef>
              <a:spcAft>
                <a:spcPct val="0"/>
              </a:spcAft>
              <a:defRPr/>
            </a:pPr>
            <a:r>
              <a:rPr lang="fi-FI" sz="900" dirty="0">
                <a:solidFill>
                  <a:prstClr val="white"/>
                </a:solidFill>
                <a:ea typeface="ＭＳ Ｐゴシック" charset="-128"/>
              </a:rPr>
              <a:t>AREAL IMPLOSION</a:t>
            </a:r>
          </a:p>
        </p:txBody>
      </p:sp>
      <p:sp>
        <p:nvSpPr>
          <p:cNvPr id="35" name="Tekstiruutu 34"/>
          <p:cNvSpPr txBox="1"/>
          <p:nvPr/>
        </p:nvSpPr>
        <p:spPr>
          <a:xfrm>
            <a:off x="6533163" y="385387"/>
            <a:ext cx="1997869" cy="230832"/>
          </a:xfrm>
          <a:prstGeom prst="rect">
            <a:avLst/>
          </a:prstGeom>
          <a:solidFill>
            <a:schemeClr val="accent3">
              <a:lumMod val="50000"/>
            </a:schemeClr>
          </a:solidFill>
        </p:spPr>
        <p:txBody>
          <a:bodyPr>
            <a:spAutoFit/>
          </a:bodyPr>
          <a:lstStyle/>
          <a:p>
            <a:pPr defTabSz="685800" eaLnBrk="0" fontAlgn="base" hangingPunct="0">
              <a:spcBef>
                <a:spcPct val="0"/>
              </a:spcBef>
              <a:spcAft>
                <a:spcPct val="0"/>
              </a:spcAft>
              <a:defRPr/>
            </a:pPr>
            <a:r>
              <a:rPr lang="fi-FI" sz="900" b="1" dirty="0">
                <a:solidFill>
                  <a:prstClr val="white"/>
                </a:solidFill>
                <a:ea typeface="ＭＳ Ｐゴシック" charset="-128"/>
              </a:rPr>
              <a:t>QUALITY OF SPACES</a:t>
            </a:r>
          </a:p>
        </p:txBody>
      </p:sp>
      <p:sp>
        <p:nvSpPr>
          <p:cNvPr id="12304" name="Tekstiruutu 35"/>
          <p:cNvSpPr txBox="1">
            <a:spLocks noChangeArrowheads="1"/>
          </p:cNvSpPr>
          <p:nvPr/>
        </p:nvSpPr>
        <p:spPr bwMode="auto">
          <a:xfrm>
            <a:off x="6533163" y="684233"/>
            <a:ext cx="1997869" cy="230832"/>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defTabSz="685800" eaLnBrk="0" fontAlgn="base" hangingPunct="0">
              <a:spcBef>
                <a:spcPct val="0"/>
              </a:spcBef>
              <a:spcAft>
                <a:spcPct val="0"/>
              </a:spcAft>
            </a:pPr>
            <a:r>
              <a:rPr lang="fi-FI" altLang="fi-FI" sz="900">
                <a:solidFill>
                  <a:prstClr val="white"/>
                </a:solidFill>
              </a:rPr>
              <a:t>DIVERSITY</a:t>
            </a:r>
          </a:p>
        </p:txBody>
      </p:sp>
      <p:sp>
        <p:nvSpPr>
          <p:cNvPr id="12305" name="Tekstiruutu 36"/>
          <p:cNvSpPr txBox="1">
            <a:spLocks noChangeArrowheads="1"/>
          </p:cNvSpPr>
          <p:nvPr/>
        </p:nvSpPr>
        <p:spPr bwMode="auto">
          <a:xfrm>
            <a:off x="6549832" y="983081"/>
            <a:ext cx="1997869" cy="230832"/>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defTabSz="685800" eaLnBrk="0" fontAlgn="base" hangingPunct="0">
              <a:spcBef>
                <a:spcPct val="0"/>
              </a:spcBef>
              <a:spcAft>
                <a:spcPct val="0"/>
              </a:spcAft>
            </a:pPr>
            <a:r>
              <a:rPr lang="fi-FI" altLang="fi-FI" sz="900">
                <a:solidFill>
                  <a:prstClr val="white"/>
                </a:solidFill>
              </a:rPr>
              <a:t>CO-CREATION</a:t>
            </a:r>
          </a:p>
        </p:txBody>
      </p:sp>
      <p:sp>
        <p:nvSpPr>
          <p:cNvPr id="12306" name="Tekstiruutu 37"/>
          <p:cNvSpPr txBox="1">
            <a:spLocks noChangeArrowheads="1"/>
          </p:cNvSpPr>
          <p:nvPr/>
        </p:nvSpPr>
        <p:spPr bwMode="auto">
          <a:xfrm>
            <a:off x="6553404" y="1281927"/>
            <a:ext cx="1997869" cy="230832"/>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defTabSz="685800" eaLnBrk="0" fontAlgn="base" hangingPunct="0">
              <a:spcBef>
                <a:spcPct val="0"/>
              </a:spcBef>
              <a:spcAft>
                <a:spcPct val="0"/>
              </a:spcAft>
            </a:pPr>
            <a:r>
              <a:rPr lang="fi-FI" altLang="fi-FI" sz="900">
                <a:solidFill>
                  <a:prstClr val="white"/>
                </a:solidFill>
              </a:rPr>
              <a:t>MOBILITY &amp; FLEXIBILITY</a:t>
            </a:r>
          </a:p>
        </p:txBody>
      </p:sp>
      <p:sp>
        <p:nvSpPr>
          <p:cNvPr id="39" name="Tekstiruutu 38"/>
          <p:cNvSpPr txBox="1"/>
          <p:nvPr/>
        </p:nvSpPr>
        <p:spPr>
          <a:xfrm>
            <a:off x="509754" y="2821781"/>
            <a:ext cx="1999060" cy="369332"/>
          </a:xfrm>
          <a:prstGeom prst="rect">
            <a:avLst/>
          </a:prstGeom>
          <a:solidFill>
            <a:schemeClr val="accent3">
              <a:lumMod val="50000"/>
            </a:schemeClr>
          </a:solidFill>
        </p:spPr>
        <p:txBody>
          <a:bodyPr>
            <a:spAutoFit/>
          </a:bodyPr>
          <a:lstStyle/>
          <a:p>
            <a:pPr defTabSz="685800" eaLnBrk="0" fontAlgn="base" hangingPunct="0">
              <a:spcBef>
                <a:spcPct val="0"/>
              </a:spcBef>
              <a:spcAft>
                <a:spcPct val="0"/>
              </a:spcAft>
              <a:defRPr/>
            </a:pPr>
            <a:r>
              <a:rPr lang="fi-FI" sz="900" b="1" dirty="0">
                <a:solidFill>
                  <a:prstClr val="white"/>
                </a:solidFill>
                <a:ea typeface="ＭＳ Ｐゴシック" charset="-128"/>
              </a:rPr>
              <a:t>INSPIRING AND PRODUCTIVE USER EXPERIENCE</a:t>
            </a:r>
          </a:p>
        </p:txBody>
      </p:sp>
      <p:sp>
        <p:nvSpPr>
          <p:cNvPr id="40" name="Tekstiruutu 39"/>
          <p:cNvSpPr txBox="1"/>
          <p:nvPr/>
        </p:nvSpPr>
        <p:spPr>
          <a:xfrm>
            <a:off x="509754" y="3262313"/>
            <a:ext cx="1999060" cy="230832"/>
          </a:xfrm>
          <a:prstGeom prst="rect">
            <a:avLst/>
          </a:prstGeom>
          <a:solidFill>
            <a:schemeClr val="accent2">
              <a:lumMod val="20000"/>
              <a:lumOff val="80000"/>
            </a:schemeClr>
          </a:solidFill>
        </p:spPr>
        <p:txBody>
          <a:bodyPr>
            <a:spAutoFit/>
          </a:bodyPr>
          <a:lstStyle/>
          <a:p>
            <a:pPr defTabSz="685800" eaLnBrk="0" fontAlgn="base" hangingPunct="0">
              <a:spcBef>
                <a:spcPct val="0"/>
              </a:spcBef>
              <a:spcAft>
                <a:spcPct val="0"/>
              </a:spcAft>
              <a:defRPr/>
            </a:pPr>
            <a:r>
              <a:rPr lang="fi-FI" sz="900" dirty="0">
                <a:solidFill>
                  <a:prstClr val="black"/>
                </a:solidFill>
                <a:ea typeface="ＭＳ Ｐゴシック" charset="-128"/>
              </a:rPr>
              <a:t>INDOORS</a:t>
            </a:r>
          </a:p>
        </p:txBody>
      </p:sp>
      <p:sp>
        <p:nvSpPr>
          <p:cNvPr id="41" name="Tekstiruutu 40"/>
          <p:cNvSpPr txBox="1"/>
          <p:nvPr/>
        </p:nvSpPr>
        <p:spPr>
          <a:xfrm>
            <a:off x="526423" y="3558779"/>
            <a:ext cx="1999060" cy="230832"/>
          </a:xfrm>
          <a:prstGeom prst="rect">
            <a:avLst/>
          </a:prstGeom>
          <a:solidFill>
            <a:schemeClr val="accent2">
              <a:lumMod val="20000"/>
              <a:lumOff val="80000"/>
            </a:schemeClr>
          </a:solidFill>
        </p:spPr>
        <p:txBody>
          <a:bodyPr>
            <a:spAutoFit/>
          </a:bodyPr>
          <a:lstStyle/>
          <a:p>
            <a:pPr defTabSz="685800" eaLnBrk="0" fontAlgn="base" hangingPunct="0">
              <a:spcBef>
                <a:spcPct val="0"/>
              </a:spcBef>
              <a:spcAft>
                <a:spcPct val="0"/>
              </a:spcAft>
              <a:defRPr/>
            </a:pPr>
            <a:r>
              <a:rPr lang="fi-FI" sz="900" dirty="0">
                <a:solidFill>
                  <a:prstClr val="black"/>
                </a:solidFill>
                <a:ea typeface="ＭＳ Ｐゴシック" charset="-128"/>
              </a:rPr>
              <a:t>OUTDOORS</a:t>
            </a:r>
          </a:p>
        </p:txBody>
      </p:sp>
      <p:sp>
        <p:nvSpPr>
          <p:cNvPr id="42" name="Tekstiruutu 41"/>
          <p:cNvSpPr txBox="1"/>
          <p:nvPr/>
        </p:nvSpPr>
        <p:spPr>
          <a:xfrm>
            <a:off x="529995" y="3863579"/>
            <a:ext cx="1999059" cy="230832"/>
          </a:xfrm>
          <a:prstGeom prst="rect">
            <a:avLst/>
          </a:prstGeom>
          <a:solidFill>
            <a:schemeClr val="accent2">
              <a:lumMod val="20000"/>
              <a:lumOff val="80000"/>
            </a:schemeClr>
          </a:solidFill>
        </p:spPr>
        <p:txBody>
          <a:bodyPr>
            <a:spAutoFit/>
          </a:bodyPr>
          <a:lstStyle/>
          <a:p>
            <a:pPr defTabSz="685800" eaLnBrk="0" fontAlgn="base" hangingPunct="0">
              <a:spcBef>
                <a:spcPct val="0"/>
              </a:spcBef>
              <a:spcAft>
                <a:spcPct val="0"/>
              </a:spcAft>
              <a:defRPr/>
            </a:pPr>
            <a:r>
              <a:rPr lang="fi-FI" sz="900" dirty="0">
                <a:solidFill>
                  <a:prstClr val="black"/>
                </a:solidFill>
                <a:ea typeface="ＭＳ Ｐゴシック" charset="-128"/>
              </a:rPr>
              <a:t>DIGI COLLABORATION</a:t>
            </a:r>
          </a:p>
        </p:txBody>
      </p:sp>
      <p:sp>
        <p:nvSpPr>
          <p:cNvPr id="43" name="Tekstiruutu 42"/>
          <p:cNvSpPr txBox="1"/>
          <p:nvPr/>
        </p:nvSpPr>
        <p:spPr>
          <a:xfrm>
            <a:off x="6556976" y="2758679"/>
            <a:ext cx="1997869" cy="369332"/>
          </a:xfrm>
          <a:prstGeom prst="rect">
            <a:avLst/>
          </a:prstGeom>
          <a:solidFill>
            <a:schemeClr val="accent3">
              <a:lumMod val="50000"/>
            </a:schemeClr>
          </a:solidFill>
        </p:spPr>
        <p:txBody>
          <a:bodyPr>
            <a:spAutoFit/>
          </a:bodyPr>
          <a:lstStyle/>
          <a:p>
            <a:pPr defTabSz="685800" eaLnBrk="0" fontAlgn="base" hangingPunct="0">
              <a:spcBef>
                <a:spcPct val="0"/>
              </a:spcBef>
              <a:spcAft>
                <a:spcPct val="0"/>
              </a:spcAft>
              <a:defRPr/>
            </a:pPr>
            <a:r>
              <a:rPr lang="fi-FI" sz="900" b="1" dirty="0">
                <a:solidFill>
                  <a:prstClr val="white"/>
                </a:solidFill>
                <a:ea typeface="ＭＳ Ｐゴシック" charset="-128"/>
              </a:rPr>
              <a:t>EXPERIMENTS &amp; SUSTAINABILITY</a:t>
            </a:r>
          </a:p>
        </p:txBody>
      </p:sp>
      <p:sp>
        <p:nvSpPr>
          <p:cNvPr id="44" name="Tekstiruutu 43"/>
          <p:cNvSpPr txBox="1"/>
          <p:nvPr/>
        </p:nvSpPr>
        <p:spPr>
          <a:xfrm>
            <a:off x="6556976" y="3205163"/>
            <a:ext cx="1997869" cy="230832"/>
          </a:xfrm>
          <a:prstGeom prst="rect">
            <a:avLst/>
          </a:prstGeom>
          <a:solidFill>
            <a:srgbClr val="F56A7F"/>
          </a:solidFill>
        </p:spPr>
        <p:txBody>
          <a:bodyPr>
            <a:spAutoFit/>
          </a:bodyPr>
          <a:lstStyle/>
          <a:p>
            <a:pPr defTabSz="685800" eaLnBrk="0" fontAlgn="base" hangingPunct="0">
              <a:spcBef>
                <a:spcPct val="0"/>
              </a:spcBef>
              <a:spcAft>
                <a:spcPct val="0"/>
              </a:spcAft>
              <a:defRPr/>
            </a:pPr>
            <a:r>
              <a:rPr lang="fi-FI" sz="900" dirty="0">
                <a:solidFill>
                  <a:schemeClr val="bg1"/>
                </a:solidFill>
                <a:ea typeface="ＭＳ Ｐゴシック" charset="-128"/>
              </a:rPr>
              <a:t>CO2 &amp; E</a:t>
            </a:r>
          </a:p>
        </p:txBody>
      </p:sp>
      <p:sp>
        <p:nvSpPr>
          <p:cNvPr id="45" name="Tekstiruutu 44"/>
          <p:cNvSpPr txBox="1"/>
          <p:nvPr/>
        </p:nvSpPr>
        <p:spPr>
          <a:xfrm>
            <a:off x="6573644" y="3513535"/>
            <a:ext cx="1997869" cy="230832"/>
          </a:xfrm>
          <a:prstGeom prst="rect">
            <a:avLst/>
          </a:prstGeom>
          <a:solidFill>
            <a:srgbClr val="F56A7F"/>
          </a:solidFill>
        </p:spPr>
        <p:txBody>
          <a:bodyPr>
            <a:spAutoFit/>
          </a:bodyPr>
          <a:lstStyle/>
          <a:p>
            <a:pPr defTabSz="685800" eaLnBrk="0" fontAlgn="base" hangingPunct="0">
              <a:spcBef>
                <a:spcPct val="0"/>
              </a:spcBef>
              <a:spcAft>
                <a:spcPct val="0"/>
              </a:spcAft>
              <a:defRPr/>
            </a:pPr>
            <a:r>
              <a:rPr lang="fi-FI" sz="900" dirty="0">
                <a:solidFill>
                  <a:schemeClr val="bg1"/>
                </a:solidFill>
                <a:ea typeface="ＭＳ Ｐゴシック" charset="-128"/>
              </a:rPr>
              <a:t>BUILDING</a:t>
            </a:r>
          </a:p>
        </p:txBody>
      </p:sp>
      <p:sp>
        <p:nvSpPr>
          <p:cNvPr id="46" name="Tekstiruutu 45"/>
          <p:cNvSpPr txBox="1"/>
          <p:nvPr/>
        </p:nvSpPr>
        <p:spPr>
          <a:xfrm>
            <a:off x="6577217" y="3821906"/>
            <a:ext cx="1997869" cy="230832"/>
          </a:xfrm>
          <a:prstGeom prst="rect">
            <a:avLst/>
          </a:prstGeom>
          <a:solidFill>
            <a:srgbClr val="F56A7F"/>
          </a:solidFill>
        </p:spPr>
        <p:txBody>
          <a:bodyPr>
            <a:spAutoFit/>
          </a:bodyPr>
          <a:lstStyle/>
          <a:p>
            <a:pPr defTabSz="685800" eaLnBrk="0" fontAlgn="base" hangingPunct="0">
              <a:spcBef>
                <a:spcPct val="0"/>
              </a:spcBef>
              <a:spcAft>
                <a:spcPct val="0"/>
              </a:spcAft>
              <a:defRPr/>
            </a:pPr>
            <a:r>
              <a:rPr lang="fi-FI" sz="900" dirty="0">
                <a:solidFill>
                  <a:schemeClr val="bg1"/>
                </a:solidFill>
                <a:ea typeface="ＭＳ Ｐゴシック" charset="-128"/>
              </a:rPr>
              <a:t>ENVIRONMENT</a:t>
            </a:r>
          </a:p>
        </p:txBody>
      </p:sp>
    </p:spTree>
    <p:extLst>
      <p:ext uri="{BB962C8B-B14F-4D97-AF65-F5344CB8AC3E}">
        <p14:creationId xmlns:p14="http://schemas.microsoft.com/office/powerpoint/2010/main" val="2586227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dirty="0"/>
              <a:t>Campus </a:t>
            </a:r>
            <a:r>
              <a:rPr lang="fi-FI" dirty="0" err="1"/>
              <a:t>planning</a:t>
            </a:r>
            <a:r>
              <a:rPr lang="fi-FI" dirty="0"/>
              <a:t> </a:t>
            </a:r>
            <a:r>
              <a:rPr lang="fi-FI" dirty="0" err="1"/>
              <a:t>process</a:t>
            </a:r>
            <a:endParaRPr lang="en-US" dirty="0"/>
          </a:p>
        </p:txBody>
      </p:sp>
      <p:sp>
        <p:nvSpPr>
          <p:cNvPr id="5" name="Subtitle 4">
            <a:extLst>
              <a:ext uri="{FF2B5EF4-FFF2-40B4-BE49-F238E27FC236}">
                <a16:creationId xmlns:a16="http://schemas.microsoft.com/office/drawing/2014/main" id="{D690D7FC-7FA9-3A4A-83A1-AF25F44C500E}"/>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272910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6" name="Title 3"/>
          <p:cNvSpPr>
            <a:spLocks noGrp="1"/>
          </p:cNvSpPr>
          <p:nvPr>
            <p:ph type="ctrTitle"/>
          </p:nvPr>
        </p:nvSpPr>
        <p:spPr>
          <a:xfrm>
            <a:off x="395290" y="251664"/>
            <a:ext cx="8207375" cy="896848"/>
          </a:xfrm>
        </p:spPr>
        <p:txBody>
          <a:bodyPr/>
          <a:lstStyle/>
          <a:p>
            <a:r>
              <a:rPr lang="fi-FI" sz="4200" dirty="0" err="1">
                <a:solidFill>
                  <a:schemeClr val="bg1"/>
                </a:solidFill>
              </a:rPr>
              <a:t>Research</a:t>
            </a:r>
            <a:r>
              <a:rPr lang="fi-FI" sz="4200" dirty="0">
                <a:solidFill>
                  <a:schemeClr val="bg1"/>
                </a:solidFill>
              </a:rPr>
              <a:t> </a:t>
            </a:r>
            <a:r>
              <a:rPr lang="fi-FI" sz="4200" dirty="0" err="1">
                <a:solidFill>
                  <a:schemeClr val="bg1"/>
                </a:solidFill>
              </a:rPr>
              <a:t>performance</a:t>
            </a:r>
            <a:endParaRPr lang="en-GB" sz="4200" dirty="0">
              <a:solidFill>
                <a:schemeClr val="bg1"/>
              </a:solidFill>
            </a:endParaRPr>
          </a:p>
        </p:txBody>
      </p:sp>
      <p:sp>
        <p:nvSpPr>
          <p:cNvPr id="28" name="Rectangle 27"/>
          <p:cNvSpPr/>
          <p:nvPr/>
        </p:nvSpPr>
        <p:spPr>
          <a:xfrm>
            <a:off x="1970253" y="1021799"/>
            <a:ext cx="2400097" cy="1698613"/>
          </a:xfrm>
          <a:prstGeom prst="rect">
            <a:avLst/>
          </a:prstGeom>
          <a:solidFill>
            <a:srgbClr val="EF36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76" b="0" i="0" u="none" strike="noStrike" kern="1200" cap="none" spc="0" normalizeH="0" baseline="0" noProof="0" dirty="0">
              <a:ln>
                <a:noFill/>
              </a:ln>
              <a:solidFill>
                <a:prstClr val="white"/>
              </a:solidFill>
              <a:effectLst/>
              <a:uLnTx/>
              <a:uFillTx/>
              <a:latin typeface="Arial"/>
              <a:ea typeface="+mn-ea"/>
              <a:cs typeface="+mn-cs"/>
            </a:endParaRPr>
          </a:p>
        </p:txBody>
      </p:sp>
      <p:sp>
        <p:nvSpPr>
          <p:cNvPr id="29" name="Rectangle 28"/>
          <p:cNvSpPr/>
          <p:nvPr/>
        </p:nvSpPr>
        <p:spPr>
          <a:xfrm>
            <a:off x="4462552" y="1021799"/>
            <a:ext cx="2400097" cy="1698613"/>
          </a:xfrm>
          <a:prstGeom prst="rect">
            <a:avLst/>
          </a:prstGeom>
          <a:solidFill>
            <a:srgbClr val="EF36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76" b="0" i="0" u="none" strike="noStrike" kern="1200" cap="none" spc="0" normalizeH="0" baseline="0" noProof="0">
              <a:ln>
                <a:noFill/>
              </a:ln>
              <a:solidFill>
                <a:prstClr val="white"/>
              </a:solidFill>
              <a:effectLst/>
              <a:uLnTx/>
              <a:uFillTx/>
              <a:latin typeface="Arial"/>
              <a:ea typeface="+mn-ea"/>
              <a:cs typeface="+mn-cs"/>
            </a:endParaRPr>
          </a:p>
        </p:txBody>
      </p:sp>
      <p:sp>
        <p:nvSpPr>
          <p:cNvPr id="30" name="Rectangle 29"/>
          <p:cNvSpPr/>
          <p:nvPr/>
        </p:nvSpPr>
        <p:spPr>
          <a:xfrm>
            <a:off x="1970253" y="2814023"/>
            <a:ext cx="2400097" cy="1698119"/>
          </a:xfrm>
          <a:prstGeom prst="rect">
            <a:avLst/>
          </a:prstGeom>
          <a:solidFill>
            <a:srgbClr val="EF36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76" b="0" i="0" u="none" strike="noStrike" kern="1200" cap="none" spc="0" normalizeH="0" baseline="0" noProof="0">
              <a:ln>
                <a:noFill/>
              </a:ln>
              <a:solidFill>
                <a:prstClr val="white"/>
              </a:solidFill>
              <a:effectLst/>
              <a:uLnTx/>
              <a:uFillTx/>
              <a:latin typeface="Arial"/>
              <a:ea typeface="+mn-ea"/>
              <a:cs typeface="+mn-cs"/>
            </a:endParaRPr>
          </a:p>
        </p:txBody>
      </p:sp>
      <p:sp>
        <p:nvSpPr>
          <p:cNvPr id="31" name="Rectangle 30"/>
          <p:cNvSpPr/>
          <p:nvPr/>
        </p:nvSpPr>
        <p:spPr>
          <a:xfrm>
            <a:off x="4462552" y="2814023"/>
            <a:ext cx="2400097" cy="1698119"/>
          </a:xfrm>
          <a:prstGeom prst="rect">
            <a:avLst/>
          </a:prstGeom>
          <a:solidFill>
            <a:srgbClr val="EF36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76" b="0" i="0" u="none" strike="noStrike" kern="1200" cap="none" spc="0" normalizeH="0" baseline="0" noProof="0">
              <a:ln>
                <a:noFill/>
              </a:ln>
              <a:solidFill>
                <a:prstClr val="white"/>
              </a:solidFill>
              <a:effectLst/>
              <a:uLnTx/>
              <a:uFillTx/>
              <a:latin typeface="Arial"/>
              <a:ea typeface="+mn-ea"/>
              <a:cs typeface="+mn-cs"/>
            </a:endParaRPr>
          </a:p>
        </p:txBody>
      </p:sp>
      <p:sp>
        <p:nvSpPr>
          <p:cNvPr id="37" name="TextBox 36"/>
          <p:cNvSpPr txBox="1"/>
          <p:nvPr/>
        </p:nvSpPr>
        <p:spPr>
          <a:xfrm>
            <a:off x="1970252" y="3898476"/>
            <a:ext cx="2391063" cy="427131"/>
          </a:xfrm>
          <a:prstGeom prst="rect">
            <a:avLst/>
          </a:prstGeom>
          <a:noFill/>
        </p:spPr>
        <p:txBody>
          <a:bodyPr wrap="square" lIns="97200" tIns="97200" rIns="97200" bIns="972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uLnTx/>
                <a:uFillTx/>
                <a:latin typeface="Arial"/>
                <a:ea typeface="Georgia" charset="0"/>
                <a:cs typeface="Georgia" charset="0"/>
              </a:rPr>
              <a:t>Doctoral degrees</a:t>
            </a:r>
            <a:endParaRPr kumimoji="0" lang="fi-FI" sz="1500" b="1" i="0" u="none" strike="noStrike" kern="1200" cap="none" spc="0" normalizeH="0" baseline="0" noProof="0" dirty="0">
              <a:ln>
                <a:noFill/>
              </a:ln>
              <a:solidFill>
                <a:prstClr val="white"/>
              </a:solidFill>
              <a:effectLst/>
              <a:uLnTx/>
              <a:uFillTx/>
              <a:latin typeface="Arial"/>
              <a:ea typeface="Georgia" charset="0"/>
              <a:cs typeface="Georgia" charset="0"/>
            </a:endParaRPr>
          </a:p>
        </p:txBody>
      </p:sp>
      <p:sp>
        <p:nvSpPr>
          <p:cNvPr id="49" name="TextBox 48"/>
          <p:cNvSpPr txBox="1"/>
          <p:nvPr/>
        </p:nvSpPr>
        <p:spPr>
          <a:xfrm>
            <a:off x="4462549" y="1117559"/>
            <a:ext cx="2413864" cy="1027295"/>
          </a:xfrm>
          <a:prstGeom prst="rect">
            <a:avLst/>
          </a:prstGeom>
          <a:noFill/>
        </p:spPr>
        <p:txBody>
          <a:bodyPr wrap="square" lIns="97200" tIns="97200" rIns="97200" bIns="972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Arial"/>
                <a:ea typeface="+mn-ea"/>
                <a:cs typeface="+mn-cs"/>
              </a:rPr>
              <a:t>+64%</a:t>
            </a:r>
          </a:p>
        </p:txBody>
      </p:sp>
      <p:sp>
        <p:nvSpPr>
          <p:cNvPr id="50" name="TextBox 49"/>
          <p:cNvSpPr txBox="1"/>
          <p:nvPr/>
        </p:nvSpPr>
        <p:spPr>
          <a:xfrm>
            <a:off x="4462553" y="1859080"/>
            <a:ext cx="2447645" cy="850324"/>
          </a:xfrm>
          <a:prstGeom prst="rect">
            <a:avLst/>
          </a:prstGeom>
          <a:noFill/>
        </p:spPr>
        <p:txBody>
          <a:bodyPr wrap="square" lIns="97200" tIns="97200" rIns="97200" bIns="97200" rtlCol="0">
            <a:spAutoFit/>
          </a:bodyPr>
          <a:lstStyle/>
          <a:p>
            <a:pPr marL="0" marR="0" lvl="0" indent="0" algn="l" defTabSz="457200" rtl="0" eaLnBrk="1" fontAlgn="auto" latinLnBrk="0" hangingPunct="1">
              <a:lnSpc>
                <a:spcPts val="1710"/>
              </a:lnSpc>
              <a:spcBef>
                <a:spcPts val="0"/>
              </a:spcBef>
              <a:spcAft>
                <a:spcPts val="0"/>
              </a:spcAft>
              <a:buClrTx/>
              <a:buSzTx/>
              <a:buFontTx/>
              <a:buNone/>
              <a:tabLst/>
              <a:defRPr/>
            </a:pPr>
            <a:r>
              <a:rPr kumimoji="0" lang="en-GB" sz="1530" b="1" i="0" u="none" strike="noStrike" kern="1200" cap="none" spc="0" normalizeH="0" baseline="0" noProof="0" dirty="0">
                <a:ln>
                  <a:noFill/>
                </a:ln>
                <a:solidFill>
                  <a:prstClr val="white"/>
                </a:solidFill>
                <a:effectLst/>
                <a:uLnTx/>
                <a:uFillTx/>
                <a:latin typeface="Arial"/>
                <a:ea typeface="Georgia" charset="0"/>
                <a:cs typeface="Georgia" charset="0"/>
              </a:rPr>
              <a:t>international peer-reviewed articles in scientific journals </a:t>
            </a:r>
            <a:endParaRPr kumimoji="0" lang="fi-FI" sz="1530" b="1" i="0" u="sng" strike="noStrike" kern="1200" cap="none" spc="0" normalizeH="0" baseline="0" noProof="0" dirty="0">
              <a:ln>
                <a:noFill/>
              </a:ln>
              <a:solidFill>
                <a:prstClr val="white"/>
              </a:solidFill>
              <a:effectLst/>
              <a:uLnTx/>
              <a:uFillTx/>
              <a:latin typeface="Arial"/>
              <a:ea typeface="Georgia" charset="0"/>
              <a:cs typeface="Georgia" charset="0"/>
            </a:endParaRPr>
          </a:p>
        </p:txBody>
      </p:sp>
      <p:sp>
        <p:nvSpPr>
          <p:cNvPr id="51" name="TextBox 50"/>
          <p:cNvSpPr txBox="1"/>
          <p:nvPr/>
        </p:nvSpPr>
        <p:spPr>
          <a:xfrm>
            <a:off x="4462549" y="3021980"/>
            <a:ext cx="2063690" cy="1027295"/>
          </a:xfrm>
          <a:prstGeom prst="rect">
            <a:avLst/>
          </a:prstGeom>
          <a:noFill/>
        </p:spPr>
        <p:txBody>
          <a:bodyPr wrap="square" lIns="97200" tIns="97200" rIns="97200" bIns="972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Arial"/>
                <a:ea typeface="+mn-ea"/>
                <a:cs typeface="+mn-cs"/>
              </a:rPr>
              <a:t>+59%</a:t>
            </a:r>
          </a:p>
        </p:txBody>
      </p:sp>
      <p:sp>
        <p:nvSpPr>
          <p:cNvPr id="52" name="TextBox 51"/>
          <p:cNvSpPr txBox="1"/>
          <p:nvPr/>
        </p:nvSpPr>
        <p:spPr>
          <a:xfrm>
            <a:off x="4462553" y="3894870"/>
            <a:ext cx="2168393" cy="667197"/>
          </a:xfrm>
          <a:prstGeom prst="rect">
            <a:avLst/>
          </a:prstGeom>
          <a:noFill/>
        </p:spPr>
        <p:txBody>
          <a:bodyPr wrap="square" lIns="97200" tIns="97200" rIns="97200" bIns="972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530" b="1" i="0" u="none" strike="noStrike" kern="1200" cap="none" spc="0" normalizeH="0" baseline="0" noProof="0" dirty="0">
                <a:ln>
                  <a:noFill/>
                </a:ln>
                <a:solidFill>
                  <a:prstClr val="white"/>
                </a:solidFill>
                <a:effectLst/>
                <a:uLnTx/>
                <a:uFillTx/>
                <a:latin typeface="Arial"/>
                <a:ea typeface="Georgia" charset="0"/>
                <a:cs typeface="Georgia" charset="0"/>
              </a:rPr>
              <a:t>с</a:t>
            </a:r>
            <a:r>
              <a:rPr kumimoji="0" lang="en-GB" sz="1530" b="1" i="0" u="none" strike="noStrike" kern="1200" cap="none" spc="0" normalizeH="0" baseline="0" noProof="0" dirty="0" err="1">
                <a:ln>
                  <a:noFill/>
                </a:ln>
                <a:solidFill>
                  <a:prstClr val="white"/>
                </a:solidFill>
                <a:effectLst/>
                <a:uLnTx/>
                <a:uFillTx/>
                <a:latin typeface="Arial"/>
                <a:ea typeface="Georgia" charset="0"/>
                <a:cs typeface="Georgia" charset="0"/>
              </a:rPr>
              <a:t>ompetitive</a:t>
            </a:r>
            <a:r>
              <a:rPr kumimoji="0" lang="en-GB" sz="1530" b="1" i="0" u="none" strike="noStrike" kern="1200" cap="none" spc="0" normalizeH="0" baseline="0" noProof="0" dirty="0">
                <a:ln>
                  <a:noFill/>
                </a:ln>
                <a:solidFill>
                  <a:prstClr val="white"/>
                </a:solidFill>
                <a:effectLst/>
                <a:uLnTx/>
                <a:uFillTx/>
                <a:latin typeface="Arial"/>
                <a:ea typeface="Georgia" charset="0"/>
                <a:cs typeface="Georgia" charset="0"/>
              </a:rPr>
              <a:t> research funding</a:t>
            </a:r>
            <a:endParaRPr kumimoji="0" lang="fi-FI" sz="1530" b="1" i="0" u="none" strike="noStrike" kern="1200" cap="none" spc="0" normalizeH="0" baseline="0" noProof="0" dirty="0">
              <a:ln>
                <a:noFill/>
              </a:ln>
              <a:solidFill>
                <a:prstClr val="white"/>
              </a:solidFill>
              <a:effectLst/>
              <a:uLnTx/>
              <a:uFillTx/>
              <a:latin typeface="Arial"/>
              <a:ea typeface="Georgia" charset="0"/>
              <a:cs typeface="Georgia" charset="0"/>
            </a:endParaRPr>
          </a:p>
        </p:txBody>
      </p:sp>
      <p:sp>
        <p:nvSpPr>
          <p:cNvPr id="53" name="TextBox 52"/>
          <p:cNvSpPr txBox="1"/>
          <p:nvPr/>
        </p:nvSpPr>
        <p:spPr>
          <a:xfrm>
            <a:off x="1901719" y="2976400"/>
            <a:ext cx="3049692" cy="1241260"/>
          </a:xfrm>
          <a:prstGeom prst="rect">
            <a:avLst/>
          </a:prstGeom>
          <a:noFill/>
        </p:spPr>
        <p:txBody>
          <a:bodyPr wrap="square" lIns="162000" tIns="162000" rIns="162000" bIns="162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5940" b="1" i="0" u="none" strike="noStrike" kern="1200" cap="none" spc="0" normalizeH="0" baseline="0" noProof="0">
                <a:ln>
                  <a:noFill/>
                </a:ln>
                <a:solidFill>
                  <a:prstClr val="white"/>
                </a:solidFill>
                <a:effectLst/>
                <a:uLnTx/>
                <a:uFillTx/>
                <a:latin typeface="Arial"/>
                <a:ea typeface="+mn-ea"/>
                <a:cs typeface="+mn-cs"/>
              </a:rPr>
              <a:t>+41%</a:t>
            </a:r>
            <a:endParaRPr kumimoji="0" lang="fi-FI" sz="5940" b="1" i="0" u="none" strike="noStrike" kern="1200" cap="none" spc="-162" normalizeH="0" baseline="0" noProof="0" dirty="0">
              <a:ln>
                <a:noFill/>
              </a:ln>
              <a:solidFill>
                <a:prstClr val="white"/>
              </a:solidFill>
              <a:effectLst/>
              <a:uLnTx/>
              <a:uFillTx/>
              <a:latin typeface="Arial"/>
              <a:ea typeface="+mn-ea"/>
              <a:cs typeface="+mn-cs"/>
            </a:endParaRPr>
          </a:p>
        </p:txBody>
      </p:sp>
      <p:sp>
        <p:nvSpPr>
          <p:cNvPr id="57" name="TextBox 56"/>
          <p:cNvSpPr txBox="1"/>
          <p:nvPr/>
        </p:nvSpPr>
        <p:spPr>
          <a:xfrm>
            <a:off x="2066679" y="1194374"/>
            <a:ext cx="2620912" cy="934962"/>
          </a:xfrm>
          <a:prstGeom prst="rect">
            <a:avLst/>
          </a:prstGeom>
          <a:noFill/>
        </p:spPr>
        <p:txBody>
          <a:bodyPr wrap="square" lIns="97200" tIns="97200" rIns="97200" bIns="972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4800" b="1" i="0" u="none" strike="noStrike" kern="1200" cap="none" spc="0" normalizeH="0" baseline="0" noProof="0" dirty="0">
                <a:ln>
                  <a:noFill/>
                </a:ln>
                <a:solidFill>
                  <a:prstClr val="white"/>
                </a:solidFill>
                <a:effectLst/>
                <a:uLnTx/>
                <a:uFillTx/>
                <a:latin typeface="Arial"/>
                <a:ea typeface="+mn-ea"/>
                <a:cs typeface="+mn-cs"/>
              </a:rPr>
              <a:t>+250%</a:t>
            </a:r>
            <a:endParaRPr kumimoji="0" lang="fi-FI" sz="4800" b="1" i="0" u="none" strike="noStrike" kern="1200" cap="none" spc="-162" normalizeH="0" baseline="0" noProof="0" dirty="0">
              <a:ln>
                <a:noFill/>
              </a:ln>
              <a:solidFill>
                <a:prstClr val="black"/>
              </a:solidFill>
              <a:effectLst/>
              <a:uLnTx/>
              <a:uFillTx/>
              <a:latin typeface="Arial"/>
              <a:ea typeface="+mn-ea"/>
              <a:cs typeface="+mn-cs"/>
            </a:endParaRPr>
          </a:p>
        </p:txBody>
      </p:sp>
      <p:sp>
        <p:nvSpPr>
          <p:cNvPr id="58" name="TextBox 57"/>
          <p:cNvSpPr txBox="1"/>
          <p:nvPr/>
        </p:nvSpPr>
        <p:spPr>
          <a:xfrm>
            <a:off x="2074034" y="1892702"/>
            <a:ext cx="2410060" cy="657963"/>
          </a:xfrm>
          <a:prstGeom prst="rect">
            <a:avLst/>
          </a:prstGeom>
          <a:noFill/>
        </p:spPr>
        <p:txBody>
          <a:bodyPr wrap="square" lIns="97200" tIns="97200" rIns="97200" bIns="972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500" b="1" i="0" u="none" strike="noStrike" kern="1200" cap="none" spc="0" normalizeH="0" baseline="0" noProof="0" dirty="0">
                <a:ln>
                  <a:noFill/>
                </a:ln>
                <a:solidFill>
                  <a:prstClr val="white"/>
                </a:solidFill>
                <a:effectLst/>
                <a:uLnTx/>
                <a:uFillTx/>
                <a:latin typeface="Arial"/>
                <a:ea typeface="Georgia" charset="0"/>
                <a:cs typeface="Georgia" charset="0"/>
              </a:rPr>
              <a:t>ERC-</a:t>
            </a:r>
            <a:r>
              <a:rPr kumimoji="0" lang="fi-FI" sz="1500" b="1" i="0" u="none" strike="noStrike" kern="1200" cap="none" spc="0" normalizeH="0" baseline="0" noProof="0" dirty="0" err="1">
                <a:ln>
                  <a:noFill/>
                </a:ln>
                <a:solidFill>
                  <a:prstClr val="white"/>
                </a:solidFill>
                <a:effectLst/>
                <a:uLnTx/>
                <a:uFillTx/>
                <a:latin typeface="Arial"/>
                <a:ea typeface="Georgia" charset="0"/>
                <a:cs typeface="Georgia" charset="0"/>
              </a:rPr>
              <a:t>funded</a:t>
            </a:r>
            <a:r>
              <a:rPr kumimoji="0" lang="fi-FI" sz="1500" b="1" i="0" u="none" strike="noStrike" kern="1200" cap="none" spc="0" normalizeH="0" baseline="0" noProof="0" dirty="0">
                <a:ln>
                  <a:noFill/>
                </a:ln>
                <a:solidFill>
                  <a:prstClr val="white"/>
                </a:solidFill>
                <a:effectLst/>
                <a:uLnTx/>
                <a:uFillTx/>
                <a:latin typeface="Arial"/>
                <a:ea typeface="Georgia" charset="0"/>
                <a:cs typeface="Georgia" charset="0"/>
              </a:rPr>
              <a:t> </a:t>
            </a:r>
            <a:r>
              <a:rPr kumimoji="0" lang="fi-FI" sz="1500" b="1" i="0" u="none" strike="noStrike" kern="1200" cap="none" spc="0" normalizeH="0" baseline="0" noProof="0" dirty="0" err="1">
                <a:ln>
                  <a:noFill/>
                </a:ln>
                <a:solidFill>
                  <a:prstClr val="white"/>
                </a:solidFill>
                <a:effectLst/>
                <a:uLnTx/>
                <a:uFillTx/>
                <a:latin typeface="Arial"/>
                <a:ea typeface="Georgia" charset="0"/>
                <a:cs typeface="Georgia" charset="0"/>
              </a:rPr>
              <a:t>projects</a:t>
            </a:r>
            <a:endParaRPr kumimoji="0" lang="fi-FI" sz="1500" b="1" i="0" u="none" strike="noStrike" kern="1200" cap="none" spc="0" normalizeH="0" baseline="0" noProof="0" dirty="0">
              <a:ln>
                <a:noFill/>
              </a:ln>
              <a:solidFill>
                <a:prstClr val="white"/>
              </a:solidFill>
              <a:effectLst/>
              <a:uLnTx/>
              <a:uFillTx/>
              <a:latin typeface="Arial"/>
              <a:ea typeface="Georgia" charset="0"/>
              <a:cs typeface="Georgia"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500" b="1" i="0" u="none" strike="noStrike" kern="1200" cap="none" spc="0" normalizeH="0" baseline="0" noProof="0" dirty="0">
                <a:ln>
                  <a:noFill/>
                </a:ln>
                <a:solidFill>
                  <a:prstClr val="white"/>
                </a:solidFill>
                <a:effectLst/>
                <a:uLnTx/>
                <a:uFillTx/>
                <a:latin typeface="Arial"/>
                <a:ea typeface="Georgia" charset="0"/>
                <a:cs typeface="Georgia" charset="0"/>
              </a:rPr>
              <a:t>(</a:t>
            </a:r>
            <a:r>
              <a:rPr kumimoji="0" lang="fi-FI" sz="1500" b="1" i="0" u="none" strike="noStrike" kern="1200" cap="none" spc="0" normalizeH="0" baseline="0" noProof="0" dirty="0" err="1">
                <a:ln>
                  <a:noFill/>
                </a:ln>
                <a:solidFill>
                  <a:prstClr val="white"/>
                </a:solidFill>
                <a:effectLst/>
                <a:uLnTx/>
                <a:uFillTx/>
                <a:latin typeface="Arial"/>
                <a:ea typeface="Georgia" charset="0"/>
                <a:cs typeface="Georgia" charset="0"/>
              </a:rPr>
              <a:t>from</a:t>
            </a:r>
            <a:r>
              <a:rPr kumimoji="0" lang="fi-FI" sz="1500" b="1" i="0" u="none" strike="noStrike" kern="1200" cap="none" spc="0" normalizeH="0" baseline="0" noProof="0" dirty="0">
                <a:ln>
                  <a:noFill/>
                </a:ln>
                <a:solidFill>
                  <a:prstClr val="white"/>
                </a:solidFill>
                <a:effectLst/>
                <a:uLnTx/>
                <a:uFillTx/>
                <a:latin typeface="Arial"/>
                <a:ea typeface="Georgia" charset="0"/>
                <a:cs typeface="Georgia" charset="0"/>
              </a:rPr>
              <a:t> 6 to 21 </a:t>
            </a:r>
            <a:r>
              <a:rPr kumimoji="0" lang="fi-FI" sz="1500" b="1" i="0" u="none" strike="noStrike" kern="1200" cap="none" spc="0" normalizeH="0" baseline="0" noProof="0" dirty="0" err="1">
                <a:ln>
                  <a:noFill/>
                </a:ln>
                <a:solidFill>
                  <a:prstClr val="white"/>
                </a:solidFill>
                <a:effectLst/>
                <a:uLnTx/>
                <a:uFillTx/>
                <a:latin typeface="Arial"/>
                <a:ea typeface="Georgia" charset="0"/>
                <a:cs typeface="Georgia" charset="0"/>
              </a:rPr>
              <a:t>grants</a:t>
            </a:r>
            <a:r>
              <a:rPr kumimoji="0" lang="fi-FI" sz="1500" b="1" i="0" u="none" strike="noStrike" kern="1200" cap="none" spc="0" normalizeH="0" baseline="0" noProof="0" dirty="0">
                <a:ln>
                  <a:noFill/>
                </a:ln>
                <a:solidFill>
                  <a:prstClr val="white"/>
                </a:solidFill>
                <a:effectLst/>
                <a:uLnTx/>
                <a:uFillTx/>
                <a:latin typeface="Arial"/>
                <a:ea typeface="Georgia" charset="0"/>
                <a:cs typeface="Georgia" charset="0"/>
              </a:rPr>
              <a:t>) </a:t>
            </a:r>
          </a:p>
        </p:txBody>
      </p:sp>
      <p:sp>
        <p:nvSpPr>
          <p:cNvPr id="59" name="TextBox 58"/>
          <p:cNvSpPr txBox="1"/>
          <p:nvPr/>
        </p:nvSpPr>
        <p:spPr>
          <a:xfrm>
            <a:off x="4483771" y="986370"/>
            <a:ext cx="2013328" cy="417898"/>
          </a:xfrm>
          <a:prstGeom prst="rect">
            <a:avLst/>
          </a:prstGeom>
          <a:noFill/>
        </p:spPr>
        <p:txBody>
          <a:bodyPr wrap="square" lIns="97200" tIns="97200" rIns="97200" bIns="972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40" b="1" i="0" u="none" strike="noStrike" kern="1200" cap="none" spc="0" normalizeH="0" baseline="0" noProof="0" dirty="0">
                <a:ln>
                  <a:noFill/>
                </a:ln>
                <a:solidFill>
                  <a:prstClr val="white"/>
                </a:solidFill>
                <a:effectLst/>
                <a:uLnTx/>
                <a:uFillTx/>
                <a:latin typeface="Arial"/>
                <a:ea typeface="+mn-ea"/>
                <a:cs typeface="+mn-cs"/>
              </a:rPr>
              <a:t>From 2010:</a:t>
            </a:r>
            <a:endParaRPr kumimoji="0" lang="fi-FI" sz="1440" b="1" i="0" u="none" strike="noStrike" kern="1200" cap="none" spc="0" normalizeH="0" baseline="0" noProof="0" dirty="0">
              <a:ln>
                <a:noFill/>
              </a:ln>
              <a:solidFill>
                <a:prstClr val="white"/>
              </a:solidFill>
              <a:effectLst/>
              <a:uLnTx/>
              <a:uFillTx/>
              <a:latin typeface="Arial"/>
              <a:ea typeface="+mn-ea"/>
              <a:cs typeface="+mn-cs"/>
            </a:endParaRPr>
          </a:p>
        </p:txBody>
      </p:sp>
      <p:sp>
        <p:nvSpPr>
          <p:cNvPr id="60" name="TextBox 59"/>
          <p:cNvSpPr txBox="1"/>
          <p:nvPr/>
        </p:nvSpPr>
        <p:spPr>
          <a:xfrm>
            <a:off x="4476768" y="2769648"/>
            <a:ext cx="2013328" cy="417898"/>
          </a:xfrm>
          <a:prstGeom prst="rect">
            <a:avLst/>
          </a:prstGeom>
          <a:noFill/>
        </p:spPr>
        <p:txBody>
          <a:bodyPr wrap="square" lIns="97200" tIns="97200" rIns="97200" bIns="972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40" b="1" i="0" u="none" strike="noStrike" kern="1200" cap="none" spc="0" normalizeH="0" baseline="0" noProof="0" dirty="0">
                <a:ln>
                  <a:noFill/>
                </a:ln>
                <a:solidFill>
                  <a:prstClr val="white"/>
                </a:solidFill>
                <a:effectLst/>
                <a:uLnTx/>
                <a:uFillTx/>
                <a:latin typeface="Arial"/>
                <a:ea typeface="+mn-ea"/>
                <a:cs typeface="+mn-cs"/>
              </a:rPr>
              <a:t>From 2010:</a:t>
            </a:r>
            <a:endParaRPr kumimoji="0" lang="fi-FI" sz="1440" b="1" i="0" u="none" strike="noStrike" kern="1200" cap="none" spc="0" normalizeH="0" baseline="0" noProof="0" dirty="0">
              <a:ln>
                <a:noFill/>
              </a:ln>
              <a:solidFill>
                <a:prstClr val="white"/>
              </a:solidFill>
              <a:effectLst/>
              <a:uLnTx/>
              <a:uFillTx/>
              <a:latin typeface="Arial"/>
              <a:ea typeface="+mn-ea"/>
              <a:cs typeface="+mn-cs"/>
            </a:endParaRPr>
          </a:p>
        </p:txBody>
      </p:sp>
      <p:pic>
        <p:nvPicPr>
          <p:cNvPr id="61" name="Picture 6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9534" y="4470783"/>
            <a:ext cx="1909524" cy="855107"/>
          </a:xfrm>
          <a:prstGeom prst="rect">
            <a:avLst/>
          </a:prstGeom>
        </p:spPr>
      </p:pic>
      <p:sp>
        <p:nvSpPr>
          <p:cNvPr id="22" name="TextBox 21"/>
          <p:cNvSpPr txBox="1"/>
          <p:nvPr/>
        </p:nvSpPr>
        <p:spPr>
          <a:xfrm>
            <a:off x="2066679" y="2786507"/>
            <a:ext cx="2013328" cy="417898"/>
          </a:xfrm>
          <a:prstGeom prst="rect">
            <a:avLst/>
          </a:prstGeom>
          <a:noFill/>
        </p:spPr>
        <p:txBody>
          <a:bodyPr wrap="square" lIns="97200" tIns="97200" rIns="97200" bIns="972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40" b="1" i="0" u="none" strike="noStrike" kern="1200" cap="none" spc="0" normalizeH="0" baseline="0" noProof="0" dirty="0">
                <a:ln>
                  <a:noFill/>
                </a:ln>
                <a:solidFill>
                  <a:prstClr val="white"/>
                </a:solidFill>
                <a:effectLst/>
                <a:uLnTx/>
                <a:uFillTx/>
                <a:latin typeface="Arial"/>
                <a:ea typeface="+mn-ea"/>
                <a:cs typeface="+mn-cs"/>
              </a:rPr>
              <a:t>From 2010:</a:t>
            </a:r>
            <a:endParaRPr kumimoji="0" lang="fi-FI" sz="1440" b="1" i="0" u="none" strike="noStrike" kern="1200" cap="none" spc="0" normalizeH="0" baseline="0" noProof="0" dirty="0">
              <a:ln>
                <a:noFill/>
              </a:ln>
              <a:solidFill>
                <a:prstClr val="white"/>
              </a:solidFill>
              <a:effectLst/>
              <a:uLnTx/>
              <a:uFillTx/>
              <a:latin typeface="Arial"/>
              <a:ea typeface="+mn-ea"/>
              <a:cs typeface="+mn-cs"/>
            </a:endParaRPr>
          </a:p>
        </p:txBody>
      </p:sp>
      <p:sp>
        <p:nvSpPr>
          <p:cNvPr id="2" name="Rectangle 1"/>
          <p:cNvSpPr/>
          <p:nvPr/>
        </p:nvSpPr>
        <p:spPr>
          <a:xfrm>
            <a:off x="2074034" y="1064054"/>
            <a:ext cx="1167307" cy="3139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40" b="1" i="0" u="none" strike="noStrike" kern="1200" cap="none" spc="0" normalizeH="0" baseline="0" noProof="0" dirty="0">
                <a:ln>
                  <a:noFill/>
                </a:ln>
                <a:solidFill>
                  <a:prstClr val="white"/>
                </a:solidFill>
                <a:effectLst/>
                <a:uLnTx/>
                <a:uFillTx/>
                <a:latin typeface="Arial"/>
                <a:ea typeface="+mn-ea"/>
                <a:cs typeface="+mn-cs"/>
              </a:rPr>
              <a:t>From 2010:</a:t>
            </a:r>
            <a:endParaRPr kumimoji="0" lang="fi-FI" sz="1440" b="1"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758469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68" name="Suora nuoliyhdysviiva 67"/>
          <p:cNvCxnSpPr>
            <a:cxnSpLocks/>
            <a:stCxn id="21" idx="3"/>
            <a:endCxn id="25" idx="7"/>
          </p:cNvCxnSpPr>
          <p:nvPr/>
        </p:nvCxnSpPr>
        <p:spPr>
          <a:xfrm flipH="1">
            <a:off x="5485041" y="2800810"/>
            <a:ext cx="201025" cy="324532"/>
          </a:xfrm>
          <a:prstGeom prst="straightConnector1">
            <a:avLst/>
          </a:prstGeom>
          <a:ln w="952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9" name="Suora nuoliyhdysviiva 68"/>
          <p:cNvCxnSpPr/>
          <p:nvPr/>
        </p:nvCxnSpPr>
        <p:spPr>
          <a:xfrm>
            <a:off x="5513194" y="3904234"/>
            <a:ext cx="236006" cy="162711"/>
          </a:xfrm>
          <a:prstGeom prst="straightConnector1">
            <a:avLst/>
          </a:prstGeom>
          <a:ln w="952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4294967295"/>
          </p:nvPr>
        </p:nvSpPr>
        <p:spPr>
          <a:xfrm>
            <a:off x="5112251" y="4653558"/>
            <a:ext cx="2714625" cy="13930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A7D511-EF24-F248-BEA4-1AD370F38D7A}" type="datetime1">
              <a:rPr kumimoji="0" lang="fi-FI" sz="675"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21.9.2020</a:t>
            </a:fld>
            <a:endParaRPr kumimoji="0" lang="fi-FI" sz="675"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4294967295"/>
          </p:nvPr>
        </p:nvSpPr>
        <p:spPr>
          <a:xfrm>
            <a:off x="5112251" y="4830208"/>
            <a:ext cx="2714625" cy="1214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EFD4B7-1CC6-864B-A72A-C978B70BBA9B}" type="slidenum">
              <a:rPr kumimoji="0" lang="fi-FI" sz="675"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fi-FI" sz="675" b="0" i="0" u="none" strike="noStrike" kern="1200" cap="none" spc="0" normalizeH="0" baseline="0" noProof="0" dirty="0">
              <a:ln>
                <a:noFill/>
              </a:ln>
              <a:solidFill>
                <a:prstClr val="black">
                  <a:tint val="75000"/>
                </a:prstClr>
              </a:solidFill>
              <a:effectLst/>
              <a:uLnTx/>
              <a:uFillTx/>
              <a:latin typeface="Arial"/>
              <a:ea typeface="+mn-ea"/>
              <a:cs typeface="+mn-cs"/>
            </a:endParaRPr>
          </a:p>
        </p:txBody>
      </p:sp>
      <p:cxnSp>
        <p:nvCxnSpPr>
          <p:cNvPr id="43" name="Suora nuoliyhdysviiva 42"/>
          <p:cNvCxnSpPr/>
          <p:nvPr/>
        </p:nvCxnSpPr>
        <p:spPr>
          <a:xfrm>
            <a:off x="4627813" y="644831"/>
            <a:ext cx="0" cy="154872"/>
          </a:xfrm>
          <a:prstGeom prst="straightConnector1">
            <a:avLst/>
          </a:prstGeom>
          <a:ln w="952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9" name="Suora nuoliyhdysviiva 48"/>
          <p:cNvCxnSpPr>
            <a:stCxn id="13" idx="4"/>
            <a:endCxn id="15" idx="0"/>
          </p:cNvCxnSpPr>
          <p:nvPr/>
        </p:nvCxnSpPr>
        <p:spPr>
          <a:xfrm flipH="1">
            <a:off x="2399260" y="2948958"/>
            <a:ext cx="6440" cy="664199"/>
          </a:xfrm>
          <a:prstGeom prst="straightConnector1">
            <a:avLst/>
          </a:prstGeom>
          <a:ln w="952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3" name="Suora nuoliyhdysviiva 62"/>
          <p:cNvCxnSpPr/>
          <p:nvPr/>
        </p:nvCxnSpPr>
        <p:spPr>
          <a:xfrm>
            <a:off x="5202289" y="1861891"/>
            <a:ext cx="268697" cy="114058"/>
          </a:xfrm>
          <a:prstGeom prst="straightConnector1">
            <a:avLst/>
          </a:prstGeom>
          <a:ln w="952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0" name="Suora nuoliyhdysviiva 79"/>
          <p:cNvCxnSpPr>
            <a:stCxn id="13" idx="5"/>
            <a:endCxn id="16" idx="1"/>
          </p:cNvCxnSpPr>
          <p:nvPr/>
        </p:nvCxnSpPr>
        <p:spPr>
          <a:xfrm>
            <a:off x="2668810" y="2839975"/>
            <a:ext cx="369074" cy="367388"/>
          </a:xfrm>
          <a:prstGeom prst="straightConnector1">
            <a:avLst/>
          </a:prstGeom>
          <a:ln w="952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5" name="Suora nuoliyhdysviiva 44"/>
          <p:cNvCxnSpPr/>
          <p:nvPr/>
        </p:nvCxnSpPr>
        <p:spPr>
          <a:xfrm flipH="1">
            <a:off x="2723301" y="2204773"/>
            <a:ext cx="218790" cy="182027"/>
          </a:xfrm>
          <a:prstGeom prst="straightConnector1">
            <a:avLst/>
          </a:prstGeom>
          <a:ln w="952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0" name="Suora nuoliyhdysviiva 69"/>
          <p:cNvCxnSpPr>
            <a:stCxn id="13" idx="3"/>
            <a:endCxn id="14" idx="7"/>
          </p:cNvCxnSpPr>
          <p:nvPr/>
        </p:nvCxnSpPr>
        <p:spPr>
          <a:xfrm flipH="1">
            <a:off x="1966137" y="2839974"/>
            <a:ext cx="176455" cy="199161"/>
          </a:xfrm>
          <a:prstGeom prst="straightConnector1">
            <a:avLst/>
          </a:prstGeom>
          <a:ln w="952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6" name="Ellipsi 5"/>
          <p:cNvSpPr/>
          <p:nvPr/>
        </p:nvSpPr>
        <p:spPr>
          <a:xfrm>
            <a:off x="2668809" y="129264"/>
            <a:ext cx="2596702" cy="2596702"/>
          </a:xfrm>
          <a:prstGeom prst="ellipse">
            <a:avLst/>
          </a:prstGeom>
          <a:gradFill>
            <a:gsLst>
              <a:gs pos="0">
                <a:schemeClr val="accent5">
                  <a:lumMod val="40000"/>
                  <a:lumOff val="60000"/>
                </a:schemeClr>
              </a:gs>
              <a:gs pos="100000">
                <a:schemeClr val="accent4">
                  <a:lumMod val="75000"/>
                </a:schemeClr>
              </a:gs>
            </a:gsLst>
            <a:lin ang="16200000" scaled="0"/>
          </a:grad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366713" rtl="0" eaLnBrk="1" fontAlgn="base" latinLnBrk="0" hangingPunct="1">
              <a:lnSpc>
                <a:spcPct val="90000"/>
              </a:lnSpc>
              <a:spcBef>
                <a:spcPct val="0"/>
              </a:spcBef>
              <a:spcAft>
                <a:spcPct val="35000"/>
              </a:spcAft>
              <a:buClrTx/>
              <a:buSzTx/>
              <a:buFontTx/>
              <a:buNone/>
              <a:tabLst/>
              <a:defRPr/>
            </a:pPr>
            <a:r>
              <a:rPr kumimoji="0" lang="en-US" sz="825" b="0" i="0" u="none" strike="noStrike" kern="1200" cap="none" spc="0" normalizeH="0" baseline="0" noProof="0" dirty="0">
                <a:ln>
                  <a:noFill/>
                </a:ln>
                <a:solidFill>
                  <a:prstClr val="white"/>
                </a:solidFill>
                <a:effectLst/>
                <a:uLnTx/>
                <a:uFillTx/>
                <a:latin typeface="Arial"/>
                <a:ea typeface="+mn-ea"/>
                <a:cs typeface="+mn-cs"/>
              </a:rPr>
              <a:t>Campus sounding board (Campus Development Steering Group)</a:t>
            </a:r>
          </a:p>
          <a:p>
            <a:pPr marL="42863" marR="0" lvl="1" indent="-42863" algn="l" defTabSz="300038" rtl="0" eaLnBrk="1" fontAlgn="base" latinLnBrk="0" hangingPunct="1">
              <a:lnSpc>
                <a:spcPct val="90000"/>
              </a:lnSpc>
              <a:spcBef>
                <a:spcPct val="0"/>
              </a:spcBef>
              <a:spcAft>
                <a:spcPct val="15000"/>
              </a:spcAft>
              <a:buClrTx/>
              <a:buSzTx/>
              <a:buFontTx/>
              <a:buChar char="•"/>
              <a:tabLst/>
              <a:defRPr/>
            </a:pPr>
            <a:r>
              <a:rPr kumimoji="0" lang="en-US" sz="675" b="0" i="0" u="none" strike="noStrike" kern="1200" cap="none" spc="0" normalizeH="0" baseline="0" noProof="0" dirty="0">
                <a:ln>
                  <a:noFill/>
                </a:ln>
                <a:solidFill>
                  <a:prstClr val="white"/>
                </a:solidFill>
                <a:effectLst/>
                <a:uLnTx/>
                <a:uFillTx/>
                <a:latin typeface="Arial"/>
                <a:ea typeface="+mn-ea"/>
                <a:cs typeface="+mn-cs"/>
              </a:rPr>
              <a:t>University community engagement</a:t>
            </a:r>
          </a:p>
          <a:p>
            <a:pPr marL="42863" marR="0" lvl="1" indent="-42863" algn="l" defTabSz="300038" rtl="0" eaLnBrk="1" fontAlgn="base" latinLnBrk="0" hangingPunct="1">
              <a:lnSpc>
                <a:spcPct val="90000"/>
              </a:lnSpc>
              <a:spcBef>
                <a:spcPct val="0"/>
              </a:spcBef>
              <a:spcAft>
                <a:spcPct val="15000"/>
              </a:spcAft>
              <a:buClrTx/>
              <a:buSzTx/>
              <a:buFontTx/>
              <a:buChar char="•"/>
              <a:tabLst/>
              <a:defRPr/>
            </a:pPr>
            <a:r>
              <a:rPr kumimoji="0" lang="en-US" sz="675" b="0" i="0" u="none" strike="noStrike" kern="1200" cap="none" spc="0" normalizeH="0" baseline="0" noProof="0" dirty="0">
                <a:ln>
                  <a:noFill/>
                </a:ln>
                <a:solidFill>
                  <a:prstClr val="white"/>
                </a:solidFill>
                <a:effectLst/>
                <a:uLnTx/>
                <a:uFillTx/>
                <a:latin typeface="Arial"/>
                <a:ea typeface="+mn-ea"/>
                <a:cs typeface="+mn-cs"/>
              </a:rPr>
              <a:t>Collecting university community ideas and feedback</a:t>
            </a:r>
          </a:p>
        </p:txBody>
      </p:sp>
      <p:sp>
        <p:nvSpPr>
          <p:cNvPr id="8" name="Ellipsi 7"/>
          <p:cNvSpPr/>
          <p:nvPr/>
        </p:nvSpPr>
        <p:spPr>
          <a:xfrm>
            <a:off x="2852823" y="1231765"/>
            <a:ext cx="771918" cy="744184"/>
          </a:xfrm>
          <a:prstGeom prst="ellipse">
            <a:avLst/>
          </a:prstGeom>
          <a:gradFill>
            <a:gsLst>
              <a:gs pos="0">
                <a:schemeClr val="accent6">
                  <a:lumMod val="40000"/>
                  <a:lumOff val="60000"/>
                </a:schemeClr>
              </a:gs>
              <a:gs pos="100000">
                <a:schemeClr val="accent5"/>
              </a:gs>
            </a:gsLst>
            <a:lin ang="16200000" scaled="0"/>
          </a:grad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66713" rtl="0" eaLnBrk="1" fontAlgn="base" latinLnBrk="0" hangingPunct="1">
              <a:lnSpc>
                <a:spcPct val="90000"/>
              </a:lnSpc>
              <a:spcBef>
                <a:spcPct val="0"/>
              </a:spcBef>
              <a:spcAft>
                <a:spcPct val="35000"/>
              </a:spcAft>
              <a:buClrTx/>
              <a:buSzTx/>
              <a:buFontTx/>
              <a:buNone/>
              <a:tabLst/>
              <a:defRPr/>
            </a:pPr>
            <a:r>
              <a:rPr kumimoji="0" lang="en-US" sz="675" b="1" i="0" u="none" strike="noStrike" kern="1200" cap="none" spc="0" normalizeH="0" baseline="0" noProof="0">
                <a:ln>
                  <a:noFill/>
                </a:ln>
                <a:solidFill>
                  <a:prstClr val="white"/>
                </a:solidFill>
                <a:effectLst/>
                <a:uLnTx/>
                <a:uFillTx/>
                <a:latin typeface="Arial"/>
                <a:ea typeface="+mn-ea"/>
                <a:cs typeface="+mn-cs"/>
              </a:rPr>
              <a:t>Public Campus Discus-</a:t>
            </a:r>
            <a:r>
              <a:rPr kumimoji="0" lang="en-US" sz="675" b="1" i="0" u="none" strike="noStrike" kern="1200" cap="none" spc="0" normalizeH="0" baseline="0" noProof="0" dirty="0" err="1">
                <a:ln>
                  <a:noFill/>
                </a:ln>
                <a:solidFill>
                  <a:prstClr val="white"/>
                </a:solidFill>
                <a:effectLst/>
                <a:uLnTx/>
                <a:uFillTx/>
                <a:latin typeface="Arial"/>
                <a:ea typeface="+mn-ea"/>
                <a:cs typeface="+mn-cs"/>
              </a:rPr>
              <a:t>sions</a:t>
            </a:r>
            <a:endParaRPr kumimoji="0" lang="en-US" sz="675" b="1" i="0" u="none" strike="noStrike" kern="1200" cap="none" spc="0" normalizeH="0" baseline="0" noProof="0" dirty="0">
              <a:ln>
                <a:noFill/>
              </a:ln>
              <a:solidFill>
                <a:prstClr val="white"/>
              </a:solidFill>
              <a:effectLst/>
              <a:uLnTx/>
              <a:uFillTx/>
              <a:latin typeface="Arial"/>
              <a:ea typeface="+mn-ea"/>
              <a:cs typeface="+mn-cs"/>
            </a:endParaRPr>
          </a:p>
        </p:txBody>
      </p:sp>
      <p:sp>
        <p:nvSpPr>
          <p:cNvPr id="10" name="Ellipsi 9"/>
          <p:cNvSpPr/>
          <p:nvPr/>
        </p:nvSpPr>
        <p:spPr>
          <a:xfrm>
            <a:off x="3417140" y="1868947"/>
            <a:ext cx="737830" cy="737830"/>
          </a:xfrm>
          <a:prstGeom prst="ellipse">
            <a:avLst/>
          </a:prstGeom>
          <a:gradFill>
            <a:gsLst>
              <a:gs pos="0">
                <a:schemeClr val="accent6">
                  <a:lumMod val="40000"/>
                  <a:lumOff val="60000"/>
                </a:schemeClr>
              </a:gs>
              <a:gs pos="99000">
                <a:schemeClr val="bg2">
                  <a:lumMod val="60000"/>
                  <a:lumOff val="40000"/>
                </a:schemeClr>
              </a:gs>
            </a:gsLst>
            <a:lin ang="16200000" scaled="0"/>
          </a:grad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66713" rtl="0" eaLnBrk="1" fontAlgn="base" latinLnBrk="0" hangingPunct="1">
              <a:lnSpc>
                <a:spcPct val="90000"/>
              </a:lnSpc>
              <a:spcBef>
                <a:spcPct val="0"/>
              </a:spcBef>
              <a:spcAft>
                <a:spcPct val="35000"/>
              </a:spcAft>
              <a:buClrTx/>
              <a:buSzTx/>
              <a:buFontTx/>
              <a:buNone/>
              <a:tabLst/>
              <a:defRPr/>
            </a:pPr>
            <a:r>
              <a:rPr kumimoji="0" lang="en-US" sz="675" b="1" i="0" u="none" strike="noStrike" kern="1200" cap="none" spc="0" normalizeH="0" baseline="0" noProof="0" dirty="0">
                <a:ln>
                  <a:noFill/>
                </a:ln>
                <a:solidFill>
                  <a:prstClr val="white"/>
                </a:solidFill>
                <a:effectLst/>
                <a:uLnTx/>
                <a:uFillTx/>
                <a:latin typeface="Arial"/>
                <a:ea typeface="+mn-ea"/>
                <a:cs typeface="+mn-cs"/>
              </a:rPr>
              <a:t>Schools’ </a:t>
            </a:r>
            <a:r>
              <a:rPr kumimoji="0" lang="en-US" sz="675" b="1" i="0" u="none" strike="noStrike" kern="1200" cap="none" spc="0" normalizeH="0" baseline="0" noProof="0" dirty="0" err="1">
                <a:ln>
                  <a:noFill/>
                </a:ln>
                <a:solidFill>
                  <a:prstClr val="white"/>
                </a:solidFill>
                <a:effectLst/>
                <a:uLnTx/>
                <a:uFillTx/>
                <a:latin typeface="Arial"/>
                <a:ea typeface="+mn-ea"/>
                <a:cs typeface="+mn-cs"/>
              </a:rPr>
              <a:t>Manag-ement</a:t>
            </a:r>
            <a:r>
              <a:rPr kumimoji="0" lang="en-US" sz="675" b="1" i="0" u="none" strike="noStrike" kern="1200" cap="none" spc="0" normalizeH="0" baseline="0" noProof="0" dirty="0">
                <a:ln>
                  <a:noFill/>
                </a:ln>
                <a:solidFill>
                  <a:prstClr val="white"/>
                </a:solidFill>
                <a:effectLst/>
                <a:uLnTx/>
                <a:uFillTx/>
                <a:latin typeface="Arial"/>
                <a:ea typeface="+mn-ea"/>
                <a:cs typeface="+mn-cs"/>
              </a:rPr>
              <a:t> Groups</a:t>
            </a:r>
          </a:p>
        </p:txBody>
      </p:sp>
      <p:sp>
        <p:nvSpPr>
          <p:cNvPr id="11" name="Ellipsi 10"/>
          <p:cNvSpPr/>
          <p:nvPr/>
        </p:nvSpPr>
        <p:spPr>
          <a:xfrm>
            <a:off x="4033685" y="1067332"/>
            <a:ext cx="1099365" cy="1099365"/>
          </a:xfrm>
          <a:prstGeom prst="ellipse">
            <a:avLst/>
          </a:prstGeom>
          <a:gradFill>
            <a:gsLst>
              <a:gs pos="0">
                <a:schemeClr val="accent6">
                  <a:lumMod val="40000"/>
                  <a:lumOff val="60000"/>
                </a:schemeClr>
              </a:gs>
              <a:gs pos="100000">
                <a:schemeClr val="accent4">
                  <a:lumMod val="60000"/>
                  <a:lumOff val="40000"/>
                </a:schemeClr>
              </a:gs>
            </a:gsLst>
            <a:lin ang="16200000" scaled="0"/>
          </a:grad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66713" rtl="0" eaLnBrk="1" fontAlgn="base" latinLnBrk="0" hangingPunct="1">
              <a:lnSpc>
                <a:spcPct val="90000"/>
              </a:lnSpc>
              <a:spcBef>
                <a:spcPct val="0"/>
              </a:spcBef>
              <a:spcAft>
                <a:spcPct val="35000"/>
              </a:spcAft>
              <a:buClrTx/>
              <a:buSzTx/>
              <a:buFontTx/>
              <a:buNone/>
              <a:tabLst/>
              <a:defRPr/>
            </a:pPr>
            <a:r>
              <a:rPr kumimoji="0" lang="en-US" sz="675" b="1" i="0" u="none" strike="noStrike" kern="1200" cap="none" spc="0" normalizeH="0" baseline="0" noProof="0" dirty="0">
                <a:ln>
                  <a:noFill/>
                </a:ln>
                <a:solidFill>
                  <a:prstClr val="white"/>
                </a:solidFill>
                <a:effectLst/>
                <a:uLnTx/>
                <a:uFillTx/>
                <a:latin typeface="Arial"/>
                <a:ea typeface="+mn-ea"/>
                <a:cs typeface="+mn-cs"/>
              </a:rPr>
              <a:t>Facility &amp; Technology  Management </a:t>
            </a:r>
            <a:r>
              <a:rPr kumimoji="0" lang="en-US" sz="675" b="1" i="0" u="none" strike="noStrike" kern="1200" cap="none" spc="0" normalizeH="0" baseline="0" noProof="0" dirty="0" err="1">
                <a:ln>
                  <a:noFill/>
                </a:ln>
                <a:solidFill>
                  <a:prstClr val="white"/>
                </a:solidFill>
                <a:effectLst/>
                <a:uLnTx/>
                <a:uFillTx/>
                <a:latin typeface="Arial"/>
                <a:ea typeface="+mn-ea"/>
                <a:cs typeface="+mn-cs"/>
              </a:rPr>
              <a:t>Responsibles</a:t>
            </a:r>
            <a:endParaRPr kumimoji="0" lang="en-US" sz="675"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366713" rtl="0" eaLnBrk="1" fontAlgn="base" latinLnBrk="0" hangingPunct="1">
              <a:lnSpc>
                <a:spcPct val="90000"/>
              </a:lnSpc>
              <a:spcBef>
                <a:spcPct val="0"/>
              </a:spcBef>
              <a:spcAft>
                <a:spcPct val="35000"/>
              </a:spcAft>
              <a:buClrTx/>
              <a:buSzTx/>
              <a:buFontTx/>
              <a:buNone/>
              <a:tabLst/>
              <a:defRPr/>
            </a:pPr>
            <a:r>
              <a:rPr kumimoji="0" lang="en-US" sz="675" b="0" i="0" u="none" strike="noStrike" kern="1200" cap="none" spc="0" normalizeH="0" baseline="0" noProof="0" dirty="0">
                <a:ln>
                  <a:noFill/>
                </a:ln>
                <a:solidFill>
                  <a:prstClr val="white"/>
                </a:solidFill>
                <a:effectLst/>
                <a:uLnTx/>
                <a:uFillTx/>
                <a:latin typeface="Arial"/>
                <a:ea typeface="+mn-ea"/>
                <a:cs typeface="+mn-cs"/>
              </a:rPr>
              <a:t>School level and joint office, education and infrastructure project oversight</a:t>
            </a:r>
          </a:p>
        </p:txBody>
      </p:sp>
      <p:sp>
        <p:nvSpPr>
          <p:cNvPr id="13" name="Ellipsi 12"/>
          <p:cNvSpPr/>
          <p:nvPr/>
        </p:nvSpPr>
        <p:spPr>
          <a:xfrm>
            <a:off x="2033608" y="2204773"/>
            <a:ext cx="744185" cy="744185"/>
          </a:xfrm>
          <a:prstGeom prst="ellipse">
            <a:avLst/>
          </a:prstGeom>
          <a:gradFill>
            <a:gsLst>
              <a:gs pos="0">
                <a:schemeClr val="accent4">
                  <a:lumMod val="40000"/>
                  <a:lumOff val="60000"/>
                </a:schemeClr>
              </a:gs>
              <a:gs pos="100000">
                <a:schemeClr val="tx2">
                  <a:lumMod val="40000"/>
                  <a:lumOff val="60000"/>
                </a:schemeClr>
              </a:gs>
            </a:gsLst>
            <a:lin ang="16200000" scaled="0"/>
          </a:grad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Arial"/>
                <a:ea typeface="+mn-ea"/>
                <a:cs typeface="+mn-cs"/>
              </a:rPr>
              <a:t>Campus VP, ACRE CEO</a:t>
            </a:r>
          </a:p>
        </p:txBody>
      </p:sp>
      <p:sp>
        <p:nvSpPr>
          <p:cNvPr id="14" name="Ellipsi 13"/>
          <p:cNvSpPr/>
          <p:nvPr/>
        </p:nvSpPr>
        <p:spPr>
          <a:xfrm>
            <a:off x="1306544" y="2925967"/>
            <a:ext cx="772761" cy="772761"/>
          </a:xfrm>
          <a:prstGeom prst="ellipse">
            <a:avLst/>
          </a:prstGeom>
          <a:gradFill>
            <a:gsLst>
              <a:gs pos="0">
                <a:schemeClr val="accent6">
                  <a:lumMod val="40000"/>
                  <a:lumOff val="60000"/>
                </a:schemeClr>
              </a:gs>
              <a:gs pos="99000">
                <a:schemeClr val="bg2">
                  <a:lumMod val="60000"/>
                  <a:lumOff val="40000"/>
                </a:schemeClr>
              </a:gs>
            </a:gsLst>
            <a:lin ang="16200000" scaled="0"/>
          </a:grad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66713" rtl="0" eaLnBrk="1" fontAlgn="base" latinLnBrk="0" hangingPunct="1">
              <a:lnSpc>
                <a:spcPct val="90000"/>
              </a:lnSpc>
              <a:spcBef>
                <a:spcPct val="0"/>
              </a:spcBef>
              <a:spcAft>
                <a:spcPct val="35000"/>
              </a:spcAft>
              <a:buClrTx/>
              <a:buSzTx/>
              <a:buFontTx/>
              <a:buNone/>
              <a:tabLst/>
              <a:defRPr/>
            </a:pPr>
            <a:r>
              <a:rPr kumimoji="0" lang="en-US" sz="675" b="1" i="0" u="none" strike="noStrike" kern="1200" cap="none" spc="0" normalizeH="0" baseline="0" noProof="0" dirty="0">
                <a:ln>
                  <a:noFill/>
                </a:ln>
                <a:solidFill>
                  <a:prstClr val="white"/>
                </a:solidFill>
                <a:effectLst/>
                <a:uLnTx/>
                <a:uFillTx/>
                <a:latin typeface="Arial"/>
                <a:ea typeface="+mn-ea"/>
                <a:cs typeface="+mn-cs"/>
              </a:rPr>
              <a:t>ex-JSI</a:t>
            </a:r>
          </a:p>
          <a:p>
            <a:pPr marL="0" marR="0" lvl="0" indent="0" algn="ctr" defTabSz="366713" rtl="0" eaLnBrk="1" fontAlgn="base" latinLnBrk="0" hangingPunct="1">
              <a:lnSpc>
                <a:spcPct val="90000"/>
              </a:lnSpc>
              <a:spcBef>
                <a:spcPct val="0"/>
              </a:spcBef>
              <a:spcAft>
                <a:spcPct val="35000"/>
              </a:spcAft>
              <a:buClrTx/>
              <a:buSzTx/>
              <a:buFontTx/>
              <a:buNone/>
              <a:tabLst/>
              <a:defRPr/>
            </a:pPr>
            <a:r>
              <a:rPr kumimoji="0" lang="en-US" sz="675" b="0" i="0" u="none" strike="noStrike" kern="1200" cap="none" spc="0" normalizeH="0" baseline="0" noProof="0" dirty="0">
                <a:ln>
                  <a:noFill/>
                </a:ln>
                <a:solidFill>
                  <a:prstClr val="white"/>
                </a:solidFill>
                <a:effectLst/>
                <a:uLnTx/>
                <a:uFillTx/>
                <a:latin typeface="Arial"/>
                <a:ea typeface="+mn-ea"/>
                <a:cs typeface="+mn-cs"/>
              </a:rPr>
              <a:t>projects</a:t>
            </a:r>
          </a:p>
        </p:txBody>
      </p:sp>
      <p:sp>
        <p:nvSpPr>
          <p:cNvPr id="15" name="Ellipsi 14"/>
          <p:cNvSpPr/>
          <p:nvPr/>
        </p:nvSpPr>
        <p:spPr>
          <a:xfrm>
            <a:off x="1835012" y="3613157"/>
            <a:ext cx="1128498" cy="1128498"/>
          </a:xfrm>
          <a:prstGeom prst="ellipse">
            <a:avLst/>
          </a:prstGeom>
          <a:gradFill>
            <a:gsLst>
              <a:gs pos="0">
                <a:schemeClr val="accent6">
                  <a:lumMod val="40000"/>
                  <a:lumOff val="60000"/>
                </a:schemeClr>
              </a:gs>
              <a:gs pos="100000">
                <a:schemeClr val="accent5">
                  <a:lumMod val="60000"/>
                  <a:lumOff val="40000"/>
                </a:schemeClr>
              </a:gs>
            </a:gsLst>
            <a:lin ang="16200000" scaled="0"/>
          </a:grad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66713" rtl="0" eaLnBrk="1" fontAlgn="base" latinLnBrk="0" hangingPunct="1">
              <a:lnSpc>
                <a:spcPct val="90000"/>
              </a:lnSpc>
              <a:spcBef>
                <a:spcPct val="0"/>
              </a:spcBef>
              <a:spcAft>
                <a:spcPct val="35000"/>
              </a:spcAft>
              <a:buClrTx/>
              <a:buSzTx/>
              <a:buFontTx/>
              <a:buNone/>
              <a:tabLst/>
              <a:defRPr/>
            </a:pPr>
            <a:r>
              <a:rPr kumimoji="0" lang="en-US" sz="675" b="1" i="0" u="none" strike="noStrike" kern="1200" cap="none" spc="0" normalizeH="0" baseline="0" noProof="0" dirty="0">
                <a:ln>
                  <a:noFill/>
                </a:ln>
                <a:solidFill>
                  <a:prstClr val="white"/>
                </a:solidFill>
                <a:effectLst/>
                <a:uLnTx/>
                <a:uFillTx/>
                <a:latin typeface="Arial"/>
                <a:ea typeface="+mn-ea"/>
                <a:cs typeface="+mn-cs"/>
              </a:rPr>
              <a:t>New Ways of Working Team (campus Issues) </a:t>
            </a:r>
          </a:p>
          <a:p>
            <a:pPr marL="0" marR="0" lvl="0" indent="0" algn="ctr" defTabSz="366713" rtl="0" eaLnBrk="1" fontAlgn="base" latinLnBrk="0" hangingPunct="1">
              <a:lnSpc>
                <a:spcPct val="90000"/>
              </a:lnSpc>
              <a:spcBef>
                <a:spcPct val="0"/>
              </a:spcBef>
              <a:spcAft>
                <a:spcPct val="35000"/>
              </a:spcAft>
              <a:buClrTx/>
              <a:buSzTx/>
              <a:buFontTx/>
              <a:buNone/>
              <a:tabLst/>
              <a:defRPr/>
            </a:pPr>
            <a:r>
              <a:rPr kumimoji="0" lang="en-US" sz="675" b="0" i="0" u="none" strike="noStrike" kern="1200" cap="none" spc="0" normalizeH="0" baseline="0" noProof="0" dirty="0">
                <a:ln>
                  <a:noFill/>
                </a:ln>
                <a:solidFill>
                  <a:prstClr val="white"/>
                </a:solidFill>
                <a:effectLst/>
                <a:uLnTx/>
                <a:uFillTx/>
                <a:latin typeface="Arial"/>
                <a:ea typeface="+mn-ea"/>
                <a:cs typeface="+mn-cs"/>
              </a:rPr>
              <a:t>Work environment management campus issues</a:t>
            </a:r>
          </a:p>
        </p:txBody>
      </p:sp>
      <p:sp>
        <p:nvSpPr>
          <p:cNvPr id="16" name="Ellipsi 15"/>
          <p:cNvSpPr/>
          <p:nvPr/>
        </p:nvSpPr>
        <p:spPr>
          <a:xfrm>
            <a:off x="2881218" y="3045186"/>
            <a:ext cx="1069783" cy="1107415"/>
          </a:xfrm>
          <a:prstGeom prst="ellipse">
            <a:avLst/>
          </a:prstGeom>
          <a:gradFill>
            <a:gsLst>
              <a:gs pos="0">
                <a:schemeClr val="accent6">
                  <a:lumMod val="40000"/>
                  <a:lumOff val="60000"/>
                </a:schemeClr>
              </a:gs>
              <a:gs pos="100000">
                <a:schemeClr val="tx2">
                  <a:lumMod val="60000"/>
                  <a:lumOff val="40000"/>
                </a:schemeClr>
              </a:gs>
            </a:gsLst>
            <a:lin ang="16200000" scaled="0"/>
          </a:grad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66713" rtl="0" eaLnBrk="1" fontAlgn="base" latinLnBrk="0" hangingPunct="1">
              <a:lnSpc>
                <a:spcPct val="90000"/>
              </a:lnSpc>
              <a:spcBef>
                <a:spcPct val="0"/>
              </a:spcBef>
              <a:spcAft>
                <a:spcPct val="35000"/>
              </a:spcAft>
              <a:buClrTx/>
              <a:buSzTx/>
              <a:buFontTx/>
              <a:buNone/>
              <a:tabLst/>
              <a:defRPr/>
            </a:pPr>
            <a:r>
              <a:rPr kumimoji="0" lang="en-US" sz="675" b="1" i="0" u="none" strike="noStrike" kern="1200" cap="none" spc="0" normalizeH="0" baseline="0" noProof="0" dirty="0">
                <a:ln>
                  <a:noFill/>
                </a:ln>
                <a:solidFill>
                  <a:prstClr val="white"/>
                </a:solidFill>
                <a:effectLst/>
                <a:uLnTx/>
                <a:uFillTx/>
                <a:latin typeface="Arial"/>
                <a:ea typeface="+mn-ea"/>
                <a:cs typeface="+mn-cs"/>
              </a:rPr>
              <a:t>Campus Sustainability Group</a:t>
            </a:r>
          </a:p>
          <a:p>
            <a:pPr marL="0" marR="0" lvl="0" indent="0" algn="l" defTabSz="366713" rtl="0" eaLnBrk="1" fontAlgn="base" latinLnBrk="0" hangingPunct="1">
              <a:lnSpc>
                <a:spcPct val="90000"/>
              </a:lnSpc>
              <a:spcBef>
                <a:spcPct val="0"/>
              </a:spcBef>
              <a:spcAft>
                <a:spcPct val="35000"/>
              </a:spcAft>
              <a:buClrTx/>
              <a:buSzTx/>
              <a:buFontTx/>
              <a:buNone/>
              <a:tabLst/>
              <a:defRPr/>
            </a:pPr>
            <a:r>
              <a:rPr kumimoji="0" lang="en-US" sz="675" b="0" i="0" u="none" strike="noStrike" kern="1200" cap="none" spc="0" normalizeH="0" baseline="0" noProof="0" dirty="0">
                <a:ln>
                  <a:noFill/>
                </a:ln>
                <a:solidFill>
                  <a:prstClr val="white"/>
                </a:solidFill>
                <a:effectLst/>
                <a:uLnTx/>
                <a:uFillTx/>
                <a:latin typeface="Arial"/>
                <a:ea typeface="+mn-ea"/>
                <a:cs typeface="+mn-cs"/>
              </a:rPr>
              <a:t>ACRE + School representatives (tech. + academic)</a:t>
            </a:r>
          </a:p>
          <a:p>
            <a:pPr marL="0" marR="0" lvl="0" indent="0" algn="l" defTabSz="366713" rtl="0" eaLnBrk="1" fontAlgn="base" latinLnBrk="0" hangingPunct="1">
              <a:lnSpc>
                <a:spcPct val="90000"/>
              </a:lnSpc>
              <a:spcBef>
                <a:spcPct val="0"/>
              </a:spcBef>
              <a:spcAft>
                <a:spcPct val="35000"/>
              </a:spcAft>
              <a:buClrTx/>
              <a:buSzTx/>
              <a:buFontTx/>
              <a:buNone/>
              <a:tabLst/>
              <a:defRPr/>
            </a:pPr>
            <a:endParaRPr kumimoji="0" lang="en-US" sz="675" b="1" i="0" u="none" strike="noStrike" kern="1200" cap="none" spc="0" normalizeH="0" baseline="0" noProof="0" dirty="0">
              <a:ln>
                <a:noFill/>
              </a:ln>
              <a:solidFill>
                <a:prstClr val="white"/>
              </a:solidFill>
              <a:effectLst/>
              <a:uLnTx/>
              <a:uFillTx/>
              <a:latin typeface="Arial"/>
              <a:ea typeface="+mn-ea"/>
              <a:cs typeface="+mn-cs"/>
            </a:endParaRPr>
          </a:p>
        </p:txBody>
      </p:sp>
      <p:sp>
        <p:nvSpPr>
          <p:cNvPr id="21" name="Ellipsi 20"/>
          <p:cNvSpPr/>
          <p:nvPr/>
        </p:nvSpPr>
        <p:spPr>
          <a:xfrm>
            <a:off x="5441690" y="1376484"/>
            <a:ext cx="1668702" cy="1668702"/>
          </a:xfrm>
          <a:prstGeom prst="ellipse">
            <a:avLst/>
          </a:prstGeom>
          <a:gradFill>
            <a:gsLst>
              <a:gs pos="0">
                <a:schemeClr val="accent4">
                  <a:lumMod val="60000"/>
                  <a:lumOff val="40000"/>
                </a:schemeClr>
              </a:gs>
              <a:gs pos="100000">
                <a:schemeClr val="accent4">
                  <a:lumMod val="75000"/>
                </a:schemeClr>
              </a:gs>
            </a:gsLst>
            <a:lin ang="16200000" scaled="0"/>
          </a:grad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66713" rtl="0" eaLnBrk="1" fontAlgn="base" latinLnBrk="0" hangingPunct="1">
              <a:lnSpc>
                <a:spcPct val="90000"/>
              </a:lnSpc>
              <a:spcBef>
                <a:spcPct val="0"/>
              </a:spcBef>
              <a:spcAft>
                <a:spcPct val="35000"/>
              </a:spcAft>
              <a:buClrTx/>
              <a:buSzTx/>
              <a:buFontTx/>
              <a:buNone/>
              <a:tabLst/>
              <a:defRPr/>
            </a:pPr>
            <a:r>
              <a:rPr kumimoji="0" lang="en-US" sz="825" b="0" i="0" u="none" strike="noStrike" kern="1200" cap="none" spc="0" normalizeH="0" baseline="0" noProof="0" dirty="0">
                <a:ln>
                  <a:noFill/>
                </a:ln>
                <a:solidFill>
                  <a:prstClr val="white"/>
                </a:solidFill>
                <a:effectLst/>
                <a:uLnTx/>
                <a:uFillTx/>
                <a:latin typeface="Arial"/>
                <a:ea typeface="+mn-ea"/>
                <a:cs typeface="+mn-cs"/>
              </a:rPr>
              <a:t>Campus Task Force (when needed)</a:t>
            </a:r>
          </a:p>
          <a:p>
            <a:pPr marL="42863" marR="0" lvl="1" indent="-42863" algn="l" defTabSz="300038" rtl="0" eaLnBrk="1" fontAlgn="base" latinLnBrk="0" hangingPunct="1">
              <a:lnSpc>
                <a:spcPct val="90000"/>
              </a:lnSpc>
              <a:spcBef>
                <a:spcPct val="0"/>
              </a:spcBef>
              <a:spcAft>
                <a:spcPct val="15000"/>
              </a:spcAft>
              <a:buClrTx/>
              <a:buSzTx/>
              <a:buFontTx/>
              <a:buChar char="•"/>
              <a:tabLst/>
              <a:defRPr/>
            </a:pPr>
            <a:r>
              <a:rPr kumimoji="0" lang="en-US" sz="675" b="0" i="0" u="none" strike="noStrike" kern="1200" cap="none" spc="0" normalizeH="0" baseline="0" noProof="0" dirty="0">
                <a:ln>
                  <a:noFill/>
                </a:ln>
                <a:solidFill>
                  <a:prstClr val="white"/>
                </a:solidFill>
                <a:effectLst/>
                <a:uLnTx/>
                <a:uFillTx/>
                <a:latin typeface="Arial"/>
                <a:ea typeface="+mn-ea"/>
                <a:cs typeface="+mn-cs"/>
              </a:rPr>
              <a:t> Campus </a:t>
            </a:r>
            <a:r>
              <a:rPr kumimoji="0" lang="en-US" sz="675" b="0" i="0" u="none" strike="noStrike" kern="1200" cap="none" spc="0" normalizeH="0" baseline="0" noProof="0" dirty="0" err="1">
                <a:ln>
                  <a:noFill/>
                </a:ln>
                <a:solidFill>
                  <a:prstClr val="white"/>
                </a:solidFill>
                <a:effectLst/>
                <a:uLnTx/>
                <a:uFillTx/>
                <a:latin typeface="Arial"/>
                <a:ea typeface="+mn-ea"/>
                <a:cs typeface="+mn-cs"/>
              </a:rPr>
              <a:t>programme</a:t>
            </a:r>
            <a:r>
              <a:rPr kumimoji="0" lang="en-US" sz="675" b="0" i="0" u="none" strike="noStrike" kern="1200" cap="none" spc="0" normalizeH="0" baseline="0" noProof="0" dirty="0">
                <a:ln>
                  <a:noFill/>
                </a:ln>
                <a:solidFill>
                  <a:prstClr val="white"/>
                </a:solidFill>
                <a:effectLst/>
                <a:uLnTx/>
                <a:uFillTx/>
                <a:latin typeface="Arial"/>
                <a:ea typeface="+mn-ea"/>
                <a:cs typeface="+mn-cs"/>
              </a:rPr>
              <a:t> and university projects oversight</a:t>
            </a:r>
          </a:p>
          <a:p>
            <a:pPr marL="42863" marR="0" lvl="1" indent="-42863" algn="l" defTabSz="300038" rtl="0" eaLnBrk="1" fontAlgn="base" latinLnBrk="0" hangingPunct="1">
              <a:lnSpc>
                <a:spcPct val="90000"/>
              </a:lnSpc>
              <a:spcBef>
                <a:spcPct val="0"/>
              </a:spcBef>
              <a:spcAft>
                <a:spcPct val="15000"/>
              </a:spcAft>
              <a:buClrTx/>
              <a:buSzTx/>
              <a:buFontTx/>
              <a:buChar char="•"/>
              <a:tabLst/>
              <a:defRPr/>
            </a:pPr>
            <a:r>
              <a:rPr kumimoji="0" lang="en-US" sz="675" b="0" i="0" u="none" strike="noStrike" kern="1200" cap="none" spc="0" normalizeH="0" baseline="0" noProof="0" dirty="0">
                <a:ln>
                  <a:noFill/>
                </a:ln>
                <a:solidFill>
                  <a:prstClr val="white"/>
                </a:solidFill>
                <a:effectLst/>
                <a:uLnTx/>
                <a:uFillTx/>
                <a:latin typeface="Arial"/>
                <a:ea typeface="+mn-ea"/>
                <a:cs typeface="+mn-cs"/>
              </a:rPr>
              <a:t> Roadmap, schedules, budget</a:t>
            </a:r>
          </a:p>
          <a:p>
            <a:pPr marL="42863" marR="0" lvl="1" indent="-42863" algn="l" defTabSz="300038" rtl="0" eaLnBrk="1" fontAlgn="base" latinLnBrk="0" hangingPunct="1">
              <a:lnSpc>
                <a:spcPct val="90000"/>
              </a:lnSpc>
              <a:spcBef>
                <a:spcPct val="0"/>
              </a:spcBef>
              <a:spcAft>
                <a:spcPct val="15000"/>
              </a:spcAft>
              <a:buClrTx/>
              <a:buSzTx/>
              <a:buFontTx/>
              <a:buChar char="•"/>
              <a:tabLst/>
              <a:defRPr/>
            </a:pPr>
            <a:r>
              <a:rPr kumimoji="0" lang="en-US" sz="675" b="0" i="0" u="none" strike="noStrike" kern="1200" cap="none" spc="0" normalizeH="0" baseline="0" noProof="0" dirty="0">
                <a:ln>
                  <a:noFill/>
                </a:ln>
                <a:solidFill>
                  <a:prstClr val="white"/>
                </a:solidFill>
                <a:effectLst/>
                <a:uLnTx/>
                <a:uFillTx/>
                <a:latin typeface="Arial"/>
                <a:ea typeface="+mn-ea"/>
                <a:cs typeface="+mn-cs"/>
              </a:rPr>
              <a:t>Innovation ecosystem projects’ oversight</a:t>
            </a:r>
          </a:p>
          <a:p>
            <a:pPr marL="42863" marR="0" lvl="1" indent="-42863" algn="l" defTabSz="300038" rtl="0" eaLnBrk="1" fontAlgn="base" latinLnBrk="0" hangingPunct="1">
              <a:lnSpc>
                <a:spcPct val="90000"/>
              </a:lnSpc>
              <a:spcBef>
                <a:spcPct val="0"/>
              </a:spcBef>
              <a:spcAft>
                <a:spcPct val="15000"/>
              </a:spcAft>
              <a:buClrTx/>
              <a:buSzTx/>
              <a:buFontTx/>
              <a:buChar char="•"/>
              <a:tabLst/>
              <a:defRPr/>
            </a:pPr>
            <a:r>
              <a:rPr kumimoji="0" lang="en-US" sz="675" b="0" i="0" u="none" strike="noStrike" kern="1200" cap="none" spc="0" normalizeH="0" baseline="0" noProof="0" dirty="0">
                <a:ln>
                  <a:noFill/>
                </a:ln>
                <a:solidFill>
                  <a:prstClr val="white"/>
                </a:solidFill>
                <a:effectLst/>
                <a:uLnTx/>
                <a:uFillTx/>
                <a:latin typeface="Arial"/>
                <a:ea typeface="+mn-ea"/>
                <a:cs typeface="+mn-cs"/>
              </a:rPr>
              <a:t> Campus program communication coordination</a:t>
            </a:r>
          </a:p>
        </p:txBody>
      </p:sp>
      <p:grpSp>
        <p:nvGrpSpPr>
          <p:cNvPr id="24" name="Ryhmitä 23"/>
          <p:cNvGrpSpPr/>
          <p:nvPr/>
        </p:nvGrpSpPr>
        <p:grpSpPr>
          <a:xfrm>
            <a:off x="6695377" y="2812571"/>
            <a:ext cx="1131500" cy="1150833"/>
            <a:chOff x="7327887" y="5301667"/>
            <a:chExt cx="1600113" cy="1600113"/>
          </a:xfrm>
        </p:grpSpPr>
        <p:sp>
          <p:nvSpPr>
            <p:cNvPr id="22" name="Ellipsi 21"/>
            <p:cNvSpPr/>
            <p:nvPr/>
          </p:nvSpPr>
          <p:spPr>
            <a:xfrm>
              <a:off x="7327887" y="5301667"/>
              <a:ext cx="1600113" cy="1600113"/>
            </a:xfrm>
            <a:prstGeom prst="ellipse">
              <a:avLst/>
            </a:prstGeom>
            <a:gradFill>
              <a:gsLst>
                <a:gs pos="0">
                  <a:schemeClr val="accent4">
                    <a:lumMod val="75000"/>
                  </a:schemeClr>
                </a:gs>
                <a:gs pos="100000">
                  <a:schemeClr val="accent4">
                    <a:lumMod val="50000"/>
                  </a:schemeClr>
                </a:gs>
              </a:gsLst>
              <a:lin ang="16200000" scaled="0"/>
            </a:grad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Arial"/>
                  <a:ea typeface="+mn-ea"/>
                  <a:cs typeface="+mn-cs"/>
                </a:rPr>
                <a:t>PMT / AMT / AUFB</a:t>
              </a:r>
              <a:endParaRPr kumimoji="0" lang="en-US" sz="750" b="0" i="0" u="none" strike="noStrike" kern="1200" cap="none" spc="0" normalizeH="0" baseline="0" noProof="0" dirty="0">
                <a:ln>
                  <a:noFill/>
                </a:ln>
                <a:solidFill>
                  <a:prstClr val="white"/>
                </a:solidFill>
                <a:effectLst/>
                <a:uLnTx/>
                <a:uFillTx/>
                <a:latin typeface="Arial"/>
                <a:ea typeface="+mn-ea"/>
                <a:cs typeface="+mn-cs"/>
              </a:endParaRPr>
            </a:p>
          </p:txBody>
        </p:sp>
        <p:sp>
          <p:nvSpPr>
            <p:cNvPr id="23" name="Ellipsi 22"/>
            <p:cNvSpPr/>
            <p:nvPr/>
          </p:nvSpPr>
          <p:spPr>
            <a:xfrm>
              <a:off x="7735637" y="5974167"/>
              <a:ext cx="831702" cy="831703"/>
            </a:xfrm>
            <a:prstGeom prst="ellipse">
              <a:avLst/>
            </a:prstGeom>
            <a:gradFill>
              <a:gsLst>
                <a:gs pos="0">
                  <a:schemeClr val="accent6">
                    <a:lumMod val="40000"/>
                    <a:lumOff val="60000"/>
                  </a:schemeClr>
                </a:gs>
                <a:gs pos="99000">
                  <a:schemeClr val="bg2">
                    <a:lumMod val="71000"/>
                  </a:schemeClr>
                </a:gs>
              </a:gsLst>
              <a:lin ang="16200000" scaled="0"/>
            </a:grad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66713" rtl="0" eaLnBrk="1" fontAlgn="base" latinLnBrk="0" hangingPunct="1">
                <a:lnSpc>
                  <a:spcPct val="90000"/>
                </a:lnSpc>
                <a:spcBef>
                  <a:spcPct val="0"/>
                </a:spcBef>
                <a:spcAft>
                  <a:spcPct val="3500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Arial"/>
                  <a:ea typeface="+mn-ea"/>
                  <a:cs typeface="+mn-cs"/>
                </a:rPr>
                <a:t>Deans</a:t>
              </a:r>
            </a:p>
          </p:txBody>
        </p:sp>
      </p:grpSp>
      <p:sp>
        <p:nvSpPr>
          <p:cNvPr id="25" name="Ellipsi 24"/>
          <p:cNvSpPr/>
          <p:nvPr/>
        </p:nvSpPr>
        <p:spPr>
          <a:xfrm>
            <a:off x="4434926" y="2945171"/>
            <a:ext cx="1230286" cy="1230286"/>
          </a:xfrm>
          <a:prstGeom prst="ellipse">
            <a:avLst/>
          </a:prstGeom>
          <a:gradFill>
            <a:gsLst>
              <a:gs pos="0">
                <a:srgbClr val="9DE15A"/>
              </a:gs>
              <a:gs pos="100000">
                <a:schemeClr val="accent3">
                  <a:lumMod val="75000"/>
                </a:schemeClr>
              </a:gs>
            </a:gsLst>
            <a:lin ang="16200000" scaled="0"/>
          </a:grad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66713" rtl="0" eaLnBrk="1" fontAlgn="base" latinLnBrk="0" hangingPunct="1">
              <a:lnSpc>
                <a:spcPct val="90000"/>
              </a:lnSpc>
              <a:spcBef>
                <a:spcPct val="0"/>
              </a:spcBef>
              <a:spcAft>
                <a:spcPct val="35000"/>
              </a:spcAft>
              <a:buClrTx/>
              <a:buSzTx/>
              <a:buFontTx/>
              <a:buNone/>
              <a:tabLst/>
              <a:defRPr/>
            </a:pPr>
            <a:r>
              <a:rPr kumimoji="0" lang="en-US" sz="825" b="0" i="0" u="none" strike="noStrike" kern="1200" cap="none" spc="0" normalizeH="0" baseline="0" noProof="0" dirty="0">
                <a:ln>
                  <a:noFill/>
                </a:ln>
                <a:solidFill>
                  <a:prstClr val="white"/>
                </a:solidFill>
                <a:effectLst/>
                <a:uLnTx/>
                <a:uFillTx/>
                <a:latin typeface="Arial"/>
                <a:ea typeface="+mn-ea"/>
                <a:cs typeface="+mn-cs"/>
              </a:rPr>
              <a:t>AUP Ltd Board</a:t>
            </a:r>
          </a:p>
          <a:p>
            <a:pPr marL="42863" marR="0" lvl="1" indent="-42863" algn="l" defTabSz="300038" rtl="0" eaLnBrk="1" fontAlgn="base" latinLnBrk="0" hangingPunct="1">
              <a:lnSpc>
                <a:spcPct val="90000"/>
              </a:lnSpc>
              <a:spcBef>
                <a:spcPct val="0"/>
              </a:spcBef>
              <a:spcAft>
                <a:spcPct val="15000"/>
              </a:spcAft>
              <a:buClrTx/>
              <a:buSzTx/>
              <a:buFontTx/>
              <a:buChar char="•"/>
              <a:tabLst/>
              <a:defRPr/>
            </a:pPr>
            <a:r>
              <a:rPr kumimoji="0" lang="en-US" sz="675" b="0" i="0" u="none" strike="noStrike" kern="1200" cap="none" spc="0" normalizeH="0" baseline="0" noProof="0" dirty="0">
                <a:ln>
                  <a:noFill/>
                </a:ln>
                <a:solidFill>
                  <a:prstClr val="white"/>
                </a:solidFill>
                <a:effectLst/>
                <a:uLnTx/>
                <a:uFillTx/>
                <a:latin typeface="Arial"/>
                <a:ea typeface="+mn-ea"/>
                <a:cs typeface="+mn-cs"/>
              </a:rPr>
              <a:t>Campus program and projects’ implementation</a:t>
            </a:r>
          </a:p>
          <a:p>
            <a:pPr marL="42863" marR="0" lvl="1" indent="-42863" algn="ctr" defTabSz="300038" rtl="0" eaLnBrk="1" fontAlgn="base" latinLnBrk="0" hangingPunct="1">
              <a:lnSpc>
                <a:spcPct val="90000"/>
              </a:lnSpc>
              <a:spcBef>
                <a:spcPct val="0"/>
              </a:spcBef>
              <a:spcAft>
                <a:spcPct val="15000"/>
              </a:spcAft>
              <a:buClrTx/>
              <a:buSzTx/>
              <a:buFontTx/>
              <a:buChar char="•"/>
              <a:tabLst/>
              <a:defRPr/>
            </a:pPr>
            <a:r>
              <a:rPr kumimoji="0" lang="en-US" sz="675" b="0" i="0" u="none" strike="noStrike" kern="1200" cap="none" spc="0" normalizeH="0" baseline="0" noProof="0" dirty="0">
                <a:ln>
                  <a:noFill/>
                </a:ln>
                <a:solidFill>
                  <a:prstClr val="white"/>
                </a:solidFill>
                <a:effectLst/>
                <a:uLnTx/>
                <a:uFillTx/>
                <a:latin typeface="Arial"/>
                <a:ea typeface="+mn-ea"/>
                <a:cs typeface="+mn-cs"/>
              </a:rPr>
              <a:t>Formal decision making for legal &amp; contractual issues</a:t>
            </a:r>
          </a:p>
        </p:txBody>
      </p:sp>
      <p:sp>
        <p:nvSpPr>
          <p:cNvPr id="26" name="Ellipsi 25"/>
          <p:cNvSpPr/>
          <p:nvPr/>
        </p:nvSpPr>
        <p:spPr>
          <a:xfrm>
            <a:off x="5646379" y="3671619"/>
            <a:ext cx="1391333" cy="1393581"/>
          </a:xfrm>
          <a:prstGeom prst="ellipse">
            <a:avLst/>
          </a:prstGeom>
          <a:gradFill>
            <a:gsLst>
              <a:gs pos="0">
                <a:schemeClr val="accent1">
                  <a:lumMod val="93000"/>
                </a:schemeClr>
              </a:gs>
              <a:gs pos="100000">
                <a:schemeClr val="accent2">
                  <a:lumMod val="87000"/>
                  <a:lumOff val="13000"/>
                </a:schemeClr>
              </a:gs>
            </a:gsLst>
            <a:lin ang="16200000" scaled="0"/>
          </a:grad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366713" rtl="0" eaLnBrk="1" fontAlgn="base" latinLnBrk="0" hangingPunct="1">
              <a:lnSpc>
                <a:spcPts val="900"/>
              </a:lnSpc>
              <a:spcBef>
                <a:spcPct val="0"/>
              </a:spcBef>
              <a:spcAft>
                <a:spcPct val="3500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a:ea typeface="+mn-ea"/>
                <a:cs typeface="+mn-cs"/>
              </a:rPr>
              <a:t>Project </a:t>
            </a:r>
            <a:r>
              <a:rPr kumimoji="0" lang="en-US" sz="900" b="0" i="0" u="none" strike="noStrike" kern="1200" cap="none" spc="0" normalizeH="0" baseline="0" noProof="0" dirty="0">
                <a:ln>
                  <a:noFill/>
                </a:ln>
                <a:solidFill>
                  <a:prstClr val="white"/>
                </a:solidFill>
                <a:effectLst/>
                <a:uLnTx/>
                <a:uFillTx/>
                <a:latin typeface="Arial"/>
                <a:ea typeface="+mn-ea"/>
                <a:cs typeface="+mn-cs"/>
              </a:rPr>
              <a:t>Groups</a:t>
            </a:r>
          </a:p>
          <a:p>
            <a:pPr marL="0" marR="0" lvl="0" indent="0" algn="l" defTabSz="366713" rtl="0" eaLnBrk="1" fontAlgn="base" latinLnBrk="0" hangingPunct="1">
              <a:lnSpc>
                <a:spcPts val="675"/>
              </a:lnSpc>
              <a:spcBef>
                <a:spcPct val="0"/>
              </a:spcBef>
              <a:spcAft>
                <a:spcPct val="35000"/>
              </a:spcAft>
              <a:buClrTx/>
              <a:buSzTx/>
              <a:buFontTx/>
              <a:buNone/>
              <a:tabLst/>
              <a:defRPr/>
            </a:pPr>
            <a:r>
              <a:rPr kumimoji="0" lang="en-US" sz="675" b="0" i="0" u="none" strike="noStrike" kern="1200" cap="none" spc="0" normalizeH="0" baseline="0" noProof="0" dirty="0">
                <a:ln>
                  <a:noFill/>
                </a:ln>
                <a:solidFill>
                  <a:prstClr val="white"/>
                </a:solidFill>
                <a:effectLst/>
                <a:uLnTx/>
                <a:uFillTx/>
                <a:latin typeface="Arial"/>
                <a:ea typeface="+mn-ea"/>
                <a:cs typeface="+mn-cs"/>
              </a:rPr>
              <a:t>ACRE + School representatives</a:t>
            </a:r>
          </a:p>
          <a:p>
            <a:pPr marL="0" marR="0" lvl="0" indent="0" algn="l" defTabSz="366713" rtl="0" eaLnBrk="1" fontAlgn="base" latinLnBrk="0" hangingPunct="1">
              <a:lnSpc>
                <a:spcPts val="675"/>
              </a:lnSpc>
              <a:spcBef>
                <a:spcPct val="0"/>
              </a:spcBef>
              <a:spcAft>
                <a:spcPct val="35000"/>
              </a:spcAft>
              <a:buClrTx/>
              <a:buSzTx/>
              <a:buFontTx/>
              <a:buNone/>
              <a:tabLst/>
              <a:defRPr/>
            </a:pPr>
            <a:r>
              <a:rPr kumimoji="0" lang="en-US" sz="675" b="0" i="0" u="none" strike="noStrike" kern="1200" cap="none" spc="0" normalizeH="0" baseline="0" noProof="0" dirty="0">
                <a:ln>
                  <a:noFill/>
                </a:ln>
                <a:solidFill>
                  <a:prstClr val="white"/>
                </a:solidFill>
                <a:effectLst/>
                <a:uLnTx/>
                <a:uFillTx/>
                <a:latin typeface="Arial"/>
                <a:ea typeface="+mn-ea"/>
                <a:cs typeface="+mn-cs"/>
              </a:rPr>
              <a:t>(tech. + academic) e.g. </a:t>
            </a:r>
          </a:p>
          <a:p>
            <a:pPr marL="0" marR="0" lvl="0" indent="-48600" algn="l" defTabSz="366713" rtl="0" eaLnBrk="1" fontAlgn="base" latinLnBrk="0" hangingPunct="1">
              <a:lnSpc>
                <a:spcPts val="675"/>
              </a:lnSpc>
              <a:spcBef>
                <a:spcPct val="0"/>
              </a:spcBef>
              <a:spcAft>
                <a:spcPts val="0"/>
              </a:spcAft>
              <a:buClrTx/>
              <a:buSzTx/>
              <a:buFont typeface="Arial" charset="0"/>
              <a:buChar char="•"/>
              <a:tabLst/>
              <a:defRPr/>
            </a:pPr>
            <a:r>
              <a:rPr kumimoji="0" lang="en-US" sz="675" b="0" i="0" u="none" strike="noStrike" kern="1200" cap="none" spc="0" normalizeH="0" baseline="0" noProof="0" dirty="0">
                <a:ln>
                  <a:noFill/>
                </a:ln>
                <a:solidFill>
                  <a:prstClr val="white"/>
                </a:solidFill>
                <a:effectLst/>
                <a:uLnTx/>
                <a:uFillTx/>
                <a:latin typeface="Arial"/>
                <a:ea typeface="+mn-ea"/>
                <a:cs typeface="+mn-cs"/>
              </a:rPr>
              <a:t>New Building project</a:t>
            </a:r>
          </a:p>
          <a:p>
            <a:pPr marL="0" marR="0" lvl="0" indent="-48600" algn="l" defTabSz="366713" rtl="0" eaLnBrk="1" fontAlgn="base" latinLnBrk="0" hangingPunct="1">
              <a:lnSpc>
                <a:spcPts val="675"/>
              </a:lnSpc>
              <a:spcBef>
                <a:spcPct val="0"/>
              </a:spcBef>
              <a:spcAft>
                <a:spcPts val="0"/>
              </a:spcAft>
              <a:buClrTx/>
              <a:buSzTx/>
              <a:buFont typeface="Arial" charset="0"/>
              <a:buChar char="•"/>
              <a:tabLst/>
              <a:defRPr/>
            </a:pPr>
            <a:r>
              <a:rPr kumimoji="0" lang="en-US" sz="675" b="0" i="0" u="none" strike="noStrike" kern="1200" cap="none" spc="0" normalizeH="0" baseline="0" noProof="0" dirty="0">
                <a:ln>
                  <a:noFill/>
                </a:ln>
                <a:solidFill>
                  <a:prstClr val="white"/>
                </a:solidFill>
                <a:effectLst/>
                <a:uLnTx/>
                <a:uFillTx/>
                <a:latin typeface="Arial"/>
                <a:ea typeface="+mn-ea"/>
                <a:cs typeface="+mn-cs"/>
              </a:rPr>
              <a:t>Business 3.0 project</a:t>
            </a:r>
          </a:p>
          <a:p>
            <a:pPr marL="0" marR="0" lvl="0" indent="-48600" algn="l" defTabSz="366713" rtl="0" eaLnBrk="1" fontAlgn="base" latinLnBrk="0" hangingPunct="1">
              <a:lnSpc>
                <a:spcPts val="675"/>
              </a:lnSpc>
              <a:spcBef>
                <a:spcPct val="0"/>
              </a:spcBef>
              <a:spcAft>
                <a:spcPts val="0"/>
              </a:spcAft>
              <a:buClrTx/>
              <a:buSzTx/>
              <a:buFont typeface="Arial" charset="0"/>
              <a:buChar char="•"/>
              <a:tabLst/>
              <a:defRPr/>
            </a:pPr>
            <a:r>
              <a:rPr kumimoji="0" lang="en-US" sz="675" b="0" i="0" u="none" strike="noStrike" kern="1200" cap="none" spc="0" normalizeH="0" baseline="0" noProof="0" dirty="0" err="1">
                <a:ln>
                  <a:noFill/>
                </a:ln>
                <a:solidFill>
                  <a:prstClr val="white"/>
                </a:solidFill>
                <a:effectLst/>
                <a:uLnTx/>
                <a:uFillTx/>
                <a:latin typeface="Arial"/>
                <a:ea typeface="+mn-ea"/>
                <a:cs typeface="+mn-cs"/>
              </a:rPr>
              <a:t>Konemies</a:t>
            </a:r>
            <a:r>
              <a:rPr kumimoji="0" lang="en-US" sz="675" b="0" i="0" u="none" strike="noStrike" kern="1200" cap="none" spc="0" normalizeH="0" baseline="0" noProof="0" dirty="0">
                <a:ln>
                  <a:noFill/>
                </a:ln>
                <a:solidFill>
                  <a:prstClr val="white"/>
                </a:solidFill>
                <a:effectLst/>
                <a:uLnTx/>
                <a:uFillTx/>
                <a:latin typeface="Arial"/>
                <a:ea typeface="+mn-ea"/>
                <a:cs typeface="+mn-cs"/>
              </a:rPr>
              <a:t> project</a:t>
            </a:r>
          </a:p>
          <a:p>
            <a:pPr marL="0" marR="0" lvl="0" indent="-48600" algn="l" defTabSz="366713" rtl="0" eaLnBrk="1" fontAlgn="base" latinLnBrk="0" hangingPunct="1">
              <a:lnSpc>
                <a:spcPts val="675"/>
              </a:lnSpc>
              <a:spcBef>
                <a:spcPct val="0"/>
              </a:spcBef>
              <a:spcAft>
                <a:spcPts val="0"/>
              </a:spcAft>
              <a:buClrTx/>
              <a:buSzTx/>
              <a:buFont typeface="Arial" charset="0"/>
              <a:buChar char="•"/>
              <a:tabLst/>
              <a:defRPr/>
            </a:pPr>
            <a:r>
              <a:rPr kumimoji="0" lang="en-US" sz="675" b="0" i="0" u="none" strike="noStrike" kern="1200" cap="none" spc="0" normalizeH="0" baseline="0" noProof="0" dirty="0" err="1">
                <a:ln>
                  <a:noFill/>
                </a:ln>
                <a:solidFill>
                  <a:prstClr val="white"/>
                </a:solidFill>
                <a:effectLst/>
                <a:uLnTx/>
                <a:uFillTx/>
                <a:latin typeface="Arial"/>
                <a:ea typeface="+mn-ea"/>
                <a:cs typeface="+mn-cs"/>
              </a:rPr>
              <a:t>Otakaari</a:t>
            </a:r>
            <a:r>
              <a:rPr kumimoji="0" lang="en-US" sz="675" b="0" i="0" u="none" strike="noStrike" kern="1200" cap="none" spc="0" normalizeH="0" baseline="0" noProof="0" dirty="0">
                <a:ln>
                  <a:noFill/>
                </a:ln>
                <a:solidFill>
                  <a:prstClr val="white"/>
                </a:solidFill>
                <a:effectLst/>
                <a:uLnTx/>
                <a:uFillTx/>
                <a:latin typeface="Arial"/>
                <a:ea typeface="+mn-ea"/>
                <a:cs typeface="+mn-cs"/>
              </a:rPr>
              <a:t> 7 project</a:t>
            </a:r>
          </a:p>
        </p:txBody>
      </p:sp>
      <p:cxnSp>
        <p:nvCxnSpPr>
          <p:cNvPr id="75" name="Suora nuoliyhdysviiva 74"/>
          <p:cNvCxnSpPr>
            <a:cxnSpLocks/>
            <a:stCxn id="21" idx="4"/>
            <a:endCxn id="22" idx="1"/>
          </p:cNvCxnSpPr>
          <p:nvPr/>
        </p:nvCxnSpPr>
        <p:spPr>
          <a:xfrm flipV="1">
            <a:off x="6276041" y="2981107"/>
            <a:ext cx="585040" cy="64079"/>
          </a:xfrm>
          <a:prstGeom prst="straightConnector1">
            <a:avLst/>
          </a:prstGeom>
          <a:ln w="952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53" name="Title 1"/>
          <p:cNvSpPr>
            <a:spLocks noGrp="1"/>
          </p:cNvSpPr>
          <p:nvPr>
            <p:ph type="ctrTitle"/>
          </p:nvPr>
        </p:nvSpPr>
        <p:spPr>
          <a:xfrm>
            <a:off x="5770279" y="196874"/>
            <a:ext cx="2230721" cy="574466"/>
          </a:xfrm>
        </p:spPr>
        <p:txBody>
          <a:bodyPr anchor="t"/>
          <a:lstStyle/>
          <a:p>
            <a:r>
              <a:rPr lang="en-US" sz="1800">
                <a:solidFill>
                  <a:schemeClr val="tx1"/>
                </a:solidFill>
              </a:rPr>
              <a:t>Shared Aalto campus </a:t>
            </a:r>
            <a:r>
              <a:rPr lang="en-US" sz="1800" dirty="0">
                <a:solidFill>
                  <a:schemeClr val="tx1"/>
                </a:solidFill>
              </a:rPr>
              <a:t>planning process</a:t>
            </a:r>
          </a:p>
        </p:txBody>
      </p:sp>
    </p:spTree>
    <p:extLst>
      <p:ext uri="{BB962C8B-B14F-4D97-AF65-F5344CB8AC3E}">
        <p14:creationId xmlns:p14="http://schemas.microsoft.com/office/powerpoint/2010/main" val="3839446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dirty="0" err="1"/>
              <a:t>Stakeholder</a:t>
            </a:r>
            <a:r>
              <a:rPr lang="fi-FI" dirty="0"/>
              <a:t> </a:t>
            </a:r>
            <a:r>
              <a:rPr lang="fi-FI" dirty="0" err="1"/>
              <a:t>interests</a:t>
            </a:r>
            <a:r>
              <a:rPr lang="fi-FI" dirty="0"/>
              <a:t> and </a:t>
            </a:r>
            <a:r>
              <a:rPr lang="fi-FI" dirty="0" err="1"/>
              <a:t>areal</a:t>
            </a:r>
            <a:r>
              <a:rPr lang="fi-FI" dirty="0"/>
              <a:t> </a:t>
            </a:r>
            <a:r>
              <a:rPr lang="fi-FI" dirty="0" err="1"/>
              <a:t>collaboration</a:t>
            </a:r>
            <a:endParaRPr lang="en-US" dirty="0"/>
          </a:p>
        </p:txBody>
      </p:sp>
      <p:sp>
        <p:nvSpPr>
          <p:cNvPr id="5" name="Subtitle 4">
            <a:extLst>
              <a:ext uri="{FF2B5EF4-FFF2-40B4-BE49-F238E27FC236}">
                <a16:creationId xmlns:a16="http://schemas.microsoft.com/office/drawing/2014/main" id="{6AD33637-3F46-014D-8D1C-B42E5F661B14}"/>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2962513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41925" y="105578"/>
            <a:ext cx="7038411" cy="613483"/>
          </a:xfrm>
        </p:spPr>
        <p:txBody>
          <a:bodyPr/>
          <a:lstStyle/>
          <a:p>
            <a:r>
              <a:rPr lang="fi-FI" sz="2400" dirty="0"/>
              <a:t>Aalto Campus </a:t>
            </a:r>
            <a:r>
              <a:rPr lang="fi-FI" sz="2400" dirty="0" err="1"/>
              <a:t>Enablers</a:t>
            </a:r>
            <a:r>
              <a:rPr lang="fi-FI" sz="2400" dirty="0"/>
              <a:t> </a:t>
            </a:r>
            <a:r>
              <a:rPr lang="fi-FI" sz="1400" dirty="0"/>
              <a:t>(</a:t>
            </a:r>
            <a:r>
              <a:rPr lang="fi-FI" sz="1400" dirty="0" err="1"/>
              <a:t>Professor</a:t>
            </a:r>
            <a:r>
              <a:rPr lang="fi-FI" sz="1400" dirty="0"/>
              <a:t> </a:t>
            </a:r>
            <a:r>
              <a:rPr lang="fi-FI" sz="1400" dirty="0" err="1"/>
              <a:t>Summit</a:t>
            </a:r>
            <a:r>
              <a:rPr lang="fi-FI" sz="1400" dirty="0"/>
              <a:t> </a:t>
            </a:r>
            <a:r>
              <a:rPr lang="fi-FI" sz="1400" dirty="0" err="1"/>
              <a:t>results</a:t>
            </a:r>
            <a:r>
              <a:rPr lang="fi-FI" sz="1400" dirty="0"/>
              <a:t> 2015)</a:t>
            </a:r>
            <a:endParaRPr lang="en-US" sz="1200" dirty="0"/>
          </a:p>
        </p:txBody>
      </p:sp>
      <p:sp>
        <p:nvSpPr>
          <p:cNvPr id="6" name="Oval 5"/>
          <p:cNvSpPr/>
          <p:nvPr/>
        </p:nvSpPr>
        <p:spPr>
          <a:xfrm>
            <a:off x="1940488" y="2028652"/>
            <a:ext cx="1152128" cy="5040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i-FI" sz="800" dirty="0">
                <a:solidFill>
                  <a:prstClr val="white"/>
                </a:solidFill>
                <a:latin typeface="Arial"/>
              </a:rPr>
              <a:t>SPACE EFFICIENCY</a:t>
            </a:r>
            <a:endParaRPr lang="en-US" sz="800" dirty="0">
              <a:solidFill>
                <a:prstClr val="white"/>
              </a:solidFill>
              <a:latin typeface="Arial"/>
            </a:endParaRPr>
          </a:p>
        </p:txBody>
      </p:sp>
      <p:sp>
        <p:nvSpPr>
          <p:cNvPr id="9" name="Oval 8"/>
          <p:cNvSpPr/>
          <p:nvPr/>
        </p:nvSpPr>
        <p:spPr>
          <a:xfrm>
            <a:off x="4105946" y="2057116"/>
            <a:ext cx="1209074" cy="5040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i-FI" sz="800" dirty="0">
                <a:solidFill>
                  <a:prstClr val="white"/>
                </a:solidFill>
                <a:latin typeface="Arial"/>
              </a:rPr>
              <a:t>POSTING</a:t>
            </a:r>
          </a:p>
          <a:p>
            <a:pPr algn="ctr" defTabSz="914400"/>
            <a:r>
              <a:rPr lang="fi-FI" sz="800" dirty="0">
                <a:solidFill>
                  <a:prstClr val="white"/>
                </a:solidFill>
                <a:latin typeface="Arial"/>
              </a:rPr>
              <a:t>ORIGINALITY</a:t>
            </a:r>
            <a:endParaRPr lang="en-US" sz="800" dirty="0">
              <a:solidFill>
                <a:prstClr val="white"/>
              </a:solidFill>
              <a:latin typeface="Arial"/>
            </a:endParaRPr>
          </a:p>
        </p:txBody>
      </p:sp>
      <p:sp>
        <p:nvSpPr>
          <p:cNvPr id="10" name="Oval 9"/>
          <p:cNvSpPr/>
          <p:nvPr/>
        </p:nvSpPr>
        <p:spPr>
          <a:xfrm>
            <a:off x="4388760" y="2678452"/>
            <a:ext cx="1383214" cy="5040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i-FI" sz="800" dirty="0">
                <a:solidFill>
                  <a:prstClr val="white"/>
                </a:solidFill>
                <a:latin typeface="Arial"/>
              </a:rPr>
              <a:t>IMAGE IMPROVEMENT</a:t>
            </a:r>
            <a:endParaRPr lang="en-US" sz="800" dirty="0">
              <a:solidFill>
                <a:prstClr val="white"/>
              </a:solidFill>
              <a:latin typeface="Arial"/>
            </a:endParaRPr>
          </a:p>
        </p:txBody>
      </p:sp>
      <p:sp>
        <p:nvSpPr>
          <p:cNvPr id="11" name="Oval 10"/>
          <p:cNvSpPr/>
          <p:nvPr/>
        </p:nvSpPr>
        <p:spPr>
          <a:xfrm>
            <a:off x="4108559" y="3367183"/>
            <a:ext cx="1274204" cy="5040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i-FI" sz="800" dirty="0">
                <a:solidFill>
                  <a:prstClr val="white"/>
                </a:solidFill>
                <a:latin typeface="Arial"/>
              </a:rPr>
              <a:t>CROSS FUNCTIONAL LEARNING </a:t>
            </a:r>
            <a:endParaRPr lang="en-US" sz="800" dirty="0">
              <a:solidFill>
                <a:prstClr val="white"/>
              </a:solidFill>
              <a:latin typeface="Arial"/>
            </a:endParaRPr>
          </a:p>
        </p:txBody>
      </p:sp>
      <p:sp>
        <p:nvSpPr>
          <p:cNvPr id="12" name="Oval 11"/>
          <p:cNvSpPr/>
          <p:nvPr/>
        </p:nvSpPr>
        <p:spPr>
          <a:xfrm>
            <a:off x="1843310" y="3327004"/>
            <a:ext cx="1368152" cy="5040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i-FI" sz="800" dirty="0">
                <a:solidFill>
                  <a:prstClr val="white"/>
                </a:solidFill>
                <a:latin typeface="Arial"/>
              </a:rPr>
              <a:t>IMPROVEMENT OF ENCOUNTERS</a:t>
            </a:r>
            <a:endParaRPr lang="en-US" sz="800" dirty="0">
              <a:solidFill>
                <a:prstClr val="white"/>
              </a:solidFill>
              <a:latin typeface="Arial"/>
            </a:endParaRPr>
          </a:p>
        </p:txBody>
      </p:sp>
      <p:sp>
        <p:nvSpPr>
          <p:cNvPr id="13" name="Oval 12"/>
          <p:cNvSpPr/>
          <p:nvPr/>
        </p:nvSpPr>
        <p:spPr>
          <a:xfrm>
            <a:off x="1535588" y="2675065"/>
            <a:ext cx="1152128" cy="5040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i-FI" sz="800" dirty="0">
                <a:solidFill>
                  <a:prstClr val="white"/>
                </a:solidFill>
                <a:latin typeface="Arial"/>
              </a:rPr>
              <a:t>SUPPORT FOR MULTIUSE</a:t>
            </a:r>
            <a:endParaRPr lang="en-US" sz="800" dirty="0">
              <a:solidFill>
                <a:prstClr val="white"/>
              </a:solidFill>
              <a:latin typeface="Arial"/>
            </a:endParaRPr>
          </a:p>
        </p:txBody>
      </p:sp>
      <p:sp>
        <p:nvSpPr>
          <p:cNvPr id="14" name="Oval 13"/>
          <p:cNvSpPr/>
          <p:nvPr/>
        </p:nvSpPr>
        <p:spPr>
          <a:xfrm>
            <a:off x="2909383" y="3900859"/>
            <a:ext cx="1344454" cy="5040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i-FI" sz="800" dirty="0">
                <a:solidFill>
                  <a:prstClr val="white"/>
                </a:solidFill>
                <a:latin typeface="Arial"/>
              </a:rPr>
              <a:t>EMBODYING COMMUNALITY</a:t>
            </a:r>
            <a:endParaRPr lang="en-US" sz="800" dirty="0">
              <a:solidFill>
                <a:prstClr val="white"/>
              </a:solidFill>
              <a:latin typeface="Arial"/>
            </a:endParaRPr>
          </a:p>
        </p:txBody>
      </p:sp>
      <p:sp>
        <p:nvSpPr>
          <p:cNvPr id="15" name="Oval 14"/>
          <p:cNvSpPr/>
          <p:nvPr/>
        </p:nvSpPr>
        <p:spPr>
          <a:xfrm>
            <a:off x="3002134" y="1606081"/>
            <a:ext cx="1336735" cy="5040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fi-FI" sz="800" dirty="0">
                <a:solidFill>
                  <a:prstClr val="white"/>
                </a:solidFill>
                <a:latin typeface="Arial"/>
              </a:rPr>
              <a:t>SPACES FOR CURRENT NEEDS</a:t>
            </a:r>
            <a:endParaRPr lang="en-US" sz="800" dirty="0">
              <a:solidFill>
                <a:prstClr val="white"/>
              </a:solidFill>
              <a:latin typeface="Arial"/>
            </a:endParaRPr>
          </a:p>
        </p:txBody>
      </p:sp>
      <p:pic>
        <p:nvPicPr>
          <p:cNvPr id="17" name="Picture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52960" y="2629817"/>
            <a:ext cx="1257300" cy="600075"/>
          </a:xfrm>
          <a:prstGeom prst="rect">
            <a:avLst/>
          </a:prstGeom>
        </p:spPr>
      </p:pic>
      <p:sp>
        <p:nvSpPr>
          <p:cNvPr id="18" name="Rectangle 17"/>
          <p:cNvSpPr/>
          <p:nvPr/>
        </p:nvSpPr>
        <p:spPr>
          <a:xfrm>
            <a:off x="636146" y="1817054"/>
            <a:ext cx="1375263" cy="246221"/>
          </a:xfrm>
          <a:prstGeom prst="rect">
            <a:avLst/>
          </a:prstGeom>
        </p:spPr>
        <p:txBody>
          <a:bodyPr wrap="none">
            <a:spAutoFit/>
          </a:bodyPr>
          <a:lstStyle/>
          <a:p>
            <a:pPr defTabSz="914400"/>
            <a:r>
              <a:rPr lang="en-US" sz="1000" i="1" dirty="0">
                <a:solidFill>
                  <a:prstClr val="black"/>
                </a:solidFill>
                <a:latin typeface="Arial"/>
                <a:ea typeface="ＭＳ Ｐゴシック" charset="0"/>
                <a:cs typeface="ＭＳ Ｐゴシック" charset="0"/>
              </a:rPr>
              <a:t>Tight campus center</a:t>
            </a:r>
          </a:p>
        </p:txBody>
      </p:sp>
      <p:sp>
        <p:nvSpPr>
          <p:cNvPr id="19" name="Rectangle 18"/>
          <p:cNvSpPr/>
          <p:nvPr/>
        </p:nvSpPr>
        <p:spPr>
          <a:xfrm>
            <a:off x="5550974" y="3102609"/>
            <a:ext cx="1650653" cy="861774"/>
          </a:xfrm>
          <a:prstGeom prst="rect">
            <a:avLst/>
          </a:prstGeom>
        </p:spPr>
        <p:txBody>
          <a:bodyPr wrap="square">
            <a:spAutoFit/>
          </a:bodyPr>
          <a:lstStyle/>
          <a:p>
            <a:pPr defTabSz="914400"/>
            <a:r>
              <a:rPr lang="en-US" sz="1000" i="1" dirty="0">
                <a:solidFill>
                  <a:prstClr val="black"/>
                </a:solidFill>
                <a:latin typeface="Arial"/>
                <a:ea typeface="ＭＳ Ｐゴシック" charset="0"/>
                <a:cs typeface="ＭＳ Ｐゴシック" charset="0"/>
              </a:rPr>
              <a:t>Attractive place: Wow effect, signs, </a:t>
            </a:r>
            <a:br>
              <a:rPr lang="en-US" sz="1000" i="1" dirty="0">
                <a:solidFill>
                  <a:prstClr val="black"/>
                </a:solidFill>
                <a:latin typeface="Arial"/>
                <a:ea typeface="ＭＳ Ｐゴシック" charset="0"/>
                <a:cs typeface="ＭＳ Ｐゴシック" charset="0"/>
              </a:rPr>
            </a:br>
            <a:r>
              <a:rPr lang="en-US" sz="1000" i="1" dirty="0">
                <a:solidFill>
                  <a:prstClr val="black"/>
                </a:solidFill>
                <a:latin typeface="Arial"/>
                <a:ea typeface="ＭＳ Ｐゴシック" charset="0"/>
                <a:cs typeface="ＭＳ Ｐゴシック" charset="0"/>
              </a:rPr>
              <a:t>intelligent lights, benches, statues, sea view, more apartments</a:t>
            </a:r>
          </a:p>
        </p:txBody>
      </p:sp>
      <p:sp>
        <p:nvSpPr>
          <p:cNvPr id="20" name="Rectangle 19"/>
          <p:cNvSpPr/>
          <p:nvPr/>
        </p:nvSpPr>
        <p:spPr>
          <a:xfrm>
            <a:off x="3283083" y="4466024"/>
            <a:ext cx="1645731" cy="553998"/>
          </a:xfrm>
          <a:prstGeom prst="rect">
            <a:avLst/>
          </a:prstGeom>
        </p:spPr>
        <p:txBody>
          <a:bodyPr wrap="square">
            <a:spAutoFit/>
          </a:bodyPr>
          <a:lstStyle/>
          <a:p>
            <a:pPr defTabSz="914400"/>
            <a:r>
              <a:rPr lang="en-US" sz="1000" i="1" dirty="0">
                <a:solidFill>
                  <a:prstClr val="black"/>
                </a:solidFill>
                <a:latin typeface="Arial"/>
                <a:ea typeface="ＭＳ Ｐゴシック" charset="0"/>
                <a:cs typeface="ＭＳ Ｐゴシック" charset="0"/>
              </a:rPr>
              <a:t>Network cafes enable chance and planned interactions</a:t>
            </a:r>
          </a:p>
        </p:txBody>
      </p:sp>
      <p:sp>
        <p:nvSpPr>
          <p:cNvPr id="21" name="Rectangle 20"/>
          <p:cNvSpPr/>
          <p:nvPr/>
        </p:nvSpPr>
        <p:spPr>
          <a:xfrm>
            <a:off x="4785429" y="4130854"/>
            <a:ext cx="2286000" cy="707886"/>
          </a:xfrm>
          <a:prstGeom prst="rect">
            <a:avLst/>
          </a:prstGeom>
        </p:spPr>
        <p:txBody>
          <a:bodyPr wrap="square">
            <a:spAutoFit/>
          </a:bodyPr>
          <a:lstStyle/>
          <a:p>
            <a:pPr defTabSz="914400"/>
            <a:r>
              <a:rPr lang="en-US" sz="1000" i="1" dirty="0">
                <a:solidFill>
                  <a:prstClr val="black"/>
                </a:solidFill>
                <a:latin typeface="Arial"/>
                <a:ea typeface="ＭＳ Ｐゴシック" charset="0"/>
                <a:cs typeface="ＭＳ Ｐゴシック" charset="0"/>
              </a:rPr>
              <a:t>Teaching spaces support project based learning and group work, are flexible and encourage social interaction in learning. </a:t>
            </a:r>
          </a:p>
        </p:txBody>
      </p:sp>
      <p:sp>
        <p:nvSpPr>
          <p:cNvPr id="22" name="Rectangle 21"/>
          <p:cNvSpPr/>
          <p:nvPr/>
        </p:nvSpPr>
        <p:spPr>
          <a:xfrm>
            <a:off x="959365" y="1117716"/>
            <a:ext cx="1810526" cy="553998"/>
          </a:xfrm>
          <a:prstGeom prst="rect">
            <a:avLst/>
          </a:prstGeom>
        </p:spPr>
        <p:txBody>
          <a:bodyPr wrap="square">
            <a:spAutoFit/>
          </a:bodyPr>
          <a:lstStyle/>
          <a:p>
            <a:pPr defTabSz="914400"/>
            <a:r>
              <a:rPr lang="en-US" sz="1000" i="1" dirty="0">
                <a:solidFill>
                  <a:prstClr val="black"/>
                </a:solidFill>
                <a:latin typeface="Arial"/>
                <a:ea typeface="ＭＳ Ｐゴシック" charset="0"/>
                <a:cs typeface="ＭＳ Ｐゴシック" charset="0"/>
              </a:rPr>
              <a:t>Development of specialist facilities based on shared </a:t>
            </a:r>
            <a:r>
              <a:rPr lang="en-US" sz="1000" i="1" dirty="0" err="1">
                <a:solidFill>
                  <a:prstClr val="black"/>
                </a:solidFill>
                <a:latin typeface="Arial"/>
                <a:ea typeface="ＭＳ Ｐゴシック" charset="0"/>
                <a:cs typeface="ＭＳ Ｐゴシック" charset="0"/>
              </a:rPr>
              <a:t>thematics</a:t>
            </a:r>
            <a:r>
              <a:rPr lang="en-US" sz="1000" i="1" dirty="0">
                <a:solidFill>
                  <a:prstClr val="black"/>
                </a:solidFill>
                <a:latin typeface="Arial"/>
                <a:ea typeface="ＭＳ Ｐゴシック" charset="0"/>
                <a:cs typeface="ＭＳ Ｐゴシック" charset="0"/>
              </a:rPr>
              <a:t>.</a:t>
            </a:r>
          </a:p>
        </p:txBody>
      </p:sp>
      <p:sp>
        <p:nvSpPr>
          <p:cNvPr id="23" name="Rectangle 22"/>
          <p:cNvSpPr/>
          <p:nvPr/>
        </p:nvSpPr>
        <p:spPr>
          <a:xfrm>
            <a:off x="1778904" y="4409718"/>
            <a:ext cx="1568157" cy="553998"/>
          </a:xfrm>
          <a:prstGeom prst="rect">
            <a:avLst/>
          </a:prstGeom>
        </p:spPr>
        <p:txBody>
          <a:bodyPr wrap="square">
            <a:spAutoFit/>
          </a:bodyPr>
          <a:lstStyle/>
          <a:p>
            <a:pPr defTabSz="914400"/>
            <a:r>
              <a:rPr lang="en-US" sz="1000" i="1" dirty="0">
                <a:solidFill>
                  <a:prstClr val="black"/>
                </a:solidFill>
                <a:latin typeface="Arial"/>
                <a:ea typeface="ＭＳ Ｐゴシック" charset="0"/>
                <a:cs typeface="ＭＳ Ｐゴシック" charset="0"/>
              </a:rPr>
              <a:t>Social spaces (pubs, cafes, hubs movie, theatres) are needed</a:t>
            </a:r>
          </a:p>
        </p:txBody>
      </p:sp>
      <p:sp>
        <p:nvSpPr>
          <p:cNvPr id="24" name="Rectangle 23"/>
          <p:cNvSpPr/>
          <p:nvPr/>
        </p:nvSpPr>
        <p:spPr>
          <a:xfrm>
            <a:off x="5771995" y="2222538"/>
            <a:ext cx="1054591" cy="553998"/>
          </a:xfrm>
          <a:prstGeom prst="rect">
            <a:avLst/>
          </a:prstGeom>
        </p:spPr>
        <p:txBody>
          <a:bodyPr wrap="square">
            <a:spAutoFit/>
          </a:bodyPr>
          <a:lstStyle/>
          <a:p>
            <a:pPr defTabSz="914400"/>
            <a:r>
              <a:rPr lang="en-US" sz="1000" i="1" dirty="0">
                <a:solidFill>
                  <a:prstClr val="black"/>
                </a:solidFill>
                <a:latin typeface="Arial"/>
                <a:ea typeface="ＭＳ Ｐゴシック" charset="0"/>
                <a:cs typeface="ＭＳ Ｐゴシック" charset="0"/>
              </a:rPr>
              <a:t>Possibilities for presentation of Aalto work </a:t>
            </a:r>
          </a:p>
        </p:txBody>
      </p:sp>
      <p:sp>
        <p:nvSpPr>
          <p:cNvPr id="25" name="Rectangle 24"/>
          <p:cNvSpPr/>
          <p:nvPr/>
        </p:nvSpPr>
        <p:spPr>
          <a:xfrm>
            <a:off x="5399733" y="1771033"/>
            <a:ext cx="1611615" cy="400110"/>
          </a:xfrm>
          <a:prstGeom prst="rect">
            <a:avLst/>
          </a:prstGeom>
        </p:spPr>
        <p:txBody>
          <a:bodyPr wrap="square">
            <a:spAutoFit/>
          </a:bodyPr>
          <a:lstStyle/>
          <a:p>
            <a:pPr defTabSz="914400"/>
            <a:r>
              <a:rPr lang="en-US" sz="1000" i="1" dirty="0">
                <a:solidFill>
                  <a:prstClr val="black"/>
                </a:solidFill>
                <a:latin typeface="Arial"/>
                <a:ea typeface="ＭＳ Ｐゴシック" charset="0"/>
                <a:cs typeface="ＭＳ Ｐゴシック" charset="0"/>
              </a:rPr>
              <a:t>Light and green nature (green houses)</a:t>
            </a:r>
          </a:p>
        </p:txBody>
      </p:sp>
      <p:sp>
        <p:nvSpPr>
          <p:cNvPr id="26" name="Rectangle 25"/>
          <p:cNvSpPr/>
          <p:nvPr/>
        </p:nvSpPr>
        <p:spPr>
          <a:xfrm>
            <a:off x="131708" y="3283536"/>
            <a:ext cx="1501469" cy="707886"/>
          </a:xfrm>
          <a:prstGeom prst="rect">
            <a:avLst/>
          </a:prstGeom>
        </p:spPr>
        <p:txBody>
          <a:bodyPr wrap="square">
            <a:spAutoFit/>
          </a:bodyPr>
          <a:lstStyle/>
          <a:p>
            <a:pPr defTabSz="914400"/>
            <a:r>
              <a:rPr lang="en-US" sz="1000" i="1" dirty="0">
                <a:solidFill>
                  <a:prstClr val="black"/>
                </a:solidFill>
                <a:latin typeface="Arial"/>
                <a:ea typeface="ＭＳ Ｐゴシック" charset="0"/>
                <a:cs typeface="ＭＳ Ｐゴシック" charset="0"/>
              </a:rPr>
              <a:t>Space should enable interaction between stakeholders, students and staff</a:t>
            </a:r>
          </a:p>
        </p:txBody>
      </p:sp>
      <p:sp>
        <p:nvSpPr>
          <p:cNvPr id="27" name="Rectangle 26"/>
          <p:cNvSpPr/>
          <p:nvPr/>
        </p:nvSpPr>
        <p:spPr>
          <a:xfrm>
            <a:off x="74980" y="2743288"/>
            <a:ext cx="1328432" cy="400110"/>
          </a:xfrm>
          <a:prstGeom prst="rect">
            <a:avLst/>
          </a:prstGeom>
        </p:spPr>
        <p:txBody>
          <a:bodyPr wrap="square">
            <a:spAutoFit/>
          </a:bodyPr>
          <a:lstStyle/>
          <a:p>
            <a:pPr defTabSz="914400"/>
            <a:r>
              <a:rPr lang="en-US" sz="1000" i="1" dirty="0">
                <a:solidFill>
                  <a:prstClr val="black"/>
                </a:solidFill>
                <a:latin typeface="Arial"/>
                <a:ea typeface="ＭＳ Ｐゴシック" charset="0"/>
                <a:cs typeface="ＭＳ Ｐゴシック" charset="0"/>
              </a:rPr>
              <a:t>Efficient and flexible use of space</a:t>
            </a:r>
          </a:p>
        </p:txBody>
      </p:sp>
      <p:sp>
        <p:nvSpPr>
          <p:cNvPr id="28" name="Rectangle 27"/>
          <p:cNvSpPr/>
          <p:nvPr/>
        </p:nvSpPr>
        <p:spPr>
          <a:xfrm>
            <a:off x="47711" y="2180623"/>
            <a:ext cx="1551239" cy="400110"/>
          </a:xfrm>
          <a:prstGeom prst="rect">
            <a:avLst/>
          </a:prstGeom>
        </p:spPr>
        <p:txBody>
          <a:bodyPr wrap="square">
            <a:spAutoFit/>
          </a:bodyPr>
          <a:lstStyle/>
          <a:p>
            <a:pPr defTabSz="914400"/>
            <a:r>
              <a:rPr lang="en-US" sz="1000" i="1" dirty="0">
                <a:solidFill>
                  <a:prstClr val="black"/>
                </a:solidFill>
                <a:latin typeface="Arial"/>
                <a:ea typeface="ＭＳ Ｐゴシック" charset="0"/>
                <a:cs typeface="ＭＳ Ｐゴシック" charset="0"/>
              </a:rPr>
              <a:t>Living campus. More everyday life in campus</a:t>
            </a:r>
          </a:p>
        </p:txBody>
      </p:sp>
      <p:sp>
        <p:nvSpPr>
          <p:cNvPr id="29" name="Rectangle 28"/>
          <p:cNvSpPr/>
          <p:nvPr/>
        </p:nvSpPr>
        <p:spPr>
          <a:xfrm>
            <a:off x="146215" y="4053995"/>
            <a:ext cx="1762972" cy="553998"/>
          </a:xfrm>
          <a:prstGeom prst="rect">
            <a:avLst/>
          </a:prstGeom>
        </p:spPr>
        <p:txBody>
          <a:bodyPr wrap="square">
            <a:spAutoFit/>
          </a:bodyPr>
          <a:lstStyle/>
          <a:p>
            <a:pPr defTabSz="914400"/>
            <a:r>
              <a:rPr lang="en-US" sz="1000" i="1" dirty="0">
                <a:solidFill>
                  <a:prstClr val="black"/>
                </a:solidFill>
                <a:latin typeface="Arial"/>
                <a:ea typeface="ＭＳ Ｐゴシック" charset="0"/>
                <a:cs typeface="ＭＳ Ｐゴシック" charset="0"/>
              </a:rPr>
              <a:t>Compact campus is contact campus. More chance encounters</a:t>
            </a:r>
          </a:p>
        </p:txBody>
      </p:sp>
      <p:sp>
        <p:nvSpPr>
          <p:cNvPr id="31" name="Rectangle 30"/>
          <p:cNvSpPr/>
          <p:nvPr/>
        </p:nvSpPr>
        <p:spPr>
          <a:xfrm>
            <a:off x="2839446" y="734823"/>
            <a:ext cx="1963053" cy="707886"/>
          </a:xfrm>
          <a:prstGeom prst="rect">
            <a:avLst/>
          </a:prstGeom>
        </p:spPr>
        <p:txBody>
          <a:bodyPr wrap="square">
            <a:spAutoFit/>
          </a:bodyPr>
          <a:lstStyle/>
          <a:p>
            <a:pPr defTabSz="914400"/>
            <a:r>
              <a:rPr lang="en-US" sz="1000" i="1" dirty="0">
                <a:solidFill>
                  <a:prstClr val="black"/>
                </a:solidFill>
                <a:latin typeface="Arial"/>
                <a:ea typeface="ＭＳ Ｐゴシック" charset="0"/>
                <a:cs typeface="ＭＳ Ｐゴシック" charset="0"/>
              </a:rPr>
              <a:t>Blow up a few old buildings and build modern office/industrial space for companies at the heart of campus</a:t>
            </a:r>
          </a:p>
        </p:txBody>
      </p:sp>
      <p:sp>
        <p:nvSpPr>
          <p:cNvPr id="32" name="Rectangle 31"/>
          <p:cNvSpPr/>
          <p:nvPr/>
        </p:nvSpPr>
        <p:spPr>
          <a:xfrm>
            <a:off x="4710496" y="1157474"/>
            <a:ext cx="1998839" cy="553998"/>
          </a:xfrm>
          <a:prstGeom prst="rect">
            <a:avLst/>
          </a:prstGeom>
        </p:spPr>
        <p:txBody>
          <a:bodyPr wrap="square">
            <a:spAutoFit/>
          </a:bodyPr>
          <a:lstStyle/>
          <a:p>
            <a:pPr defTabSz="914400"/>
            <a:r>
              <a:rPr lang="en-US" sz="1000" i="1" dirty="0">
                <a:solidFill>
                  <a:prstClr val="black"/>
                </a:solidFill>
                <a:latin typeface="Arial"/>
                <a:ea typeface="ＭＳ Ｐゴシック" charset="0"/>
                <a:cs typeface="ＭＳ Ｐゴシック" charset="0"/>
              </a:rPr>
              <a:t>Aalto – sea view university (have to cut more than a few trees …) </a:t>
            </a:r>
          </a:p>
        </p:txBody>
      </p:sp>
    </p:spTree>
    <p:extLst>
      <p:ext uri="{BB962C8B-B14F-4D97-AF65-F5344CB8AC3E}">
        <p14:creationId xmlns:p14="http://schemas.microsoft.com/office/powerpoint/2010/main" val="171010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E71F5-7106-0A41-842F-FEF85998350C}"/>
              </a:ext>
            </a:extLst>
          </p:cNvPr>
          <p:cNvSpPr>
            <a:spLocks noGrp="1"/>
          </p:cNvSpPr>
          <p:nvPr>
            <p:ph type="title"/>
          </p:nvPr>
        </p:nvSpPr>
        <p:spPr/>
        <p:txBody>
          <a:bodyPr/>
          <a:lstStyle/>
          <a:p>
            <a:r>
              <a:rPr lang="fi-FI" dirty="0"/>
              <a:t>2020</a:t>
            </a:r>
          </a:p>
        </p:txBody>
      </p:sp>
      <p:sp>
        <p:nvSpPr>
          <p:cNvPr id="3" name="Footer Placeholder 2">
            <a:extLst>
              <a:ext uri="{FF2B5EF4-FFF2-40B4-BE49-F238E27FC236}">
                <a16:creationId xmlns:a16="http://schemas.microsoft.com/office/drawing/2014/main" id="{3C6B0A88-FA3E-334D-8597-FE144A623F07}"/>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C2BDBA"/>
                </a:solidFill>
                <a:effectLst/>
                <a:uLnTx/>
                <a:uFillTx/>
                <a:latin typeface="Helvetica Normaali" charset="0"/>
                <a:ea typeface="+mn-ea"/>
                <a:cs typeface="+mn-cs"/>
              </a:rPr>
              <a:t>Alaviite</a:t>
            </a:r>
            <a:endParaRPr kumimoji="0" lang="fi-FI" sz="1000" b="0" i="0" u="none" strike="noStrike" kern="1200" cap="none" spc="0" normalizeH="0" baseline="0" noProof="0" dirty="0">
              <a:ln>
                <a:noFill/>
              </a:ln>
              <a:solidFill>
                <a:srgbClr val="C2BDBA"/>
              </a:solidFill>
              <a:effectLst/>
              <a:uLnTx/>
              <a:uFillTx/>
              <a:latin typeface="Helvetica Normaali" charset="0"/>
              <a:ea typeface="+mn-ea"/>
              <a:cs typeface="+mn-cs"/>
            </a:endParaRPr>
          </a:p>
        </p:txBody>
      </p:sp>
      <p:sp>
        <p:nvSpPr>
          <p:cNvPr id="4" name="Slide Number Placeholder 3">
            <a:extLst>
              <a:ext uri="{FF2B5EF4-FFF2-40B4-BE49-F238E27FC236}">
                <a16:creationId xmlns:a16="http://schemas.microsoft.com/office/drawing/2014/main" id="{31C576F7-A9C5-DA49-AACB-A6A3573E385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DDEEDB-25F1-4D3E-800A-9D02EA80302B}" type="slidenum">
              <a:rPr kumimoji="0" lang="fi-FI" sz="1000" b="0" i="0" u="none" strike="noStrike" kern="1200" cap="none" spc="0" normalizeH="0" baseline="0" noProof="0" smtClean="0">
                <a:ln>
                  <a:noFill/>
                </a:ln>
                <a:solidFill>
                  <a:srgbClr val="C2BDBA"/>
                </a:solidFill>
                <a:effectLst/>
                <a:uLnTx/>
                <a:uFillTx/>
                <a:latin typeface="Helvetica Normaali"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23</a:t>
            </a:fld>
            <a:endParaRPr kumimoji="0" lang="fi-FI" sz="1000" b="0" i="0" u="none" strike="noStrike" kern="1200" cap="none" spc="0" normalizeH="0" baseline="0" noProof="0" dirty="0">
              <a:ln>
                <a:noFill/>
              </a:ln>
              <a:solidFill>
                <a:srgbClr val="C2BDBA"/>
              </a:solidFill>
              <a:effectLst/>
              <a:uLnTx/>
              <a:uFillTx/>
              <a:latin typeface="Helvetica Normaali" charset="0"/>
              <a:ea typeface="+mn-ea"/>
              <a:cs typeface="+mn-cs"/>
            </a:endParaRPr>
          </a:p>
        </p:txBody>
      </p:sp>
      <p:pic>
        <p:nvPicPr>
          <p:cNvPr id="8" name="Picture 7">
            <a:extLst>
              <a:ext uri="{FF2B5EF4-FFF2-40B4-BE49-F238E27FC236}">
                <a16:creationId xmlns:a16="http://schemas.microsoft.com/office/drawing/2014/main" id="{133EF779-440B-1247-B67A-E0E636E7EA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68894" y="0"/>
            <a:ext cx="7275106" cy="5143500"/>
          </a:xfrm>
          <a:prstGeom prst="rect">
            <a:avLst/>
          </a:prstGeom>
        </p:spPr>
      </p:pic>
      <p:sp>
        <p:nvSpPr>
          <p:cNvPr id="7" name="Tekstiruutu 9">
            <a:extLst>
              <a:ext uri="{FF2B5EF4-FFF2-40B4-BE49-F238E27FC236}">
                <a16:creationId xmlns:a16="http://schemas.microsoft.com/office/drawing/2014/main" id="{E27133B5-7E10-284C-A37A-07FD77D2A35D}"/>
              </a:ext>
            </a:extLst>
          </p:cNvPr>
          <p:cNvSpPr txBox="1"/>
          <p:nvPr/>
        </p:nvSpPr>
        <p:spPr>
          <a:xfrm rot="20614887">
            <a:off x="405400" y="3949460"/>
            <a:ext cx="1727365" cy="461665"/>
          </a:xfrm>
          <a:prstGeom prst="rect">
            <a:avLst/>
          </a:prstGeom>
          <a:noFill/>
        </p:spPr>
        <p:txBody>
          <a:bodyPr wrap="square" lIns="0" tIns="0" rIns="0" bIns="0" rtlCol="0">
            <a:spAutoFit/>
          </a:bodyPr>
          <a:lstStyle/>
          <a:p>
            <a:pPr marL="0" marR="0" lvl="0" indent="0" algn="l" defTabSz="457200" rtl="0" eaLnBrk="1" fontAlgn="auto" latinLnBrk="0" hangingPunct="1">
              <a:lnSpc>
                <a:spcPts val="940"/>
              </a:lnSpc>
              <a:spcBef>
                <a:spcPts val="0"/>
              </a:spcBef>
              <a:spcAft>
                <a:spcPts val="0"/>
              </a:spcAft>
              <a:buClrTx/>
              <a:buSzTx/>
              <a:buFontTx/>
              <a:buNone/>
              <a:tabLst/>
              <a:defRPr/>
            </a:pPr>
            <a:r>
              <a:rPr kumimoji="0" lang="fi-FI" sz="800" b="1" i="0" u="none" strike="noStrike" kern="1200" cap="none" spc="0" normalizeH="0" baseline="0" noProof="0" dirty="0">
                <a:ln>
                  <a:noFill/>
                </a:ln>
                <a:solidFill>
                  <a:srgbClr val="333399">
                    <a:lumMod val="60000"/>
                    <a:lumOff val="40000"/>
                  </a:srgbClr>
                </a:solidFill>
                <a:effectLst/>
                <a:uLnTx/>
                <a:uFillTx/>
                <a:latin typeface="Arial"/>
                <a:ea typeface="+mn-ea"/>
                <a:cs typeface="+mn-cs"/>
              </a:rPr>
              <a:t>PRELIMINARY SKETCH </a:t>
            </a:r>
            <a:r>
              <a:rPr kumimoji="0" lang="mr-IN" sz="800" b="1" i="0" u="none" strike="noStrike" kern="1200" cap="none" spc="0" normalizeH="0" baseline="0" noProof="0" dirty="0">
                <a:ln>
                  <a:noFill/>
                </a:ln>
                <a:solidFill>
                  <a:srgbClr val="333399">
                    <a:lumMod val="60000"/>
                    <a:lumOff val="40000"/>
                  </a:srgbClr>
                </a:solidFill>
                <a:effectLst/>
                <a:uLnTx/>
                <a:uFillTx/>
                <a:latin typeface="Arial"/>
                <a:ea typeface="+mn-ea"/>
                <a:cs typeface="Mangal" panose="02040503050203030202" pitchFamily="18" charset="0"/>
              </a:rPr>
              <a:t>–</a:t>
            </a:r>
            <a:r>
              <a:rPr kumimoji="0" lang="fi-FI" sz="800" b="1" i="0" u="none" strike="noStrike" kern="1200" cap="none" spc="0" normalizeH="0" baseline="0" noProof="0" dirty="0">
                <a:ln>
                  <a:noFill/>
                </a:ln>
                <a:solidFill>
                  <a:srgbClr val="333399">
                    <a:lumMod val="60000"/>
                    <a:lumOff val="40000"/>
                  </a:srgbClr>
                </a:solidFill>
                <a:effectLst/>
                <a:uLnTx/>
                <a:uFillTx/>
                <a:latin typeface="Arial"/>
                <a:ea typeface="+mn-ea"/>
                <a:cs typeface="+mn-cs"/>
              </a:rPr>
              <a:t> NOT DECIDED </a:t>
            </a:r>
            <a:r>
              <a:rPr kumimoji="0" lang="mr-IN" sz="800" b="1" i="0" u="none" strike="noStrike" kern="1200" cap="none" spc="0" normalizeH="0" baseline="0" noProof="0" dirty="0">
                <a:ln>
                  <a:noFill/>
                </a:ln>
                <a:solidFill>
                  <a:srgbClr val="333399">
                    <a:lumMod val="60000"/>
                    <a:lumOff val="40000"/>
                  </a:srgbClr>
                </a:solidFill>
                <a:effectLst/>
                <a:uLnTx/>
                <a:uFillTx/>
                <a:latin typeface="Arial"/>
                <a:ea typeface="+mn-ea"/>
                <a:cs typeface="Mangal" panose="02040503050203030202" pitchFamily="18" charset="0"/>
              </a:rPr>
              <a:t>–</a:t>
            </a:r>
            <a:r>
              <a:rPr kumimoji="0" lang="fi-FI" sz="800" b="1" i="0" u="none" strike="noStrike" kern="1200" cap="none" spc="0" normalizeH="0" baseline="0" noProof="0" dirty="0">
                <a:ln>
                  <a:noFill/>
                </a:ln>
                <a:solidFill>
                  <a:srgbClr val="333399">
                    <a:lumMod val="60000"/>
                    <a:lumOff val="40000"/>
                  </a:srgbClr>
                </a:solidFill>
                <a:effectLst/>
                <a:uLnTx/>
                <a:uFillTx/>
                <a:latin typeface="Arial"/>
                <a:ea typeface="+mn-ea"/>
                <a:cs typeface="+mn-cs"/>
              </a:rPr>
              <a:t> UNDER PROVISION </a:t>
            </a:r>
            <a:r>
              <a:rPr kumimoji="0" lang="mr-IN" sz="800" b="1" i="0" u="none" strike="noStrike" kern="1200" cap="none" spc="0" normalizeH="0" baseline="0" noProof="0" dirty="0">
                <a:ln>
                  <a:noFill/>
                </a:ln>
                <a:solidFill>
                  <a:srgbClr val="333399">
                    <a:lumMod val="60000"/>
                    <a:lumOff val="40000"/>
                  </a:srgbClr>
                </a:solidFill>
                <a:effectLst/>
                <a:uLnTx/>
                <a:uFillTx/>
                <a:latin typeface="Arial"/>
                <a:ea typeface="+mn-ea"/>
                <a:cs typeface="Mangal" panose="02040503050203030202" pitchFamily="18" charset="0"/>
              </a:rPr>
              <a:t>–</a:t>
            </a:r>
            <a:r>
              <a:rPr kumimoji="0" lang="fi-FI" sz="800" b="1" i="0" u="none" strike="noStrike" kern="1200" cap="none" spc="0" normalizeH="0" baseline="0" noProof="0" dirty="0">
                <a:ln>
                  <a:noFill/>
                </a:ln>
                <a:solidFill>
                  <a:srgbClr val="333399">
                    <a:lumMod val="60000"/>
                    <a:lumOff val="40000"/>
                  </a:srgbClr>
                </a:solidFill>
                <a:effectLst/>
                <a:uLnTx/>
                <a:uFillTx/>
                <a:latin typeface="Arial"/>
                <a:ea typeface="+mn-ea"/>
                <a:cs typeface="+mn-cs"/>
              </a:rPr>
              <a:t> ARTISTIC VISION OF POSSIBILITIES</a:t>
            </a:r>
          </a:p>
        </p:txBody>
      </p:sp>
    </p:spTree>
    <p:extLst>
      <p:ext uri="{BB962C8B-B14F-4D97-AF65-F5344CB8AC3E}">
        <p14:creationId xmlns:p14="http://schemas.microsoft.com/office/powerpoint/2010/main" val="247215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E71F5-7106-0A41-842F-FEF85998350C}"/>
              </a:ext>
            </a:extLst>
          </p:cNvPr>
          <p:cNvSpPr>
            <a:spLocks noGrp="1"/>
          </p:cNvSpPr>
          <p:nvPr>
            <p:ph type="title"/>
          </p:nvPr>
        </p:nvSpPr>
        <p:spPr/>
        <p:txBody>
          <a:bodyPr/>
          <a:lstStyle/>
          <a:p>
            <a:r>
              <a:rPr lang="fi-FI" dirty="0"/>
              <a:t>2035</a:t>
            </a:r>
          </a:p>
        </p:txBody>
      </p:sp>
      <p:sp>
        <p:nvSpPr>
          <p:cNvPr id="3" name="Footer Placeholder 2">
            <a:extLst>
              <a:ext uri="{FF2B5EF4-FFF2-40B4-BE49-F238E27FC236}">
                <a16:creationId xmlns:a16="http://schemas.microsoft.com/office/drawing/2014/main" id="{3C6B0A88-FA3E-334D-8597-FE144A623F07}"/>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C2BDBA"/>
                </a:solidFill>
                <a:effectLst/>
                <a:uLnTx/>
                <a:uFillTx/>
                <a:latin typeface="Helvetica Normaali" charset="0"/>
                <a:ea typeface="+mn-ea"/>
                <a:cs typeface="+mn-cs"/>
              </a:rPr>
              <a:t>Alaviite</a:t>
            </a:r>
            <a:endParaRPr kumimoji="0" lang="fi-FI" sz="1000" b="0" i="0" u="none" strike="noStrike" kern="1200" cap="none" spc="0" normalizeH="0" baseline="0" noProof="0" dirty="0">
              <a:ln>
                <a:noFill/>
              </a:ln>
              <a:solidFill>
                <a:srgbClr val="C2BDBA"/>
              </a:solidFill>
              <a:effectLst/>
              <a:uLnTx/>
              <a:uFillTx/>
              <a:latin typeface="Helvetica Normaali" charset="0"/>
              <a:ea typeface="+mn-ea"/>
              <a:cs typeface="+mn-cs"/>
            </a:endParaRPr>
          </a:p>
        </p:txBody>
      </p:sp>
      <p:sp>
        <p:nvSpPr>
          <p:cNvPr id="4" name="Slide Number Placeholder 3">
            <a:extLst>
              <a:ext uri="{FF2B5EF4-FFF2-40B4-BE49-F238E27FC236}">
                <a16:creationId xmlns:a16="http://schemas.microsoft.com/office/drawing/2014/main" id="{31C576F7-A9C5-DA49-AACB-A6A3573E385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DDEEDB-25F1-4D3E-800A-9D02EA80302B}" type="slidenum">
              <a:rPr kumimoji="0" lang="fi-FI" sz="1000" b="0" i="0" u="none" strike="noStrike" kern="1200" cap="none" spc="0" normalizeH="0" baseline="0" noProof="0" smtClean="0">
                <a:ln>
                  <a:noFill/>
                </a:ln>
                <a:solidFill>
                  <a:srgbClr val="C2BDBA"/>
                </a:solidFill>
                <a:effectLst/>
                <a:uLnTx/>
                <a:uFillTx/>
                <a:latin typeface="Helvetica Normaali"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a:t>
            </a:fld>
            <a:endParaRPr kumimoji="0" lang="fi-FI" sz="1000" b="0" i="0" u="none" strike="noStrike" kern="1200" cap="none" spc="0" normalizeH="0" baseline="0" noProof="0" dirty="0">
              <a:ln>
                <a:noFill/>
              </a:ln>
              <a:solidFill>
                <a:srgbClr val="C2BDBA"/>
              </a:solidFill>
              <a:effectLst/>
              <a:uLnTx/>
              <a:uFillTx/>
              <a:latin typeface="Helvetica Normaali" charset="0"/>
              <a:ea typeface="+mn-ea"/>
              <a:cs typeface="+mn-cs"/>
            </a:endParaRPr>
          </a:p>
        </p:txBody>
      </p:sp>
      <p:pic>
        <p:nvPicPr>
          <p:cNvPr id="6" name="Picture 5">
            <a:hlinkClick r:id="rId2"/>
            <a:extLst>
              <a:ext uri="{FF2B5EF4-FFF2-40B4-BE49-F238E27FC236}">
                <a16:creationId xmlns:a16="http://schemas.microsoft.com/office/drawing/2014/main" id="{166EFCA7-78DC-9341-B4A9-33B668E88F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8894" y="0"/>
            <a:ext cx="7275106" cy="5143500"/>
          </a:xfrm>
          <a:prstGeom prst="rect">
            <a:avLst/>
          </a:prstGeom>
        </p:spPr>
      </p:pic>
      <p:sp>
        <p:nvSpPr>
          <p:cNvPr id="8" name="Tekstiruutu 9">
            <a:extLst>
              <a:ext uri="{FF2B5EF4-FFF2-40B4-BE49-F238E27FC236}">
                <a16:creationId xmlns:a16="http://schemas.microsoft.com/office/drawing/2014/main" id="{BB538B12-BC6F-644A-9FD3-DA06C365D9A8}"/>
              </a:ext>
            </a:extLst>
          </p:cNvPr>
          <p:cNvSpPr txBox="1"/>
          <p:nvPr/>
        </p:nvSpPr>
        <p:spPr>
          <a:xfrm rot="20614887">
            <a:off x="405400" y="3949460"/>
            <a:ext cx="1727365" cy="461665"/>
          </a:xfrm>
          <a:prstGeom prst="rect">
            <a:avLst/>
          </a:prstGeom>
          <a:noFill/>
        </p:spPr>
        <p:txBody>
          <a:bodyPr wrap="square" lIns="0" tIns="0" rIns="0" bIns="0" rtlCol="0">
            <a:spAutoFit/>
          </a:bodyPr>
          <a:lstStyle/>
          <a:p>
            <a:pPr marL="0" marR="0" lvl="0" indent="0" algn="l" defTabSz="457200" rtl="0" eaLnBrk="1" fontAlgn="auto" latinLnBrk="0" hangingPunct="1">
              <a:lnSpc>
                <a:spcPts val="940"/>
              </a:lnSpc>
              <a:spcBef>
                <a:spcPts val="0"/>
              </a:spcBef>
              <a:spcAft>
                <a:spcPts val="0"/>
              </a:spcAft>
              <a:buClrTx/>
              <a:buSzTx/>
              <a:buFontTx/>
              <a:buNone/>
              <a:tabLst/>
              <a:defRPr/>
            </a:pPr>
            <a:r>
              <a:rPr kumimoji="0" lang="fi-FI" sz="800" b="1" i="0" u="none" strike="noStrike" kern="1200" cap="none" spc="0" normalizeH="0" baseline="0" noProof="0" dirty="0">
                <a:ln>
                  <a:noFill/>
                </a:ln>
                <a:solidFill>
                  <a:srgbClr val="333399">
                    <a:lumMod val="60000"/>
                    <a:lumOff val="40000"/>
                  </a:srgbClr>
                </a:solidFill>
                <a:effectLst/>
                <a:uLnTx/>
                <a:uFillTx/>
                <a:latin typeface="Arial"/>
                <a:ea typeface="+mn-ea"/>
                <a:cs typeface="+mn-cs"/>
              </a:rPr>
              <a:t>PRELIMINARY SKETCH </a:t>
            </a:r>
            <a:r>
              <a:rPr kumimoji="0" lang="mr-IN" sz="800" b="1" i="0" u="none" strike="noStrike" kern="1200" cap="none" spc="0" normalizeH="0" baseline="0" noProof="0" dirty="0">
                <a:ln>
                  <a:noFill/>
                </a:ln>
                <a:solidFill>
                  <a:srgbClr val="333399">
                    <a:lumMod val="60000"/>
                    <a:lumOff val="40000"/>
                  </a:srgbClr>
                </a:solidFill>
                <a:effectLst/>
                <a:uLnTx/>
                <a:uFillTx/>
                <a:latin typeface="Arial"/>
                <a:ea typeface="+mn-ea"/>
                <a:cs typeface="Mangal" panose="02040503050203030202" pitchFamily="18" charset="0"/>
              </a:rPr>
              <a:t>–</a:t>
            </a:r>
            <a:r>
              <a:rPr kumimoji="0" lang="fi-FI" sz="800" b="1" i="0" u="none" strike="noStrike" kern="1200" cap="none" spc="0" normalizeH="0" baseline="0" noProof="0" dirty="0">
                <a:ln>
                  <a:noFill/>
                </a:ln>
                <a:solidFill>
                  <a:srgbClr val="333399">
                    <a:lumMod val="60000"/>
                    <a:lumOff val="40000"/>
                  </a:srgbClr>
                </a:solidFill>
                <a:effectLst/>
                <a:uLnTx/>
                <a:uFillTx/>
                <a:latin typeface="Arial"/>
                <a:ea typeface="+mn-ea"/>
                <a:cs typeface="+mn-cs"/>
              </a:rPr>
              <a:t> NOT DECIDED </a:t>
            </a:r>
            <a:r>
              <a:rPr kumimoji="0" lang="mr-IN" sz="800" b="1" i="0" u="none" strike="noStrike" kern="1200" cap="none" spc="0" normalizeH="0" baseline="0" noProof="0" dirty="0">
                <a:ln>
                  <a:noFill/>
                </a:ln>
                <a:solidFill>
                  <a:srgbClr val="333399">
                    <a:lumMod val="60000"/>
                    <a:lumOff val="40000"/>
                  </a:srgbClr>
                </a:solidFill>
                <a:effectLst/>
                <a:uLnTx/>
                <a:uFillTx/>
                <a:latin typeface="Arial"/>
                <a:ea typeface="+mn-ea"/>
                <a:cs typeface="Mangal" panose="02040503050203030202" pitchFamily="18" charset="0"/>
              </a:rPr>
              <a:t>–</a:t>
            </a:r>
            <a:r>
              <a:rPr kumimoji="0" lang="fi-FI" sz="800" b="1" i="0" u="none" strike="noStrike" kern="1200" cap="none" spc="0" normalizeH="0" baseline="0" noProof="0" dirty="0">
                <a:ln>
                  <a:noFill/>
                </a:ln>
                <a:solidFill>
                  <a:srgbClr val="333399">
                    <a:lumMod val="60000"/>
                    <a:lumOff val="40000"/>
                  </a:srgbClr>
                </a:solidFill>
                <a:effectLst/>
                <a:uLnTx/>
                <a:uFillTx/>
                <a:latin typeface="Arial"/>
                <a:ea typeface="+mn-ea"/>
                <a:cs typeface="+mn-cs"/>
              </a:rPr>
              <a:t> UNDER PROVISION </a:t>
            </a:r>
            <a:r>
              <a:rPr kumimoji="0" lang="mr-IN" sz="800" b="1" i="0" u="none" strike="noStrike" kern="1200" cap="none" spc="0" normalizeH="0" baseline="0" noProof="0" dirty="0">
                <a:ln>
                  <a:noFill/>
                </a:ln>
                <a:solidFill>
                  <a:srgbClr val="333399">
                    <a:lumMod val="60000"/>
                    <a:lumOff val="40000"/>
                  </a:srgbClr>
                </a:solidFill>
                <a:effectLst/>
                <a:uLnTx/>
                <a:uFillTx/>
                <a:latin typeface="Arial"/>
                <a:ea typeface="+mn-ea"/>
                <a:cs typeface="Mangal" panose="02040503050203030202" pitchFamily="18" charset="0"/>
              </a:rPr>
              <a:t>–</a:t>
            </a:r>
            <a:r>
              <a:rPr kumimoji="0" lang="fi-FI" sz="800" b="1" i="0" u="none" strike="noStrike" kern="1200" cap="none" spc="0" normalizeH="0" baseline="0" noProof="0" dirty="0">
                <a:ln>
                  <a:noFill/>
                </a:ln>
                <a:solidFill>
                  <a:srgbClr val="333399">
                    <a:lumMod val="60000"/>
                    <a:lumOff val="40000"/>
                  </a:srgbClr>
                </a:solidFill>
                <a:effectLst/>
                <a:uLnTx/>
                <a:uFillTx/>
                <a:latin typeface="Arial"/>
                <a:ea typeface="+mn-ea"/>
                <a:cs typeface="+mn-cs"/>
              </a:rPr>
              <a:t> ARTISTIC VISION OF POSSIBILITIES</a:t>
            </a:r>
          </a:p>
        </p:txBody>
      </p:sp>
    </p:spTree>
    <p:extLst>
      <p:ext uri="{BB962C8B-B14F-4D97-AF65-F5344CB8AC3E}">
        <p14:creationId xmlns:p14="http://schemas.microsoft.com/office/powerpoint/2010/main" val="1875482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dirty="0"/>
              <a:t>Key Performance </a:t>
            </a:r>
            <a:r>
              <a:rPr lang="fi-FI" dirty="0" err="1"/>
              <a:t>Indicators</a:t>
            </a:r>
            <a:endParaRPr lang="en-US" dirty="0"/>
          </a:p>
        </p:txBody>
      </p:sp>
      <p:sp>
        <p:nvSpPr>
          <p:cNvPr id="5" name="Subtitle 4">
            <a:extLst>
              <a:ext uri="{FF2B5EF4-FFF2-40B4-BE49-F238E27FC236}">
                <a16:creationId xmlns:a16="http://schemas.microsoft.com/office/drawing/2014/main" id="{71ABE112-618B-5145-98D8-2A1E94595483}"/>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1898104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5750" y="310266"/>
            <a:ext cx="6874933" cy="369332"/>
          </a:xfrm>
          <a:prstGeom prst="rect">
            <a:avLst/>
          </a:prstGeom>
        </p:spPr>
        <p:txBody>
          <a:bodyPr wrap="square">
            <a:spAutoFit/>
          </a:bodyPr>
          <a:lstStyle/>
          <a:p>
            <a:pPr defTabSz="914400"/>
            <a:r>
              <a:rPr lang="fi-FI" b="1" dirty="0">
                <a:solidFill>
                  <a:prstClr val="black"/>
                </a:solidFill>
                <a:latin typeface="Garamond"/>
                <a:ea typeface="ＭＳ Ｐゴシック" charset="0"/>
                <a:cs typeface="Garamond"/>
              </a:rPr>
              <a:t>Key Performance </a:t>
            </a:r>
            <a:r>
              <a:rPr lang="fi-FI" b="1" dirty="0" err="1">
                <a:solidFill>
                  <a:prstClr val="black"/>
                </a:solidFill>
                <a:latin typeface="Garamond"/>
                <a:ea typeface="ＭＳ Ｐゴシック" charset="0"/>
                <a:cs typeface="Garamond"/>
              </a:rPr>
              <a:t>Indicators</a:t>
            </a:r>
            <a:r>
              <a:rPr lang="fi-FI" b="1" dirty="0">
                <a:solidFill>
                  <a:prstClr val="black"/>
                </a:solidFill>
                <a:latin typeface="Garamond"/>
                <a:ea typeface="ＭＳ Ｐゴシック" charset="0"/>
                <a:cs typeface="Garamond"/>
              </a:rPr>
              <a:t> for Campus </a:t>
            </a:r>
            <a:r>
              <a:rPr lang="fi-FI" b="1" dirty="0" err="1">
                <a:solidFill>
                  <a:prstClr val="black"/>
                </a:solidFill>
                <a:latin typeface="Garamond"/>
                <a:ea typeface="ＭＳ Ｐゴシック" charset="0"/>
                <a:cs typeface="Garamond"/>
              </a:rPr>
              <a:t>Strategy</a:t>
            </a:r>
            <a:r>
              <a:rPr lang="fi-FI" b="1" dirty="0">
                <a:solidFill>
                  <a:prstClr val="black"/>
                </a:solidFill>
                <a:latin typeface="Garamond"/>
                <a:ea typeface="ＭＳ Ｐゴシック" charset="0"/>
                <a:cs typeface="Garamond"/>
              </a:rPr>
              <a:t> 2016–20 </a:t>
            </a:r>
          </a:p>
        </p:txBody>
      </p:sp>
      <p:pic>
        <p:nvPicPr>
          <p:cNvPr id="6" name="Picture 5" descr="Aalto_EN_13_BLACK_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20683" y="32910"/>
            <a:ext cx="1923327" cy="902322"/>
          </a:xfrm>
          <a:prstGeom prst="rect">
            <a:avLst/>
          </a:prstGeom>
        </p:spPr>
      </p:pic>
      <p:sp>
        <p:nvSpPr>
          <p:cNvPr id="3" name="Suorakulmio 2"/>
          <p:cNvSpPr/>
          <p:nvPr/>
        </p:nvSpPr>
        <p:spPr>
          <a:xfrm>
            <a:off x="2870058" y="935231"/>
            <a:ext cx="3014419" cy="3862596"/>
          </a:xfrm>
          <a:prstGeom prst="rect">
            <a:avLst/>
          </a:prstGeom>
          <a:solidFill>
            <a:schemeClr val="accent2">
              <a:lumMod val="40000"/>
              <a:lumOff val="60000"/>
            </a:schemeClr>
          </a:solidFill>
        </p:spPr>
        <p:txBody>
          <a:bodyPr wrap="square">
            <a:spAutoFit/>
          </a:bodyPr>
          <a:lstStyle/>
          <a:p>
            <a:pPr>
              <a:lnSpc>
                <a:spcPts val="1280"/>
              </a:lnSpc>
              <a:spcAft>
                <a:spcPts val="300"/>
              </a:spcAft>
            </a:pPr>
            <a:r>
              <a:rPr lang="en-GB" sz="1400" b="1" dirty="0">
                <a:latin typeface="Helvetica Neue" charset="0"/>
                <a:ea typeface="Helvetica Neue" charset="0"/>
                <a:cs typeface="Helvetica Neue" charset="0"/>
              </a:rPr>
              <a:t>2. Spaces shared with academic units in different fields and with external partners</a:t>
            </a:r>
            <a:endParaRPr lang="fi-FI" sz="1400" dirty="0">
              <a:latin typeface="Helvetica Neue" charset="0"/>
              <a:ea typeface="Helvetica Neue" charset="0"/>
              <a:cs typeface="Helvetica Neue" charset="0"/>
            </a:endParaRPr>
          </a:p>
          <a:p>
            <a:pPr marL="0" lvl="1">
              <a:spcAft>
                <a:spcPts val="300"/>
              </a:spcAft>
            </a:pPr>
            <a:r>
              <a:rPr lang="en-GB" sz="1000" b="1" dirty="0">
                <a:latin typeface="Helvetica Neue" charset="0"/>
                <a:ea typeface="Helvetica Neue" charset="0"/>
                <a:cs typeface="Helvetica Neue" charset="0"/>
              </a:rPr>
              <a:t>A. Spaces shared with academic units in different fields</a:t>
            </a:r>
            <a:r>
              <a:rPr lang="en-GB" sz="1000" dirty="0">
                <a:latin typeface="Helvetica Neue" charset="0"/>
                <a:ea typeface="Helvetica Neue" charset="0"/>
                <a:cs typeface="Helvetica Neue" charset="0"/>
              </a:rPr>
              <a:t>: the proportion of shared-use spaces (of total space)</a:t>
            </a:r>
            <a:endParaRPr lang="fi-FI" sz="1000" dirty="0">
              <a:latin typeface="Helvetica Neue" charset="0"/>
              <a:ea typeface="Helvetica Neue" charset="0"/>
              <a:cs typeface="Helvetica Neue" charset="0"/>
            </a:endParaRPr>
          </a:p>
          <a:p>
            <a:pPr marL="0" lvl="1" indent="-171450">
              <a:spcAft>
                <a:spcPts val="300"/>
              </a:spcAft>
              <a:buFont typeface="Arial" charset="0"/>
              <a:buChar char="•"/>
            </a:pPr>
            <a:r>
              <a:rPr lang="en-GB" sz="1000" dirty="0">
                <a:latin typeface="Helvetica Neue" charset="0"/>
                <a:ea typeface="Helvetica Neue" charset="0"/>
                <a:cs typeface="Helvetica Neue" charset="0"/>
              </a:rPr>
              <a:t>Data source: ACRE statistics</a:t>
            </a:r>
            <a:endParaRPr lang="fi-FI" sz="1000" dirty="0">
              <a:latin typeface="Helvetica Neue" charset="0"/>
              <a:ea typeface="Helvetica Neue" charset="0"/>
              <a:cs typeface="Helvetica Neue" charset="0"/>
            </a:endParaRPr>
          </a:p>
          <a:p>
            <a:pPr marL="0" lvl="1" indent="-171450">
              <a:spcAft>
                <a:spcPts val="300"/>
              </a:spcAft>
              <a:buFont typeface="Arial" charset="0"/>
              <a:buChar char="•"/>
            </a:pPr>
            <a:r>
              <a:rPr lang="en-GB" sz="1000" dirty="0">
                <a:latin typeface="Helvetica Neue" charset="0"/>
                <a:ea typeface="Helvetica Neue" charset="0"/>
                <a:cs typeface="Helvetica Neue" charset="0"/>
              </a:rPr>
              <a:t>Only university-level (i.e. no school division)</a:t>
            </a:r>
            <a:endParaRPr lang="fi-FI" sz="1000" dirty="0">
              <a:latin typeface="Helvetica Neue" charset="0"/>
              <a:ea typeface="Helvetica Neue" charset="0"/>
              <a:cs typeface="Helvetica Neue" charset="0"/>
            </a:endParaRPr>
          </a:p>
          <a:p>
            <a:pPr marL="0" lvl="1" indent="-171450">
              <a:spcAft>
                <a:spcPts val="300"/>
              </a:spcAft>
              <a:buFont typeface="Arial" charset="0"/>
              <a:buChar char="•"/>
            </a:pPr>
            <a:r>
              <a:rPr lang="en-GB" sz="1000" dirty="0">
                <a:latin typeface="Helvetica Neue" charset="0"/>
                <a:ea typeface="Helvetica Neue" charset="0"/>
                <a:cs typeface="Helvetica Neue" charset="0"/>
              </a:rPr>
              <a:t>The definition of a field, shared spaces and the analysis of the present areal of shared spaces will be done until the end of 2016, prepared by the campus development working group of spatial solutions “S”. </a:t>
            </a:r>
            <a:endParaRPr lang="fi-FI" sz="1000" dirty="0">
              <a:latin typeface="Helvetica Neue" charset="0"/>
              <a:ea typeface="Helvetica Neue" charset="0"/>
              <a:cs typeface="Helvetica Neue" charset="0"/>
            </a:endParaRPr>
          </a:p>
          <a:p>
            <a:pPr marL="0" lvl="1">
              <a:spcAft>
                <a:spcPts val="300"/>
              </a:spcAft>
            </a:pPr>
            <a:r>
              <a:rPr lang="en-GB" sz="1000" b="1" dirty="0">
                <a:latin typeface="Helvetica Neue" charset="0"/>
                <a:ea typeface="Helvetica Neue" charset="0"/>
                <a:cs typeface="Helvetica Neue" charset="0"/>
              </a:rPr>
              <a:t>B. Spaces shared with external partners, “open innovation areal”</a:t>
            </a:r>
            <a:endParaRPr lang="fi-FI" sz="1000" b="1" dirty="0">
              <a:latin typeface="Helvetica Neue" charset="0"/>
              <a:ea typeface="Helvetica Neue" charset="0"/>
              <a:cs typeface="Helvetica Neue" charset="0"/>
            </a:endParaRPr>
          </a:p>
          <a:p>
            <a:pPr marL="0" lvl="1" indent="-171450">
              <a:spcAft>
                <a:spcPts val="300"/>
              </a:spcAft>
              <a:buFont typeface="Arial" charset="0"/>
              <a:buChar char="•"/>
            </a:pPr>
            <a:r>
              <a:rPr lang="en-GB" sz="1000" dirty="0">
                <a:latin typeface="Helvetica Neue" charset="0"/>
                <a:ea typeface="Helvetica Neue" charset="0"/>
                <a:cs typeface="Helvetica Neue" charset="0"/>
              </a:rPr>
              <a:t>Data source: ACRE statistics</a:t>
            </a:r>
            <a:endParaRPr lang="fi-FI" sz="1000" dirty="0">
              <a:latin typeface="Helvetica Neue" charset="0"/>
              <a:ea typeface="Helvetica Neue" charset="0"/>
              <a:cs typeface="Helvetica Neue" charset="0"/>
            </a:endParaRPr>
          </a:p>
          <a:p>
            <a:pPr marL="0" lvl="1" indent="-171450">
              <a:spcAft>
                <a:spcPts val="300"/>
              </a:spcAft>
              <a:buFont typeface="Arial" charset="0"/>
              <a:buChar char="•"/>
            </a:pPr>
            <a:r>
              <a:rPr lang="en-GB" sz="1000" dirty="0">
                <a:latin typeface="Helvetica Neue" charset="0"/>
                <a:ea typeface="Helvetica Neue" charset="0"/>
                <a:cs typeface="Helvetica Neue" charset="0"/>
              </a:rPr>
              <a:t>Only university-level (i.e. no school division)</a:t>
            </a:r>
            <a:endParaRPr lang="fi-FI" sz="1000" dirty="0">
              <a:latin typeface="Helvetica Neue" charset="0"/>
              <a:ea typeface="Helvetica Neue" charset="0"/>
              <a:cs typeface="Helvetica Neue" charset="0"/>
            </a:endParaRPr>
          </a:p>
          <a:p>
            <a:pPr marL="0" lvl="1" indent="-171450">
              <a:spcAft>
                <a:spcPts val="300"/>
              </a:spcAft>
              <a:buFont typeface="Arial" charset="0"/>
              <a:buChar char="•"/>
            </a:pPr>
            <a:r>
              <a:rPr lang="en-GB" sz="1000" dirty="0">
                <a:latin typeface="Helvetica Neue" charset="0"/>
                <a:ea typeface="Helvetica Neue" charset="0"/>
                <a:cs typeface="Helvetica Neue" charset="0"/>
              </a:rPr>
              <a:t>The analysis of the present areal of shared spaces will be done until the end of 2016, prepared by the campus development working group of spatial solutions “S”.</a:t>
            </a:r>
            <a:endParaRPr lang="fi-FI" sz="1000" dirty="0">
              <a:latin typeface="Helvetica Neue" charset="0"/>
              <a:ea typeface="Helvetica Neue" charset="0"/>
              <a:cs typeface="Helvetica Neue" charset="0"/>
            </a:endParaRPr>
          </a:p>
          <a:p>
            <a:pPr marL="0" lvl="1" indent="-171450">
              <a:spcAft>
                <a:spcPts val="300"/>
              </a:spcAft>
              <a:buFont typeface="Arial" charset="0"/>
              <a:buChar char="•"/>
            </a:pPr>
            <a:r>
              <a:rPr lang="en-GB" sz="1000" dirty="0">
                <a:latin typeface="Helvetica Neue" charset="0"/>
                <a:ea typeface="Helvetica Neue" charset="0"/>
                <a:cs typeface="Helvetica Neue" charset="0"/>
              </a:rPr>
              <a:t>Without pre-made targets  </a:t>
            </a:r>
            <a:endParaRPr lang="fi-FI" sz="1000" dirty="0">
              <a:latin typeface="Helvetica Neue" charset="0"/>
              <a:ea typeface="Helvetica Neue" charset="0"/>
              <a:cs typeface="Helvetica Neue" charset="0"/>
            </a:endParaRPr>
          </a:p>
        </p:txBody>
      </p:sp>
      <p:sp>
        <p:nvSpPr>
          <p:cNvPr id="7" name="Suorakulmio 6"/>
          <p:cNvSpPr/>
          <p:nvPr/>
        </p:nvSpPr>
        <p:spPr>
          <a:xfrm>
            <a:off x="410703" y="935231"/>
            <a:ext cx="2366363" cy="2118529"/>
          </a:xfrm>
          <a:prstGeom prst="rect">
            <a:avLst/>
          </a:prstGeom>
          <a:solidFill>
            <a:schemeClr val="accent1">
              <a:lumMod val="40000"/>
              <a:lumOff val="60000"/>
            </a:schemeClr>
          </a:solidFill>
        </p:spPr>
        <p:txBody>
          <a:bodyPr wrap="square">
            <a:spAutoFit/>
          </a:bodyPr>
          <a:lstStyle/>
          <a:p>
            <a:pPr lvl="0">
              <a:lnSpc>
                <a:spcPts val="1280"/>
              </a:lnSpc>
              <a:spcAft>
                <a:spcPts val="300"/>
              </a:spcAft>
            </a:pPr>
            <a:r>
              <a:rPr lang="en-US" sz="1400" b="1" dirty="0">
                <a:latin typeface="Helvetica Neue" charset="0"/>
                <a:ea typeface="Helvetica Neue" charset="0"/>
                <a:cs typeface="Helvetica Neue" charset="0"/>
              </a:rPr>
              <a:t>1. User and partner survey results</a:t>
            </a:r>
            <a:endParaRPr lang="en-GB" sz="1400" dirty="0">
              <a:latin typeface="Helvetica Neue" charset="0"/>
              <a:ea typeface="Helvetica Neue" charset="0"/>
              <a:cs typeface="Helvetica Neue" charset="0"/>
            </a:endParaRPr>
          </a:p>
          <a:p>
            <a:pPr marL="36000" lvl="1" indent="-171450">
              <a:spcAft>
                <a:spcPts val="300"/>
              </a:spcAft>
              <a:buFont typeface="Arial" charset="0"/>
              <a:buChar char="•"/>
            </a:pPr>
            <a:r>
              <a:rPr lang="en-GB" sz="1000" dirty="0">
                <a:latin typeface="Helvetica Neue" charset="0"/>
                <a:ea typeface="Helvetica Neue" charset="0"/>
                <a:cs typeface="Helvetica Neue" charset="0"/>
              </a:rPr>
              <a:t>Users and partners asked separately</a:t>
            </a:r>
          </a:p>
          <a:p>
            <a:pPr marL="36000" lvl="1" indent="-171450">
              <a:spcAft>
                <a:spcPts val="300"/>
              </a:spcAft>
              <a:buFont typeface="Arial" charset="0"/>
              <a:buChar char="•"/>
            </a:pPr>
            <a:r>
              <a:rPr lang="en-GB" sz="1000" dirty="0">
                <a:latin typeface="Helvetica Neue" charset="0"/>
                <a:ea typeface="Helvetica Neue" charset="0"/>
                <a:cs typeface="Helvetica Neue" charset="0"/>
              </a:rPr>
              <a:t>Surveys concerning the materialisation of the strategy of AU in its campus (scale 1-5), organised by ACRE: average of the covered issues</a:t>
            </a:r>
            <a:endParaRPr lang="fi-FI" sz="1000" dirty="0">
              <a:latin typeface="Helvetica Neue" charset="0"/>
              <a:ea typeface="Helvetica Neue" charset="0"/>
              <a:cs typeface="Helvetica Neue" charset="0"/>
            </a:endParaRPr>
          </a:p>
          <a:p>
            <a:pPr marL="36000" lvl="1" indent="-171450">
              <a:spcAft>
                <a:spcPts val="300"/>
              </a:spcAft>
              <a:buFont typeface="Arial" charset="0"/>
              <a:buChar char="•"/>
            </a:pPr>
            <a:r>
              <a:rPr lang="en-GB" sz="1000" dirty="0">
                <a:latin typeface="Helvetica Neue" charset="0"/>
                <a:ea typeface="Helvetica Neue" charset="0"/>
                <a:cs typeface="Helvetica Neue" charset="0"/>
              </a:rPr>
              <a:t>Only university-level (i.e. no school division)</a:t>
            </a:r>
            <a:endParaRPr lang="fi-FI" sz="1000" dirty="0">
              <a:latin typeface="Helvetica Neue" charset="0"/>
              <a:ea typeface="Helvetica Neue" charset="0"/>
              <a:cs typeface="Helvetica Neue" charset="0"/>
            </a:endParaRPr>
          </a:p>
          <a:p>
            <a:pPr marL="36000" lvl="1" indent="-171450">
              <a:spcAft>
                <a:spcPts val="300"/>
              </a:spcAft>
              <a:buFont typeface="Arial" charset="0"/>
              <a:buChar char="•"/>
            </a:pPr>
            <a:r>
              <a:rPr lang="en-GB" sz="1000" dirty="0">
                <a:latin typeface="Helvetica Neue" charset="0"/>
                <a:ea typeface="Helvetica Neue" charset="0"/>
                <a:cs typeface="Helvetica Neue" charset="0"/>
              </a:rPr>
              <a:t>Without pre-made targets</a:t>
            </a:r>
            <a:endParaRPr lang="fi-FI" sz="1000" dirty="0">
              <a:latin typeface="Helvetica Neue" charset="0"/>
              <a:ea typeface="Helvetica Neue" charset="0"/>
              <a:cs typeface="Helvetica Neue" charset="0"/>
            </a:endParaRPr>
          </a:p>
        </p:txBody>
      </p:sp>
      <p:sp>
        <p:nvSpPr>
          <p:cNvPr id="8" name="Suorakulmio 7"/>
          <p:cNvSpPr/>
          <p:nvPr/>
        </p:nvSpPr>
        <p:spPr>
          <a:xfrm>
            <a:off x="5977468" y="935231"/>
            <a:ext cx="2851778" cy="3631763"/>
          </a:xfrm>
          <a:prstGeom prst="rect">
            <a:avLst/>
          </a:prstGeom>
          <a:solidFill>
            <a:schemeClr val="accent5">
              <a:lumMod val="20000"/>
              <a:lumOff val="80000"/>
            </a:schemeClr>
          </a:solidFill>
        </p:spPr>
        <p:txBody>
          <a:bodyPr wrap="square">
            <a:spAutoFit/>
          </a:bodyPr>
          <a:lstStyle/>
          <a:p>
            <a:pPr lvl="0">
              <a:lnSpc>
                <a:spcPts val="1300"/>
              </a:lnSpc>
              <a:spcAft>
                <a:spcPts val="300"/>
              </a:spcAft>
            </a:pPr>
            <a:r>
              <a:rPr lang="en-GB" sz="1400" b="1" dirty="0">
                <a:latin typeface="Helvetica Neue" charset="0"/>
                <a:ea typeface="Helvetica Neue" charset="0"/>
                <a:cs typeface="Helvetica Neue" charset="0"/>
              </a:rPr>
              <a:t>3. Energy efficiency and CO2 emissions</a:t>
            </a:r>
            <a:endParaRPr lang="fi-FI" sz="1400" dirty="0">
              <a:latin typeface="Helvetica Neue" charset="0"/>
              <a:ea typeface="Helvetica Neue" charset="0"/>
              <a:cs typeface="Helvetica Neue" charset="0"/>
            </a:endParaRPr>
          </a:p>
          <a:p>
            <a:pPr lvl="0">
              <a:lnSpc>
                <a:spcPts val="1300"/>
              </a:lnSpc>
              <a:spcAft>
                <a:spcPts val="300"/>
              </a:spcAft>
            </a:pPr>
            <a:endParaRPr lang="fi-FI" sz="1400" dirty="0">
              <a:latin typeface="Helvetica Neue" charset="0"/>
              <a:ea typeface="Helvetica Neue" charset="0"/>
              <a:cs typeface="Helvetica Neue" charset="0"/>
            </a:endParaRPr>
          </a:p>
          <a:p>
            <a:pPr lvl="0">
              <a:lnSpc>
                <a:spcPts val="1300"/>
              </a:lnSpc>
              <a:spcAft>
                <a:spcPts val="300"/>
              </a:spcAft>
            </a:pPr>
            <a:r>
              <a:rPr lang="fi-FI" sz="1000" b="1" dirty="0">
                <a:latin typeface="Helvetica Neue" charset="0"/>
                <a:ea typeface="Helvetica Neue" charset="0"/>
                <a:cs typeface="Helvetica Neue" charset="0"/>
              </a:rPr>
              <a:t>A. </a:t>
            </a:r>
            <a:r>
              <a:rPr lang="en-GB" sz="1000" b="1" dirty="0">
                <a:latin typeface="Helvetica Neue" charset="0"/>
                <a:ea typeface="Helvetica Neue" charset="0"/>
                <a:cs typeface="Helvetica Neue" charset="0"/>
              </a:rPr>
              <a:t>Heat and electricity usage (kWh/brm2)</a:t>
            </a:r>
            <a:endParaRPr lang="fi-FI" sz="1000" b="1" dirty="0">
              <a:latin typeface="Helvetica Neue" charset="0"/>
              <a:ea typeface="Helvetica Neue" charset="0"/>
              <a:cs typeface="Helvetica Neue" charset="0"/>
            </a:endParaRPr>
          </a:p>
          <a:p>
            <a:pPr lvl="0">
              <a:lnSpc>
                <a:spcPts val="1300"/>
              </a:lnSpc>
              <a:spcAft>
                <a:spcPts val="300"/>
              </a:spcAft>
            </a:pPr>
            <a:r>
              <a:rPr lang="en-GB" sz="1000" b="1" dirty="0">
                <a:latin typeface="Helvetica Neue" charset="0"/>
                <a:ea typeface="Helvetica Neue" charset="0"/>
                <a:cs typeface="Helvetica Neue" charset="0"/>
              </a:rPr>
              <a:t>B. CO2 emissions </a:t>
            </a:r>
            <a:r>
              <a:rPr lang="en-GB" sz="1000" dirty="0">
                <a:latin typeface="Helvetica Neue" charset="0"/>
                <a:ea typeface="Helvetica Neue" charset="0"/>
                <a:cs typeface="Helvetica Neue" charset="0"/>
              </a:rPr>
              <a:t>(energy purchase in buildings)</a:t>
            </a:r>
            <a:r>
              <a:rPr lang="fi-FI" sz="1000" dirty="0">
                <a:latin typeface="Helvetica Neue" charset="0"/>
                <a:ea typeface="Helvetica Neue" charset="0"/>
                <a:cs typeface="Helvetica Neue" charset="0"/>
              </a:rPr>
              <a:t>; </a:t>
            </a:r>
            <a:r>
              <a:rPr lang="en-GB" sz="1000" dirty="0">
                <a:latin typeface="Helvetica Neue" charset="0"/>
                <a:ea typeface="Helvetica Neue" charset="0"/>
                <a:cs typeface="Helvetica Neue" charset="0"/>
              </a:rPr>
              <a:t>CO2 emissions (campus traffic)</a:t>
            </a:r>
            <a:endParaRPr lang="fi-FI" sz="1000" dirty="0">
              <a:latin typeface="Helvetica Neue" charset="0"/>
              <a:ea typeface="Helvetica Neue" charset="0"/>
              <a:cs typeface="Helvetica Neue" charset="0"/>
            </a:endParaRPr>
          </a:p>
          <a:p>
            <a:pPr lvl="0">
              <a:lnSpc>
                <a:spcPts val="1300"/>
              </a:lnSpc>
              <a:spcAft>
                <a:spcPts val="300"/>
              </a:spcAft>
            </a:pPr>
            <a:r>
              <a:rPr lang="fi-FI" sz="1000" b="1" dirty="0">
                <a:latin typeface="Helvetica Neue" charset="0"/>
                <a:ea typeface="Helvetica Neue" charset="0"/>
                <a:cs typeface="Helvetica Neue" charset="0"/>
              </a:rPr>
              <a:t>C. </a:t>
            </a:r>
            <a:r>
              <a:rPr lang="en-GB" sz="1000" b="1" dirty="0">
                <a:latin typeface="Helvetica Neue" charset="0"/>
                <a:ea typeface="Helvetica Neue" charset="0"/>
                <a:cs typeface="Helvetica Neue" charset="0"/>
              </a:rPr>
              <a:t>Energy self-sufficiency</a:t>
            </a:r>
            <a:r>
              <a:rPr lang="en-GB" sz="1000" dirty="0">
                <a:latin typeface="Helvetica Neue" charset="0"/>
                <a:ea typeface="Helvetica Neue" charset="0"/>
                <a:cs typeface="Helvetica Neue" charset="0"/>
              </a:rPr>
              <a:t>; proportion of total energy usage (%)</a:t>
            </a:r>
            <a:endParaRPr lang="fi-FI" sz="1000" dirty="0">
              <a:latin typeface="Helvetica Neue" charset="0"/>
              <a:ea typeface="Helvetica Neue" charset="0"/>
              <a:cs typeface="Helvetica Neue" charset="0"/>
            </a:endParaRPr>
          </a:p>
          <a:p>
            <a:pPr lvl="0">
              <a:lnSpc>
                <a:spcPts val="1300"/>
              </a:lnSpc>
              <a:spcAft>
                <a:spcPts val="300"/>
              </a:spcAft>
            </a:pPr>
            <a:r>
              <a:rPr lang="fi-FI" sz="1000" b="1" dirty="0">
                <a:latin typeface="Helvetica Neue" charset="0"/>
                <a:ea typeface="Helvetica Neue" charset="0"/>
                <a:cs typeface="Helvetica Neue" charset="0"/>
              </a:rPr>
              <a:t>D. </a:t>
            </a:r>
            <a:r>
              <a:rPr lang="en-GB" sz="1000" b="1" dirty="0">
                <a:latin typeface="Helvetica Neue" charset="0"/>
                <a:ea typeface="Helvetica Neue" charset="0"/>
                <a:cs typeface="Helvetica Neue" charset="0"/>
              </a:rPr>
              <a:t>Heat and electricity usage </a:t>
            </a:r>
            <a:r>
              <a:rPr lang="en-GB" sz="1000" dirty="0">
                <a:latin typeface="Helvetica Neue" charset="0"/>
                <a:ea typeface="Helvetica Neue" charset="0"/>
                <a:cs typeface="Helvetica Neue" charset="0"/>
              </a:rPr>
              <a:t>(whole ACRE portfolio) available for the Aalto era; time series and the analysis of the present state not yet available for the other elements.</a:t>
            </a:r>
            <a:endParaRPr lang="fi-FI" sz="1000" dirty="0">
              <a:latin typeface="Helvetica Neue" charset="0"/>
              <a:ea typeface="Helvetica Neue" charset="0"/>
              <a:cs typeface="Helvetica Neue" charset="0"/>
            </a:endParaRPr>
          </a:p>
          <a:p>
            <a:pPr marL="36000" lvl="1" indent="-171450">
              <a:spcAft>
                <a:spcPts val="300"/>
              </a:spcAft>
              <a:buFont typeface="Arial" charset="0"/>
              <a:buChar char="•"/>
            </a:pPr>
            <a:r>
              <a:rPr lang="en-GB" sz="1000" dirty="0">
                <a:latin typeface="Helvetica Neue" charset="0"/>
                <a:ea typeface="Helvetica Neue" charset="0"/>
                <a:cs typeface="Helvetica Neue" charset="0"/>
              </a:rPr>
              <a:t>Data Source: ACRE statistics</a:t>
            </a:r>
            <a:endParaRPr lang="fi-FI" sz="1000" dirty="0">
              <a:latin typeface="Helvetica Neue" charset="0"/>
              <a:ea typeface="Helvetica Neue" charset="0"/>
              <a:cs typeface="Helvetica Neue" charset="0"/>
            </a:endParaRPr>
          </a:p>
          <a:p>
            <a:pPr marL="36000" lvl="1" indent="-171450">
              <a:spcAft>
                <a:spcPts val="300"/>
              </a:spcAft>
              <a:buFont typeface="Arial" charset="0"/>
              <a:buChar char="•"/>
            </a:pPr>
            <a:r>
              <a:rPr lang="en-GB" sz="1000" dirty="0">
                <a:latin typeface="Helvetica Neue" charset="0"/>
                <a:ea typeface="Helvetica Neue" charset="0"/>
                <a:cs typeface="Helvetica Neue" charset="0"/>
              </a:rPr>
              <a:t>This is an indicator to be followed without pre-made targets due to the partially uncontrollable activities of external tenants</a:t>
            </a:r>
            <a:endParaRPr lang="fi-FI" sz="1000" dirty="0">
              <a:latin typeface="Helvetica Neue" charset="0"/>
              <a:ea typeface="Helvetica Neue" charset="0"/>
              <a:cs typeface="Helvetica Neue" charset="0"/>
            </a:endParaRPr>
          </a:p>
          <a:p>
            <a:pPr marL="36000" lvl="2" indent="-171450">
              <a:spcAft>
                <a:spcPts val="300"/>
              </a:spcAft>
              <a:buFont typeface="Arial" charset="0"/>
              <a:buChar char="•"/>
            </a:pPr>
            <a:r>
              <a:rPr lang="en-GB" sz="1000" dirty="0">
                <a:latin typeface="Helvetica Neue" charset="0"/>
                <a:ea typeface="Helvetica Neue" charset="0"/>
                <a:cs typeface="Helvetica Neue" charset="0"/>
              </a:rPr>
              <a:t>Includes not only spaces rented by the university (more relevant), but the whole ACRE portfolio (which is considerably easier to calculate).</a:t>
            </a:r>
            <a:endParaRPr lang="fi-FI" sz="1000" dirty="0">
              <a:latin typeface="Helvetica Neue" charset="0"/>
              <a:ea typeface="Helvetica Neue" charset="0"/>
              <a:cs typeface="Helvetica Neue" charset="0"/>
            </a:endParaRPr>
          </a:p>
        </p:txBody>
      </p:sp>
    </p:spTree>
    <p:extLst>
      <p:ext uri="{BB962C8B-B14F-4D97-AF65-F5344CB8AC3E}">
        <p14:creationId xmlns:p14="http://schemas.microsoft.com/office/powerpoint/2010/main" val="97968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4942" y="163894"/>
            <a:ext cx="8085599" cy="896849"/>
          </a:xfrm>
        </p:spPr>
        <p:txBody>
          <a:bodyPr/>
          <a:lstStyle/>
          <a:p>
            <a:r>
              <a:rPr lang="en-US" dirty="0"/>
              <a:t>Goals for University Campus Use</a:t>
            </a:r>
            <a:br>
              <a:rPr lang="en-US" dirty="0"/>
            </a:br>
            <a:r>
              <a:rPr lang="en-US" sz="2000" dirty="0"/>
              <a:t>(sqm figures indicative, 2015)</a:t>
            </a:r>
            <a:endParaRPr lang="en-US" sz="2400" dirty="0"/>
          </a:p>
        </p:txBody>
      </p:sp>
      <p:sp>
        <p:nvSpPr>
          <p:cNvPr id="4" name="Date Placeholder 3"/>
          <p:cNvSpPr>
            <a:spLocks noGrp="1"/>
          </p:cNvSpPr>
          <p:nvPr>
            <p:ph type="dt" sz="half" idx="15"/>
          </p:nvPr>
        </p:nvSpPr>
        <p:spPr>
          <a:xfrm>
            <a:off x="5044256" y="4726469"/>
            <a:ext cx="3619500" cy="13930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7D511-EF24-F248-BEA4-1AD370F38D7A}" type="datetime1">
              <a:rPr kumimoji="0" lang="fi-FI" sz="9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21.9.2020</a:t>
            </a:fld>
            <a:endParaRPr kumimoji="0" lang="fi-FI" sz="9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7"/>
          </p:nvPr>
        </p:nvSpPr>
        <p:spPr>
          <a:xfrm>
            <a:off x="5044256" y="4968643"/>
            <a:ext cx="3619500" cy="1214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FD4B7-1CC6-864B-A72A-C978B70BBA9B}" type="slidenum">
              <a:rPr kumimoji="0" lang="fi-FI" sz="9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i-FI" sz="9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Rectangle 5"/>
          <p:cNvSpPr/>
          <p:nvPr/>
        </p:nvSpPr>
        <p:spPr>
          <a:xfrm>
            <a:off x="707340" y="934999"/>
            <a:ext cx="7753091" cy="3312367"/>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University facilities</a:t>
            </a:r>
          </a:p>
        </p:txBody>
      </p:sp>
      <p:sp>
        <p:nvSpPr>
          <p:cNvPr id="7" name="Rectangle 6"/>
          <p:cNvSpPr/>
          <p:nvPr/>
        </p:nvSpPr>
        <p:spPr>
          <a:xfrm>
            <a:off x="2546587" y="1313404"/>
            <a:ext cx="1689146" cy="2794794"/>
          </a:xfrm>
          <a:prstGeom prst="rect">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80.000sqm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r>
              <a:rPr kumimoji="0" lang="en-US" sz="1400" b="0" i="0" u="none" strike="noStrike" kern="1200" cap="none" spc="0" normalizeH="0" baseline="0" noProof="0" dirty="0">
                <a:ln>
                  <a:noFill/>
                </a:ln>
                <a:solidFill>
                  <a:prstClr val="black"/>
                </a:solidFill>
                <a:effectLst/>
                <a:uLnTx/>
                <a:uFillTx/>
                <a:latin typeface="Arial"/>
                <a:ea typeface="+mn-ea"/>
                <a:cs typeface="+mn-cs"/>
              </a:rPr>
              <a:t>53.000 sqm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Student experience in focus as a guiding principle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Digitalization of 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More group work, less lectures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Improve utilization rates (24% -&gt; min 40%), longer opening hours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Integrate reservation of teaching facilities with with course planning</a:t>
            </a:r>
          </a:p>
        </p:txBody>
      </p:sp>
      <p:sp>
        <p:nvSpPr>
          <p:cNvPr id="8" name="Rectangle 7"/>
          <p:cNvSpPr/>
          <p:nvPr/>
        </p:nvSpPr>
        <p:spPr>
          <a:xfrm>
            <a:off x="835907" y="1308557"/>
            <a:ext cx="1655416" cy="2794794"/>
          </a:xfrm>
          <a:prstGeom prst="rect">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Research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50.000sqm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r>
              <a:rPr kumimoji="0" lang="en-US" sz="1400" b="0" i="0" u="none" strike="noStrike" kern="1200" cap="none" spc="0" normalizeH="0" baseline="0" noProof="0" dirty="0">
                <a:ln>
                  <a:noFill/>
                </a:ln>
                <a:solidFill>
                  <a:prstClr val="black"/>
                </a:solidFill>
                <a:effectLst/>
                <a:uLnTx/>
                <a:uFillTx/>
                <a:latin typeface="Arial"/>
                <a:ea typeface="+mn-ea"/>
                <a:cs typeface="+mn-cs"/>
              </a:rPr>
              <a:t>37.000 sqm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Co-location based on multidisciplinary research themes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Co-location of significant research infra centers, 24/7, however, infra locations need to be fixed for their life cycle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Co-location of workshop areas, 24/7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Open innovation areas with key partners (mixing of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Rectangle 8"/>
          <p:cNvSpPr/>
          <p:nvPr/>
        </p:nvSpPr>
        <p:spPr>
          <a:xfrm>
            <a:off x="4307742" y="1312419"/>
            <a:ext cx="1534451" cy="2790931"/>
          </a:xfrm>
          <a:prstGeom prst="rect">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Office 120.000sqm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r>
              <a:rPr kumimoji="0" lang="en-US" sz="1400" b="0" i="0" u="none" strike="noStrike" kern="1200" cap="none" spc="0" normalizeH="0" baseline="0" noProof="0" dirty="0">
                <a:ln>
                  <a:noFill/>
                </a:ln>
                <a:solidFill>
                  <a:prstClr val="black"/>
                </a:solidFill>
                <a:effectLst/>
                <a:uLnTx/>
                <a:uFillTx/>
                <a:latin typeface="Arial"/>
                <a:ea typeface="+mn-ea"/>
                <a:cs typeface="+mn-cs"/>
              </a:rPr>
              <a:t>70.000 sqm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Main potential for dense usage &amp; intensified collaboration and cost savings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Office facility guidelines per personnel group, targeting overall efficiency of 9 NUA / FTE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Promote mobile, time &amp; space agnostic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Rectangle 9"/>
          <p:cNvSpPr/>
          <p:nvPr/>
        </p:nvSpPr>
        <p:spPr>
          <a:xfrm>
            <a:off x="5891919" y="1308557"/>
            <a:ext cx="1269859" cy="2794794"/>
          </a:xfrm>
          <a:prstGeom prst="rect">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Storage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20.000sqm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r>
              <a:rPr kumimoji="0" lang="en-US" sz="1200" b="0" i="0" u="none" strike="noStrike" kern="1200" cap="none" spc="0" normalizeH="0" baseline="0" noProof="0" dirty="0">
                <a:ln>
                  <a:noFill/>
                </a:ln>
                <a:solidFill>
                  <a:prstClr val="black"/>
                </a:solidFill>
                <a:effectLst/>
                <a:uLnTx/>
                <a:uFillTx/>
                <a:latin typeface="Arial"/>
                <a:ea typeface="+mn-ea"/>
                <a:cs typeface="+mn-cs"/>
              </a:rPr>
              <a:t>13.000 sqm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Minimize usage, favor remote location when possible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Push storage to suppliers (furniture, other facility supplies)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From physical to electronic storage when possible</a:t>
            </a:r>
          </a:p>
        </p:txBody>
      </p:sp>
      <p:sp>
        <p:nvSpPr>
          <p:cNvPr id="11" name="Rectangle 10"/>
          <p:cNvSpPr/>
          <p:nvPr/>
        </p:nvSpPr>
        <p:spPr>
          <a:xfrm>
            <a:off x="7200433" y="1308557"/>
            <a:ext cx="1067748" cy="2794794"/>
          </a:xfrm>
          <a:prstGeom prst="rect">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Other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30.000sqm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r>
              <a:rPr kumimoji="0" lang="en-US" sz="1200" b="0" i="0" u="none" strike="noStrike" kern="1200" cap="none" spc="0" normalizeH="0" baseline="0" noProof="0" dirty="0">
                <a:ln>
                  <a:noFill/>
                </a:ln>
                <a:solidFill>
                  <a:prstClr val="black"/>
                </a:solidFill>
                <a:effectLst/>
                <a:uLnTx/>
                <a:uFillTx/>
                <a:latin typeface="Arial"/>
                <a:ea typeface="+mn-ea"/>
                <a:cs typeface="+mn-cs"/>
              </a:rPr>
              <a:t>26.000 sqm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Move restaurant facilities from university to restaurant operators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Renew subsidy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7"/>
          <p:cNvSpPr/>
          <p:nvPr/>
        </p:nvSpPr>
        <p:spPr>
          <a:xfrm>
            <a:off x="683568" y="4371950"/>
            <a:ext cx="7704856" cy="453029"/>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Exits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~100.000sqm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Down Arrow 11"/>
          <p:cNvSpPr/>
          <p:nvPr/>
        </p:nvSpPr>
        <p:spPr>
          <a:xfrm>
            <a:off x="1252460" y="3856312"/>
            <a:ext cx="864096" cy="629733"/>
          </a:xfrm>
          <a:prstGeom prst="downArrow">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Down Arrow 11"/>
          <p:cNvSpPr/>
          <p:nvPr/>
        </p:nvSpPr>
        <p:spPr>
          <a:xfrm>
            <a:off x="2940209" y="3856312"/>
            <a:ext cx="864096" cy="616860"/>
          </a:xfrm>
          <a:prstGeom prst="downArrow">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Down Arrow 12"/>
          <p:cNvSpPr/>
          <p:nvPr/>
        </p:nvSpPr>
        <p:spPr>
          <a:xfrm>
            <a:off x="4735969" y="3856312"/>
            <a:ext cx="864096" cy="611261"/>
          </a:xfrm>
          <a:prstGeom prst="downArrow">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Down Arrow 14"/>
          <p:cNvSpPr/>
          <p:nvPr/>
        </p:nvSpPr>
        <p:spPr>
          <a:xfrm>
            <a:off x="6084168" y="3883113"/>
            <a:ext cx="864096" cy="622919"/>
          </a:xfrm>
          <a:prstGeom prst="downArrow">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Down Arrow 16"/>
          <p:cNvSpPr/>
          <p:nvPr/>
        </p:nvSpPr>
        <p:spPr>
          <a:xfrm>
            <a:off x="7308304" y="3867894"/>
            <a:ext cx="864096" cy="622919"/>
          </a:xfrm>
          <a:prstGeom prst="downArrow">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598938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dirty="0"/>
              <a:t>Campus </a:t>
            </a:r>
            <a:r>
              <a:rPr lang="fi-FI" dirty="0" err="1"/>
              <a:t>development</a:t>
            </a:r>
            <a:r>
              <a:rPr lang="fi-FI" dirty="0"/>
              <a:t> </a:t>
            </a:r>
            <a:r>
              <a:rPr lang="fi-FI" dirty="0" err="1"/>
              <a:t>programme</a:t>
            </a:r>
            <a:endParaRPr lang="en-US" dirty="0"/>
          </a:p>
        </p:txBody>
      </p:sp>
      <p:sp>
        <p:nvSpPr>
          <p:cNvPr id="5" name="Subtitle 4">
            <a:extLst>
              <a:ext uri="{FF2B5EF4-FFF2-40B4-BE49-F238E27FC236}">
                <a16:creationId xmlns:a16="http://schemas.microsoft.com/office/drawing/2014/main" id="{5C33FD80-EACE-7147-B976-31BB4EF4EE48}"/>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2681258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zon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1840" y="0"/>
            <a:ext cx="6012160" cy="5143500"/>
          </a:xfrm>
          <a:prstGeom prst="rect">
            <a:avLst/>
          </a:prstGeom>
        </p:spPr>
      </p:pic>
      <p:sp>
        <p:nvSpPr>
          <p:cNvPr id="2" name="TextBox 1"/>
          <p:cNvSpPr txBox="1"/>
          <p:nvPr/>
        </p:nvSpPr>
        <p:spPr>
          <a:xfrm>
            <a:off x="179418" y="565596"/>
            <a:ext cx="2581620" cy="36625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rPr>
              <a:t>a – </a:t>
            </a:r>
            <a:r>
              <a:rPr kumimoji="0" lang="en-GB" sz="800" b="0" i="0" u="none" strike="noStrike" kern="1200" cap="none" spc="0" normalizeH="0" baseline="0" noProof="1">
                <a:ln>
                  <a:noFill/>
                </a:ln>
                <a:solidFill>
                  <a:srgbClr val="FFFFFF"/>
                </a:solidFill>
                <a:effectLst/>
                <a:uLnTx/>
                <a:uFillTx/>
                <a:latin typeface="Helvetica Normaali" charset="0"/>
                <a:ea typeface="ＭＳ Ｐゴシック" charset="0"/>
                <a:cs typeface="Helvetica Normaali" charset="0"/>
              </a:rPr>
              <a:t>Alvar Field: </a:t>
            </a:r>
            <a:r>
              <a:rPr kumimoji="0" lang="en-GB" sz="8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rPr>
              <a:t>University core. Partly protected elements with limited possibilities for change; activated with spatial programming, including mixed use with external partners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rPr>
              <a:t>b – </a:t>
            </a:r>
            <a:r>
              <a:rPr kumimoji="0" lang="en-GB" sz="800" b="0" i="0" u="none" strike="noStrike" kern="1200" cap="none" spc="0" normalizeH="0" baseline="0" noProof="1">
                <a:ln>
                  <a:noFill/>
                </a:ln>
                <a:solidFill>
                  <a:srgbClr val="FFFFFF"/>
                </a:solidFill>
                <a:effectLst/>
                <a:uLnTx/>
                <a:uFillTx/>
                <a:latin typeface="Helvetica Normaali" charset="0"/>
                <a:ea typeface="ＭＳ Ｐゴシック" charset="0"/>
                <a:cs typeface="Helvetica Normaali" charset="0"/>
              </a:rPr>
              <a:t>The Garage Quarters: </a:t>
            </a:r>
            <a:r>
              <a:rPr kumimoji="0" lang="en-GB" sz="8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rPr>
              <a:t>Open innovation infrastructure: mixed learning, workplaces, services and housing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rPr>
              <a:t>c – </a:t>
            </a:r>
            <a:r>
              <a:rPr kumimoji="0" lang="en-GB" sz="800" b="0" i="0" u="none" strike="noStrike" kern="1200" cap="none" spc="0" normalizeH="0" baseline="0" noProof="1">
                <a:ln>
                  <a:noFill/>
                </a:ln>
                <a:solidFill>
                  <a:srgbClr val="FFFFFF"/>
                </a:solidFill>
                <a:effectLst/>
                <a:uLnTx/>
                <a:uFillTx/>
                <a:latin typeface="Helvetica Normaali" charset="0"/>
                <a:ea typeface="ＭＳ Ｐゴシック" charset="0"/>
                <a:cs typeface="Helvetica Normaali" charset="0"/>
              </a:rPr>
              <a:t>Otakaari housing </a:t>
            </a:r>
            <a:r>
              <a:rPr kumimoji="0" lang="en-GB" sz="8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rPr>
              <a:t>with possibly services and workplaces. Life-span typologies.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rPr>
              <a:t>d – </a:t>
            </a:r>
            <a:r>
              <a:rPr kumimoji="0" lang="en-GB" sz="800" b="0" i="0" u="none" strike="noStrike" kern="1200" cap="none" spc="0" normalizeH="0" baseline="0" noProof="1">
                <a:ln>
                  <a:noFill/>
                </a:ln>
                <a:solidFill>
                  <a:srgbClr val="FFFFFF"/>
                </a:solidFill>
                <a:effectLst/>
                <a:uLnTx/>
                <a:uFillTx/>
                <a:latin typeface="Helvetica Normaali" charset="0"/>
                <a:ea typeface="ＭＳ Ｐゴシック" charset="0"/>
                <a:cs typeface="Helvetica Normaali" charset="0"/>
              </a:rPr>
              <a:t>Kivimies South: </a:t>
            </a:r>
            <a:r>
              <a:rPr kumimoji="0" lang="en-GB" sz="8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rPr>
              <a:t>Mixed housimg and workplaces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rPr>
              <a:t>e – </a:t>
            </a:r>
            <a:r>
              <a:rPr kumimoji="0" lang="en-GB" sz="800" b="0" i="0" u="none" strike="noStrike" kern="1200" cap="none" spc="0" normalizeH="0" baseline="0" noProof="1">
                <a:ln>
                  <a:noFill/>
                </a:ln>
                <a:solidFill>
                  <a:srgbClr val="FFFFFF"/>
                </a:solidFill>
                <a:effectLst/>
                <a:uLnTx/>
                <a:uFillTx/>
                <a:latin typeface="Helvetica Normaali" charset="0"/>
                <a:ea typeface="ＭＳ Ｐゴシック" charset="0"/>
                <a:cs typeface="Helvetica Normaali" charset="0"/>
              </a:rPr>
              <a:t>Kemisti Hybrid Block: </a:t>
            </a:r>
            <a:r>
              <a:rPr kumimoji="0" lang="en-GB" sz="8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rPr>
              <a:t>Shared services, workplaces and housing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rPr>
              <a:t>f – </a:t>
            </a:r>
            <a:r>
              <a:rPr kumimoji="0" lang="en-GB" sz="800" b="0" i="0" u="none" strike="noStrike" kern="1200" cap="none" spc="0" normalizeH="0" baseline="0" noProof="1">
                <a:ln>
                  <a:noFill/>
                </a:ln>
                <a:solidFill>
                  <a:srgbClr val="FFFFFF"/>
                </a:solidFill>
                <a:effectLst/>
                <a:uLnTx/>
                <a:uFillTx/>
                <a:latin typeface="Helvetica Normaali" charset="0"/>
                <a:ea typeface="ＭＳ Ｐゴシック" charset="0"/>
                <a:cs typeface="Helvetica Normaali" charset="0"/>
              </a:rPr>
              <a:t>Kivimies North: </a:t>
            </a:r>
            <a:r>
              <a:rPr kumimoji="0" lang="en-GB" sz="8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rPr>
              <a:t>University units in collaboration with other research and educational institutions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rPr>
              <a:t>g – </a:t>
            </a:r>
            <a:r>
              <a:rPr kumimoji="0" lang="en-GB" sz="800" b="0" i="0" u="none" strike="noStrike" kern="1200" cap="none" spc="0" normalizeH="0" baseline="0" noProof="1">
                <a:ln>
                  <a:noFill/>
                </a:ln>
                <a:solidFill>
                  <a:srgbClr val="FFFFFF"/>
                </a:solidFill>
                <a:effectLst/>
                <a:uLnTx/>
                <a:uFillTx/>
                <a:latin typeface="Helvetica Normaali" charset="0"/>
                <a:ea typeface="ＭＳ Ｐゴシック" charset="0"/>
                <a:cs typeface="Helvetica Normaali" charset="0"/>
              </a:rPr>
              <a:t>Väre</a:t>
            </a:r>
            <a:r>
              <a:rPr kumimoji="0" lang="en-GB" sz="8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rPr>
              <a:t>: New building for the School of Art, Design and Architecture and Metro Shopping Centre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rPr>
              <a:t>        – Metro entrance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rPr>
              <a:t>        – Rapid tram ‘Jokeri’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endParaRPr>
          </a:p>
        </p:txBody>
      </p:sp>
      <p:sp>
        <p:nvSpPr>
          <p:cNvPr id="39" name="Rectangle 38"/>
          <p:cNvSpPr/>
          <p:nvPr/>
        </p:nvSpPr>
        <p:spPr>
          <a:xfrm>
            <a:off x="179522" y="96224"/>
            <a:ext cx="5411495"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1">
                <a:ln>
                  <a:noFill/>
                </a:ln>
                <a:solidFill>
                  <a:srgbClr val="FFFFFF"/>
                </a:solidFill>
                <a:effectLst/>
                <a:uLnTx/>
                <a:uFillTx/>
                <a:latin typeface="Georgia"/>
                <a:ea typeface="ＭＳ Ｐゴシック" charset="0"/>
                <a:cs typeface="Georgia"/>
              </a:rPr>
              <a:t>Aalto City General Plan: Zones 2025</a:t>
            </a:r>
          </a:p>
        </p:txBody>
      </p:sp>
      <p:grpSp>
        <p:nvGrpSpPr>
          <p:cNvPr id="58" name="Group 57"/>
          <p:cNvGrpSpPr/>
          <p:nvPr/>
        </p:nvGrpSpPr>
        <p:grpSpPr>
          <a:xfrm>
            <a:off x="179969" y="3470272"/>
            <a:ext cx="288242" cy="276999"/>
            <a:chOff x="3094468" y="2248873"/>
            <a:chExt cx="288242" cy="307775"/>
          </a:xfrm>
        </p:grpSpPr>
        <p:sp>
          <p:nvSpPr>
            <p:cNvPr id="59" name="TextBox 58"/>
            <p:cNvSpPr txBox="1"/>
            <p:nvPr/>
          </p:nvSpPr>
          <p:spPr>
            <a:xfrm>
              <a:off x="3094468" y="2248873"/>
              <a:ext cx="213945" cy="307775"/>
            </a:xfrm>
            <a:prstGeom prst="rect">
              <a:avLst/>
            </a:prstGeom>
            <a:noFill/>
            <a:ln w="19050" cmpd="sng">
              <a:noFill/>
              <a:prstDash val="solid"/>
            </a:ln>
            <a:effectLst>
              <a:outerShdw blurRad="50800" dist="38100" dir="2700000" algn="tl" rotWithShape="0">
                <a:prstClr val="black">
                  <a:alpha val="40000"/>
                </a:prstClr>
              </a:outerShdw>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rPr>
                <a:t>M</a:t>
              </a:r>
            </a:p>
          </p:txBody>
        </p:sp>
        <p:sp>
          <p:nvSpPr>
            <p:cNvPr id="60" name="Oval 59"/>
            <p:cNvSpPr/>
            <p:nvPr/>
          </p:nvSpPr>
          <p:spPr>
            <a:xfrm>
              <a:off x="3109224" y="2256661"/>
              <a:ext cx="273486" cy="273486"/>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srgbClr val="656565"/>
                </a:solidFill>
                <a:effectLst/>
                <a:uLnTx/>
                <a:uFillTx/>
                <a:latin typeface="Helvetica Normaali" charset="0"/>
                <a:ea typeface="+mn-ea"/>
                <a:cs typeface="+mn-cs"/>
              </a:endParaRPr>
            </a:p>
          </p:txBody>
        </p:sp>
      </p:grpSp>
      <p:grpSp>
        <p:nvGrpSpPr>
          <p:cNvPr id="64" name="Group 63"/>
          <p:cNvGrpSpPr/>
          <p:nvPr/>
        </p:nvGrpSpPr>
        <p:grpSpPr>
          <a:xfrm>
            <a:off x="194725" y="3736348"/>
            <a:ext cx="273486" cy="276999"/>
            <a:chOff x="2804424" y="1941773"/>
            <a:chExt cx="273486" cy="307776"/>
          </a:xfrm>
        </p:grpSpPr>
        <p:sp>
          <p:nvSpPr>
            <p:cNvPr id="65" name="TextBox 64"/>
            <p:cNvSpPr txBox="1"/>
            <p:nvPr/>
          </p:nvSpPr>
          <p:spPr>
            <a:xfrm>
              <a:off x="2838514" y="1941773"/>
              <a:ext cx="213945" cy="307776"/>
            </a:xfrm>
            <a:prstGeom prst="rect">
              <a:avLst/>
            </a:prstGeom>
            <a:noFill/>
            <a:ln w="19050" cmpd="sng">
              <a:noFill/>
              <a:prstDash val="solid"/>
            </a:ln>
            <a:effectLst>
              <a:outerShdw blurRad="50800" dist="38100" dir="2700000" algn="tl" rotWithShape="0">
                <a:prstClr val="black">
                  <a:alpha val="40000"/>
                </a:prstClr>
              </a:outerShdw>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1">
                  <a:ln>
                    <a:noFill/>
                  </a:ln>
                  <a:solidFill>
                    <a:srgbClr val="FFFFFF"/>
                  </a:solidFill>
                  <a:effectLst/>
                  <a:uLnTx/>
                  <a:uFillTx/>
                  <a:latin typeface="Helvetica Ohut" charset="0"/>
                  <a:ea typeface="ＭＳ Ｐゴシック" charset="0"/>
                  <a:cs typeface="Helvetica Ohut" charset="0"/>
                </a:rPr>
                <a:t>J</a:t>
              </a:r>
            </a:p>
          </p:txBody>
        </p:sp>
        <p:sp>
          <p:nvSpPr>
            <p:cNvPr id="66" name="Oval 65"/>
            <p:cNvSpPr/>
            <p:nvPr/>
          </p:nvSpPr>
          <p:spPr>
            <a:xfrm>
              <a:off x="2804424" y="1964122"/>
              <a:ext cx="273486" cy="273486"/>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srgbClr val="656565"/>
                </a:solidFill>
                <a:effectLst/>
                <a:uLnTx/>
                <a:uFillTx/>
                <a:latin typeface="Helvetica Normaali" charset="0"/>
                <a:ea typeface="+mn-ea"/>
                <a:cs typeface="+mn-cs"/>
              </a:endParaRPr>
            </a:p>
          </p:txBody>
        </p:sp>
      </p:grpSp>
      <p:sp>
        <p:nvSpPr>
          <p:cNvPr id="55" name="TextBox 54"/>
          <p:cNvSpPr txBox="1"/>
          <p:nvPr/>
        </p:nvSpPr>
        <p:spPr>
          <a:xfrm>
            <a:off x="188591" y="4158213"/>
            <a:ext cx="22910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FFFFFF"/>
                </a:solidFill>
                <a:effectLst/>
                <a:uLnTx/>
                <a:uFillTx/>
                <a:latin typeface="Helvetica Normaali" charset="0"/>
                <a:ea typeface="ＭＳ Ｐゴシック" charset="0"/>
                <a:cs typeface="Helvetica Normaali" charset="0"/>
              </a:rPr>
              <a:t>? </a:t>
            </a:r>
            <a:r>
              <a:rPr kumimoji="0" lang="fi-FI" sz="900" b="0" i="0" u="none" strike="noStrike" kern="1200" cap="none" spc="0" normalizeH="0" baseline="0" noProof="0" dirty="0" err="1">
                <a:ln>
                  <a:noFill/>
                </a:ln>
                <a:solidFill>
                  <a:srgbClr val="FFFFFF"/>
                </a:solidFill>
                <a:effectLst/>
                <a:uLnTx/>
                <a:uFillTx/>
                <a:latin typeface="Helvetica Normaali" charset="0"/>
                <a:ea typeface="ＭＳ Ｐゴシック" charset="0"/>
                <a:cs typeface="Helvetica Normaali" charset="0"/>
              </a:rPr>
              <a:t>Biology</a:t>
            </a:r>
            <a:r>
              <a:rPr kumimoji="0" lang="fi-FI" sz="900" b="0" i="0" u="none" strike="noStrike" kern="1200" cap="none" spc="0" normalizeH="0" baseline="0" noProof="0" dirty="0">
                <a:ln>
                  <a:noFill/>
                </a:ln>
                <a:solidFill>
                  <a:srgbClr val="FFFFFF"/>
                </a:solidFill>
                <a:effectLst/>
                <a:uLnTx/>
                <a:uFillTx/>
                <a:latin typeface="Helvetica Normaali" charset="0"/>
                <a:ea typeface="ＭＳ Ｐゴシック" charset="0"/>
                <a:cs typeface="Helvetica Normaali" charset="0"/>
              </a:rPr>
              <a:t> </a:t>
            </a:r>
            <a:r>
              <a:rPr kumimoji="0" lang="fi-FI" sz="900" b="0" i="0" u="none" strike="noStrike" kern="1200" cap="none" spc="0" normalizeH="0" baseline="0" noProof="0" dirty="0" err="1">
                <a:ln>
                  <a:noFill/>
                </a:ln>
                <a:solidFill>
                  <a:srgbClr val="FFFFFF"/>
                </a:solidFill>
                <a:effectLst/>
                <a:uLnTx/>
                <a:uFillTx/>
                <a:latin typeface="Helvetica Normaali" charset="0"/>
                <a:ea typeface="ＭＳ Ｐゴシック" charset="0"/>
                <a:cs typeface="Helvetica Normaali" charset="0"/>
              </a:rPr>
              <a:t>Block</a:t>
            </a:r>
            <a:r>
              <a:rPr kumimoji="0" lang="fi-FI" sz="900" b="0" i="0" u="none" strike="noStrike" kern="1200" cap="none" spc="0" normalizeH="0" baseline="0" noProof="0" dirty="0">
                <a:ln>
                  <a:noFill/>
                </a:ln>
                <a:solidFill>
                  <a:srgbClr val="FFFFFF"/>
                </a:solidFill>
                <a:effectLst/>
                <a:uLnTx/>
                <a:uFillTx/>
                <a:latin typeface="Helvetica Ohut" charset="0"/>
                <a:ea typeface="ＭＳ Ｐゴシック" charset="0"/>
                <a:cs typeface="Helvetica Ohut" charset="0"/>
              </a:rPr>
              <a:t>: </a:t>
            </a:r>
            <a:r>
              <a:rPr kumimoji="0" lang="fi-FI" sz="900" b="0" i="0" u="none" strike="noStrike" kern="1200" cap="none" spc="0" normalizeH="0" baseline="0" noProof="0" dirty="0" err="1">
                <a:ln>
                  <a:noFill/>
                </a:ln>
                <a:solidFill>
                  <a:srgbClr val="FFFFFF"/>
                </a:solidFill>
                <a:effectLst/>
                <a:uLnTx/>
                <a:uFillTx/>
                <a:latin typeface="Helvetica Ohut" charset="0"/>
                <a:ea typeface="ＭＳ Ｐゴシック" charset="0"/>
                <a:cs typeface="Helvetica Ohut" charset="0"/>
              </a:rPr>
              <a:t>Future</a:t>
            </a:r>
            <a:r>
              <a:rPr kumimoji="0" lang="fi-FI" sz="900" b="0" i="0" u="none" strike="noStrike" kern="1200" cap="none" spc="0" normalizeH="0" baseline="0" noProof="0" dirty="0">
                <a:ln>
                  <a:noFill/>
                </a:ln>
                <a:solidFill>
                  <a:srgbClr val="FFFFFF"/>
                </a:solidFill>
                <a:effectLst/>
                <a:uLnTx/>
                <a:uFillTx/>
                <a:latin typeface="Helvetica Ohut" charset="0"/>
                <a:ea typeface="ＭＳ Ｐゴシック" charset="0"/>
                <a:cs typeface="Helvetica Ohut" charset="0"/>
              </a:rPr>
              <a:t> </a:t>
            </a:r>
            <a:r>
              <a:rPr kumimoji="0" lang="fi-FI" sz="900" b="0" i="0" u="none" strike="noStrike" kern="1200" cap="none" spc="0" normalizeH="0" baseline="0" noProof="0" dirty="0" err="1">
                <a:ln>
                  <a:noFill/>
                </a:ln>
                <a:solidFill>
                  <a:srgbClr val="FFFFFF"/>
                </a:solidFill>
                <a:effectLst/>
                <a:uLnTx/>
                <a:uFillTx/>
                <a:latin typeface="Helvetica Ohut" charset="0"/>
                <a:ea typeface="ＭＳ Ｐゴシック" charset="0"/>
                <a:cs typeface="Helvetica Ohut" charset="0"/>
              </a:rPr>
              <a:t>expansion</a:t>
            </a:r>
            <a:r>
              <a:rPr kumimoji="0" lang="fi-FI" sz="900" b="0" i="0" u="none" strike="noStrike" kern="1200" cap="none" spc="0" normalizeH="0" baseline="0" noProof="0" dirty="0">
                <a:ln>
                  <a:noFill/>
                </a:ln>
                <a:solidFill>
                  <a:srgbClr val="FFFFFF"/>
                </a:solidFill>
                <a:effectLst/>
                <a:uLnTx/>
                <a:uFillTx/>
                <a:latin typeface="Helvetica Ohut" charset="0"/>
                <a:ea typeface="ＭＳ Ｐゴシック" charset="0"/>
                <a:cs typeface="Helvetica Ohut" charset="0"/>
              </a:rPr>
              <a:t> </a:t>
            </a:r>
            <a:r>
              <a:rPr kumimoji="0" lang="fi-FI" sz="900" b="0" i="0" u="none" strike="noStrike" kern="1200" cap="none" spc="0" normalizeH="0" baseline="0" noProof="0" dirty="0" err="1">
                <a:ln>
                  <a:noFill/>
                </a:ln>
                <a:solidFill>
                  <a:srgbClr val="FFFFFF"/>
                </a:solidFill>
                <a:effectLst/>
                <a:uLnTx/>
                <a:uFillTx/>
                <a:latin typeface="Helvetica Ohut" charset="0"/>
                <a:ea typeface="ＭＳ Ｐゴシック" charset="0"/>
                <a:cs typeface="Helvetica Ohut" charset="0"/>
              </a:rPr>
              <a:t>area</a:t>
            </a:r>
            <a:r>
              <a:rPr kumimoji="0" lang="fi-FI" sz="900" b="0" i="0" u="none" strike="noStrike" kern="1200" cap="none" spc="0" normalizeH="0" baseline="0" noProof="0" dirty="0">
                <a:ln>
                  <a:noFill/>
                </a:ln>
                <a:solidFill>
                  <a:srgbClr val="FFFFFF"/>
                </a:solidFill>
                <a:effectLst/>
                <a:uLnTx/>
                <a:uFillTx/>
                <a:latin typeface="Helvetica Ohut" charset="0"/>
                <a:ea typeface="ＭＳ Ｐゴシック" charset="0"/>
                <a:cs typeface="Helvetica Ohut" charset="0"/>
              </a:rPr>
              <a:t>?</a:t>
            </a:r>
          </a:p>
        </p:txBody>
      </p:sp>
      <p:sp>
        <p:nvSpPr>
          <p:cNvPr id="6" name="TextBox 5"/>
          <p:cNvSpPr txBox="1"/>
          <p:nvPr/>
        </p:nvSpPr>
        <p:spPr>
          <a:xfrm>
            <a:off x="1569598" y="3507852"/>
            <a:ext cx="1292429" cy="882293"/>
          </a:xfrm>
          <a:prstGeom prst="rect">
            <a:avLst/>
          </a:prstGeom>
          <a:noFill/>
        </p:spPr>
        <p:txBody>
          <a:bodyPr wrap="square" rtlCol="0">
            <a:spAutoFit/>
          </a:bodyPr>
          <a:lstStyle/>
          <a:p>
            <a:pPr marL="0" marR="0" lvl="0" indent="0" algn="l" defTabSz="914400" rtl="0" eaLnBrk="1" fontAlgn="auto" latinLnBrk="0" hangingPunct="1">
              <a:lnSpc>
                <a:spcPts val="980"/>
              </a:lnSpc>
              <a:spcBef>
                <a:spcPts val="0"/>
              </a:spcBef>
              <a:spcAft>
                <a:spcPts val="0"/>
              </a:spcAft>
              <a:buClrTx/>
              <a:buSzTx/>
              <a:buFontTx/>
              <a:buNone/>
              <a:tabLst/>
              <a:defRPr/>
            </a:pPr>
            <a:r>
              <a:rPr kumimoji="0" lang="en-GB" sz="900" b="0" i="0" u="none" strike="noStrike" kern="1200" cap="none" spc="0" normalizeH="0" baseline="0" noProof="1">
                <a:ln>
                  <a:noFill/>
                </a:ln>
                <a:solidFill>
                  <a:srgbClr val="FFFFFF"/>
                </a:solidFill>
                <a:effectLst/>
                <a:uLnTx/>
                <a:uFillTx/>
                <a:latin typeface="Helvetica Normaali" charset="0"/>
                <a:ea typeface="ＭＳ Ｐゴシック" charset="0"/>
                <a:cs typeface="Helvetica Normaali" charset="0"/>
              </a:rPr>
              <a:t>+ 7.500 inhabitants</a:t>
            </a:r>
          </a:p>
          <a:p>
            <a:pPr marL="0" marR="0" lvl="0" indent="0" algn="l" defTabSz="914400" rtl="0" eaLnBrk="1" fontAlgn="auto" latinLnBrk="0" hangingPunct="1">
              <a:lnSpc>
                <a:spcPts val="980"/>
              </a:lnSpc>
              <a:spcBef>
                <a:spcPts val="0"/>
              </a:spcBef>
              <a:spcAft>
                <a:spcPts val="0"/>
              </a:spcAft>
              <a:buClrTx/>
              <a:buSzTx/>
              <a:buFontTx/>
              <a:buNone/>
              <a:tabLst/>
              <a:defRPr/>
            </a:pPr>
            <a:r>
              <a:rPr kumimoji="0" lang="en-GB" sz="900" b="0" i="0" u="none" strike="noStrike" kern="1200" cap="none" spc="0" normalizeH="0" baseline="0" noProof="1">
                <a:ln>
                  <a:noFill/>
                </a:ln>
                <a:solidFill>
                  <a:srgbClr val="FFFFFF"/>
                </a:solidFill>
                <a:effectLst/>
                <a:uLnTx/>
                <a:uFillTx/>
                <a:latin typeface="Helvetica Normaali" charset="0"/>
                <a:ea typeface="ＭＳ Ｐゴシック" charset="0"/>
                <a:cs typeface="Helvetica Normaali" charset="0"/>
              </a:rPr>
              <a:t>+ 20.000 workplaces</a:t>
            </a:r>
          </a:p>
          <a:p>
            <a:pPr marL="0" marR="0" lvl="0" indent="0" algn="l" defTabSz="914400" rtl="0" eaLnBrk="1" fontAlgn="auto" latinLnBrk="0" hangingPunct="1">
              <a:lnSpc>
                <a:spcPts val="980"/>
              </a:lnSpc>
              <a:spcBef>
                <a:spcPts val="0"/>
              </a:spcBef>
              <a:spcAft>
                <a:spcPts val="0"/>
              </a:spcAft>
              <a:buClrTx/>
              <a:buSzTx/>
              <a:buFontTx/>
              <a:buNone/>
              <a:tabLst/>
              <a:defRPr/>
            </a:pPr>
            <a:r>
              <a:rPr kumimoji="0" lang="en-GB" sz="900" b="0" i="0" u="none" strike="noStrike" kern="1200" cap="none" spc="0" normalizeH="0" baseline="0" noProof="1">
                <a:ln>
                  <a:noFill/>
                </a:ln>
                <a:solidFill>
                  <a:srgbClr val="FFFFFF"/>
                </a:solidFill>
                <a:effectLst/>
                <a:uLnTx/>
                <a:uFillTx/>
                <a:latin typeface="Helvetica Normaali" charset="0"/>
                <a:ea typeface="ＭＳ Ｐゴシック" charset="0"/>
                <a:cs typeface="Helvetica Normaali" charset="0"/>
              </a:rPr>
              <a:t>+ 15.000 sq-m of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1">
              <a:ln>
                <a:noFill/>
              </a:ln>
              <a:solidFill>
                <a:srgbClr val="FFFFFF"/>
              </a:solidFill>
              <a:effectLst/>
              <a:uLnTx/>
              <a:uFillTx/>
              <a:latin typeface="Helvetica Normaali" charset="0"/>
              <a:ea typeface="ＭＳ Ｐゴシック" charset="0"/>
              <a:cs typeface="Helvetica Normaali"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9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endParaRPr>
          </a:p>
        </p:txBody>
      </p:sp>
      <p:pic>
        <p:nvPicPr>
          <p:cNvPr id="67" name="Picture 5" descr="logo-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869" y="4655786"/>
            <a:ext cx="1600334" cy="3127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43033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878682" y="238602"/>
            <a:ext cx="6544835" cy="453740"/>
          </a:xfrm>
        </p:spPr>
        <p:txBody>
          <a:bodyPr/>
          <a:lstStyle/>
          <a:p>
            <a:r>
              <a:rPr lang="en-GB" dirty="0"/>
              <a:t>Key figures</a:t>
            </a:r>
          </a:p>
        </p:txBody>
      </p:sp>
      <p:cxnSp>
        <p:nvCxnSpPr>
          <p:cNvPr id="31" name="Suora yhdysviiva 30"/>
          <p:cNvCxnSpPr/>
          <p:nvPr/>
        </p:nvCxnSpPr>
        <p:spPr>
          <a:xfrm>
            <a:off x="3535085" y="886763"/>
            <a:ext cx="0" cy="777686"/>
          </a:xfrm>
          <a:prstGeom prst="line">
            <a:avLst/>
          </a:prstGeom>
          <a:ln w="2222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6" name="Kuva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73722" y="2330698"/>
            <a:ext cx="2526790" cy="682358"/>
          </a:xfrm>
          <a:prstGeom prst="rect">
            <a:avLst/>
          </a:prstGeom>
        </p:spPr>
      </p:pic>
      <p:sp>
        <p:nvSpPr>
          <p:cNvPr id="8" name="Tekstiruutu 7"/>
          <p:cNvSpPr txBox="1"/>
          <p:nvPr/>
        </p:nvSpPr>
        <p:spPr>
          <a:xfrm>
            <a:off x="3535086" y="886763"/>
            <a:ext cx="4730233" cy="1067985"/>
          </a:xfrm>
          <a:prstGeom prst="rect">
            <a:avLst/>
          </a:prstGeom>
          <a:noFill/>
        </p:spPr>
        <p:txBody>
          <a:bodyPr wrap="square" lIns="0" tIns="0" rIns="0" bIns="0" rtlCol="0">
            <a:spAutoFit/>
          </a:bodyPr>
          <a:lstStyle/>
          <a:p>
            <a:pPr algn="ctr" defTabSz="411480">
              <a:lnSpc>
                <a:spcPts val="2160"/>
              </a:lnSpc>
              <a:defRPr/>
            </a:pPr>
            <a:r>
              <a:rPr lang="en-GB" sz="1440" dirty="0">
                <a:solidFill>
                  <a:prstClr val="black"/>
                </a:solidFill>
                <a:latin typeface="Georgia" panose="02040502050405020303" pitchFamily="18" charset="0"/>
                <a:ea typeface="ＭＳ Ｐゴシック" charset="0"/>
              </a:rPr>
              <a:t>A total of  </a:t>
            </a:r>
            <a:r>
              <a:rPr lang="en-GB" sz="2520" b="1" dirty="0">
                <a:solidFill>
                  <a:srgbClr val="EF3340"/>
                </a:solidFill>
                <a:latin typeface="Arial" charset="0"/>
                <a:ea typeface="ＭＳ Ｐゴシック" charset="0"/>
              </a:rPr>
              <a:t>9 984</a:t>
            </a:r>
            <a:r>
              <a:rPr lang="en-GB" sz="2880" b="1" dirty="0">
                <a:solidFill>
                  <a:srgbClr val="EF3340"/>
                </a:solidFill>
                <a:latin typeface="Arial" charset="0"/>
                <a:ea typeface="ＭＳ Ｐゴシック" charset="0"/>
              </a:rPr>
              <a:t> </a:t>
            </a:r>
            <a:r>
              <a:rPr lang="en-GB" sz="1440" dirty="0">
                <a:solidFill>
                  <a:prstClr val="black"/>
                </a:solidFill>
                <a:latin typeface="Georgia" panose="02040502050405020303" pitchFamily="18" charset="0"/>
                <a:ea typeface="ＭＳ Ｐゴシック" charset="0"/>
              </a:rPr>
              <a:t>applicants sough admission </a:t>
            </a:r>
          </a:p>
          <a:p>
            <a:pPr algn="ctr" defTabSz="411480">
              <a:lnSpc>
                <a:spcPts val="2160"/>
              </a:lnSpc>
              <a:defRPr/>
            </a:pPr>
            <a:r>
              <a:rPr lang="en-GB" sz="1440" dirty="0">
                <a:solidFill>
                  <a:prstClr val="black"/>
                </a:solidFill>
                <a:latin typeface="Georgia" panose="02040502050405020303" pitchFamily="18" charset="0"/>
                <a:ea typeface="ＭＳ Ｐゴシック" charset="0"/>
              </a:rPr>
              <a:t>to Aalto University in spring 2017 </a:t>
            </a:r>
          </a:p>
          <a:p>
            <a:pPr algn="ctr" defTabSz="411480">
              <a:lnSpc>
                <a:spcPts val="2160"/>
              </a:lnSpc>
              <a:defRPr/>
            </a:pPr>
            <a:r>
              <a:rPr lang="en-GB" sz="1440" dirty="0">
                <a:solidFill>
                  <a:prstClr val="black"/>
                </a:solidFill>
                <a:latin typeface="Georgia" panose="02040502050405020303" pitchFamily="18" charset="0"/>
                <a:ea typeface="ＭＳ Ｐゴシック" charset="0"/>
              </a:rPr>
              <a:t>and approximately 15% of them were admitted.</a:t>
            </a:r>
          </a:p>
          <a:p>
            <a:pPr defTabSz="411480" fontAlgn="base">
              <a:spcBef>
                <a:spcPct val="0"/>
              </a:spcBef>
              <a:spcAft>
                <a:spcPct val="0"/>
              </a:spcAft>
            </a:pPr>
            <a:endParaRPr lang="en-GB" sz="1440" b="1" dirty="0">
              <a:solidFill>
                <a:prstClr val="black"/>
              </a:solidFill>
              <a:latin typeface="Arial" charset="0"/>
              <a:ea typeface="ＭＳ Ｐゴシック" charset="0"/>
            </a:endParaRPr>
          </a:p>
        </p:txBody>
      </p:sp>
      <p:sp>
        <p:nvSpPr>
          <p:cNvPr id="9" name="Tekstiruutu 8"/>
          <p:cNvSpPr txBox="1"/>
          <p:nvPr/>
        </p:nvSpPr>
        <p:spPr>
          <a:xfrm>
            <a:off x="885162" y="840158"/>
            <a:ext cx="2649923" cy="886397"/>
          </a:xfrm>
          <a:prstGeom prst="rect">
            <a:avLst/>
          </a:prstGeom>
          <a:noFill/>
        </p:spPr>
        <p:txBody>
          <a:bodyPr wrap="square" lIns="0" tIns="0" rIns="0" bIns="0" rtlCol="0">
            <a:spAutoFit/>
          </a:bodyPr>
          <a:lstStyle/>
          <a:p>
            <a:pPr algn="ctr" defTabSz="411480">
              <a:defRPr/>
            </a:pPr>
            <a:r>
              <a:rPr lang="en-GB" sz="1440" dirty="0">
                <a:solidFill>
                  <a:prstClr val="black"/>
                </a:solidFill>
                <a:latin typeface="Georgia" panose="02040502050405020303" pitchFamily="18" charset="0"/>
                <a:ea typeface="ＭＳ Ｐゴシック" charset="0"/>
              </a:rPr>
              <a:t>About  </a:t>
            </a:r>
          </a:p>
          <a:p>
            <a:pPr algn="ctr" defTabSz="411480">
              <a:defRPr/>
            </a:pPr>
            <a:r>
              <a:rPr lang="en-GB" sz="2880" b="1" dirty="0">
                <a:solidFill>
                  <a:srgbClr val="EF3340"/>
                </a:solidFill>
                <a:latin typeface="Arial" charset="0"/>
                <a:ea typeface="ＭＳ Ｐゴシック" charset="0"/>
              </a:rPr>
              <a:t>18 000</a:t>
            </a:r>
          </a:p>
          <a:p>
            <a:pPr algn="ctr" defTabSz="411480">
              <a:defRPr/>
            </a:pPr>
            <a:r>
              <a:rPr lang="en-GB" sz="1440" dirty="0">
                <a:solidFill>
                  <a:prstClr val="black"/>
                </a:solidFill>
                <a:latin typeface="Georgia" panose="02040502050405020303" pitchFamily="18" charset="0"/>
                <a:ea typeface="ＭＳ Ｐゴシック" charset="0"/>
              </a:rPr>
              <a:t>students</a:t>
            </a:r>
            <a:endParaRPr lang="en-GB" sz="2880" b="1" dirty="0">
              <a:solidFill>
                <a:srgbClr val="EF3340"/>
              </a:solidFill>
              <a:latin typeface="Arial" charset="0"/>
              <a:ea typeface="ＭＳ Ｐゴシック" charset="0"/>
            </a:endParaRPr>
          </a:p>
        </p:txBody>
      </p:sp>
      <p:sp>
        <p:nvSpPr>
          <p:cNvPr id="10" name="Tekstiruutu 9"/>
          <p:cNvSpPr txBox="1"/>
          <p:nvPr/>
        </p:nvSpPr>
        <p:spPr>
          <a:xfrm>
            <a:off x="813183" y="2247715"/>
            <a:ext cx="4666118" cy="1200329"/>
          </a:xfrm>
          <a:prstGeom prst="rect">
            <a:avLst/>
          </a:prstGeom>
          <a:noFill/>
        </p:spPr>
        <p:txBody>
          <a:bodyPr wrap="square" lIns="0" tIns="0" rIns="0" bIns="0" rtlCol="0">
            <a:spAutoFit/>
          </a:bodyPr>
          <a:lstStyle/>
          <a:p>
            <a:pPr algn="ctr" defTabSz="411480">
              <a:lnSpc>
                <a:spcPts val="1800"/>
              </a:lnSpc>
              <a:defRPr/>
            </a:pPr>
            <a:r>
              <a:rPr lang="en-GB" sz="1440" dirty="0">
                <a:solidFill>
                  <a:prstClr val="black"/>
                </a:solidFill>
                <a:latin typeface="Georgia" panose="02040502050405020303" pitchFamily="18" charset="0"/>
                <a:ea typeface="ＭＳ Ｐゴシック" charset="0"/>
              </a:rPr>
              <a:t>Number of graduates in 2015: </a:t>
            </a:r>
          </a:p>
          <a:p>
            <a:pPr algn="ctr" defTabSz="411480">
              <a:lnSpc>
                <a:spcPts val="1800"/>
              </a:lnSpc>
              <a:defRPr/>
            </a:pPr>
            <a:r>
              <a:rPr lang="en-GB" sz="1440" b="1" dirty="0">
                <a:solidFill>
                  <a:srgbClr val="EF3340"/>
                </a:solidFill>
                <a:latin typeface="Arial" charset="0"/>
                <a:ea typeface="ＭＳ Ｐゴシック" charset="0"/>
              </a:rPr>
              <a:t>260 </a:t>
            </a:r>
            <a:r>
              <a:rPr lang="en-GB" sz="1440" dirty="0">
                <a:solidFill>
                  <a:prstClr val="black"/>
                </a:solidFill>
                <a:latin typeface="Georgia" panose="02040502050405020303" pitchFamily="18" charset="0"/>
                <a:ea typeface="ＭＳ Ｐゴシック" charset="0"/>
              </a:rPr>
              <a:t>doctoral degrees, </a:t>
            </a:r>
            <a:r>
              <a:rPr lang="en-GB" sz="1440" b="1" dirty="0">
                <a:solidFill>
                  <a:srgbClr val="EF3340"/>
                </a:solidFill>
                <a:latin typeface="Arial" charset="0"/>
                <a:ea typeface="ＭＳ Ｐゴシック" charset="0"/>
              </a:rPr>
              <a:t>1 998 </a:t>
            </a:r>
            <a:r>
              <a:rPr lang="en-GB" sz="1440" dirty="0">
                <a:solidFill>
                  <a:prstClr val="black"/>
                </a:solidFill>
                <a:latin typeface="Georgia" panose="02040502050405020303" pitchFamily="18" charset="0"/>
                <a:ea typeface="ＭＳ Ｐゴシック" charset="0"/>
              </a:rPr>
              <a:t>master’s degrees, </a:t>
            </a:r>
          </a:p>
          <a:p>
            <a:pPr algn="ctr" defTabSz="411480">
              <a:lnSpc>
                <a:spcPts val="1800"/>
              </a:lnSpc>
              <a:defRPr/>
            </a:pPr>
            <a:r>
              <a:rPr lang="en-GB" sz="1440" b="1" dirty="0">
                <a:solidFill>
                  <a:srgbClr val="EF3340"/>
                </a:solidFill>
                <a:latin typeface="Arial" charset="0"/>
                <a:ea typeface="ＭＳ Ｐゴシック" charset="0"/>
              </a:rPr>
              <a:t>1 970 </a:t>
            </a:r>
            <a:r>
              <a:rPr lang="en-GB" sz="1440" dirty="0">
                <a:solidFill>
                  <a:prstClr val="black"/>
                </a:solidFill>
                <a:latin typeface="Georgia" panose="02040502050405020303" pitchFamily="18" charset="0"/>
                <a:ea typeface="ＭＳ Ｐゴシック" charset="0"/>
              </a:rPr>
              <a:t>bachelor’s degrees and </a:t>
            </a:r>
          </a:p>
          <a:p>
            <a:pPr algn="ctr" defTabSz="411480">
              <a:lnSpc>
                <a:spcPts val="1800"/>
              </a:lnSpc>
              <a:defRPr/>
            </a:pPr>
            <a:r>
              <a:rPr lang="en-GB" sz="1440" b="1" dirty="0">
                <a:solidFill>
                  <a:srgbClr val="EF3340"/>
                </a:solidFill>
                <a:latin typeface="Arial" charset="0"/>
                <a:ea typeface="ＭＳ Ｐゴシック" charset="0"/>
              </a:rPr>
              <a:t>310</a:t>
            </a:r>
            <a:r>
              <a:rPr lang="en-GB" sz="1620" dirty="0">
                <a:solidFill>
                  <a:prstClr val="black"/>
                </a:solidFill>
                <a:latin typeface="Arial" charset="0"/>
                <a:ea typeface="ＭＳ Ｐゴシック" charset="0"/>
              </a:rPr>
              <a:t> </a:t>
            </a:r>
            <a:r>
              <a:rPr lang="en-GB" sz="1440" dirty="0">
                <a:solidFill>
                  <a:prstClr val="black"/>
                </a:solidFill>
                <a:latin typeface="Georgia" panose="02040502050405020303" pitchFamily="18" charset="0"/>
                <a:ea typeface="ＭＳ Ｐゴシック" charset="0"/>
              </a:rPr>
              <a:t>graduates from the MBA and EMBA programmes</a:t>
            </a:r>
          </a:p>
          <a:p>
            <a:pPr defTabSz="411480" fontAlgn="base">
              <a:spcBef>
                <a:spcPct val="0"/>
              </a:spcBef>
              <a:spcAft>
                <a:spcPct val="0"/>
              </a:spcAft>
            </a:pPr>
            <a:endParaRPr lang="en-GB" b="1" dirty="0">
              <a:solidFill>
                <a:prstClr val="black"/>
              </a:solidFill>
              <a:latin typeface="Arial" charset="0"/>
              <a:ea typeface="ＭＳ Ｐゴシック" charset="0"/>
            </a:endParaRPr>
          </a:p>
        </p:txBody>
      </p:sp>
      <p:sp>
        <p:nvSpPr>
          <p:cNvPr id="11" name="Tekstiruutu 10"/>
          <p:cNvSpPr txBox="1"/>
          <p:nvPr/>
        </p:nvSpPr>
        <p:spPr>
          <a:xfrm>
            <a:off x="885161" y="3712843"/>
            <a:ext cx="7445657" cy="824328"/>
          </a:xfrm>
          <a:prstGeom prst="rect">
            <a:avLst/>
          </a:prstGeom>
          <a:noFill/>
        </p:spPr>
        <p:txBody>
          <a:bodyPr wrap="square" lIns="0" tIns="0" rIns="0" bIns="0" rtlCol="0">
            <a:spAutoFit/>
          </a:bodyPr>
          <a:lstStyle/>
          <a:p>
            <a:pPr algn="ctr" defTabSz="411480">
              <a:lnSpc>
                <a:spcPts val="1980"/>
              </a:lnSpc>
              <a:spcAft>
                <a:spcPts val="720"/>
              </a:spcAft>
              <a:defRPr/>
            </a:pPr>
            <a:r>
              <a:rPr lang="en-GB" sz="1440" dirty="0">
                <a:solidFill>
                  <a:prstClr val="black"/>
                </a:solidFill>
                <a:latin typeface="Georgia" panose="02040502050405020303" pitchFamily="18" charset="0"/>
                <a:ea typeface="ＭＳ Ｐゴシック" charset="0"/>
              </a:rPr>
              <a:t>A staff of about 4,200 of which more than </a:t>
            </a:r>
            <a:r>
              <a:rPr lang="en-GB" sz="2250" dirty="0">
                <a:solidFill>
                  <a:prstClr val="black"/>
                </a:solidFill>
                <a:latin typeface="Georgia" panose="02040502050405020303" pitchFamily="18" charset="0"/>
                <a:ea typeface="ＭＳ Ｐゴシック" charset="0"/>
              </a:rPr>
              <a:t> </a:t>
            </a:r>
            <a:r>
              <a:rPr lang="en-GB" sz="2250" b="1" dirty="0">
                <a:solidFill>
                  <a:srgbClr val="EF3340"/>
                </a:solidFill>
                <a:latin typeface="Arial" charset="0"/>
                <a:ea typeface="ＭＳ Ｐゴシック" charset="0"/>
              </a:rPr>
              <a:t>400 </a:t>
            </a:r>
            <a:r>
              <a:rPr lang="en-GB" sz="1440" dirty="0">
                <a:solidFill>
                  <a:prstClr val="black"/>
                </a:solidFill>
                <a:latin typeface="Georgia" panose="02040502050405020303" pitchFamily="18" charset="0"/>
                <a:ea typeface="ＭＳ Ｐゴシック" charset="0"/>
              </a:rPr>
              <a:t>are professors. </a:t>
            </a:r>
          </a:p>
          <a:p>
            <a:pPr algn="ctr" defTabSz="411480">
              <a:lnSpc>
                <a:spcPts val="1980"/>
              </a:lnSpc>
              <a:defRPr/>
            </a:pPr>
            <a:r>
              <a:rPr lang="en-GB" sz="1440" dirty="0">
                <a:solidFill>
                  <a:prstClr val="black"/>
                </a:solidFill>
                <a:latin typeface="Georgia" panose="02040502050405020303" pitchFamily="18" charset="0"/>
                <a:ea typeface="ＭＳ Ｐゴシック" charset="0"/>
              </a:rPr>
              <a:t>Foreign academics account for about  </a:t>
            </a:r>
            <a:r>
              <a:rPr lang="en-GB" sz="2250" b="1" dirty="0">
                <a:solidFill>
                  <a:srgbClr val="EF3340"/>
                </a:solidFill>
                <a:latin typeface="Arial" charset="0"/>
                <a:ea typeface="ＭＳ Ｐゴシック" charset="0"/>
              </a:rPr>
              <a:t>36% </a:t>
            </a:r>
            <a:r>
              <a:rPr lang="en-GB" sz="1440" dirty="0">
                <a:solidFill>
                  <a:prstClr val="black"/>
                </a:solidFill>
                <a:latin typeface="Georgia" panose="02040502050405020303" pitchFamily="18" charset="0"/>
                <a:ea typeface="ＭＳ Ｐゴシック" charset="0"/>
              </a:rPr>
              <a:t>of this total.</a:t>
            </a:r>
            <a:endParaRPr lang="en-GB" sz="1440" b="1" dirty="0">
              <a:solidFill>
                <a:srgbClr val="EF3340"/>
              </a:solidFill>
              <a:latin typeface="Arial" charset="0"/>
              <a:ea typeface="ＭＳ Ｐゴシック" charset="0"/>
            </a:endParaRPr>
          </a:p>
          <a:p>
            <a:pPr defTabSz="411480" fontAlgn="base">
              <a:spcBef>
                <a:spcPct val="0"/>
              </a:spcBef>
              <a:spcAft>
                <a:spcPct val="0"/>
              </a:spcAft>
            </a:pPr>
            <a:endParaRPr lang="en-GB" sz="1440" b="1" dirty="0">
              <a:solidFill>
                <a:prstClr val="black"/>
              </a:solidFill>
              <a:latin typeface="Arial" charset="0"/>
              <a:ea typeface="ＭＳ Ｐゴシック" charset="0"/>
            </a:endParaRPr>
          </a:p>
        </p:txBody>
      </p:sp>
      <p:cxnSp>
        <p:nvCxnSpPr>
          <p:cNvPr id="15" name="Suora yhdysviiva 14"/>
          <p:cNvCxnSpPr/>
          <p:nvPr/>
        </p:nvCxnSpPr>
        <p:spPr>
          <a:xfrm>
            <a:off x="878682" y="1988485"/>
            <a:ext cx="7386638" cy="0"/>
          </a:xfrm>
          <a:prstGeom prst="line">
            <a:avLst/>
          </a:prstGeom>
          <a:ln w="2222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 name="Suora yhdysviiva 20"/>
          <p:cNvCxnSpPr/>
          <p:nvPr/>
        </p:nvCxnSpPr>
        <p:spPr>
          <a:xfrm>
            <a:off x="878681" y="3466807"/>
            <a:ext cx="7386638" cy="0"/>
          </a:xfrm>
          <a:prstGeom prst="line">
            <a:avLst/>
          </a:prstGeom>
          <a:ln w="22225">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2859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rgbClr val="EF36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705" y="-13389"/>
            <a:ext cx="9144000" cy="5229225"/>
          </a:xfrm>
          <a:prstGeom prst="rect">
            <a:avLst/>
          </a:prstGeom>
        </p:spPr>
      </p:pic>
      <p:pic>
        <p:nvPicPr>
          <p:cNvPr id="32" name="Picture 31"/>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3739512" y="1094445"/>
            <a:ext cx="1676700" cy="1404000"/>
          </a:xfrm>
          <a:prstGeom prst="rect">
            <a:avLst/>
          </a:prstGeom>
          <a:blipFill>
            <a:blip r:embed="rId5" cstate="screen">
              <a:extLst>
                <a:ext uri="{28A0092B-C50C-407E-A947-70E740481C1C}">
                  <a14:useLocalDpi xmlns:a14="http://schemas.microsoft.com/office/drawing/2010/main"/>
                </a:ext>
              </a:extLst>
            </a:blip>
            <a:stretch>
              <a:fillRect/>
            </a:stretch>
          </a:blipFill>
          <a:ln w="12700" cap="flat">
            <a:solidFill>
              <a:schemeClr val="lt1">
                <a:hueOff val="0"/>
                <a:satOff val="0"/>
                <a:lumOff val="0"/>
              </a:schemeClr>
            </a:solidFill>
            <a:miter lim="800000"/>
          </a:ln>
        </p:spPr>
      </p:pic>
      <p:sp>
        <p:nvSpPr>
          <p:cNvPr id="36" name="Rounded Rectangle 35"/>
          <p:cNvSpPr/>
          <p:nvPr/>
        </p:nvSpPr>
        <p:spPr>
          <a:xfrm>
            <a:off x="3823640" y="4195838"/>
            <a:ext cx="1640091" cy="5544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200" tIns="16200" rIns="16200" bIns="16200" rtlCol="0" anchor="t" anchorCtr="0"/>
          <a:lstStyle/>
          <a:p>
            <a:pPr marL="154328" marR="0" lvl="1" indent="-154328" algn="l" defTabSz="480135" rtl="0" eaLnBrk="1" fontAlgn="auto" latinLnBrk="0" hangingPunct="1">
              <a:lnSpc>
                <a:spcPct val="90000"/>
              </a:lnSpc>
              <a:spcBef>
                <a:spcPts val="0"/>
              </a:spcBef>
              <a:spcAft>
                <a:spcPct val="15000"/>
              </a:spcAft>
              <a:buClrTx/>
              <a:buSzTx/>
              <a:buFont typeface="Arial" charset="0"/>
              <a:buChar char="•"/>
              <a:tabLst/>
              <a:defRPr/>
            </a:pPr>
            <a:endParaRPr kumimoji="0" lang="fi-FI" sz="990" b="0" i="0" u="none" strike="noStrike" kern="1200" cap="none" spc="0" normalizeH="0" baseline="0" noProof="0" dirty="0">
              <a:ln>
                <a:noFill/>
              </a:ln>
              <a:solidFill>
                <a:srgbClr val="005EB8"/>
              </a:solidFill>
              <a:effectLst/>
              <a:uLnTx/>
              <a:uFillTx/>
              <a:latin typeface="Arial" charset="0"/>
              <a:ea typeface="Arial" charset="0"/>
              <a:cs typeface="Arial" charset="0"/>
            </a:endParaRPr>
          </a:p>
        </p:txBody>
      </p:sp>
      <p:sp>
        <p:nvSpPr>
          <p:cNvPr id="35" name="Rounded Rectangle 34"/>
          <p:cNvSpPr/>
          <p:nvPr/>
        </p:nvSpPr>
        <p:spPr>
          <a:xfrm>
            <a:off x="5614028" y="4195838"/>
            <a:ext cx="1640091" cy="5544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200" tIns="16200" rIns="16200" bIns="16200" rtlCol="0" anchor="t" anchorCtr="0"/>
          <a:lstStyle/>
          <a:p>
            <a:pPr marL="77164" marR="0" lvl="0" indent="-77164"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90" b="0" i="0" u="none" strike="noStrike" kern="1200" cap="none" spc="0" normalizeH="0" baseline="0" noProof="0" dirty="0">
              <a:ln>
                <a:noFill/>
              </a:ln>
              <a:solidFill>
                <a:srgbClr val="005EB8"/>
              </a:solidFill>
              <a:effectLst/>
              <a:uLnTx/>
              <a:uFillTx/>
              <a:latin typeface="Arial" charset="0"/>
              <a:ea typeface="Arial" charset="0"/>
              <a:cs typeface="Arial" charset="0"/>
            </a:endParaRPr>
          </a:p>
        </p:txBody>
      </p:sp>
      <p:sp>
        <p:nvSpPr>
          <p:cNvPr id="45" name="Rounded Rectangle 44"/>
          <p:cNvSpPr/>
          <p:nvPr/>
        </p:nvSpPr>
        <p:spPr>
          <a:xfrm>
            <a:off x="7524974" y="4195836"/>
            <a:ext cx="1640091" cy="8780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200" tIns="16200" rIns="16200" bIns="16200" rtlCol="0" anchor="t" anchorCtr="0"/>
          <a:lstStyle/>
          <a:p>
            <a:pPr marL="77164" marR="0" lvl="0" indent="-77164"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990" b="0" i="0" u="none" strike="noStrike" kern="1200" cap="none" spc="0" normalizeH="0" baseline="0" noProof="0" dirty="0">
              <a:ln>
                <a:noFill/>
              </a:ln>
              <a:solidFill>
                <a:srgbClr val="005EB8"/>
              </a:solidFill>
              <a:effectLst/>
              <a:uLnTx/>
              <a:uFillTx/>
              <a:latin typeface="Arial" charset="0"/>
              <a:ea typeface="Arial" charset="0"/>
              <a:cs typeface="Arial" charset="0"/>
            </a:endParaRPr>
          </a:p>
        </p:txBody>
      </p:sp>
      <p:sp>
        <p:nvSpPr>
          <p:cNvPr id="37" name="Rounded Rectangle 36"/>
          <p:cNvSpPr/>
          <p:nvPr/>
        </p:nvSpPr>
        <p:spPr>
          <a:xfrm>
            <a:off x="2018927" y="4195838"/>
            <a:ext cx="1640091" cy="5544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200" tIns="16200" rIns="16200" bIns="16200" rtlCol="0" anchor="t" anchorCtr="0"/>
          <a:lstStyle/>
          <a:p>
            <a:pPr marL="154328" marR="0" lvl="1" indent="-154328" algn="l" defTabSz="480135" rtl="0" eaLnBrk="1" fontAlgn="auto" latinLnBrk="0" hangingPunct="1">
              <a:lnSpc>
                <a:spcPct val="90000"/>
              </a:lnSpc>
              <a:spcBef>
                <a:spcPts val="0"/>
              </a:spcBef>
              <a:spcAft>
                <a:spcPct val="15000"/>
              </a:spcAft>
              <a:buClrTx/>
              <a:buSzTx/>
              <a:buFont typeface="Arial" charset="0"/>
              <a:buChar char="•"/>
              <a:tabLst/>
              <a:defRPr/>
            </a:pPr>
            <a:endParaRPr kumimoji="0" lang="fi-FI" sz="990" b="0" i="0" u="none" strike="noStrike" kern="1200" cap="none" spc="0" normalizeH="0" baseline="0" noProof="0" dirty="0">
              <a:ln>
                <a:noFill/>
              </a:ln>
              <a:solidFill>
                <a:srgbClr val="005EB8"/>
              </a:solidFill>
              <a:effectLst/>
              <a:uLnTx/>
              <a:uFillTx/>
              <a:latin typeface="Arial" charset="0"/>
              <a:ea typeface="Arial" charset="0"/>
              <a:cs typeface="Arial" charset="0"/>
            </a:endParaRPr>
          </a:p>
        </p:txBody>
      </p:sp>
      <p:sp>
        <p:nvSpPr>
          <p:cNvPr id="38" name="Rectangle 37"/>
          <p:cNvSpPr>
            <a:spLocks/>
          </p:cNvSpPr>
          <p:nvPr/>
        </p:nvSpPr>
        <p:spPr>
          <a:xfrm>
            <a:off x="5419700" y="1088757"/>
            <a:ext cx="1665900" cy="1404000"/>
          </a:xfrm>
          <a:prstGeom prst="rect">
            <a:avLst/>
          </a:prstGeom>
          <a:blipFill>
            <a:blip r:embed="rId6" cstate="screen">
              <a:extLst>
                <a:ext uri="{28A0092B-C50C-407E-A947-70E740481C1C}">
                  <a14:useLocalDpi xmlns:a14="http://schemas.microsoft.com/office/drawing/2010/main"/>
                </a:ext>
              </a:extLst>
            </a:blip>
            <a:srcRect/>
            <a:stretch>
              <a:fillRect/>
            </a:stretch>
          </a:blipFill>
          <a:ln>
            <a:miter lim="800000"/>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493" b="0" i="0" u="none" strike="noStrike" kern="1200" cap="none" spc="0" normalizeH="0" baseline="0" noProof="0" dirty="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26" name="TextBox 25"/>
          <p:cNvSpPr txBox="1"/>
          <p:nvPr/>
        </p:nvSpPr>
        <p:spPr>
          <a:xfrm>
            <a:off x="377673" y="3265448"/>
            <a:ext cx="1625258" cy="883447"/>
          </a:xfrm>
          <a:prstGeom prst="rect">
            <a:avLst/>
          </a:prstGeom>
          <a:noFill/>
        </p:spPr>
        <p:txBody>
          <a:bodyPr wrap="square" lIns="0" tIns="0" rIns="0" bIns="0" rtlCol="0">
            <a:spAutoFit/>
          </a:bodyPr>
          <a:lstStyle/>
          <a:p>
            <a:pPr marL="0" marR="0" lvl="0" indent="0" algn="ctr" defTabSz="685880" rtl="0" eaLnBrk="1" fontAlgn="auto" latinLnBrk="0" hangingPunct="1">
              <a:lnSpc>
                <a:spcPts val="1400"/>
              </a:lnSpc>
              <a:spcBef>
                <a:spcPts val="0"/>
              </a:spcBef>
              <a:spcAft>
                <a:spcPts val="0"/>
              </a:spcAft>
              <a:buClrTx/>
              <a:buSzTx/>
              <a:buFontTx/>
              <a:buNone/>
              <a:tabLst/>
              <a:defRPr/>
            </a:pP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School of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Arial" charset="0"/>
                <a:cs typeface="Arial" panose="020B0604020202020204" pitchFamily="34" charset="0"/>
              </a:rPr>
              <a:t>Arts</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 Design and Architecture,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Arial" charset="0"/>
                <a:cs typeface="Arial" panose="020B0604020202020204" pitchFamily="34" charset="0"/>
              </a:rPr>
              <a:t>shopping</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Arial" charset="0"/>
                <a:cs typeface="Arial" panose="020B0604020202020204" pitchFamily="34" charset="0"/>
              </a:rPr>
              <a:t>centre</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 A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Arial" charset="0"/>
                <a:cs typeface="Arial" panose="020B0604020202020204" pitchFamily="34" charset="0"/>
              </a:rPr>
              <a:t>Bloc</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Arial" charset="0"/>
                <a:cs typeface="Arial" panose="020B0604020202020204" pitchFamily="34" charset="0"/>
              </a:rPr>
              <a:t>startup</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Arial" charset="0"/>
                <a:cs typeface="Arial" panose="020B0604020202020204" pitchFamily="34" charset="0"/>
              </a:rPr>
              <a:t>community</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 A Grid open</a:t>
            </a:r>
          </a:p>
        </p:txBody>
      </p:sp>
      <p:sp>
        <p:nvSpPr>
          <p:cNvPr id="28" name="TextBox 27"/>
          <p:cNvSpPr txBox="1"/>
          <p:nvPr/>
        </p:nvSpPr>
        <p:spPr>
          <a:xfrm>
            <a:off x="2095831" y="3265448"/>
            <a:ext cx="1600958" cy="703911"/>
          </a:xfrm>
          <a:prstGeom prst="rect">
            <a:avLst/>
          </a:prstGeom>
          <a:noFill/>
        </p:spPr>
        <p:txBody>
          <a:bodyPr wrap="square" lIns="0" tIns="0" rIns="0" bIns="0" rtlCol="0">
            <a:spAutoFit/>
          </a:bodyPr>
          <a:lstStyle/>
          <a:p>
            <a:pPr marL="0" marR="0" lvl="0" indent="0" algn="ctr" defTabSz="685897" rtl="0" eaLnBrk="1" fontAlgn="auto" latinLnBrk="0" hangingPunct="1">
              <a:lnSpc>
                <a:spcPts val="1400"/>
              </a:lnSpc>
              <a:spcBef>
                <a:spcPts val="0"/>
              </a:spcBef>
              <a:spcAft>
                <a:spcPts val="0"/>
              </a:spcAft>
              <a:buClrTx/>
              <a:buSzTx/>
              <a:buFontTx/>
              <a:buNone/>
              <a:tabLst/>
              <a:defRPr/>
            </a:pP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School of Business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opens</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building</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 Töölö and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the</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old</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shopping</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centre</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renovations</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begin</a:t>
            </a:r>
            <a:endPar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TextBox 28"/>
          <p:cNvSpPr txBox="1"/>
          <p:nvPr/>
        </p:nvSpPr>
        <p:spPr>
          <a:xfrm>
            <a:off x="3823641" y="3274974"/>
            <a:ext cx="1515628" cy="883447"/>
          </a:xfrm>
          <a:prstGeom prst="rect">
            <a:avLst/>
          </a:prstGeom>
          <a:noFill/>
        </p:spPr>
        <p:txBody>
          <a:bodyPr wrap="square" lIns="0" tIns="0" rIns="0" bIns="0" rtlCol="0">
            <a:spAutoFit/>
          </a:bodyPr>
          <a:lstStyle/>
          <a:p>
            <a:pPr marL="0" marR="0" lvl="1" indent="0" algn="ctr" defTabSz="480135" rtl="0" eaLnBrk="1" fontAlgn="auto" latinLnBrk="0" hangingPunct="1">
              <a:lnSpc>
                <a:spcPts val="1400"/>
              </a:lnSpc>
              <a:spcBef>
                <a:spcPts val="0"/>
              </a:spcBef>
              <a:spcAft>
                <a:spcPct val="15000"/>
              </a:spcAft>
              <a:buClr>
                <a:srgbClr val="005EB8"/>
              </a:buClr>
              <a:buSzTx/>
              <a:buFontTx/>
              <a:buNone/>
              <a:tabLst/>
              <a:defRPr/>
            </a:pP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New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student</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housing</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and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office</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buildings</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improvement</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of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green</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areas</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on campus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begins</a:t>
            </a:r>
            <a:endPar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 name="Oval 38"/>
          <p:cNvSpPr/>
          <p:nvPr/>
        </p:nvSpPr>
        <p:spPr>
          <a:xfrm>
            <a:off x="3921004" y="2034355"/>
            <a:ext cx="1190264" cy="11902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p>
            <a:pPr marL="0" marR="0" lvl="0" indent="0" algn="ctr" defTabSz="68588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44546A"/>
                </a:solidFill>
                <a:effectLst/>
                <a:uLnTx/>
                <a:uFillTx/>
                <a:latin typeface="Arial"/>
                <a:ea typeface="+mn-ea"/>
                <a:cs typeface="+mn-cs"/>
              </a:rPr>
              <a:t>2020</a:t>
            </a:r>
          </a:p>
        </p:txBody>
      </p:sp>
      <p:sp>
        <p:nvSpPr>
          <p:cNvPr id="40" name="Oval 39"/>
          <p:cNvSpPr/>
          <p:nvPr/>
        </p:nvSpPr>
        <p:spPr>
          <a:xfrm>
            <a:off x="5573890" y="2017465"/>
            <a:ext cx="1190264" cy="11902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p>
            <a:pPr marL="0" marR="0" lvl="0" indent="0" algn="ctr" defTabSz="68588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44546A"/>
                </a:solidFill>
                <a:effectLst/>
                <a:uLnTx/>
                <a:uFillTx/>
                <a:latin typeface="Arial"/>
                <a:ea typeface="+mn-ea"/>
                <a:cs typeface="+mn-cs"/>
              </a:rPr>
              <a:t>2021</a:t>
            </a:r>
          </a:p>
        </p:txBody>
      </p:sp>
      <p:sp>
        <p:nvSpPr>
          <p:cNvPr id="53" name="TextBox 52"/>
          <p:cNvSpPr txBox="1"/>
          <p:nvPr/>
        </p:nvSpPr>
        <p:spPr>
          <a:xfrm>
            <a:off x="5432170" y="3273461"/>
            <a:ext cx="1576523" cy="883447"/>
          </a:xfrm>
          <a:prstGeom prst="rect">
            <a:avLst/>
          </a:prstGeom>
          <a:noFill/>
        </p:spPr>
        <p:txBody>
          <a:bodyPr wrap="square" lIns="0" tIns="0" rIns="0" bIns="0" rtlCol="0">
            <a:spAutoFit/>
          </a:bodyPr>
          <a:lstStyle/>
          <a:p>
            <a:pPr marL="0" marR="0" lvl="0" indent="0" algn="ctr" defTabSz="685897" rtl="0" eaLnBrk="1" fontAlgn="auto" latinLnBrk="0" hangingPunct="1">
              <a:lnSpc>
                <a:spcPts val="1400"/>
              </a:lnSpc>
              <a:spcBef>
                <a:spcPts val="0"/>
              </a:spcBef>
              <a:spcAft>
                <a:spcPts val="0"/>
              </a:spcAft>
              <a:buClrTx/>
              <a:buSzTx/>
              <a:buFontTx/>
              <a:buNone/>
              <a:tabLst/>
              <a:defRPr/>
            </a:pP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Aalto Works </a:t>
            </a:r>
            <a:b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&amp; Aalto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Studios</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opens</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building</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of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Student</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life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centre</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and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development</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Marine</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Tech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block</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begin</a:t>
            </a:r>
            <a:endPar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4" name="TextBox 53"/>
          <p:cNvSpPr txBox="1"/>
          <p:nvPr/>
        </p:nvSpPr>
        <p:spPr>
          <a:xfrm>
            <a:off x="7068668" y="3292510"/>
            <a:ext cx="1576523" cy="883447"/>
          </a:xfrm>
          <a:prstGeom prst="rect">
            <a:avLst/>
          </a:prstGeom>
          <a:noFill/>
        </p:spPr>
        <p:txBody>
          <a:bodyPr wrap="square" lIns="0" tIns="0" rIns="0" bIns="0" rtlCol="0">
            <a:spAutoFit/>
          </a:bodyPr>
          <a:lstStyle/>
          <a:p>
            <a:pPr marL="0" marR="0" lvl="1" indent="0" algn="ctr" defTabSz="480135" rtl="0" eaLnBrk="1" fontAlgn="auto" latinLnBrk="0" hangingPunct="1">
              <a:lnSpc>
                <a:spcPts val="1400"/>
              </a:lnSpc>
              <a:spcBef>
                <a:spcPts val="0"/>
              </a:spcBef>
              <a:spcAft>
                <a:spcPct val="15000"/>
              </a:spcAft>
              <a:buClr>
                <a:srgbClr val="005EB8"/>
              </a:buClr>
              <a:buSzTx/>
              <a:buFontTx/>
              <a:buNone/>
              <a:tabLst/>
              <a:defRPr/>
            </a:pP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Development</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of Konemies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block</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Kivimies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block</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and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Maarinranta</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area</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new</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residential</a:t>
            </a:r>
            <a:r>
              <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i-FI"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buildings</a:t>
            </a:r>
            <a:endParaRPr kumimoji="0" lang="fi-FI"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 name="Title 1">
            <a:extLst>
              <a:ext uri="{FF2B5EF4-FFF2-40B4-BE49-F238E27FC236}">
                <a16:creationId xmlns:a16="http://schemas.microsoft.com/office/drawing/2014/main" id="{274ABEB8-C1FD-4740-BE89-73FBEFAB5B41}"/>
              </a:ext>
            </a:extLst>
          </p:cNvPr>
          <p:cNvSpPr txBox="1">
            <a:spLocks/>
          </p:cNvSpPr>
          <p:nvPr/>
        </p:nvSpPr>
        <p:spPr>
          <a:xfrm>
            <a:off x="231303" y="171097"/>
            <a:ext cx="7184675" cy="486121"/>
          </a:xfrm>
          <a:prstGeom prst="rect">
            <a:avLst/>
          </a:prstGeom>
        </p:spPr>
        <p:txBody>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Helvetica" pitchFamily="2" charset="0"/>
              </a:rPr>
              <a:t>Developing campus</a:t>
            </a:r>
          </a:p>
        </p:txBody>
      </p:sp>
      <p:pic>
        <p:nvPicPr>
          <p:cNvPr id="6" name="Picture 5">
            <a:extLst>
              <a:ext uri="{FF2B5EF4-FFF2-40B4-BE49-F238E27FC236}">
                <a16:creationId xmlns:a16="http://schemas.microsoft.com/office/drawing/2014/main" id="{2223C17A-6302-EC4E-A080-A9784075D84C}"/>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377672" y="1081267"/>
            <a:ext cx="1676945" cy="1422493"/>
          </a:xfrm>
          <a:prstGeom prst="rect">
            <a:avLst/>
          </a:prstGeom>
        </p:spPr>
      </p:pic>
      <p:sp>
        <p:nvSpPr>
          <p:cNvPr id="27" name="Oval 26"/>
          <p:cNvSpPr/>
          <p:nvPr/>
        </p:nvSpPr>
        <p:spPr>
          <a:xfrm>
            <a:off x="655381" y="2017465"/>
            <a:ext cx="1190264" cy="11902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p>
            <a:pPr marL="0" marR="0" lvl="0" indent="0" algn="ctr" defTabSz="68588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44546A"/>
                </a:solidFill>
                <a:effectLst/>
                <a:uLnTx/>
                <a:uFillTx/>
                <a:latin typeface="Arial"/>
                <a:ea typeface="+mn-ea"/>
                <a:cs typeface="+mn-cs"/>
              </a:rPr>
              <a:t>2018</a:t>
            </a:r>
          </a:p>
        </p:txBody>
      </p:sp>
      <p:pic>
        <p:nvPicPr>
          <p:cNvPr id="4" name="Picture 3">
            <a:extLst>
              <a:ext uri="{FF2B5EF4-FFF2-40B4-BE49-F238E27FC236}">
                <a16:creationId xmlns:a16="http://schemas.microsoft.com/office/drawing/2014/main" id="{C7172948-20B1-5743-9F35-F17996E7E79C}"/>
              </a:ext>
            </a:extLst>
          </p:cNvPr>
          <p:cNvPicPr>
            <a:picLocks/>
          </p:cNvPicPr>
          <p:nvPr/>
        </p:nvPicPr>
        <p:blipFill>
          <a:blip r:embed="rId8" cstate="screen">
            <a:extLst>
              <a:ext uri="{28A0092B-C50C-407E-A947-70E740481C1C}">
                <a14:useLocalDpi xmlns:a14="http://schemas.microsoft.com/office/drawing/2010/main"/>
              </a:ext>
            </a:extLst>
          </a:blip>
          <a:stretch>
            <a:fillRect/>
          </a:stretch>
        </p:blipFill>
        <p:spPr>
          <a:xfrm>
            <a:off x="2054617" y="1078848"/>
            <a:ext cx="1677425" cy="1422900"/>
          </a:xfrm>
          <a:prstGeom prst="rect">
            <a:avLst/>
          </a:prstGeom>
        </p:spPr>
      </p:pic>
      <p:sp>
        <p:nvSpPr>
          <p:cNvPr id="34" name="Oval 33"/>
          <p:cNvSpPr/>
          <p:nvPr/>
        </p:nvSpPr>
        <p:spPr>
          <a:xfrm>
            <a:off x="2294884" y="2017465"/>
            <a:ext cx="1190264" cy="11902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p>
            <a:pPr marL="0" marR="0" lvl="0" indent="0" algn="ctr" defTabSz="68588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44546A"/>
                </a:solidFill>
                <a:effectLst/>
                <a:uLnTx/>
                <a:uFillTx/>
                <a:latin typeface="Arial"/>
                <a:ea typeface="+mn-ea"/>
                <a:cs typeface="+mn-cs"/>
              </a:rPr>
              <a:t>2019</a:t>
            </a:r>
          </a:p>
        </p:txBody>
      </p:sp>
      <p:pic>
        <p:nvPicPr>
          <p:cNvPr id="9" name="Picture 8">
            <a:extLst>
              <a:ext uri="{FF2B5EF4-FFF2-40B4-BE49-F238E27FC236}">
                <a16:creationId xmlns:a16="http://schemas.microsoft.com/office/drawing/2014/main" id="{4AD5117E-13C2-C54D-B230-A3E312A4629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9730" y="1081118"/>
            <a:ext cx="1655247" cy="1411926"/>
          </a:xfrm>
          <a:prstGeom prst="rect">
            <a:avLst/>
          </a:prstGeom>
        </p:spPr>
      </p:pic>
      <p:sp>
        <p:nvSpPr>
          <p:cNvPr id="41" name="Oval 40"/>
          <p:cNvSpPr/>
          <p:nvPr/>
        </p:nvSpPr>
        <p:spPr>
          <a:xfrm>
            <a:off x="7254877" y="2017465"/>
            <a:ext cx="1190264" cy="11902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p>
            <a:pPr marL="0" marR="0" lvl="0" indent="0" algn="ctr" defTabSz="68588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44546A"/>
                </a:solidFill>
                <a:effectLst/>
                <a:uLnTx/>
                <a:uFillTx/>
                <a:latin typeface="Arial"/>
                <a:ea typeface="+mn-ea"/>
                <a:cs typeface="+mn-cs"/>
              </a:rPr>
              <a:t>2022-35</a:t>
            </a:r>
          </a:p>
        </p:txBody>
      </p:sp>
      <p:pic>
        <p:nvPicPr>
          <p:cNvPr id="25" name="Picture 24">
            <a:extLst>
              <a:ext uri="{FF2B5EF4-FFF2-40B4-BE49-F238E27FC236}">
                <a16:creationId xmlns:a16="http://schemas.microsoft.com/office/drawing/2014/main" id="{C275ABE6-F883-C542-B957-A3583B912FA1}"/>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123" y="4288664"/>
            <a:ext cx="1909524" cy="855107"/>
          </a:xfrm>
          <a:prstGeom prst="rect">
            <a:avLst/>
          </a:prstGeom>
        </p:spPr>
      </p:pic>
    </p:spTree>
    <p:extLst>
      <p:ext uri="{BB962C8B-B14F-4D97-AF65-F5344CB8AC3E}">
        <p14:creationId xmlns:p14="http://schemas.microsoft.com/office/powerpoint/2010/main" val="164695521"/>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2659" y="0"/>
            <a:ext cx="6838682" cy="5143500"/>
          </a:xfrm>
          <a:prstGeom prst="rect">
            <a:avLst/>
          </a:prstGeom>
        </p:spPr>
      </p:pic>
      <p:sp>
        <p:nvSpPr>
          <p:cNvPr id="3" name="Tekstiruutu 9"/>
          <p:cNvSpPr txBox="1"/>
          <p:nvPr/>
        </p:nvSpPr>
        <p:spPr>
          <a:xfrm rot="20614887">
            <a:off x="405400" y="3949460"/>
            <a:ext cx="1727365" cy="461665"/>
          </a:xfrm>
          <a:prstGeom prst="rect">
            <a:avLst/>
          </a:prstGeom>
          <a:noFill/>
        </p:spPr>
        <p:txBody>
          <a:bodyPr wrap="square" lIns="0" tIns="0" rIns="0" bIns="0" rtlCol="0">
            <a:spAutoFit/>
          </a:bodyPr>
          <a:lstStyle/>
          <a:p>
            <a:pPr>
              <a:lnSpc>
                <a:spcPts val="940"/>
              </a:lnSpc>
            </a:pPr>
            <a:r>
              <a:rPr lang="fi-FI" sz="800" b="1" dirty="0">
                <a:solidFill>
                  <a:srgbClr val="333399">
                    <a:lumMod val="60000"/>
                    <a:lumOff val="40000"/>
                  </a:srgbClr>
                </a:solidFill>
              </a:rPr>
              <a:t>PRELIMINARY SKETCH </a:t>
            </a:r>
            <a:r>
              <a:rPr lang="mr-IN" sz="800" b="1" dirty="0">
                <a:solidFill>
                  <a:srgbClr val="333399">
                    <a:lumMod val="60000"/>
                    <a:lumOff val="40000"/>
                  </a:srgbClr>
                </a:solidFill>
              </a:rPr>
              <a:t>–</a:t>
            </a:r>
            <a:r>
              <a:rPr lang="fi-FI" sz="800" b="1" dirty="0">
                <a:solidFill>
                  <a:srgbClr val="333399">
                    <a:lumMod val="60000"/>
                    <a:lumOff val="40000"/>
                  </a:srgbClr>
                </a:solidFill>
              </a:rPr>
              <a:t> NOT DECIDED </a:t>
            </a:r>
            <a:r>
              <a:rPr lang="mr-IN" sz="800" b="1" dirty="0">
                <a:solidFill>
                  <a:srgbClr val="333399">
                    <a:lumMod val="60000"/>
                    <a:lumOff val="40000"/>
                  </a:srgbClr>
                </a:solidFill>
              </a:rPr>
              <a:t>–</a:t>
            </a:r>
            <a:r>
              <a:rPr lang="fi-FI" sz="800" b="1" dirty="0">
                <a:solidFill>
                  <a:srgbClr val="333399">
                    <a:lumMod val="60000"/>
                    <a:lumOff val="40000"/>
                  </a:srgbClr>
                </a:solidFill>
              </a:rPr>
              <a:t> UNDER PROVISION </a:t>
            </a:r>
            <a:r>
              <a:rPr lang="mr-IN" sz="800" b="1" dirty="0">
                <a:solidFill>
                  <a:srgbClr val="333399">
                    <a:lumMod val="60000"/>
                    <a:lumOff val="40000"/>
                  </a:srgbClr>
                </a:solidFill>
              </a:rPr>
              <a:t>–</a:t>
            </a:r>
            <a:r>
              <a:rPr lang="fi-FI" sz="800" b="1" dirty="0">
                <a:solidFill>
                  <a:srgbClr val="333399">
                    <a:lumMod val="60000"/>
                    <a:lumOff val="40000"/>
                  </a:srgbClr>
                </a:solidFill>
              </a:rPr>
              <a:t> ARTISTIC VISION OF POSSIBILITIES</a:t>
            </a:r>
          </a:p>
        </p:txBody>
      </p:sp>
    </p:spTree>
    <p:extLst>
      <p:ext uri="{BB962C8B-B14F-4D97-AF65-F5344CB8AC3E}">
        <p14:creationId xmlns:p14="http://schemas.microsoft.com/office/powerpoint/2010/main" val="1602440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600" dirty="0"/>
              <a:t>Open and Thematic Campus</a:t>
            </a:r>
          </a:p>
        </p:txBody>
      </p:sp>
    </p:spTree>
    <p:extLst>
      <p:ext uri="{BB962C8B-B14F-4D97-AF65-F5344CB8AC3E}">
        <p14:creationId xmlns:p14="http://schemas.microsoft.com/office/powerpoint/2010/main" val="1053047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oukkoliikenne.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8081" y="0"/>
            <a:ext cx="4119814" cy="5143500"/>
          </a:xfrm>
          <a:prstGeom prst="rect">
            <a:avLst/>
          </a:prstGeom>
        </p:spPr>
      </p:pic>
      <p:sp>
        <p:nvSpPr>
          <p:cNvPr id="4" name="Title 2"/>
          <p:cNvSpPr txBox="1">
            <a:spLocks/>
          </p:cNvSpPr>
          <p:nvPr/>
        </p:nvSpPr>
        <p:spPr>
          <a:xfrm>
            <a:off x="196375" y="195520"/>
            <a:ext cx="4012200" cy="871645"/>
          </a:xfrm>
          <a:prstGeom prst="rect">
            <a:avLst/>
          </a:prstGeom>
          <a:ln>
            <a:noFill/>
          </a:ln>
        </p:spPr>
        <p:txBody>
          <a:bodyPr lIns="0" tIns="0" rIns="0" bIns="0" anchor="t">
            <a:noAutofit/>
          </a:bodyPr>
          <a:lstStyle>
            <a:lvl1pPr algn="l" defTabSz="585403" rtl="0" eaLnBrk="1" fontAlgn="base" hangingPunct="1">
              <a:lnSpc>
                <a:spcPct val="80000"/>
              </a:lnSpc>
              <a:spcBef>
                <a:spcPct val="0"/>
              </a:spcBef>
              <a:spcAft>
                <a:spcPct val="0"/>
              </a:spcAft>
              <a:defRPr sz="9200" b="1" kern="1200" spc="-256">
                <a:solidFill>
                  <a:schemeClr val="bg1"/>
                </a:solidFill>
                <a:latin typeface="+mj-lt"/>
                <a:ea typeface="ＭＳ Ｐゴシック" charset="0"/>
                <a:cs typeface="MS PGothic" pitchFamily="34" charset="-128"/>
              </a:defRPr>
            </a:lvl1pPr>
            <a:lvl2pPr algn="ctr" defTabSz="585403" rtl="0" eaLnBrk="1" fontAlgn="base" hangingPunct="1">
              <a:spcBef>
                <a:spcPct val="0"/>
              </a:spcBef>
              <a:spcAft>
                <a:spcPct val="0"/>
              </a:spcAft>
              <a:defRPr sz="5600">
                <a:solidFill>
                  <a:schemeClr val="tx1"/>
                </a:solidFill>
                <a:latin typeface="Arial" pitchFamily="-65" charset="0"/>
                <a:ea typeface="ＭＳ Ｐゴシック" charset="0"/>
                <a:cs typeface="MS PGothic" pitchFamily="34" charset="-128"/>
              </a:defRPr>
            </a:lvl2pPr>
            <a:lvl3pPr algn="ctr" defTabSz="585403" rtl="0" eaLnBrk="1" fontAlgn="base" hangingPunct="1">
              <a:spcBef>
                <a:spcPct val="0"/>
              </a:spcBef>
              <a:spcAft>
                <a:spcPct val="0"/>
              </a:spcAft>
              <a:defRPr sz="5600">
                <a:solidFill>
                  <a:schemeClr val="tx1"/>
                </a:solidFill>
                <a:latin typeface="Arial" pitchFamily="-65" charset="0"/>
                <a:ea typeface="ＭＳ Ｐゴシック" charset="0"/>
                <a:cs typeface="MS PGothic" pitchFamily="34" charset="-128"/>
              </a:defRPr>
            </a:lvl3pPr>
            <a:lvl4pPr algn="ctr" defTabSz="585403" rtl="0" eaLnBrk="1" fontAlgn="base" hangingPunct="1">
              <a:spcBef>
                <a:spcPct val="0"/>
              </a:spcBef>
              <a:spcAft>
                <a:spcPct val="0"/>
              </a:spcAft>
              <a:defRPr sz="5600">
                <a:solidFill>
                  <a:schemeClr val="tx1"/>
                </a:solidFill>
                <a:latin typeface="Arial" pitchFamily="-65" charset="0"/>
                <a:ea typeface="ＭＳ Ｐゴシック" charset="0"/>
                <a:cs typeface="MS PGothic" pitchFamily="34" charset="-128"/>
              </a:defRPr>
            </a:lvl4pPr>
            <a:lvl5pPr algn="ctr" defTabSz="585403" rtl="0" eaLnBrk="1" fontAlgn="base" hangingPunct="1">
              <a:spcBef>
                <a:spcPct val="0"/>
              </a:spcBef>
              <a:spcAft>
                <a:spcPct val="0"/>
              </a:spcAft>
              <a:defRPr sz="5600">
                <a:solidFill>
                  <a:schemeClr val="tx1"/>
                </a:solidFill>
                <a:latin typeface="Arial" pitchFamily="-65" charset="0"/>
                <a:ea typeface="ＭＳ Ｐゴシック" charset="0"/>
                <a:cs typeface="MS PGothic" pitchFamily="34" charset="-128"/>
              </a:defRPr>
            </a:lvl5pPr>
            <a:lvl6pPr marL="585403" algn="ctr" defTabSz="585403" rtl="0" eaLnBrk="1" fontAlgn="base" hangingPunct="1">
              <a:spcBef>
                <a:spcPct val="0"/>
              </a:spcBef>
              <a:spcAft>
                <a:spcPct val="0"/>
              </a:spcAft>
              <a:defRPr sz="5600">
                <a:solidFill>
                  <a:schemeClr val="tx1"/>
                </a:solidFill>
                <a:latin typeface="Arial" pitchFamily="-65" charset="0"/>
                <a:ea typeface="ＭＳ Ｐゴシック" pitchFamily="-65" charset="-128"/>
                <a:cs typeface="ＭＳ Ｐゴシック" pitchFamily="-65" charset="-128"/>
              </a:defRPr>
            </a:lvl6pPr>
            <a:lvl7pPr marL="1170806" algn="ctr" defTabSz="585403" rtl="0" eaLnBrk="1" fontAlgn="base" hangingPunct="1">
              <a:spcBef>
                <a:spcPct val="0"/>
              </a:spcBef>
              <a:spcAft>
                <a:spcPct val="0"/>
              </a:spcAft>
              <a:defRPr sz="5600">
                <a:solidFill>
                  <a:schemeClr val="tx1"/>
                </a:solidFill>
                <a:latin typeface="Arial" pitchFamily="-65" charset="0"/>
                <a:ea typeface="ＭＳ Ｐゴシック" pitchFamily="-65" charset="-128"/>
                <a:cs typeface="ＭＳ Ｐゴシック" pitchFamily="-65" charset="-128"/>
              </a:defRPr>
            </a:lvl7pPr>
            <a:lvl8pPr marL="1756210" algn="ctr" defTabSz="585403" rtl="0" eaLnBrk="1" fontAlgn="base" hangingPunct="1">
              <a:spcBef>
                <a:spcPct val="0"/>
              </a:spcBef>
              <a:spcAft>
                <a:spcPct val="0"/>
              </a:spcAft>
              <a:defRPr sz="5600">
                <a:solidFill>
                  <a:schemeClr val="tx1"/>
                </a:solidFill>
                <a:latin typeface="Arial" pitchFamily="-65" charset="0"/>
                <a:ea typeface="ＭＳ Ｐゴシック" pitchFamily="-65" charset="-128"/>
                <a:cs typeface="ＭＳ Ｐゴシック" pitchFamily="-65" charset="-128"/>
              </a:defRPr>
            </a:lvl8pPr>
            <a:lvl9pPr marL="2341613" algn="ctr" defTabSz="585403" rtl="0" eaLnBrk="1" fontAlgn="base" hangingPunct="1">
              <a:spcBef>
                <a:spcPct val="0"/>
              </a:spcBef>
              <a:spcAft>
                <a:spcPct val="0"/>
              </a:spcAft>
              <a:defRPr sz="5600">
                <a:solidFill>
                  <a:schemeClr val="tx1"/>
                </a:solidFill>
                <a:latin typeface="Arial" pitchFamily="-65" charset="0"/>
                <a:ea typeface="ＭＳ Ｐゴシック" pitchFamily="-65" charset="-128"/>
                <a:cs typeface="ＭＳ Ｐゴシック" pitchFamily="-65" charset="-128"/>
              </a:defRPr>
            </a:lvl9pPr>
          </a:lstStyle>
          <a:p>
            <a:pPr marL="0" marR="0" lvl="0" indent="0" algn="l" defTabSz="456631" rtl="0" eaLnBrk="1" fontAlgn="base" latinLnBrk="0" hangingPunct="1">
              <a:lnSpc>
                <a:spcPct val="70000"/>
              </a:lnSpc>
              <a:spcBef>
                <a:spcPct val="0"/>
              </a:spcBef>
              <a:spcAft>
                <a:spcPct val="0"/>
              </a:spcAft>
              <a:buClrTx/>
              <a:buSzTx/>
              <a:buFontTx/>
              <a:buNone/>
              <a:tabLst/>
              <a:defRPr/>
            </a:pPr>
            <a:r>
              <a:rPr kumimoji="0" lang="en-GB" sz="1900" b="0" i="0" u="none" strike="noStrike" kern="1200" cap="none" spc="-125" normalizeH="0" baseline="0" noProof="0" dirty="0">
                <a:ln>
                  <a:noFill/>
                </a:ln>
                <a:solidFill>
                  <a:prstClr val="black"/>
                </a:solidFill>
                <a:effectLst/>
                <a:uLnTx/>
                <a:uFillTx/>
                <a:latin typeface="Helvetica Normaali" charset="0"/>
                <a:ea typeface="ＭＳ Ｐゴシック" charset="0"/>
                <a:cs typeface="Helvetica Normaali" charset="0"/>
              </a:rPr>
              <a:t>Utilizing the potential of rail connections</a:t>
            </a:r>
            <a:endParaRPr kumimoji="0" lang="en-GB" sz="1900" b="0" i="0" u="none" strike="noStrike" kern="1200" cap="none" spc="-125" normalizeH="0" baseline="0" noProof="0" dirty="0">
              <a:ln>
                <a:noFill/>
              </a:ln>
              <a:solidFill>
                <a:prstClr val="black"/>
              </a:solidFill>
              <a:effectLst/>
              <a:uLnTx/>
              <a:uFillTx/>
              <a:latin typeface="Helvetica Normaali" charset="0"/>
              <a:ea typeface="ＭＳ Ｐゴシック" charset="0"/>
            </a:endParaRPr>
          </a:p>
        </p:txBody>
      </p:sp>
      <p:sp>
        <p:nvSpPr>
          <p:cNvPr id="5" name="Oval 4"/>
          <p:cNvSpPr/>
          <p:nvPr/>
        </p:nvSpPr>
        <p:spPr>
          <a:xfrm>
            <a:off x="6300659" y="3327834"/>
            <a:ext cx="648241" cy="648072"/>
          </a:xfrm>
          <a:prstGeom prst="ellipse">
            <a:avLst/>
          </a:prstGeom>
          <a:gradFill flip="none" rotWithShape="1">
            <a:gsLst>
              <a:gs pos="0">
                <a:srgbClr val="FF0000">
                  <a:alpha val="80000"/>
                </a:srgbClr>
              </a:gs>
              <a:gs pos="100000">
                <a:srgbClr val="FFFFFF">
                  <a:alpha val="4600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lIns="71327" tIns="35664" rIns="71327" bIns="35664" rtlCol="0" anchor="ctr"/>
          <a:lstStyle/>
          <a:p>
            <a:pPr marL="0" marR="0" lvl="0" indent="0" algn="ctr" defTabSz="456365"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srgbClr val="656565"/>
              </a:solidFill>
              <a:effectLst/>
              <a:uLnTx/>
              <a:uFillTx/>
              <a:latin typeface="Helvetica Normaali" charset="0"/>
              <a:ea typeface="+mn-ea"/>
              <a:cs typeface="+mn-cs"/>
            </a:endParaRPr>
          </a:p>
        </p:txBody>
      </p:sp>
      <p:sp>
        <p:nvSpPr>
          <p:cNvPr id="6" name="Oval 5"/>
          <p:cNvSpPr/>
          <p:nvPr/>
        </p:nvSpPr>
        <p:spPr>
          <a:xfrm>
            <a:off x="6840860" y="3381842"/>
            <a:ext cx="864321" cy="864096"/>
          </a:xfrm>
          <a:prstGeom prst="ellipse">
            <a:avLst/>
          </a:prstGeom>
          <a:gradFill flip="none" rotWithShape="1">
            <a:gsLst>
              <a:gs pos="0">
                <a:srgbClr val="FF0000">
                  <a:alpha val="80000"/>
                </a:srgbClr>
              </a:gs>
              <a:gs pos="100000">
                <a:srgbClr val="FFFFFF">
                  <a:alpha val="4600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lIns="71327" tIns="35664" rIns="71327" bIns="35664" rtlCol="0" anchor="ctr"/>
          <a:lstStyle/>
          <a:p>
            <a:pPr marL="0" marR="0" lvl="0" indent="0" algn="ctr" defTabSz="456365"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srgbClr val="656565"/>
              </a:solidFill>
              <a:effectLst/>
              <a:uLnTx/>
              <a:uFillTx/>
              <a:latin typeface="Helvetica Normaali" charset="0"/>
              <a:ea typeface="+mn-ea"/>
              <a:cs typeface="+mn-cs"/>
            </a:endParaRPr>
          </a:p>
        </p:txBody>
      </p:sp>
      <p:sp>
        <p:nvSpPr>
          <p:cNvPr id="7" name="Oval 6"/>
          <p:cNvSpPr/>
          <p:nvPr/>
        </p:nvSpPr>
        <p:spPr>
          <a:xfrm>
            <a:off x="7164974" y="4407954"/>
            <a:ext cx="648241" cy="648072"/>
          </a:xfrm>
          <a:prstGeom prst="ellipse">
            <a:avLst/>
          </a:prstGeom>
          <a:gradFill flip="none" rotWithShape="1">
            <a:gsLst>
              <a:gs pos="0">
                <a:srgbClr val="FF0000">
                  <a:alpha val="80000"/>
                </a:srgbClr>
              </a:gs>
              <a:gs pos="100000">
                <a:srgbClr val="FFFFFF">
                  <a:alpha val="4600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lIns="71327" tIns="35664" rIns="71327" bIns="35664" rtlCol="0" anchor="ctr"/>
          <a:lstStyle/>
          <a:p>
            <a:pPr marL="0" marR="0" lvl="0" indent="0" algn="ctr" defTabSz="456365"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srgbClr val="656565"/>
              </a:solidFill>
              <a:effectLst/>
              <a:uLnTx/>
              <a:uFillTx/>
              <a:latin typeface="Helvetica Normaali" charset="0"/>
              <a:ea typeface="+mn-ea"/>
              <a:cs typeface="+mn-cs"/>
            </a:endParaRPr>
          </a:p>
        </p:txBody>
      </p:sp>
      <p:sp>
        <p:nvSpPr>
          <p:cNvPr id="8" name="Oval 7"/>
          <p:cNvSpPr/>
          <p:nvPr/>
        </p:nvSpPr>
        <p:spPr>
          <a:xfrm>
            <a:off x="7381074" y="4029912"/>
            <a:ext cx="648241" cy="648072"/>
          </a:xfrm>
          <a:prstGeom prst="ellipse">
            <a:avLst/>
          </a:prstGeom>
          <a:gradFill flip="none" rotWithShape="1">
            <a:gsLst>
              <a:gs pos="0">
                <a:srgbClr val="FF0000">
                  <a:alpha val="80000"/>
                </a:srgbClr>
              </a:gs>
              <a:gs pos="100000">
                <a:srgbClr val="FFFFFF">
                  <a:alpha val="4600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lIns="71327" tIns="35664" rIns="71327" bIns="35664" rtlCol="0" anchor="ctr"/>
          <a:lstStyle/>
          <a:p>
            <a:pPr marL="0" marR="0" lvl="0" indent="0" algn="ctr" defTabSz="456365"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srgbClr val="656565"/>
              </a:solidFill>
              <a:effectLst/>
              <a:uLnTx/>
              <a:uFillTx/>
              <a:latin typeface="Helvetica Normaali" charset="0"/>
              <a:ea typeface="+mn-ea"/>
              <a:cs typeface="+mn-cs"/>
            </a:endParaRPr>
          </a:p>
        </p:txBody>
      </p:sp>
      <p:sp>
        <p:nvSpPr>
          <p:cNvPr id="2" name="Tekstiruutu 1"/>
          <p:cNvSpPr txBox="1"/>
          <p:nvPr/>
        </p:nvSpPr>
        <p:spPr>
          <a:xfrm>
            <a:off x="5148197" y="9394"/>
            <a:ext cx="925361" cy="66941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750" b="0" i="0" u="none" strike="noStrike" kern="1200" cap="none" spc="0" normalizeH="0" baseline="0" noProof="0" dirty="0" err="1">
                <a:ln>
                  <a:noFill/>
                </a:ln>
                <a:solidFill>
                  <a:prstClr val="black"/>
                </a:solidFill>
                <a:effectLst/>
                <a:uLnTx/>
                <a:uFillTx/>
                <a:latin typeface="Arial"/>
                <a:ea typeface="+mn-ea"/>
                <a:cs typeface="+mn-cs"/>
              </a:rPr>
              <a:t>bus</a:t>
            </a:r>
            <a:endParaRPr kumimoji="0" lang="fi-FI" sz="7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750" b="0" i="0" u="none" strike="noStrike" kern="1200" cap="none" spc="0" normalizeH="0" baseline="0" noProof="0" dirty="0" err="1">
                <a:ln>
                  <a:noFill/>
                </a:ln>
                <a:solidFill>
                  <a:prstClr val="black"/>
                </a:solidFill>
                <a:effectLst/>
                <a:uLnTx/>
                <a:uFillTx/>
                <a:latin typeface="Arial"/>
                <a:ea typeface="+mn-ea"/>
                <a:cs typeface="+mn-cs"/>
              </a:rPr>
              <a:t>rapid</a:t>
            </a:r>
            <a:r>
              <a:rPr kumimoji="0" lang="fi-FI" sz="750" b="0" i="0" u="none" strike="noStrike" kern="1200" cap="none" spc="0" normalizeH="0" baseline="0" noProof="0" dirty="0">
                <a:ln>
                  <a:noFill/>
                </a:ln>
                <a:solidFill>
                  <a:prstClr val="black"/>
                </a:solidFill>
                <a:effectLst/>
                <a:uLnTx/>
                <a:uFillTx/>
                <a:latin typeface="Arial"/>
                <a:ea typeface="+mn-ea"/>
                <a:cs typeface="+mn-cs"/>
              </a:rPr>
              <a:t> </a:t>
            </a:r>
            <a:r>
              <a:rPr kumimoji="0" lang="fi-FI" sz="750" b="0" i="0" u="none" strike="noStrike" kern="1200" cap="none" spc="0" normalizeH="0" baseline="0" noProof="0" dirty="0" err="1">
                <a:ln>
                  <a:noFill/>
                </a:ln>
                <a:solidFill>
                  <a:prstClr val="black"/>
                </a:solidFill>
                <a:effectLst/>
                <a:uLnTx/>
                <a:uFillTx/>
                <a:latin typeface="Arial"/>
                <a:ea typeface="+mn-ea"/>
                <a:cs typeface="+mn-cs"/>
              </a:rPr>
              <a:t>tramway</a:t>
            </a:r>
            <a:r>
              <a:rPr kumimoji="0" lang="fi-FI" sz="750" b="0" i="0" u="none" strike="noStrike" kern="1200" cap="none" spc="0" normalizeH="0" baseline="0" noProof="0" dirty="0">
                <a:ln>
                  <a:noFill/>
                </a:ln>
                <a:solidFill>
                  <a:prstClr val="black"/>
                </a:solidFill>
                <a:effectLst/>
                <a:uLnTx/>
                <a:uFillTx/>
                <a:latin typeface="Arial"/>
                <a:ea typeface="+mn-ea"/>
                <a:cs typeface="+mn-cs"/>
              </a:rPr>
              <a:t> </a:t>
            </a:r>
            <a:r>
              <a:rPr kumimoji="0" lang="mr-IN" sz="750" b="0" i="0" u="none" strike="noStrike" kern="1200" cap="none" spc="0" normalizeH="0" baseline="0" noProof="0" dirty="0">
                <a:ln>
                  <a:noFill/>
                </a:ln>
                <a:solidFill>
                  <a:prstClr val="black"/>
                </a:solidFill>
                <a:effectLst/>
                <a:uLnTx/>
                <a:uFillTx/>
                <a:latin typeface="Arial"/>
                <a:ea typeface="+mn-ea"/>
                <a:cs typeface="+mn-cs"/>
              </a:rPr>
              <a:t>–</a:t>
            </a:r>
            <a:r>
              <a:rPr kumimoji="0" lang="fi-FI" sz="7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750" b="0" i="0" u="none" strike="noStrike" kern="1200" cap="none" spc="0" normalizeH="0" baseline="0" noProof="0" dirty="0" err="1">
                <a:ln>
                  <a:noFill/>
                </a:ln>
                <a:solidFill>
                  <a:prstClr val="black"/>
                </a:solidFill>
                <a:effectLst/>
                <a:uLnTx/>
                <a:uFillTx/>
                <a:latin typeface="Arial"/>
                <a:ea typeface="+mn-ea"/>
                <a:cs typeface="+mn-cs"/>
              </a:rPr>
              <a:t>train</a:t>
            </a:r>
            <a:endParaRPr kumimoji="0" lang="fi-FI" sz="7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750" b="0" i="0" u="none" strike="noStrike" kern="1200" cap="none" spc="0" normalizeH="0" baseline="0" noProof="0" dirty="0">
                <a:ln>
                  <a:noFill/>
                </a:ln>
                <a:solidFill>
                  <a:prstClr val="black"/>
                </a:solidFill>
                <a:effectLst/>
                <a:uLnTx/>
                <a:uFillTx/>
                <a:latin typeface="Arial"/>
                <a:ea typeface="+mn-ea"/>
                <a:cs typeface="+mn-cs"/>
              </a:rPr>
              <a:t>metro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i-FI" sz="75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Tekstiruutu 8"/>
          <p:cNvSpPr txBox="1"/>
          <p:nvPr/>
        </p:nvSpPr>
        <p:spPr>
          <a:xfrm>
            <a:off x="196375" y="3680398"/>
            <a:ext cx="1865723" cy="92333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Helvetica" charset="0"/>
                <a:ea typeface="Helvetica" charset="0"/>
                <a:cs typeface="Helvetica" charset="0"/>
              </a:rPr>
              <a:t>Metro (2017) and </a:t>
            </a:r>
            <a:r>
              <a:rPr kumimoji="0" lang="fi-FI" sz="1350" b="0" i="0" u="none" strike="noStrike" kern="1200" cap="none" spc="0" normalizeH="0" baseline="0" noProof="0" dirty="0" err="1">
                <a:ln>
                  <a:noFill/>
                </a:ln>
                <a:solidFill>
                  <a:prstClr val="black"/>
                </a:solidFill>
                <a:effectLst/>
                <a:uLnTx/>
                <a:uFillTx/>
                <a:latin typeface="Helvetica" charset="0"/>
                <a:ea typeface="Helvetica" charset="0"/>
                <a:cs typeface="Helvetica" charset="0"/>
              </a:rPr>
              <a:t>Rapid</a:t>
            </a:r>
            <a:r>
              <a:rPr kumimoji="0" lang="fi-FI" sz="1350" b="0" i="0" u="none" strike="noStrike" kern="1200" cap="none" spc="0" normalizeH="0" baseline="0" noProof="0" dirty="0">
                <a:ln>
                  <a:noFill/>
                </a:ln>
                <a:solidFill>
                  <a:prstClr val="black"/>
                </a:solidFill>
                <a:effectLst/>
                <a:uLnTx/>
                <a:uFillTx/>
                <a:latin typeface="Helvetica" charset="0"/>
                <a:ea typeface="Helvetica" charset="0"/>
                <a:cs typeface="Helvetica" charset="0"/>
              </a:rPr>
              <a:t> </a:t>
            </a:r>
            <a:r>
              <a:rPr kumimoji="0" lang="fi-FI" sz="1350" b="0" i="0" u="none" strike="noStrike" kern="1200" cap="none" spc="0" normalizeH="0" baseline="0" noProof="0" dirty="0" err="1">
                <a:ln>
                  <a:noFill/>
                </a:ln>
                <a:solidFill>
                  <a:prstClr val="black"/>
                </a:solidFill>
                <a:effectLst/>
                <a:uLnTx/>
                <a:uFillTx/>
                <a:latin typeface="Helvetica" charset="0"/>
                <a:ea typeface="Helvetica" charset="0"/>
                <a:cs typeface="Helvetica" charset="0"/>
              </a:rPr>
              <a:t>Tramway</a:t>
            </a:r>
            <a:r>
              <a:rPr kumimoji="0" lang="fi-FI" sz="1350" b="0" i="0" u="none" strike="noStrike" kern="1200" cap="none" spc="0" normalizeH="0" baseline="0" noProof="0" dirty="0">
                <a:ln>
                  <a:noFill/>
                </a:ln>
                <a:solidFill>
                  <a:prstClr val="black"/>
                </a:solidFill>
                <a:effectLst/>
                <a:uLnTx/>
                <a:uFillTx/>
                <a:latin typeface="Helvetica" charset="0"/>
                <a:ea typeface="Helvetica" charset="0"/>
                <a:cs typeface="Helvetica" charset="0"/>
              </a:rPr>
              <a:t> Raide-Jokeri (2024?) </a:t>
            </a:r>
          </a:p>
          <a:p>
            <a:pPr marL="0" marR="0" lvl="0" indent="0" algn="l" defTabSz="457200" rtl="0" eaLnBrk="1" fontAlgn="auto" latinLnBrk="0" hangingPunct="1">
              <a:lnSpc>
                <a:spcPct val="100000"/>
              </a:lnSpc>
              <a:spcBef>
                <a:spcPts val="0"/>
              </a:spcBef>
              <a:spcAft>
                <a:spcPts val="0"/>
              </a:spcAft>
              <a:buClrTx/>
              <a:buSzTx/>
              <a:buFontTx/>
              <a:buNone/>
              <a:tabLst/>
              <a:defRPr/>
            </a:pPr>
            <a:r>
              <a:rPr lang="fi-FI" sz="1350" dirty="0">
                <a:solidFill>
                  <a:prstClr val="black"/>
                </a:solidFill>
                <a:latin typeface="Helvetica" charset="0"/>
                <a:ea typeface="Helvetica" charset="0"/>
                <a:cs typeface="Helvetica" charset="0"/>
              </a:rPr>
              <a:t>Science </a:t>
            </a:r>
            <a:r>
              <a:rPr lang="fi-FI" sz="1350" dirty="0" err="1">
                <a:solidFill>
                  <a:prstClr val="black"/>
                </a:solidFill>
                <a:latin typeface="Helvetica" charset="0"/>
                <a:ea typeface="Helvetica" charset="0"/>
                <a:cs typeface="Helvetica" charset="0"/>
              </a:rPr>
              <a:t>Tram</a:t>
            </a:r>
            <a:r>
              <a:rPr lang="fi-FI" sz="1350" dirty="0">
                <a:solidFill>
                  <a:prstClr val="black"/>
                </a:solidFill>
                <a:latin typeface="Helvetica" charset="0"/>
                <a:ea typeface="Helvetica" charset="0"/>
                <a:cs typeface="Helvetica" charset="0"/>
              </a:rPr>
              <a:t> 2040?</a:t>
            </a:r>
            <a:endParaRPr kumimoji="0" lang="fi-FI" sz="1350" b="0" i="0" u="none" strike="noStrike" kern="1200" cap="none" spc="0" normalizeH="0" baseline="0" noProof="0" dirty="0">
              <a:ln>
                <a:noFill/>
              </a:ln>
              <a:solidFill>
                <a:prstClr val="black"/>
              </a:solidFill>
              <a:effectLst/>
              <a:uLnTx/>
              <a:uFillTx/>
              <a:latin typeface="Helvetica" charset="0"/>
              <a:ea typeface="Helvetica" charset="0"/>
              <a:cs typeface="Helvetica" charset="0"/>
            </a:endParaRPr>
          </a:p>
        </p:txBody>
      </p:sp>
    </p:spTree>
    <p:extLst>
      <p:ext uri="{BB962C8B-B14F-4D97-AF65-F5344CB8AC3E}">
        <p14:creationId xmlns:p14="http://schemas.microsoft.com/office/powerpoint/2010/main" val="453625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slaidit elokuun alku.pdf"/>
          <p:cNvPicPr>
            <a:picLocks noChangeAspect="1"/>
          </p:cNvPicPr>
          <p:nvPr/>
        </p:nvPicPr>
        <p:blipFill rotWithShape="1">
          <a:blip r:embed="rId3" cstate="email">
            <a:lum bright="-42000" contrast="61000"/>
            <a:extLst>
              <a:ext uri="{28A0092B-C50C-407E-A947-70E740481C1C}">
                <a14:useLocalDpi xmlns:a14="http://schemas.microsoft.com/office/drawing/2010/main"/>
              </a:ext>
            </a:extLst>
          </a:blip>
          <a:srcRect r="27261"/>
          <a:stretch/>
        </p:blipFill>
        <p:spPr>
          <a:xfrm>
            <a:off x="-3819" y="-109731"/>
            <a:ext cx="5649730" cy="5354572"/>
          </a:xfrm>
          <a:prstGeom prst="rect">
            <a:avLst/>
          </a:prstGeom>
          <a:effectLst>
            <a:outerShdw dist="50800" dir="5400000" algn="ctr" rotWithShape="0">
              <a:srgbClr val="000000"/>
            </a:outerShdw>
          </a:effectLst>
        </p:spPr>
      </p:pic>
      <p:sp>
        <p:nvSpPr>
          <p:cNvPr id="87" name="Rectangle 86"/>
          <p:cNvSpPr/>
          <p:nvPr/>
        </p:nvSpPr>
        <p:spPr>
          <a:xfrm>
            <a:off x="640918" y="189727"/>
            <a:ext cx="2636743" cy="276975"/>
          </a:xfrm>
          <a:prstGeom prst="rect">
            <a:avLst/>
          </a:prstGeom>
        </p:spPr>
        <p:txBody>
          <a:bodyPr wrap="square" lIns="91414" tIns="45708" rIns="91414" bIns="45708">
            <a:spAutoFit/>
          </a:bodyPr>
          <a:lstStyle/>
          <a:p>
            <a:pPr marL="0" marR="0" lvl="0" indent="0" algn="l" defTabSz="457076"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Helvetica Normaali" charset="0"/>
                <a:ea typeface="ＭＳ Ｐゴシック" charset="0"/>
                <a:cs typeface="Helvetica Normaali" charset="0"/>
              </a:rPr>
              <a:t>University Research Clusters</a:t>
            </a:r>
            <a:endParaRPr kumimoji="0" lang="fi-FI" sz="1200" b="0" i="0" u="none" strike="noStrike" kern="1200" cap="none" spc="0" normalizeH="0" baseline="0" noProof="0" dirty="0">
              <a:ln>
                <a:noFill/>
              </a:ln>
              <a:solidFill>
                <a:srgbClr val="000000"/>
              </a:solidFill>
              <a:effectLst/>
              <a:uLnTx/>
              <a:uFillTx/>
              <a:latin typeface="Helvetica Normaali" charset="0"/>
              <a:ea typeface="ＭＳ Ｐゴシック" charset="0"/>
              <a:cs typeface="ＭＳ Ｐゴシック" charset="0"/>
            </a:endParaRPr>
          </a:p>
        </p:txBody>
      </p:sp>
      <p:sp>
        <p:nvSpPr>
          <p:cNvPr id="9" name="TextBox 8"/>
          <p:cNvSpPr txBox="1"/>
          <p:nvPr/>
        </p:nvSpPr>
        <p:spPr>
          <a:xfrm>
            <a:off x="6152370" y="123535"/>
            <a:ext cx="3600400" cy="3172212"/>
          </a:xfrm>
          <a:prstGeom prst="rect">
            <a:avLst/>
          </a:prstGeom>
          <a:noFill/>
        </p:spPr>
        <p:txBody>
          <a:bodyPr wrap="square" lIns="91414" tIns="45708" rIns="91414" bIns="45708" rtlCol="0">
            <a:spAutoFit/>
          </a:bodyPr>
          <a:lstStyle/>
          <a:p>
            <a:pPr marL="0" marR="0" lvl="0" indent="0" algn="l" defTabSz="457076" rtl="0" eaLnBrk="1" fontAlgn="base" latinLnBrk="0" hangingPunct="1">
              <a:lnSpc>
                <a:spcPct val="100000"/>
              </a:lnSpc>
              <a:spcBef>
                <a:spcPct val="0"/>
              </a:spcBef>
              <a:spcAft>
                <a:spcPct val="0"/>
              </a:spcAft>
              <a:buClrTx/>
              <a:buSzTx/>
              <a:buFontTx/>
              <a:buNone/>
              <a:tabLst/>
              <a:defRPr/>
            </a:pPr>
            <a:r>
              <a:rPr kumimoji="0" lang="fi-FI" sz="1100" b="0" i="0" u="none" strike="noStrike" kern="1200" cap="none" spc="0" normalizeH="0" baseline="0" noProof="0" dirty="0" err="1">
                <a:ln>
                  <a:noFill/>
                </a:ln>
                <a:solidFill>
                  <a:prstClr val="black"/>
                </a:solidFill>
                <a:effectLst/>
                <a:uLnTx/>
                <a:uFillTx/>
                <a:latin typeface="Helvetica Normaali" charset="0"/>
                <a:ea typeface="ＭＳ Ｐゴシック" charset="0"/>
                <a:cs typeface="Helvetica Normaali" charset="0"/>
              </a:rPr>
              <a:t>University</a:t>
            </a:r>
            <a:r>
              <a:rPr kumimoji="0" lang="fi-FI" sz="1100" b="0" i="0" u="none" strike="noStrike" kern="1200" cap="none" spc="0" normalizeH="0" baseline="0" noProof="0" dirty="0">
                <a:ln>
                  <a:noFill/>
                </a:ln>
                <a:solidFill>
                  <a:prstClr val="black"/>
                </a:solidFill>
                <a:effectLst/>
                <a:uLnTx/>
                <a:uFillTx/>
                <a:latin typeface="Helvetica Normaali" charset="0"/>
                <a:ea typeface="ＭＳ Ｐゴシック" charset="0"/>
                <a:cs typeface="Helvetica Normaali" charset="0"/>
              </a:rPr>
              <a:t> </a:t>
            </a:r>
            <a:r>
              <a:rPr kumimoji="0" lang="fi-FI" sz="1100" b="0" i="0" u="none" strike="noStrike" kern="1200" cap="none" spc="0" normalizeH="0" baseline="0" noProof="0" dirty="0" err="1">
                <a:ln>
                  <a:noFill/>
                </a:ln>
                <a:solidFill>
                  <a:prstClr val="black"/>
                </a:solidFill>
                <a:effectLst/>
                <a:uLnTx/>
                <a:uFillTx/>
                <a:latin typeface="Helvetica Normaali" charset="0"/>
                <a:ea typeface="ＭＳ Ｐゴシック" charset="0"/>
                <a:cs typeface="Helvetica Normaali" charset="0"/>
              </a:rPr>
              <a:t>infrastructures</a:t>
            </a:r>
            <a:endParaRPr kumimoji="0" lang="fi-FI" sz="1100" b="0" i="0" u="none" strike="noStrike" kern="1200" cap="none" spc="0" normalizeH="0" baseline="0" noProof="0" dirty="0">
              <a:ln>
                <a:noFill/>
              </a:ln>
              <a:solidFill>
                <a:prstClr val="black"/>
              </a:solidFill>
              <a:effectLst/>
              <a:uLnTx/>
              <a:uFillTx/>
              <a:latin typeface="Helvetica Normaali" charset="0"/>
              <a:ea typeface="ＭＳ Ｐゴシック" charset="0"/>
              <a:cs typeface="Helvetica Normaali" charset="0"/>
            </a:endParaRPr>
          </a:p>
          <a:p>
            <a:pPr marL="0" marR="0" lvl="0" indent="0" algn="l" defTabSz="457076" rtl="0" eaLnBrk="1" fontAlgn="base" latinLnBrk="0" hangingPunct="1">
              <a:lnSpc>
                <a:spcPct val="100000"/>
              </a:lnSpc>
              <a:spcBef>
                <a:spcPct val="0"/>
              </a:spcBef>
              <a:spcAft>
                <a:spcPct val="0"/>
              </a:spcAft>
              <a:buClrTx/>
              <a:buSzTx/>
              <a:buFontTx/>
              <a:buNone/>
              <a:tabLst/>
              <a:defRPr/>
            </a:pPr>
            <a:r>
              <a:rPr kumimoji="0" lang="fi-FI" sz="9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t>
            </a:r>
          </a:p>
          <a:p>
            <a:pPr marL="0" marR="0" lvl="0" indent="0" algn="l" defTabSz="457076" rtl="0" eaLnBrk="1" fontAlgn="base" latinLnBrk="0" hangingPunct="1">
              <a:lnSpc>
                <a:spcPct val="100000"/>
              </a:lnSpc>
              <a:spcBef>
                <a:spcPct val="0"/>
              </a:spcBef>
              <a:spcAft>
                <a:spcPct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t>
            </a:r>
            <a:r>
              <a:rPr kumimoji="0" lang="fi-FI" sz="1000" b="0" i="0" u="none" strike="noStrike" kern="1200" cap="none" spc="0" normalizeH="0" baseline="0" noProof="0" dirty="0" err="1">
                <a:ln>
                  <a:noFill/>
                </a:ln>
                <a:solidFill>
                  <a:prstClr val="black"/>
                </a:solidFill>
                <a:effectLst/>
                <a:uLnTx/>
                <a:uFillTx/>
                <a:latin typeface="Helvetica Ohut" charset="0"/>
                <a:ea typeface="ＭＳ Ｐゴシック" charset="0"/>
                <a:cs typeface="Helvetica Ohut" charset="0"/>
              </a:rPr>
              <a:t>Moving</a:t>
            </a: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t>
            </a:r>
            <a:r>
              <a:rPr kumimoji="0" lang="fi-FI" sz="1000" b="0" i="0" u="none" strike="noStrike" kern="1200" cap="none" spc="0" normalizeH="0" baseline="0" noProof="0" dirty="0" err="1">
                <a:ln>
                  <a:noFill/>
                </a:ln>
                <a:solidFill>
                  <a:prstClr val="black"/>
                </a:solidFill>
                <a:effectLst/>
                <a:uLnTx/>
                <a:uFillTx/>
                <a:latin typeface="Helvetica Ohut" charset="0"/>
                <a:ea typeface="ＭＳ Ｐゴシック" charset="0"/>
                <a:cs typeface="Helvetica Ohut" charset="0"/>
              </a:rPr>
              <a:t>difficult</a:t>
            </a: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and </a:t>
            </a:r>
            <a:r>
              <a:rPr kumimoji="0" lang="fi-FI" sz="1000" b="0" i="0" u="none" strike="noStrike" kern="1200" cap="none" spc="0" normalizeH="0" baseline="0" noProof="0" dirty="0" err="1">
                <a:ln>
                  <a:noFill/>
                </a:ln>
                <a:solidFill>
                  <a:prstClr val="black"/>
                </a:solidFill>
                <a:effectLst/>
                <a:uLnTx/>
                <a:uFillTx/>
                <a:latin typeface="Helvetica Ohut" charset="0"/>
                <a:ea typeface="ＭＳ Ｐゴシック" charset="0"/>
                <a:cs typeface="Helvetica Ohut" charset="0"/>
              </a:rPr>
              <a:t>expensive</a:t>
            </a: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(&gt;€1M€)</a:t>
            </a:r>
          </a:p>
          <a:p>
            <a:pPr marL="0" marR="0" lvl="0" indent="0" algn="l" defTabSz="457076" rtl="0" eaLnBrk="1" fontAlgn="base" latinLnBrk="0" hangingPunct="1">
              <a:lnSpc>
                <a:spcPct val="100000"/>
              </a:lnSpc>
              <a:spcBef>
                <a:spcPct val="0"/>
              </a:spcBef>
              <a:spcAft>
                <a:spcPct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t>
            </a:r>
          </a:p>
          <a:p>
            <a:pPr marL="0" marR="0" lvl="0" indent="0" algn="l" defTabSz="457076" rtl="0" eaLnBrk="1" fontAlgn="base" latinLnBrk="0" hangingPunct="1">
              <a:lnSpc>
                <a:spcPct val="100000"/>
              </a:lnSpc>
              <a:spcBef>
                <a:spcPct val="0"/>
              </a:spcBef>
              <a:spcAft>
                <a:spcPct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t>
            </a:r>
            <a:r>
              <a:rPr kumimoji="0" lang="fi-FI" sz="1000" b="0" i="0" u="none" strike="noStrike" kern="1200" cap="none" spc="0" normalizeH="0" baseline="0" noProof="0" dirty="0" err="1">
                <a:ln>
                  <a:noFill/>
                </a:ln>
                <a:solidFill>
                  <a:prstClr val="black"/>
                </a:solidFill>
                <a:effectLst/>
                <a:uLnTx/>
                <a:uFillTx/>
                <a:latin typeface="Helvetica Ohut" charset="0"/>
                <a:ea typeface="ＭＳ Ｐゴシック" charset="0"/>
                <a:cs typeface="Helvetica Ohut" charset="0"/>
              </a:rPr>
              <a:t>Moving</a:t>
            </a: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t>
            </a:r>
            <a:r>
              <a:rPr kumimoji="0" lang="fi-FI" sz="1000" b="0" i="0" u="none" strike="noStrike" kern="1200" cap="none" spc="0" normalizeH="0" baseline="0" noProof="0" dirty="0" err="1">
                <a:ln>
                  <a:noFill/>
                </a:ln>
                <a:solidFill>
                  <a:prstClr val="black"/>
                </a:solidFill>
                <a:effectLst/>
                <a:uLnTx/>
                <a:uFillTx/>
                <a:latin typeface="Helvetica Ohut" charset="0"/>
                <a:ea typeface="ＭＳ Ｐゴシック" charset="0"/>
                <a:cs typeface="Helvetica Ohut" charset="0"/>
              </a:rPr>
              <a:t>difficult</a:t>
            </a: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t>
            </a:r>
            <a:r>
              <a:rPr kumimoji="0" lang="fi-FI" sz="1000" b="0" i="0" u="none" strike="noStrike" kern="1200" cap="none" spc="0" normalizeH="0" baseline="0" noProof="0" dirty="0" err="1">
                <a:ln>
                  <a:noFill/>
                </a:ln>
                <a:solidFill>
                  <a:prstClr val="black"/>
                </a:solidFill>
                <a:effectLst/>
                <a:uLnTx/>
                <a:uFillTx/>
                <a:latin typeface="Helvetica Ohut" charset="0"/>
                <a:ea typeface="ＭＳ Ｐゴシック" charset="0"/>
                <a:cs typeface="Helvetica Ohut" charset="0"/>
              </a:rPr>
              <a:t>due</a:t>
            </a: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to the </a:t>
            </a:r>
            <a:r>
              <a:rPr kumimoji="0" lang="fi-FI" sz="1000" b="0" i="0" u="none" strike="noStrike" kern="1200" cap="none" spc="0" normalizeH="0" baseline="0" noProof="0" dirty="0" err="1">
                <a:ln>
                  <a:noFill/>
                </a:ln>
                <a:solidFill>
                  <a:prstClr val="black"/>
                </a:solidFill>
                <a:effectLst/>
                <a:uLnTx/>
                <a:uFillTx/>
                <a:latin typeface="Helvetica Ohut" charset="0"/>
                <a:ea typeface="ＭＳ Ｐゴシック" charset="0"/>
                <a:cs typeface="Helvetica Ohut" charset="0"/>
              </a:rPr>
              <a:t>amount</a:t>
            </a: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of </a:t>
            </a:r>
            <a:r>
              <a:rPr kumimoji="0" lang="fi-FI" sz="1000" b="0" i="0" u="none" strike="noStrike" kern="1200" cap="none" spc="0" normalizeH="0" baseline="0" noProof="0" dirty="0" err="1">
                <a:ln>
                  <a:noFill/>
                </a:ln>
                <a:solidFill>
                  <a:prstClr val="black"/>
                </a:solidFill>
                <a:effectLst/>
                <a:uLnTx/>
                <a:uFillTx/>
                <a:latin typeface="Helvetica Ohut" charset="0"/>
                <a:ea typeface="ＭＳ Ｐゴシック" charset="0"/>
                <a:cs typeface="Helvetica Ohut" charset="0"/>
              </a:rPr>
              <a:t>machines</a:t>
            </a: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t>
            </a:r>
          </a:p>
          <a:p>
            <a:pPr marL="0" marR="0" lvl="0" indent="0" algn="l" defTabSz="457076" rtl="0" eaLnBrk="1" fontAlgn="base" latinLnBrk="0" hangingPunct="1">
              <a:lnSpc>
                <a:spcPct val="100000"/>
              </a:lnSpc>
              <a:spcBef>
                <a:spcPct val="0"/>
              </a:spcBef>
              <a:spcAft>
                <a:spcPct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and </a:t>
            </a:r>
            <a:r>
              <a:rPr kumimoji="0" lang="fi-FI" sz="1000" b="0" i="0" u="none" strike="noStrike" kern="1200" cap="none" spc="0" normalizeH="0" baseline="0" noProof="0" dirty="0" err="1">
                <a:ln>
                  <a:noFill/>
                </a:ln>
                <a:solidFill>
                  <a:prstClr val="black"/>
                </a:solidFill>
                <a:effectLst/>
                <a:uLnTx/>
                <a:uFillTx/>
                <a:latin typeface="Helvetica Ohut" charset="0"/>
                <a:ea typeface="ＭＳ Ｐゴシック" charset="0"/>
                <a:cs typeface="Helvetica Ohut" charset="0"/>
              </a:rPr>
              <a:t>spatial</a:t>
            </a: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t>
            </a:r>
          </a:p>
          <a:p>
            <a:pPr marL="0" marR="0" lvl="0" indent="0" algn="l" defTabSz="457076" rtl="0" eaLnBrk="1" fontAlgn="base" latinLnBrk="0" hangingPunct="1">
              <a:lnSpc>
                <a:spcPct val="100000"/>
              </a:lnSpc>
              <a:spcBef>
                <a:spcPct val="0"/>
              </a:spcBef>
              <a:spcAft>
                <a:spcPct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t>
            </a:r>
            <a:r>
              <a:rPr kumimoji="0" lang="fi-FI" sz="1000" b="0" i="0" u="none" strike="noStrike" kern="1200" cap="none" spc="0" normalizeH="0" baseline="0" noProof="0" dirty="0" err="1">
                <a:ln>
                  <a:noFill/>
                </a:ln>
                <a:solidFill>
                  <a:prstClr val="black"/>
                </a:solidFill>
                <a:effectLst/>
                <a:uLnTx/>
                <a:uFillTx/>
                <a:latin typeface="Helvetica Ohut" charset="0"/>
                <a:ea typeface="ＭＳ Ｐゴシック" charset="0"/>
                <a:cs typeface="Helvetica Ohut" charset="0"/>
              </a:rPr>
              <a:t>requirements</a:t>
            </a: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t>
            </a:r>
          </a:p>
          <a:p>
            <a:pPr marL="0" marR="0" lvl="0" indent="0" algn="l" defTabSz="457076" rtl="0" eaLnBrk="1" fontAlgn="base" latinLnBrk="0" hangingPunct="1">
              <a:lnSpc>
                <a:spcPct val="100000"/>
              </a:lnSpc>
              <a:spcBef>
                <a:spcPct val="0"/>
              </a:spcBef>
              <a:spcAft>
                <a:spcPct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t>
            </a:r>
          </a:p>
          <a:p>
            <a:pPr marL="0" marR="0" lvl="0" indent="0" algn="l" defTabSz="457076" rtl="0" eaLnBrk="1" fontAlgn="base" latinLnBrk="0" hangingPunct="1">
              <a:lnSpc>
                <a:spcPct val="100000"/>
              </a:lnSpc>
              <a:spcBef>
                <a:spcPct val="0"/>
              </a:spcBef>
              <a:spcAft>
                <a:spcPct val="0"/>
              </a:spcAft>
              <a:buClrTx/>
              <a:buSzTx/>
              <a:buFontTx/>
              <a:buNone/>
              <a:tabLst/>
              <a:defRPr/>
            </a:pPr>
            <a:r>
              <a:rPr kumimoji="0" lang="fi-FI" sz="1000" b="0" i="0" u="none" strike="noStrike" kern="1200" cap="none" spc="0" normalizeH="0" baseline="0" noProof="0" dirty="0" err="1">
                <a:ln>
                  <a:noFill/>
                </a:ln>
                <a:solidFill>
                  <a:prstClr val="black"/>
                </a:solidFill>
                <a:effectLst/>
                <a:uLnTx/>
                <a:uFillTx/>
                <a:latin typeface="Helvetica Ohut" charset="0"/>
                <a:ea typeface="ＭＳ Ｐゴシック" charset="0"/>
                <a:cs typeface="Helvetica Ohut" charset="0"/>
              </a:rPr>
              <a:t>Examples</a:t>
            </a: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a:t>
            </a:r>
          </a:p>
          <a:p>
            <a:pPr marL="0" marR="0" lvl="0" indent="0" algn="l" defTabSz="457076" rtl="0" eaLnBrk="1" fontAlgn="base" latinLnBrk="0" hangingPunct="1">
              <a:lnSpc>
                <a:spcPts val="1100"/>
              </a:lnSpc>
              <a:spcBef>
                <a:spcPct val="0"/>
              </a:spcBef>
              <a:spcAft>
                <a:spcPct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t>
            </a:r>
          </a:p>
          <a:p>
            <a:pPr marL="0" marR="0" lvl="0" indent="0" algn="l" defTabSz="457076" rtl="0" eaLnBrk="1" fontAlgn="base" latinLnBrk="0" hangingPunct="1">
              <a:lnSpc>
                <a:spcPts val="1100"/>
              </a:lnSpc>
              <a:spcBef>
                <a:spcPct val="0"/>
              </a:spcBef>
              <a:spcAft>
                <a:spcPct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Aalto Ice </a:t>
            </a:r>
            <a:r>
              <a:rPr kumimoji="0" lang="fi-FI" sz="1000" b="0" i="0" u="none" strike="noStrike" kern="1200" cap="none" spc="0" normalizeH="0" baseline="0" noProof="0" dirty="0" err="1">
                <a:ln>
                  <a:noFill/>
                </a:ln>
                <a:solidFill>
                  <a:prstClr val="black"/>
                </a:solidFill>
                <a:effectLst/>
                <a:uLnTx/>
                <a:uFillTx/>
                <a:latin typeface="Helvetica Ohut" charset="0"/>
                <a:ea typeface="ＭＳ Ｐゴシック" charset="0"/>
                <a:cs typeface="Helvetica Ohut" charset="0"/>
              </a:rPr>
              <a:t>Tank</a:t>
            </a: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for </a:t>
            </a:r>
            <a:r>
              <a:rPr kumimoji="0" lang="fi-FI" sz="1000" b="0" i="0" u="none" strike="noStrike" kern="1200" cap="none" spc="0" normalizeH="0" baseline="0" noProof="0" dirty="0" err="1">
                <a:ln>
                  <a:noFill/>
                </a:ln>
                <a:solidFill>
                  <a:prstClr val="black"/>
                </a:solidFill>
                <a:effectLst/>
                <a:uLnTx/>
                <a:uFillTx/>
                <a:latin typeface="Helvetica Ohut" charset="0"/>
                <a:ea typeface="ＭＳ Ｐゴシック" charset="0"/>
                <a:cs typeface="Helvetica Ohut" charset="0"/>
              </a:rPr>
              <a:t>arctic</a:t>
            </a: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t>
            </a:r>
            <a:r>
              <a:rPr kumimoji="0" lang="fi-FI" sz="1000" b="0" i="0" u="none" strike="noStrike" kern="1200" cap="none" spc="0" normalizeH="0" baseline="0" noProof="0" dirty="0" err="1">
                <a:ln>
                  <a:noFill/>
                </a:ln>
                <a:solidFill>
                  <a:prstClr val="black"/>
                </a:solidFill>
                <a:effectLst/>
                <a:uLnTx/>
                <a:uFillTx/>
                <a:latin typeface="Helvetica Ohut" charset="0"/>
                <a:ea typeface="ＭＳ Ｐゴシック" charset="0"/>
                <a:cs typeface="Helvetica Ohut" charset="0"/>
              </a:rPr>
              <a:t>technology</a:t>
            </a: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t>
            </a:r>
          </a:p>
          <a:p>
            <a:pPr marL="0" marR="0" lvl="0" indent="0" algn="l" defTabSz="457076" rtl="0" eaLnBrk="1" fontAlgn="base" latinLnBrk="0" hangingPunct="1">
              <a:lnSpc>
                <a:spcPts val="1100"/>
              </a:lnSpc>
              <a:spcBef>
                <a:spcPct val="0"/>
              </a:spcBef>
              <a:spcAft>
                <a:spcPct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t>
            </a:r>
          </a:p>
          <a:p>
            <a:pPr marL="0" marR="0" lvl="0" indent="0" algn="l" defTabSz="457076" rtl="0" eaLnBrk="1" fontAlgn="base" latinLnBrk="0" hangingPunct="1">
              <a:lnSpc>
                <a:spcPts val="1100"/>
              </a:lnSpc>
              <a:spcBef>
                <a:spcPct val="0"/>
              </a:spcBef>
              <a:spcAft>
                <a:spcPct val="0"/>
              </a:spcAft>
              <a:buClrTx/>
              <a:buSzTx/>
              <a:buFontTx/>
              <a:buNone/>
              <a:tabLst/>
              <a:defRPr/>
            </a:pPr>
            <a:r>
              <a:rPr kumimoji="0" lang="fi-FI" sz="1000" b="0" i="0" u="none" strike="noStrike" kern="1200" cap="none" spc="0" normalizeH="0" baseline="0" noProof="0" dirty="0" err="1">
                <a:ln>
                  <a:noFill/>
                </a:ln>
                <a:solidFill>
                  <a:prstClr val="black"/>
                </a:solidFill>
                <a:effectLst/>
                <a:uLnTx/>
                <a:uFillTx/>
                <a:latin typeface="Helvetica Ohut" charset="0"/>
                <a:ea typeface="ＭＳ Ｐゴシック" charset="0"/>
                <a:cs typeface="Helvetica Ohut" charset="0"/>
              </a:rPr>
              <a:t>OtaNano</a:t>
            </a: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 Nano </a:t>
            </a:r>
            <a:r>
              <a:rPr kumimoji="0" lang="fi-FI" sz="1000" b="0" i="0" u="none" strike="noStrike" kern="1200" cap="none" spc="0" normalizeH="0" baseline="0" noProof="0" dirty="0" err="1">
                <a:ln>
                  <a:noFill/>
                </a:ln>
                <a:solidFill>
                  <a:prstClr val="black"/>
                </a:solidFill>
                <a:effectLst/>
                <a:uLnTx/>
                <a:uFillTx/>
                <a:latin typeface="Helvetica Ohut" charset="0"/>
                <a:ea typeface="ＭＳ Ｐゴシック" charset="0"/>
                <a:cs typeface="Helvetica Ohut" charset="0"/>
              </a:rPr>
              <a:t>microscopy</a:t>
            </a: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t>
            </a:r>
            <a:r>
              <a:rPr kumimoji="0" lang="fi-FI" sz="1000" b="0" i="0" u="none" strike="noStrike" kern="1200" cap="none" spc="0" normalizeH="0" baseline="0" noProof="0" dirty="0" err="1">
                <a:ln>
                  <a:noFill/>
                </a:ln>
                <a:solidFill>
                  <a:prstClr val="black"/>
                </a:solidFill>
                <a:effectLst/>
                <a:uLnTx/>
                <a:uFillTx/>
                <a:latin typeface="Helvetica Ohut" charset="0"/>
                <a:ea typeface="ＭＳ Ｐゴシック" charset="0"/>
                <a:cs typeface="Helvetica Ohut" charset="0"/>
              </a:rPr>
              <a:t>centre</a:t>
            </a: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t>
            </a:r>
          </a:p>
          <a:p>
            <a:pPr marL="0" marR="0" lvl="0" indent="0" algn="l" defTabSz="457076" rtl="0" eaLnBrk="1" fontAlgn="base" latinLnBrk="0" hangingPunct="1">
              <a:lnSpc>
                <a:spcPts val="1100"/>
              </a:lnSpc>
              <a:spcBef>
                <a:spcPct val="0"/>
              </a:spcBef>
              <a:spcAft>
                <a:spcPct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and </a:t>
            </a:r>
            <a:r>
              <a:rPr kumimoji="0" lang="fi-FI" sz="1000" b="0" i="0" u="none" strike="noStrike" kern="1200" cap="none" spc="0" normalizeH="0" baseline="0" noProof="0" dirty="0" err="1">
                <a:ln>
                  <a:noFill/>
                </a:ln>
                <a:solidFill>
                  <a:prstClr val="black"/>
                </a:solidFill>
                <a:effectLst/>
                <a:uLnTx/>
                <a:uFillTx/>
                <a:latin typeface="Helvetica Ohut" charset="0"/>
                <a:ea typeface="ＭＳ Ｐゴシック" charset="0"/>
                <a:cs typeface="Helvetica Ohut" charset="0"/>
              </a:rPr>
              <a:t>cold</a:t>
            </a: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t>
            </a:r>
            <a:r>
              <a:rPr kumimoji="0" lang="fi-FI" sz="1000" b="0" i="0" u="none" strike="noStrike" kern="1200" cap="none" spc="0" normalizeH="0" baseline="0" noProof="0" dirty="0" err="1">
                <a:ln>
                  <a:noFill/>
                </a:ln>
                <a:solidFill>
                  <a:prstClr val="black"/>
                </a:solidFill>
                <a:effectLst/>
                <a:uLnTx/>
                <a:uFillTx/>
                <a:latin typeface="Helvetica Ohut" charset="0"/>
                <a:ea typeface="ＭＳ Ｐゴシック" charset="0"/>
                <a:cs typeface="Helvetica Ohut" charset="0"/>
              </a:rPr>
              <a:t>laboratory</a:t>
            </a:r>
            <a:endPar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endParaRPr>
          </a:p>
          <a:p>
            <a:pPr marL="0" marR="0" lvl="0" indent="0" algn="l" defTabSz="457076" rtl="0" eaLnBrk="1" fontAlgn="base" latinLnBrk="0" hangingPunct="1">
              <a:lnSpc>
                <a:spcPts val="1100"/>
              </a:lnSpc>
              <a:spcBef>
                <a:spcPct val="0"/>
              </a:spcBef>
              <a:spcAft>
                <a:spcPct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t>
            </a:r>
          </a:p>
          <a:p>
            <a:pPr marL="0" marR="0" lvl="0" indent="0" algn="l" defTabSz="457076" rtl="0" eaLnBrk="1" fontAlgn="base" latinLnBrk="0" hangingPunct="1">
              <a:lnSpc>
                <a:spcPts val="1100"/>
              </a:lnSpc>
              <a:spcBef>
                <a:spcPct val="0"/>
              </a:spcBef>
              <a:spcAft>
                <a:spcPct val="0"/>
              </a:spcAft>
              <a:buClrTx/>
              <a:buSzTx/>
              <a:buFontTx/>
              <a:buNone/>
              <a:tabLst/>
              <a:defRPr/>
            </a:pPr>
            <a:r>
              <a:rPr kumimoji="0" lang="fi-FI" sz="1000" b="0" i="0" u="none" strike="noStrike" kern="1200" cap="none" spc="0" normalizeH="0" baseline="0" noProof="0" dirty="0" err="1">
                <a:ln>
                  <a:noFill/>
                </a:ln>
                <a:solidFill>
                  <a:prstClr val="black"/>
                </a:solidFill>
                <a:effectLst/>
                <a:uLnTx/>
                <a:uFillTx/>
                <a:latin typeface="Helvetica Ohut" charset="0"/>
                <a:ea typeface="ＭＳ Ｐゴシック" charset="0"/>
                <a:cs typeface="Helvetica Ohut" charset="0"/>
              </a:rPr>
              <a:t>Micronova</a:t>
            </a: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t>
            </a:r>
            <a:r>
              <a:rPr kumimoji="0" lang="fi-FI" sz="1000" b="0" i="0" u="none" strike="noStrike" kern="1200" cap="none" spc="0" normalizeH="0" baseline="0" noProof="0" dirty="0" err="1">
                <a:ln>
                  <a:noFill/>
                </a:ln>
                <a:solidFill>
                  <a:prstClr val="black"/>
                </a:solidFill>
                <a:effectLst/>
                <a:uLnTx/>
                <a:uFillTx/>
                <a:latin typeface="Helvetica Ohut" charset="0"/>
                <a:ea typeface="ＭＳ Ｐゴシック" charset="0"/>
                <a:cs typeface="Helvetica Ohut" charset="0"/>
              </a:rPr>
              <a:t>Nanofab</a:t>
            </a:r>
            <a:endPar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endParaRPr>
          </a:p>
          <a:p>
            <a:pPr marL="0" marR="0" lvl="0" indent="0" algn="l" defTabSz="457076" rtl="0" eaLnBrk="1" fontAlgn="base" latinLnBrk="0" hangingPunct="1">
              <a:lnSpc>
                <a:spcPts val="1100"/>
              </a:lnSpc>
              <a:spcBef>
                <a:spcPct val="0"/>
              </a:spcBef>
              <a:spcAft>
                <a:spcPct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t>
            </a:r>
          </a:p>
          <a:p>
            <a:pPr marL="0" marR="0" lvl="0" indent="0" algn="l" defTabSz="457076" rtl="0" eaLnBrk="1" fontAlgn="base" latinLnBrk="0" hangingPunct="1">
              <a:lnSpc>
                <a:spcPts val="1100"/>
              </a:lnSpc>
              <a:spcBef>
                <a:spcPct val="0"/>
              </a:spcBef>
              <a:spcAft>
                <a:spcPct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Machine </a:t>
            </a:r>
            <a:r>
              <a:rPr kumimoji="0" lang="fi-FI" sz="1000" b="0" i="0" u="none" strike="noStrike" kern="1200" cap="none" spc="0" normalizeH="0" baseline="0" noProof="0" dirty="0" err="1">
                <a:ln>
                  <a:noFill/>
                </a:ln>
                <a:solidFill>
                  <a:prstClr val="black"/>
                </a:solidFill>
                <a:effectLst/>
                <a:uLnTx/>
                <a:uFillTx/>
                <a:latin typeface="Helvetica Ohut" charset="0"/>
                <a:ea typeface="ＭＳ Ｐゴシック" charset="0"/>
                <a:cs typeface="Helvetica Ohut" charset="0"/>
              </a:rPr>
              <a:t>technology</a:t>
            </a: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t>
            </a:r>
            <a:r>
              <a:rPr kumimoji="0" lang="fi-FI" sz="1000" b="0" i="0" u="none" strike="noStrike" kern="1200" cap="none" spc="0" normalizeH="0" baseline="0" noProof="0" dirty="0" err="1">
                <a:ln>
                  <a:noFill/>
                </a:ln>
                <a:solidFill>
                  <a:prstClr val="black"/>
                </a:solidFill>
                <a:effectLst/>
                <a:uLnTx/>
                <a:uFillTx/>
                <a:latin typeface="Helvetica Ohut" charset="0"/>
                <a:ea typeface="ＭＳ Ｐゴシック" charset="0"/>
                <a:cs typeface="Helvetica Ohut" charset="0"/>
              </a:rPr>
              <a:t>infrastructures</a:t>
            </a:r>
            <a:endPar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endParaRPr>
          </a:p>
          <a:p>
            <a:pPr marL="0" marR="0" lvl="0" indent="0" algn="l" defTabSz="457076" rtl="0" eaLnBrk="1" fontAlgn="base" latinLnBrk="0" hangingPunct="1">
              <a:lnSpc>
                <a:spcPts val="1100"/>
              </a:lnSpc>
              <a:spcBef>
                <a:spcPct val="0"/>
              </a:spcBef>
              <a:spcAft>
                <a:spcPct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t>
            </a:r>
          </a:p>
          <a:p>
            <a:pPr marL="0" marR="0" lvl="0" indent="0" algn="l" defTabSz="457076" rtl="0" eaLnBrk="1" fontAlgn="base" latinLnBrk="0" hangingPunct="1">
              <a:lnSpc>
                <a:spcPts val="1100"/>
              </a:lnSpc>
              <a:spcBef>
                <a:spcPct val="0"/>
              </a:spcBef>
              <a:spcAft>
                <a:spcPct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Aalto </a:t>
            </a:r>
            <a:r>
              <a:rPr kumimoji="0" lang="fi-FI" sz="1000" b="0" i="0" u="none" strike="noStrike" kern="1200" cap="none" spc="0" normalizeH="0" baseline="0" noProof="0" dirty="0" err="1">
                <a:ln>
                  <a:noFill/>
                </a:ln>
                <a:solidFill>
                  <a:prstClr val="black"/>
                </a:solidFill>
                <a:effectLst/>
                <a:uLnTx/>
                <a:uFillTx/>
                <a:latin typeface="Helvetica Ohut" charset="0"/>
                <a:ea typeface="ＭＳ Ｐゴシック" charset="0"/>
                <a:cs typeface="Helvetica Ohut" charset="0"/>
              </a:rPr>
              <a:t>Neuroimaging</a:t>
            </a: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(ANI) </a:t>
            </a:r>
            <a:r>
              <a:rPr kumimoji="0" lang="fi-FI" sz="1000" b="0" i="0" u="none" strike="noStrike" kern="1200" cap="none" spc="0" normalizeH="0" baseline="0" noProof="0" dirty="0" err="1">
                <a:ln>
                  <a:noFill/>
                </a:ln>
                <a:solidFill>
                  <a:prstClr val="black"/>
                </a:solidFill>
                <a:effectLst/>
                <a:uLnTx/>
                <a:uFillTx/>
                <a:latin typeface="Helvetica Ohut" charset="0"/>
                <a:ea typeface="ＭＳ Ｐゴシック" charset="0"/>
                <a:cs typeface="Helvetica Ohut" charset="0"/>
              </a:rPr>
              <a:t>brain</a:t>
            </a: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t>
            </a:r>
            <a:r>
              <a:rPr kumimoji="0" lang="fi-FI" sz="1000" b="0" i="0" u="none" strike="noStrike" kern="1200" cap="none" spc="0" normalizeH="0" baseline="0" noProof="0" dirty="0" err="1">
                <a:ln>
                  <a:noFill/>
                </a:ln>
                <a:solidFill>
                  <a:prstClr val="black"/>
                </a:solidFill>
                <a:effectLst/>
                <a:uLnTx/>
                <a:uFillTx/>
                <a:latin typeface="Helvetica Ohut" charset="0"/>
                <a:ea typeface="ＭＳ Ｐゴシック" charset="0"/>
                <a:cs typeface="Helvetica Ohut" charset="0"/>
              </a:rPr>
              <a:t>research</a:t>
            </a:r>
            <a:endPar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endParaRPr>
          </a:p>
          <a:p>
            <a:pPr marL="0" marR="0" lvl="0" indent="0" algn="l" defTabSz="457076" rtl="0" eaLnBrk="1" fontAlgn="base" latinLnBrk="0" hangingPunct="1">
              <a:lnSpc>
                <a:spcPts val="1100"/>
              </a:lnSpc>
              <a:spcBef>
                <a:spcPct val="0"/>
              </a:spcBef>
              <a:spcAft>
                <a:spcPct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rPr>
              <a:t> </a:t>
            </a:r>
            <a:endParaRPr kumimoji="0" lang="fi-FI" sz="900" b="0" i="0" u="none" strike="noStrike" kern="1200" cap="none" spc="0" normalizeH="0" baseline="0" noProof="0" dirty="0">
              <a:ln>
                <a:noFill/>
              </a:ln>
              <a:solidFill>
                <a:prstClr val="black"/>
              </a:solidFill>
              <a:effectLst/>
              <a:uLnTx/>
              <a:uFillTx/>
              <a:latin typeface="Helvetica Ohut" charset="0"/>
              <a:ea typeface="ＭＳ Ｐゴシック" charset="0"/>
              <a:cs typeface="Helvetica Ohut" charset="0"/>
            </a:endParaRPr>
          </a:p>
        </p:txBody>
      </p:sp>
      <p:sp>
        <p:nvSpPr>
          <p:cNvPr id="10" name="Rectangle 9"/>
          <p:cNvSpPr/>
          <p:nvPr/>
        </p:nvSpPr>
        <p:spPr>
          <a:xfrm>
            <a:off x="6252870" y="483544"/>
            <a:ext cx="144016" cy="72008"/>
          </a:xfrm>
          <a:prstGeom prst="rect">
            <a:avLst/>
          </a:prstGeom>
          <a:solidFill>
            <a:srgbClr val="D8A625"/>
          </a:solidFill>
          <a:ln>
            <a:noFill/>
          </a:ln>
          <a:effectLst/>
        </p:spPr>
        <p:style>
          <a:lnRef idx="1">
            <a:schemeClr val="accent1"/>
          </a:lnRef>
          <a:fillRef idx="3">
            <a:schemeClr val="accent1"/>
          </a:fillRef>
          <a:effectRef idx="2">
            <a:schemeClr val="accent1"/>
          </a:effectRef>
          <a:fontRef idx="minor">
            <a:schemeClr val="lt1"/>
          </a:fontRef>
        </p:style>
        <p:txBody>
          <a:bodyPr lIns="91414" tIns="45708" rIns="91414" bIns="45708" rtlCol="0" anchor="ctr"/>
          <a:lstStyle/>
          <a:p>
            <a:pPr marL="0" marR="0" lvl="0" indent="0" algn="ctr" defTabSz="457076"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Helvetica Normaali" charset="0"/>
              <a:ea typeface="+mn-ea"/>
              <a:cs typeface="+mn-cs"/>
            </a:endParaRPr>
          </a:p>
        </p:txBody>
      </p:sp>
      <p:sp>
        <p:nvSpPr>
          <p:cNvPr id="33" name="Rectangle 32"/>
          <p:cNvSpPr/>
          <p:nvPr/>
        </p:nvSpPr>
        <p:spPr>
          <a:xfrm>
            <a:off x="6252870" y="771580"/>
            <a:ext cx="144016" cy="72008"/>
          </a:xfrm>
          <a:prstGeom prst="rect">
            <a:avLst/>
          </a:prstGeom>
          <a:solidFill>
            <a:srgbClr val="C51F2A"/>
          </a:solidFill>
          <a:ln>
            <a:noFill/>
          </a:ln>
          <a:effectLst/>
        </p:spPr>
        <p:style>
          <a:lnRef idx="1">
            <a:schemeClr val="accent1"/>
          </a:lnRef>
          <a:fillRef idx="3">
            <a:schemeClr val="accent1"/>
          </a:fillRef>
          <a:effectRef idx="2">
            <a:schemeClr val="accent1"/>
          </a:effectRef>
          <a:fontRef idx="minor">
            <a:schemeClr val="lt1"/>
          </a:fontRef>
        </p:style>
        <p:txBody>
          <a:bodyPr lIns="91414" tIns="45708" rIns="91414" bIns="45708" rtlCol="0" anchor="ctr"/>
          <a:lstStyle/>
          <a:p>
            <a:pPr marL="0" marR="0" lvl="0" indent="0" algn="ctr" defTabSz="457076"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Helvetica Normaali" charset="0"/>
              <a:ea typeface="+mn-ea"/>
              <a:cs typeface="+mn-cs"/>
            </a:endParaRPr>
          </a:p>
        </p:txBody>
      </p:sp>
      <p:sp>
        <p:nvSpPr>
          <p:cNvPr id="45" name="Shape 92"/>
          <p:cNvSpPr/>
          <p:nvPr/>
        </p:nvSpPr>
        <p:spPr>
          <a:xfrm>
            <a:off x="1745091" y="828580"/>
            <a:ext cx="851056" cy="304206"/>
          </a:xfrm>
          <a:prstGeom prst="rect">
            <a:avLst/>
          </a:prstGeom>
          <a:ln w="12700">
            <a:miter lim="400000"/>
          </a:ln>
          <a:extLst>
            <a:ext uri="{C572A759-6A51-4108-AA02-DFA0A04FC94B}">
              <ma14:wrappingTextBoxFlag xmlns="" xmlns:ma14="http://schemas.microsoft.com/office/mac/drawingml/2011/main" val="1"/>
            </a:ext>
          </a:extLst>
        </p:spPr>
        <p:txBody>
          <a:bodyPr wrap="square" lIns="33157" tIns="33157" rIns="33157" bIns="33157" anchor="ctr">
            <a:spAutoFit/>
          </a:bodyPr>
          <a:lstStyle/>
          <a:p>
            <a:pPr marL="0" marR="0" lvl="0" indent="0" algn="ctr" defTabSz="381313" rtl="0" eaLnBrk="1" fontAlgn="base" latinLnBrk="0" hangingPunct="1">
              <a:lnSpc>
                <a:spcPts val="900"/>
              </a:lnSpc>
              <a:spcBef>
                <a:spcPct val="0"/>
              </a:spcBef>
              <a:spcAft>
                <a:spcPct val="0"/>
              </a:spcAft>
              <a:buClrTx/>
              <a:buSzTx/>
              <a:buFontTx/>
              <a:buNone/>
              <a:tabLst/>
              <a:defRPr sz="1800">
                <a:solidFill>
                  <a:srgbClr val="000000"/>
                </a:solidFill>
              </a:defRPr>
            </a:pPr>
            <a:r>
              <a:rPr kumimoji="0" lang="fi-FI" sz="1000" b="0" i="0" u="none" strike="noStrike" kern="0" cap="none" spc="0" normalizeH="0" baseline="0" noProof="0" dirty="0">
                <a:ln>
                  <a:noFill/>
                </a:ln>
                <a:solidFill>
                  <a:srgbClr val="0000FF"/>
                </a:solidFill>
                <a:effectLst>
                  <a:glow rad="114300">
                    <a:prstClr val="white">
                      <a:alpha val="39000"/>
                    </a:prstClr>
                  </a:glow>
                </a:effectLst>
                <a:uLnTx/>
                <a:uFillTx/>
                <a:latin typeface="Helvetica Ohut" charset="0"/>
                <a:ea typeface="Helvetica Ohut" charset="0"/>
                <a:cs typeface="Helvetica Ohut" charset="0"/>
                <a:sym typeface="Gill Sans Light"/>
              </a:rPr>
              <a:t>Industrial internet </a:t>
            </a:r>
          </a:p>
        </p:txBody>
      </p:sp>
      <p:cxnSp>
        <p:nvCxnSpPr>
          <p:cNvPr id="48" name="Straight Connector 47"/>
          <p:cNvCxnSpPr>
            <a:stCxn id="50" idx="2"/>
            <a:endCxn id="49" idx="3"/>
          </p:cNvCxnSpPr>
          <p:nvPr/>
        </p:nvCxnSpPr>
        <p:spPr>
          <a:xfrm flipH="1">
            <a:off x="834099" y="2831268"/>
            <a:ext cx="613961" cy="577817"/>
          </a:xfrm>
          <a:prstGeom prst="line">
            <a:avLst/>
          </a:prstGeom>
          <a:noFill/>
          <a:ln w="3175" cap="flat" cmpd="sng">
            <a:solidFill>
              <a:srgbClr val="000000"/>
            </a:solidFill>
            <a:prstDash val="solid"/>
            <a:miter lim="400000"/>
          </a:ln>
          <a:effectLst/>
        </p:spPr>
        <p:style>
          <a:lnRef idx="0">
            <a:scrgbClr r="0" g="0" b="0"/>
          </a:lnRef>
          <a:fillRef idx="0">
            <a:scrgbClr r="0" g="0" b="0"/>
          </a:fillRef>
          <a:effectRef idx="0">
            <a:scrgbClr r="0" g="0" b="0"/>
          </a:effectRef>
          <a:fontRef idx="none"/>
        </p:style>
      </p:cxnSp>
      <p:sp>
        <p:nvSpPr>
          <p:cNvPr id="49" name="Shape 92"/>
          <p:cNvSpPr/>
          <p:nvPr/>
        </p:nvSpPr>
        <p:spPr>
          <a:xfrm>
            <a:off x="171772" y="3141501"/>
            <a:ext cx="662327" cy="535167"/>
          </a:xfrm>
          <a:prstGeom prst="rect">
            <a:avLst/>
          </a:prstGeom>
          <a:ln w="12700">
            <a:miter lim="400000"/>
          </a:ln>
          <a:extLst>
            <a:ext uri="{C572A759-6A51-4108-AA02-DFA0A04FC94B}">
              <ma14:wrappingTextBoxFlag xmlns="" xmlns:ma14="http://schemas.microsoft.com/office/mac/drawingml/2011/main" val="1"/>
            </a:ext>
          </a:extLst>
        </p:spPr>
        <p:txBody>
          <a:bodyPr wrap="square" lIns="33157" tIns="33157" rIns="33157" bIns="33157" anchor="ctr">
            <a:spAutoFit/>
          </a:bodyPr>
          <a:lstStyle/>
          <a:p>
            <a:pPr marL="0" marR="0" lvl="0" indent="0" algn="r" defTabSz="381313" rtl="0" eaLnBrk="1" fontAlgn="base" latinLnBrk="0" hangingPunct="1">
              <a:lnSpc>
                <a:spcPts val="900"/>
              </a:lnSpc>
              <a:spcBef>
                <a:spcPct val="0"/>
              </a:spcBef>
              <a:spcAft>
                <a:spcPct val="0"/>
              </a:spcAft>
              <a:buClrTx/>
              <a:buSzTx/>
              <a:buFontTx/>
              <a:buNone/>
              <a:tabLst/>
              <a:defRPr sz="1800">
                <a:solidFill>
                  <a:srgbClr val="000000"/>
                </a:solidFill>
              </a:defRPr>
            </a:pPr>
            <a:r>
              <a:rPr kumimoji="0" lang="fi-FI" sz="1000" b="0" i="0" u="none" strike="noStrike" kern="0" cap="none" spc="0" normalizeH="0" baseline="0" noProof="0" dirty="0" err="1">
                <a:ln>
                  <a:noFill/>
                </a:ln>
                <a:solidFill>
                  <a:srgbClr val="0000FF"/>
                </a:solidFill>
                <a:effectLst>
                  <a:glow rad="114300">
                    <a:prstClr val="white">
                      <a:alpha val="39000"/>
                    </a:prstClr>
                  </a:glow>
                </a:effectLst>
                <a:uLnTx/>
                <a:uFillTx/>
                <a:latin typeface="Helvetica Ohut" charset="0"/>
                <a:ea typeface="Helvetica Ohut" charset="0"/>
                <a:cs typeface="Helvetica Ohut" charset="0"/>
                <a:sym typeface="Gill Sans Light"/>
              </a:rPr>
              <a:t>Nano-scale</a:t>
            </a:r>
            <a:r>
              <a:rPr kumimoji="0" lang="fi-FI" sz="1000" b="0" i="0" u="none" strike="noStrike" kern="0" cap="none" spc="0" normalizeH="0" baseline="0" noProof="0" dirty="0">
                <a:ln>
                  <a:noFill/>
                </a:ln>
                <a:solidFill>
                  <a:srgbClr val="0000FF"/>
                </a:solidFill>
                <a:effectLst>
                  <a:glow rad="114300">
                    <a:prstClr val="white">
                      <a:alpha val="39000"/>
                    </a:prstClr>
                  </a:glow>
                </a:effectLst>
                <a:uLnTx/>
                <a:uFillTx/>
                <a:latin typeface="Helvetica Ohut" charset="0"/>
                <a:ea typeface="Helvetica Ohut" charset="0"/>
                <a:cs typeface="Helvetica Ohut" charset="0"/>
                <a:sym typeface="Gill Sans Light"/>
              </a:rPr>
              <a:t> </a:t>
            </a:r>
            <a:r>
              <a:rPr kumimoji="0" lang="fi-FI" sz="1000" b="0" i="0" u="none" strike="noStrike" kern="0" cap="none" spc="0" normalizeH="0" baseline="0" noProof="0" dirty="0" err="1">
                <a:ln>
                  <a:noFill/>
                </a:ln>
                <a:solidFill>
                  <a:srgbClr val="0000FF"/>
                </a:solidFill>
                <a:effectLst>
                  <a:glow rad="114300">
                    <a:prstClr val="white">
                      <a:alpha val="39000"/>
                    </a:prstClr>
                  </a:glow>
                </a:effectLst>
                <a:uLnTx/>
                <a:uFillTx/>
                <a:latin typeface="Helvetica Ohut" charset="0"/>
                <a:ea typeface="Helvetica Ohut" charset="0"/>
                <a:cs typeface="Helvetica Ohut" charset="0"/>
                <a:sym typeface="Gill Sans Light"/>
              </a:rPr>
              <a:t>physics</a:t>
            </a:r>
            <a:endParaRPr kumimoji="0" lang="fi-FI" sz="1000" b="0" i="0" u="none" strike="noStrike" kern="0" cap="none" spc="0" normalizeH="0" baseline="0" noProof="0" dirty="0">
              <a:ln>
                <a:noFill/>
              </a:ln>
              <a:solidFill>
                <a:srgbClr val="0000FF"/>
              </a:solidFill>
              <a:effectLst>
                <a:glow rad="114300">
                  <a:prstClr val="white">
                    <a:alpha val="39000"/>
                  </a:prstClr>
                </a:glow>
              </a:effectLst>
              <a:uLnTx/>
              <a:uFillTx/>
              <a:latin typeface="Helvetica Ohut" charset="0"/>
              <a:ea typeface="Helvetica Ohut" charset="0"/>
              <a:cs typeface="Helvetica Ohut" charset="0"/>
              <a:sym typeface="Gill Sans Light"/>
            </a:endParaRPr>
          </a:p>
          <a:p>
            <a:pPr marL="0" marR="0" lvl="0" indent="0" algn="r" defTabSz="381313" rtl="0" eaLnBrk="1" fontAlgn="base" latinLnBrk="0" hangingPunct="1">
              <a:lnSpc>
                <a:spcPts val="900"/>
              </a:lnSpc>
              <a:spcBef>
                <a:spcPct val="0"/>
              </a:spcBef>
              <a:spcAft>
                <a:spcPct val="0"/>
              </a:spcAft>
              <a:buClrTx/>
              <a:buSzTx/>
              <a:buFontTx/>
              <a:buNone/>
              <a:tabLst/>
              <a:defRPr sz="1800">
                <a:solidFill>
                  <a:srgbClr val="000000"/>
                </a:solidFill>
              </a:defRPr>
            </a:pPr>
            <a:endParaRPr kumimoji="0" lang="fi-FI" sz="1000" b="0" i="0" u="none" strike="noStrike" kern="0" cap="none" spc="0" normalizeH="0" baseline="0" noProof="0" dirty="0">
              <a:ln>
                <a:noFill/>
              </a:ln>
              <a:solidFill>
                <a:srgbClr val="0000FF"/>
              </a:solidFill>
              <a:effectLst>
                <a:glow rad="114300">
                  <a:prstClr val="white">
                    <a:alpha val="39000"/>
                  </a:prstClr>
                </a:glow>
              </a:effectLst>
              <a:uLnTx/>
              <a:uFillTx/>
              <a:latin typeface="Helvetica Ohut" charset="0"/>
              <a:ea typeface="Helvetica Ohut" charset="0"/>
              <a:cs typeface="Helvetica Ohut" charset="0"/>
              <a:sym typeface="Gill Sans Light"/>
            </a:endParaRPr>
          </a:p>
        </p:txBody>
      </p:sp>
      <p:sp>
        <p:nvSpPr>
          <p:cNvPr id="50" name="Oval 49"/>
          <p:cNvSpPr/>
          <p:nvPr/>
        </p:nvSpPr>
        <p:spPr>
          <a:xfrm rot="20070143">
            <a:off x="1351288" y="1941934"/>
            <a:ext cx="1987160" cy="923247"/>
          </a:xfrm>
          <a:prstGeom prst="ellipse">
            <a:avLst/>
          </a:prstGeom>
          <a:solidFill>
            <a:schemeClr val="accent5">
              <a:alpha val="28000"/>
            </a:schemeClr>
          </a:solidFill>
          <a:ln w="3175" cap="flat" cmpd="sng">
            <a:solidFill>
              <a:srgbClr val="FFFFFF"/>
            </a:solidFill>
            <a:prstDash val="sysDash"/>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85" tIns="50785" rIns="50785" bIns="50785" numCol="1" spcCol="38089" rtlCol="0" anchor="ctr">
            <a:spAutoFit/>
          </a:bodyPr>
          <a:lstStyle/>
          <a:p>
            <a:pPr marL="0" marR="0" lvl="0" indent="0" algn="ctr" defTabSz="584044" rtl="0" eaLnBrk="1" fontAlgn="base" latinLnBrk="1"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Helvetica Ohut" charset="0"/>
              <a:ea typeface="Helvetica Ohut" charset="0"/>
              <a:cs typeface="Helvetica Ohut" charset="0"/>
              <a:sym typeface="Gill Sans Light"/>
            </a:endParaRPr>
          </a:p>
        </p:txBody>
      </p:sp>
      <p:sp>
        <p:nvSpPr>
          <p:cNvPr id="54" name="Shape 92"/>
          <p:cNvSpPr/>
          <p:nvPr/>
        </p:nvSpPr>
        <p:spPr>
          <a:xfrm>
            <a:off x="5212157" y="3358078"/>
            <a:ext cx="1315554" cy="188790"/>
          </a:xfrm>
          <a:prstGeom prst="rect">
            <a:avLst/>
          </a:prstGeom>
          <a:ln w="12700">
            <a:miter lim="400000"/>
          </a:ln>
          <a:extLst>
            <a:ext uri="{C572A759-6A51-4108-AA02-DFA0A04FC94B}">
              <ma14:wrappingTextBoxFlag xmlns="" xmlns:ma14="http://schemas.microsoft.com/office/mac/drawingml/2011/main" val="1"/>
            </a:ext>
          </a:extLst>
        </p:spPr>
        <p:txBody>
          <a:bodyPr wrap="square" lIns="33157" tIns="33157" rIns="33157" bIns="33157" anchor="ctr">
            <a:spAutoFit/>
          </a:bodyPr>
          <a:lstStyle/>
          <a:p>
            <a:pPr marL="0" marR="0" lvl="0" indent="0" algn="l" defTabSz="381313" rtl="0" eaLnBrk="1" fontAlgn="base" latinLnBrk="0" hangingPunct="1">
              <a:lnSpc>
                <a:spcPts val="900"/>
              </a:lnSpc>
              <a:spcBef>
                <a:spcPct val="0"/>
              </a:spcBef>
              <a:spcAft>
                <a:spcPct val="0"/>
              </a:spcAft>
              <a:buClrTx/>
              <a:buSzTx/>
              <a:buFontTx/>
              <a:buNone/>
              <a:tabLst/>
              <a:defRPr sz="1800">
                <a:solidFill>
                  <a:srgbClr val="000000"/>
                </a:solidFill>
              </a:defRPr>
            </a:pPr>
            <a:r>
              <a:rPr kumimoji="0" lang="fi-FI" sz="1000" b="0" i="0" u="none" strike="noStrike" kern="0" cap="none" spc="0" normalizeH="0" baseline="0" noProof="0" dirty="0" err="1">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rPr>
              <a:t>Arts</a:t>
            </a:r>
            <a:r>
              <a:rPr kumimoji="0" lang="fi-FI" sz="1000" b="0" i="0" u="none" strike="noStrike" kern="0" cap="none" spc="0" normalizeH="0" baseline="0" noProof="0" dirty="0">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rPr>
              <a:t> &amp; design </a:t>
            </a:r>
          </a:p>
        </p:txBody>
      </p:sp>
      <p:sp>
        <p:nvSpPr>
          <p:cNvPr id="55" name="Oval 54"/>
          <p:cNvSpPr/>
          <p:nvPr/>
        </p:nvSpPr>
        <p:spPr>
          <a:xfrm rot="3128562">
            <a:off x="2613569" y="2204954"/>
            <a:ext cx="1275232" cy="923290"/>
          </a:xfrm>
          <a:prstGeom prst="ellipse">
            <a:avLst/>
          </a:prstGeom>
          <a:solidFill>
            <a:srgbClr val="EFC002">
              <a:alpha val="48000"/>
            </a:srgbClr>
          </a:solidFill>
          <a:ln w="3175" cap="flat" cmpd="sng">
            <a:solidFill>
              <a:srgbClr val="FFFFFF"/>
            </a:solidFill>
            <a:prstDash val="sysDash"/>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85" tIns="50785" rIns="50785" bIns="50785" numCol="1" spcCol="38089" rtlCol="0" anchor="ctr">
            <a:spAutoFit/>
          </a:bodyPr>
          <a:lstStyle/>
          <a:p>
            <a:pPr marL="0" marR="0" lvl="0" indent="0" algn="ctr" defTabSz="584044" rtl="0" eaLnBrk="1" fontAlgn="base" latinLnBrk="1"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Helvetica Ohut" charset="0"/>
              <a:ea typeface="Helvetica Ohut" charset="0"/>
              <a:cs typeface="Helvetica Ohut" charset="0"/>
              <a:sym typeface="Gill Sans Light"/>
            </a:endParaRPr>
          </a:p>
        </p:txBody>
      </p:sp>
      <p:sp>
        <p:nvSpPr>
          <p:cNvPr id="56" name="Oval 55"/>
          <p:cNvSpPr/>
          <p:nvPr/>
        </p:nvSpPr>
        <p:spPr>
          <a:xfrm rot="12267877">
            <a:off x="1280537" y="2675539"/>
            <a:ext cx="2263319" cy="923247"/>
          </a:xfrm>
          <a:prstGeom prst="ellipse">
            <a:avLst/>
          </a:prstGeom>
          <a:solidFill>
            <a:srgbClr val="CC66FF">
              <a:alpha val="28000"/>
            </a:srgbClr>
          </a:solidFill>
          <a:ln w="3175" cap="flat" cmpd="sng">
            <a:solidFill>
              <a:srgbClr val="FFFFFF"/>
            </a:solidFill>
            <a:prstDash val="sysDash"/>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85" tIns="50785" rIns="50785" bIns="50785" numCol="1" spcCol="38089" rtlCol="0" anchor="ctr">
            <a:spAutoFit/>
          </a:bodyPr>
          <a:lstStyle/>
          <a:p>
            <a:pPr marL="0" marR="0" lvl="0" indent="0" algn="ctr" defTabSz="584044" rtl="0" eaLnBrk="1" fontAlgn="base" latinLnBrk="1"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Helvetica Ohut" charset="0"/>
              <a:ea typeface="Helvetica Ohut" charset="0"/>
              <a:cs typeface="Helvetica Ohut" charset="0"/>
              <a:sym typeface="Gill Sans Light"/>
            </a:endParaRPr>
          </a:p>
        </p:txBody>
      </p:sp>
      <p:cxnSp>
        <p:nvCxnSpPr>
          <p:cNvPr id="57" name="Straight Connector 56"/>
          <p:cNvCxnSpPr>
            <a:stCxn id="58" idx="1"/>
            <a:endCxn id="56" idx="3"/>
          </p:cNvCxnSpPr>
          <p:nvPr/>
        </p:nvCxnSpPr>
        <p:spPr>
          <a:xfrm flipH="1" flipV="1">
            <a:off x="3275736" y="3171441"/>
            <a:ext cx="659273" cy="1248465"/>
          </a:xfrm>
          <a:prstGeom prst="line">
            <a:avLst/>
          </a:prstGeom>
          <a:noFill/>
          <a:ln w="3175" cap="flat" cmpd="sng">
            <a:solidFill>
              <a:srgbClr val="FFFFFF"/>
            </a:solidFill>
            <a:prstDash val="solid"/>
            <a:miter lim="400000"/>
          </a:ln>
          <a:effectLst/>
        </p:spPr>
        <p:style>
          <a:lnRef idx="0">
            <a:scrgbClr r="0" g="0" b="0"/>
          </a:lnRef>
          <a:fillRef idx="0">
            <a:scrgbClr r="0" g="0" b="0"/>
          </a:fillRef>
          <a:effectRef idx="0">
            <a:scrgbClr r="0" g="0" b="0"/>
          </a:effectRef>
          <a:fontRef idx="none"/>
        </p:style>
      </p:cxnSp>
      <p:sp>
        <p:nvSpPr>
          <p:cNvPr id="58" name="Shape 92"/>
          <p:cNvSpPr/>
          <p:nvPr/>
        </p:nvSpPr>
        <p:spPr>
          <a:xfrm>
            <a:off x="3935009" y="4152322"/>
            <a:ext cx="1315554" cy="535167"/>
          </a:xfrm>
          <a:prstGeom prst="rect">
            <a:avLst/>
          </a:prstGeom>
          <a:ln w="12700">
            <a:miter lim="400000"/>
          </a:ln>
          <a:extLst>
            <a:ext uri="{C572A759-6A51-4108-AA02-DFA0A04FC94B}">
              <ma14:wrappingTextBoxFlag xmlns="" xmlns:ma14="http://schemas.microsoft.com/office/mac/drawingml/2011/main" val="1"/>
            </a:ext>
          </a:extLst>
        </p:spPr>
        <p:txBody>
          <a:bodyPr wrap="square" lIns="33157" tIns="33157" rIns="33157" bIns="33157" anchor="ctr">
            <a:spAutoFit/>
          </a:bodyPr>
          <a:lstStyle/>
          <a:p>
            <a:pPr marL="0" marR="0" lvl="0" indent="0" algn="l" defTabSz="381313" rtl="0" eaLnBrk="1" fontAlgn="base" latinLnBrk="0" hangingPunct="1">
              <a:lnSpc>
                <a:spcPts val="900"/>
              </a:lnSpc>
              <a:spcBef>
                <a:spcPct val="0"/>
              </a:spcBef>
              <a:spcAft>
                <a:spcPct val="0"/>
              </a:spcAft>
              <a:buClrTx/>
              <a:buSzTx/>
              <a:buFontTx/>
              <a:buNone/>
              <a:tabLst/>
              <a:defRPr sz="1800">
                <a:solidFill>
                  <a:srgbClr val="000000"/>
                </a:solidFill>
              </a:defRPr>
            </a:pPr>
            <a:r>
              <a:rPr kumimoji="0" lang="fi-FI" sz="1000" b="0" i="0" u="none" strike="noStrike" kern="0" cap="none" spc="0" normalizeH="0" baseline="0" noProof="0" dirty="0" err="1">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rPr>
              <a:t>Materials</a:t>
            </a:r>
            <a:r>
              <a:rPr kumimoji="0" lang="fi-FI" sz="1000" b="0" i="0" u="none" strike="noStrike" kern="0" cap="none" spc="0" normalizeH="0" baseline="0" noProof="0" dirty="0">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rPr>
              <a:t> and </a:t>
            </a:r>
            <a:r>
              <a:rPr kumimoji="0" lang="fi-FI" sz="1000" b="0" i="0" u="none" strike="noStrike" kern="0" cap="none" spc="0" normalizeH="0" baseline="0" noProof="0" dirty="0" err="1">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rPr>
              <a:t>sustainable</a:t>
            </a:r>
            <a:r>
              <a:rPr kumimoji="0" lang="fi-FI" sz="1000" b="0" i="0" u="none" strike="noStrike" kern="0" cap="none" spc="0" normalizeH="0" baseline="0" noProof="0" dirty="0">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rPr>
              <a:t> </a:t>
            </a:r>
            <a:r>
              <a:rPr kumimoji="0" lang="fi-FI" sz="1000" b="0" i="0" u="none" strike="noStrike" kern="0" cap="none" spc="0" normalizeH="0" baseline="0" noProof="0" dirty="0" err="1">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rPr>
              <a:t>use</a:t>
            </a:r>
            <a:r>
              <a:rPr kumimoji="0" lang="fi-FI" sz="1000" b="0" i="0" u="none" strike="noStrike" kern="0" cap="none" spc="0" normalizeH="0" baseline="0" noProof="0" dirty="0">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rPr>
              <a:t> of </a:t>
            </a:r>
            <a:r>
              <a:rPr kumimoji="0" lang="fi-FI" sz="1000" b="0" i="0" u="none" strike="noStrike" kern="0" cap="none" spc="0" normalizeH="0" baseline="0" noProof="0" dirty="0" err="1">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rPr>
              <a:t>resources</a:t>
            </a:r>
            <a:endParaRPr kumimoji="0" lang="fi-FI" sz="1000" b="0" i="0" u="none" strike="noStrike" kern="0" cap="none" spc="0" normalizeH="0" baseline="0" noProof="0" dirty="0">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endParaRPr>
          </a:p>
          <a:p>
            <a:pPr marL="0" marR="0" lvl="0" indent="0" algn="l" defTabSz="381313" rtl="0" eaLnBrk="1" fontAlgn="base" latinLnBrk="0" hangingPunct="1">
              <a:lnSpc>
                <a:spcPts val="900"/>
              </a:lnSpc>
              <a:spcBef>
                <a:spcPct val="0"/>
              </a:spcBef>
              <a:spcAft>
                <a:spcPct val="0"/>
              </a:spcAft>
              <a:buClrTx/>
              <a:buSzTx/>
              <a:buFontTx/>
              <a:buNone/>
              <a:tabLst/>
              <a:defRPr sz="1800">
                <a:solidFill>
                  <a:srgbClr val="000000"/>
                </a:solidFill>
              </a:defRPr>
            </a:pPr>
            <a:endParaRPr kumimoji="0" lang="fi-FI" sz="1000" b="0" i="0" u="none" strike="noStrike" kern="0" cap="none" spc="0" normalizeH="0" baseline="0" noProof="0" dirty="0">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endParaRPr>
          </a:p>
        </p:txBody>
      </p:sp>
      <p:sp>
        <p:nvSpPr>
          <p:cNvPr id="59" name="Shape 92"/>
          <p:cNvSpPr/>
          <p:nvPr/>
        </p:nvSpPr>
        <p:spPr>
          <a:xfrm>
            <a:off x="4462989" y="2262507"/>
            <a:ext cx="1046933" cy="535167"/>
          </a:xfrm>
          <a:prstGeom prst="rect">
            <a:avLst/>
          </a:prstGeom>
          <a:ln w="12700">
            <a:miter lim="400000"/>
          </a:ln>
          <a:extLst>
            <a:ext uri="{C572A759-6A51-4108-AA02-DFA0A04FC94B}">
              <ma14:wrappingTextBoxFlag xmlns="" xmlns:ma14="http://schemas.microsoft.com/office/mac/drawingml/2011/main" val="1"/>
            </a:ext>
          </a:extLst>
        </p:spPr>
        <p:txBody>
          <a:bodyPr wrap="square" lIns="33157" tIns="33157" rIns="33157" bIns="33157" anchor="ctr">
            <a:spAutoFit/>
          </a:bodyPr>
          <a:lstStyle/>
          <a:p>
            <a:pPr marL="0" marR="0" lvl="0" indent="0" algn="l" defTabSz="381313" rtl="0" eaLnBrk="1" fontAlgn="base" latinLnBrk="0" hangingPunct="1">
              <a:lnSpc>
                <a:spcPts val="900"/>
              </a:lnSpc>
              <a:spcBef>
                <a:spcPct val="0"/>
              </a:spcBef>
              <a:spcAft>
                <a:spcPct val="0"/>
              </a:spcAft>
              <a:buClrTx/>
              <a:buSzTx/>
              <a:buFontTx/>
              <a:buNone/>
              <a:tabLst/>
              <a:defRPr sz="1800">
                <a:solidFill>
                  <a:srgbClr val="000000"/>
                </a:solidFill>
              </a:defRPr>
            </a:pPr>
            <a:r>
              <a:rPr kumimoji="0" lang="fi-FI" sz="1000" b="0" i="0" u="none" strike="noStrike" kern="0" cap="none" spc="0" normalizeH="0" baseline="0" noProof="0" dirty="0" err="1">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rPr>
              <a:t>Human-centered</a:t>
            </a:r>
            <a:r>
              <a:rPr kumimoji="0" lang="fi-FI" sz="1000" b="0" i="0" u="none" strike="noStrike" kern="0" cap="none" spc="0" normalizeH="0" baseline="0" noProof="0" dirty="0">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rPr>
              <a:t> </a:t>
            </a:r>
            <a:r>
              <a:rPr kumimoji="0" lang="fi-FI" sz="1000" b="0" i="0" u="none" strike="noStrike" kern="0" cap="none" spc="0" normalizeH="0" baseline="0" noProof="0" dirty="0" err="1">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rPr>
              <a:t>living</a:t>
            </a:r>
            <a:r>
              <a:rPr kumimoji="0" lang="fi-FI" sz="1000" b="0" i="0" u="none" strike="noStrike" kern="0" cap="none" spc="0" normalizeH="0" baseline="0" noProof="0" dirty="0">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rPr>
              <a:t> </a:t>
            </a:r>
            <a:r>
              <a:rPr kumimoji="0" lang="fi-FI" sz="1000" b="0" i="0" u="none" strike="noStrike" kern="0" cap="none" spc="0" normalizeH="0" baseline="0" noProof="0" dirty="0" err="1">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rPr>
              <a:t>environments</a:t>
            </a:r>
            <a:endParaRPr kumimoji="0" lang="fi-FI" sz="1000" b="0" i="0" u="none" strike="noStrike" kern="0" cap="none" spc="0" normalizeH="0" baseline="0" noProof="0" dirty="0">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endParaRPr>
          </a:p>
          <a:p>
            <a:pPr marL="0" marR="0" lvl="0" indent="0" algn="l" defTabSz="381313" rtl="0" eaLnBrk="1" fontAlgn="base" latinLnBrk="0" hangingPunct="1">
              <a:lnSpc>
                <a:spcPts val="900"/>
              </a:lnSpc>
              <a:spcBef>
                <a:spcPct val="0"/>
              </a:spcBef>
              <a:spcAft>
                <a:spcPct val="0"/>
              </a:spcAft>
              <a:buClrTx/>
              <a:buSzTx/>
              <a:buFontTx/>
              <a:buNone/>
              <a:tabLst/>
              <a:defRPr sz="1800">
                <a:solidFill>
                  <a:srgbClr val="000000"/>
                </a:solidFill>
              </a:defRPr>
            </a:pPr>
            <a:endParaRPr kumimoji="0" lang="fi-FI" sz="1000" b="0" i="0" u="none" strike="noStrike" kern="0" cap="none" spc="0" normalizeH="0" baseline="0" noProof="0" dirty="0">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endParaRPr>
          </a:p>
        </p:txBody>
      </p:sp>
      <p:cxnSp>
        <p:nvCxnSpPr>
          <p:cNvPr id="63" name="Straight Connector 62"/>
          <p:cNvCxnSpPr>
            <a:stCxn id="59" idx="1"/>
            <a:endCxn id="66" idx="5"/>
          </p:cNvCxnSpPr>
          <p:nvPr/>
        </p:nvCxnSpPr>
        <p:spPr>
          <a:xfrm flipH="1" flipV="1">
            <a:off x="3785979" y="2359269"/>
            <a:ext cx="677010" cy="170822"/>
          </a:xfrm>
          <a:prstGeom prst="line">
            <a:avLst/>
          </a:prstGeom>
          <a:noFill/>
          <a:ln w="12700" cap="flat" cmpd="sng">
            <a:solidFill>
              <a:srgbClr val="FF0000"/>
            </a:solidFill>
            <a:prstDash val="solid"/>
            <a:miter lim="400000"/>
          </a:ln>
          <a:effectLst/>
        </p:spPr>
        <p:style>
          <a:lnRef idx="0">
            <a:scrgbClr r="0" g="0" b="0"/>
          </a:lnRef>
          <a:fillRef idx="0">
            <a:scrgbClr r="0" g="0" b="0"/>
          </a:fillRef>
          <a:effectRef idx="0">
            <a:scrgbClr r="0" g="0" b="0"/>
          </a:effectRef>
          <a:fontRef idx="none"/>
        </p:style>
      </p:cxnSp>
      <p:sp>
        <p:nvSpPr>
          <p:cNvPr id="64" name="Oval 63"/>
          <p:cNvSpPr/>
          <p:nvPr/>
        </p:nvSpPr>
        <p:spPr>
          <a:xfrm rot="19923744">
            <a:off x="1407983" y="1816072"/>
            <a:ext cx="2880069" cy="923247"/>
          </a:xfrm>
          <a:prstGeom prst="ellipse">
            <a:avLst/>
          </a:prstGeom>
          <a:solidFill>
            <a:srgbClr val="FFCD00">
              <a:alpha val="28000"/>
            </a:srgbClr>
          </a:solidFill>
          <a:ln w="3175" cap="flat" cmpd="sng">
            <a:solidFill>
              <a:srgbClr val="FFFFFF"/>
            </a:solidFill>
            <a:prstDash val="sysDash"/>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85" tIns="50785" rIns="50785" bIns="50785" numCol="1" spcCol="38089" rtlCol="0" anchor="ctr">
            <a:spAutoFit/>
          </a:bodyPr>
          <a:lstStyle/>
          <a:p>
            <a:pPr marL="0" marR="0" lvl="0" indent="0" algn="ctr" defTabSz="584044" rtl="0" eaLnBrk="1" fontAlgn="base" latinLnBrk="1"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Helvetica Ohut" charset="0"/>
              <a:ea typeface="Helvetica Ohut" charset="0"/>
              <a:cs typeface="Helvetica Ohut" charset="0"/>
              <a:sym typeface="Gill Sans Light"/>
            </a:endParaRPr>
          </a:p>
        </p:txBody>
      </p:sp>
      <p:sp>
        <p:nvSpPr>
          <p:cNvPr id="65" name="Shape 92"/>
          <p:cNvSpPr/>
          <p:nvPr/>
        </p:nvSpPr>
        <p:spPr>
          <a:xfrm>
            <a:off x="477355" y="1775769"/>
            <a:ext cx="644400" cy="419750"/>
          </a:xfrm>
          <a:prstGeom prst="rect">
            <a:avLst/>
          </a:prstGeom>
          <a:noFill/>
          <a:ln w="12700">
            <a:miter lim="400000"/>
          </a:ln>
          <a:extLst>
            <a:ext uri="{C572A759-6A51-4108-AA02-DFA0A04FC94B}">
              <ma14:wrappingTextBoxFlag xmlns="" xmlns:ma14="http://schemas.microsoft.com/office/mac/drawingml/2011/main" val="1"/>
            </a:ext>
          </a:extLst>
        </p:spPr>
        <p:txBody>
          <a:bodyPr wrap="square" lIns="33157" tIns="33157" rIns="33157" bIns="33157" anchor="ctr">
            <a:spAutoFit/>
          </a:bodyPr>
          <a:lstStyle/>
          <a:p>
            <a:pPr marL="0" marR="0" lvl="0" indent="0" algn="r" defTabSz="381313" rtl="0" eaLnBrk="1" fontAlgn="base" latinLnBrk="0" hangingPunct="1">
              <a:lnSpc>
                <a:spcPts val="900"/>
              </a:lnSpc>
              <a:spcBef>
                <a:spcPct val="0"/>
              </a:spcBef>
              <a:spcAft>
                <a:spcPct val="0"/>
              </a:spcAft>
              <a:buClrTx/>
              <a:buSzTx/>
              <a:buFontTx/>
              <a:buNone/>
              <a:tabLst/>
              <a:defRPr sz="1800">
                <a:solidFill>
                  <a:srgbClr val="000000"/>
                </a:solidFill>
              </a:defRPr>
            </a:pPr>
            <a:r>
              <a:rPr kumimoji="0" lang="fi-FI" sz="1000" b="0" i="0" u="none" strike="noStrike" kern="0" cap="none" spc="0" normalizeH="0" baseline="0" noProof="0" dirty="0">
                <a:ln>
                  <a:noFill/>
                </a:ln>
                <a:solidFill>
                  <a:srgbClr val="000000"/>
                </a:solidFill>
                <a:effectLst/>
                <a:uLnTx/>
                <a:uFillTx/>
                <a:latin typeface="Helvetica Ohut" charset="0"/>
                <a:ea typeface="Helvetica Ohut" charset="0"/>
                <a:cs typeface="Helvetica Ohut" charset="0"/>
                <a:sym typeface="Gill Sans Light"/>
              </a:rPr>
              <a:t>Health and </a:t>
            </a:r>
            <a:r>
              <a:rPr kumimoji="0" lang="fi-FI" sz="1000" b="0" i="0" u="none" strike="noStrike" kern="0" cap="none" spc="0" normalizeH="0" baseline="0" noProof="0" dirty="0" err="1">
                <a:ln>
                  <a:noFill/>
                </a:ln>
                <a:solidFill>
                  <a:srgbClr val="000000"/>
                </a:solidFill>
                <a:effectLst/>
                <a:uLnTx/>
                <a:uFillTx/>
                <a:latin typeface="Helvetica Ohut" charset="0"/>
                <a:ea typeface="Helvetica Ohut" charset="0"/>
                <a:cs typeface="Helvetica Ohut" charset="0"/>
                <a:sym typeface="Gill Sans Light"/>
              </a:rPr>
              <a:t>wellbeing</a:t>
            </a:r>
            <a:endParaRPr kumimoji="0" lang="fi-FI" sz="1000" b="0" i="0" u="none" strike="noStrike" kern="0" cap="none" spc="0" normalizeH="0" baseline="0" noProof="0" dirty="0">
              <a:ln>
                <a:noFill/>
              </a:ln>
              <a:solidFill>
                <a:srgbClr val="000000"/>
              </a:solidFill>
              <a:effectLst/>
              <a:uLnTx/>
              <a:uFillTx/>
              <a:latin typeface="Helvetica Ohut" charset="0"/>
              <a:ea typeface="Helvetica Ohut" charset="0"/>
              <a:cs typeface="Helvetica Ohut" charset="0"/>
              <a:sym typeface="Gill Sans Light"/>
            </a:endParaRPr>
          </a:p>
        </p:txBody>
      </p:sp>
      <p:sp>
        <p:nvSpPr>
          <p:cNvPr id="66" name="Oval 65"/>
          <p:cNvSpPr/>
          <p:nvPr/>
        </p:nvSpPr>
        <p:spPr>
          <a:xfrm rot="21272664">
            <a:off x="1807297" y="1649551"/>
            <a:ext cx="2286101" cy="923247"/>
          </a:xfrm>
          <a:prstGeom prst="ellipse">
            <a:avLst/>
          </a:prstGeom>
          <a:solidFill>
            <a:srgbClr val="FF0000">
              <a:alpha val="28000"/>
            </a:srgbClr>
          </a:solidFill>
          <a:ln w="3175" cap="flat" cmpd="sng">
            <a:solidFill>
              <a:srgbClr val="FFFFFF"/>
            </a:solidFill>
            <a:prstDash val="sysDash"/>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85" tIns="50785" rIns="50785" bIns="50785" numCol="1" spcCol="38089" rtlCol="0" anchor="ctr">
            <a:spAutoFit/>
          </a:bodyPr>
          <a:lstStyle/>
          <a:p>
            <a:pPr marL="0" marR="0" lvl="0" indent="0" algn="ctr" defTabSz="584044" rtl="0" eaLnBrk="1" fontAlgn="base" latinLnBrk="1"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Helvetica Ohut" charset="0"/>
              <a:ea typeface="Helvetica Ohut" charset="0"/>
              <a:cs typeface="Helvetica Ohut" charset="0"/>
              <a:sym typeface="Gill Sans Light"/>
            </a:endParaRPr>
          </a:p>
        </p:txBody>
      </p:sp>
      <p:sp>
        <p:nvSpPr>
          <p:cNvPr id="67" name="Shape 92"/>
          <p:cNvSpPr/>
          <p:nvPr/>
        </p:nvSpPr>
        <p:spPr>
          <a:xfrm>
            <a:off x="2969827" y="533845"/>
            <a:ext cx="1046933" cy="419622"/>
          </a:xfrm>
          <a:prstGeom prst="rect">
            <a:avLst/>
          </a:prstGeom>
          <a:ln w="12700">
            <a:miter lim="400000"/>
          </a:ln>
          <a:extLst>
            <a:ext uri="{C572A759-6A51-4108-AA02-DFA0A04FC94B}">
              <ma14:wrappingTextBoxFlag xmlns="" xmlns:ma14="http://schemas.microsoft.com/office/mac/drawingml/2011/main" val="1"/>
            </a:ext>
          </a:extLst>
        </p:spPr>
        <p:txBody>
          <a:bodyPr wrap="square" lIns="33157" tIns="33157" rIns="33157" bIns="33157" anchor="ctr">
            <a:spAutoFit/>
          </a:bodyPr>
          <a:lstStyle/>
          <a:p>
            <a:pPr marL="0" marR="0" lvl="0" indent="0" algn="l" defTabSz="381313" rtl="0" eaLnBrk="1" fontAlgn="base" latinLnBrk="0" hangingPunct="1">
              <a:lnSpc>
                <a:spcPts val="900"/>
              </a:lnSpc>
              <a:spcBef>
                <a:spcPct val="0"/>
              </a:spcBef>
              <a:spcAft>
                <a:spcPct val="0"/>
              </a:spcAft>
              <a:buClrTx/>
              <a:buSzTx/>
              <a:buFontTx/>
              <a:buNone/>
              <a:tabLst/>
              <a:defRPr sz="1800">
                <a:solidFill>
                  <a:srgbClr val="000000"/>
                </a:solidFill>
              </a:defRPr>
            </a:pPr>
            <a:r>
              <a:rPr kumimoji="0" lang="fi-FI" sz="1000" b="0" i="0" u="none" strike="noStrike" kern="0" cap="none" spc="0" normalizeH="0" baseline="0" noProof="0" dirty="0">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rPr>
              <a:t>Advanced </a:t>
            </a:r>
            <a:r>
              <a:rPr kumimoji="0" lang="fi-FI" sz="1000" b="0" i="0" u="none" strike="noStrike" kern="0" cap="none" spc="0" normalizeH="0" baseline="0" noProof="0" dirty="0" err="1">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rPr>
              <a:t>energy</a:t>
            </a:r>
            <a:r>
              <a:rPr kumimoji="0" lang="fi-FI" sz="1000" b="0" i="0" u="none" strike="noStrike" kern="0" cap="none" spc="0" normalizeH="0" baseline="0" noProof="0" dirty="0">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rPr>
              <a:t> </a:t>
            </a:r>
            <a:r>
              <a:rPr kumimoji="0" lang="fi-FI" sz="1000" b="0" i="0" u="none" strike="noStrike" kern="0" cap="none" spc="0" normalizeH="0" baseline="0" noProof="0" dirty="0" err="1">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rPr>
              <a:t>solutions</a:t>
            </a:r>
            <a:endParaRPr kumimoji="0" lang="fi-FI" sz="1000" b="0" i="0" u="none" strike="noStrike" kern="0" cap="none" spc="0" normalizeH="0" baseline="0" noProof="0" dirty="0">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endParaRPr>
          </a:p>
          <a:p>
            <a:pPr marL="0" marR="0" lvl="0" indent="0" algn="l" defTabSz="381313" rtl="0" eaLnBrk="1" fontAlgn="base" latinLnBrk="0" hangingPunct="1">
              <a:lnSpc>
                <a:spcPts val="900"/>
              </a:lnSpc>
              <a:spcBef>
                <a:spcPct val="0"/>
              </a:spcBef>
              <a:spcAft>
                <a:spcPct val="0"/>
              </a:spcAft>
              <a:buClrTx/>
              <a:buSzTx/>
              <a:buFontTx/>
              <a:buNone/>
              <a:tabLst/>
              <a:defRPr sz="1800">
                <a:solidFill>
                  <a:srgbClr val="000000"/>
                </a:solidFill>
              </a:defRPr>
            </a:pPr>
            <a:endParaRPr kumimoji="0" lang="fi-FI" sz="1000" b="0" i="0" u="none" strike="noStrike" kern="0" cap="none" spc="0" normalizeH="0" baseline="0" noProof="0" dirty="0">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endParaRPr>
          </a:p>
        </p:txBody>
      </p:sp>
      <p:cxnSp>
        <p:nvCxnSpPr>
          <p:cNvPr id="68" name="Straight Connector 67"/>
          <p:cNvCxnSpPr>
            <a:endCxn id="69" idx="7"/>
          </p:cNvCxnSpPr>
          <p:nvPr/>
        </p:nvCxnSpPr>
        <p:spPr>
          <a:xfrm flipH="1">
            <a:off x="3458451" y="875221"/>
            <a:ext cx="5318" cy="559165"/>
          </a:xfrm>
          <a:prstGeom prst="line">
            <a:avLst/>
          </a:prstGeom>
          <a:noFill/>
          <a:ln w="12700" cap="flat" cmpd="sng">
            <a:solidFill>
              <a:schemeClr val="accent3">
                <a:lumMod val="60000"/>
                <a:lumOff val="40000"/>
              </a:schemeClr>
            </a:solidFill>
            <a:prstDash val="solid"/>
            <a:miter lim="400000"/>
          </a:ln>
          <a:effectLst/>
        </p:spPr>
        <p:style>
          <a:lnRef idx="0">
            <a:scrgbClr r="0" g="0" b="0"/>
          </a:lnRef>
          <a:fillRef idx="0">
            <a:scrgbClr r="0" g="0" b="0"/>
          </a:fillRef>
          <a:effectRef idx="0">
            <a:scrgbClr r="0" g="0" b="0"/>
          </a:effectRef>
          <a:fontRef idx="none"/>
        </p:style>
      </p:cxnSp>
      <p:sp>
        <p:nvSpPr>
          <p:cNvPr id="69" name="Oval 68"/>
          <p:cNvSpPr/>
          <p:nvPr/>
        </p:nvSpPr>
        <p:spPr>
          <a:xfrm rot="21110363">
            <a:off x="1331067" y="1424221"/>
            <a:ext cx="2557396" cy="923247"/>
          </a:xfrm>
          <a:prstGeom prst="ellipse">
            <a:avLst/>
          </a:prstGeom>
          <a:solidFill>
            <a:schemeClr val="accent3">
              <a:lumMod val="60000"/>
              <a:lumOff val="40000"/>
              <a:alpha val="28000"/>
            </a:schemeClr>
          </a:solidFill>
          <a:ln w="3175" cap="flat" cmpd="sng">
            <a:solidFill>
              <a:srgbClr val="FFFFFF"/>
            </a:solidFill>
            <a:prstDash val="sysDash"/>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85" tIns="50785" rIns="50785" bIns="50785" numCol="1" spcCol="38089" rtlCol="0" anchor="ctr">
            <a:spAutoFit/>
          </a:bodyPr>
          <a:lstStyle/>
          <a:p>
            <a:pPr marL="0" marR="0" lvl="0" indent="0" algn="ctr" defTabSz="584044" rtl="0" eaLnBrk="1" fontAlgn="base" latinLnBrk="1"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Helvetica Ohut" charset="0"/>
              <a:ea typeface="Helvetica Ohut" charset="0"/>
              <a:cs typeface="Helvetica Ohut" charset="0"/>
              <a:sym typeface="Gill Sans Light"/>
            </a:endParaRPr>
          </a:p>
        </p:txBody>
      </p:sp>
      <p:sp>
        <p:nvSpPr>
          <p:cNvPr id="70" name="Oval 69"/>
          <p:cNvSpPr/>
          <p:nvPr/>
        </p:nvSpPr>
        <p:spPr>
          <a:xfrm rot="19276126">
            <a:off x="1915469" y="1444369"/>
            <a:ext cx="1350716" cy="923247"/>
          </a:xfrm>
          <a:prstGeom prst="ellipse">
            <a:avLst/>
          </a:prstGeom>
          <a:solidFill>
            <a:schemeClr val="accent5">
              <a:alpha val="28000"/>
            </a:schemeClr>
          </a:solidFill>
          <a:ln w="3175" cap="flat" cmpd="sng">
            <a:solidFill>
              <a:srgbClr val="FFFFFF"/>
            </a:solidFill>
            <a:prstDash val="sysDash"/>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85" tIns="50785" rIns="50785" bIns="50785" numCol="1" spcCol="38089" rtlCol="0" anchor="ctr">
            <a:spAutoFit/>
          </a:bodyPr>
          <a:lstStyle/>
          <a:p>
            <a:pPr marL="0" marR="0" lvl="0" indent="0" algn="ctr" defTabSz="584044" rtl="0" eaLnBrk="1" fontAlgn="base" latinLnBrk="1"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Helvetica Ohut" charset="0"/>
              <a:ea typeface="Helvetica Ohut" charset="0"/>
              <a:cs typeface="Helvetica Ohut" charset="0"/>
              <a:sym typeface="Gill Sans Light"/>
            </a:endParaRPr>
          </a:p>
        </p:txBody>
      </p:sp>
      <p:cxnSp>
        <p:nvCxnSpPr>
          <p:cNvPr id="71" name="Straight Connector 70"/>
          <p:cNvCxnSpPr>
            <a:stCxn id="72" idx="1"/>
            <a:endCxn id="80" idx="6"/>
          </p:cNvCxnSpPr>
          <p:nvPr/>
        </p:nvCxnSpPr>
        <p:spPr>
          <a:xfrm flipH="1">
            <a:off x="3972153" y="1398286"/>
            <a:ext cx="762738" cy="475085"/>
          </a:xfrm>
          <a:prstGeom prst="line">
            <a:avLst/>
          </a:prstGeom>
          <a:noFill/>
          <a:ln w="12700" cap="flat" cmpd="sng">
            <a:solidFill>
              <a:srgbClr val="FF6600"/>
            </a:solidFill>
            <a:prstDash val="solid"/>
            <a:miter lim="400000"/>
          </a:ln>
          <a:effectLst/>
        </p:spPr>
        <p:style>
          <a:lnRef idx="0">
            <a:scrgbClr r="0" g="0" b="0"/>
          </a:lnRef>
          <a:fillRef idx="0">
            <a:scrgbClr r="0" g="0" b="0"/>
          </a:fillRef>
          <a:effectRef idx="0">
            <a:scrgbClr r="0" g="0" b="0"/>
          </a:effectRef>
          <a:fontRef idx="none"/>
        </p:style>
      </p:cxnSp>
      <p:sp>
        <p:nvSpPr>
          <p:cNvPr id="72" name="Shape 92"/>
          <p:cNvSpPr/>
          <p:nvPr/>
        </p:nvSpPr>
        <p:spPr>
          <a:xfrm>
            <a:off x="4734891" y="1188475"/>
            <a:ext cx="911020" cy="419622"/>
          </a:xfrm>
          <a:prstGeom prst="rect">
            <a:avLst/>
          </a:prstGeom>
          <a:ln w="12700">
            <a:miter lim="400000"/>
          </a:ln>
          <a:extLst>
            <a:ext uri="{C572A759-6A51-4108-AA02-DFA0A04FC94B}">
              <ma14:wrappingTextBoxFlag xmlns="" xmlns:ma14="http://schemas.microsoft.com/office/mac/drawingml/2011/main" val="1"/>
            </a:ext>
          </a:extLst>
        </p:spPr>
        <p:txBody>
          <a:bodyPr wrap="square" lIns="33157" tIns="33157" rIns="33157" bIns="33157" anchor="ctr">
            <a:spAutoFit/>
          </a:bodyPr>
          <a:lstStyle/>
          <a:p>
            <a:pPr marL="0" marR="0" lvl="0" indent="0" algn="l" defTabSz="381313" rtl="0" eaLnBrk="1" fontAlgn="base" latinLnBrk="0" hangingPunct="1">
              <a:lnSpc>
                <a:spcPts val="900"/>
              </a:lnSpc>
              <a:spcBef>
                <a:spcPct val="0"/>
              </a:spcBef>
              <a:spcAft>
                <a:spcPct val="0"/>
              </a:spcAft>
              <a:buClrTx/>
              <a:buSzTx/>
              <a:buFontTx/>
              <a:buNone/>
              <a:tabLst/>
              <a:defRPr sz="1800">
                <a:solidFill>
                  <a:srgbClr val="000000"/>
                </a:solidFill>
              </a:defRPr>
            </a:pPr>
            <a:r>
              <a:rPr kumimoji="0" lang="fi-FI" sz="1000" b="0" i="0" u="none" strike="noStrike" kern="0" cap="none" spc="0" normalizeH="0" baseline="0" noProof="0" dirty="0">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rPr>
              <a:t>ICT &amp; </a:t>
            </a:r>
            <a:r>
              <a:rPr kumimoji="0" lang="fi-FI" sz="1000" b="0" i="0" u="none" strike="noStrike" kern="0" cap="none" spc="0" normalizeH="0" baseline="0" noProof="0" dirty="0" err="1">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rPr>
              <a:t>digitalisation</a:t>
            </a:r>
            <a:endParaRPr kumimoji="0" lang="fi-FI" sz="1000" b="0" i="0" u="none" strike="noStrike" kern="0" cap="none" spc="0" normalizeH="0" baseline="0" noProof="0" dirty="0">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endParaRPr>
          </a:p>
          <a:p>
            <a:pPr marL="0" marR="0" lvl="0" indent="0" algn="l" defTabSz="381313" rtl="0" eaLnBrk="1" fontAlgn="base" latinLnBrk="0" hangingPunct="1">
              <a:lnSpc>
                <a:spcPts val="900"/>
              </a:lnSpc>
              <a:spcBef>
                <a:spcPct val="0"/>
              </a:spcBef>
              <a:spcAft>
                <a:spcPct val="0"/>
              </a:spcAft>
              <a:buClrTx/>
              <a:buSzTx/>
              <a:buFontTx/>
              <a:buNone/>
              <a:tabLst/>
              <a:defRPr sz="1800">
                <a:solidFill>
                  <a:srgbClr val="000000"/>
                </a:solidFill>
              </a:defRPr>
            </a:pPr>
            <a:endParaRPr kumimoji="0" lang="fi-FI" sz="1000" b="0" i="0" u="none" strike="noStrike" kern="0" cap="none" spc="0" normalizeH="0" baseline="0" noProof="0" dirty="0">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endParaRPr>
          </a:p>
        </p:txBody>
      </p:sp>
      <p:sp>
        <p:nvSpPr>
          <p:cNvPr id="73" name="Oval 72"/>
          <p:cNvSpPr/>
          <p:nvPr/>
        </p:nvSpPr>
        <p:spPr>
          <a:xfrm rot="1990655">
            <a:off x="2452959" y="1886299"/>
            <a:ext cx="449935" cy="923247"/>
          </a:xfrm>
          <a:prstGeom prst="ellipse">
            <a:avLst/>
          </a:prstGeom>
          <a:solidFill>
            <a:srgbClr val="00FF00">
              <a:alpha val="28000"/>
            </a:srgbClr>
          </a:solidFill>
          <a:ln w="3175" cap="flat" cmpd="sng">
            <a:solidFill>
              <a:srgbClr val="FFFFFF"/>
            </a:solidFill>
            <a:prstDash val="sysDash"/>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85" tIns="50785" rIns="50785" bIns="50785" numCol="1" spcCol="38089" rtlCol="0" anchor="ctr">
            <a:spAutoFit/>
          </a:bodyPr>
          <a:lstStyle/>
          <a:p>
            <a:pPr marL="0" marR="0" lvl="0" indent="0" algn="ctr" defTabSz="584044" rtl="0" eaLnBrk="1" fontAlgn="base" latinLnBrk="1"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Helvetica Ohut" charset="0"/>
              <a:ea typeface="Helvetica Ohut" charset="0"/>
              <a:cs typeface="Helvetica Ohut" charset="0"/>
              <a:sym typeface="Gill Sans Light"/>
            </a:endParaRPr>
          </a:p>
        </p:txBody>
      </p:sp>
      <p:sp>
        <p:nvSpPr>
          <p:cNvPr id="74" name="Shape 92"/>
          <p:cNvSpPr/>
          <p:nvPr/>
        </p:nvSpPr>
        <p:spPr>
          <a:xfrm>
            <a:off x="1187447" y="3605781"/>
            <a:ext cx="587717" cy="297794"/>
          </a:xfrm>
          <a:prstGeom prst="rect">
            <a:avLst/>
          </a:prstGeom>
          <a:ln w="12700">
            <a:miter lim="400000"/>
          </a:ln>
          <a:extLst>
            <a:ext uri="{C572A759-6A51-4108-AA02-DFA0A04FC94B}">
              <ma14:wrappingTextBoxFlag xmlns="" xmlns:ma14="http://schemas.microsoft.com/office/mac/drawingml/2011/main" val="1"/>
            </a:ext>
          </a:extLst>
        </p:spPr>
        <p:txBody>
          <a:bodyPr wrap="square" lIns="33157" tIns="33157" rIns="33157" bIns="33157" anchor="ctr">
            <a:spAutoFit/>
          </a:bodyPr>
          <a:lstStyle/>
          <a:p>
            <a:pPr marL="0" marR="0" lvl="0" indent="0" algn="r" defTabSz="381313" rtl="0" eaLnBrk="1" fontAlgn="base" latinLnBrk="0" hangingPunct="1">
              <a:lnSpc>
                <a:spcPts val="900"/>
              </a:lnSpc>
              <a:spcBef>
                <a:spcPct val="0"/>
              </a:spcBef>
              <a:spcAft>
                <a:spcPct val="0"/>
              </a:spcAft>
              <a:buClrTx/>
              <a:buSzTx/>
              <a:buFontTx/>
              <a:buNone/>
              <a:tabLst/>
              <a:defRPr sz="1800">
                <a:solidFill>
                  <a:srgbClr val="000000"/>
                </a:solidFill>
              </a:defRPr>
            </a:pPr>
            <a:r>
              <a:rPr kumimoji="0" lang="fi-FI" sz="1000" b="0" i="0" u="none" strike="noStrike" kern="0" cap="none" spc="0" normalizeH="0" baseline="0" noProof="0" dirty="0">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rPr>
              <a:t>Business</a:t>
            </a:r>
          </a:p>
          <a:p>
            <a:pPr marL="0" marR="0" lvl="0" indent="0" algn="r" defTabSz="381313" rtl="0" eaLnBrk="1" fontAlgn="base" latinLnBrk="0" hangingPunct="1">
              <a:lnSpc>
                <a:spcPts val="900"/>
              </a:lnSpc>
              <a:spcBef>
                <a:spcPct val="0"/>
              </a:spcBef>
              <a:spcAft>
                <a:spcPct val="0"/>
              </a:spcAft>
              <a:buClrTx/>
              <a:buSzTx/>
              <a:buFontTx/>
              <a:buNone/>
              <a:tabLst/>
              <a:defRPr sz="1800">
                <a:solidFill>
                  <a:srgbClr val="000000"/>
                </a:solidFill>
              </a:defRPr>
            </a:pPr>
            <a:endParaRPr kumimoji="0" lang="fi-FI" sz="1000" b="0" i="0" u="none" strike="noStrike" kern="0" cap="none" spc="0" normalizeH="0" baseline="0" noProof="0" dirty="0">
              <a:ln>
                <a:noFill/>
              </a:ln>
              <a:solidFill>
                <a:srgbClr val="000000"/>
              </a:solidFill>
              <a:effectLst>
                <a:glow rad="114300">
                  <a:prstClr val="white">
                    <a:alpha val="39000"/>
                  </a:prstClr>
                </a:glow>
              </a:effectLst>
              <a:uLnTx/>
              <a:uFillTx/>
              <a:latin typeface="Helvetica Ohut" charset="0"/>
              <a:ea typeface="Helvetica Ohut" charset="0"/>
              <a:cs typeface="Helvetica Ohut" charset="0"/>
              <a:sym typeface="Gill Sans Light"/>
            </a:endParaRPr>
          </a:p>
        </p:txBody>
      </p:sp>
      <p:cxnSp>
        <p:nvCxnSpPr>
          <p:cNvPr id="75" name="Straight Connector 74"/>
          <p:cNvCxnSpPr>
            <a:stCxn id="74" idx="0"/>
            <a:endCxn id="73" idx="3"/>
          </p:cNvCxnSpPr>
          <p:nvPr/>
        </p:nvCxnSpPr>
        <p:spPr>
          <a:xfrm flipV="1">
            <a:off x="1481306" y="2534075"/>
            <a:ext cx="884850" cy="1071706"/>
          </a:xfrm>
          <a:prstGeom prst="line">
            <a:avLst/>
          </a:prstGeom>
          <a:noFill/>
          <a:ln w="12700" cap="flat" cmpd="sng">
            <a:solidFill>
              <a:srgbClr val="00FF00"/>
            </a:solidFill>
            <a:prstDash val="solid"/>
            <a:miter lim="400000"/>
          </a:ln>
          <a:effectLst/>
        </p:spPr>
        <p:style>
          <a:lnRef idx="0">
            <a:scrgbClr r="0" g="0" b="0"/>
          </a:lnRef>
          <a:fillRef idx="0">
            <a:scrgbClr r="0" g="0" b="0"/>
          </a:fillRef>
          <a:effectRef idx="0">
            <a:scrgbClr r="0" g="0" b="0"/>
          </a:effectRef>
          <a:fontRef idx="none"/>
        </p:style>
      </p:cxnSp>
      <p:cxnSp>
        <p:nvCxnSpPr>
          <p:cNvPr id="76" name="Straight Connector 75"/>
          <p:cNvCxnSpPr>
            <a:endCxn id="56" idx="1"/>
          </p:cNvCxnSpPr>
          <p:nvPr/>
        </p:nvCxnSpPr>
        <p:spPr>
          <a:xfrm flipH="1" flipV="1">
            <a:off x="3005377" y="3765663"/>
            <a:ext cx="904396" cy="673448"/>
          </a:xfrm>
          <a:prstGeom prst="line">
            <a:avLst/>
          </a:prstGeom>
          <a:noFill/>
          <a:ln w="12700" cap="flat" cmpd="sng">
            <a:solidFill>
              <a:srgbClr val="CC66FF"/>
            </a:solidFill>
            <a:prstDash val="solid"/>
            <a:miter lim="400000"/>
          </a:ln>
          <a:effectLst/>
        </p:spPr>
        <p:style>
          <a:lnRef idx="0">
            <a:scrgbClr r="0" g="0" b="0"/>
          </a:lnRef>
          <a:fillRef idx="0">
            <a:scrgbClr r="0" g="0" b="0"/>
          </a:fillRef>
          <a:effectRef idx="0">
            <a:scrgbClr r="0" g="0" b="0"/>
          </a:effectRef>
          <a:fontRef idx="none"/>
        </p:style>
      </p:cxnSp>
      <p:cxnSp>
        <p:nvCxnSpPr>
          <p:cNvPr id="77" name="Straight Connector 76"/>
          <p:cNvCxnSpPr>
            <a:stCxn id="70" idx="0"/>
            <a:endCxn id="45" idx="2"/>
          </p:cNvCxnSpPr>
          <p:nvPr/>
        </p:nvCxnSpPr>
        <p:spPr>
          <a:xfrm flipH="1" flipV="1">
            <a:off x="2170619" y="1132786"/>
            <a:ext cx="131385" cy="413099"/>
          </a:xfrm>
          <a:prstGeom prst="line">
            <a:avLst/>
          </a:prstGeom>
          <a:noFill/>
          <a:ln w="3175" cap="flat" cmpd="sng">
            <a:solidFill>
              <a:schemeClr val="tx1"/>
            </a:solidFill>
            <a:prstDash val="solid"/>
            <a:miter lim="400000"/>
          </a:ln>
          <a:effectLst/>
        </p:spPr>
        <p:style>
          <a:lnRef idx="0">
            <a:scrgbClr r="0" g="0" b="0"/>
          </a:lnRef>
          <a:fillRef idx="0">
            <a:scrgbClr r="0" g="0" b="0"/>
          </a:fillRef>
          <a:effectRef idx="0">
            <a:scrgbClr r="0" g="0" b="0"/>
          </a:effectRef>
          <a:fontRef idx="none"/>
        </p:style>
      </p:cxnSp>
      <p:cxnSp>
        <p:nvCxnSpPr>
          <p:cNvPr id="78" name="Straight Connector 77"/>
          <p:cNvCxnSpPr/>
          <p:nvPr/>
        </p:nvCxnSpPr>
        <p:spPr>
          <a:xfrm flipH="1" flipV="1">
            <a:off x="3696187" y="3141501"/>
            <a:ext cx="1517414" cy="320115"/>
          </a:xfrm>
          <a:prstGeom prst="line">
            <a:avLst/>
          </a:prstGeom>
          <a:noFill/>
          <a:ln w="12700" cap="flat" cmpd="sng">
            <a:solidFill>
              <a:srgbClr val="EFC002"/>
            </a:solidFill>
            <a:prstDash val="solid"/>
            <a:miter lim="400000"/>
          </a:ln>
          <a:effectLst/>
        </p:spPr>
        <p:style>
          <a:lnRef idx="0">
            <a:scrgbClr r="0" g="0" b="0"/>
          </a:lnRef>
          <a:fillRef idx="0">
            <a:scrgbClr r="0" g="0" b="0"/>
          </a:fillRef>
          <a:effectRef idx="0">
            <a:scrgbClr r="0" g="0" b="0"/>
          </a:effectRef>
          <a:fontRef idx="none"/>
        </p:style>
      </p:cxnSp>
      <p:cxnSp>
        <p:nvCxnSpPr>
          <p:cNvPr id="79" name="Straight Connector 78"/>
          <p:cNvCxnSpPr>
            <a:endCxn id="65" idx="3"/>
          </p:cNvCxnSpPr>
          <p:nvPr/>
        </p:nvCxnSpPr>
        <p:spPr>
          <a:xfrm flipH="1" flipV="1">
            <a:off x="1121755" y="1985644"/>
            <a:ext cx="486494" cy="129816"/>
          </a:xfrm>
          <a:prstGeom prst="line">
            <a:avLst/>
          </a:prstGeom>
          <a:noFill/>
          <a:ln w="3175" cap="flat" cmpd="sng">
            <a:solidFill>
              <a:srgbClr val="FFCD00"/>
            </a:solidFill>
            <a:prstDash val="solid"/>
            <a:miter lim="400000"/>
          </a:ln>
          <a:effectLst/>
        </p:spPr>
        <p:style>
          <a:lnRef idx="0">
            <a:scrgbClr r="0" g="0" b="0"/>
          </a:lnRef>
          <a:fillRef idx="0">
            <a:scrgbClr r="0" g="0" b="0"/>
          </a:fillRef>
          <a:effectRef idx="0">
            <a:scrgbClr r="0" g="0" b="0"/>
          </a:effectRef>
          <a:fontRef idx="none"/>
        </p:style>
      </p:cxnSp>
      <p:sp>
        <p:nvSpPr>
          <p:cNvPr id="80" name="Oval 79"/>
          <p:cNvSpPr/>
          <p:nvPr/>
        </p:nvSpPr>
        <p:spPr>
          <a:xfrm rot="21306542">
            <a:off x="1648590" y="1510981"/>
            <a:ext cx="2327801" cy="923247"/>
          </a:xfrm>
          <a:prstGeom prst="ellipse">
            <a:avLst/>
          </a:prstGeom>
          <a:solidFill>
            <a:srgbClr val="FF6600">
              <a:alpha val="28000"/>
            </a:srgbClr>
          </a:solidFill>
          <a:ln w="3175" cap="flat" cmpd="sng">
            <a:solidFill>
              <a:srgbClr val="FFFFFF"/>
            </a:solidFill>
            <a:prstDash val="sysDash"/>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85" tIns="50785" rIns="50785" bIns="50785" numCol="1" spcCol="38089" rtlCol="0" anchor="ctr">
            <a:spAutoFit/>
          </a:bodyPr>
          <a:lstStyle/>
          <a:p>
            <a:pPr marL="0" marR="0" lvl="0" indent="0" algn="ctr" defTabSz="584044" rtl="0" eaLnBrk="1" fontAlgn="base" latinLnBrk="1"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Helvetica Ohut" charset="0"/>
              <a:ea typeface="Helvetica Ohut" charset="0"/>
              <a:cs typeface="Helvetica Ohut" charset="0"/>
              <a:sym typeface="Gill Sans Light"/>
            </a:endParaRPr>
          </a:p>
        </p:txBody>
      </p:sp>
      <p:sp>
        <p:nvSpPr>
          <p:cNvPr id="4" name="Rectangle 3"/>
          <p:cNvSpPr/>
          <p:nvPr/>
        </p:nvSpPr>
        <p:spPr>
          <a:xfrm>
            <a:off x="7394442" y="4787080"/>
            <a:ext cx="1749599" cy="3564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14" tIns="45708" rIns="91414" bIns="45708" rtlCol="0" anchor="ctr"/>
          <a:lstStyle/>
          <a:p>
            <a:pPr marL="0" marR="0" lvl="0" indent="0" algn="ctr" defTabSz="457076"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Helvetica Normaali" charset="0"/>
              <a:ea typeface="+mn-ea"/>
              <a:cs typeface="+mn-cs"/>
            </a:endParaRPr>
          </a:p>
        </p:txBody>
      </p:sp>
      <p:pic>
        <p:nvPicPr>
          <p:cNvPr id="38" name="Picture 37" descr="Aalto_EN_13_BLACK_1.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56" y="4184909"/>
            <a:ext cx="2307763" cy="972673"/>
          </a:xfrm>
          <a:prstGeom prst="rect">
            <a:avLst/>
          </a:prstGeom>
        </p:spPr>
      </p:pic>
      <p:pic>
        <p:nvPicPr>
          <p:cNvPr id="42" name="Picture 41" descr="aalto-research.tiff"/>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44436" y="3220510"/>
            <a:ext cx="1944983" cy="1763754"/>
          </a:xfrm>
          <a:prstGeom prst="rect">
            <a:avLst/>
          </a:prstGeom>
        </p:spPr>
      </p:pic>
      <p:sp>
        <p:nvSpPr>
          <p:cNvPr id="39" name="Tekstiruutu 38"/>
          <p:cNvSpPr txBox="1"/>
          <p:nvPr/>
        </p:nvSpPr>
        <p:spPr>
          <a:xfrm rot="20614887">
            <a:off x="1938795" y="4428964"/>
            <a:ext cx="1727365" cy="461665"/>
          </a:xfrm>
          <a:prstGeom prst="rect">
            <a:avLst/>
          </a:prstGeom>
          <a:noFill/>
        </p:spPr>
        <p:txBody>
          <a:bodyPr wrap="square" lIns="0" tIns="0" rIns="0" bIns="0" rtlCol="0">
            <a:spAutoFit/>
          </a:bodyPr>
          <a:lstStyle/>
          <a:p>
            <a:pPr marL="0" marR="0" lvl="0" indent="0" algn="l" defTabSz="457200" rtl="0" eaLnBrk="1" fontAlgn="auto" latinLnBrk="0" hangingPunct="1">
              <a:lnSpc>
                <a:spcPts val="940"/>
              </a:lnSpc>
              <a:spcBef>
                <a:spcPts val="0"/>
              </a:spcBef>
              <a:spcAft>
                <a:spcPts val="0"/>
              </a:spcAft>
              <a:buClrTx/>
              <a:buSzTx/>
              <a:buFontTx/>
              <a:buNone/>
              <a:tabLst/>
              <a:defRPr/>
            </a:pPr>
            <a:r>
              <a:rPr kumimoji="0" lang="fi-FI" sz="800" b="1" i="0" u="none" strike="noStrike" kern="1200" cap="none" spc="0" normalizeH="0" baseline="0" noProof="0" dirty="0">
                <a:ln>
                  <a:noFill/>
                </a:ln>
                <a:solidFill>
                  <a:srgbClr val="009B3A">
                    <a:lumMod val="60000"/>
                    <a:lumOff val="40000"/>
                  </a:srgbClr>
                </a:solidFill>
                <a:effectLst/>
                <a:uLnTx/>
                <a:uFillTx/>
                <a:latin typeface="Arial"/>
                <a:ea typeface="+mn-ea"/>
                <a:cs typeface="+mn-cs"/>
              </a:rPr>
              <a:t>PRELIMINARY SKETCH </a:t>
            </a:r>
            <a:r>
              <a:rPr kumimoji="0" lang="mr-IN" sz="800" b="1" i="0" u="none" strike="noStrike" kern="1200" cap="none" spc="0" normalizeH="0" baseline="0" noProof="0" dirty="0">
                <a:ln>
                  <a:noFill/>
                </a:ln>
                <a:solidFill>
                  <a:srgbClr val="009B3A">
                    <a:lumMod val="60000"/>
                    <a:lumOff val="40000"/>
                  </a:srgbClr>
                </a:solidFill>
                <a:effectLst/>
                <a:uLnTx/>
                <a:uFillTx/>
                <a:latin typeface="Arial"/>
                <a:ea typeface="+mn-ea"/>
                <a:cs typeface="Mangal" panose="02040503050203030202" pitchFamily="18" charset="0"/>
              </a:rPr>
              <a:t>–</a:t>
            </a:r>
            <a:r>
              <a:rPr kumimoji="0" lang="fi-FI" sz="800" b="1" i="0" u="none" strike="noStrike" kern="1200" cap="none" spc="0" normalizeH="0" baseline="0" noProof="0" dirty="0">
                <a:ln>
                  <a:noFill/>
                </a:ln>
                <a:solidFill>
                  <a:srgbClr val="009B3A">
                    <a:lumMod val="60000"/>
                    <a:lumOff val="40000"/>
                  </a:srgbClr>
                </a:solidFill>
                <a:effectLst/>
                <a:uLnTx/>
                <a:uFillTx/>
                <a:latin typeface="Arial"/>
                <a:ea typeface="+mn-ea"/>
                <a:cs typeface="+mn-cs"/>
              </a:rPr>
              <a:t> NOT DECIDED </a:t>
            </a:r>
            <a:r>
              <a:rPr kumimoji="0" lang="mr-IN" sz="800" b="1" i="0" u="none" strike="noStrike" kern="1200" cap="none" spc="0" normalizeH="0" baseline="0" noProof="0" dirty="0">
                <a:ln>
                  <a:noFill/>
                </a:ln>
                <a:solidFill>
                  <a:srgbClr val="009B3A">
                    <a:lumMod val="60000"/>
                    <a:lumOff val="40000"/>
                  </a:srgbClr>
                </a:solidFill>
                <a:effectLst/>
                <a:uLnTx/>
                <a:uFillTx/>
                <a:latin typeface="Arial"/>
                <a:ea typeface="+mn-ea"/>
                <a:cs typeface="Mangal" panose="02040503050203030202" pitchFamily="18" charset="0"/>
              </a:rPr>
              <a:t>–</a:t>
            </a:r>
            <a:r>
              <a:rPr kumimoji="0" lang="fi-FI" sz="800" b="1" i="0" u="none" strike="noStrike" kern="1200" cap="none" spc="0" normalizeH="0" baseline="0" noProof="0" dirty="0">
                <a:ln>
                  <a:noFill/>
                </a:ln>
                <a:solidFill>
                  <a:srgbClr val="009B3A">
                    <a:lumMod val="60000"/>
                    <a:lumOff val="40000"/>
                  </a:srgbClr>
                </a:solidFill>
                <a:effectLst/>
                <a:uLnTx/>
                <a:uFillTx/>
                <a:latin typeface="Arial"/>
                <a:ea typeface="+mn-ea"/>
                <a:cs typeface="+mn-cs"/>
              </a:rPr>
              <a:t> UNDER PROVISION </a:t>
            </a:r>
            <a:r>
              <a:rPr kumimoji="0" lang="mr-IN" sz="800" b="1" i="0" u="none" strike="noStrike" kern="1200" cap="none" spc="0" normalizeH="0" baseline="0" noProof="0" dirty="0">
                <a:ln>
                  <a:noFill/>
                </a:ln>
                <a:solidFill>
                  <a:srgbClr val="009B3A">
                    <a:lumMod val="60000"/>
                    <a:lumOff val="40000"/>
                  </a:srgbClr>
                </a:solidFill>
                <a:effectLst/>
                <a:uLnTx/>
                <a:uFillTx/>
                <a:latin typeface="Arial"/>
                <a:ea typeface="+mn-ea"/>
                <a:cs typeface="Mangal" panose="02040503050203030202" pitchFamily="18" charset="0"/>
              </a:rPr>
              <a:t>–</a:t>
            </a:r>
            <a:r>
              <a:rPr kumimoji="0" lang="fi-FI" sz="800" b="1" i="0" u="none" strike="noStrike" kern="1200" cap="none" spc="0" normalizeH="0" baseline="0" noProof="0" dirty="0">
                <a:ln>
                  <a:noFill/>
                </a:ln>
                <a:solidFill>
                  <a:srgbClr val="009B3A">
                    <a:lumMod val="60000"/>
                    <a:lumOff val="40000"/>
                  </a:srgbClr>
                </a:solidFill>
                <a:effectLst/>
                <a:uLnTx/>
                <a:uFillTx/>
                <a:latin typeface="Arial"/>
                <a:ea typeface="+mn-ea"/>
                <a:cs typeface="+mn-cs"/>
              </a:rPr>
              <a:t> ARTISTIC VISION OF POSSIBILITIES</a:t>
            </a:r>
          </a:p>
        </p:txBody>
      </p:sp>
    </p:spTree>
    <p:extLst>
      <p:ext uri="{BB962C8B-B14F-4D97-AF65-F5344CB8AC3E}">
        <p14:creationId xmlns:p14="http://schemas.microsoft.com/office/powerpoint/2010/main" val="32430608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pPr>
              <a:lnSpc>
                <a:spcPts val="6000"/>
              </a:lnSpc>
            </a:pPr>
            <a:r>
              <a:rPr lang="en-US" sz="6000" spc="-400" dirty="0"/>
              <a:t>Campus as </a:t>
            </a:r>
            <a:r>
              <a:rPr lang="en-US" sz="6000" spc="-400"/>
              <a:t>a Service</a:t>
            </a:r>
            <a:endParaRPr lang="fi-FI" sz="6000" spc="-400" dirty="0"/>
          </a:p>
        </p:txBody>
      </p:sp>
    </p:spTree>
    <p:extLst>
      <p:ext uri="{BB962C8B-B14F-4D97-AF65-F5344CB8AC3E}">
        <p14:creationId xmlns:p14="http://schemas.microsoft.com/office/powerpoint/2010/main" val="3247949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A0A3E2-9B7F-514A-A19F-81327C25D1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755" y="1439787"/>
            <a:ext cx="3249672" cy="2631832"/>
          </a:xfrm>
          <a:prstGeom prst="rect">
            <a:avLst/>
          </a:prstGeom>
        </p:spPr>
      </p:pic>
      <p:pic>
        <p:nvPicPr>
          <p:cNvPr id="5" name="Picture 4">
            <a:extLst>
              <a:ext uri="{FF2B5EF4-FFF2-40B4-BE49-F238E27FC236}">
                <a16:creationId xmlns:a16="http://schemas.microsoft.com/office/drawing/2014/main" id="{328A6C41-F99F-3642-BE83-CD88A3F1AD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3427" y="1521372"/>
            <a:ext cx="5233031" cy="1699172"/>
          </a:xfrm>
          <a:prstGeom prst="rect">
            <a:avLst/>
          </a:prstGeom>
        </p:spPr>
      </p:pic>
      <p:sp>
        <p:nvSpPr>
          <p:cNvPr id="7" name="Title 1">
            <a:extLst>
              <a:ext uri="{FF2B5EF4-FFF2-40B4-BE49-F238E27FC236}">
                <a16:creationId xmlns:a16="http://schemas.microsoft.com/office/drawing/2014/main" id="{FEC04061-AAF8-B54F-A4F4-5AC17F211D43}"/>
              </a:ext>
            </a:extLst>
          </p:cNvPr>
          <p:cNvSpPr>
            <a:spLocks noGrp="1"/>
          </p:cNvSpPr>
          <p:nvPr>
            <p:ph type="ctrTitle"/>
          </p:nvPr>
        </p:nvSpPr>
        <p:spPr>
          <a:xfrm>
            <a:off x="327542" y="77183"/>
            <a:ext cx="8085599" cy="896849"/>
          </a:xfrm>
        </p:spPr>
        <p:txBody>
          <a:bodyPr/>
          <a:lstStyle/>
          <a:p>
            <a:r>
              <a:rPr lang="en-US" sz="3200" dirty="0">
                <a:solidFill>
                  <a:schemeClr val="tx1"/>
                </a:solidFill>
              </a:rPr>
              <a:t>Space</a:t>
            </a:r>
            <a:r>
              <a:rPr lang="en-US" sz="2800" dirty="0">
                <a:solidFill>
                  <a:schemeClr val="tx1"/>
                </a:solidFill>
              </a:rPr>
              <a:t> utilization</a:t>
            </a:r>
            <a:r>
              <a:rPr lang="en-US" sz="2400" dirty="0">
                <a:solidFill>
                  <a:schemeClr val="tx1"/>
                </a:solidFill>
              </a:rPr>
              <a:t> - a global grand challenge</a:t>
            </a:r>
          </a:p>
        </p:txBody>
      </p:sp>
      <p:sp>
        <p:nvSpPr>
          <p:cNvPr id="8" name="TextBox 7">
            <a:extLst>
              <a:ext uri="{FF2B5EF4-FFF2-40B4-BE49-F238E27FC236}">
                <a16:creationId xmlns:a16="http://schemas.microsoft.com/office/drawing/2014/main" id="{D85E79CB-4ABE-764B-937A-CCD822C0D667}"/>
              </a:ext>
            </a:extLst>
          </p:cNvPr>
          <p:cNvSpPr txBox="1"/>
          <p:nvPr/>
        </p:nvSpPr>
        <p:spPr>
          <a:xfrm>
            <a:off x="4583538" y="3948508"/>
            <a:ext cx="3232808"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1" u="none" strike="noStrike" kern="1200" cap="none" spc="0" normalizeH="0" baseline="0" noProof="0" dirty="0">
                <a:ln>
                  <a:noFill/>
                </a:ln>
                <a:solidFill>
                  <a:prstClr val="black"/>
                </a:solidFill>
                <a:effectLst/>
                <a:uLnTx/>
                <a:uFillTx/>
                <a:latin typeface="Arial"/>
                <a:ea typeface="+mn-ea"/>
                <a:cs typeface="+mn-cs"/>
              </a:rPr>
              <a:t>UNIVERSITY’S AVERAGE 20-30%</a:t>
            </a:r>
          </a:p>
        </p:txBody>
      </p:sp>
    </p:spTree>
    <p:extLst>
      <p:ext uri="{BB962C8B-B14F-4D97-AF65-F5344CB8AC3E}">
        <p14:creationId xmlns:p14="http://schemas.microsoft.com/office/powerpoint/2010/main" val="1775595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17076F-480A-334F-9A54-D6767485D5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899" y="472966"/>
            <a:ext cx="2903017" cy="4331576"/>
          </a:xfrm>
          <a:prstGeom prst="rect">
            <a:avLst/>
          </a:prstGeom>
        </p:spPr>
      </p:pic>
      <p:pic>
        <p:nvPicPr>
          <p:cNvPr id="8" name="Picture 7">
            <a:extLst>
              <a:ext uri="{FF2B5EF4-FFF2-40B4-BE49-F238E27FC236}">
                <a16:creationId xmlns:a16="http://schemas.microsoft.com/office/drawing/2014/main" id="{6BAE14E2-2EFF-FA4E-91B2-5ADA1BB3BD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405961"/>
            <a:ext cx="3773101" cy="4422716"/>
          </a:xfrm>
          <a:prstGeom prst="rect">
            <a:avLst/>
          </a:prstGeom>
        </p:spPr>
      </p:pic>
      <p:sp>
        <p:nvSpPr>
          <p:cNvPr id="9" name="TextBox 8">
            <a:extLst>
              <a:ext uri="{FF2B5EF4-FFF2-40B4-BE49-F238E27FC236}">
                <a16:creationId xmlns:a16="http://schemas.microsoft.com/office/drawing/2014/main" id="{8C5D7D82-FB38-044A-B12E-E8D6F1B3B450}"/>
              </a:ext>
            </a:extLst>
          </p:cNvPr>
          <p:cNvSpPr txBox="1"/>
          <p:nvPr/>
        </p:nvSpPr>
        <p:spPr>
          <a:xfrm>
            <a:off x="867103" y="154292"/>
            <a:ext cx="1057982"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1" u="none" strike="noStrike" kern="1200" cap="none" spc="0" normalizeH="0" baseline="0" noProof="0" dirty="0">
                <a:ln>
                  <a:noFill/>
                </a:ln>
                <a:solidFill>
                  <a:prstClr val="black"/>
                </a:solidFill>
                <a:effectLst/>
                <a:uLnTx/>
                <a:uFillTx/>
                <a:latin typeface="Arial"/>
                <a:ea typeface="+mn-ea"/>
                <a:cs typeface="+mn-cs"/>
              </a:rPr>
              <a:t>UN, IPCC 2018</a:t>
            </a:r>
          </a:p>
        </p:txBody>
      </p:sp>
    </p:spTree>
    <p:extLst>
      <p:ext uri="{BB962C8B-B14F-4D97-AF65-F5344CB8AC3E}">
        <p14:creationId xmlns:p14="http://schemas.microsoft.com/office/powerpoint/2010/main" val="3413441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7252138" y="0"/>
            <a:ext cx="1891862"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000" b="0" i="0" u="none" strike="noStrike" kern="1200" cap="none" spc="0" normalizeH="0" baseline="0" noProof="0" dirty="0">
              <a:ln>
                <a:noFill/>
              </a:ln>
              <a:solidFill>
                <a:srgbClr val="C2BDBA"/>
              </a:solidFill>
              <a:effectLst/>
              <a:uLnTx/>
              <a:uFillTx/>
              <a:latin typeface="Arial"/>
              <a:ea typeface="+mn-ea"/>
              <a:cs typeface="+mn-cs"/>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9324"/>
            <a:ext cx="8565931" cy="4719908"/>
          </a:xfrm>
          <a:prstGeom prst="rect">
            <a:avLst/>
          </a:prstGeom>
        </p:spPr>
      </p:pic>
    </p:spTree>
    <p:extLst>
      <p:ext uri="{BB962C8B-B14F-4D97-AF65-F5344CB8AC3E}">
        <p14:creationId xmlns:p14="http://schemas.microsoft.com/office/powerpoint/2010/main" val="15475703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1B9E088-2FD6-4245-823F-6DE5A5D93B6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C2BDBA"/>
                </a:solidFill>
                <a:effectLst/>
                <a:uLnTx/>
                <a:uFillTx/>
                <a:latin typeface="Arial"/>
                <a:ea typeface="+mn-ea"/>
                <a:cs typeface="+mn-cs"/>
              </a:rPr>
              <a:t>Alaviite</a:t>
            </a:r>
          </a:p>
        </p:txBody>
      </p:sp>
      <p:sp>
        <p:nvSpPr>
          <p:cNvPr id="4" name="Slide Number Placeholder 3">
            <a:extLst>
              <a:ext uri="{FF2B5EF4-FFF2-40B4-BE49-F238E27FC236}">
                <a16:creationId xmlns:a16="http://schemas.microsoft.com/office/drawing/2014/main" id="{597362F5-881A-3E42-A522-22F1B258A0A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DDEEDB-25F1-4D3E-800A-9D02EA80302B}" type="slidenum">
              <a:rPr kumimoji="0" lang="fi-FI" sz="1000" b="0" i="0" u="none" strike="noStrike" kern="1200" cap="none" spc="0" normalizeH="0" baseline="0" noProof="0" smtClean="0">
                <a:ln>
                  <a:noFill/>
                </a:ln>
                <a:solidFill>
                  <a:srgbClr val="C2BDBA"/>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fi-FI" sz="1000" b="0" i="0" u="none" strike="noStrike" kern="1200" cap="none" spc="0" normalizeH="0" baseline="0" noProof="0">
              <a:ln>
                <a:noFill/>
              </a:ln>
              <a:solidFill>
                <a:srgbClr val="C2BDBA"/>
              </a:solidFill>
              <a:effectLst/>
              <a:uLnTx/>
              <a:uFillTx/>
              <a:latin typeface="Arial"/>
              <a:ea typeface="+mn-ea"/>
              <a:cs typeface="+mn-cs"/>
            </a:endParaRPr>
          </a:p>
        </p:txBody>
      </p:sp>
      <p:pic>
        <p:nvPicPr>
          <p:cNvPr id="5" name="Picture 4">
            <a:extLst>
              <a:ext uri="{FF2B5EF4-FFF2-40B4-BE49-F238E27FC236}">
                <a16:creationId xmlns:a16="http://schemas.microsoft.com/office/drawing/2014/main" id="{72207AF9-1500-4842-81A4-832EEC9DE3C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4689586" y="1481132"/>
            <a:ext cx="2866667" cy="2489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4343727E-7236-1B4C-9142-6280BD487122}"/>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9000"/>
                    </a14:imgEffect>
                  </a14:imgLayer>
                </a14:imgProps>
              </a:ext>
              <a:ext uri="{28A0092B-C50C-407E-A947-70E740481C1C}">
                <a14:useLocalDpi xmlns:a14="http://schemas.microsoft.com/office/drawing/2010/main"/>
              </a:ext>
            </a:extLst>
          </a:blip>
          <a:srcRect/>
          <a:stretch/>
        </p:blipFill>
        <p:spPr bwMode="auto">
          <a:xfrm>
            <a:off x="986016" y="2119325"/>
            <a:ext cx="2337041" cy="1710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282B46E-6644-9C40-8841-14837FCCA8A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65918" y="3205985"/>
            <a:ext cx="574410" cy="585171"/>
          </a:xfrm>
          <a:prstGeom prst="rect">
            <a:avLst/>
          </a:prstGeom>
        </p:spPr>
      </p:pic>
      <p:pic>
        <p:nvPicPr>
          <p:cNvPr id="8" name="Picture 7">
            <a:extLst>
              <a:ext uri="{FF2B5EF4-FFF2-40B4-BE49-F238E27FC236}">
                <a16:creationId xmlns:a16="http://schemas.microsoft.com/office/drawing/2014/main" id="{07E08826-7521-5A4B-9A40-6875000AA2E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621440" y="3162697"/>
            <a:ext cx="582424" cy="615444"/>
          </a:xfrm>
          <a:prstGeom prst="rect">
            <a:avLst/>
          </a:prstGeom>
        </p:spPr>
      </p:pic>
      <p:sp>
        <p:nvSpPr>
          <p:cNvPr id="9" name="Heart 8">
            <a:extLst>
              <a:ext uri="{FF2B5EF4-FFF2-40B4-BE49-F238E27FC236}">
                <a16:creationId xmlns:a16="http://schemas.microsoft.com/office/drawing/2014/main" id="{7915D704-FA4D-0B47-8B8F-3C17D84B1A90}"/>
              </a:ext>
            </a:extLst>
          </p:cNvPr>
          <p:cNvSpPr/>
          <p:nvPr/>
        </p:nvSpPr>
        <p:spPr>
          <a:xfrm>
            <a:off x="5790881" y="2598468"/>
            <a:ext cx="414695" cy="376119"/>
          </a:xfrm>
          <a:prstGeom prst="hear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15"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3">
            <a:extLst>
              <a:ext uri="{FF2B5EF4-FFF2-40B4-BE49-F238E27FC236}">
                <a16:creationId xmlns:a16="http://schemas.microsoft.com/office/drawing/2014/main" id="{AA731772-79EC-A84B-A64B-9C44698DC8A6}"/>
              </a:ext>
            </a:extLst>
          </p:cNvPr>
          <p:cNvSpPr txBox="1"/>
          <p:nvPr/>
        </p:nvSpPr>
        <p:spPr>
          <a:xfrm>
            <a:off x="539552" y="959144"/>
            <a:ext cx="2258124"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a:latin typeface="Source Sans Pro"/>
                <a:ea typeface="Source Sans Pro"/>
                <a:cs typeface="Source Sans Pro"/>
                <a:sym typeface="Source Sans Pro"/>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000000"/>
                </a:solidFill>
                <a:effectLst/>
                <a:uLnTx/>
                <a:uFillTx/>
                <a:latin typeface="Source Sans Pro"/>
                <a:ea typeface="Source Sans Pro"/>
                <a:sym typeface="Source Sans Pro"/>
              </a:rPr>
              <a:t>Traditional model creates isolated units </a:t>
            </a:r>
          </a:p>
        </p:txBody>
      </p:sp>
      <p:sp>
        <p:nvSpPr>
          <p:cNvPr id="12" name="School as a Product">
            <a:extLst>
              <a:ext uri="{FF2B5EF4-FFF2-40B4-BE49-F238E27FC236}">
                <a16:creationId xmlns:a16="http://schemas.microsoft.com/office/drawing/2014/main" id="{7E275360-2128-BF40-A054-5DA502B39621}"/>
              </a:ext>
            </a:extLst>
          </p:cNvPr>
          <p:cNvSpPr txBox="1"/>
          <p:nvPr/>
        </p:nvSpPr>
        <p:spPr>
          <a:xfrm>
            <a:off x="565428" y="575035"/>
            <a:ext cx="3067863" cy="323163"/>
          </a:xfrm>
          <a:prstGeom prst="rect">
            <a:avLst/>
          </a:prstGeom>
          <a:ln w="12700">
            <a:miter lim="400000"/>
          </a:ln>
          <a:extLst>
            <a:ext uri="{C572A759-6A51-4108-AA02-DFA0A04FC94B}">
              <ma14:wrappingTextBoxFlag xmlns:ma14="http://schemas.microsoft.com/office/mac/drawingml/2011/main" xmlns="" val="1"/>
            </a:ext>
          </a:extLst>
        </p:spPr>
        <p:txBody>
          <a:bodyPr wrap="square" lIns="22859" tIns="22859" rIns="22859" bIns="22859">
            <a:spAutoFit/>
          </a:bodyPr>
          <a:lstStyle>
            <a:lvl1pPr defTabSz="457200">
              <a:defRPr sz="2500">
                <a:latin typeface="Source Sans Pro Semibold"/>
                <a:ea typeface="Source Sans Pro Semibold"/>
                <a:cs typeface="Source Sans Pro Semibold"/>
                <a:sym typeface="Source Sans Pro Semibold"/>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Source Sans Pro Semibold"/>
                <a:ea typeface="Source Sans Pro Semibold"/>
                <a:cs typeface="Source Sans Pro Semibold"/>
                <a:sym typeface="Source Sans Pro Semibold"/>
              </a:rPr>
              <a:t>School as a Product</a:t>
            </a:r>
          </a:p>
        </p:txBody>
      </p:sp>
      <p:sp>
        <p:nvSpPr>
          <p:cNvPr id="13" name="TextBox 8">
            <a:extLst>
              <a:ext uri="{FF2B5EF4-FFF2-40B4-BE49-F238E27FC236}">
                <a16:creationId xmlns:a16="http://schemas.microsoft.com/office/drawing/2014/main" id="{906A4670-A17B-B444-A0F2-D89B8487CF2C}"/>
              </a:ext>
            </a:extLst>
          </p:cNvPr>
          <p:cNvSpPr txBox="1"/>
          <p:nvPr/>
        </p:nvSpPr>
        <p:spPr>
          <a:xfrm>
            <a:off x="590600" y="3855083"/>
            <a:ext cx="3500186" cy="127727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257175" marR="0" lvl="0" indent="-257175" algn="l" defTabSz="914400" rtl="0" eaLnBrk="1" fontAlgn="auto" latinLnBrk="0" hangingPunct="1">
              <a:lnSpc>
                <a:spcPct val="100000"/>
              </a:lnSpc>
              <a:spcBef>
                <a:spcPts val="0"/>
              </a:spcBef>
              <a:spcAft>
                <a:spcPts val="0"/>
              </a:spcAft>
              <a:buClrTx/>
              <a:buSzPct val="100000"/>
              <a:buFont typeface="Arial"/>
              <a:buChar char="•"/>
              <a:tabLst/>
              <a:defRPr sz="1500">
                <a:latin typeface="Source Sans Pro"/>
                <a:ea typeface="Source Sans Pro"/>
                <a:cs typeface="Source Sans Pro"/>
                <a:sym typeface="Source Sans Pro"/>
              </a:defRPr>
            </a:pPr>
            <a:r>
              <a:rPr kumimoji="0" sz="1100" b="0" i="0" u="none" strike="noStrike" kern="1200" cap="none" spc="0" normalizeH="0" baseline="0" noProof="0" dirty="0">
                <a:ln>
                  <a:noFill/>
                </a:ln>
                <a:solidFill>
                  <a:srgbClr val="000000"/>
                </a:solidFill>
                <a:effectLst/>
                <a:uLnTx/>
                <a:uFillTx/>
                <a:latin typeface="Source Sans Pro"/>
                <a:ea typeface="Source Sans Pro"/>
                <a:sym typeface="Source Sans Pro"/>
              </a:rPr>
              <a:t>Slow implementation</a:t>
            </a:r>
          </a:p>
          <a:p>
            <a:pPr marL="257175" marR="0" lvl="0" indent="-257175" algn="l" defTabSz="914400" rtl="0" eaLnBrk="1" fontAlgn="auto" latinLnBrk="0" hangingPunct="1">
              <a:lnSpc>
                <a:spcPct val="100000"/>
              </a:lnSpc>
              <a:spcBef>
                <a:spcPts val="0"/>
              </a:spcBef>
              <a:spcAft>
                <a:spcPts val="0"/>
              </a:spcAft>
              <a:buClrTx/>
              <a:buSzPct val="100000"/>
              <a:buFont typeface="Arial"/>
              <a:buChar char="•"/>
              <a:tabLst/>
              <a:defRPr sz="1500">
                <a:latin typeface="Source Sans Pro"/>
                <a:ea typeface="Source Sans Pro"/>
                <a:cs typeface="Source Sans Pro"/>
                <a:sym typeface="Source Sans Pro"/>
              </a:defRPr>
            </a:pPr>
            <a:r>
              <a:rPr kumimoji="0" sz="1100" b="0" i="0" u="none" strike="noStrike" kern="1200" cap="none" spc="0" normalizeH="0" baseline="0" noProof="0" dirty="0">
                <a:ln>
                  <a:noFill/>
                </a:ln>
                <a:solidFill>
                  <a:srgbClr val="000000"/>
                </a:solidFill>
                <a:effectLst/>
                <a:uLnTx/>
                <a:uFillTx/>
                <a:latin typeface="Source Sans Pro"/>
                <a:ea typeface="Source Sans Pro"/>
                <a:sym typeface="Source Sans Pro"/>
              </a:rPr>
              <a:t>Inflexible structures</a:t>
            </a:r>
          </a:p>
          <a:p>
            <a:pPr marL="257175" marR="0" lvl="0" indent="-257175" algn="l" defTabSz="914400" rtl="0" eaLnBrk="1" fontAlgn="auto" latinLnBrk="0" hangingPunct="1">
              <a:lnSpc>
                <a:spcPct val="100000"/>
              </a:lnSpc>
              <a:spcBef>
                <a:spcPts val="0"/>
              </a:spcBef>
              <a:spcAft>
                <a:spcPts val="0"/>
              </a:spcAft>
              <a:buClrTx/>
              <a:buSzPct val="100000"/>
              <a:buFont typeface="Arial"/>
              <a:buChar char="•"/>
              <a:tabLst/>
              <a:defRPr sz="1500">
                <a:latin typeface="Source Sans Pro"/>
                <a:ea typeface="Source Sans Pro"/>
                <a:cs typeface="Source Sans Pro"/>
                <a:sym typeface="Source Sans Pro"/>
              </a:defRPr>
            </a:pPr>
            <a:r>
              <a:rPr kumimoji="0" sz="1100" b="0" i="0" u="none" strike="noStrike" kern="1200" cap="none" spc="0" normalizeH="0" baseline="0" noProof="0" dirty="0">
                <a:ln>
                  <a:noFill/>
                </a:ln>
                <a:solidFill>
                  <a:srgbClr val="000000"/>
                </a:solidFill>
                <a:effectLst/>
                <a:uLnTx/>
                <a:uFillTx/>
                <a:latin typeface="Source Sans Pro"/>
                <a:ea typeface="Source Sans Pro"/>
                <a:sym typeface="Source Sans Pro"/>
              </a:rPr>
              <a:t>High environmental effect</a:t>
            </a:r>
            <a:endParaRPr kumimoji="0" lang="fi-FI" sz="1100" b="0" i="0" u="none" strike="noStrike" kern="1200" cap="none" spc="0" normalizeH="0" baseline="0" noProof="0" dirty="0">
              <a:ln>
                <a:noFill/>
              </a:ln>
              <a:solidFill>
                <a:srgbClr val="000000"/>
              </a:solidFill>
              <a:effectLst/>
              <a:uLnTx/>
              <a:uFillTx/>
              <a:latin typeface="Source Sans Pro"/>
              <a:ea typeface="Source Sans Pro"/>
              <a:sym typeface="Source Sans Pro"/>
            </a:endParaRPr>
          </a:p>
          <a:p>
            <a:pPr marL="257175" marR="0" lvl="0" indent="-257175" algn="l" defTabSz="914400" rtl="0" eaLnBrk="1" fontAlgn="auto" latinLnBrk="0" hangingPunct="1">
              <a:lnSpc>
                <a:spcPct val="100000"/>
              </a:lnSpc>
              <a:spcBef>
                <a:spcPts val="0"/>
              </a:spcBef>
              <a:spcAft>
                <a:spcPts val="0"/>
              </a:spcAft>
              <a:buClrTx/>
              <a:buSzPct val="100000"/>
              <a:buFont typeface="Arial"/>
              <a:buChar char="•"/>
              <a:tabLst/>
              <a:defRPr sz="1500">
                <a:latin typeface="Source Sans Pro"/>
                <a:ea typeface="Source Sans Pro"/>
                <a:cs typeface="Source Sans Pro"/>
                <a:sym typeface="Source Sans Pro"/>
              </a:defRPr>
            </a:pPr>
            <a:r>
              <a:rPr kumimoji="0" lang="fi-FI" sz="1100" b="0" i="0" u="none" strike="noStrike" kern="1200" cap="none" spc="0" normalizeH="0" baseline="0" noProof="0" dirty="0" err="1">
                <a:ln>
                  <a:noFill/>
                </a:ln>
                <a:solidFill>
                  <a:srgbClr val="000000"/>
                </a:solidFill>
                <a:effectLst/>
                <a:uLnTx/>
                <a:uFillTx/>
                <a:latin typeface="Source Sans Pro"/>
                <a:ea typeface="Source Sans Pro"/>
                <a:sym typeface="Source Sans Pro"/>
              </a:rPr>
              <a:t>Investment</a:t>
            </a:r>
            <a:r>
              <a:rPr kumimoji="0" lang="fi-FI" sz="1100" b="0" i="0" u="none" strike="noStrike" kern="1200" cap="none" spc="0" normalizeH="0" baseline="0" noProof="0" dirty="0">
                <a:ln>
                  <a:noFill/>
                </a:ln>
                <a:solidFill>
                  <a:srgbClr val="000000"/>
                </a:solidFill>
                <a:effectLst/>
                <a:uLnTx/>
                <a:uFillTx/>
                <a:latin typeface="Source Sans Pro"/>
                <a:ea typeface="Source Sans Pro"/>
                <a:sym typeface="Source Sans Pro"/>
              </a:rPr>
              <a:t> </a:t>
            </a:r>
            <a:r>
              <a:rPr kumimoji="0" lang="fi-FI" sz="1100" b="0" i="0" u="none" strike="noStrike" kern="1200" cap="none" spc="0" normalizeH="0" baseline="0" noProof="0" dirty="0" err="1">
                <a:ln>
                  <a:noFill/>
                </a:ln>
                <a:solidFill>
                  <a:srgbClr val="000000"/>
                </a:solidFill>
                <a:effectLst/>
                <a:uLnTx/>
                <a:uFillTx/>
                <a:latin typeface="Source Sans Pro"/>
                <a:ea typeface="Source Sans Pro"/>
                <a:sym typeface="Source Sans Pro"/>
              </a:rPr>
              <a:t>intensive</a:t>
            </a:r>
            <a:endParaRPr kumimoji="0" lang="fi-FI" sz="1100" b="0" i="0" u="none" strike="noStrike" kern="1200" cap="none" spc="0" normalizeH="0" baseline="0" noProof="0" dirty="0">
              <a:ln>
                <a:noFill/>
              </a:ln>
              <a:solidFill>
                <a:srgbClr val="000000"/>
              </a:solidFill>
              <a:effectLst/>
              <a:uLnTx/>
              <a:uFillTx/>
              <a:latin typeface="Source Sans Pro"/>
              <a:ea typeface="Source Sans Pro"/>
              <a:sym typeface="Source Sans Pro"/>
            </a:endParaRPr>
          </a:p>
          <a:p>
            <a:pPr marL="257175" marR="0" lvl="0" indent="-257175" algn="l" defTabSz="914400" rtl="0" eaLnBrk="1" fontAlgn="auto" latinLnBrk="0" hangingPunct="1">
              <a:lnSpc>
                <a:spcPct val="100000"/>
              </a:lnSpc>
              <a:spcBef>
                <a:spcPts val="0"/>
              </a:spcBef>
              <a:spcAft>
                <a:spcPts val="0"/>
              </a:spcAft>
              <a:buClrTx/>
              <a:buSzPct val="100000"/>
              <a:buFont typeface="Arial"/>
              <a:buChar char="•"/>
              <a:tabLst/>
              <a:defRPr sz="1500">
                <a:latin typeface="Source Sans Pro"/>
                <a:ea typeface="Source Sans Pro"/>
                <a:cs typeface="Source Sans Pro"/>
                <a:sym typeface="Source Sans Pro"/>
              </a:defRPr>
            </a:pPr>
            <a:r>
              <a:rPr kumimoji="0" lang="fi-FI" sz="1100" b="0" i="0" u="none" strike="noStrike" kern="1200" cap="none" spc="0" normalizeH="0" baseline="0" noProof="0" dirty="0" err="1">
                <a:ln>
                  <a:noFill/>
                </a:ln>
                <a:solidFill>
                  <a:srgbClr val="000000"/>
                </a:solidFill>
                <a:effectLst/>
                <a:uLnTx/>
                <a:uFillTx/>
                <a:latin typeface="Source Sans Pro"/>
                <a:ea typeface="Source Sans Pro"/>
                <a:sym typeface="Source Sans Pro"/>
              </a:rPr>
              <a:t>Decreases</a:t>
            </a:r>
            <a:r>
              <a:rPr kumimoji="0" lang="fi-FI" sz="1100" b="0" i="0" u="none" strike="noStrike" kern="1200" cap="none" spc="0" normalizeH="0" baseline="0" noProof="0" dirty="0">
                <a:ln>
                  <a:noFill/>
                </a:ln>
                <a:solidFill>
                  <a:srgbClr val="000000"/>
                </a:solidFill>
                <a:effectLst/>
                <a:uLnTx/>
                <a:uFillTx/>
                <a:latin typeface="Source Sans Pro"/>
                <a:ea typeface="Source Sans Pro"/>
                <a:sym typeface="Source Sans Pro"/>
              </a:rPr>
              <a:t> </a:t>
            </a:r>
            <a:r>
              <a:rPr kumimoji="0" lang="fi-FI" sz="1100" b="0" i="0" u="none" strike="noStrike" kern="1200" cap="none" spc="0" normalizeH="0" baseline="0" noProof="0" dirty="0" err="1">
                <a:ln>
                  <a:noFill/>
                </a:ln>
                <a:solidFill>
                  <a:srgbClr val="000000"/>
                </a:solidFill>
                <a:effectLst/>
                <a:uLnTx/>
                <a:uFillTx/>
                <a:latin typeface="Source Sans Pro"/>
                <a:ea typeface="Source Sans Pro"/>
                <a:sym typeface="Source Sans Pro"/>
              </a:rPr>
              <a:t>areal</a:t>
            </a:r>
            <a:r>
              <a:rPr kumimoji="0" lang="fi-FI" sz="1100" b="0" i="0" u="none" strike="noStrike" kern="1200" cap="none" spc="0" normalizeH="0" baseline="0" noProof="0" dirty="0">
                <a:ln>
                  <a:noFill/>
                </a:ln>
                <a:solidFill>
                  <a:srgbClr val="000000"/>
                </a:solidFill>
                <a:effectLst/>
                <a:uLnTx/>
                <a:uFillTx/>
                <a:latin typeface="Source Sans Pro"/>
                <a:ea typeface="Source Sans Pro"/>
                <a:sym typeface="Source Sans Pro"/>
              </a:rPr>
              <a:t> </a:t>
            </a:r>
            <a:r>
              <a:rPr kumimoji="0" lang="fi-FI" sz="1100" b="0" i="0" u="none" strike="noStrike" kern="1200" cap="none" spc="0" normalizeH="0" baseline="0" noProof="0" dirty="0" err="1">
                <a:ln>
                  <a:noFill/>
                </a:ln>
                <a:solidFill>
                  <a:srgbClr val="000000"/>
                </a:solidFill>
                <a:effectLst/>
                <a:uLnTx/>
                <a:uFillTx/>
                <a:latin typeface="Source Sans Pro"/>
                <a:ea typeface="Source Sans Pro"/>
                <a:sym typeface="Source Sans Pro"/>
              </a:rPr>
              <a:t>prosperity</a:t>
            </a:r>
            <a:endParaRPr kumimoji="0" lang="fi-FI" sz="1100" b="0" i="0" u="none" strike="noStrike" kern="1200" cap="none" spc="0" normalizeH="0" baseline="0" noProof="0" dirty="0">
              <a:ln>
                <a:noFill/>
              </a:ln>
              <a:solidFill>
                <a:srgbClr val="000000"/>
              </a:solidFill>
              <a:effectLst/>
              <a:uLnTx/>
              <a:uFillTx/>
              <a:latin typeface="Source Sans Pro"/>
              <a:ea typeface="Source Sans Pro"/>
              <a:sym typeface="Source Sans Pro"/>
            </a:endParaRPr>
          </a:p>
          <a:p>
            <a:pPr marL="257175" marR="0" lvl="0" indent="-257175" algn="l" defTabSz="914400" rtl="0" eaLnBrk="1" fontAlgn="auto" latinLnBrk="0" hangingPunct="1">
              <a:lnSpc>
                <a:spcPct val="100000"/>
              </a:lnSpc>
              <a:spcBef>
                <a:spcPts val="0"/>
              </a:spcBef>
              <a:spcAft>
                <a:spcPts val="0"/>
              </a:spcAft>
              <a:buClrTx/>
              <a:buSzPct val="100000"/>
              <a:buFont typeface="Arial"/>
              <a:buChar char="•"/>
              <a:tabLst/>
              <a:defRPr sz="1500">
                <a:latin typeface="Source Sans Pro"/>
                <a:ea typeface="Source Sans Pro"/>
                <a:cs typeface="Source Sans Pro"/>
                <a:sym typeface="Source Sans Pro"/>
              </a:defRPr>
            </a:pPr>
            <a:r>
              <a:rPr kumimoji="0" lang="fi-FI" sz="1100" b="0" i="0" u="none" strike="noStrike" kern="1200" cap="none" spc="0" normalizeH="0" baseline="0" noProof="0" dirty="0">
                <a:ln>
                  <a:noFill/>
                </a:ln>
                <a:solidFill>
                  <a:srgbClr val="000000"/>
                </a:solidFill>
                <a:effectLst/>
                <a:uLnTx/>
                <a:uFillTx/>
                <a:latin typeface="Source Sans Pro"/>
                <a:ea typeface="Source Sans Pro"/>
                <a:sym typeface="Source Sans Pro"/>
              </a:rPr>
              <a:t>Product </a:t>
            </a:r>
            <a:r>
              <a:rPr kumimoji="0" lang="fi-FI" sz="1100" b="0" i="0" u="none" strike="noStrike" kern="1200" cap="none" spc="0" normalizeH="0" baseline="0" noProof="0" dirty="0" err="1">
                <a:ln>
                  <a:noFill/>
                </a:ln>
                <a:solidFill>
                  <a:srgbClr val="000000"/>
                </a:solidFill>
                <a:effectLst/>
                <a:uLnTx/>
                <a:uFillTx/>
                <a:latin typeface="Source Sans Pro"/>
                <a:ea typeface="Source Sans Pro"/>
                <a:sym typeface="Source Sans Pro"/>
              </a:rPr>
              <a:t>based</a:t>
            </a:r>
            <a:r>
              <a:rPr kumimoji="0" lang="fi-FI" sz="1100" b="0" i="0" u="none" strike="noStrike" kern="1200" cap="none" spc="0" normalizeH="0" baseline="0" noProof="0" dirty="0">
                <a:ln>
                  <a:noFill/>
                </a:ln>
                <a:solidFill>
                  <a:srgbClr val="000000"/>
                </a:solidFill>
                <a:effectLst/>
                <a:uLnTx/>
                <a:uFillTx/>
                <a:latin typeface="Source Sans Pro"/>
                <a:ea typeface="Source Sans Pro"/>
                <a:sym typeface="Source Sans Pro"/>
              </a:rPr>
              <a:t> </a:t>
            </a:r>
            <a:r>
              <a:rPr kumimoji="0" lang="fi-FI" sz="1100" b="0" i="0" u="none" strike="noStrike" kern="1200" cap="none" spc="0" normalizeH="0" baseline="0" noProof="0" dirty="0" err="1">
                <a:ln>
                  <a:noFill/>
                </a:ln>
                <a:solidFill>
                  <a:srgbClr val="000000"/>
                </a:solidFill>
                <a:effectLst/>
                <a:uLnTx/>
                <a:uFillTx/>
                <a:latin typeface="Source Sans Pro"/>
                <a:ea typeface="Source Sans Pro"/>
                <a:sym typeface="Source Sans Pro"/>
              </a:rPr>
              <a:t>solution</a:t>
            </a:r>
            <a:endParaRPr kumimoji="0" lang="fi-FI" sz="1100" b="0" i="0" u="none" strike="noStrike" kern="1200" cap="none" spc="0" normalizeH="0" baseline="0" noProof="0" dirty="0">
              <a:ln>
                <a:noFill/>
              </a:ln>
              <a:solidFill>
                <a:srgbClr val="000000"/>
              </a:solidFill>
              <a:effectLst/>
              <a:uLnTx/>
              <a:uFillTx/>
              <a:latin typeface="Source Sans Pro"/>
              <a:ea typeface="Source Sans Pro"/>
              <a:sym typeface="Source Sans Pro"/>
            </a:endParaRPr>
          </a:p>
          <a:p>
            <a:pPr marL="257175" marR="0" lvl="0" indent="-257175" algn="l" defTabSz="914400" rtl="0" eaLnBrk="1" fontAlgn="auto" latinLnBrk="0" hangingPunct="1">
              <a:lnSpc>
                <a:spcPct val="100000"/>
              </a:lnSpc>
              <a:spcBef>
                <a:spcPts val="0"/>
              </a:spcBef>
              <a:spcAft>
                <a:spcPts val="0"/>
              </a:spcAft>
              <a:buClrTx/>
              <a:buSzPct val="100000"/>
              <a:buFont typeface="Arial"/>
              <a:buChar char="•"/>
              <a:tabLst/>
              <a:defRPr sz="1500">
                <a:latin typeface="Source Sans Pro"/>
                <a:ea typeface="Source Sans Pro"/>
                <a:cs typeface="Source Sans Pro"/>
                <a:sym typeface="Source Sans Pro"/>
              </a:defRPr>
            </a:pPr>
            <a:endParaRPr kumimoji="0" sz="1100" b="0" i="0" u="none" strike="noStrike" kern="1200" cap="none" spc="0" normalizeH="0" baseline="0" noProof="0" dirty="0">
              <a:ln>
                <a:noFill/>
              </a:ln>
              <a:solidFill>
                <a:srgbClr val="000000"/>
              </a:solidFill>
              <a:effectLst/>
              <a:uLnTx/>
              <a:uFillTx/>
              <a:latin typeface="Source Sans Pro"/>
              <a:ea typeface="Source Sans Pro"/>
              <a:sym typeface="Source Sans Pro"/>
            </a:endParaRPr>
          </a:p>
        </p:txBody>
      </p:sp>
      <p:sp>
        <p:nvSpPr>
          <p:cNvPr id="14" name="TextBox 3">
            <a:extLst>
              <a:ext uri="{FF2B5EF4-FFF2-40B4-BE49-F238E27FC236}">
                <a16:creationId xmlns:a16="http://schemas.microsoft.com/office/drawing/2014/main" id="{94932675-60E7-1344-B4F7-455A612B9459}"/>
              </a:ext>
            </a:extLst>
          </p:cNvPr>
          <p:cNvSpPr txBox="1"/>
          <p:nvPr/>
        </p:nvSpPr>
        <p:spPr>
          <a:xfrm>
            <a:off x="4287081" y="959144"/>
            <a:ext cx="3242035"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2000">
                <a:latin typeface="Source Sans Pro"/>
                <a:ea typeface="Source Sans Pro"/>
                <a:cs typeface="Source Sans Pro"/>
                <a:sym typeface="Source Sans Pro"/>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000000"/>
                </a:solidFill>
                <a:effectLst/>
                <a:uLnTx/>
                <a:uFillTx/>
                <a:latin typeface="Source Sans Pro"/>
                <a:ea typeface="Source Sans Pro"/>
                <a:sym typeface="Source Sans Pro"/>
              </a:rPr>
              <a:t>School as a Service utilizes surrounding resource to organize education</a:t>
            </a:r>
          </a:p>
        </p:txBody>
      </p:sp>
      <p:sp>
        <p:nvSpPr>
          <p:cNvPr id="15" name="TextBox 9">
            <a:extLst>
              <a:ext uri="{FF2B5EF4-FFF2-40B4-BE49-F238E27FC236}">
                <a16:creationId xmlns:a16="http://schemas.microsoft.com/office/drawing/2014/main" id="{E2B4CD48-99B1-5042-BE39-73965BB043CB}"/>
              </a:ext>
            </a:extLst>
          </p:cNvPr>
          <p:cNvSpPr txBox="1"/>
          <p:nvPr/>
        </p:nvSpPr>
        <p:spPr>
          <a:xfrm>
            <a:off x="4312085" y="3897218"/>
            <a:ext cx="3500186" cy="133882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257175" marR="0" lvl="0" indent="-257175" algn="l" defTabSz="914400" rtl="0" eaLnBrk="1" fontAlgn="auto" latinLnBrk="0" hangingPunct="1">
              <a:lnSpc>
                <a:spcPct val="100000"/>
              </a:lnSpc>
              <a:spcBef>
                <a:spcPts val="0"/>
              </a:spcBef>
              <a:spcAft>
                <a:spcPts val="0"/>
              </a:spcAft>
              <a:buClrTx/>
              <a:buSzPct val="100000"/>
              <a:buFont typeface="Arial"/>
              <a:buChar char="•"/>
              <a:tabLst/>
              <a:defRPr sz="1500">
                <a:latin typeface="Source Sans Pro"/>
                <a:ea typeface="Source Sans Pro"/>
                <a:cs typeface="Source Sans Pro"/>
                <a:sym typeface="Source Sans Pro"/>
              </a:defRPr>
            </a:pPr>
            <a:r>
              <a:rPr kumimoji="0" sz="1100" b="0" i="0" u="none" strike="noStrike" kern="1200" cap="none" spc="0" normalizeH="0" baseline="0" noProof="0" dirty="0">
                <a:ln>
                  <a:noFill/>
                </a:ln>
                <a:solidFill>
                  <a:srgbClr val="000000"/>
                </a:solidFill>
                <a:effectLst/>
                <a:uLnTx/>
                <a:uFillTx/>
                <a:latin typeface="Source Sans Pro"/>
                <a:ea typeface="Source Sans Pro"/>
                <a:sym typeface="Source Sans Pro"/>
              </a:rPr>
              <a:t>Rapid implementation</a:t>
            </a:r>
          </a:p>
          <a:p>
            <a:pPr marL="257175" marR="0" lvl="0" indent="-257175" algn="l" defTabSz="914400" rtl="0" eaLnBrk="1" fontAlgn="auto" latinLnBrk="0" hangingPunct="1">
              <a:lnSpc>
                <a:spcPct val="100000"/>
              </a:lnSpc>
              <a:spcBef>
                <a:spcPts val="0"/>
              </a:spcBef>
              <a:spcAft>
                <a:spcPts val="0"/>
              </a:spcAft>
              <a:buClrTx/>
              <a:buSzPct val="100000"/>
              <a:buFont typeface="Arial"/>
              <a:buChar char="•"/>
              <a:tabLst/>
              <a:defRPr sz="1500">
                <a:latin typeface="Source Sans Pro"/>
                <a:ea typeface="Source Sans Pro"/>
                <a:cs typeface="Source Sans Pro"/>
                <a:sym typeface="Source Sans Pro"/>
              </a:defRPr>
            </a:pPr>
            <a:r>
              <a:rPr kumimoji="0" sz="1100" b="0" i="0" u="none" strike="noStrike" kern="1200" cap="none" spc="0" normalizeH="0" baseline="0" noProof="0" dirty="0">
                <a:ln>
                  <a:noFill/>
                </a:ln>
                <a:solidFill>
                  <a:srgbClr val="000000"/>
                </a:solidFill>
                <a:effectLst/>
                <a:uLnTx/>
                <a:uFillTx/>
                <a:latin typeface="Source Sans Pro"/>
                <a:ea typeface="Source Sans Pro"/>
                <a:sym typeface="Source Sans Pro"/>
              </a:rPr>
              <a:t>Flexible resource network</a:t>
            </a:r>
          </a:p>
          <a:p>
            <a:pPr marL="257175" marR="0" lvl="0" indent="-257175" algn="l" defTabSz="914400" rtl="0" eaLnBrk="1" fontAlgn="auto" latinLnBrk="0" hangingPunct="1">
              <a:lnSpc>
                <a:spcPct val="100000"/>
              </a:lnSpc>
              <a:spcBef>
                <a:spcPts val="0"/>
              </a:spcBef>
              <a:spcAft>
                <a:spcPts val="0"/>
              </a:spcAft>
              <a:buClrTx/>
              <a:buSzPct val="100000"/>
              <a:buFont typeface="Arial"/>
              <a:buChar char="•"/>
              <a:tabLst/>
              <a:defRPr sz="1500">
                <a:latin typeface="Source Sans Pro"/>
                <a:ea typeface="Source Sans Pro"/>
                <a:cs typeface="Source Sans Pro"/>
                <a:sym typeface="Source Sans Pro"/>
              </a:defRPr>
            </a:pPr>
            <a:r>
              <a:rPr kumimoji="0" sz="1100" b="0" i="0" u="none" strike="noStrike" kern="1200" cap="none" spc="0" normalizeH="0" baseline="0" noProof="0" dirty="0">
                <a:ln>
                  <a:noFill/>
                </a:ln>
                <a:solidFill>
                  <a:srgbClr val="000000"/>
                </a:solidFill>
                <a:effectLst/>
                <a:uLnTx/>
                <a:uFillTx/>
                <a:latin typeface="Source Sans Pro"/>
                <a:ea typeface="Source Sans Pro"/>
                <a:sym typeface="Source Sans Pro"/>
              </a:rPr>
              <a:t>Lower environmental effect</a:t>
            </a:r>
            <a:endParaRPr kumimoji="0" lang="fi-FI" sz="1100" b="0" i="0" u="none" strike="noStrike" kern="1200" cap="none" spc="0" normalizeH="0" baseline="0" noProof="0" dirty="0">
              <a:ln>
                <a:noFill/>
              </a:ln>
              <a:solidFill>
                <a:srgbClr val="000000"/>
              </a:solidFill>
              <a:effectLst/>
              <a:uLnTx/>
              <a:uFillTx/>
              <a:latin typeface="Source Sans Pro"/>
              <a:ea typeface="Source Sans Pro"/>
              <a:sym typeface="Source Sans Pro"/>
            </a:endParaRPr>
          </a:p>
          <a:p>
            <a:pPr marL="257175" marR="0" lvl="0" indent="-257175" algn="l" defTabSz="914400" rtl="0" eaLnBrk="1" fontAlgn="auto" latinLnBrk="0" hangingPunct="1">
              <a:lnSpc>
                <a:spcPct val="100000"/>
              </a:lnSpc>
              <a:spcBef>
                <a:spcPts val="0"/>
              </a:spcBef>
              <a:spcAft>
                <a:spcPts val="0"/>
              </a:spcAft>
              <a:buClrTx/>
              <a:buSzPct val="100000"/>
              <a:buFont typeface="Arial"/>
              <a:buChar char="•"/>
              <a:tabLst/>
              <a:defRPr sz="1500">
                <a:latin typeface="Source Sans Pro"/>
                <a:ea typeface="Source Sans Pro"/>
                <a:cs typeface="Source Sans Pro"/>
                <a:sym typeface="Source Sans Pro"/>
              </a:defRPr>
            </a:pPr>
            <a:r>
              <a:rPr kumimoji="0" lang="fi-FI" sz="1100" b="0" i="0" u="none" strike="noStrike" kern="1200" cap="none" spc="0" normalizeH="0" baseline="0" noProof="0" dirty="0" err="1">
                <a:ln>
                  <a:noFill/>
                </a:ln>
                <a:solidFill>
                  <a:srgbClr val="000000"/>
                </a:solidFill>
                <a:effectLst/>
                <a:uLnTx/>
                <a:uFillTx/>
                <a:latin typeface="Source Sans Pro"/>
                <a:ea typeface="Source Sans Pro"/>
                <a:sym typeface="Source Sans Pro"/>
              </a:rPr>
              <a:t>Lower</a:t>
            </a:r>
            <a:r>
              <a:rPr kumimoji="0" lang="fi-FI" sz="1100" b="0" i="0" u="none" strike="noStrike" kern="1200" cap="none" spc="0" normalizeH="0" baseline="0" noProof="0" dirty="0">
                <a:ln>
                  <a:noFill/>
                </a:ln>
                <a:solidFill>
                  <a:srgbClr val="000000"/>
                </a:solidFill>
                <a:effectLst/>
                <a:uLnTx/>
                <a:uFillTx/>
                <a:latin typeface="Source Sans Pro"/>
                <a:ea typeface="Source Sans Pro"/>
                <a:sym typeface="Source Sans Pro"/>
              </a:rPr>
              <a:t> </a:t>
            </a:r>
            <a:r>
              <a:rPr kumimoji="0" lang="fi-FI" sz="1100" b="0" i="0" u="none" strike="noStrike" kern="1200" cap="none" spc="0" normalizeH="0" baseline="0" noProof="0" dirty="0" err="1">
                <a:ln>
                  <a:noFill/>
                </a:ln>
                <a:solidFill>
                  <a:srgbClr val="000000"/>
                </a:solidFill>
                <a:effectLst/>
                <a:uLnTx/>
                <a:uFillTx/>
                <a:latin typeface="Source Sans Pro"/>
                <a:ea typeface="Source Sans Pro"/>
                <a:sym typeface="Source Sans Pro"/>
              </a:rPr>
              <a:t>investment</a:t>
            </a:r>
            <a:r>
              <a:rPr kumimoji="0" lang="fi-FI" sz="1100" b="0" i="0" u="none" strike="noStrike" kern="1200" cap="none" spc="0" normalizeH="0" baseline="0" noProof="0" dirty="0">
                <a:ln>
                  <a:noFill/>
                </a:ln>
                <a:solidFill>
                  <a:srgbClr val="000000"/>
                </a:solidFill>
                <a:effectLst/>
                <a:uLnTx/>
                <a:uFillTx/>
                <a:latin typeface="Source Sans Pro"/>
                <a:ea typeface="Source Sans Pro"/>
                <a:sym typeface="Source Sans Pro"/>
              </a:rPr>
              <a:t> </a:t>
            </a:r>
            <a:r>
              <a:rPr kumimoji="0" lang="fi-FI" sz="1100" b="0" i="0" u="none" strike="noStrike" kern="1200" cap="none" spc="0" normalizeH="0" baseline="0" noProof="0" dirty="0" err="1">
                <a:ln>
                  <a:noFill/>
                </a:ln>
                <a:solidFill>
                  <a:srgbClr val="000000"/>
                </a:solidFill>
                <a:effectLst/>
                <a:uLnTx/>
                <a:uFillTx/>
                <a:latin typeface="Source Sans Pro"/>
                <a:ea typeface="Source Sans Pro"/>
                <a:sym typeface="Source Sans Pro"/>
              </a:rPr>
              <a:t>cost</a:t>
            </a:r>
            <a:endParaRPr kumimoji="0" lang="fi-FI" sz="1100" b="0" i="0" u="none" strike="noStrike" kern="1200" cap="none" spc="0" normalizeH="0" baseline="0" noProof="0" dirty="0">
              <a:ln>
                <a:noFill/>
              </a:ln>
              <a:solidFill>
                <a:srgbClr val="000000"/>
              </a:solidFill>
              <a:effectLst/>
              <a:uLnTx/>
              <a:uFillTx/>
              <a:latin typeface="Source Sans Pro"/>
              <a:ea typeface="Source Sans Pro"/>
              <a:sym typeface="Source Sans Pro"/>
            </a:endParaRPr>
          </a:p>
          <a:p>
            <a:pPr marL="257175" marR="0" lvl="0" indent="-257175" algn="l" defTabSz="914400" rtl="0" eaLnBrk="1" fontAlgn="auto" latinLnBrk="0" hangingPunct="1">
              <a:lnSpc>
                <a:spcPct val="100000"/>
              </a:lnSpc>
              <a:spcBef>
                <a:spcPts val="0"/>
              </a:spcBef>
              <a:spcAft>
                <a:spcPts val="0"/>
              </a:spcAft>
              <a:buClrTx/>
              <a:buSzPct val="100000"/>
              <a:buFont typeface="Arial"/>
              <a:buChar char="•"/>
              <a:tabLst/>
              <a:defRPr sz="1500">
                <a:latin typeface="Source Sans Pro"/>
                <a:ea typeface="Source Sans Pro"/>
                <a:cs typeface="Source Sans Pro"/>
                <a:sym typeface="Source Sans Pro"/>
              </a:defRPr>
            </a:pPr>
            <a:r>
              <a:rPr kumimoji="0" lang="fi-FI" sz="1100" b="0" i="0" u="none" strike="noStrike" kern="1200" cap="none" spc="0" normalizeH="0" baseline="0" noProof="0" dirty="0" err="1">
                <a:ln>
                  <a:noFill/>
                </a:ln>
                <a:solidFill>
                  <a:srgbClr val="000000"/>
                </a:solidFill>
                <a:effectLst/>
                <a:uLnTx/>
                <a:uFillTx/>
                <a:latin typeface="Source Sans Pro"/>
                <a:ea typeface="Source Sans Pro"/>
                <a:sym typeface="Source Sans Pro"/>
              </a:rPr>
              <a:t>Increases</a:t>
            </a:r>
            <a:r>
              <a:rPr kumimoji="0" lang="fi-FI" sz="1100" b="0" i="0" u="none" strike="noStrike" kern="1200" cap="none" spc="0" normalizeH="0" baseline="0" noProof="0" dirty="0">
                <a:ln>
                  <a:noFill/>
                </a:ln>
                <a:solidFill>
                  <a:srgbClr val="000000"/>
                </a:solidFill>
                <a:effectLst/>
                <a:uLnTx/>
                <a:uFillTx/>
                <a:latin typeface="Source Sans Pro"/>
                <a:ea typeface="Source Sans Pro"/>
                <a:sym typeface="Source Sans Pro"/>
              </a:rPr>
              <a:t> </a:t>
            </a:r>
            <a:r>
              <a:rPr kumimoji="0" lang="fi-FI" sz="1100" b="0" i="0" u="none" strike="noStrike" kern="1200" cap="none" spc="0" normalizeH="0" baseline="0" noProof="0" dirty="0" err="1">
                <a:ln>
                  <a:noFill/>
                </a:ln>
                <a:solidFill>
                  <a:srgbClr val="000000"/>
                </a:solidFill>
                <a:effectLst/>
                <a:uLnTx/>
                <a:uFillTx/>
                <a:latin typeface="Source Sans Pro"/>
                <a:ea typeface="Source Sans Pro"/>
                <a:sym typeface="Source Sans Pro"/>
              </a:rPr>
              <a:t>areal</a:t>
            </a:r>
            <a:r>
              <a:rPr kumimoji="0" lang="fi-FI" sz="1100" b="0" i="0" u="none" strike="noStrike" kern="1200" cap="none" spc="0" normalizeH="0" baseline="0" noProof="0" dirty="0">
                <a:ln>
                  <a:noFill/>
                </a:ln>
                <a:solidFill>
                  <a:srgbClr val="000000"/>
                </a:solidFill>
                <a:effectLst/>
                <a:uLnTx/>
                <a:uFillTx/>
                <a:latin typeface="Source Sans Pro"/>
                <a:ea typeface="Source Sans Pro"/>
                <a:sym typeface="Source Sans Pro"/>
              </a:rPr>
              <a:t> </a:t>
            </a:r>
            <a:r>
              <a:rPr kumimoji="0" lang="fi-FI" sz="1100" b="0" i="0" u="none" strike="noStrike" kern="1200" cap="none" spc="0" normalizeH="0" baseline="0" noProof="0" dirty="0" err="1">
                <a:ln>
                  <a:noFill/>
                </a:ln>
                <a:solidFill>
                  <a:srgbClr val="000000"/>
                </a:solidFill>
                <a:effectLst/>
                <a:uLnTx/>
                <a:uFillTx/>
                <a:latin typeface="Source Sans Pro"/>
                <a:ea typeface="Source Sans Pro"/>
                <a:sym typeface="Source Sans Pro"/>
              </a:rPr>
              <a:t>prosperity</a:t>
            </a:r>
            <a:endParaRPr kumimoji="0" lang="fi-FI" sz="1100" b="0" i="0" u="none" strike="noStrike" kern="1200" cap="none" spc="0" normalizeH="0" baseline="0" noProof="0" dirty="0">
              <a:ln>
                <a:noFill/>
              </a:ln>
              <a:solidFill>
                <a:srgbClr val="000000"/>
              </a:solidFill>
              <a:effectLst/>
              <a:uLnTx/>
              <a:uFillTx/>
              <a:latin typeface="Source Sans Pro"/>
              <a:ea typeface="Source Sans Pro"/>
              <a:sym typeface="Source Sans Pro"/>
            </a:endParaRPr>
          </a:p>
          <a:p>
            <a:pPr marL="257175" marR="0" lvl="0" indent="-257175" algn="l" defTabSz="914400" rtl="0" eaLnBrk="1" fontAlgn="auto" latinLnBrk="0" hangingPunct="1">
              <a:lnSpc>
                <a:spcPct val="100000"/>
              </a:lnSpc>
              <a:spcBef>
                <a:spcPts val="0"/>
              </a:spcBef>
              <a:spcAft>
                <a:spcPts val="0"/>
              </a:spcAft>
              <a:buClrTx/>
              <a:buSzPct val="100000"/>
              <a:buFont typeface="Arial"/>
              <a:buChar char="•"/>
              <a:tabLst/>
              <a:defRPr sz="1500">
                <a:latin typeface="Source Sans Pro"/>
                <a:ea typeface="Source Sans Pro"/>
                <a:cs typeface="Source Sans Pro"/>
                <a:sym typeface="Source Sans Pro"/>
              </a:defRPr>
            </a:pPr>
            <a:r>
              <a:rPr kumimoji="0" lang="fi-FI" sz="1100" b="0" i="0" u="none" strike="noStrike" kern="1200" cap="none" spc="0" normalizeH="0" baseline="0" noProof="0" dirty="0">
                <a:ln>
                  <a:noFill/>
                </a:ln>
                <a:solidFill>
                  <a:srgbClr val="000000"/>
                </a:solidFill>
                <a:effectLst/>
                <a:uLnTx/>
                <a:uFillTx/>
                <a:latin typeface="Source Sans Pro"/>
                <a:ea typeface="Source Sans Pro"/>
                <a:sym typeface="Source Sans Pro"/>
              </a:rPr>
              <a:t>Service </a:t>
            </a:r>
            <a:r>
              <a:rPr kumimoji="0" lang="fi-FI" sz="1100" b="0" i="0" u="none" strike="noStrike" kern="1200" cap="none" spc="0" normalizeH="0" baseline="0" noProof="0" dirty="0" err="1">
                <a:ln>
                  <a:noFill/>
                </a:ln>
                <a:solidFill>
                  <a:srgbClr val="000000"/>
                </a:solidFill>
                <a:effectLst/>
                <a:uLnTx/>
                <a:uFillTx/>
                <a:latin typeface="Source Sans Pro"/>
                <a:ea typeface="Source Sans Pro"/>
                <a:sym typeface="Source Sans Pro"/>
              </a:rPr>
              <a:t>centered</a:t>
            </a:r>
            <a:endParaRPr kumimoji="0" lang="fi-FI" sz="1100" b="0" i="0" u="none" strike="noStrike" kern="1200" cap="none" spc="0" normalizeH="0" baseline="0" noProof="0" dirty="0">
              <a:ln>
                <a:noFill/>
              </a:ln>
              <a:solidFill>
                <a:srgbClr val="000000"/>
              </a:solidFill>
              <a:effectLst/>
              <a:uLnTx/>
              <a:uFillTx/>
              <a:latin typeface="Source Sans Pro"/>
              <a:ea typeface="Source Sans Pro"/>
              <a:sym typeface="Source Sans Pro"/>
            </a:endParaRPr>
          </a:p>
          <a:p>
            <a:pPr marL="257175" marR="0" lvl="0" indent="-257175" algn="l" defTabSz="914400" rtl="0" eaLnBrk="1" fontAlgn="auto" latinLnBrk="0" hangingPunct="1">
              <a:lnSpc>
                <a:spcPct val="100000"/>
              </a:lnSpc>
              <a:spcBef>
                <a:spcPts val="0"/>
              </a:spcBef>
              <a:spcAft>
                <a:spcPts val="0"/>
              </a:spcAft>
              <a:buClrTx/>
              <a:buSzPct val="100000"/>
              <a:buFont typeface="Arial"/>
              <a:buChar char="•"/>
              <a:tabLst/>
              <a:defRPr sz="1500">
                <a:latin typeface="Source Sans Pro"/>
                <a:ea typeface="Source Sans Pro"/>
                <a:cs typeface="Source Sans Pro"/>
                <a:sym typeface="Source Sans Pro"/>
              </a:defRPr>
            </a:pPr>
            <a:endParaRPr kumimoji="0" sz="1500" b="0" i="0" u="none" strike="noStrike" kern="1200" cap="none" spc="0" normalizeH="0" baseline="0" noProof="0" dirty="0">
              <a:ln>
                <a:noFill/>
              </a:ln>
              <a:solidFill>
                <a:srgbClr val="000000"/>
              </a:solidFill>
              <a:effectLst/>
              <a:uLnTx/>
              <a:uFillTx/>
              <a:latin typeface="Source Sans Pro"/>
              <a:ea typeface="Source Sans Pro"/>
              <a:sym typeface="Source Sans Pro"/>
            </a:endParaRPr>
          </a:p>
        </p:txBody>
      </p:sp>
      <p:sp>
        <p:nvSpPr>
          <p:cNvPr id="16" name="School as a Product">
            <a:extLst>
              <a:ext uri="{FF2B5EF4-FFF2-40B4-BE49-F238E27FC236}">
                <a16:creationId xmlns:a16="http://schemas.microsoft.com/office/drawing/2014/main" id="{D6C03E6E-2D76-8E4D-8039-F6530244C1F2}"/>
              </a:ext>
            </a:extLst>
          </p:cNvPr>
          <p:cNvSpPr txBox="1"/>
          <p:nvPr/>
        </p:nvSpPr>
        <p:spPr>
          <a:xfrm>
            <a:off x="4287081" y="575035"/>
            <a:ext cx="3067863" cy="323163"/>
          </a:xfrm>
          <a:prstGeom prst="rect">
            <a:avLst/>
          </a:prstGeom>
          <a:ln w="12700">
            <a:miter lim="400000"/>
          </a:ln>
          <a:extLst>
            <a:ext uri="{C572A759-6A51-4108-AA02-DFA0A04FC94B}">
              <ma14:wrappingTextBoxFlag xmlns:ma14="http://schemas.microsoft.com/office/mac/drawingml/2011/main" xmlns="" val="1"/>
            </a:ext>
          </a:extLst>
        </p:spPr>
        <p:txBody>
          <a:bodyPr wrap="square" lIns="22859" tIns="22859" rIns="22859" bIns="22859">
            <a:spAutoFit/>
          </a:bodyPr>
          <a:lstStyle>
            <a:lvl1pPr defTabSz="457200">
              <a:defRPr sz="2500">
                <a:latin typeface="Source Sans Pro Semibold"/>
                <a:ea typeface="Source Sans Pro Semibold"/>
                <a:cs typeface="Source Sans Pro Semibold"/>
                <a:sym typeface="Source Sans Pro Semibold"/>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Source Sans Pro Semibold"/>
                <a:ea typeface="Source Sans Pro Semibold"/>
                <a:cs typeface="Source Sans Pro Semibold"/>
                <a:sym typeface="Source Sans Pro Semibold"/>
              </a:rPr>
              <a:t>School as a Service</a:t>
            </a:r>
          </a:p>
        </p:txBody>
      </p:sp>
    </p:spTree>
    <p:extLst>
      <p:ext uri="{BB962C8B-B14F-4D97-AF65-F5344CB8AC3E}">
        <p14:creationId xmlns:p14="http://schemas.microsoft.com/office/powerpoint/2010/main" val="2386324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Rectangle 33"/>
          <p:cNvSpPr/>
          <p:nvPr/>
        </p:nvSpPr>
        <p:spPr>
          <a:xfrm>
            <a:off x="1" y="-505251"/>
            <a:ext cx="9144000" cy="5795187"/>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11480" rtl="0" eaLnBrk="1" fontAlgn="base" latinLnBrk="0" hangingPunct="1">
              <a:lnSpc>
                <a:spcPct val="100000"/>
              </a:lnSpc>
              <a:spcBef>
                <a:spcPct val="0"/>
              </a:spcBef>
              <a:spcAft>
                <a:spcPct val="0"/>
              </a:spcAft>
              <a:buClrTx/>
              <a:buSzTx/>
              <a:buFontTx/>
              <a:buNone/>
              <a:tabLst/>
              <a:defRPr/>
            </a:pPr>
            <a:endParaRPr kumimoji="0" lang="en-GB" sz="162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p:cNvPicPr>
            <a:picLocks noChangeAspect="1"/>
          </p:cNvPicPr>
          <p:nvPr/>
        </p:nvPicPr>
        <p:blipFill>
          <a:blip r:embed="rId3">
            <a:alphaModFix amt="18000"/>
            <a:extLst>
              <a:ext uri="{28A0092B-C50C-407E-A947-70E740481C1C}">
                <a14:useLocalDpi xmlns:a14="http://schemas.microsoft.com/office/drawing/2010/main"/>
              </a:ext>
            </a:extLst>
          </a:blip>
          <a:stretch>
            <a:fillRect/>
          </a:stretch>
        </p:blipFill>
        <p:spPr>
          <a:xfrm>
            <a:off x="567840" y="135224"/>
            <a:ext cx="8357616" cy="5571744"/>
          </a:xfrm>
          <a:prstGeom prst="rect">
            <a:avLst/>
          </a:prstGeom>
        </p:spPr>
      </p:pic>
      <p:sp>
        <p:nvSpPr>
          <p:cNvPr id="2" name="Title 1"/>
          <p:cNvSpPr>
            <a:spLocks noGrp="1"/>
          </p:cNvSpPr>
          <p:nvPr>
            <p:ph type="ctrTitle"/>
          </p:nvPr>
        </p:nvSpPr>
        <p:spPr/>
        <p:txBody>
          <a:bodyPr/>
          <a:lstStyle/>
          <a:p>
            <a:r>
              <a:rPr lang="fi-FI" dirty="0" err="1">
                <a:solidFill>
                  <a:schemeClr val="bg1"/>
                </a:solidFill>
              </a:rPr>
              <a:t>Success</a:t>
            </a:r>
            <a:r>
              <a:rPr lang="fi-FI" dirty="0">
                <a:solidFill>
                  <a:schemeClr val="bg1"/>
                </a:solidFill>
              </a:rPr>
              <a:t> in </a:t>
            </a:r>
            <a:r>
              <a:rPr lang="fi-FI" dirty="0" err="1">
                <a:solidFill>
                  <a:schemeClr val="bg1"/>
                </a:solidFill>
              </a:rPr>
              <a:t>rankings</a:t>
            </a:r>
            <a:endParaRPr lang="en-US" dirty="0">
              <a:solidFill>
                <a:schemeClr val="bg1"/>
              </a:solidFill>
            </a:endParaRPr>
          </a:p>
        </p:txBody>
      </p:sp>
      <p:sp>
        <p:nvSpPr>
          <p:cNvPr id="4" name="Slide Number Placeholder 3"/>
          <p:cNvSpPr>
            <a:spLocks noGrp="1"/>
          </p:cNvSpPr>
          <p:nvPr>
            <p:ph type="sldNum" sz="quarter" idx="17"/>
          </p:nvPr>
        </p:nvSpPr>
        <p:spPr/>
        <p:txBody>
          <a:bodyPr/>
          <a:lstStyle/>
          <a:p>
            <a:pPr marL="0" marR="0" lvl="0" indent="0" algn="r" defTabSz="411480" rtl="0" eaLnBrk="1" fontAlgn="base" latinLnBrk="0" hangingPunct="1">
              <a:lnSpc>
                <a:spcPct val="100000"/>
              </a:lnSpc>
              <a:spcBef>
                <a:spcPct val="0"/>
              </a:spcBef>
              <a:spcAft>
                <a:spcPct val="0"/>
              </a:spcAft>
              <a:buClrTx/>
              <a:buSzTx/>
              <a:buFontTx/>
              <a:buNone/>
              <a:tabLst/>
              <a:defRPr/>
            </a:pPr>
            <a:fld id="{49EFD4B7-1CC6-864B-A72A-C978B70BBA9B}" type="slidenum">
              <a:rPr kumimoji="0" lang="fi-FI" sz="810" b="0" i="0" u="none" strike="noStrike" kern="1200" cap="none" spc="0" normalizeH="0" baseline="0" noProof="0">
                <a:ln>
                  <a:noFill/>
                </a:ln>
                <a:solidFill>
                  <a:prstClr val="black">
                    <a:tint val="75000"/>
                  </a:prstClr>
                </a:solidFill>
                <a:effectLst/>
                <a:uLnTx/>
                <a:uFillTx/>
                <a:latin typeface="Arial"/>
                <a:ea typeface="ＭＳ Ｐゴシック" charset="0"/>
                <a:cs typeface="+mn-cs"/>
              </a:rPr>
              <a:pPr marL="0" marR="0" lvl="0" indent="0" algn="r" defTabSz="411480" rtl="0" eaLnBrk="1" fontAlgn="base" latinLnBrk="0" hangingPunct="1">
                <a:lnSpc>
                  <a:spcPct val="100000"/>
                </a:lnSpc>
                <a:spcBef>
                  <a:spcPct val="0"/>
                </a:spcBef>
                <a:spcAft>
                  <a:spcPct val="0"/>
                </a:spcAft>
                <a:buClrTx/>
                <a:buSzTx/>
                <a:buFontTx/>
                <a:buNone/>
                <a:tabLst/>
                <a:defRPr/>
              </a:pPr>
              <a:t>4</a:t>
            </a:fld>
            <a:endParaRPr kumimoji="0" lang="fi-FI" sz="810" b="0" i="0" u="none" strike="noStrike" kern="1200" cap="none" spc="0" normalizeH="0" baseline="0" noProof="0">
              <a:ln>
                <a:noFill/>
              </a:ln>
              <a:solidFill>
                <a:prstClr val="black">
                  <a:tint val="75000"/>
                </a:prstClr>
              </a:solidFill>
              <a:effectLst/>
              <a:uLnTx/>
              <a:uFillTx/>
              <a:latin typeface="Arial"/>
              <a:ea typeface="ＭＳ Ｐゴシック" charset="0"/>
              <a:cs typeface="+mn-cs"/>
            </a:endParaRPr>
          </a:p>
        </p:txBody>
      </p:sp>
      <p:pic>
        <p:nvPicPr>
          <p:cNvPr id="7"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6800" y="4241161"/>
            <a:ext cx="1902410" cy="868137"/>
          </a:xfrm>
          <a:prstGeom prst="rect">
            <a:avLst/>
          </a:prstGeom>
        </p:spPr>
      </p:pic>
      <p:sp>
        <p:nvSpPr>
          <p:cNvPr id="18" name="TextBox 17"/>
          <p:cNvSpPr txBox="1"/>
          <p:nvPr/>
        </p:nvSpPr>
        <p:spPr>
          <a:xfrm>
            <a:off x="1634022" y="777450"/>
            <a:ext cx="1365257" cy="1384995"/>
          </a:xfrm>
          <a:prstGeom prst="rect">
            <a:avLst/>
          </a:prstGeom>
          <a:noFill/>
        </p:spPr>
        <p:txBody>
          <a:bodyPr wrap="square" lIns="97200" tIns="0" rIns="0" bIns="0" rtlCol="0">
            <a:spAutoFit/>
          </a:bodyPr>
          <a:lstStyle/>
          <a:p>
            <a:pPr marL="0" marR="0" lvl="0" indent="0" algn="l" defTabSz="411480" rtl="0" eaLnBrk="1" fontAlgn="base" latinLnBrk="0" hangingPunct="1">
              <a:lnSpc>
                <a:spcPct val="100000"/>
              </a:lnSpc>
              <a:spcBef>
                <a:spcPct val="0"/>
              </a:spcBef>
              <a:spcAft>
                <a:spcPct val="0"/>
              </a:spcAft>
              <a:buClrTx/>
              <a:buSzTx/>
              <a:buFontTx/>
              <a:buNone/>
              <a:tabLst/>
              <a:defRPr/>
            </a:pPr>
            <a:r>
              <a:rPr kumimoji="0" lang="fi-FI" sz="4500" b="1" i="0" u="none" strike="noStrike" kern="1200" cap="none" spc="0" normalizeH="0" baseline="0" noProof="0" dirty="0">
                <a:ln>
                  <a:noFill/>
                </a:ln>
                <a:solidFill>
                  <a:prstClr val="white"/>
                </a:solidFill>
                <a:effectLst/>
                <a:uLnTx/>
                <a:uFillTx/>
                <a:latin typeface="Arial"/>
                <a:ea typeface="ＭＳ Ｐゴシック" charset="0"/>
                <a:cs typeface="+mn-cs"/>
              </a:rPr>
              <a:t>28</a:t>
            </a:r>
          </a:p>
          <a:p>
            <a:pPr marL="0" marR="0" lvl="0" indent="0" algn="l" defTabSz="411480" rtl="0" eaLnBrk="1" fontAlgn="base" latinLnBrk="0" hangingPunct="1">
              <a:lnSpc>
                <a:spcPct val="100000"/>
              </a:lnSpc>
              <a:spcBef>
                <a:spcPct val="0"/>
              </a:spcBef>
              <a:spcAft>
                <a:spcPct val="0"/>
              </a:spcAft>
              <a:buClrTx/>
              <a:buSzTx/>
              <a:buFontTx/>
              <a:buNone/>
              <a:tabLst/>
              <a:defRPr/>
            </a:pPr>
            <a:endParaRPr kumimoji="0" lang="fi-FI" sz="4500" b="1" i="0" u="none" strike="noStrike" kern="1200" cap="none" spc="-162" normalizeH="0" baseline="0" noProof="0" dirty="0">
              <a:ln>
                <a:noFill/>
              </a:ln>
              <a:solidFill>
                <a:prstClr val="black"/>
              </a:solidFill>
              <a:effectLst/>
              <a:uLnTx/>
              <a:uFillTx/>
              <a:latin typeface="Arial"/>
              <a:ea typeface="ＭＳ Ｐゴシック" charset="0"/>
              <a:cs typeface="+mn-cs"/>
            </a:endParaRPr>
          </a:p>
        </p:txBody>
      </p:sp>
      <p:sp>
        <p:nvSpPr>
          <p:cNvPr id="13" name="TextBox 12"/>
          <p:cNvSpPr txBox="1"/>
          <p:nvPr/>
        </p:nvSpPr>
        <p:spPr>
          <a:xfrm>
            <a:off x="1638676" y="1325390"/>
            <a:ext cx="1430582" cy="632315"/>
          </a:xfrm>
          <a:prstGeom prst="rect">
            <a:avLst/>
          </a:prstGeom>
          <a:noFill/>
        </p:spPr>
        <p:txBody>
          <a:bodyPr wrap="square" lIns="97200" tIns="97200" rIns="97200" bIns="97200" rtlCol="0">
            <a:spAutoFit/>
          </a:bodyPr>
          <a:lstStyle/>
          <a:p>
            <a:pPr marL="0" marR="0" lvl="0" indent="0" algn="l" defTabSz="411480" rtl="0" eaLnBrk="1" fontAlgn="base" latinLnBrk="0" hangingPunct="1">
              <a:lnSpc>
                <a:spcPts val="1710"/>
              </a:lnSpc>
              <a:spcBef>
                <a:spcPct val="0"/>
              </a:spcBef>
              <a:spcAft>
                <a:spcPct val="0"/>
              </a:spcAft>
              <a:buClrTx/>
              <a:buSzTx/>
              <a:buFontTx/>
              <a:buNone/>
              <a:tabLst/>
              <a:defRPr/>
            </a:pPr>
            <a:r>
              <a:rPr kumimoji="0" lang="fi-FI" sz="1620" b="0" i="0" u="none" strike="noStrike" kern="1200" cap="none" spc="0" normalizeH="0" baseline="0" noProof="0" dirty="0" err="1">
                <a:ln>
                  <a:noFill/>
                </a:ln>
                <a:solidFill>
                  <a:prstClr val="white"/>
                </a:solidFill>
                <a:effectLst/>
                <a:uLnTx/>
                <a:uFillTx/>
                <a:latin typeface="Arial"/>
                <a:ea typeface="Georgia" charset="0"/>
                <a:cs typeface="Georgia" charset="0"/>
              </a:rPr>
              <a:t>telecomm-unications</a:t>
            </a:r>
            <a:endParaRPr kumimoji="0" lang="fi-FI" sz="1620" b="0" i="0" u="none" strike="noStrike" kern="1200" cap="none" spc="0" normalizeH="0" baseline="0" noProof="0" dirty="0">
              <a:ln>
                <a:noFill/>
              </a:ln>
              <a:solidFill>
                <a:prstClr val="white"/>
              </a:solidFill>
              <a:effectLst/>
              <a:uLnTx/>
              <a:uFillTx/>
              <a:latin typeface="Arial"/>
              <a:ea typeface="Georgia" charset="0"/>
              <a:cs typeface="Georgia" charset="0"/>
            </a:endParaRPr>
          </a:p>
        </p:txBody>
      </p:sp>
      <p:sp>
        <p:nvSpPr>
          <p:cNvPr id="14" name="Rectangle 13"/>
          <p:cNvSpPr/>
          <p:nvPr/>
        </p:nvSpPr>
        <p:spPr>
          <a:xfrm>
            <a:off x="1634023" y="2004621"/>
            <a:ext cx="1539181" cy="1120298"/>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7200" rtlCol="0" anchor="ctr"/>
          <a:lstStyle/>
          <a:p>
            <a:pPr marL="0" marR="0" lvl="0" indent="0" algn="ctr" defTabSz="411480" rtl="0" eaLnBrk="1" fontAlgn="base" latinLnBrk="0" hangingPunct="1">
              <a:lnSpc>
                <a:spcPct val="100000"/>
              </a:lnSpc>
              <a:spcBef>
                <a:spcPct val="0"/>
              </a:spcBef>
              <a:spcAft>
                <a:spcPct val="0"/>
              </a:spcAft>
              <a:buClrTx/>
              <a:buSzTx/>
              <a:buFontTx/>
              <a:buNone/>
              <a:tabLst/>
              <a:defRPr/>
            </a:pPr>
            <a:endParaRPr kumimoji="0" lang="fi-FI" sz="1620"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p:cNvSpPr txBox="1"/>
          <p:nvPr/>
        </p:nvSpPr>
        <p:spPr>
          <a:xfrm>
            <a:off x="1634022" y="2004621"/>
            <a:ext cx="1365257" cy="692497"/>
          </a:xfrm>
          <a:prstGeom prst="rect">
            <a:avLst/>
          </a:prstGeom>
          <a:noFill/>
        </p:spPr>
        <p:txBody>
          <a:bodyPr wrap="square" lIns="97200" tIns="0" rIns="0" bIns="0" rtlCol="0">
            <a:spAutoFit/>
          </a:bodyPr>
          <a:lstStyle/>
          <a:p>
            <a:pPr marL="0" marR="0" lvl="0" indent="0" algn="l" defTabSz="411480" rtl="0" eaLnBrk="1" fontAlgn="base" latinLnBrk="0" hangingPunct="1">
              <a:lnSpc>
                <a:spcPct val="100000"/>
              </a:lnSpc>
              <a:spcBef>
                <a:spcPct val="0"/>
              </a:spcBef>
              <a:spcAft>
                <a:spcPct val="0"/>
              </a:spcAft>
              <a:buClrTx/>
              <a:buSzTx/>
              <a:buFontTx/>
              <a:buNone/>
              <a:tabLst/>
              <a:defRPr/>
            </a:pPr>
            <a:r>
              <a:rPr kumimoji="0" lang="fi-FI" sz="4500" b="1" i="0" u="none" strike="noStrike" kern="1200" cap="none" spc="0" normalizeH="0" baseline="0" noProof="0" dirty="0">
                <a:ln>
                  <a:noFill/>
                </a:ln>
                <a:solidFill>
                  <a:prstClr val="white"/>
                </a:solidFill>
                <a:effectLst/>
                <a:uLnTx/>
                <a:uFillTx/>
                <a:latin typeface="Arial"/>
                <a:ea typeface="ＭＳ Ｐゴシック" charset="0"/>
                <a:cs typeface="+mn-cs"/>
              </a:rPr>
              <a:t>3</a:t>
            </a:r>
          </a:p>
        </p:txBody>
      </p:sp>
      <p:sp>
        <p:nvSpPr>
          <p:cNvPr id="16" name="TextBox 15"/>
          <p:cNvSpPr txBox="1"/>
          <p:nvPr/>
        </p:nvSpPr>
        <p:spPr>
          <a:xfrm>
            <a:off x="1634023" y="2630772"/>
            <a:ext cx="1321102" cy="436017"/>
          </a:xfrm>
          <a:prstGeom prst="rect">
            <a:avLst/>
          </a:prstGeom>
          <a:noFill/>
        </p:spPr>
        <p:txBody>
          <a:bodyPr wrap="square" lIns="97200" tIns="0" rIns="0" bIns="0" rtlCol="0">
            <a:spAutoFit/>
          </a:bodyPr>
          <a:lstStyle/>
          <a:p>
            <a:pPr marL="0" marR="0" lvl="0" indent="0" algn="l" defTabSz="411480" rtl="0" eaLnBrk="1" fontAlgn="base" latinLnBrk="0" hangingPunct="1">
              <a:lnSpc>
                <a:spcPts val="1710"/>
              </a:lnSpc>
              <a:spcBef>
                <a:spcPct val="0"/>
              </a:spcBef>
              <a:spcAft>
                <a:spcPct val="0"/>
              </a:spcAft>
              <a:buClrTx/>
              <a:buSzTx/>
              <a:buFontTx/>
              <a:buNone/>
              <a:tabLst/>
              <a:defRPr/>
            </a:pPr>
            <a:r>
              <a:rPr kumimoji="0" lang="fi-FI" sz="1620" b="0" i="0" u="none" strike="noStrike" kern="1200" cap="none" spc="0" normalizeH="0" baseline="0" noProof="0" dirty="0">
                <a:ln>
                  <a:noFill/>
                </a:ln>
                <a:solidFill>
                  <a:prstClr val="white"/>
                </a:solidFill>
                <a:effectLst/>
                <a:uLnTx/>
                <a:uFillTx/>
                <a:latin typeface="Arial"/>
                <a:ea typeface="Georgia" charset="0"/>
                <a:cs typeface="Georgia" charset="0"/>
              </a:rPr>
              <a:t>f</a:t>
            </a:r>
            <a:r>
              <a:rPr kumimoji="0" lang="fi-FI" sz="1620" b="0" i="0" u="none" strike="noStrike" kern="1200" cap="none" spc="0" normalizeH="0" baseline="0" noProof="0" dirty="0" err="1">
                <a:ln>
                  <a:noFill/>
                </a:ln>
                <a:solidFill>
                  <a:prstClr val="white"/>
                </a:solidFill>
                <a:effectLst/>
                <a:uLnTx/>
                <a:uFillTx/>
                <a:latin typeface="Arial"/>
                <a:ea typeface="Georgia" charset="0"/>
                <a:cs typeface="Georgia" charset="0"/>
              </a:rPr>
              <a:t>ashion</a:t>
            </a:r>
            <a:r>
              <a:rPr kumimoji="0" lang="fi-FI" sz="1620" b="0" i="0" u="none" strike="noStrike" kern="1200" cap="none" spc="0" normalizeH="0" baseline="0" noProof="0" dirty="0">
                <a:ln>
                  <a:noFill/>
                </a:ln>
                <a:solidFill>
                  <a:prstClr val="white"/>
                </a:solidFill>
                <a:effectLst/>
                <a:uLnTx/>
                <a:uFillTx/>
                <a:latin typeface="Arial"/>
                <a:ea typeface="Georgia" charset="0"/>
                <a:cs typeface="Georgia" charset="0"/>
              </a:rPr>
              <a:t> design BA</a:t>
            </a:r>
          </a:p>
        </p:txBody>
      </p:sp>
      <p:sp>
        <p:nvSpPr>
          <p:cNvPr id="17" name="Rectangle 16"/>
          <p:cNvSpPr/>
          <p:nvPr/>
        </p:nvSpPr>
        <p:spPr>
          <a:xfrm>
            <a:off x="1634023" y="799674"/>
            <a:ext cx="1539181" cy="1120298"/>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7200" rtlCol="0" anchor="ctr"/>
          <a:lstStyle/>
          <a:p>
            <a:pPr marL="0" marR="0" lvl="0" indent="0" algn="ctr" defTabSz="411480" rtl="0" eaLnBrk="1" fontAlgn="base" latinLnBrk="0" hangingPunct="1">
              <a:lnSpc>
                <a:spcPct val="100000"/>
              </a:lnSpc>
              <a:spcBef>
                <a:spcPct val="0"/>
              </a:spcBef>
              <a:spcAft>
                <a:spcPct val="0"/>
              </a:spcAft>
              <a:buClrTx/>
              <a:buSzTx/>
              <a:buFontTx/>
              <a:buNone/>
              <a:tabLst/>
              <a:defRPr/>
            </a:pPr>
            <a:endParaRPr kumimoji="0" lang="fi-FI" sz="162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p:cNvSpPr/>
          <p:nvPr/>
        </p:nvSpPr>
        <p:spPr>
          <a:xfrm>
            <a:off x="1634023" y="3204527"/>
            <a:ext cx="3621140" cy="1120298"/>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7200" rtlCol="0" anchor="ctr"/>
          <a:lstStyle/>
          <a:p>
            <a:pPr marL="0" marR="0" lvl="0" indent="0" algn="ctr" defTabSz="411480" rtl="0" eaLnBrk="1" fontAlgn="base" latinLnBrk="0" hangingPunct="1">
              <a:lnSpc>
                <a:spcPct val="100000"/>
              </a:lnSpc>
              <a:spcBef>
                <a:spcPct val="0"/>
              </a:spcBef>
              <a:spcAft>
                <a:spcPct val="0"/>
              </a:spcAft>
              <a:buClrTx/>
              <a:buSzTx/>
              <a:buFontTx/>
              <a:buNone/>
              <a:tabLst/>
              <a:defRPr/>
            </a:pPr>
            <a:endParaRPr kumimoji="0" lang="fi-FI" sz="162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p:cNvSpPr txBox="1"/>
          <p:nvPr/>
        </p:nvSpPr>
        <p:spPr>
          <a:xfrm>
            <a:off x="5397664" y="1906982"/>
            <a:ext cx="1359422" cy="1329595"/>
          </a:xfrm>
          <a:prstGeom prst="rect">
            <a:avLst/>
          </a:prstGeom>
          <a:noFill/>
        </p:spPr>
        <p:txBody>
          <a:bodyPr wrap="square" lIns="97200" tIns="0" rIns="0" bIns="0" rtlCol="0">
            <a:spAutoFit/>
          </a:bodyPr>
          <a:lstStyle/>
          <a:p>
            <a:pPr marL="0" marR="0" lvl="0" indent="0" algn="l" defTabSz="411480" rtl="0" eaLnBrk="1" fontAlgn="base" latinLnBrk="0" hangingPunct="1">
              <a:lnSpc>
                <a:spcPct val="100000"/>
              </a:lnSpc>
              <a:spcBef>
                <a:spcPct val="0"/>
              </a:spcBef>
              <a:spcAft>
                <a:spcPct val="0"/>
              </a:spcAft>
              <a:buClrTx/>
              <a:buSzTx/>
              <a:buFontTx/>
              <a:buNone/>
              <a:tabLst/>
              <a:defRPr/>
            </a:pPr>
            <a:r>
              <a:rPr kumimoji="0" lang="fi-FI" sz="8640" b="1" i="0" u="none" strike="noStrike" kern="1200" cap="none" spc="0" normalizeH="0" baseline="0" noProof="0" dirty="0">
                <a:ln>
                  <a:noFill/>
                </a:ln>
                <a:solidFill>
                  <a:prstClr val="white"/>
                </a:solidFill>
                <a:effectLst/>
                <a:uLnTx/>
                <a:uFillTx/>
                <a:latin typeface="Arial"/>
                <a:ea typeface="ＭＳ Ｐゴシック" charset="0"/>
                <a:cs typeface="+mn-cs"/>
              </a:rPr>
              <a:t>14</a:t>
            </a:r>
          </a:p>
        </p:txBody>
      </p:sp>
      <p:sp>
        <p:nvSpPr>
          <p:cNvPr id="21" name="TextBox 20"/>
          <p:cNvSpPr txBox="1"/>
          <p:nvPr/>
        </p:nvSpPr>
        <p:spPr>
          <a:xfrm>
            <a:off x="5418587" y="3030238"/>
            <a:ext cx="1925106" cy="1163395"/>
          </a:xfrm>
          <a:prstGeom prst="rect">
            <a:avLst/>
          </a:prstGeom>
          <a:noFill/>
        </p:spPr>
        <p:txBody>
          <a:bodyPr wrap="square" lIns="97200" tIns="0" rIns="0" bIns="0" rtlCol="0">
            <a:spAutoFit/>
          </a:bodyPr>
          <a:lstStyle/>
          <a:p>
            <a:pPr marL="0" marR="0" lvl="0" indent="0" algn="l" defTabSz="411480" rtl="0" eaLnBrk="1" fontAlgn="base" latinLnBrk="0" hangingPunct="1">
              <a:lnSpc>
                <a:spcPct val="100000"/>
              </a:lnSpc>
              <a:spcBef>
                <a:spcPct val="0"/>
              </a:spcBef>
              <a:spcAft>
                <a:spcPct val="0"/>
              </a:spcAft>
              <a:buClrTx/>
              <a:buSzTx/>
              <a:buFontTx/>
              <a:buNone/>
              <a:tabLst/>
              <a:defRPr/>
            </a:pPr>
            <a:r>
              <a:rPr kumimoji="0" lang="fi-FI" sz="2520" b="0" i="0" u="none" strike="noStrike" kern="1200" cap="none" spc="0" normalizeH="0" baseline="0" noProof="0" dirty="0" err="1">
                <a:ln>
                  <a:noFill/>
                </a:ln>
                <a:solidFill>
                  <a:prstClr val="white"/>
                </a:solidFill>
                <a:effectLst/>
                <a:uLnTx/>
                <a:uFillTx/>
                <a:latin typeface="Arial"/>
                <a:ea typeface="Georgia" charset="0"/>
                <a:cs typeface="Georgia" charset="0"/>
              </a:rPr>
              <a:t>university-industry</a:t>
            </a:r>
            <a:r>
              <a:rPr kumimoji="0" lang="fi-FI" sz="2520" b="0" i="0" u="none" strike="noStrike" kern="1200" cap="none" spc="0" normalizeH="0" baseline="0" noProof="0" dirty="0">
                <a:ln>
                  <a:noFill/>
                </a:ln>
                <a:solidFill>
                  <a:prstClr val="white"/>
                </a:solidFill>
                <a:effectLst/>
                <a:uLnTx/>
                <a:uFillTx/>
                <a:latin typeface="Arial"/>
                <a:ea typeface="Georgia" charset="0"/>
                <a:cs typeface="Georgia" charset="0"/>
              </a:rPr>
              <a:t> </a:t>
            </a:r>
            <a:r>
              <a:rPr kumimoji="0" lang="fi-FI" sz="2520" b="0" i="0" u="none" strike="noStrike" kern="1200" cap="none" spc="0" normalizeH="0" baseline="0" noProof="0" dirty="0" err="1">
                <a:ln>
                  <a:noFill/>
                </a:ln>
                <a:solidFill>
                  <a:prstClr val="white"/>
                </a:solidFill>
                <a:effectLst/>
                <a:uLnTx/>
                <a:uFillTx/>
                <a:latin typeface="Arial"/>
                <a:ea typeface="Georgia" charset="0"/>
                <a:cs typeface="Georgia" charset="0"/>
              </a:rPr>
              <a:t>collaboration</a:t>
            </a:r>
            <a:endParaRPr kumimoji="0" lang="fi-FI" sz="2520" b="0" i="0" u="none" strike="noStrike" kern="1200" cap="none" spc="0" normalizeH="0" baseline="0" noProof="0" dirty="0">
              <a:ln>
                <a:noFill/>
              </a:ln>
              <a:solidFill>
                <a:prstClr val="white"/>
              </a:solidFill>
              <a:effectLst/>
              <a:uLnTx/>
              <a:uFillTx/>
              <a:latin typeface="Arial"/>
              <a:ea typeface="Georgia" charset="0"/>
              <a:cs typeface="Georgia" charset="0"/>
            </a:endParaRPr>
          </a:p>
        </p:txBody>
      </p:sp>
      <p:sp>
        <p:nvSpPr>
          <p:cNvPr id="22" name="Rectangle 21"/>
          <p:cNvSpPr/>
          <p:nvPr/>
        </p:nvSpPr>
        <p:spPr>
          <a:xfrm>
            <a:off x="3262207" y="799675"/>
            <a:ext cx="1992956" cy="1120298"/>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7200" rtlCol="0" anchor="ctr"/>
          <a:lstStyle/>
          <a:p>
            <a:pPr marL="0" marR="0" lvl="0" indent="0" algn="ctr" defTabSz="411480" rtl="0" eaLnBrk="1" fontAlgn="base" latinLnBrk="0" hangingPunct="1">
              <a:lnSpc>
                <a:spcPct val="100000"/>
              </a:lnSpc>
              <a:spcBef>
                <a:spcPct val="0"/>
              </a:spcBef>
              <a:spcAft>
                <a:spcPct val="0"/>
              </a:spcAft>
              <a:buClrTx/>
              <a:buSzTx/>
              <a:buFontTx/>
              <a:buNone/>
              <a:tabLst/>
              <a:defRPr/>
            </a:pPr>
            <a:endParaRPr kumimoji="0" lang="fi-FI" sz="1620"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22"/>
          <p:cNvSpPr txBox="1"/>
          <p:nvPr/>
        </p:nvSpPr>
        <p:spPr>
          <a:xfrm>
            <a:off x="5359381" y="1305297"/>
            <a:ext cx="2618759" cy="401483"/>
          </a:xfrm>
          <a:prstGeom prst="rect">
            <a:avLst/>
          </a:prstGeom>
          <a:noFill/>
        </p:spPr>
        <p:txBody>
          <a:bodyPr wrap="square" lIns="97200" tIns="97200" rIns="97200" bIns="97200" rtlCol="0">
            <a:spAutoFit/>
          </a:bodyPr>
          <a:lstStyle/>
          <a:p>
            <a:pPr marL="0" marR="0" lvl="0" indent="0" algn="l" defTabSz="411480" rtl="0" eaLnBrk="1" fontAlgn="base" latinLnBrk="0" hangingPunct="1">
              <a:lnSpc>
                <a:spcPts val="1620"/>
              </a:lnSpc>
              <a:spcBef>
                <a:spcPct val="0"/>
              </a:spcBef>
              <a:spcAft>
                <a:spcPct val="0"/>
              </a:spcAft>
              <a:buClrTx/>
              <a:buSzTx/>
              <a:buFontTx/>
              <a:buNone/>
              <a:tabLst/>
              <a:defRPr/>
            </a:pPr>
            <a:r>
              <a:rPr kumimoji="0" lang="fi-FI" sz="1440" b="0" i="0" u="none" strike="noStrike" kern="1200" cap="none" spc="0" normalizeH="0" baseline="0" noProof="0" dirty="0">
                <a:ln>
                  <a:noFill/>
                </a:ln>
                <a:solidFill>
                  <a:prstClr val="white"/>
                </a:solidFill>
                <a:effectLst/>
                <a:uLnTx/>
                <a:uFillTx/>
                <a:latin typeface="Arial"/>
                <a:ea typeface="Georgia" charset="0"/>
                <a:cs typeface="Georgia" charset="0"/>
              </a:rPr>
              <a:t>b</a:t>
            </a:r>
            <a:r>
              <a:rPr kumimoji="0" lang="fi-FI" sz="1440" b="0" i="0" u="none" strike="noStrike" kern="1200" cap="none" spc="0" normalizeH="0" baseline="0" noProof="0" dirty="0" err="1">
                <a:ln>
                  <a:noFill/>
                </a:ln>
                <a:solidFill>
                  <a:prstClr val="white"/>
                </a:solidFill>
                <a:effectLst/>
                <a:uLnTx/>
                <a:uFillTx/>
                <a:latin typeface="Arial"/>
                <a:ea typeface="Georgia" charset="0"/>
                <a:cs typeface="Georgia" charset="0"/>
              </a:rPr>
              <a:t>usiness</a:t>
            </a:r>
            <a:r>
              <a:rPr kumimoji="0" lang="fi-FI" sz="1440" b="0" i="0" u="none" strike="noStrike" kern="1200" cap="none" spc="0" normalizeH="0" baseline="0" noProof="0" dirty="0">
                <a:ln>
                  <a:noFill/>
                </a:ln>
                <a:solidFill>
                  <a:prstClr val="white"/>
                </a:solidFill>
                <a:effectLst/>
                <a:uLnTx/>
                <a:uFillTx/>
                <a:latin typeface="Arial"/>
                <a:ea typeface="Georgia" charset="0"/>
                <a:cs typeface="Georgia" charset="0"/>
              </a:rPr>
              <a:t> </a:t>
            </a:r>
            <a:r>
              <a:rPr kumimoji="0" lang="fi-FI" sz="1440" b="0" i="0" u="none" strike="noStrike" kern="1200" cap="none" spc="0" normalizeH="0" baseline="0" noProof="0" dirty="0" err="1">
                <a:ln>
                  <a:noFill/>
                </a:ln>
                <a:solidFill>
                  <a:prstClr val="white"/>
                </a:solidFill>
                <a:effectLst/>
                <a:uLnTx/>
                <a:uFillTx/>
                <a:latin typeface="Arial"/>
                <a:ea typeface="Georgia" charset="0"/>
                <a:cs typeface="Georgia" charset="0"/>
              </a:rPr>
              <a:t>administration</a:t>
            </a:r>
            <a:endParaRPr kumimoji="0" lang="fi-FI" sz="1440" b="0" i="0" u="none" strike="noStrike" kern="1200" cap="none" spc="0" normalizeH="0" baseline="0" noProof="0" dirty="0">
              <a:ln>
                <a:noFill/>
              </a:ln>
              <a:solidFill>
                <a:prstClr val="white"/>
              </a:solidFill>
              <a:effectLst/>
              <a:uLnTx/>
              <a:uFillTx/>
              <a:latin typeface="Arial"/>
              <a:ea typeface="Georgia" charset="0"/>
              <a:cs typeface="Georgia" charset="0"/>
            </a:endParaRPr>
          </a:p>
        </p:txBody>
      </p:sp>
      <p:sp>
        <p:nvSpPr>
          <p:cNvPr id="24" name="TextBox 23"/>
          <p:cNvSpPr txBox="1"/>
          <p:nvPr/>
        </p:nvSpPr>
        <p:spPr>
          <a:xfrm>
            <a:off x="5351762" y="682263"/>
            <a:ext cx="3029014" cy="888796"/>
          </a:xfrm>
          <a:prstGeom prst="rect">
            <a:avLst/>
          </a:prstGeom>
          <a:noFill/>
        </p:spPr>
        <p:txBody>
          <a:bodyPr wrap="square" lIns="97200" tIns="97200" rIns="97200" bIns="97200" rtlCol="0">
            <a:spAutoFit/>
          </a:bodyPr>
          <a:lstStyle/>
          <a:p>
            <a:pPr marL="0" marR="0" lvl="0" indent="0" algn="l" defTabSz="277753" rtl="0" eaLnBrk="1" fontAlgn="base" latinLnBrk="0" hangingPunct="1">
              <a:lnSpc>
                <a:spcPct val="100000"/>
              </a:lnSpc>
              <a:spcBef>
                <a:spcPct val="0"/>
              </a:spcBef>
              <a:spcAft>
                <a:spcPct val="0"/>
              </a:spcAft>
              <a:buClrTx/>
              <a:buSzTx/>
              <a:buFontTx/>
              <a:buNone/>
              <a:tabLst/>
              <a:defRPr/>
            </a:pPr>
            <a:r>
              <a:rPr kumimoji="0" lang="fi-FI" sz="4500" b="1" i="0" u="none" strike="noStrike" kern="1200" cap="none" spc="0" normalizeH="0" baseline="0" noProof="0" dirty="0">
                <a:ln>
                  <a:noFill/>
                </a:ln>
                <a:solidFill>
                  <a:prstClr val="white"/>
                </a:solidFill>
                <a:effectLst/>
                <a:uLnTx/>
                <a:uFillTx/>
                <a:latin typeface="Arial"/>
                <a:ea typeface="ＭＳ Ｐゴシック" charset="0"/>
                <a:cs typeface="+mn-cs"/>
              </a:rPr>
              <a:t>34</a:t>
            </a:r>
          </a:p>
        </p:txBody>
      </p:sp>
      <p:sp>
        <p:nvSpPr>
          <p:cNvPr id="28" name="Rectangle 27"/>
          <p:cNvSpPr/>
          <p:nvPr/>
        </p:nvSpPr>
        <p:spPr>
          <a:xfrm>
            <a:off x="3262206" y="2004620"/>
            <a:ext cx="1994151" cy="1117800"/>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7200" rtlCol="0" anchor="ctr"/>
          <a:lstStyle/>
          <a:p>
            <a:pPr marL="0" marR="0" lvl="0" indent="0" algn="ctr" defTabSz="411480" rtl="0" eaLnBrk="1" fontAlgn="base" latinLnBrk="0" hangingPunct="1">
              <a:lnSpc>
                <a:spcPct val="100000"/>
              </a:lnSpc>
              <a:spcBef>
                <a:spcPct val="0"/>
              </a:spcBef>
              <a:spcAft>
                <a:spcPct val="0"/>
              </a:spcAft>
              <a:buClrTx/>
              <a:buSzTx/>
              <a:buFontTx/>
              <a:buNone/>
              <a:tabLst/>
              <a:defRPr/>
            </a:pPr>
            <a:endParaRPr kumimoji="0" lang="fi-FI" sz="1620" b="0" i="0" u="none" strike="noStrike" kern="1200" cap="none" spc="0" normalizeH="0" baseline="0" noProof="0">
              <a:ln>
                <a:noFill/>
              </a:ln>
              <a:solidFill>
                <a:prstClr val="white"/>
              </a:solidFill>
              <a:effectLst/>
              <a:uLnTx/>
              <a:uFillTx/>
              <a:latin typeface="Arial"/>
              <a:ea typeface="+mn-ea"/>
              <a:cs typeface="+mn-cs"/>
            </a:endParaRPr>
          </a:p>
        </p:txBody>
      </p:sp>
      <p:sp>
        <p:nvSpPr>
          <p:cNvPr id="29" name="TextBox 28"/>
          <p:cNvSpPr txBox="1"/>
          <p:nvPr/>
        </p:nvSpPr>
        <p:spPr>
          <a:xfrm>
            <a:off x="3262207" y="1900009"/>
            <a:ext cx="2607002" cy="1442794"/>
          </a:xfrm>
          <a:prstGeom prst="rect">
            <a:avLst/>
          </a:prstGeom>
          <a:noFill/>
        </p:spPr>
        <p:txBody>
          <a:bodyPr wrap="square" lIns="97200" tIns="97200" rIns="97200" bIns="97200" rtlCol="0">
            <a:spAutoFit/>
          </a:bodyPr>
          <a:lstStyle/>
          <a:p>
            <a:pPr marL="0" marR="0" lvl="0" indent="0" algn="l" defTabSz="411480" rtl="0" eaLnBrk="1" fontAlgn="base" latinLnBrk="0" hangingPunct="1">
              <a:lnSpc>
                <a:spcPct val="100000"/>
              </a:lnSpc>
              <a:spcBef>
                <a:spcPct val="0"/>
              </a:spcBef>
              <a:spcAft>
                <a:spcPct val="0"/>
              </a:spcAft>
              <a:buClrTx/>
              <a:buSzTx/>
              <a:buFontTx/>
              <a:buNone/>
              <a:tabLst/>
              <a:defRPr/>
            </a:pPr>
            <a:r>
              <a:rPr kumimoji="0" lang="fi-FI" sz="4500" b="1" i="0" u="none" strike="noStrike" kern="1200" cap="none" spc="0" normalizeH="0" baseline="0" noProof="0" dirty="0">
                <a:ln>
                  <a:noFill/>
                </a:ln>
                <a:solidFill>
                  <a:prstClr val="white"/>
                </a:solidFill>
                <a:effectLst/>
                <a:uLnTx/>
                <a:uFillTx/>
                <a:latin typeface="Arial"/>
                <a:ea typeface="ＭＳ Ｐゴシック" charset="0"/>
                <a:cs typeface="+mn-cs"/>
              </a:rPr>
              <a:t>46</a:t>
            </a:r>
          </a:p>
          <a:p>
            <a:pPr marL="0" marR="0" lvl="0" indent="0" algn="l" defTabSz="411480" rtl="0" eaLnBrk="1" fontAlgn="base" latinLnBrk="0" hangingPunct="1">
              <a:lnSpc>
                <a:spcPct val="100000"/>
              </a:lnSpc>
              <a:spcBef>
                <a:spcPct val="0"/>
              </a:spcBef>
              <a:spcAft>
                <a:spcPct val="0"/>
              </a:spcAft>
              <a:buClrTx/>
              <a:buSzTx/>
              <a:buFontTx/>
              <a:buNone/>
              <a:tabLst/>
              <a:defRPr/>
            </a:pPr>
            <a:endParaRPr kumimoji="0" lang="fi-FI" sz="3600" b="1" i="0" u="none" strike="noStrike" kern="1200" cap="none" spc="-162" normalizeH="0" baseline="0" noProof="0" dirty="0">
              <a:ln>
                <a:noFill/>
              </a:ln>
              <a:solidFill>
                <a:prstClr val="black"/>
              </a:solidFill>
              <a:effectLst/>
              <a:uLnTx/>
              <a:uFillTx/>
              <a:latin typeface="Arial"/>
              <a:ea typeface="ＭＳ Ｐゴシック" charset="0"/>
              <a:cs typeface="+mn-cs"/>
            </a:endParaRPr>
          </a:p>
        </p:txBody>
      </p:sp>
      <p:sp>
        <p:nvSpPr>
          <p:cNvPr id="30" name="TextBox 29"/>
          <p:cNvSpPr txBox="1"/>
          <p:nvPr/>
        </p:nvSpPr>
        <p:spPr>
          <a:xfrm>
            <a:off x="3262206" y="2620611"/>
            <a:ext cx="1797449" cy="498598"/>
          </a:xfrm>
          <a:prstGeom prst="rect">
            <a:avLst/>
          </a:prstGeom>
          <a:noFill/>
        </p:spPr>
        <p:txBody>
          <a:bodyPr wrap="square" lIns="97200" tIns="0" rIns="0" bIns="0" rtlCol="0">
            <a:spAutoFit/>
          </a:bodyPr>
          <a:lstStyle/>
          <a:p>
            <a:pPr marL="0" marR="0" lvl="0" indent="0" algn="l" defTabSz="411480" rtl="0" eaLnBrk="1" fontAlgn="base" latinLnBrk="0" hangingPunct="1">
              <a:lnSpc>
                <a:spcPct val="100000"/>
              </a:lnSpc>
              <a:spcBef>
                <a:spcPct val="0"/>
              </a:spcBef>
              <a:spcAft>
                <a:spcPct val="0"/>
              </a:spcAft>
              <a:buClrTx/>
              <a:buSzTx/>
              <a:buFontTx/>
              <a:buNone/>
              <a:tabLst/>
              <a:defRPr/>
            </a:pPr>
            <a:r>
              <a:rPr kumimoji="0" lang="fi-FI" sz="1620" b="0" i="0" u="none" strike="noStrike" kern="1200" cap="none" spc="0" normalizeH="0" baseline="0" noProof="0" dirty="0" err="1">
                <a:ln>
                  <a:noFill/>
                </a:ln>
                <a:solidFill>
                  <a:prstClr val="white"/>
                </a:solidFill>
                <a:effectLst/>
                <a:uLnTx/>
                <a:uFillTx/>
                <a:latin typeface="Arial"/>
                <a:ea typeface="Georgia" charset="0"/>
                <a:cs typeface="Georgia" charset="0"/>
              </a:rPr>
              <a:t>achitecture</a:t>
            </a:r>
            <a:r>
              <a:rPr kumimoji="0" lang="fi-FI" sz="1620" b="0" i="0" u="none" strike="noStrike" kern="1200" cap="none" spc="0" normalizeH="0" baseline="0" noProof="0" dirty="0">
                <a:ln>
                  <a:noFill/>
                </a:ln>
                <a:solidFill>
                  <a:prstClr val="white"/>
                </a:solidFill>
                <a:effectLst/>
                <a:uLnTx/>
                <a:uFillTx/>
                <a:latin typeface="Arial"/>
                <a:ea typeface="Georgia" charset="0"/>
                <a:cs typeface="Georgia" charset="0"/>
              </a:rPr>
              <a:t> &amp; </a:t>
            </a:r>
            <a:r>
              <a:rPr kumimoji="0" lang="fi-FI" sz="1620" b="0" i="0" u="none" strike="noStrike" kern="1200" cap="none" spc="0" normalizeH="0" baseline="0" noProof="0" dirty="0" err="1">
                <a:ln>
                  <a:noFill/>
                </a:ln>
                <a:solidFill>
                  <a:prstClr val="white"/>
                </a:solidFill>
                <a:effectLst/>
                <a:uLnTx/>
                <a:uFillTx/>
                <a:latin typeface="Arial"/>
                <a:ea typeface="Georgia" charset="0"/>
                <a:cs typeface="Georgia" charset="0"/>
              </a:rPr>
              <a:t>built</a:t>
            </a:r>
            <a:r>
              <a:rPr kumimoji="0" lang="fi-FI" sz="1620" b="0" i="0" u="none" strike="noStrike" kern="1200" cap="none" spc="0" normalizeH="0" baseline="0" noProof="0" dirty="0">
                <a:ln>
                  <a:noFill/>
                </a:ln>
                <a:solidFill>
                  <a:prstClr val="white"/>
                </a:solidFill>
                <a:effectLst/>
                <a:uLnTx/>
                <a:uFillTx/>
                <a:latin typeface="Arial"/>
                <a:ea typeface="Georgia" charset="0"/>
                <a:cs typeface="Georgia" charset="0"/>
              </a:rPr>
              <a:t> </a:t>
            </a:r>
            <a:r>
              <a:rPr kumimoji="0" lang="fi-FI" sz="1620" b="0" i="0" u="none" strike="noStrike" kern="1200" cap="none" spc="0" normalizeH="0" baseline="0" noProof="0" dirty="0" err="1">
                <a:ln>
                  <a:noFill/>
                </a:ln>
                <a:solidFill>
                  <a:prstClr val="white"/>
                </a:solidFill>
                <a:effectLst/>
                <a:uLnTx/>
                <a:uFillTx/>
                <a:latin typeface="Arial"/>
                <a:ea typeface="Georgia" charset="0"/>
                <a:cs typeface="Georgia" charset="0"/>
              </a:rPr>
              <a:t>environment</a:t>
            </a:r>
            <a:endParaRPr kumimoji="0" lang="fi-FI" sz="1620" b="0" i="0" u="none" strike="noStrike" kern="1200" cap="none" spc="0" normalizeH="0" baseline="0" noProof="0" dirty="0">
              <a:ln>
                <a:noFill/>
              </a:ln>
              <a:solidFill>
                <a:prstClr val="white"/>
              </a:solidFill>
              <a:effectLst/>
              <a:uLnTx/>
              <a:uFillTx/>
              <a:latin typeface="Arial"/>
              <a:ea typeface="Georgia" charset="0"/>
              <a:cs typeface="Georgia" charset="0"/>
            </a:endParaRPr>
          </a:p>
        </p:txBody>
      </p:sp>
      <p:sp>
        <p:nvSpPr>
          <p:cNvPr id="31" name="Rectangle 30"/>
          <p:cNvSpPr/>
          <p:nvPr/>
        </p:nvSpPr>
        <p:spPr>
          <a:xfrm>
            <a:off x="5342984" y="2004620"/>
            <a:ext cx="2139696" cy="231808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7200" rtlCol="0" anchor="ctr"/>
          <a:lstStyle/>
          <a:p>
            <a:pPr marL="0" marR="0" lvl="0" indent="0" algn="ctr" defTabSz="411480" rtl="0" eaLnBrk="1" fontAlgn="base" latinLnBrk="0" hangingPunct="1">
              <a:lnSpc>
                <a:spcPct val="100000"/>
              </a:lnSpc>
              <a:spcBef>
                <a:spcPct val="0"/>
              </a:spcBef>
              <a:spcAft>
                <a:spcPct val="0"/>
              </a:spcAft>
              <a:buClrTx/>
              <a:buSzTx/>
              <a:buFontTx/>
              <a:buNone/>
              <a:tabLst/>
              <a:defRPr/>
            </a:pPr>
            <a:endParaRPr kumimoji="0" lang="fi-FI" sz="1620" b="0" i="0" u="none" strike="noStrike" kern="1200" cap="none" spc="0" normalizeH="0" baseline="0" noProof="0">
              <a:ln>
                <a:noFill/>
              </a:ln>
              <a:solidFill>
                <a:prstClr val="white"/>
              </a:solidFill>
              <a:effectLst/>
              <a:uLnTx/>
              <a:uFillTx/>
              <a:latin typeface="Arial"/>
              <a:ea typeface="+mn-ea"/>
              <a:cs typeface="+mn-cs"/>
            </a:endParaRPr>
          </a:p>
        </p:txBody>
      </p:sp>
      <p:sp>
        <p:nvSpPr>
          <p:cNvPr id="32" name="TextBox 31"/>
          <p:cNvSpPr txBox="1"/>
          <p:nvPr/>
        </p:nvSpPr>
        <p:spPr>
          <a:xfrm>
            <a:off x="2790451" y="3337339"/>
            <a:ext cx="2333988" cy="387798"/>
          </a:xfrm>
          <a:prstGeom prst="rect">
            <a:avLst/>
          </a:prstGeom>
          <a:noFill/>
        </p:spPr>
        <p:txBody>
          <a:bodyPr wrap="square" lIns="97200" tIns="0" rIns="0" bIns="0" rtlCol="0">
            <a:spAutoFit/>
          </a:bodyPr>
          <a:lstStyle/>
          <a:p>
            <a:pPr marL="0" marR="0" lvl="0" indent="0" algn="l" defTabSz="411480" rtl="0" eaLnBrk="1" fontAlgn="base" latinLnBrk="0" hangingPunct="1">
              <a:lnSpc>
                <a:spcPct val="100000"/>
              </a:lnSpc>
              <a:spcBef>
                <a:spcPct val="0"/>
              </a:spcBef>
              <a:spcAft>
                <a:spcPct val="0"/>
              </a:spcAft>
              <a:buClrTx/>
              <a:buSzTx/>
              <a:buFontTx/>
              <a:buNone/>
              <a:tabLst/>
              <a:defRPr/>
            </a:pPr>
            <a:r>
              <a:rPr kumimoji="0" lang="fi-FI" sz="2520" b="0" i="0" u="none" strike="noStrike" kern="1200" cap="none" spc="0" normalizeH="0" baseline="0" noProof="0" dirty="0">
                <a:ln>
                  <a:noFill/>
                </a:ln>
                <a:solidFill>
                  <a:prstClr val="white"/>
                </a:solidFill>
                <a:effectLst/>
                <a:uLnTx/>
                <a:uFillTx/>
                <a:latin typeface="Arial"/>
                <a:ea typeface="Georgia" charset="0"/>
                <a:cs typeface="Georgia" charset="0"/>
              </a:rPr>
              <a:t>management</a:t>
            </a:r>
          </a:p>
        </p:txBody>
      </p:sp>
      <p:sp>
        <p:nvSpPr>
          <p:cNvPr id="33" name="TextBox 32"/>
          <p:cNvSpPr txBox="1"/>
          <p:nvPr/>
        </p:nvSpPr>
        <p:spPr>
          <a:xfrm>
            <a:off x="1634023" y="3172788"/>
            <a:ext cx="2303771" cy="1107996"/>
          </a:xfrm>
          <a:prstGeom prst="rect">
            <a:avLst/>
          </a:prstGeom>
          <a:noFill/>
        </p:spPr>
        <p:txBody>
          <a:bodyPr wrap="square" lIns="97200" tIns="0" rIns="0" bIns="0" rtlCol="0">
            <a:spAutoFit/>
          </a:bodyPr>
          <a:lstStyle/>
          <a:p>
            <a:pPr marL="0" marR="0" lvl="0" indent="0" algn="l" defTabSz="277753" rtl="0" eaLnBrk="1" fontAlgn="base" latinLnBrk="0" hangingPunct="1">
              <a:lnSpc>
                <a:spcPct val="100000"/>
              </a:lnSpc>
              <a:spcBef>
                <a:spcPct val="0"/>
              </a:spcBef>
              <a:spcAft>
                <a:spcPct val="0"/>
              </a:spcAft>
              <a:buClrTx/>
              <a:buSzTx/>
              <a:buFontTx/>
              <a:buNone/>
              <a:tabLst/>
              <a:defRPr/>
            </a:pPr>
            <a:r>
              <a:rPr kumimoji="0" lang="fi-FI" sz="7200" b="1" i="0" u="none" strike="noStrike" kern="1200" cap="none" spc="0" normalizeH="0" baseline="0" noProof="0" dirty="0">
                <a:ln>
                  <a:noFill/>
                </a:ln>
                <a:solidFill>
                  <a:prstClr val="white"/>
                </a:solidFill>
                <a:effectLst/>
                <a:uLnTx/>
                <a:uFillTx/>
                <a:latin typeface="Arial"/>
                <a:ea typeface="ＭＳ Ｐゴシック" charset="0"/>
                <a:cs typeface="+mn-cs"/>
              </a:rPr>
              <a:t>36</a:t>
            </a:r>
          </a:p>
        </p:txBody>
      </p:sp>
      <p:sp>
        <p:nvSpPr>
          <p:cNvPr id="27" name="Rectangle 26"/>
          <p:cNvSpPr/>
          <p:nvPr/>
        </p:nvSpPr>
        <p:spPr>
          <a:xfrm>
            <a:off x="5344168" y="797442"/>
            <a:ext cx="2138513" cy="1117800"/>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7200" rtlCol="0" anchor="ctr"/>
          <a:lstStyle/>
          <a:p>
            <a:pPr marL="0" marR="0" lvl="0" indent="0" algn="ctr" defTabSz="411480" rtl="0" eaLnBrk="1" fontAlgn="base" latinLnBrk="0" hangingPunct="1">
              <a:lnSpc>
                <a:spcPct val="100000"/>
              </a:lnSpc>
              <a:spcBef>
                <a:spcPct val="0"/>
              </a:spcBef>
              <a:spcAft>
                <a:spcPct val="0"/>
              </a:spcAft>
              <a:buClrTx/>
              <a:buSzTx/>
              <a:buFontTx/>
              <a:buNone/>
              <a:tabLst/>
              <a:defRPr/>
            </a:pPr>
            <a:endParaRPr kumimoji="0" lang="fi-FI" sz="1620" b="0" i="0" u="none" strike="noStrike" kern="1200" cap="none" spc="0" normalizeH="0" baseline="0" noProof="0">
              <a:ln>
                <a:noFill/>
              </a:ln>
              <a:solidFill>
                <a:prstClr val="white"/>
              </a:solidFill>
              <a:effectLst/>
              <a:uLnTx/>
              <a:uFillTx/>
              <a:latin typeface="Arial"/>
              <a:ea typeface="+mn-ea"/>
              <a:cs typeface="+mn-cs"/>
            </a:endParaRPr>
          </a:p>
        </p:txBody>
      </p:sp>
      <p:sp>
        <p:nvSpPr>
          <p:cNvPr id="35" name="TextBox 34"/>
          <p:cNvSpPr txBox="1"/>
          <p:nvPr/>
        </p:nvSpPr>
        <p:spPr>
          <a:xfrm>
            <a:off x="3279225" y="777449"/>
            <a:ext cx="1365257" cy="692497"/>
          </a:xfrm>
          <a:prstGeom prst="rect">
            <a:avLst/>
          </a:prstGeom>
          <a:noFill/>
        </p:spPr>
        <p:txBody>
          <a:bodyPr wrap="square" lIns="97200" tIns="0" rIns="0" bIns="0" rtlCol="0">
            <a:spAutoFit/>
          </a:bodyPr>
          <a:lstStyle/>
          <a:p>
            <a:pPr marL="0" marR="0" lvl="0" indent="0" algn="l" defTabSz="411480" rtl="0" eaLnBrk="1" fontAlgn="base" latinLnBrk="0" hangingPunct="1">
              <a:lnSpc>
                <a:spcPct val="100000"/>
              </a:lnSpc>
              <a:spcBef>
                <a:spcPct val="0"/>
              </a:spcBef>
              <a:spcAft>
                <a:spcPct val="0"/>
              </a:spcAft>
              <a:buClrTx/>
              <a:buSzTx/>
              <a:buFontTx/>
              <a:buNone/>
              <a:tabLst/>
              <a:defRPr/>
            </a:pPr>
            <a:r>
              <a:rPr lang="fi-FI" sz="4500" b="1" dirty="0">
                <a:solidFill>
                  <a:prstClr val="white"/>
                </a:solidFill>
                <a:latin typeface="Arial"/>
                <a:ea typeface="ＭＳ Ｐゴシック" charset="0"/>
              </a:rPr>
              <a:t>7</a:t>
            </a:r>
            <a:endParaRPr kumimoji="0" lang="fi-FI" sz="4500" b="1" i="0" u="none" strike="noStrike" kern="1200" cap="none" spc="0" normalizeH="0" baseline="0" noProof="0" dirty="0">
              <a:ln>
                <a:noFill/>
              </a:ln>
              <a:solidFill>
                <a:prstClr val="white"/>
              </a:solidFill>
              <a:effectLst/>
              <a:uLnTx/>
              <a:uFillTx/>
              <a:latin typeface="Arial"/>
              <a:ea typeface="ＭＳ Ｐゴシック" charset="0"/>
              <a:cs typeface="+mn-cs"/>
            </a:endParaRPr>
          </a:p>
        </p:txBody>
      </p:sp>
      <p:sp>
        <p:nvSpPr>
          <p:cNvPr id="36" name="TextBox 35"/>
          <p:cNvSpPr txBox="1"/>
          <p:nvPr/>
        </p:nvSpPr>
        <p:spPr>
          <a:xfrm>
            <a:off x="3271531" y="1290520"/>
            <a:ext cx="2611109" cy="445597"/>
          </a:xfrm>
          <a:prstGeom prst="rect">
            <a:avLst/>
          </a:prstGeom>
          <a:noFill/>
        </p:spPr>
        <p:txBody>
          <a:bodyPr wrap="square" lIns="97200" tIns="97200" rIns="97200" bIns="97200" rtlCol="0">
            <a:spAutoFit/>
          </a:bodyPr>
          <a:lstStyle/>
          <a:p>
            <a:pPr marL="0" marR="0" lvl="0" indent="0" algn="l" defTabSz="411480" rtl="0" eaLnBrk="1" fontAlgn="base" latinLnBrk="0" hangingPunct="1">
              <a:lnSpc>
                <a:spcPct val="100000"/>
              </a:lnSpc>
              <a:spcBef>
                <a:spcPct val="0"/>
              </a:spcBef>
              <a:spcAft>
                <a:spcPct val="0"/>
              </a:spcAft>
              <a:buClrTx/>
              <a:buSzTx/>
              <a:buFontTx/>
              <a:buNone/>
              <a:tabLst/>
              <a:defRPr/>
            </a:pPr>
            <a:r>
              <a:rPr kumimoji="0" lang="fi-FI" sz="1620" b="0" i="0" u="none" strike="noStrike" kern="1200" cap="none" spc="0" normalizeH="0" baseline="0" noProof="0" dirty="0" err="1">
                <a:ln>
                  <a:noFill/>
                </a:ln>
                <a:solidFill>
                  <a:prstClr val="white"/>
                </a:solidFill>
                <a:effectLst/>
                <a:uLnTx/>
                <a:uFillTx/>
                <a:latin typeface="Arial"/>
                <a:ea typeface="Georgia" charset="0"/>
                <a:cs typeface="Georgia" charset="0"/>
              </a:rPr>
              <a:t>art</a:t>
            </a:r>
            <a:r>
              <a:rPr kumimoji="0" lang="fi-FI" sz="1620" b="0" i="0" u="none" strike="noStrike" kern="1200" cap="none" spc="0" normalizeH="0" baseline="0" noProof="0" dirty="0">
                <a:ln>
                  <a:noFill/>
                </a:ln>
                <a:solidFill>
                  <a:prstClr val="white"/>
                </a:solidFill>
                <a:effectLst/>
                <a:uLnTx/>
                <a:uFillTx/>
                <a:latin typeface="Arial"/>
                <a:ea typeface="Georgia" charset="0"/>
                <a:cs typeface="Georgia" charset="0"/>
              </a:rPr>
              <a:t> and design</a:t>
            </a:r>
          </a:p>
        </p:txBody>
      </p:sp>
    </p:spTree>
    <p:extLst>
      <p:ext uri="{BB962C8B-B14F-4D97-AF65-F5344CB8AC3E}">
        <p14:creationId xmlns:p14="http://schemas.microsoft.com/office/powerpoint/2010/main" val="38714328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C2BDBA"/>
                </a:solidFill>
                <a:effectLst/>
                <a:uLnTx/>
                <a:uFillTx/>
                <a:latin typeface="Arial"/>
                <a:ea typeface="+mn-ea"/>
                <a:cs typeface="+mn-cs"/>
              </a:rPr>
              <a:t>Alaviite</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DDEEDB-25F1-4D3E-800A-9D02EA80302B}" type="slidenum">
              <a:rPr kumimoji="0" lang="fi-FI" sz="1000" b="0" i="0" u="none" strike="noStrike" kern="1200" cap="none" spc="0" normalizeH="0" baseline="0" noProof="0" smtClean="0">
                <a:ln>
                  <a:noFill/>
                </a:ln>
                <a:solidFill>
                  <a:srgbClr val="C2BDBA"/>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fi-FI" sz="1000" b="0" i="0" u="none" strike="noStrike" kern="1200" cap="none" spc="0" normalizeH="0" baseline="0" noProof="0">
              <a:ln>
                <a:noFill/>
              </a:ln>
              <a:solidFill>
                <a:srgbClr val="C2BDBA"/>
              </a:solidFill>
              <a:effectLst/>
              <a:uLnTx/>
              <a:uFillTx/>
              <a:latin typeface="Arial"/>
              <a:ea typeface="+mn-ea"/>
              <a:cs typeface="+mn-cs"/>
            </a:endParaRPr>
          </a:p>
        </p:txBody>
      </p:sp>
      <p:pic>
        <p:nvPicPr>
          <p:cNvPr id="5" name="Picture 4"/>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2267818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6657900" y="205979"/>
            <a:ext cx="1920240"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C1FA5-D3FD-E841-8186-8AA279E656FA}" type="slidenum">
              <a:rPr kumimoji="0" lang="en-US" sz="10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7" name="Picture Placeholder 2" descr="Näyttökuva 2015-11-16 kello 6.11.42.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36028" y="257175"/>
            <a:ext cx="8240110" cy="3086100"/>
          </a:xfrm>
          <a:prstGeom prst="rect">
            <a:avLst/>
          </a:prstGeom>
        </p:spPr>
      </p:pic>
      <p:sp>
        <p:nvSpPr>
          <p:cNvPr id="8" name="TextBox 7"/>
          <p:cNvSpPr txBox="1"/>
          <p:nvPr/>
        </p:nvSpPr>
        <p:spPr>
          <a:xfrm>
            <a:off x="608068" y="2435623"/>
            <a:ext cx="2980086" cy="8402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15" b="1" i="0" u="none" strike="noStrike" kern="1200" cap="none" spc="0" normalizeH="0" baseline="0" noProof="0" dirty="0" err="1">
                <a:ln>
                  <a:noFill/>
                </a:ln>
                <a:solidFill>
                  <a:prstClr val="white"/>
                </a:solidFill>
                <a:effectLst/>
                <a:uLnTx/>
                <a:uFillTx/>
                <a:latin typeface="Arial"/>
                <a:ea typeface="+mn-ea"/>
                <a:cs typeface="+mn-cs"/>
              </a:rPr>
              <a:t>Haukilahti</a:t>
            </a:r>
            <a:r>
              <a:rPr kumimoji="0" lang="en-US" sz="1215" b="1" i="0" u="none" strike="noStrike" kern="1200" cap="none" spc="0" normalizeH="0" baseline="0" noProof="0" dirty="0">
                <a:ln>
                  <a:noFill/>
                </a:ln>
                <a:solidFill>
                  <a:prstClr val="white"/>
                </a:solidFill>
                <a:effectLst/>
                <a:uLnTx/>
                <a:uFillTx/>
                <a:latin typeface="Arial"/>
                <a:ea typeface="+mn-ea"/>
                <a:cs typeface="+mn-cs"/>
              </a:rPr>
              <a:t> High School was established 2016 at Aalto University Campus by using School as a Service principle.</a:t>
            </a:r>
          </a:p>
        </p:txBody>
      </p:sp>
      <p:sp>
        <p:nvSpPr>
          <p:cNvPr id="10" name="TextBox 9"/>
          <p:cNvSpPr txBox="1"/>
          <p:nvPr/>
        </p:nvSpPr>
        <p:spPr>
          <a:xfrm>
            <a:off x="860284" y="3456641"/>
            <a:ext cx="2972733" cy="14011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15" b="1" i="0" u="none" strike="noStrike" kern="1200" cap="none" spc="0" normalizeH="0" baseline="0" noProof="0" dirty="0">
                <a:ln>
                  <a:noFill/>
                </a:ln>
                <a:solidFill>
                  <a:prstClr val="black"/>
                </a:solidFill>
                <a:effectLst/>
                <a:uLnTx/>
                <a:uFillTx/>
                <a:latin typeface="Arial"/>
                <a:ea typeface="+mn-ea"/>
                <a:cs typeface="+mn-cs"/>
              </a:rPr>
              <a:t>Outcomes:</a:t>
            </a:r>
          </a:p>
          <a:p>
            <a:pPr marL="192882" marR="0" lvl="0" indent="-192882" algn="l" defTabSz="914400" rtl="0" eaLnBrk="1" fontAlgn="auto" latinLnBrk="0" hangingPunct="1">
              <a:lnSpc>
                <a:spcPct val="100000"/>
              </a:lnSpc>
              <a:spcBef>
                <a:spcPts val="0"/>
              </a:spcBef>
              <a:spcAft>
                <a:spcPts val="0"/>
              </a:spcAft>
              <a:buClrTx/>
              <a:buSzTx/>
              <a:buFontTx/>
              <a:buChar char="-"/>
              <a:tabLst/>
              <a:defRPr/>
            </a:pPr>
            <a:r>
              <a:rPr kumimoji="0" lang="en-US" sz="1215" b="0" i="0" u="none" strike="noStrike" kern="1200" cap="none" spc="0" normalizeH="0" baseline="0" noProof="0" dirty="0">
                <a:ln>
                  <a:noFill/>
                </a:ln>
                <a:solidFill>
                  <a:prstClr val="black"/>
                </a:solidFill>
                <a:effectLst/>
                <a:uLnTx/>
                <a:uFillTx/>
                <a:latin typeface="Arial"/>
                <a:ea typeface="+mn-ea"/>
                <a:cs typeface="+mn-cs"/>
              </a:rPr>
              <a:t>25 % smaller carbon footprint</a:t>
            </a:r>
          </a:p>
          <a:p>
            <a:pPr marL="192882" marR="0" lvl="0" indent="-192882" algn="l" defTabSz="914400" rtl="0" eaLnBrk="1" fontAlgn="auto" latinLnBrk="0" hangingPunct="1">
              <a:lnSpc>
                <a:spcPct val="100000"/>
              </a:lnSpc>
              <a:spcBef>
                <a:spcPts val="0"/>
              </a:spcBef>
              <a:spcAft>
                <a:spcPts val="0"/>
              </a:spcAft>
              <a:buClrTx/>
              <a:buSzTx/>
              <a:buFontTx/>
              <a:buChar char="-"/>
              <a:tabLst/>
              <a:defRPr/>
            </a:pPr>
            <a:r>
              <a:rPr kumimoji="0" lang="en-US" sz="1215" b="0" i="0" u="none" strike="noStrike" kern="1200" cap="none" spc="0" normalizeH="0" baseline="0" noProof="0" dirty="0">
                <a:ln>
                  <a:noFill/>
                </a:ln>
                <a:solidFill>
                  <a:prstClr val="black"/>
                </a:solidFill>
                <a:effectLst/>
                <a:uLnTx/>
                <a:uFillTx/>
                <a:latin typeface="Arial"/>
                <a:ea typeface="+mn-ea"/>
                <a:cs typeface="+mn-cs"/>
              </a:rPr>
              <a:t>35 % annual savings</a:t>
            </a:r>
          </a:p>
          <a:p>
            <a:pPr marL="192882" marR="0" lvl="0" indent="-192882" algn="l" defTabSz="914400" rtl="0" eaLnBrk="1" fontAlgn="auto" latinLnBrk="0" hangingPunct="1">
              <a:lnSpc>
                <a:spcPct val="100000"/>
              </a:lnSpc>
              <a:spcBef>
                <a:spcPts val="0"/>
              </a:spcBef>
              <a:spcAft>
                <a:spcPts val="0"/>
              </a:spcAft>
              <a:buClrTx/>
              <a:buSzTx/>
              <a:buFontTx/>
              <a:buChar char="-"/>
              <a:tabLst/>
              <a:defRPr/>
            </a:pPr>
            <a:r>
              <a:rPr kumimoji="0" lang="en-US" sz="1215" b="0" i="0" u="none" strike="noStrike" kern="1200" cap="none" spc="0" normalizeH="0" baseline="0" noProof="0" dirty="0">
                <a:ln>
                  <a:noFill/>
                </a:ln>
                <a:solidFill>
                  <a:prstClr val="black"/>
                </a:solidFill>
                <a:effectLst/>
                <a:uLnTx/>
                <a:uFillTx/>
                <a:latin typeface="Arial"/>
                <a:ea typeface="+mn-ea"/>
                <a:cs typeface="+mn-cs"/>
              </a:rPr>
              <a:t>150 % more high school applicants</a:t>
            </a:r>
          </a:p>
          <a:p>
            <a:pPr marL="192882" marR="0" lvl="0" indent="-192882" algn="l" defTabSz="914400" rtl="0" eaLnBrk="1" fontAlgn="auto" latinLnBrk="0" hangingPunct="1">
              <a:lnSpc>
                <a:spcPct val="100000"/>
              </a:lnSpc>
              <a:spcBef>
                <a:spcPts val="0"/>
              </a:spcBef>
              <a:spcAft>
                <a:spcPts val="0"/>
              </a:spcAft>
              <a:buClrTx/>
              <a:buSzTx/>
              <a:buFontTx/>
              <a:buChar char="-"/>
              <a:tabLst/>
              <a:defRPr/>
            </a:pPr>
            <a:r>
              <a:rPr kumimoji="0" lang="en-US" sz="1215" b="0" i="0" u="none" strike="noStrike" kern="1200" cap="none" spc="0" normalizeH="0" baseline="0" noProof="0" dirty="0">
                <a:ln>
                  <a:noFill/>
                </a:ln>
                <a:solidFill>
                  <a:prstClr val="black"/>
                </a:solidFill>
                <a:effectLst/>
                <a:uLnTx/>
                <a:uFillTx/>
                <a:latin typeface="Arial"/>
                <a:ea typeface="+mn-ea"/>
                <a:cs typeface="+mn-cs"/>
              </a:rPr>
              <a:t>60 % flexible resources</a:t>
            </a:r>
          </a:p>
          <a:p>
            <a:pPr marL="192882" marR="0" lvl="0" indent="-192882" algn="l" defTabSz="914400" rtl="0" eaLnBrk="1" fontAlgn="auto" latinLnBrk="0" hangingPunct="1">
              <a:lnSpc>
                <a:spcPct val="100000"/>
              </a:lnSpc>
              <a:spcBef>
                <a:spcPts val="0"/>
              </a:spcBef>
              <a:spcAft>
                <a:spcPts val="0"/>
              </a:spcAft>
              <a:buClrTx/>
              <a:buSzTx/>
              <a:buFontTx/>
              <a:buChar char="-"/>
              <a:tabLst/>
              <a:defRPr/>
            </a:pPr>
            <a:r>
              <a:rPr kumimoji="0" lang="en-US" sz="1215" b="0" i="0" u="none" strike="noStrike" kern="1200" cap="none" spc="0" normalizeH="0" baseline="0" noProof="0" dirty="0">
                <a:ln>
                  <a:noFill/>
                </a:ln>
                <a:solidFill>
                  <a:prstClr val="black"/>
                </a:solidFill>
                <a:effectLst/>
                <a:uLnTx/>
                <a:uFillTx/>
                <a:latin typeface="Arial"/>
                <a:ea typeface="+mn-ea"/>
                <a:cs typeface="+mn-cs"/>
              </a:rPr>
              <a:t>5 innovation awards</a:t>
            </a:r>
          </a:p>
          <a:p>
            <a:pPr marL="192882" marR="0" lvl="0" indent="-192882" algn="l" defTabSz="914400" rtl="0" eaLnBrk="1" fontAlgn="auto" latinLnBrk="0" hangingPunct="1">
              <a:lnSpc>
                <a:spcPct val="100000"/>
              </a:lnSpc>
              <a:spcBef>
                <a:spcPts val="0"/>
              </a:spcBef>
              <a:spcAft>
                <a:spcPts val="0"/>
              </a:spcAft>
              <a:buClrTx/>
              <a:buSzTx/>
              <a:buFontTx/>
              <a:buChar char="-"/>
              <a:tabLst/>
              <a:defRPr/>
            </a:pPr>
            <a:r>
              <a:rPr kumimoji="0" lang="en" sz="1215" b="0" i="0" u="none" strike="noStrike" kern="1200" cap="none" spc="0" normalizeH="0" baseline="0" noProof="0" dirty="0">
                <a:ln>
                  <a:noFill/>
                </a:ln>
                <a:solidFill>
                  <a:prstClr val="black"/>
                </a:solidFill>
                <a:effectLst/>
                <a:uLnTx/>
                <a:uFillTx/>
                <a:latin typeface="Arial"/>
                <a:ea typeface="+mn-ea"/>
                <a:cs typeface="+mn-cs"/>
              </a:rPr>
              <a:t>over 40% increased intake on 2019</a:t>
            </a:r>
            <a:endParaRPr kumimoji="0" lang="en-US" sz="1215"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TextBox 10"/>
          <p:cNvSpPr txBox="1"/>
          <p:nvPr/>
        </p:nvSpPr>
        <p:spPr>
          <a:xfrm>
            <a:off x="4355976" y="3488410"/>
            <a:ext cx="3732100" cy="1027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15" b="1" i="0" u="none" strike="noStrike" kern="1200" cap="none" spc="0" normalizeH="0" baseline="0" noProof="0" dirty="0">
                <a:ln>
                  <a:noFill/>
                </a:ln>
                <a:solidFill>
                  <a:prstClr val="black"/>
                </a:solidFill>
                <a:effectLst/>
                <a:uLnTx/>
                <a:uFillTx/>
                <a:latin typeface="Arial"/>
                <a:ea typeface="+mn-ea"/>
                <a:cs typeface="+mn-cs"/>
              </a:rPr>
              <a:t>Student feedback (survey): </a:t>
            </a:r>
          </a:p>
          <a:p>
            <a:pPr marL="192882" marR="0" lvl="0" indent="-192882" algn="l" defTabSz="914400" rtl="0" eaLnBrk="1" fontAlgn="auto" latinLnBrk="0" hangingPunct="1">
              <a:lnSpc>
                <a:spcPct val="100000"/>
              </a:lnSpc>
              <a:spcBef>
                <a:spcPts val="0"/>
              </a:spcBef>
              <a:spcAft>
                <a:spcPts val="0"/>
              </a:spcAft>
              <a:buClrTx/>
              <a:buSzTx/>
              <a:buFontTx/>
              <a:buChar char="-"/>
              <a:tabLst/>
              <a:defRPr/>
            </a:pPr>
            <a:r>
              <a:rPr kumimoji="0" lang="en-US" sz="1215" b="0" i="0" u="none" strike="noStrike" kern="1200" cap="none" spc="0" normalizeH="0" baseline="0" noProof="0" dirty="0">
                <a:ln>
                  <a:noFill/>
                </a:ln>
                <a:solidFill>
                  <a:prstClr val="black"/>
                </a:solidFill>
                <a:effectLst/>
                <a:uLnTx/>
                <a:uFillTx/>
                <a:latin typeface="Arial"/>
                <a:ea typeface="+mn-ea"/>
                <a:cs typeface="+mn-cs"/>
              </a:rPr>
              <a:t>Better symbolic value </a:t>
            </a:r>
          </a:p>
          <a:p>
            <a:pPr marL="192882" marR="0" lvl="0" indent="-192882" algn="l" defTabSz="914400" rtl="0" eaLnBrk="1" fontAlgn="auto" latinLnBrk="0" hangingPunct="1">
              <a:lnSpc>
                <a:spcPct val="100000"/>
              </a:lnSpc>
              <a:spcBef>
                <a:spcPts val="0"/>
              </a:spcBef>
              <a:spcAft>
                <a:spcPts val="0"/>
              </a:spcAft>
              <a:buClrTx/>
              <a:buSzTx/>
              <a:buFontTx/>
              <a:buChar char="-"/>
              <a:tabLst/>
              <a:defRPr/>
            </a:pPr>
            <a:r>
              <a:rPr kumimoji="0" lang="en-US" sz="1215" b="0" i="0" u="none" strike="noStrike" kern="1200" cap="none" spc="0" normalizeH="0" baseline="0" noProof="0" dirty="0">
                <a:ln>
                  <a:noFill/>
                </a:ln>
                <a:solidFill>
                  <a:prstClr val="black"/>
                </a:solidFill>
                <a:effectLst/>
                <a:uLnTx/>
                <a:uFillTx/>
                <a:latin typeface="Arial"/>
                <a:ea typeface="+mn-ea"/>
                <a:cs typeface="+mn-cs"/>
              </a:rPr>
              <a:t>Better sense of fellowship among students</a:t>
            </a:r>
          </a:p>
          <a:p>
            <a:pPr marL="192882" marR="0" lvl="0" indent="-192882" algn="l" defTabSz="914400" rtl="0" eaLnBrk="1" fontAlgn="auto" latinLnBrk="0" hangingPunct="1">
              <a:lnSpc>
                <a:spcPct val="100000"/>
              </a:lnSpc>
              <a:spcBef>
                <a:spcPts val="0"/>
              </a:spcBef>
              <a:spcAft>
                <a:spcPts val="0"/>
              </a:spcAft>
              <a:buClrTx/>
              <a:buSzTx/>
              <a:buFontTx/>
              <a:buChar char="-"/>
              <a:tabLst/>
              <a:defRPr/>
            </a:pPr>
            <a:r>
              <a:rPr kumimoji="0" lang="en-US" sz="1215" b="0" i="0" u="none" strike="noStrike" kern="1200" cap="none" spc="0" normalizeH="0" baseline="0" noProof="0" dirty="0">
                <a:ln>
                  <a:noFill/>
                </a:ln>
                <a:solidFill>
                  <a:prstClr val="black"/>
                </a:solidFill>
                <a:effectLst/>
                <a:uLnTx/>
                <a:uFillTx/>
                <a:latin typeface="Arial"/>
                <a:ea typeface="+mn-ea"/>
                <a:cs typeface="+mn-cs"/>
              </a:rPr>
              <a:t>Better sense of togetherness</a:t>
            </a:r>
          </a:p>
          <a:p>
            <a:pPr marL="192882" marR="0" lvl="0" indent="-192882" algn="l" defTabSz="914400" rtl="0" eaLnBrk="1" fontAlgn="auto" latinLnBrk="0" hangingPunct="1">
              <a:lnSpc>
                <a:spcPct val="100000"/>
              </a:lnSpc>
              <a:spcBef>
                <a:spcPts val="0"/>
              </a:spcBef>
              <a:spcAft>
                <a:spcPts val="0"/>
              </a:spcAft>
              <a:buClrTx/>
              <a:buSzTx/>
              <a:buFontTx/>
              <a:buChar char="-"/>
              <a:tabLst/>
              <a:defRPr/>
            </a:pPr>
            <a:r>
              <a:rPr kumimoji="0" lang="en-US" sz="1215" b="0" i="0" u="none" strike="noStrike" kern="1200" cap="none" spc="0" normalizeH="0" baseline="0" noProof="0" dirty="0">
                <a:ln>
                  <a:noFill/>
                </a:ln>
                <a:solidFill>
                  <a:prstClr val="black"/>
                </a:solidFill>
                <a:effectLst/>
                <a:uLnTx/>
                <a:uFillTx/>
                <a:latin typeface="Arial"/>
                <a:ea typeface="+mn-ea"/>
                <a:cs typeface="+mn-cs"/>
              </a:rPr>
              <a:t>More functional premises for modern learning</a:t>
            </a:r>
          </a:p>
        </p:txBody>
      </p:sp>
    </p:spTree>
    <p:extLst>
      <p:ext uri="{BB962C8B-B14F-4D97-AF65-F5344CB8AC3E}">
        <p14:creationId xmlns:p14="http://schemas.microsoft.com/office/powerpoint/2010/main" val="38367637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6900" y="0"/>
            <a:ext cx="7944109" cy="5143500"/>
          </a:xfrm>
          <a:prstGeom prst="rect">
            <a:avLst/>
          </a:prstGeom>
        </p:spPr>
      </p:pic>
      <p:sp>
        <p:nvSpPr>
          <p:cNvPr id="8" name="Title 1"/>
          <p:cNvSpPr>
            <a:spLocks noGrp="1"/>
          </p:cNvSpPr>
          <p:nvPr>
            <p:ph type="ctrTitle"/>
          </p:nvPr>
        </p:nvSpPr>
        <p:spPr>
          <a:xfrm>
            <a:off x="111254" y="1371600"/>
            <a:ext cx="8915400" cy="438884"/>
          </a:xfrm>
        </p:spPr>
        <p:txBody>
          <a:bodyPr/>
          <a:lstStyle/>
          <a:p>
            <a:r>
              <a:rPr lang="fi-FI" sz="2000" dirty="0">
                <a:solidFill>
                  <a:schemeClr val="bg1"/>
                </a:solidFill>
              </a:rPr>
              <a:t>MIT City Science </a:t>
            </a:r>
            <a:r>
              <a:rPr lang="fi-FI" sz="2000" dirty="0" err="1">
                <a:solidFill>
                  <a:schemeClr val="bg1"/>
                </a:solidFill>
              </a:rPr>
              <a:t>Lab</a:t>
            </a:r>
            <a:r>
              <a:rPr lang="fi-FI" sz="2000" dirty="0">
                <a:solidFill>
                  <a:schemeClr val="bg1"/>
                </a:solidFill>
              </a:rPr>
              <a:t> @ Aalto</a:t>
            </a:r>
            <a:br>
              <a:rPr lang="fi-FI" sz="2000" dirty="0">
                <a:solidFill>
                  <a:schemeClr val="bg1"/>
                </a:solidFill>
              </a:rPr>
            </a:br>
            <a:r>
              <a:rPr lang="mr-IN" sz="2000" dirty="0">
                <a:solidFill>
                  <a:schemeClr val="bg1"/>
                </a:solidFill>
              </a:rPr>
              <a:t>–</a:t>
            </a:r>
            <a:r>
              <a:rPr lang="fi-FI" sz="2000" dirty="0">
                <a:solidFill>
                  <a:schemeClr val="bg1"/>
                </a:solidFill>
              </a:rPr>
              <a:t> A </a:t>
            </a:r>
            <a:r>
              <a:rPr lang="fi-FI" sz="2000" dirty="0" err="1">
                <a:solidFill>
                  <a:schemeClr val="bg1"/>
                </a:solidFill>
              </a:rPr>
              <a:t>collaboration</a:t>
            </a:r>
            <a:r>
              <a:rPr lang="fi-FI" sz="2000" dirty="0">
                <a:solidFill>
                  <a:schemeClr val="bg1"/>
                </a:solidFill>
              </a:rPr>
              <a:t> </a:t>
            </a:r>
            <a:r>
              <a:rPr lang="fi-FI" sz="2000" dirty="0" err="1">
                <a:solidFill>
                  <a:schemeClr val="bg1"/>
                </a:solidFill>
              </a:rPr>
              <a:t>with</a:t>
            </a:r>
            <a:r>
              <a:rPr lang="fi-FI" sz="2000" dirty="0">
                <a:solidFill>
                  <a:schemeClr val="bg1"/>
                </a:solidFill>
              </a:rPr>
              <a:t> MIT Media </a:t>
            </a:r>
            <a:r>
              <a:rPr lang="fi-FI" sz="2000" dirty="0" err="1">
                <a:solidFill>
                  <a:schemeClr val="bg1"/>
                </a:solidFill>
              </a:rPr>
              <a:t>Lab</a:t>
            </a:r>
            <a:endParaRPr lang="fi-FI" sz="2000" dirty="0">
              <a:solidFill>
                <a:schemeClr val="bg1"/>
              </a:solidFill>
            </a:endParaRPr>
          </a:p>
        </p:txBody>
      </p:sp>
    </p:spTree>
    <p:extLst>
      <p:ext uri="{BB962C8B-B14F-4D97-AF65-F5344CB8AC3E}">
        <p14:creationId xmlns:p14="http://schemas.microsoft.com/office/powerpoint/2010/main" val="5081752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5AEA55B-6906-474E-92A0-0B1BEC03D8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27"/>
          <a:stretch/>
        </p:blipFill>
        <p:spPr>
          <a:xfrm>
            <a:off x="1" y="0"/>
            <a:ext cx="4430805" cy="5143500"/>
          </a:xfrm>
          <a:prstGeom prst="rect">
            <a:avLst/>
          </a:prstGeom>
        </p:spPr>
      </p:pic>
      <p:sp>
        <p:nvSpPr>
          <p:cNvPr id="2" name="Rectangle 1">
            <a:extLst>
              <a:ext uri="{FF2B5EF4-FFF2-40B4-BE49-F238E27FC236}">
                <a16:creationId xmlns:a16="http://schemas.microsoft.com/office/drawing/2014/main" id="{CFDEF398-D661-9048-A24D-EC756B7662C4}"/>
              </a:ext>
            </a:extLst>
          </p:cNvPr>
          <p:cNvSpPr/>
          <p:nvPr/>
        </p:nvSpPr>
        <p:spPr>
          <a:xfrm>
            <a:off x="1215747" y="1910040"/>
            <a:ext cx="2526266" cy="1523494"/>
          </a:xfrm>
          <a:prstGeom prst="rect">
            <a:avLst/>
          </a:prstGeom>
        </p:spPr>
        <p:txBody>
          <a:bodyPr wrap="square">
            <a:spAutoFit/>
          </a:bodyPr>
          <a:lstStyle/>
          <a:p>
            <a:pPr marL="0" marR="0" lvl="0" indent="0" algn="l" defTabSz="685800" rtl="0" eaLnBrk="1" fontAlgn="auto" latinLnBrk="0" hangingPunct="0">
              <a:lnSpc>
                <a:spcPct val="100000"/>
              </a:lnSpc>
              <a:spcBef>
                <a:spcPts val="0"/>
              </a:spcBef>
              <a:spcAft>
                <a:spcPts val="0"/>
              </a:spcAft>
              <a:buClrTx/>
              <a:buSzTx/>
              <a:buFontTx/>
              <a:buNone/>
              <a:tabLst/>
              <a:defRPr sz="6200">
                <a:solidFill>
                  <a:srgbClr val="DC4648"/>
                </a:solidFill>
                <a:latin typeface="Nimbus Sans"/>
                <a:ea typeface="Nimbus Sans"/>
                <a:cs typeface="Nimbus Sans"/>
                <a:sym typeface="Nimbus Sans"/>
              </a:defRPr>
            </a:pPr>
            <a:r>
              <a:rPr kumimoji="0" lang="en-US" sz="4650" b="0" i="0" u="none" strike="noStrike" kern="0" cap="none" spc="0" normalizeH="0" baseline="0" noProof="0" dirty="0">
                <a:ln>
                  <a:noFill/>
                </a:ln>
                <a:solidFill>
                  <a:srgbClr val="FFFFFF"/>
                </a:solidFill>
                <a:effectLst/>
                <a:uLnTx/>
                <a:uFillTx/>
                <a:latin typeface="Nimbus Sans"/>
                <a:sym typeface="Nimbus Sans"/>
              </a:rPr>
              <a:t>AALTO </a:t>
            </a:r>
          </a:p>
          <a:p>
            <a:pPr marL="0" marR="0" lvl="0" indent="0" algn="l" defTabSz="685800" rtl="0" eaLnBrk="1" fontAlgn="auto" latinLnBrk="0" hangingPunct="0">
              <a:lnSpc>
                <a:spcPct val="100000"/>
              </a:lnSpc>
              <a:spcBef>
                <a:spcPts val="0"/>
              </a:spcBef>
              <a:spcAft>
                <a:spcPts val="0"/>
              </a:spcAft>
              <a:buClrTx/>
              <a:buSzTx/>
              <a:buFontTx/>
              <a:buNone/>
              <a:tabLst/>
              <a:defRPr sz="6200">
                <a:solidFill>
                  <a:srgbClr val="DC4648"/>
                </a:solidFill>
                <a:latin typeface="Nimbus Sans"/>
                <a:ea typeface="Nimbus Sans"/>
                <a:cs typeface="Nimbus Sans"/>
                <a:sym typeface="Nimbus Sans"/>
              </a:defRPr>
            </a:pPr>
            <a:r>
              <a:rPr kumimoji="0" lang="en-US" sz="4650" b="0" i="0" u="none" strike="noStrike" kern="0" cap="none" spc="0" normalizeH="0" baseline="0" noProof="0" dirty="0">
                <a:ln>
                  <a:noFill/>
                </a:ln>
                <a:solidFill>
                  <a:srgbClr val="FFFFFF"/>
                </a:solidFill>
                <a:effectLst/>
                <a:uLnTx/>
                <a:uFillTx/>
                <a:latin typeface="Nimbus Sans"/>
                <a:sym typeface="Nimbus Sans"/>
              </a:rPr>
              <a:t>CO-LAB</a:t>
            </a:r>
          </a:p>
        </p:txBody>
      </p:sp>
      <p:pic>
        <p:nvPicPr>
          <p:cNvPr id="9" name="Kuva 1" descr="Kuva 1">
            <a:extLst>
              <a:ext uri="{FF2B5EF4-FFF2-40B4-BE49-F238E27FC236}">
                <a16:creationId xmlns:a16="http://schemas.microsoft.com/office/drawing/2014/main" id="{6921F8B5-BB0C-AA43-80FA-05315F4A6D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011" y="3517991"/>
            <a:ext cx="1969869" cy="856801"/>
          </a:xfrm>
          <a:prstGeom prst="rect">
            <a:avLst/>
          </a:prstGeom>
          <a:ln w="12700">
            <a:miter lim="400000"/>
          </a:ln>
        </p:spPr>
      </p:pic>
      <p:sp>
        <p:nvSpPr>
          <p:cNvPr id="10" name="Aalto…">
            <a:extLst>
              <a:ext uri="{FF2B5EF4-FFF2-40B4-BE49-F238E27FC236}">
                <a16:creationId xmlns:a16="http://schemas.microsoft.com/office/drawing/2014/main" id="{FD1480A3-D0CC-9E4B-A002-7A5013CDFF4A}"/>
              </a:ext>
            </a:extLst>
          </p:cNvPr>
          <p:cNvSpPr txBox="1"/>
          <p:nvPr/>
        </p:nvSpPr>
        <p:spPr>
          <a:xfrm>
            <a:off x="4572000" y="2290230"/>
            <a:ext cx="4149806" cy="2031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rIns="34289">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Aalto Co-Lab is your window to the Aalto University community of game changing research, facilities, students and services.   </a:t>
            </a:r>
          </a:p>
          <a:p>
            <a:pPr marL="0" marR="0" lvl="0" indent="0" algn="l" defTabSz="685800" rtl="0" eaLnBrk="1" fontAlgn="auto" latinLnBrk="0" hangingPunct="0">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11" name="Rectangle 10">
            <a:extLst>
              <a:ext uri="{FF2B5EF4-FFF2-40B4-BE49-F238E27FC236}">
                <a16:creationId xmlns:a16="http://schemas.microsoft.com/office/drawing/2014/main" id="{69A9ACC8-4AF3-C747-A03C-F1853CCE4D90}"/>
              </a:ext>
            </a:extLst>
          </p:cNvPr>
          <p:cNvSpPr/>
          <p:nvPr/>
        </p:nvSpPr>
        <p:spPr>
          <a:xfrm>
            <a:off x="4572000" y="1173079"/>
            <a:ext cx="3621506" cy="1015663"/>
          </a:xfrm>
          <a:prstGeom prst="rect">
            <a:avLst/>
          </a:prstGeom>
        </p:spPr>
        <p:txBody>
          <a:bodyPr wrap="square">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Be part of something more.</a:t>
            </a:r>
            <a:endParaRPr kumimoji="0" lang="en-US" sz="30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Rectangle 7">
            <a:extLst>
              <a:ext uri="{FF2B5EF4-FFF2-40B4-BE49-F238E27FC236}">
                <a16:creationId xmlns:a16="http://schemas.microsoft.com/office/drawing/2014/main" id="{3CA1C921-A9D4-E446-B611-ABF0CE43E4C4}"/>
              </a:ext>
            </a:extLst>
          </p:cNvPr>
          <p:cNvSpPr/>
          <p:nvPr/>
        </p:nvSpPr>
        <p:spPr>
          <a:xfrm>
            <a:off x="292299" y="717324"/>
            <a:ext cx="3838267" cy="3724045"/>
          </a:xfrm>
          <a:prstGeom prst="rect">
            <a:avLst/>
          </a:prstGeom>
          <a:noFill/>
          <a:ln w="1143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383341796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E827A1-AC30-0643-B9C0-5E61D302B0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8129" y="57217"/>
            <a:ext cx="6837462" cy="5029066"/>
          </a:xfrm>
          <a:prstGeom prst="rect">
            <a:avLst/>
          </a:prstGeom>
          <a:solidFill>
            <a:schemeClr val="bg1">
              <a:alpha val="85000"/>
            </a:schemeClr>
          </a:solidFill>
          <a:ln>
            <a:noFill/>
          </a:ln>
          <a:effectLst>
            <a:glow>
              <a:schemeClr val="accent1">
                <a:alpha val="40000"/>
              </a:schemeClr>
            </a:glow>
          </a:effectLst>
        </p:spPr>
      </p:pic>
      <p:sp>
        <p:nvSpPr>
          <p:cNvPr id="2" name="TextBox 1">
            <a:extLst>
              <a:ext uri="{FF2B5EF4-FFF2-40B4-BE49-F238E27FC236}">
                <a16:creationId xmlns:a16="http://schemas.microsoft.com/office/drawing/2014/main" id="{6EB84CA7-88A1-F047-860D-04C367D55367}"/>
              </a:ext>
            </a:extLst>
          </p:cNvPr>
          <p:cNvSpPr txBox="1"/>
          <p:nvPr/>
        </p:nvSpPr>
        <p:spPr>
          <a:xfrm>
            <a:off x="276912" y="1110136"/>
            <a:ext cx="1802877" cy="37625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marL="257175" marR="0" lvl="0" indent="-257175" algn="l" defTabSz="685800" rtl="0" eaLnBrk="1" fontAlgn="auto" latinLnBrk="0" hangingPunct="0">
              <a:lnSpc>
                <a:spcPct val="100000"/>
              </a:lnSpc>
              <a:spcBef>
                <a:spcPts val="0"/>
              </a:spcBef>
              <a:spcAft>
                <a:spcPts val="0"/>
              </a:spcAft>
              <a:buClrTx/>
              <a:buSzTx/>
              <a:buFontTx/>
              <a:buAutoNum type="arabicPeriod"/>
              <a:tabLst/>
              <a:defRPr/>
            </a:pPr>
            <a:r>
              <a:rPr kumimoji="0" lang="en-US" sz="1200" b="1" i="0" u="none" strike="noStrike" kern="0" cap="none" spc="0" normalizeH="0" baseline="0" noProof="0" dirty="0">
                <a:ln>
                  <a:noFill/>
                </a:ln>
                <a:solidFill>
                  <a:srgbClr val="FFC000"/>
                </a:solidFill>
                <a:effectLst/>
                <a:uLnTx/>
                <a:uFillTx/>
                <a:latin typeface="Arial"/>
                <a:ea typeface="Arial"/>
                <a:cs typeface="Arial"/>
                <a:sym typeface="Arial"/>
              </a:rPr>
              <a:t>Aalto Digi</a:t>
            </a:r>
          </a:p>
          <a:p>
            <a:pPr marL="257175" marR="0" lvl="0" indent="-257175" algn="l" defTabSz="685800" rtl="0" eaLnBrk="1" fontAlgn="auto" latinLnBrk="0" hangingPunct="0">
              <a:lnSpc>
                <a:spcPct val="100000"/>
              </a:lnSpc>
              <a:spcBef>
                <a:spcPts val="0"/>
              </a:spcBef>
              <a:spcAft>
                <a:spcPts val="0"/>
              </a:spcAft>
              <a:buClrTx/>
              <a:buSzTx/>
              <a:buFontTx/>
              <a:buAutoNum type="arabicPeriod"/>
              <a:tabLst/>
              <a:defRPr/>
            </a:pPr>
            <a:r>
              <a:rPr kumimoji="0" lang="en-US" sz="1200" b="1" i="0" u="none" strike="noStrike" kern="0" cap="none" spc="0" normalizeH="0" baseline="0" noProof="0" dirty="0">
                <a:ln>
                  <a:noFill/>
                </a:ln>
                <a:solidFill>
                  <a:srgbClr val="FFFFFF"/>
                </a:solidFill>
                <a:effectLst/>
                <a:uLnTx/>
                <a:uFillTx/>
                <a:latin typeface="Arial"/>
                <a:cs typeface="Arial"/>
                <a:sym typeface="Arial"/>
              </a:rPr>
              <a:t>Fat Lizard</a:t>
            </a:r>
            <a:endParaRPr kumimoji="0" lang="en-US" sz="1200" b="1" i="0" u="none" strike="noStrike" kern="0" cap="none" spc="0" normalizeH="0" baseline="0" noProof="0" dirty="0">
              <a:ln>
                <a:noFill/>
              </a:ln>
              <a:solidFill>
                <a:srgbClr val="FFFFFF"/>
              </a:solidFill>
              <a:effectLst/>
              <a:uLnTx/>
              <a:uFillTx/>
              <a:latin typeface="Arial"/>
              <a:ea typeface="Arial"/>
              <a:cs typeface="Arial"/>
              <a:sym typeface="Arial"/>
            </a:endParaRPr>
          </a:p>
          <a:p>
            <a:pPr marL="257175" marR="0" lvl="0" indent="-257175" algn="l" defTabSz="685800" rtl="0" eaLnBrk="1" fontAlgn="auto" latinLnBrk="0" hangingPunct="0">
              <a:lnSpc>
                <a:spcPct val="100000"/>
              </a:lnSpc>
              <a:spcBef>
                <a:spcPts val="0"/>
              </a:spcBef>
              <a:spcAft>
                <a:spcPts val="0"/>
              </a:spcAft>
              <a:buClrTx/>
              <a:buSzTx/>
              <a:buFontTx/>
              <a:buAutoNum type="arabicPeriod"/>
              <a:tabLst/>
              <a:defRPr/>
            </a:pPr>
            <a:r>
              <a:rPr kumimoji="0" lang="en-US" sz="1200" b="1" i="0" u="none" strike="noStrike" kern="0" cap="none" spc="0" normalizeH="0" baseline="0" noProof="0" dirty="0">
                <a:ln>
                  <a:noFill/>
                </a:ln>
                <a:solidFill>
                  <a:srgbClr val="FFC000"/>
                </a:solidFill>
                <a:effectLst/>
                <a:uLnTx/>
                <a:uFillTx/>
                <a:latin typeface="Arial"/>
                <a:ea typeface="Arial"/>
                <a:cs typeface="Arial"/>
                <a:sym typeface="Arial"/>
              </a:rPr>
              <a:t>Aalto Materials </a:t>
            </a:r>
          </a:p>
          <a:p>
            <a:pPr marL="257175" marR="0" lvl="0" indent="-257175" algn="l" defTabSz="685800" rtl="0" eaLnBrk="1" fontAlgn="auto" latinLnBrk="0" hangingPunct="0">
              <a:lnSpc>
                <a:spcPct val="100000"/>
              </a:lnSpc>
              <a:spcBef>
                <a:spcPts val="0"/>
              </a:spcBef>
              <a:spcAft>
                <a:spcPts val="0"/>
              </a:spcAft>
              <a:buClrTx/>
              <a:buSzTx/>
              <a:buFontTx/>
              <a:buAutoNum type="arabicPeriod"/>
              <a:tabLst/>
              <a:defRPr/>
            </a:pPr>
            <a:r>
              <a:rPr kumimoji="0" lang="en-US" sz="1200" b="1" i="0" u="none" strike="noStrike" kern="0" cap="none" spc="0" normalizeH="0" baseline="0" noProof="0" dirty="0">
                <a:ln>
                  <a:noFill/>
                </a:ln>
                <a:solidFill>
                  <a:srgbClr val="FFC000"/>
                </a:solidFill>
                <a:effectLst/>
                <a:uLnTx/>
                <a:uFillTx/>
                <a:latin typeface="Arial"/>
                <a:cs typeface="Arial"/>
                <a:sym typeface="Arial"/>
              </a:rPr>
              <a:t>Aalto Experience</a:t>
            </a:r>
          </a:p>
          <a:p>
            <a:pPr marL="257175" marR="0" lvl="0" indent="-257175" algn="l" defTabSz="685800" rtl="0" eaLnBrk="1" fontAlgn="auto" latinLnBrk="0" hangingPunct="0">
              <a:lnSpc>
                <a:spcPct val="100000"/>
              </a:lnSpc>
              <a:spcBef>
                <a:spcPts val="0"/>
              </a:spcBef>
              <a:spcAft>
                <a:spcPts val="0"/>
              </a:spcAft>
              <a:buClrTx/>
              <a:buSzTx/>
              <a:buFontTx/>
              <a:buAutoNum type="arabicPeriod"/>
              <a:tabLst/>
              <a:defRPr/>
            </a:pPr>
            <a:r>
              <a:rPr kumimoji="0" lang="en-US" sz="1200" b="1" i="0" u="none" strike="noStrike" kern="0" cap="none" spc="0" normalizeH="0" baseline="0" noProof="0" dirty="0">
                <a:ln>
                  <a:noFill/>
                </a:ln>
                <a:solidFill>
                  <a:srgbClr val="FFFFFF"/>
                </a:solidFill>
                <a:effectLst/>
                <a:uLnTx/>
                <a:uFillTx/>
                <a:latin typeface="Arial"/>
                <a:ea typeface="Arial"/>
                <a:cs typeface="Arial"/>
                <a:sym typeface="Arial"/>
              </a:rPr>
              <a:t>Aalto Works (Design Factory, Aalto Ventures </a:t>
            </a:r>
            <a:r>
              <a:rPr kumimoji="0" lang="en-US" sz="1200" b="1" i="0" u="none" strike="noStrike" kern="0" cap="none" spc="0" normalizeH="0" baseline="0" noProof="0" dirty="0" err="1">
                <a:ln>
                  <a:noFill/>
                </a:ln>
                <a:solidFill>
                  <a:srgbClr val="FFFFFF"/>
                </a:solidFill>
                <a:effectLst/>
                <a:uLnTx/>
                <a:uFillTx/>
                <a:latin typeface="Arial"/>
                <a:ea typeface="Arial"/>
                <a:cs typeface="Arial"/>
                <a:sym typeface="Arial"/>
              </a:rPr>
              <a:t>Programme</a:t>
            </a:r>
            <a:r>
              <a:rPr kumimoji="0" lang="en-US" sz="1200" b="1" i="0" u="none" strike="noStrike" kern="0" cap="none" spc="0" normalizeH="0" baseline="0" noProof="0" dirty="0">
                <a:ln>
                  <a:noFill/>
                </a:ln>
                <a:solidFill>
                  <a:srgbClr val="FFFFFF"/>
                </a:solidFill>
                <a:effectLst/>
                <a:uLnTx/>
                <a:uFillTx/>
                <a:latin typeface="Arial"/>
                <a:cs typeface="Arial"/>
                <a:sym typeface="Arial"/>
              </a:rPr>
              <a:t>, </a:t>
            </a:r>
            <a:r>
              <a:rPr kumimoji="0" lang="en-US" sz="1200" b="1" i="0" u="none" strike="noStrike" kern="0" cap="none" spc="0" normalizeH="0" baseline="0" noProof="0" dirty="0" err="1">
                <a:ln>
                  <a:noFill/>
                </a:ln>
                <a:solidFill>
                  <a:srgbClr val="FFFFFF"/>
                </a:solidFill>
                <a:effectLst/>
                <a:uLnTx/>
                <a:uFillTx/>
                <a:latin typeface="Arial"/>
                <a:cs typeface="Arial"/>
                <a:sym typeface="Arial"/>
              </a:rPr>
              <a:t>AaltoES</a:t>
            </a:r>
            <a:r>
              <a:rPr kumimoji="0" lang="en-US" sz="1200" b="1" i="0" u="none" strike="noStrike" kern="0" cap="none" spc="0" normalizeH="0" baseline="0" noProof="0" dirty="0">
                <a:ln>
                  <a:noFill/>
                </a:ln>
                <a:solidFill>
                  <a:srgbClr val="FFFFFF"/>
                </a:solidFill>
                <a:effectLst/>
                <a:uLnTx/>
                <a:uFillTx/>
                <a:latin typeface="Arial"/>
                <a:ea typeface="Arial"/>
                <a:cs typeface="Arial"/>
                <a:sym typeface="Arial"/>
              </a:rPr>
              <a:t>)</a:t>
            </a:r>
            <a:endParaRPr kumimoji="0" lang="en-US" sz="1200" b="1" i="0" u="none" strike="noStrike" kern="0" cap="none" spc="0" normalizeH="0" baseline="0" noProof="0" dirty="0">
              <a:ln>
                <a:noFill/>
              </a:ln>
              <a:solidFill>
                <a:srgbClr val="FFFFFF"/>
              </a:solidFill>
              <a:effectLst/>
              <a:uLnTx/>
              <a:uFillTx/>
              <a:latin typeface="Arial"/>
              <a:cs typeface="Arial"/>
              <a:sym typeface="Arial"/>
            </a:endParaRPr>
          </a:p>
          <a:p>
            <a:pPr marL="257175" marR="0" lvl="0" indent="-257175" algn="l" defTabSz="685800" rtl="0" eaLnBrk="1" fontAlgn="auto" latinLnBrk="0" hangingPunct="0">
              <a:lnSpc>
                <a:spcPct val="100000"/>
              </a:lnSpc>
              <a:spcBef>
                <a:spcPts val="0"/>
              </a:spcBef>
              <a:spcAft>
                <a:spcPts val="0"/>
              </a:spcAft>
              <a:buClrTx/>
              <a:buSzTx/>
              <a:buFontTx/>
              <a:buAutoNum type="arabicPeriod"/>
              <a:tabLst/>
              <a:defRPr/>
            </a:pPr>
            <a:r>
              <a:rPr kumimoji="0" lang="en-US" sz="1200" b="1" i="0" u="none" strike="noStrike" kern="0" cap="none" spc="0" normalizeH="0" baseline="0" noProof="0" dirty="0">
                <a:ln>
                  <a:noFill/>
                </a:ln>
                <a:solidFill>
                  <a:srgbClr val="FFFFFF"/>
                </a:solidFill>
                <a:effectLst/>
                <a:uLnTx/>
                <a:uFillTx/>
                <a:latin typeface="Arial"/>
                <a:ea typeface="Arial"/>
                <a:cs typeface="Arial"/>
                <a:sym typeface="Arial"/>
              </a:rPr>
              <a:t>AIIC</a:t>
            </a:r>
          </a:p>
          <a:p>
            <a:pPr marL="257175" marR="0" lvl="0" indent="-257175" algn="l" defTabSz="685800" rtl="0" eaLnBrk="1" fontAlgn="auto" latinLnBrk="0" hangingPunct="0">
              <a:lnSpc>
                <a:spcPct val="100000"/>
              </a:lnSpc>
              <a:spcBef>
                <a:spcPts val="0"/>
              </a:spcBef>
              <a:spcAft>
                <a:spcPts val="0"/>
              </a:spcAft>
              <a:buClrTx/>
              <a:buSzTx/>
              <a:buFontTx/>
              <a:buAutoNum type="arabicPeriod"/>
              <a:tabLst/>
              <a:defRPr/>
            </a:pPr>
            <a:r>
              <a:rPr kumimoji="0" lang="en-US" sz="1200" b="1" i="0" u="none" strike="noStrike" kern="0" cap="none" spc="0" normalizeH="0" baseline="0" noProof="0" dirty="0">
                <a:ln>
                  <a:noFill/>
                </a:ln>
                <a:solidFill>
                  <a:srgbClr val="FFFFFF"/>
                </a:solidFill>
                <a:effectLst/>
                <a:uLnTx/>
                <a:uFillTx/>
                <a:latin typeface="Arial"/>
                <a:cs typeface="Arial"/>
                <a:sym typeface="Arial"/>
              </a:rPr>
              <a:t>Aalto Studios</a:t>
            </a:r>
          </a:p>
          <a:p>
            <a:pPr marL="257175" marR="0" lvl="0" indent="-257175" algn="l" defTabSz="685800" rtl="0" eaLnBrk="1" fontAlgn="auto" latinLnBrk="0" hangingPunct="0">
              <a:lnSpc>
                <a:spcPct val="100000"/>
              </a:lnSpc>
              <a:spcBef>
                <a:spcPts val="0"/>
              </a:spcBef>
              <a:spcAft>
                <a:spcPts val="0"/>
              </a:spcAft>
              <a:buClrTx/>
              <a:buSzTx/>
              <a:buFontTx/>
              <a:buAutoNum type="arabicPeriod"/>
              <a:tabLst/>
              <a:defRPr/>
            </a:pPr>
            <a:r>
              <a:rPr kumimoji="0" lang="en-US" sz="1200" b="1" i="0" u="none" strike="noStrike" kern="0" cap="none" spc="0" normalizeH="0" baseline="0" noProof="0" dirty="0">
                <a:ln>
                  <a:noFill/>
                </a:ln>
                <a:solidFill>
                  <a:srgbClr val="FFFFFF"/>
                </a:solidFill>
                <a:effectLst/>
                <a:uLnTx/>
                <a:uFillTx/>
                <a:latin typeface="Arial"/>
                <a:ea typeface="Arial"/>
                <a:cs typeface="Arial"/>
                <a:sym typeface="Arial"/>
              </a:rPr>
              <a:t>A Bloc</a:t>
            </a:r>
            <a:endParaRPr kumimoji="0" lang="en-US" sz="1200" b="1" i="0" u="none" strike="noStrike" kern="0" cap="none" spc="0" normalizeH="0" baseline="0" noProof="0" dirty="0">
              <a:ln>
                <a:noFill/>
              </a:ln>
              <a:solidFill>
                <a:srgbClr val="FFFFFF"/>
              </a:solidFill>
              <a:effectLst/>
              <a:uLnTx/>
              <a:uFillTx/>
              <a:latin typeface="Arial"/>
              <a:cs typeface="Arial"/>
              <a:sym typeface="Arial"/>
            </a:endParaRPr>
          </a:p>
          <a:p>
            <a:pPr marL="257175" marR="0" lvl="0" indent="-257175" algn="l" defTabSz="685800" rtl="0" eaLnBrk="1" fontAlgn="auto" latinLnBrk="0" hangingPunct="0">
              <a:lnSpc>
                <a:spcPct val="100000"/>
              </a:lnSpc>
              <a:spcBef>
                <a:spcPts val="0"/>
              </a:spcBef>
              <a:spcAft>
                <a:spcPts val="0"/>
              </a:spcAft>
              <a:buClrTx/>
              <a:buSzTx/>
              <a:buFontTx/>
              <a:buAutoNum type="arabicPeriod"/>
              <a:tabLst/>
              <a:defRPr/>
            </a:pPr>
            <a:r>
              <a:rPr kumimoji="0" lang="en-US" sz="1200" b="1" i="0" u="none" strike="noStrike" kern="0" cap="none" spc="0" normalizeH="0" baseline="0" noProof="0" dirty="0">
                <a:ln>
                  <a:noFill/>
                </a:ln>
                <a:solidFill>
                  <a:srgbClr val="FFFFFF"/>
                </a:solidFill>
                <a:effectLst/>
                <a:uLnTx/>
                <a:uFillTx/>
                <a:latin typeface="Arial"/>
                <a:ea typeface="Arial"/>
                <a:cs typeface="Arial"/>
                <a:sym typeface="Arial"/>
              </a:rPr>
              <a:t>Aalto Junior</a:t>
            </a:r>
          </a:p>
          <a:p>
            <a:pPr marL="257175" marR="0" lvl="0" indent="-257175" algn="l" defTabSz="685800" rtl="0" eaLnBrk="1" fontAlgn="auto" latinLnBrk="0" hangingPunct="0">
              <a:lnSpc>
                <a:spcPct val="100000"/>
              </a:lnSpc>
              <a:spcBef>
                <a:spcPts val="0"/>
              </a:spcBef>
              <a:spcAft>
                <a:spcPts val="0"/>
              </a:spcAft>
              <a:buClrTx/>
              <a:buSzTx/>
              <a:buFontTx/>
              <a:buAutoNum type="arabicPeriod"/>
              <a:tabLst/>
              <a:defRPr/>
            </a:pPr>
            <a:r>
              <a:rPr kumimoji="0" lang="en-US" sz="1200" b="1" i="0" u="none" strike="noStrike" kern="0" cap="none" spc="0" normalizeH="0" baseline="0" noProof="0" dirty="0">
                <a:ln>
                  <a:noFill/>
                </a:ln>
                <a:solidFill>
                  <a:srgbClr val="FFC000"/>
                </a:solidFill>
                <a:effectLst/>
                <a:uLnTx/>
                <a:uFillTx/>
                <a:latin typeface="Arial"/>
                <a:cs typeface="Arial"/>
                <a:sym typeface="Arial"/>
              </a:rPr>
              <a:t>Aalto Energy</a:t>
            </a:r>
          </a:p>
          <a:p>
            <a:pPr marL="257175" marR="0" lvl="0" indent="-257175" algn="l" defTabSz="685800" rtl="0" eaLnBrk="1" fontAlgn="auto" latinLnBrk="0" hangingPunct="0">
              <a:lnSpc>
                <a:spcPct val="100000"/>
              </a:lnSpc>
              <a:spcBef>
                <a:spcPts val="0"/>
              </a:spcBef>
              <a:spcAft>
                <a:spcPts val="0"/>
              </a:spcAft>
              <a:buClrTx/>
              <a:buSzTx/>
              <a:buFontTx/>
              <a:buAutoNum type="arabicPeriod"/>
              <a:tabLst/>
              <a:defRPr/>
            </a:pPr>
            <a:r>
              <a:rPr kumimoji="0" lang="en-US" sz="1200" b="1" i="0" u="none" strike="noStrike" kern="0" cap="none" spc="0" normalizeH="0" baseline="0" noProof="0" dirty="0">
                <a:ln>
                  <a:noFill/>
                </a:ln>
                <a:solidFill>
                  <a:srgbClr val="FFFFFF"/>
                </a:solidFill>
                <a:effectLst/>
                <a:uLnTx/>
                <a:uFillTx/>
                <a:latin typeface="Arial"/>
                <a:ea typeface="Arial"/>
                <a:cs typeface="Arial"/>
                <a:sym typeface="Arial"/>
              </a:rPr>
              <a:t>Learning Centre</a:t>
            </a:r>
          </a:p>
          <a:p>
            <a:pPr marL="257175" marR="0" lvl="0" indent="-257175" algn="l" defTabSz="685800" rtl="0" eaLnBrk="1" fontAlgn="auto" latinLnBrk="0" hangingPunct="0">
              <a:lnSpc>
                <a:spcPct val="100000"/>
              </a:lnSpc>
              <a:spcBef>
                <a:spcPts val="0"/>
              </a:spcBef>
              <a:spcAft>
                <a:spcPts val="0"/>
              </a:spcAft>
              <a:buClrTx/>
              <a:buSzTx/>
              <a:buFontTx/>
              <a:buAutoNum type="arabicPeriod"/>
              <a:tabLst/>
              <a:defRPr/>
            </a:pPr>
            <a:r>
              <a:rPr kumimoji="0" lang="en-US" sz="1200" b="1" i="0" u="none" strike="noStrike" kern="0" cap="none" spc="0" normalizeH="0" baseline="0" noProof="0" dirty="0">
                <a:ln>
                  <a:noFill/>
                </a:ln>
                <a:solidFill>
                  <a:srgbClr val="FFC000"/>
                </a:solidFill>
                <a:effectLst/>
                <a:uLnTx/>
                <a:uFillTx/>
                <a:latin typeface="Arial"/>
                <a:cs typeface="Arial"/>
                <a:sym typeface="Arial"/>
              </a:rPr>
              <a:t>Aalto Health</a:t>
            </a:r>
          </a:p>
          <a:p>
            <a:pPr marL="257175" marR="0" lvl="0" indent="-257175" algn="l" defTabSz="685800" rtl="0" eaLnBrk="1" fontAlgn="auto" latinLnBrk="0" hangingPunct="0">
              <a:lnSpc>
                <a:spcPct val="100000"/>
              </a:lnSpc>
              <a:spcBef>
                <a:spcPts val="0"/>
              </a:spcBef>
              <a:spcAft>
                <a:spcPts val="0"/>
              </a:spcAft>
              <a:buClrTx/>
              <a:buSzTx/>
              <a:buFontTx/>
              <a:buAutoNum type="arabicPeriod"/>
              <a:tabLst/>
              <a:defRPr/>
            </a:pPr>
            <a:r>
              <a:rPr kumimoji="0" lang="en-US" sz="1200" b="1" i="0" u="none" strike="noStrike" kern="0" cap="none" spc="0" normalizeH="0" baseline="0" noProof="0" dirty="0">
                <a:ln>
                  <a:noFill/>
                </a:ln>
                <a:solidFill>
                  <a:srgbClr val="FFC000"/>
                </a:solidFill>
                <a:effectLst/>
                <a:uLnTx/>
                <a:uFillTx/>
                <a:latin typeface="Arial"/>
                <a:ea typeface="Arial"/>
                <a:cs typeface="Arial"/>
                <a:sym typeface="Arial"/>
              </a:rPr>
              <a:t>Aalto Living+ </a:t>
            </a:r>
          </a:p>
          <a:p>
            <a:pPr marL="257175" marR="0" lvl="0" indent="-257175" algn="l" defTabSz="685800" rtl="0" eaLnBrk="1" fontAlgn="auto" latinLnBrk="0" hangingPunct="0">
              <a:lnSpc>
                <a:spcPct val="100000"/>
              </a:lnSpc>
              <a:spcBef>
                <a:spcPts val="0"/>
              </a:spcBef>
              <a:spcAft>
                <a:spcPts val="0"/>
              </a:spcAft>
              <a:buClrTx/>
              <a:buSzTx/>
              <a:buFontTx/>
              <a:buAutoNum type="arabicPeriod"/>
              <a:tabLst/>
              <a:defRPr/>
            </a:pPr>
            <a:r>
              <a:rPr kumimoji="0" lang="en-US" sz="1200" b="1" i="0" u="none" strike="noStrike" kern="0" cap="none" spc="0" normalizeH="0" baseline="0" noProof="0" dirty="0">
                <a:ln>
                  <a:noFill/>
                </a:ln>
                <a:solidFill>
                  <a:srgbClr val="FFC000"/>
                </a:solidFill>
                <a:effectLst/>
                <a:uLnTx/>
                <a:uFillTx/>
                <a:latin typeface="Arial"/>
                <a:cs typeface="Arial"/>
                <a:sym typeface="Arial"/>
              </a:rPr>
              <a:t>A Grid</a:t>
            </a:r>
          </a:p>
          <a:p>
            <a:pPr marL="257175" marR="0" lvl="0" indent="-257175" algn="l" defTabSz="685800" rtl="0" eaLnBrk="1" fontAlgn="auto" latinLnBrk="0" hangingPunct="0">
              <a:lnSpc>
                <a:spcPct val="100000"/>
              </a:lnSpc>
              <a:spcBef>
                <a:spcPts val="0"/>
              </a:spcBef>
              <a:spcAft>
                <a:spcPts val="0"/>
              </a:spcAft>
              <a:buClrTx/>
              <a:buSzTx/>
              <a:buFontTx/>
              <a:buAutoNum type="arabicPeriod"/>
              <a:tabLst/>
              <a:defRPr/>
            </a:pPr>
            <a:r>
              <a:rPr kumimoji="0" lang="en-US" sz="1200" b="1" i="0" u="none" strike="noStrike" kern="0" cap="none" spc="0" normalizeH="0" baseline="0" noProof="0" dirty="0" err="1">
                <a:ln>
                  <a:noFill/>
                </a:ln>
                <a:solidFill>
                  <a:srgbClr val="FFFFFF"/>
                </a:solidFill>
                <a:effectLst/>
                <a:uLnTx/>
                <a:uFillTx/>
                <a:latin typeface="Arial"/>
                <a:cs typeface="Arial"/>
                <a:sym typeface="Arial"/>
              </a:rPr>
              <a:t>Dipoli</a:t>
            </a:r>
            <a:r>
              <a:rPr kumimoji="0" lang="en-US" sz="1200" b="1" i="0" u="none" strike="noStrike" kern="0" cap="none" spc="0" normalizeH="0" baseline="0" noProof="0" dirty="0">
                <a:ln>
                  <a:noFill/>
                </a:ln>
                <a:solidFill>
                  <a:srgbClr val="FFFFFF"/>
                </a:solidFill>
                <a:effectLst/>
                <a:uLnTx/>
                <a:uFillTx/>
                <a:latin typeface="Arial"/>
                <a:cs typeface="Arial"/>
                <a:sym typeface="Arial"/>
              </a:rPr>
              <a:t> Partner Lounge</a:t>
            </a:r>
          </a:p>
        </p:txBody>
      </p:sp>
      <p:sp>
        <p:nvSpPr>
          <p:cNvPr id="69" name="Oval 68">
            <a:extLst>
              <a:ext uri="{FF2B5EF4-FFF2-40B4-BE49-F238E27FC236}">
                <a16:creationId xmlns:a16="http://schemas.microsoft.com/office/drawing/2014/main" id="{F6BD1EAC-D857-7C49-B037-B1B23838E5CF}"/>
              </a:ext>
            </a:extLst>
          </p:cNvPr>
          <p:cNvSpPr/>
          <p:nvPr/>
        </p:nvSpPr>
        <p:spPr>
          <a:xfrm>
            <a:off x="2458038" y="1499735"/>
            <a:ext cx="348793" cy="389510"/>
          </a:xfrm>
          <a:prstGeom prst="ellipse">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8" name="TextBox 67">
            <a:extLst>
              <a:ext uri="{FF2B5EF4-FFF2-40B4-BE49-F238E27FC236}">
                <a16:creationId xmlns:a16="http://schemas.microsoft.com/office/drawing/2014/main" id="{1D59A180-9A8E-8E49-84B0-94151DE6BE6D}"/>
              </a:ext>
            </a:extLst>
          </p:cNvPr>
          <p:cNvSpPr txBox="1"/>
          <p:nvPr/>
        </p:nvSpPr>
        <p:spPr>
          <a:xfrm>
            <a:off x="2544191" y="1542461"/>
            <a:ext cx="217995"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000000"/>
                </a:solidFill>
                <a:effectLst/>
                <a:uLnTx/>
                <a:uFillTx/>
                <a:latin typeface="Arial"/>
                <a:ea typeface="Arial"/>
                <a:cs typeface="Arial"/>
                <a:sym typeface="Arial"/>
              </a:rPr>
              <a:t>1</a:t>
            </a:r>
          </a:p>
        </p:txBody>
      </p:sp>
      <p:sp>
        <p:nvSpPr>
          <p:cNvPr id="70" name="Oval 69">
            <a:extLst>
              <a:ext uri="{FF2B5EF4-FFF2-40B4-BE49-F238E27FC236}">
                <a16:creationId xmlns:a16="http://schemas.microsoft.com/office/drawing/2014/main" id="{5DF85423-1896-B243-876B-6F8C9EFB5A97}"/>
              </a:ext>
            </a:extLst>
          </p:cNvPr>
          <p:cNvSpPr/>
          <p:nvPr/>
        </p:nvSpPr>
        <p:spPr>
          <a:xfrm>
            <a:off x="2408547" y="1925119"/>
            <a:ext cx="348793" cy="389510"/>
          </a:xfrm>
          <a:prstGeom prst="ellipse">
            <a:avLst/>
          </a:prstGeom>
          <a:solidFill>
            <a:schemeClr val="accent6">
              <a:hueOff val="138461"/>
              <a:satOff val="-86666"/>
              <a:lumOff val="5882"/>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1" name="Rectangle 70">
            <a:extLst>
              <a:ext uri="{FF2B5EF4-FFF2-40B4-BE49-F238E27FC236}">
                <a16:creationId xmlns:a16="http://schemas.microsoft.com/office/drawing/2014/main" id="{7A44D3F4-43A7-464D-945C-EC6E9317404C}"/>
              </a:ext>
            </a:extLst>
          </p:cNvPr>
          <p:cNvSpPr/>
          <p:nvPr/>
        </p:nvSpPr>
        <p:spPr>
          <a:xfrm>
            <a:off x="2458038" y="1967845"/>
            <a:ext cx="282770" cy="507831"/>
          </a:xfrm>
          <a:prstGeom prst="rect">
            <a:avLst/>
          </a:prstGeom>
        </p:spPr>
        <p:txBody>
          <a:bodyPr wrap="square">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000000"/>
                </a:solidFill>
                <a:effectLst/>
                <a:uLnTx/>
                <a:uFillTx/>
                <a:latin typeface="Arial"/>
                <a:cs typeface="Arial"/>
                <a:sym typeface="Arial"/>
              </a:rPr>
              <a:t>2.</a:t>
            </a:r>
          </a:p>
        </p:txBody>
      </p:sp>
      <p:sp>
        <p:nvSpPr>
          <p:cNvPr id="72" name="Oval 71">
            <a:extLst>
              <a:ext uri="{FF2B5EF4-FFF2-40B4-BE49-F238E27FC236}">
                <a16:creationId xmlns:a16="http://schemas.microsoft.com/office/drawing/2014/main" id="{29BB5D0B-1F3F-1445-BB1A-FCDD3796B5C3}"/>
              </a:ext>
            </a:extLst>
          </p:cNvPr>
          <p:cNvSpPr/>
          <p:nvPr/>
        </p:nvSpPr>
        <p:spPr>
          <a:xfrm>
            <a:off x="4005177" y="3828155"/>
            <a:ext cx="348793" cy="389510"/>
          </a:xfrm>
          <a:prstGeom prst="ellipse">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3" name="Rectangle 72">
            <a:extLst>
              <a:ext uri="{FF2B5EF4-FFF2-40B4-BE49-F238E27FC236}">
                <a16:creationId xmlns:a16="http://schemas.microsoft.com/office/drawing/2014/main" id="{C7B825AF-0A14-7B4E-B4F8-EFF948BFC4D3}"/>
              </a:ext>
            </a:extLst>
          </p:cNvPr>
          <p:cNvSpPr/>
          <p:nvPr/>
        </p:nvSpPr>
        <p:spPr>
          <a:xfrm>
            <a:off x="4058499" y="3870881"/>
            <a:ext cx="282770" cy="507831"/>
          </a:xfrm>
          <a:prstGeom prst="rect">
            <a:avLst/>
          </a:prstGeom>
        </p:spPr>
        <p:txBody>
          <a:bodyPr wrap="square">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000000"/>
                </a:solidFill>
                <a:effectLst/>
                <a:uLnTx/>
                <a:uFillTx/>
                <a:latin typeface="Arial"/>
                <a:cs typeface="Arial"/>
                <a:sym typeface="Arial"/>
              </a:rPr>
              <a:t>3.</a:t>
            </a:r>
          </a:p>
        </p:txBody>
      </p:sp>
      <p:sp>
        <p:nvSpPr>
          <p:cNvPr id="74" name="Oval 73">
            <a:extLst>
              <a:ext uri="{FF2B5EF4-FFF2-40B4-BE49-F238E27FC236}">
                <a16:creationId xmlns:a16="http://schemas.microsoft.com/office/drawing/2014/main" id="{224B2551-3BAB-484A-AF6C-F9F693B456A1}"/>
              </a:ext>
            </a:extLst>
          </p:cNvPr>
          <p:cNvSpPr/>
          <p:nvPr/>
        </p:nvSpPr>
        <p:spPr>
          <a:xfrm>
            <a:off x="5008362" y="1824571"/>
            <a:ext cx="348793" cy="389510"/>
          </a:xfrm>
          <a:prstGeom prst="ellipse">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5" name="Rectangle 74">
            <a:extLst>
              <a:ext uri="{FF2B5EF4-FFF2-40B4-BE49-F238E27FC236}">
                <a16:creationId xmlns:a16="http://schemas.microsoft.com/office/drawing/2014/main" id="{7A0E490F-D349-F24A-9631-0DD64FDADD9F}"/>
              </a:ext>
            </a:extLst>
          </p:cNvPr>
          <p:cNvSpPr/>
          <p:nvPr/>
        </p:nvSpPr>
        <p:spPr>
          <a:xfrm>
            <a:off x="5050327" y="1874361"/>
            <a:ext cx="282770" cy="507831"/>
          </a:xfrm>
          <a:prstGeom prst="rect">
            <a:avLst/>
          </a:prstGeom>
        </p:spPr>
        <p:txBody>
          <a:bodyPr wrap="square">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000000"/>
                </a:solidFill>
                <a:effectLst/>
                <a:uLnTx/>
                <a:uFillTx/>
                <a:latin typeface="Arial"/>
                <a:cs typeface="Arial"/>
                <a:sym typeface="Arial"/>
              </a:rPr>
              <a:t>4.</a:t>
            </a:r>
          </a:p>
        </p:txBody>
      </p:sp>
      <p:sp>
        <p:nvSpPr>
          <p:cNvPr id="76" name="Oval 75">
            <a:extLst>
              <a:ext uri="{FF2B5EF4-FFF2-40B4-BE49-F238E27FC236}">
                <a16:creationId xmlns:a16="http://schemas.microsoft.com/office/drawing/2014/main" id="{79EE5267-2051-4D48-8340-BAB6E8551DFB}"/>
              </a:ext>
            </a:extLst>
          </p:cNvPr>
          <p:cNvSpPr/>
          <p:nvPr/>
        </p:nvSpPr>
        <p:spPr>
          <a:xfrm>
            <a:off x="4226160" y="1247032"/>
            <a:ext cx="348793" cy="389510"/>
          </a:xfrm>
          <a:prstGeom prst="ellipse">
            <a:avLst/>
          </a:prstGeom>
          <a:solidFill>
            <a:schemeClr val="accent6">
              <a:hueOff val="138461"/>
              <a:satOff val="-86666"/>
              <a:lumOff val="5882"/>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7" name="Rectangle 76">
            <a:extLst>
              <a:ext uri="{FF2B5EF4-FFF2-40B4-BE49-F238E27FC236}">
                <a16:creationId xmlns:a16="http://schemas.microsoft.com/office/drawing/2014/main" id="{7993A876-2D0A-0A4E-8A4E-DE3D6B5317B9}"/>
              </a:ext>
            </a:extLst>
          </p:cNvPr>
          <p:cNvSpPr/>
          <p:nvPr/>
        </p:nvSpPr>
        <p:spPr>
          <a:xfrm>
            <a:off x="4275651" y="1289758"/>
            <a:ext cx="282770" cy="507831"/>
          </a:xfrm>
          <a:prstGeom prst="rect">
            <a:avLst/>
          </a:prstGeom>
        </p:spPr>
        <p:txBody>
          <a:bodyPr wrap="square">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000000"/>
                </a:solidFill>
                <a:effectLst/>
                <a:uLnTx/>
                <a:uFillTx/>
                <a:latin typeface="Arial"/>
                <a:cs typeface="Arial"/>
                <a:sym typeface="Arial"/>
              </a:rPr>
              <a:t>5.</a:t>
            </a:r>
          </a:p>
        </p:txBody>
      </p:sp>
      <p:sp>
        <p:nvSpPr>
          <p:cNvPr id="78" name="Oval 77">
            <a:extLst>
              <a:ext uri="{FF2B5EF4-FFF2-40B4-BE49-F238E27FC236}">
                <a16:creationId xmlns:a16="http://schemas.microsoft.com/office/drawing/2014/main" id="{7989305E-95A8-CD45-B174-FA5D5F72650D}"/>
              </a:ext>
            </a:extLst>
          </p:cNvPr>
          <p:cNvSpPr/>
          <p:nvPr/>
        </p:nvSpPr>
        <p:spPr>
          <a:xfrm>
            <a:off x="4566592" y="1551089"/>
            <a:ext cx="348793" cy="389510"/>
          </a:xfrm>
          <a:prstGeom prst="ellipse">
            <a:avLst/>
          </a:prstGeom>
          <a:solidFill>
            <a:schemeClr val="accent6">
              <a:hueOff val="138461"/>
              <a:satOff val="-86666"/>
              <a:lumOff val="5882"/>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0" name="Oval 79">
            <a:extLst>
              <a:ext uri="{FF2B5EF4-FFF2-40B4-BE49-F238E27FC236}">
                <a16:creationId xmlns:a16="http://schemas.microsoft.com/office/drawing/2014/main" id="{AE238797-5697-B540-A356-8BFE1837E5E6}"/>
              </a:ext>
            </a:extLst>
          </p:cNvPr>
          <p:cNvSpPr/>
          <p:nvPr/>
        </p:nvSpPr>
        <p:spPr>
          <a:xfrm>
            <a:off x="5370884" y="2077147"/>
            <a:ext cx="348793" cy="389510"/>
          </a:xfrm>
          <a:prstGeom prst="ellipse">
            <a:avLst/>
          </a:prstGeom>
          <a:solidFill>
            <a:schemeClr val="accent6">
              <a:hueOff val="138461"/>
              <a:satOff val="-86666"/>
              <a:lumOff val="5882"/>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2" name="Oval 81">
            <a:extLst>
              <a:ext uri="{FF2B5EF4-FFF2-40B4-BE49-F238E27FC236}">
                <a16:creationId xmlns:a16="http://schemas.microsoft.com/office/drawing/2014/main" id="{10483EC0-FD7B-FC4B-B55F-4D7672E334BC}"/>
              </a:ext>
            </a:extLst>
          </p:cNvPr>
          <p:cNvSpPr/>
          <p:nvPr/>
        </p:nvSpPr>
        <p:spPr>
          <a:xfrm>
            <a:off x="4647576" y="2529023"/>
            <a:ext cx="348793" cy="389510"/>
          </a:xfrm>
          <a:prstGeom prst="ellipse">
            <a:avLst/>
          </a:prstGeom>
          <a:solidFill>
            <a:schemeClr val="accent6">
              <a:hueOff val="138461"/>
              <a:satOff val="-86666"/>
              <a:lumOff val="5882"/>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3" name="Rectangle 82">
            <a:extLst>
              <a:ext uri="{FF2B5EF4-FFF2-40B4-BE49-F238E27FC236}">
                <a16:creationId xmlns:a16="http://schemas.microsoft.com/office/drawing/2014/main" id="{76C60978-61E7-B441-A552-F52545466DA9}"/>
              </a:ext>
            </a:extLst>
          </p:cNvPr>
          <p:cNvSpPr/>
          <p:nvPr/>
        </p:nvSpPr>
        <p:spPr>
          <a:xfrm>
            <a:off x="4693381" y="2576543"/>
            <a:ext cx="282770" cy="507831"/>
          </a:xfrm>
          <a:prstGeom prst="rect">
            <a:avLst/>
          </a:prstGeom>
        </p:spPr>
        <p:txBody>
          <a:bodyPr wrap="square">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000000"/>
                </a:solidFill>
                <a:effectLst/>
                <a:uLnTx/>
                <a:uFillTx/>
                <a:latin typeface="Arial"/>
                <a:cs typeface="Arial"/>
                <a:sym typeface="Arial"/>
              </a:rPr>
              <a:t>8.</a:t>
            </a:r>
          </a:p>
        </p:txBody>
      </p:sp>
      <p:sp>
        <p:nvSpPr>
          <p:cNvPr id="84" name="Oval 83">
            <a:extLst>
              <a:ext uri="{FF2B5EF4-FFF2-40B4-BE49-F238E27FC236}">
                <a16:creationId xmlns:a16="http://schemas.microsoft.com/office/drawing/2014/main" id="{9D2E8A33-3181-2147-A9BA-B8D9B85FC9D9}"/>
              </a:ext>
            </a:extLst>
          </p:cNvPr>
          <p:cNvSpPr/>
          <p:nvPr/>
        </p:nvSpPr>
        <p:spPr>
          <a:xfrm>
            <a:off x="4971174" y="3169436"/>
            <a:ext cx="348793" cy="389510"/>
          </a:xfrm>
          <a:prstGeom prst="ellipse">
            <a:avLst/>
          </a:prstGeom>
          <a:solidFill>
            <a:schemeClr val="accent6">
              <a:hueOff val="138461"/>
              <a:satOff val="-86666"/>
              <a:lumOff val="5882"/>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5" name="Rectangle 84">
            <a:extLst>
              <a:ext uri="{FF2B5EF4-FFF2-40B4-BE49-F238E27FC236}">
                <a16:creationId xmlns:a16="http://schemas.microsoft.com/office/drawing/2014/main" id="{8326E042-E18F-5140-9A4E-147E32FC6292}"/>
              </a:ext>
            </a:extLst>
          </p:cNvPr>
          <p:cNvSpPr/>
          <p:nvPr/>
        </p:nvSpPr>
        <p:spPr>
          <a:xfrm>
            <a:off x="5018452" y="3225691"/>
            <a:ext cx="282770" cy="507831"/>
          </a:xfrm>
          <a:prstGeom prst="rect">
            <a:avLst/>
          </a:prstGeom>
        </p:spPr>
        <p:txBody>
          <a:bodyPr wrap="square">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000000"/>
                </a:solidFill>
                <a:effectLst/>
                <a:uLnTx/>
                <a:uFillTx/>
                <a:latin typeface="Arial"/>
                <a:cs typeface="Arial"/>
                <a:sym typeface="Arial"/>
              </a:rPr>
              <a:t>9.</a:t>
            </a:r>
          </a:p>
        </p:txBody>
      </p:sp>
      <p:sp>
        <p:nvSpPr>
          <p:cNvPr id="88" name="Oval 87">
            <a:extLst>
              <a:ext uri="{FF2B5EF4-FFF2-40B4-BE49-F238E27FC236}">
                <a16:creationId xmlns:a16="http://schemas.microsoft.com/office/drawing/2014/main" id="{922C7EFC-7620-6A46-988E-D452B7EE14F6}"/>
              </a:ext>
            </a:extLst>
          </p:cNvPr>
          <p:cNvSpPr/>
          <p:nvPr/>
        </p:nvSpPr>
        <p:spPr>
          <a:xfrm>
            <a:off x="5703144" y="2663315"/>
            <a:ext cx="348793" cy="389510"/>
          </a:xfrm>
          <a:prstGeom prst="ellipse">
            <a:avLst/>
          </a:prstGeom>
          <a:solidFill>
            <a:schemeClr val="accent6">
              <a:hueOff val="138461"/>
              <a:satOff val="-86666"/>
              <a:lumOff val="5882"/>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9" name="Rectangle 88">
            <a:extLst>
              <a:ext uri="{FF2B5EF4-FFF2-40B4-BE49-F238E27FC236}">
                <a16:creationId xmlns:a16="http://schemas.microsoft.com/office/drawing/2014/main" id="{59BF84A2-CA66-5145-A427-068FCD6589EB}"/>
              </a:ext>
            </a:extLst>
          </p:cNvPr>
          <p:cNvSpPr/>
          <p:nvPr/>
        </p:nvSpPr>
        <p:spPr>
          <a:xfrm>
            <a:off x="5690444" y="2719570"/>
            <a:ext cx="413602" cy="507831"/>
          </a:xfrm>
          <a:prstGeom prst="rect">
            <a:avLst/>
          </a:prstGeom>
        </p:spPr>
        <p:txBody>
          <a:bodyPr wrap="square">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000000"/>
                </a:solidFill>
                <a:effectLst/>
                <a:uLnTx/>
                <a:uFillTx/>
                <a:latin typeface="Arial"/>
                <a:cs typeface="Arial"/>
                <a:sym typeface="Arial"/>
              </a:rPr>
              <a:t>11.</a:t>
            </a:r>
          </a:p>
        </p:txBody>
      </p:sp>
      <p:sp>
        <p:nvSpPr>
          <p:cNvPr id="90" name="Oval 89">
            <a:extLst>
              <a:ext uri="{FF2B5EF4-FFF2-40B4-BE49-F238E27FC236}">
                <a16:creationId xmlns:a16="http://schemas.microsoft.com/office/drawing/2014/main" id="{ED76A540-1342-404A-9B54-64F6054952FD}"/>
              </a:ext>
            </a:extLst>
          </p:cNvPr>
          <p:cNvSpPr/>
          <p:nvPr/>
        </p:nvSpPr>
        <p:spPr>
          <a:xfrm>
            <a:off x="6797169" y="1095004"/>
            <a:ext cx="348793" cy="389510"/>
          </a:xfrm>
          <a:prstGeom prst="ellipse">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1" name="Rectangle 90">
            <a:extLst>
              <a:ext uri="{FF2B5EF4-FFF2-40B4-BE49-F238E27FC236}">
                <a16:creationId xmlns:a16="http://schemas.microsoft.com/office/drawing/2014/main" id="{0E3DF909-9384-FC4A-81B5-6C6C7914DC92}"/>
              </a:ext>
            </a:extLst>
          </p:cNvPr>
          <p:cNvSpPr/>
          <p:nvPr/>
        </p:nvSpPr>
        <p:spPr>
          <a:xfrm>
            <a:off x="6784469" y="1151259"/>
            <a:ext cx="413602" cy="507831"/>
          </a:xfrm>
          <a:prstGeom prst="rect">
            <a:avLst/>
          </a:prstGeom>
        </p:spPr>
        <p:txBody>
          <a:bodyPr wrap="square">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000000"/>
                </a:solidFill>
                <a:effectLst/>
                <a:uLnTx/>
                <a:uFillTx/>
                <a:latin typeface="Arial"/>
                <a:cs typeface="Arial"/>
                <a:sym typeface="Arial"/>
              </a:rPr>
              <a:t>12.</a:t>
            </a:r>
          </a:p>
        </p:txBody>
      </p:sp>
      <p:sp>
        <p:nvSpPr>
          <p:cNvPr id="92" name="Oval 91">
            <a:extLst>
              <a:ext uri="{FF2B5EF4-FFF2-40B4-BE49-F238E27FC236}">
                <a16:creationId xmlns:a16="http://schemas.microsoft.com/office/drawing/2014/main" id="{8494756D-2445-DB47-81A4-00CD6F36ED4A}"/>
              </a:ext>
            </a:extLst>
          </p:cNvPr>
          <p:cNvSpPr/>
          <p:nvPr/>
        </p:nvSpPr>
        <p:spPr>
          <a:xfrm>
            <a:off x="7077046" y="1676059"/>
            <a:ext cx="348793" cy="389510"/>
          </a:xfrm>
          <a:prstGeom prst="ellipse">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3" name="Rectangle 92">
            <a:extLst>
              <a:ext uri="{FF2B5EF4-FFF2-40B4-BE49-F238E27FC236}">
                <a16:creationId xmlns:a16="http://schemas.microsoft.com/office/drawing/2014/main" id="{989F15A9-38A6-9D44-8C2D-0B101916A2E8}"/>
              </a:ext>
            </a:extLst>
          </p:cNvPr>
          <p:cNvSpPr/>
          <p:nvPr/>
        </p:nvSpPr>
        <p:spPr>
          <a:xfrm>
            <a:off x="7077046" y="1732315"/>
            <a:ext cx="413602" cy="507831"/>
          </a:xfrm>
          <a:prstGeom prst="rect">
            <a:avLst/>
          </a:prstGeom>
        </p:spPr>
        <p:txBody>
          <a:bodyPr wrap="square">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000000"/>
                </a:solidFill>
                <a:effectLst/>
                <a:uLnTx/>
                <a:uFillTx/>
                <a:latin typeface="Arial"/>
                <a:cs typeface="Arial"/>
                <a:sym typeface="Arial"/>
              </a:rPr>
              <a:t>13.</a:t>
            </a:r>
          </a:p>
        </p:txBody>
      </p:sp>
      <p:sp>
        <p:nvSpPr>
          <p:cNvPr id="94" name="Oval 93">
            <a:extLst>
              <a:ext uri="{FF2B5EF4-FFF2-40B4-BE49-F238E27FC236}">
                <a16:creationId xmlns:a16="http://schemas.microsoft.com/office/drawing/2014/main" id="{1965453E-DC03-C247-BF2E-4B7F0A46740E}"/>
              </a:ext>
            </a:extLst>
          </p:cNvPr>
          <p:cNvSpPr/>
          <p:nvPr/>
        </p:nvSpPr>
        <p:spPr>
          <a:xfrm>
            <a:off x="7316251" y="903905"/>
            <a:ext cx="348793" cy="389510"/>
          </a:xfrm>
          <a:prstGeom prst="ellipse">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5" name="Rectangle 94">
            <a:extLst>
              <a:ext uri="{FF2B5EF4-FFF2-40B4-BE49-F238E27FC236}">
                <a16:creationId xmlns:a16="http://schemas.microsoft.com/office/drawing/2014/main" id="{0184A769-C0BA-174C-81A8-9A64AD4D91F2}"/>
              </a:ext>
            </a:extLst>
          </p:cNvPr>
          <p:cNvSpPr/>
          <p:nvPr/>
        </p:nvSpPr>
        <p:spPr>
          <a:xfrm>
            <a:off x="7303551" y="960160"/>
            <a:ext cx="413602" cy="507831"/>
          </a:xfrm>
          <a:prstGeom prst="rect">
            <a:avLst/>
          </a:prstGeom>
        </p:spPr>
        <p:txBody>
          <a:bodyPr wrap="square">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000000"/>
                </a:solidFill>
                <a:effectLst/>
                <a:uLnTx/>
                <a:uFillTx/>
                <a:latin typeface="Arial"/>
                <a:cs typeface="Arial"/>
                <a:sym typeface="Arial"/>
              </a:rPr>
              <a:t>14.</a:t>
            </a:r>
          </a:p>
        </p:txBody>
      </p:sp>
      <p:sp>
        <p:nvSpPr>
          <p:cNvPr id="96" name="Oval 95">
            <a:extLst>
              <a:ext uri="{FF2B5EF4-FFF2-40B4-BE49-F238E27FC236}">
                <a16:creationId xmlns:a16="http://schemas.microsoft.com/office/drawing/2014/main" id="{5DB642B5-5451-AA45-BE7E-0C34D52F074C}"/>
              </a:ext>
            </a:extLst>
          </p:cNvPr>
          <p:cNvSpPr/>
          <p:nvPr/>
        </p:nvSpPr>
        <p:spPr>
          <a:xfrm>
            <a:off x="7736962" y="2602867"/>
            <a:ext cx="348793" cy="389510"/>
          </a:xfrm>
          <a:prstGeom prst="ellipse">
            <a:avLst/>
          </a:prstGeom>
          <a:solidFill>
            <a:schemeClr val="accent6">
              <a:hueOff val="138461"/>
              <a:satOff val="-86666"/>
              <a:lumOff val="5882"/>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7" name="Rectangle 96">
            <a:extLst>
              <a:ext uri="{FF2B5EF4-FFF2-40B4-BE49-F238E27FC236}">
                <a16:creationId xmlns:a16="http://schemas.microsoft.com/office/drawing/2014/main" id="{61E149A1-6CD1-904A-B235-E73750688F66}"/>
              </a:ext>
            </a:extLst>
          </p:cNvPr>
          <p:cNvSpPr/>
          <p:nvPr/>
        </p:nvSpPr>
        <p:spPr>
          <a:xfrm>
            <a:off x="7724262" y="2659123"/>
            <a:ext cx="413602" cy="507831"/>
          </a:xfrm>
          <a:prstGeom prst="rect">
            <a:avLst/>
          </a:prstGeom>
        </p:spPr>
        <p:txBody>
          <a:bodyPr wrap="square">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000000"/>
                </a:solidFill>
                <a:effectLst/>
                <a:uLnTx/>
                <a:uFillTx/>
                <a:latin typeface="Arial"/>
                <a:cs typeface="Arial"/>
                <a:sym typeface="Arial"/>
              </a:rPr>
              <a:t>15.</a:t>
            </a:r>
          </a:p>
        </p:txBody>
      </p:sp>
      <p:cxnSp>
        <p:nvCxnSpPr>
          <p:cNvPr id="8" name="Straight Connector 7"/>
          <p:cNvCxnSpPr>
            <a:cxnSpLocks/>
            <a:stCxn id="78" idx="6"/>
            <a:endCxn id="86" idx="2"/>
          </p:cNvCxnSpPr>
          <p:nvPr/>
        </p:nvCxnSpPr>
        <p:spPr>
          <a:xfrm flipV="1">
            <a:off x="4915385" y="1666091"/>
            <a:ext cx="642689" cy="79753"/>
          </a:xfrm>
          <a:prstGeom prst="line">
            <a:avLst/>
          </a:prstGeom>
          <a:ln w="2857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Connector 39"/>
          <p:cNvCxnSpPr>
            <a:cxnSpLocks/>
            <a:stCxn id="69" idx="6"/>
            <a:endCxn id="76" idx="2"/>
          </p:cNvCxnSpPr>
          <p:nvPr/>
        </p:nvCxnSpPr>
        <p:spPr>
          <a:xfrm flipV="1">
            <a:off x="2806831" y="1441787"/>
            <a:ext cx="1419329" cy="252703"/>
          </a:xfrm>
          <a:prstGeom prst="line">
            <a:avLst/>
          </a:prstGeom>
          <a:ln w="2857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3" name="Straight Connector 42"/>
          <p:cNvCxnSpPr>
            <a:stCxn id="86" idx="7"/>
            <a:endCxn id="90" idx="2"/>
          </p:cNvCxnSpPr>
          <p:nvPr/>
        </p:nvCxnSpPr>
        <p:spPr>
          <a:xfrm flipV="1">
            <a:off x="5855787" y="1289759"/>
            <a:ext cx="941382" cy="238619"/>
          </a:xfrm>
          <a:prstGeom prst="line">
            <a:avLst/>
          </a:prstGeom>
          <a:ln w="2857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9" name="Straight Connector 48"/>
          <p:cNvCxnSpPr>
            <a:stCxn id="76" idx="6"/>
            <a:endCxn id="94" idx="1"/>
          </p:cNvCxnSpPr>
          <p:nvPr/>
        </p:nvCxnSpPr>
        <p:spPr>
          <a:xfrm flipV="1">
            <a:off x="4574953" y="960947"/>
            <a:ext cx="2792378" cy="480840"/>
          </a:xfrm>
          <a:prstGeom prst="line">
            <a:avLst/>
          </a:prstGeom>
          <a:ln w="2857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2" name="Straight Connector 51"/>
          <p:cNvCxnSpPr>
            <a:cxnSpLocks/>
            <a:stCxn id="84" idx="2"/>
            <a:endCxn id="72" idx="0"/>
          </p:cNvCxnSpPr>
          <p:nvPr/>
        </p:nvCxnSpPr>
        <p:spPr>
          <a:xfrm flipH="1">
            <a:off x="4179574" y="3364191"/>
            <a:ext cx="791600" cy="463964"/>
          </a:xfrm>
          <a:prstGeom prst="line">
            <a:avLst/>
          </a:prstGeom>
          <a:ln w="2857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5" name="Straight Connector 54"/>
          <p:cNvCxnSpPr>
            <a:stCxn id="74" idx="6"/>
            <a:endCxn id="92" idx="2"/>
          </p:cNvCxnSpPr>
          <p:nvPr/>
        </p:nvCxnSpPr>
        <p:spPr>
          <a:xfrm flipV="1">
            <a:off x="5357155" y="1870814"/>
            <a:ext cx="1719891" cy="148512"/>
          </a:xfrm>
          <a:prstGeom prst="line">
            <a:avLst/>
          </a:prstGeom>
          <a:ln w="2857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8" name="Straight Connector 57"/>
          <p:cNvCxnSpPr>
            <a:cxnSpLocks/>
            <a:stCxn id="70" idx="6"/>
          </p:cNvCxnSpPr>
          <p:nvPr/>
        </p:nvCxnSpPr>
        <p:spPr>
          <a:xfrm flipV="1">
            <a:off x="2757340" y="2019326"/>
            <a:ext cx="2239029" cy="100548"/>
          </a:xfrm>
          <a:prstGeom prst="line">
            <a:avLst/>
          </a:prstGeom>
          <a:ln w="2857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1" name="Straight Connector 60"/>
          <p:cNvCxnSpPr>
            <a:endCxn id="86" idx="2"/>
          </p:cNvCxnSpPr>
          <p:nvPr/>
        </p:nvCxnSpPr>
        <p:spPr>
          <a:xfrm flipV="1">
            <a:off x="2762186" y="1666091"/>
            <a:ext cx="2795888" cy="453785"/>
          </a:xfrm>
          <a:prstGeom prst="line">
            <a:avLst/>
          </a:prstGeom>
          <a:ln w="2857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4" name="Straight Connector 63"/>
          <p:cNvCxnSpPr>
            <a:stCxn id="94" idx="5"/>
            <a:endCxn id="96" idx="0"/>
          </p:cNvCxnSpPr>
          <p:nvPr/>
        </p:nvCxnSpPr>
        <p:spPr>
          <a:xfrm>
            <a:off x="7613964" y="1236373"/>
            <a:ext cx="297395" cy="1366494"/>
          </a:xfrm>
          <a:prstGeom prst="line">
            <a:avLst/>
          </a:prstGeom>
          <a:ln w="2857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8" name="Straight Connector 97"/>
          <p:cNvCxnSpPr>
            <a:stCxn id="72" idx="6"/>
            <a:endCxn id="96" idx="2"/>
          </p:cNvCxnSpPr>
          <p:nvPr/>
        </p:nvCxnSpPr>
        <p:spPr>
          <a:xfrm flipV="1">
            <a:off x="4353970" y="2797622"/>
            <a:ext cx="3382992" cy="1225288"/>
          </a:xfrm>
          <a:prstGeom prst="line">
            <a:avLst/>
          </a:prstGeom>
          <a:ln w="2857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9" name="Straight Connector 98"/>
          <p:cNvCxnSpPr>
            <a:stCxn id="70" idx="4"/>
            <a:endCxn id="72" idx="2"/>
          </p:cNvCxnSpPr>
          <p:nvPr/>
        </p:nvCxnSpPr>
        <p:spPr>
          <a:xfrm>
            <a:off x="2582944" y="2314629"/>
            <a:ext cx="1422233" cy="1708281"/>
          </a:xfrm>
          <a:prstGeom prst="line">
            <a:avLst/>
          </a:prstGeom>
          <a:ln w="2857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0" name="Straight Connector 99"/>
          <p:cNvCxnSpPr>
            <a:stCxn id="82" idx="7"/>
            <a:endCxn id="86" idx="3"/>
          </p:cNvCxnSpPr>
          <p:nvPr/>
        </p:nvCxnSpPr>
        <p:spPr>
          <a:xfrm flipV="1">
            <a:off x="4945289" y="1803804"/>
            <a:ext cx="663865" cy="782261"/>
          </a:xfrm>
          <a:prstGeom prst="line">
            <a:avLst/>
          </a:prstGeom>
          <a:ln w="2857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1" name="Straight Connector 100"/>
          <p:cNvCxnSpPr>
            <a:stCxn id="70" idx="6"/>
            <a:endCxn id="82" idx="2"/>
          </p:cNvCxnSpPr>
          <p:nvPr/>
        </p:nvCxnSpPr>
        <p:spPr>
          <a:xfrm>
            <a:off x="2757340" y="2119874"/>
            <a:ext cx="1890236" cy="603904"/>
          </a:xfrm>
          <a:prstGeom prst="line">
            <a:avLst/>
          </a:prstGeom>
          <a:ln w="2857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2" name="Straight Connector 101"/>
          <p:cNvCxnSpPr>
            <a:stCxn id="80" idx="6"/>
            <a:endCxn id="94" idx="3"/>
          </p:cNvCxnSpPr>
          <p:nvPr/>
        </p:nvCxnSpPr>
        <p:spPr>
          <a:xfrm flipV="1">
            <a:off x="5719677" y="1236373"/>
            <a:ext cx="1647654" cy="1035529"/>
          </a:xfrm>
          <a:prstGeom prst="line">
            <a:avLst/>
          </a:prstGeom>
          <a:ln w="2857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1" name="Rectangle 80">
            <a:extLst>
              <a:ext uri="{FF2B5EF4-FFF2-40B4-BE49-F238E27FC236}">
                <a16:creationId xmlns:a16="http://schemas.microsoft.com/office/drawing/2014/main" id="{5476B669-D8C5-684A-8634-626D8929D8BA}"/>
              </a:ext>
            </a:extLst>
          </p:cNvPr>
          <p:cNvSpPr/>
          <p:nvPr/>
        </p:nvSpPr>
        <p:spPr>
          <a:xfrm>
            <a:off x="5430016" y="2106345"/>
            <a:ext cx="282770" cy="507831"/>
          </a:xfrm>
          <a:prstGeom prst="rect">
            <a:avLst/>
          </a:prstGeom>
        </p:spPr>
        <p:txBody>
          <a:bodyPr wrap="square">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000000"/>
                </a:solidFill>
                <a:effectLst/>
                <a:uLnTx/>
                <a:uFillTx/>
                <a:latin typeface="Arial"/>
                <a:cs typeface="Arial"/>
                <a:sym typeface="Arial"/>
              </a:rPr>
              <a:t>7.</a:t>
            </a:r>
          </a:p>
        </p:txBody>
      </p:sp>
      <p:sp>
        <p:nvSpPr>
          <p:cNvPr id="86" name="Oval 85">
            <a:extLst>
              <a:ext uri="{FF2B5EF4-FFF2-40B4-BE49-F238E27FC236}">
                <a16:creationId xmlns:a16="http://schemas.microsoft.com/office/drawing/2014/main" id="{283485A3-561B-C145-ADC9-6FEA070CE6B6}"/>
              </a:ext>
            </a:extLst>
          </p:cNvPr>
          <p:cNvSpPr/>
          <p:nvPr/>
        </p:nvSpPr>
        <p:spPr>
          <a:xfrm>
            <a:off x="5558074" y="1471336"/>
            <a:ext cx="348793" cy="389510"/>
          </a:xfrm>
          <a:prstGeom prst="ellipse">
            <a:avLst/>
          </a:prstGeom>
          <a:solidFill>
            <a:srgbClr val="FFC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7" name="Rectangle 86">
            <a:extLst>
              <a:ext uri="{FF2B5EF4-FFF2-40B4-BE49-F238E27FC236}">
                <a16:creationId xmlns:a16="http://schemas.microsoft.com/office/drawing/2014/main" id="{2C7B992D-D628-EF4F-ADE4-0785966939A8}"/>
              </a:ext>
            </a:extLst>
          </p:cNvPr>
          <p:cNvSpPr/>
          <p:nvPr/>
        </p:nvSpPr>
        <p:spPr>
          <a:xfrm>
            <a:off x="5545280" y="1505324"/>
            <a:ext cx="413602" cy="507831"/>
          </a:xfrm>
          <a:prstGeom prst="rect">
            <a:avLst/>
          </a:prstGeom>
        </p:spPr>
        <p:txBody>
          <a:bodyPr wrap="square">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000000"/>
                </a:solidFill>
                <a:effectLst/>
                <a:uLnTx/>
                <a:uFillTx/>
                <a:latin typeface="Arial"/>
                <a:cs typeface="Arial"/>
                <a:sym typeface="Arial"/>
              </a:rPr>
              <a:t>10.</a:t>
            </a:r>
          </a:p>
        </p:txBody>
      </p:sp>
      <p:sp>
        <p:nvSpPr>
          <p:cNvPr id="57" name="TextBox 56"/>
          <p:cNvSpPr txBox="1"/>
          <p:nvPr/>
        </p:nvSpPr>
        <p:spPr>
          <a:xfrm>
            <a:off x="491791" y="-55579"/>
            <a:ext cx="1276851" cy="6924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rgbClr val="FFFFFF"/>
                </a:solidFill>
                <a:effectLst/>
                <a:uLnTx/>
                <a:uFillTx/>
                <a:latin typeface="Arial"/>
                <a:cs typeface="Arial"/>
                <a:sym typeface="Arial"/>
              </a:rPr>
              <a:t> </a:t>
            </a:r>
            <a:r>
              <a:rPr kumimoji="0" lang="en-US" sz="1350" b="1" i="0" u="none" strike="noStrike" kern="0" cap="none" spc="0" normalizeH="0" baseline="0" noProof="0" dirty="0">
                <a:ln>
                  <a:noFill/>
                </a:ln>
                <a:solidFill>
                  <a:srgbClr val="FFFFFF"/>
                </a:solidFill>
                <a:effectLst/>
                <a:uLnTx/>
                <a:uFillTx/>
                <a:latin typeface="Arial"/>
                <a:cs typeface="Arial"/>
                <a:sym typeface="Arial"/>
              </a:rPr>
              <a:t>PRELIMINARY SKETCH</a:t>
            </a:r>
            <a:endParaRPr kumimoji="0" lang="fi-FI" sz="1350" b="1" i="0" u="none" strike="noStrike" kern="0" cap="none" spc="0" normalizeH="0" baseline="0" noProof="0" dirty="0">
              <a:ln>
                <a:noFill/>
              </a:ln>
              <a:solidFill>
                <a:srgbClr val="FFFFFF"/>
              </a:solidFill>
              <a:effectLst/>
              <a:uLnTx/>
              <a:uFillTx/>
              <a:latin typeface="Arial"/>
              <a:cs typeface="Arial"/>
              <a:sym typeface="Arial"/>
            </a:endParaRPr>
          </a:p>
        </p:txBody>
      </p:sp>
      <p:cxnSp>
        <p:nvCxnSpPr>
          <p:cNvPr id="56" name="Straight Connector 55">
            <a:extLst>
              <a:ext uri="{FF2B5EF4-FFF2-40B4-BE49-F238E27FC236}">
                <a16:creationId xmlns:a16="http://schemas.microsoft.com/office/drawing/2014/main" id="{FA9D38BF-5A05-4B40-99C0-867CDE20B75F}"/>
              </a:ext>
            </a:extLst>
          </p:cNvPr>
          <p:cNvCxnSpPr>
            <a:cxnSpLocks/>
            <a:stCxn id="69" idx="6"/>
            <a:endCxn id="78" idx="2"/>
          </p:cNvCxnSpPr>
          <p:nvPr/>
        </p:nvCxnSpPr>
        <p:spPr>
          <a:xfrm>
            <a:off x="2806831" y="1694490"/>
            <a:ext cx="1759761" cy="51354"/>
          </a:xfrm>
          <a:prstGeom prst="line">
            <a:avLst/>
          </a:prstGeom>
          <a:ln w="2857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0" name="Straight Connector 59"/>
          <p:cNvCxnSpPr>
            <a:stCxn id="82" idx="6"/>
            <a:endCxn id="88" idx="2"/>
          </p:cNvCxnSpPr>
          <p:nvPr/>
        </p:nvCxnSpPr>
        <p:spPr>
          <a:xfrm>
            <a:off x="4996369" y="2723778"/>
            <a:ext cx="706775" cy="134292"/>
          </a:xfrm>
          <a:prstGeom prst="line">
            <a:avLst/>
          </a:prstGeom>
          <a:ln w="2857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3" name="Straight Connector 62"/>
          <p:cNvCxnSpPr>
            <a:stCxn id="84" idx="6"/>
            <a:endCxn id="88" idx="4"/>
          </p:cNvCxnSpPr>
          <p:nvPr/>
        </p:nvCxnSpPr>
        <p:spPr>
          <a:xfrm flipV="1">
            <a:off x="5319967" y="3052825"/>
            <a:ext cx="557574" cy="311366"/>
          </a:xfrm>
          <a:prstGeom prst="line">
            <a:avLst/>
          </a:prstGeom>
          <a:ln w="2857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6" name="Straight Connector 65"/>
          <p:cNvCxnSpPr>
            <a:stCxn id="88" idx="6"/>
            <a:endCxn id="92" idx="2"/>
          </p:cNvCxnSpPr>
          <p:nvPr/>
        </p:nvCxnSpPr>
        <p:spPr>
          <a:xfrm flipV="1">
            <a:off x="6051937" y="1870814"/>
            <a:ext cx="1025109" cy="987256"/>
          </a:xfrm>
          <a:prstGeom prst="line">
            <a:avLst/>
          </a:prstGeom>
          <a:ln w="2857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3" name="Straight Connector 102"/>
          <p:cNvCxnSpPr>
            <a:stCxn id="70" idx="0"/>
            <a:endCxn id="69" idx="4"/>
          </p:cNvCxnSpPr>
          <p:nvPr/>
        </p:nvCxnSpPr>
        <p:spPr>
          <a:xfrm flipV="1">
            <a:off x="2582944" y="1889245"/>
            <a:ext cx="49491" cy="35874"/>
          </a:xfrm>
          <a:prstGeom prst="line">
            <a:avLst/>
          </a:prstGeom>
          <a:ln w="2857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4" name="Straight Connector 103"/>
          <p:cNvCxnSpPr/>
          <p:nvPr/>
        </p:nvCxnSpPr>
        <p:spPr>
          <a:xfrm flipV="1">
            <a:off x="6051937" y="2797622"/>
            <a:ext cx="1677916" cy="55920"/>
          </a:xfrm>
          <a:prstGeom prst="line">
            <a:avLst/>
          </a:prstGeom>
          <a:ln w="2857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9" name="Rectangle 78">
            <a:extLst>
              <a:ext uri="{FF2B5EF4-FFF2-40B4-BE49-F238E27FC236}">
                <a16:creationId xmlns:a16="http://schemas.microsoft.com/office/drawing/2014/main" id="{6CA1F568-108D-3E49-9BD3-5755E4BFF219}"/>
              </a:ext>
            </a:extLst>
          </p:cNvPr>
          <p:cNvSpPr/>
          <p:nvPr/>
        </p:nvSpPr>
        <p:spPr>
          <a:xfrm>
            <a:off x="4616083" y="1593815"/>
            <a:ext cx="282770" cy="507831"/>
          </a:xfrm>
          <a:prstGeom prst="rect">
            <a:avLst/>
          </a:prstGeom>
        </p:spPr>
        <p:txBody>
          <a:bodyPr wrap="square">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000000"/>
                </a:solidFill>
                <a:effectLst/>
                <a:uLnTx/>
                <a:uFillTx/>
                <a:latin typeface="Arial"/>
                <a:cs typeface="Arial"/>
                <a:sym typeface="Arial"/>
              </a:rPr>
              <a:t>6.</a:t>
            </a:r>
          </a:p>
        </p:txBody>
      </p:sp>
    </p:spTree>
    <p:extLst>
      <p:ext uri="{BB962C8B-B14F-4D97-AF65-F5344CB8AC3E}">
        <p14:creationId xmlns:p14="http://schemas.microsoft.com/office/powerpoint/2010/main" val="320032215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24533" y="785765"/>
            <a:ext cx="6164335" cy="3407386"/>
          </a:xfrm>
          <a:prstGeom prst="rect">
            <a:avLst/>
          </a:prstGeom>
        </p:spPr>
      </p:pic>
      <p:sp>
        <p:nvSpPr>
          <p:cNvPr id="6" name="Tekstiruutu 5"/>
          <p:cNvSpPr txBox="1"/>
          <p:nvPr/>
        </p:nvSpPr>
        <p:spPr>
          <a:xfrm>
            <a:off x="4698602" y="785765"/>
            <a:ext cx="2790266"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600" b="0" i="0" u="none" strike="noStrike" kern="1200" cap="none" spc="0" normalizeH="0" baseline="0" noProof="0" dirty="0">
                <a:ln>
                  <a:noFill/>
                </a:ln>
                <a:solidFill>
                  <a:srgbClr val="FFFFFF"/>
                </a:solidFill>
                <a:effectLst/>
                <a:uLnTx/>
                <a:uFillTx/>
                <a:latin typeface="Avenir Book" charset="0"/>
                <a:ea typeface="Avenir Book" charset="0"/>
                <a:cs typeface="Avenir Book" charset="0"/>
              </a:rPr>
              <a:t>ALA </a:t>
            </a:r>
            <a:r>
              <a:rPr kumimoji="0" lang="fi-FI" sz="600" b="0" i="0" u="none" strike="noStrike" kern="1200" cap="none" spc="0" normalizeH="0" baseline="0" noProof="0" dirty="0" err="1">
                <a:ln>
                  <a:noFill/>
                </a:ln>
                <a:solidFill>
                  <a:srgbClr val="FFFFFF"/>
                </a:solidFill>
                <a:effectLst/>
                <a:uLnTx/>
                <a:uFillTx/>
                <a:latin typeface="Avenir Book" charset="0"/>
                <a:ea typeface="Avenir Book" charset="0"/>
                <a:cs typeface="Avenir Book" charset="0"/>
              </a:rPr>
              <a:t>Architects</a:t>
            </a:r>
            <a:r>
              <a:rPr kumimoji="0" lang="fi-FI" sz="600" b="0" i="0" u="none" strike="noStrike" kern="1200" cap="none" spc="0" normalizeH="0" baseline="0" noProof="0" dirty="0">
                <a:ln>
                  <a:noFill/>
                </a:ln>
                <a:solidFill>
                  <a:srgbClr val="FFFFFF"/>
                </a:solidFill>
                <a:effectLst/>
                <a:uLnTx/>
                <a:uFillTx/>
                <a:latin typeface="Avenir Book" charset="0"/>
                <a:ea typeface="Avenir Book" charset="0"/>
                <a:cs typeface="Avenir Book" charset="0"/>
              </a:rPr>
              <a:t> Aalto </a:t>
            </a:r>
            <a:r>
              <a:rPr kumimoji="0" lang="fi-FI" sz="600" b="0" i="0" u="none" strike="noStrike" kern="1200" cap="none" spc="0" normalizeH="0" baseline="0" noProof="0" dirty="0" err="1">
                <a:ln>
                  <a:noFill/>
                </a:ln>
                <a:solidFill>
                  <a:srgbClr val="FFFFFF"/>
                </a:solidFill>
                <a:effectLst/>
                <a:uLnTx/>
                <a:uFillTx/>
                <a:latin typeface="Avenir Book" charset="0"/>
                <a:ea typeface="Avenir Book" charset="0"/>
                <a:cs typeface="Avenir Book" charset="0"/>
              </a:rPr>
              <a:t>University</a:t>
            </a:r>
            <a:r>
              <a:rPr kumimoji="0" lang="fi-FI" sz="600" b="0" i="0" u="none" strike="noStrike" kern="1200" cap="none" spc="0" normalizeH="0" baseline="0" noProof="0" dirty="0">
                <a:ln>
                  <a:noFill/>
                </a:ln>
                <a:solidFill>
                  <a:srgbClr val="FFFFFF"/>
                </a:solidFill>
                <a:effectLst/>
                <a:uLnTx/>
                <a:uFillTx/>
                <a:latin typeface="Avenir Book" charset="0"/>
                <a:ea typeface="Avenir Book" charset="0"/>
                <a:cs typeface="Avenir Book" charset="0"/>
              </a:rPr>
              <a:t> Campus 2015 </a:t>
            </a:r>
            <a:r>
              <a:rPr kumimoji="0" lang="fi-FI" sz="600" b="0" i="0" u="none" strike="noStrike" kern="1200" cap="none" spc="0" normalizeH="0" baseline="0" noProof="0" dirty="0" err="1">
                <a:ln>
                  <a:noFill/>
                </a:ln>
                <a:solidFill>
                  <a:srgbClr val="FFFFFF"/>
                </a:solidFill>
                <a:effectLst/>
                <a:uLnTx/>
                <a:uFillTx/>
                <a:latin typeface="Avenir Book" charset="0"/>
                <a:ea typeface="Avenir Book" charset="0"/>
                <a:cs typeface="Avenir Book" charset="0"/>
              </a:rPr>
              <a:t>Hipsterkashbah</a:t>
            </a:r>
            <a:endParaRPr kumimoji="0" lang="fi-FI" sz="600" b="0" i="0" u="none" strike="noStrike" kern="1200" cap="none" spc="0" normalizeH="0" baseline="0" noProof="0" dirty="0">
              <a:ln>
                <a:noFill/>
              </a:ln>
              <a:solidFill>
                <a:srgbClr val="FFFFFF"/>
              </a:solidFill>
              <a:effectLst/>
              <a:uLnTx/>
              <a:uFillTx/>
              <a:latin typeface="Avenir Book" charset="0"/>
              <a:ea typeface="Avenir Book" charset="0"/>
              <a:cs typeface="Avenir Book" charset="0"/>
            </a:endParaRPr>
          </a:p>
        </p:txBody>
      </p:sp>
      <p:sp>
        <p:nvSpPr>
          <p:cNvPr id="7" name="Tekstiruutu 6"/>
          <p:cNvSpPr txBox="1"/>
          <p:nvPr/>
        </p:nvSpPr>
        <p:spPr>
          <a:xfrm>
            <a:off x="4833616" y="161175"/>
            <a:ext cx="548541"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err="1">
                <a:ln>
                  <a:noFill/>
                </a:ln>
                <a:solidFill>
                  <a:srgbClr val="FFFFFF"/>
                </a:solidFill>
                <a:effectLst/>
                <a:uLnTx/>
                <a:uFillTx/>
                <a:latin typeface="Avenir Book" charset="0"/>
                <a:ea typeface="Avenir Book" charset="0"/>
                <a:cs typeface="Avenir Book" charset="0"/>
              </a:rPr>
              <a:t>Your</a:t>
            </a:r>
            <a:r>
              <a:rPr kumimoji="0" lang="fi-FI" sz="1000" b="0" i="0" u="none" strike="noStrike" kern="1200" cap="none" spc="0" normalizeH="0" baseline="0" noProof="0" dirty="0">
                <a:ln>
                  <a:noFill/>
                </a:ln>
                <a:solidFill>
                  <a:srgbClr val="FFFFFF"/>
                </a:solidFill>
                <a:effectLst/>
                <a:uLnTx/>
                <a:uFillTx/>
                <a:latin typeface="Avenir Book" charset="0"/>
                <a:ea typeface="Avenir Book" charset="0"/>
                <a:cs typeface="Avenir Book"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FFFFFF"/>
                </a:solidFill>
                <a:effectLst/>
                <a:uLnTx/>
                <a:uFillTx/>
                <a:latin typeface="Avenir Book" charset="0"/>
                <a:ea typeface="Avenir Book" charset="0"/>
                <a:cs typeface="Avenir Book" charset="0"/>
              </a:rPr>
              <a:t>logo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err="1">
                <a:ln>
                  <a:noFill/>
                </a:ln>
                <a:solidFill>
                  <a:srgbClr val="FFFFFF"/>
                </a:solidFill>
                <a:effectLst/>
                <a:uLnTx/>
                <a:uFillTx/>
                <a:latin typeface="Avenir Book" charset="0"/>
                <a:ea typeface="Avenir Book" charset="0"/>
                <a:cs typeface="Avenir Book" charset="0"/>
              </a:rPr>
              <a:t>here</a:t>
            </a:r>
            <a:r>
              <a:rPr kumimoji="0" lang="fi-FI" sz="1000" b="0" i="0" u="none" strike="noStrike" kern="1200" cap="none" spc="0" normalizeH="0" baseline="0" noProof="0" dirty="0">
                <a:ln>
                  <a:noFill/>
                </a:ln>
                <a:solidFill>
                  <a:srgbClr val="FFFFFF"/>
                </a:solidFill>
                <a:effectLst/>
                <a:uLnTx/>
                <a:uFillTx/>
                <a:latin typeface="Avenir Book" charset="0"/>
                <a:ea typeface="Avenir Book" charset="0"/>
                <a:cs typeface="Avenir Book" charset="0"/>
              </a:rPr>
              <a:t>!</a:t>
            </a:r>
          </a:p>
        </p:txBody>
      </p:sp>
      <p:cxnSp>
        <p:nvCxnSpPr>
          <p:cNvPr id="10" name="Suora nuoliyhdysviiva 9"/>
          <p:cNvCxnSpPr>
            <a:stCxn id="7" idx="1"/>
          </p:cNvCxnSpPr>
          <p:nvPr/>
        </p:nvCxnSpPr>
        <p:spPr>
          <a:xfrm flipH="1">
            <a:off x="2912333" y="438174"/>
            <a:ext cx="1921283" cy="1878279"/>
          </a:xfrm>
          <a:prstGeom prst="straightConnector1">
            <a:avLst/>
          </a:prstGeom>
          <a:ln w="15875">
            <a:solidFill>
              <a:schemeClr val="bg1"/>
            </a:solidFill>
            <a:prstDash val="sysDash"/>
            <a:round/>
            <a:headEnd type="oval"/>
            <a:tailEnd type="triangle"/>
          </a:ln>
        </p:spPr>
        <p:style>
          <a:lnRef idx="1">
            <a:schemeClr val="accent1"/>
          </a:lnRef>
          <a:fillRef idx="0">
            <a:schemeClr val="accent1"/>
          </a:fillRef>
          <a:effectRef idx="0">
            <a:schemeClr val="accent1"/>
          </a:effectRef>
          <a:fontRef idx="minor">
            <a:schemeClr val="tx1"/>
          </a:fontRef>
        </p:style>
      </p:cxnSp>
      <p:sp>
        <p:nvSpPr>
          <p:cNvPr id="15" name="Tekstiruutu 14"/>
          <p:cNvSpPr txBox="1"/>
          <p:nvPr/>
        </p:nvSpPr>
        <p:spPr>
          <a:xfrm>
            <a:off x="7866571" y="1250638"/>
            <a:ext cx="548541"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err="1">
                <a:ln>
                  <a:noFill/>
                </a:ln>
                <a:solidFill>
                  <a:srgbClr val="FFFFFF"/>
                </a:solidFill>
                <a:effectLst/>
                <a:uLnTx/>
                <a:uFillTx/>
                <a:latin typeface="Avenir Book" charset="0"/>
                <a:ea typeface="Avenir Book" charset="0"/>
                <a:cs typeface="Avenir Book" charset="0"/>
              </a:rPr>
              <a:t>Your</a:t>
            </a:r>
            <a:r>
              <a:rPr kumimoji="0" lang="fi-FI" sz="1000" b="0" i="0" u="none" strike="noStrike" kern="1200" cap="none" spc="0" normalizeH="0" baseline="0" noProof="0" dirty="0">
                <a:ln>
                  <a:noFill/>
                </a:ln>
                <a:solidFill>
                  <a:srgbClr val="FFFFFF"/>
                </a:solidFill>
                <a:effectLst/>
                <a:uLnTx/>
                <a:uFillTx/>
                <a:latin typeface="Avenir Book" charset="0"/>
                <a:ea typeface="Avenir Book" charset="0"/>
                <a:cs typeface="Avenir Book"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FFFFFF"/>
                </a:solidFill>
                <a:effectLst/>
                <a:uLnTx/>
                <a:uFillTx/>
                <a:latin typeface="Avenir Book" charset="0"/>
                <a:ea typeface="Avenir Book" charset="0"/>
                <a:cs typeface="Avenir Book" charset="0"/>
              </a:rPr>
              <a:t>logo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err="1">
                <a:ln>
                  <a:noFill/>
                </a:ln>
                <a:solidFill>
                  <a:srgbClr val="FFFFFF"/>
                </a:solidFill>
                <a:effectLst/>
                <a:uLnTx/>
                <a:uFillTx/>
                <a:latin typeface="Avenir Book" charset="0"/>
                <a:ea typeface="Avenir Book" charset="0"/>
                <a:cs typeface="Avenir Book" charset="0"/>
              </a:rPr>
              <a:t>here</a:t>
            </a:r>
            <a:r>
              <a:rPr kumimoji="0" lang="fi-FI" sz="1000" b="0" i="0" u="none" strike="noStrike" kern="1200" cap="none" spc="0" normalizeH="0" baseline="0" noProof="0" dirty="0">
                <a:ln>
                  <a:noFill/>
                </a:ln>
                <a:solidFill>
                  <a:srgbClr val="FFFFFF"/>
                </a:solidFill>
                <a:effectLst/>
                <a:uLnTx/>
                <a:uFillTx/>
                <a:latin typeface="Avenir Book" charset="0"/>
                <a:ea typeface="Avenir Book" charset="0"/>
                <a:cs typeface="Avenir Book" charset="0"/>
              </a:rPr>
              <a:t>!</a:t>
            </a:r>
          </a:p>
        </p:txBody>
      </p:sp>
      <p:cxnSp>
        <p:nvCxnSpPr>
          <p:cNvPr id="16" name="Suora nuoliyhdysviiva 15"/>
          <p:cNvCxnSpPr>
            <a:stCxn id="15" idx="1"/>
          </p:cNvCxnSpPr>
          <p:nvPr/>
        </p:nvCxnSpPr>
        <p:spPr>
          <a:xfrm flipH="1">
            <a:off x="5460521" y="1527637"/>
            <a:ext cx="2406050" cy="723857"/>
          </a:xfrm>
          <a:prstGeom prst="straightConnector1">
            <a:avLst/>
          </a:prstGeom>
          <a:ln w="15875">
            <a:solidFill>
              <a:schemeClr val="bg1"/>
            </a:solidFill>
            <a:prstDash val="sysDash"/>
            <a:round/>
            <a:headEnd type="oval"/>
            <a:tailEnd type="triangle"/>
          </a:ln>
        </p:spPr>
        <p:style>
          <a:lnRef idx="1">
            <a:schemeClr val="accent1"/>
          </a:lnRef>
          <a:fillRef idx="0">
            <a:schemeClr val="accent1"/>
          </a:fillRef>
          <a:effectRef idx="0">
            <a:schemeClr val="accent1"/>
          </a:effectRef>
          <a:fontRef idx="minor">
            <a:schemeClr val="tx1"/>
          </a:fontRef>
        </p:style>
      </p:cxnSp>
      <p:sp>
        <p:nvSpPr>
          <p:cNvPr id="21" name="Tekstiruutu 20"/>
          <p:cNvSpPr txBox="1"/>
          <p:nvPr/>
        </p:nvSpPr>
        <p:spPr>
          <a:xfrm>
            <a:off x="7866571" y="2915296"/>
            <a:ext cx="548541"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err="1">
                <a:ln>
                  <a:noFill/>
                </a:ln>
                <a:solidFill>
                  <a:srgbClr val="FFFFFF"/>
                </a:solidFill>
                <a:effectLst/>
                <a:uLnTx/>
                <a:uFillTx/>
                <a:latin typeface="Avenir Book" charset="0"/>
                <a:ea typeface="Avenir Book" charset="0"/>
                <a:cs typeface="Avenir Book" charset="0"/>
              </a:rPr>
              <a:t>Your</a:t>
            </a:r>
            <a:r>
              <a:rPr kumimoji="0" lang="fi-FI" sz="1000" b="0" i="0" u="none" strike="noStrike" kern="1200" cap="none" spc="0" normalizeH="0" baseline="0" noProof="0" dirty="0">
                <a:ln>
                  <a:noFill/>
                </a:ln>
                <a:solidFill>
                  <a:srgbClr val="FFFFFF"/>
                </a:solidFill>
                <a:effectLst/>
                <a:uLnTx/>
                <a:uFillTx/>
                <a:latin typeface="Avenir Book" charset="0"/>
                <a:ea typeface="Avenir Book" charset="0"/>
                <a:cs typeface="Avenir Book"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FFFFFF"/>
                </a:solidFill>
                <a:effectLst/>
                <a:uLnTx/>
                <a:uFillTx/>
                <a:latin typeface="Avenir Book" charset="0"/>
                <a:ea typeface="Avenir Book" charset="0"/>
                <a:cs typeface="Avenir Book" charset="0"/>
              </a:rPr>
              <a:t>logo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err="1">
                <a:ln>
                  <a:noFill/>
                </a:ln>
                <a:solidFill>
                  <a:srgbClr val="FFFFFF"/>
                </a:solidFill>
                <a:effectLst/>
                <a:uLnTx/>
                <a:uFillTx/>
                <a:latin typeface="Avenir Book" charset="0"/>
                <a:ea typeface="Avenir Book" charset="0"/>
                <a:cs typeface="Avenir Book" charset="0"/>
              </a:rPr>
              <a:t>here</a:t>
            </a:r>
            <a:r>
              <a:rPr kumimoji="0" lang="fi-FI" sz="1000" b="0" i="0" u="none" strike="noStrike" kern="1200" cap="none" spc="0" normalizeH="0" baseline="0" noProof="0" dirty="0">
                <a:ln>
                  <a:noFill/>
                </a:ln>
                <a:solidFill>
                  <a:srgbClr val="FFFFFF"/>
                </a:solidFill>
                <a:effectLst/>
                <a:uLnTx/>
                <a:uFillTx/>
                <a:latin typeface="Avenir Book" charset="0"/>
                <a:ea typeface="Avenir Book" charset="0"/>
                <a:cs typeface="Avenir Book" charset="0"/>
              </a:rPr>
              <a:t>!</a:t>
            </a:r>
          </a:p>
        </p:txBody>
      </p:sp>
      <p:cxnSp>
        <p:nvCxnSpPr>
          <p:cNvPr id="22" name="Suora nuoliyhdysviiva 21"/>
          <p:cNvCxnSpPr/>
          <p:nvPr/>
        </p:nvCxnSpPr>
        <p:spPr>
          <a:xfrm flipH="1" flipV="1">
            <a:off x="6200424" y="2721894"/>
            <a:ext cx="1666147" cy="470401"/>
          </a:xfrm>
          <a:prstGeom prst="straightConnector1">
            <a:avLst/>
          </a:prstGeom>
          <a:ln w="15875">
            <a:solidFill>
              <a:schemeClr val="bg1"/>
            </a:solidFill>
            <a:prstDash val="sysDash"/>
            <a:round/>
            <a:headEnd type="oval"/>
            <a:tailEnd type="triangle"/>
          </a:ln>
        </p:spPr>
        <p:style>
          <a:lnRef idx="1">
            <a:schemeClr val="accent1"/>
          </a:lnRef>
          <a:fillRef idx="0">
            <a:schemeClr val="accent1"/>
          </a:fillRef>
          <a:effectRef idx="0">
            <a:schemeClr val="accent1"/>
          </a:effectRef>
          <a:fontRef idx="minor">
            <a:schemeClr val="tx1"/>
          </a:fontRef>
        </p:style>
      </p:cxnSp>
      <p:sp>
        <p:nvSpPr>
          <p:cNvPr id="24" name="Tekstiruutu 23"/>
          <p:cNvSpPr txBox="1"/>
          <p:nvPr/>
        </p:nvSpPr>
        <p:spPr>
          <a:xfrm>
            <a:off x="5926153" y="4473358"/>
            <a:ext cx="548541"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err="1">
                <a:ln>
                  <a:noFill/>
                </a:ln>
                <a:solidFill>
                  <a:srgbClr val="FFFFFF"/>
                </a:solidFill>
                <a:effectLst/>
                <a:uLnTx/>
                <a:uFillTx/>
                <a:latin typeface="Avenir Book" charset="0"/>
                <a:ea typeface="Avenir Book" charset="0"/>
                <a:cs typeface="Avenir Book" charset="0"/>
              </a:rPr>
              <a:t>Your</a:t>
            </a:r>
            <a:r>
              <a:rPr kumimoji="0" lang="fi-FI" sz="1000" b="0" i="0" u="none" strike="noStrike" kern="1200" cap="none" spc="0" normalizeH="0" baseline="0" noProof="0" dirty="0">
                <a:ln>
                  <a:noFill/>
                </a:ln>
                <a:solidFill>
                  <a:srgbClr val="FFFFFF"/>
                </a:solidFill>
                <a:effectLst/>
                <a:uLnTx/>
                <a:uFillTx/>
                <a:latin typeface="Avenir Book" charset="0"/>
                <a:ea typeface="Avenir Book" charset="0"/>
                <a:cs typeface="Avenir Book"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FFFFFF"/>
                </a:solidFill>
                <a:effectLst/>
                <a:uLnTx/>
                <a:uFillTx/>
                <a:latin typeface="Avenir Book" charset="0"/>
                <a:ea typeface="Avenir Book" charset="0"/>
                <a:cs typeface="Avenir Book" charset="0"/>
              </a:rPr>
              <a:t>logo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err="1">
                <a:ln>
                  <a:noFill/>
                </a:ln>
                <a:solidFill>
                  <a:srgbClr val="FFFFFF"/>
                </a:solidFill>
                <a:effectLst/>
                <a:uLnTx/>
                <a:uFillTx/>
                <a:latin typeface="Avenir Book" charset="0"/>
                <a:ea typeface="Avenir Book" charset="0"/>
                <a:cs typeface="Avenir Book" charset="0"/>
              </a:rPr>
              <a:t>here</a:t>
            </a:r>
            <a:r>
              <a:rPr kumimoji="0" lang="fi-FI" sz="1000" b="0" i="0" u="none" strike="noStrike" kern="1200" cap="none" spc="0" normalizeH="0" baseline="0" noProof="0" dirty="0">
                <a:ln>
                  <a:noFill/>
                </a:ln>
                <a:solidFill>
                  <a:srgbClr val="FFFFFF"/>
                </a:solidFill>
                <a:effectLst/>
                <a:uLnTx/>
                <a:uFillTx/>
                <a:latin typeface="Avenir Book" charset="0"/>
                <a:ea typeface="Avenir Book" charset="0"/>
                <a:cs typeface="Avenir Book" charset="0"/>
              </a:rPr>
              <a:t>!</a:t>
            </a:r>
          </a:p>
        </p:txBody>
      </p:sp>
      <p:sp>
        <p:nvSpPr>
          <p:cNvPr id="30" name="Tekstiruutu 29"/>
          <p:cNvSpPr txBox="1"/>
          <p:nvPr/>
        </p:nvSpPr>
        <p:spPr>
          <a:xfrm>
            <a:off x="2624204" y="4451944"/>
            <a:ext cx="548541"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err="1">
                <a:ln>
                  <a:noFill/>
                </a:ln>
                <a:solidFill>
                  <a:srgbClr val="FFFFFF"/>
                </a:solidFill>
                <a:effectLst/>
                <a:uLnTx/>
                <a:uFillTx/>
                <a:latin typeface="Avenir Book" charset="0"/>
                <a:ea typeface="Avenir Book" charset="0"/>
                <a:cs typeface="Avenir Book" charset="0"/>
              </a:rPr>
              <a:t>Your</a:t>
            </a:r>
            <a:r>
              <a:rPr kumimoji="0" lang="fi-FI" sz="1000" b="0" i="0" u="none" strike="noStrike" kern="1200" cap="none" spc="0" normalizeH="0" baseline="0" noProof="0" dirty="0">
                <a:ln>
                  <a:noFill/>
                </a:ln>
                <a:solidFill>
                  <a:srgbClr val="FFFFFF"/>
                </a:solidFill>
                <a:effectLst/>
                <a:uLnTx/>
                <a:uFillTx/>
                <a:latin typeface="Avenir Book" charset="0"/>
                <a:ea typeface="Avenir Book" charset="0"/>
                <a:cs typeface="Avenir Book"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FFFFFF"/>
                </a:solidFill>
                <a:effectLst/>
                <a:uLnTx/>
                <a:uFillTx/>
                <a:latin typeface="Avenir Book" charset="0"/>
                <a:ea typeface="Avenir Book" charset="0"/>
                <a:cs typeface="Avenir Book" charset="0"/>
              </a:rPr>
              <a:t>logo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err="1">
                <a:ln>
                  <a:noFill/>
                </a:ln>
                <a:solidFill>
                  <a:srgbClr val="FFFFFF"/>
                </a:solidFill>
                <a:effectLst/>
                <a:uLnTx/>
                <a:uFillTx/>
                <a:latin typeface="Avenir Book" charset="0"/>
                <a:ea typeface="Avenir Book" charset="0"/>
                <a:cs typeface="Avenir Book" charset="0"/>
              </a:rPr>
              <a:t>here</a:t>
            </a:r>
            <a:r>
              <a:rPr kumimoji="0" lang="fi-FI" sz="1000" b="0" i="0" u="none" strike="noStrike" kern="1200" cap="none" spc="0" normalizeH="0" baseline="0" noProof="0" dirty="0">
                <a:ln>
                  <a:noFill/>
                </a:ln>
                <a:solidFill>
                  <a:srgbClr val="FFFFFF"/>
                </a:solidFill>
                <a:effectLst/>
                <a:uLnTx/>
                <a:uFillTx/>
                <a:latin typeface="Avenir Book" charset="0"/>
                <a:ea typeface="Avenir Book" charset="0"/>
                <a:cs typeface="Avenir Book" charset="0"/>
              </a:rPr>
              <a:t>!</a:t>
            </a:r>
          </a:p>
        </p:txBody>
      </p:sp>
      <p:cxnSp>
        <p:nvCxnSpPr>
          <p:cNvPr id="31" name="Suora nuoliyhdysviiva 30"/>
          <p:cNvCxnSpPr>
            <a:stCxn id="30" idx="0"/>
          </p:cNvCxnSpPr>
          <p:nvPr/>
        </p:nvCxnSpPr>
        <p:spPr>
          <a:xfrm flipV="1">
            <a:off x="2898475" y="2147977"/>
            <a:ext cx="1535502" cy="2303967"/>
          </a:xfrm>
          <a:prstGeom prst="straightConnector1">
            <a:avLst/>
          </a:prstGeom>
          <a:ln w="15875">
            <a:solidFill>
              <a:schemeClr val="bg1"/>
            </a:solidFill>
            <a:prstDash val="sysDash"/>
            <a:round/>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6" name="Suora nuoliyhdysviiva 35"/>
          <p:cNvCxnSpPr>
            <a:stCxn id="24" idx="0"/>
          </p:cNvCxnSpPr>
          <p:nvPr/>
        </p:nvCxnSpPr>
        <p:spPr>
          <a:xfrm flipH="1" flipV="1">
            <a:off x="5814204" y="3090067"/>
            <a:ext cx="386220" cy="1383291"/>
          </a:xfrm>
          <a:prstGeom prst="straightConnector1">
            <a:avLst/>
          </a:prstGeom>
          <a:ln w="15875">
            <a:solidFill>
              <a:schemeClr val="bg1"/>
            </a:solidFill>
            <a:prstDash val="sysDash"/>
            <a:round/>
            <a:headEnd type="oval"/>
            <a:tailEnd type="triangle"/>
          </a:ln>
        </p:spPr>
        <p:style>
          <a:lnRef idx="1">
            <a:schemeClr val="accent1"/>
          </a:lnRef>
          <a:fillRef idx="0">
            <a:schemeClr val="accent1"/>
          </a:fillRef>
          <a:effectRef idx="0">
            <a:schemeClr val="accent1"/>
          </a:effectRef>
          <a:fontRef idx="minor">
            <a:schemeClr val="tx1"/>
          </a:fontRef>
        </p:style>
      </p:cxnSp>
      <p:sp>
        <p:nvSpPr>
          <p:cNvPr id="39" name="Tekstiruutu 38"/>
          <p:cNvSpPr txBox="1"/>
          <p:nvPr/>
        </p:nvSpPr>
        <p:spPr>
          <a:xfrm>
            <a:off x="6318086" y="165844"/>
            <a:ext cx="295459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FFFFFF"/>
                </a:solidFill>
                <a:effectLst/>
                <a:uLnTx/>
                <a:uFillTx/>
                <a:latin typeface="Avenir Book" charset="0"/>
                <a:ea typeface="Avenir Book" charset="0"/>
                <a:cs typeface="Avenir Book" charset="0"/>
              </a:rPr>
              <a:t>Aalto </a:t>
            </a:r>
            <a:r>
              <a:rPr kumimoji="0" lang="fi-FI" sz="1400" b="1" i="0" u="none" strike="noStrike" kern="1200" cap="none" spc="0" normalizeH="0" baseline="0" noProof="0" dirty="0" err="1">
                <a:ln>
                  <a:noFill/>
                </a:ln>
                <a:solidFill>
                  <a:srgbClr val="FFFFFF"/>
                </a:solidFill>
                <a:effectLst/>
                <a:uLnTx/>
                <a:uFillTx/>
                <a:latin typeface="Avenir Book" charset="0"/>
                <a:ea typeface="Avenir Book" charset="0"/>
                <a:cs typeface="Avenir Book" charset="0"/>
              </a:rPr>
              <a:t>University</a:t>
            </a:r>
            <a:r>
              <a:rPr kumimoji="0" lang="fi-FI" sz="1400" b="1" i="0" u="none" strike="noStrike" kern="1200" cap="none" spc="0" normalizeH="0" baseline="0" noProof="0" dirty="0">
                <a:ln>
                  <a:noFill/>
                </a:ln>
                <a:solidFill>
                  <a:srgbClr val="FFFFFF"/>
                </a:solidFill>
                <a:effectLst/>
                <a:uLnTx/>
                <a:uFillTx/>
                <a:latin typeface="Avenir Book" charset="0"/>
                <a:ea typeface="Avenir Book" charset="0"/>
                <a:cs typeface="Avenir Book" charset="0"/>
              </a:rPr>
              <a:t> Innovation </a:t>
            </a:r>
            <a:r>
              <a:rPr kumimoji="0" lang="fi-FI" sz="1400" b="1" i="0" u="none" strike="noStrike" kern="1200" cap="none" spc="0" normalizeH="0" baseline="0" noProof="0" dirty="0" err="1">
                <a:ln>
                  <a:noFill/>
                </a:ln>
                <a:solidFill>
                  <a:srgbClr val="FFFFFF"/>
                </a:solidFill>
                <a:effectLst/>
                <a:uLnTx/>
                <a:uFillTx/>
                <a:latin typeface="Avenir Book" charset="0"/>
                <a:ea typeface="Avenir Book" charset="0"/>
                <a:cs typeface="Avenir Book" charset="0"/>
              </a:rPr>
              <a:t>Hub</a:t>
            </a:r>
            <a:r>
              <a:rPr kumimoji="0" lang="fi-FI" sz="1400" b="1" i="0" u="none" strike="noStrike" kern="1200" cap="none" spc="0" normalizeH="0" baseline="0" noProof="0" dirty="0">
                <a:ln>
                  <a:noFill/>
                </a:ln>
                <a:solidFill>
                  <a:srgbClr val="FFFFFF"/>
                </a:solidFill>
                <a:effectLst/>
                <a:uLnTx/>
                <a:uFillTx/>
                <a:latin typeface="Avenir Book" charset="0"/>
                <a:ea typeface="Avenir Book" charset="0"/>
                <a:cs typeface="Avenir Book"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srgbClr val="FFFFFF"/>
                </a:solidFill>
                <a:effectLst/>
                <a:uLnTx/>
                <a:uFillTx/>
                <a:latin typeface="Avenir Book" charset="0"/>
                <a:ea typeface="Avenir Book" charset="0"/>
                <a:cs typeface="Avenir Book" charset="0"/>
              </a:rPr>
              <a:t>Partnering</a:t>
            </a:r>
            <a:r>
              <a:rPr kumimoji="0" lang="fi-FI" sz="1400" b="1" i="0" u="none" strike="noStrike" kern="1200" cap="none" spc="0" normalizeH="0" baseline="0" noProof="0" dirty="0">
                <a:ln>
                  <a:noFill/>
                </a:ln>
                <a:solidFill>
                  <a:srgbClr val="FFFFFF"/>
                </a:solidFill>
                <a:effectLst/>
                <a:uLnTx/>
                <a:uFillTx/>
                <a:latin typeface="Avenir Book" charset="0"/>
                <a:ea typeface="Avenir Book" charset="0"/>
                <a:cs typeface="Avenir Book" charset="0"/>
              </a:rPr>
              <a:t> Environment</a:t>
            </a:r>
          </a:p>
        </p:txBody>
      </p:sp>
      <p:pic>
        <p:nvPicPr>
          <p:cNvPr id="40" name="Picture 5" descr="logo-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3709" y="4593995"/>
            <a:ext cx="1600334" cy="3127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itle 1"/>
          <p:cNvSpPr txBox="1">
            <a:spLocks/>
          </p:cNvSpPr>
          <p:nvPr/>
        </p:nvSpPr>
        <p:spPr>
          <a:xfrm>
            <a:off x="164024" y="151448"/>
            <a:ext cx="7004403" cy="263381"/>
          </a:xfrm>
          <a:prstGeom prst="rect">
            <a:avLst/>
          </a:prstGeom>
        </p:spPr>
        <p:txBody>
          <a:bodyPr vert="horz"/>
          <a:lst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Franklin Gothic No. 2 Roman" charset="0"/>
                <a:ea typeface="ＭＳ Ｐゴシック" charset="0"/>
                <a:cs typeface="ＭＳ Ｐゴシック" charset="0"/>
              </a:defRPr>
            </a:lvl2pPr>
            <a:lvl3pPr algn="l" rtl="0" eaLnBrk="0" fontAlgn="base" hangingPunct="0">
              <a:spcBef>
                <a:spcPct val="0"/>
              </a:spcBef>
              <a:spcAft>
                <a:spcPct val="0"/>
              </a:spcAft>
              <a:defRPr sz="4400">
                <a:solidFill>
                  <a:schemeClr val="bg1"/>
                </a:solidFill>
                <a:latin typeface="Franklin Gothic No. 2 Roman" charset="0"/>
                <a:ea typeface="ＭＳ Ｐゴシック" charset="0"/>
                <a:cs typeface="ＭＳ Ｐゴシック" charset="0"/>
              </a:defRPr>
            </a:lvl3pPr>
            <a:lvl4pPr algn="l" rtl="0" eaLnBrk="0" fontAlgn="base" hangingPunct="0">
              <a:spcBef>
                <a:spcPct val="0"/>
              </a:spcBef>
              <a:spcAft>
                <a:spcPct val="0"/>
              </a:spcAft>
              <a:defRPr sz="4400">
                <a:solidFill>
                  <a:schemeClr val="bg1"/>
                </a:solidFill>
                <a:latin typeface="Franklin Gothic No. 2 Roman" charset="0"/>
                <a:ea typeface="ＭＳ Ｐゴシック" charset="0"/>
                <a:cs typeface="ＭＳ Ｐゴシック" charset="0"/>
              </a:defRPr>
            </a:lvl4pPr>
            <a:lvl5pPr algn="l" rtl="0" eaLnBrk="0" fontAlgn="base" hangingPunct="0">
              <a:spcBef>
                <a:spcPct val="0"/>
              </a:spcBef>
              <a:spcAft>
                <a:spcPct val="0"/>
              </a:spcAft>
              <a:defRPr sz="4400">
                <a:solidFill>
                  <a:schemeClr val="bg1"/>
                </a:solidFill>
                <a:latin typeface="Franklin Gothic No. 2 Roman" charset="0"/>
                <a:ea typeface="ＭＳ Ｐゴシック" charset="0"/>
                <a:cs typeface="ＭＳ Ｐゴシック" charset="0"/>
              </a:defRPr>
            </a:lvl5pPr>
            <a:lvl6pPr marL="457200" algn="l" rtl="0" fontAlgn="base">
              <a:spcBef>
                <a:spcPct val="0"/>
              </a:spcBef>
              <a:spcAft>
                <a:spcPct val="0"/>
              </a:spcAft>
              <a:defRPr sz="4400">
                <a:solidFill>
                  <a:schemeClr val="bg1"/>
                </a:solidFill>
                <a:latin typeface="Franklin Gothic No. 2 Roman" charset="0"/>
                <a:ea typeface="ＭＳ Ｐゴシック" charset="0"/>
                <a:cs typeface="ＭＳ Ｐゴシック" charset="0"/>
              </a:defRPr>
            </a:lvl6pPr>
            <a:lvl7pPr marL="914400" algn="l" rtl="0" fontAlgn="base">
              <a:spcBef>
                <a:spcPct val="0"/>
              </a:spcBef>
              <a:spcAft>
                <a:spcPct val="0"/>
              </a:spcAft>
              <a:defRPr sz="4400">
                <a:solidFill>
                  <a:schemeClr val="bg1"/>
                </a:solidFill>
                <a:latin typeface="Franklin Gothic No. 2 Roman" charset="0"/>
                <a:ea typeface="ＭＳ Ｐゴシック" charset="0"/>
                <a:cs typeface="ＭＳ Ｐゴシック" charset="0"/>
              </a:defRPr>
            </a:lvl7pPr>
            <a:lvl8pPr marL="1371600" algn="l" rtl="0" fontAlgn="base">
              <a:spcBef>
                <a:spcPct val="0"/>
              </a:spcBef>
              <a:spcAft>
                <a:spcPct val="0"/>
              </a:spcAft>
              <a:defRPr sz="4400">
                <a:solidFill>
                  <a:schemeClr val="bg1"/>
                </a:solidFill>
                <a:latin typeface="Franklin Gothic No. 2 Roman" charset="0"/>
                <a:ea typeface="ＭＳ Ｐゴシック" charset="0"/>
                <a:cs typeface="ＭＳ Ｐゴシック" charset="0"/>
              </a:defRPr>
            </a:lvl8pPr>
            <a:lvl9pPr marL="1828800" algn="l" rtl="0" fontAlgn="base">
              <a:spcBef>
                <a:spcPct val="0"/>
              </a:spcBef>
              <a:spcAft>
                <a:spcPct val="0"/>
              </a:spcAft>
              <a:defRPr sz="4400">
                <a:solidFill>
                  <a:schemeClr val="bg1"/>
                </a:solidFill>
                <a:latin typeface="Franklin Gothic No. 2 Roman"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i-FI" sz="2000" b="0" i="0" u="none" strike="noStrike" kern="1200" cap="none" spc="-100" normalizeH="0" baseline="0" noProof="0" dirty="0">
                <a:ln>
                  <a:noFill/>
                </a:ln>
                <a:solidFill>
                  <a:srgbClr val="FFFFFF"/>
                </a:solidFill>
                <a:effectLst/>
                <a:uLnTx/>
                <a:uFillTx/>
                <a:latin typeface="Helvetica" charset="0"/>
                <a:ea typeface="Helvetica" charset="0"/>
                <a:cs typeface="Helvetica" charset="0"/>
              </a:rPr>
              <a:t>Open </a:t>
            </a:r>
            <a:r>
              <a:rPr kumimoji="0" lang="fi-FI" sz="2000" b="0" i="0" u="none" strike="noStrike" kern="1200" cap="none" spc="-100" normalizeH="0" baseline="0" noProof="0" dirty="0" err="1">
                <a:ln>
                  <a:noFill/>
                </a:ln>
                <a:solidFill>
                  <a:srgbClr val="FFFFFF"/>
                </a:solidFill>
                <a:effectLst/>
                <a:uLnTx/>
                <a:uFillTx/>
                <a:latin typeface="Helvetica" charset="0"/>
                <a:ea typeface="Helvetica" charset="0"/>
                <a:cs typeface="Helvetica" charset="0"/>
              </a:rPr>
              <a:t>innovation</a:t>
            </a:r>
            <a:r>
              <a:rPr kumimoji="0" lang="fi-FI" sz="2000" b="0" i="0" u="none" strike="noStrike" kern="1200" cap="none" spc="-100" normalizeH="0" baseline="0" noProof="0" dirty="0">
                <a:ln>
                  <a:noFill/>
                </a:ln>
                <a:solidFill>
                  <a:srgbClr val="FFFFFF"/>
                </a:solidFill>
                <a:effectLst/>
                <a:uLnTx/>
                <a:uFillTx/>
                <a:latin typeface="Helvetica" charset="0"/>
                <a:ea typeface="Helvetica" charset="0"/>
                <a:cs typeface="Helvetica" charset="0"/>
              </a:rPr>
              <a:t> – </a:t>
            </a:r>
            <a:r>
              <a:rPr kumimoji="0" lang="fi-FI" sz="2000" b="0" i="0" u="none" strike="noStrike" kern="1200" cap="none" spc="-100" normalizeH="0" baseline="0" noProof="0" dirty="0" err="1">
                <a:ln>
                  <a:noFill/>
                </a:ln>
                <a:solidFill>
                  <a:srgbClr val="FFFFFF"/>
                </a:solidFill>
                <a:effectLst/>
                <a:uLnTx/>
                <a:uFillTx/>
                <a:latin typeface="Helvetica" charset="0"/>
                <a:ea typeface="Helvetica" charset="0"/>
                <a:cs typeface="Helvetica" charset="0"/>
              </a:rPr>
              <a:t>Opening</a:t>
            </a:r>
            <a:r>
              <a:rPr kumimoji="0" lang="fi-FI" sz="2000" b="0" i="0" u="none" strike="noStrike" kern="1200" cap="none" spc="-100" normalizeH="0" baseline="0" noProof="0" dirty="0">
                <a:ln>
                  <a:noFill/>
                </a:ln>
                <a:solidFill>
                  <a:srgbClr val="FFFFFF"/>
                </a:solidFill>
                <a:effectLst/>
                <a:uLnTx/>
                <a:uFillTx/>
                <a:latin typeface="Helvetica" charset="0"/>
                <a:ea typeface="Helvetica" charset="0"/>
                <a:cs typeface="Helvetica" charset="0"/>
              </a:rPr>
              <a:t> </a:t>
            </a:r>
            <a:r>
              <a:rPr kumimoji="0" lang="fi-FI" sz="2000" b="0" i="0" u="none" strike="noStrike" kern="1200" cap="none" spc="-100" normalizeH="0" baseline="0" noProof="0" dirty="0" err="1">
                <a:ln>
                  <a:noFill/>
                </a:ln>
                <a:solidFill>
                  <a:srgbClr val="FFFFFF"/>
                </a:solidFill>
                <a:effectLst/>
                <a:uLnTx/>
                <a:uFillTx/>
                <a:latin typeface="Helvetica" charset="0"/>
                <a:ea typeface="Helvetica" charset="0"/>
                <a:cs typeface="Helvetica" charset="0"/>
              </a:rPr>
              <a:t>street</a:t>
            </a:r>
            <a:r>
              <a:rPr kumimoji="0" lang="fi-FI" sz="2000" b="0" i="0" u="none" strike="noStrike" kern="1200" cap="none" spc="-100" normalizeH="0" baseline="0" noProof="0" dirty="0">
                <a:ln>
                  <a:noFill/>
                </a:ln>
                <a:solidFill>
                  <a:srgbClr val="FFFFFF"/>
                </a:solidFill>
                <a:effectLst/>
                <a:uLnTx/>
                <a:uFillTx/>
                <a:latin typeface="Helvetica" charset="0"/>
                <a:ea typeface="Helvetica" charset="0"/>
                <a:cs typeface="Helvetica" charset="0"/>
              </a:rPr>
              <a:t> </a:t>
            </a:r>
            <a:r>
              <a:rPr kumimoji="0" lang="fi-FI" sz="2000" b="0" i="0" u="none" strike="noStrike" kern="1200" cap="none" spc="-100" normalizeH="0" baseline="0" noProof="0" dirty="0" err="1">
                <a:ln>
                  <a:noFill/>
                </a:ln>
                <a:solidFill>
                  <a:srgbClr val="FFFFFF"/>
                </a:solidFill>
                <a:effectLst/>
                <a:uLnTx/>
                <a:uFillTx/>
                <a:latin typeface="Helvetica" charset="0"/>
                <a:ea typeface="Helvetica" charset="0"/>
                <a:cs typeface="Helvetica" charset="0"/>
              </a:rPr>
              <a:t>level</a:t>
            </a:r>
            <a:endParaRPr kumimoji="0" lang="fi-FI" sz="2000" b="0" i="0" u="none" strike="noStrike" kern="1200" cap="none" spc="-100" normalizeH="0" baseline="0" noProof="0" dirty="0">
              <a:ln>
                <a:noFill/>
              </a:ln>
              <a:solidFill>
                <a:srgbClr val="FFFFFF"/>
              </a:solidFill>
              <a:effectLst/>
              <a:uLnTx/>
              <a:uFillTx/>
              <a:latin typeface="Helvetica" charset="0"/>
              <a:ea typeface="Helvetica" charset="0"/>
              <a:cs typeface="Helvetica" charset="0"/>
            </a:endParaRPr>
          </a:p>
        </p:txBody>
      </p:sp>
      <p:sp>
        <p:nvSpPr>
          <p:cNvPr id="18" name="Tekstiruutu 38"/>
          <p:cNvSpPr txBox="1"/>
          <p:nvPr/>
        </p:nvSpPr>
        <p:spPr>
          <a:xfrm rot="20614887">
            <a:off x="731616" y="3150005"/>
            <a:ext cx="1727365" cy="461665"/>
          </a:xfrm>
          <a:prstGeom prst="rect">
            <a:avLst/>
          </a:prstGeom>
          <a:noFill/>
        </p:spPr>
        <p:txBody>
          <a:bodyPr wrap="square" lIns="0" tIns="0" rIns="0" bIns="0" rtlCol="0">
            <a:spAutoFit/>
          </a:bodyPr>
          <a:lstStyle/>
          <a:p>
            <a:pPr marL="0" marR="0" lvl="0" indent="0" algn="l" defTabSz="457200" rtl="0" eaLnBrk="1" fontAlgn="auto" latinLnBrk="0" hangingPunct="1">
              <a:lnSpc>
                <a:spcPts val="940"/>
              </a:lnSpc>
              <a:spcBef>
                <a:spcPts val="0"/>
              </a:spcBef>
              <a:spcAft>
                <a:spcPts val="0"/>
              </a:spcAft>
              <a:buClrTx/>
              <a:buSzTx/>
              <a:buFontTx/>
              <a:buNone/>
              <a:tabLst/>
              <a:defRPr/>
            </a:pPr>
            <a:r>
              <a:rPr kumimoji="0" lang="fi-FI" sz="800" b="1" i="0" u="none" strike="noStrike" kern="1200" cap="none" spc="0" normalizeH="0" baseline="0" noProof="0" dirty="0">
                <a:ln>
                  <a:noFill/>
                </a:ln>
                <a:solidFill>
                  <a:srgbClr val="009B3A">
                    <a:lumMod val="60000"/>
                    <a:lumOff val="40000"/>
                  </a:srgbClr>
                </a:solidFill>
                <a:effectLst/>
                <a:uLnTx/>
                <a:uFillTx/>
                <a:latin typeface="Arial"/>
                <a:ea typeface="ＭＳ Ｐゴシック"/>
              </a:rPr>
              <a:t>PRELIMINARY SKETCH </a:t>
            </a:r>
            <a:r>
              <a:rPr kumimoji="0" lang="mr-IN" sz="800" b="1" i="0" u="none" strike="noStrike" kern="1200" cap="none" spc="0" normalizeH="0" baseline="0" noProof="0" dirty="0">
                <a:ln>
                  <a:noFill/>
                </a:ln>
                <a:solidFill>
                  <a:srgbClr val="009B3A">
                    <a:lumMod val="60000"/>
                    <a:lumOff val="40000"/>
                  </a:srgbClr>
                </a:solidFill>
                <a:effectLst/>
                <a:uLnTx/>
                <a:uFillTx/>
                <a:latin typeface="Arial"/>
                <a:ea typeface="ＭＳ Ｐゴシック"/>
              </a:rPr>
              <a:t>–</a:t>
            </a:r>
            <a:r>
              <a:rPr kumimoji="0" lang="fi-FI" sz="800" b="1" i="0" u="none" strike="noStrike" kern="1200" cap="none" spc="0" normalizeH="0" baseline="0" noProof="0" dirty="0">
                <a:ln>
                  <a:noFill/>
                </a:ln>
                <a:solidFill>
                  <a:srgbClr val="009B3A">
                    <a:lumMod val="60000"/>
                    <a:lumOff val="40000"/>
                  </a:srgbClr>
                </a:solidFill>
                <a:effectLst/>
                <a:uLnTx/>
                <a:uFillTx/>
                <a:latin typeface="Arial"/>
                <a:ea typeface="ＭＳ Ｐゴシック"/>
              </a:rPr>
              <a:t> NOT DECIDED </a:t>
            </a:r>
            <a:r>
              <a:rPr kumimoji="0" lang="mr-IN" sz="800" b="1" i="0" u="none" strike="noStrike" kern="1200" cap="none" spc="0" normalizeH="0" baseline="0" noProof="0" dirty="0">
                <a:ln>
                  <a:noFill/>
                </a:ln>
                <a:solidFill>
                  <a:srgbClr val="009B3A">
                    <a:lumMod val="60000"/>
                    <a:lumOff val="40000"/>
                  </a:srgbClr>
                </a:solidFill>
                <a:effectLst/>
                <a:uLnTx/>
                <a:uFillTx/>
                <a:latin typeface="Arial"/>
                <a:ea typeface="ＭＳ Ｐゴシック"/>
              </a:rPr>
              <a:t>–</a:t>
            </a:r>
            <a:r>
              <a:rPr kumimoji="0" lang="fi-FI" sz="800" b="1" i="0" u="none" strike="noStrike" kern="1200" cap="none" spc="0" normalizeH="0" baseline="0" noProof="0" dirty="0">
                <a:ln>
                  <a:noFill/>
                </a:ln>
                <a:solidFill>
                  <a:srgbClr val="009B3A">
                    <a:lumMod val="60000"/>
                    <a:lumOff val="40000"/>
                  </a:srgbClr>
                </a:solidFill>
                <a:effectLst/>
                <a:uLnTx/>
                <a:uFillTx/>
                <a:latin typeface="Arial"/>
                <a:ea typeface="ＭＳ Ｐゴシック"/>
              </a:rPr>
              <a:t> UNDER PROVISION </a:t>
            </a:r>
            <a:r>
              <a:rPr kumimoji="0" lang="mr-IN" sz="800" b="1" i="0" u="none" strike="noStrike" kern="1200" cap="none" spc="0" normalizeH="0" baseline="0" noProof="0" dirty="0">
                <a:ln>
                  <a:noFill/>
                </a:ln>
                <a:solidFill>
                  <a:srgbClr val="009B3A">
                    <a:lumMod val="60000"/>
                    <a:lumOff val="40000"/>
                  </a:srgbClr>
                </a:solidFill>
                <a:effectLst/>
                <a:uLnTx/>
                <a:uFillTx/>
                <a:latin typeface="Arial"/>
                <a:ea typeface="ＭＳ Ｐゴシック"/>
              </a:rPr>
              <a:t>–</a:t>
            </a:r>
            <a:r>
              <a:rPr kumimoji="0" lang="fi-FI" sz="800" b="1" i="0" u="none" strike="noStrike" kern="1200" cap="none" spc="0" normalizeH="0" baseline="0" noProof="0" dirty="0">
                <a:ln>
                  <a:noFill/>
                </a:ln>
                <a:solidFill>
                  <a:srgbClr val="009B3A">
                    <a:lumMod val="60000"/>
                    <a:lumOff val="40000"/>
                  </a:srgbClr>
                </a:solidFill>
                <a:effectLst/>
                <a:uLnTx/>
                <a:uFillTx/>
                <a:latin typeface="Arial"/>
                <a:ea typeface="ＭＳ Ｐゴシック"/>
              </a:rPr>
              <a:t> ARTISTIC VISION OF POSSIBILITIES</a:t>
            </a:r>
          </a:p>
        </p:txBody>
      </p:sp>
    </p:spTree>
    <p:extLst>
      <p:ext uri="{BB962C8B-B14F-4D97-AF65-F5344CB8AC3E}">
        <p14:creationId xmlns:p14="http://schemas.microsoft.com/office/powerpoint/2010/main" val="41504416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Map Illustration – Current Situation</a:t>
            </a:r>
            <a:endParaRPr lang="en-US" dirty="0"/>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C2BDBA"/>
                </a:solidFill>
                <a:effectLst/>
                <a:uLnTx/>
                <a:uFillTx/>
                <a:latin typeface="Helvetica Normaali" charset="0"/>
                <a:ea typeface="+mn-ea"/>
                <a:cs typeface="+mn-cs"/>
              </a:rPr>
              <a:t>Alaviite</a:t>
            </a:r>
          </a:p>
        </p:txBody>
      </p:sp>
      <p:sp>
        <p:nvSpPr>
          <p:cNvPr id="5" name="Slide Number Placeholder 4"/>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DDEEDB-25F1-4D3E-800A-9D02EA80302B}" type="slidenum">
              <a:rPr kumimoji="0" lang="fi-FI" sz="1000" b="0" i="0" u="none" strike="noStrike" kern="1200" cap="none" spc="0" normalizeH="0" baseline="0" noProof="0" smtClean="0">
                <a:ln>
                  <a:noFill/>
                </a:ln>
                <a:solidFill>
                  <a:srgbClr val="C2BDBA"/>
                </a:solidFill>
                <a:effectLst/>
                <a:uLnTx/>
                <a:uFillTx/>
                <a:latin typeface="Helvetica Normaali"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46</a:t>
            </a:fld>
            <a:endParaRPr kumimoji="0" lang="fi-FI" sz="1000" b="0" i="0" u="none" strike="noStrike" kern="1200" cap="none" spc="0" normalizeH="0" baseline="0" noProof="0" dirty="0">
              <a:ln>
                <a:noFill/>
              </a:ln>
              <a:solidFill>
                <a:srgbClr val="C2BDBA"/>
              </a:solidFill>
              <a:effectLst/>
              <a:uLnTx/>
              <a:uFillTx/>
              <a:latin typeface="Helvetica Normaali" charset="0"/>
              <a:ea typeface="+mn-ea"/>
              <a:cs typeface="+mn-cs"/>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512" y="812058"/>
            <a:ext cx="6840760" cy="3847928"/>
          </a:xfrm>
          <a:prstGeom prst="rect">
            <a:avLst/>
          </a:prstGeom>
        </p:spPr>
      </p:pic>
      <p:pic>
        <p:nvPicPr>
          <p:cNvPr id="6" name="Picture 5" descr="Aalto_EN_13_BLACK_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9492" y="-4986"/>
            <a:ext cx="1923327" cy="902322"/>
          </a:xfrm>
          <a:prstGeom prst="rect">
            <a:avLst/>
          </a:prstGeom>
        </p:spPr>
      </p:pic>
      <p:sp>
        <p:nvSpPr>
          <p:cNvPr id="7" name="TextBox 6"/>
          <p:cNvSpPr txBox="1"/>
          <p:nvPr/>
        </p:nvSpPr>
        <p:spPr>
          <a:xfrm>
            <a:off x="7312758" y="1470028"/>
            <a:ext cx="2304256" cy="107721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err="1">
                <a:ln>
                  <a:noFill/>
                </a:ln>
                <a:solidFill>
                  <a:srgbClr val="800080"/>
                </a:solidFill>
                <a:effectLst/>
                <a:uLnTx/>
                <a:uFillTx/>
                <a:latin typeface="Helvetica Normaali" charset="0"/>
                <a:ea typeface="ＭＳ Ｐゴシック" charset="0"/>
                <a:cs typeface="ＭＳ Ｐゴシック" charset="0"/>
              </a:rPr>
              <a:t>purple</a:t>
            </a:r>
            <a:r>
              <a:rPr kumimoji="0" lang="fi-FI" sz="1400" b="0" i="0" u="none" strike="noStrike" kern="1200" cap="none" spc="0" normalizeH="0" baseline="0" noProof="0" dirty="0">
                <a:ln>
                  <a:noFill/>
                </a:ln>
                <a:solidFill>
                  <a:srgbClr val="800080"/>
                </a:solidFill>
                <a:effectLst/>
                <a:uLnTx/>
                <a:uFillTx/>
                <a:latin typeface="Helvetica Normaali" charset="0"/>
                <a:ea typeface="ＭＳ Ｐゴシック" charset="0"/>
                <a:cs typeface="ＭＳ Ｐゴシック" charset="0"/>
              </a:rPr>
              <a:t> </a:t>
            </a:r>
            <a:r>
              <a:rPr kumimoji="0" lang="fi-FI" sz="14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rPr>
              <a:t>&amp; </a:t>
            </a:r>
            <a:r>
              <a:rPr kumimoji="0" lang="fi-FI" sz="1400" b="0" i="0" u="none" strike="noStrike" kern="1200" cap="none" spc="0" normalizeH="0" baseline="0" noProof="0" dirty="0" err="1">
                <a:ln>
                  <a:noFill/>
                </a:ln>
                <a:solidFill>
                  <a:srgbClr val="3BDA78"/>
                </a:solidFill>
                <a:effectLst/>
                <a:uLnTx/>
                <a:uFillTx/>
                <a:latin typeface="Helvetica Normaali" charset="0"/>
                <a:ea typeface="ＭＳ Ｐゴシック" charset="0"/>
                <a:cs typeface="ＭＳ Ｐゴシック" charset="0"/>
              </a:rPr>
              <a:t>green</a:t>
            </a:r>
            <a:endParaRPr kumimoji="0" lang="fi-FI" sz="1400" b="0" i="0" u="none" strike="noStrike" kern="1200" cap="none" spc="0" normalizeH="0" baseline="0" noProof="0" dirty="0">
              <a:ln>
                <a:noFill/>
              </a:ln>
              <a:solidFill>
                <a:srgbClr val="3BDA78"/>
              </a:solidFill>
              <a:effectLst/>
              <a:uLnTx/>
              <a:uFillTx/>
              <a:latin typeface="Helvetica Normaali"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rPr>
              <a:t>= open </a:t>
            </a:r>
            <a:r>
              <a:rPr kumimoji="0" lang="fi-FI" sz="1400" b="0" i="0" u="none" strike="noStrike" kern="1200" cap="none" spc="0" normalizeH="0" baseline="0" noProof="0" dirty="0" err="1">
                <a:ln>
                  <a:noFill/>
                </a:ln>
                <a:solidFill>
                  <a:prstClr val="black"/>
                </a:solidFill>
                <a:effectLst/>
                <a:uLnTx/>
                <a:uFillTx/>
                <a:latin typeface="Helvetica Normaali" charset="0"/>
                <a:ea typeface="ＭＳ Ｐゴシック" charset="0"/>
                <a:cs typeface="ＭＳ Ｐゴシック" charset="0"/>
              </a:rPr>
              <a:t>innovation</a:t>
            </a:r>
            <a:endParaRPr kumimoji="0" lang="fi-FI" sz="14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err="1">
                <a:ln>
                  <a:noFill/>
                </a:ln>
                <a:solidFill>
                  <a:srgbClr val="FFFF00"/>
                </a:solidFill>
                <a:effectLst>
                  <a:glow rad="101600">
                    <a:prstClr val="black">
                      <a:alpha val="77000"/>
                    </a:prstClr>
                  </a:glow>
                </a:effectLst>
                <a:uLnTx/>
                <a:uFillTx/>
                <a:latin typeface="Helvetica Normaali" charset="0"/>
                <a:ea typeface="ＭＳ Ｐゴシック" charset="0"/>
                <a:cs typeface="ＭＳ Ｐゴシック" charset="0"/>
              </a:rPr>
              <a:t>yellow</a:t>
            </a:r>
            <a:r>
              <a:rPr kumimoji="0" lang="fi-FI" sz="1400" b="0" i="0" u="none" strike="noStrike" kern="1200" cap="none" spc="0" normalizeH="0" baseline="0" noProof="0" dirty="0">
                <a:ln>
                  <a:noFill/>
                </a:ln>
                <a:solidFill>
                  <a:prstClr val="black"/>
                </a:solidFill>
                <a:effectLst>
                  <a:glow rad="101600">
                    <a:prstClr val="black">
                      <a:alpha val="77000"/>
                    </a:prstClr>
                  </a:glow>
                </a:effectLst>
                <a:uLnTx/>
                <a:uFillTx/>
                <a:latin typeface="Helvetica Normaali" charset="0"/>
                <a:ea typeface="ＭＳ Ｐゴシック" charset="0"/>
                <a:cs typeface="ＭＳ Ｐゴシック" charset="0"/>
              </a:rPr>
              <a:t> </a:t>
            </a:r>
            <a:r>
              <a:rPr kumimoji="0" lang="fi-FI" sz="14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rPr>
              <a:t>&amp; </a:t>
            </a:r>
            <a:r>
              <a:rPr kumimoji="0" lang="fi-FI" sz="1400" b="0" i="0" u="none" strike="noStrike" kern="1200" cap="none" spc="0" normalizeH="0" baseline="0" noProof="0" dirty="0" err="1">
                <a:ln>
                  <a:noFill/>
                </a:ln>
                <a:solidFill>
                  <a:srgbClr val="FF6FCF"/>
                </a:solidFill>
                <a:effectLst/>
                <a:uLnTx/>
                <a:uFillTx/>
                <a:latin typeface="Helvetica Normaali" charset="0"/>
                <a:ea typeface="ＭＳ Ｐゴシック" charset="0"/>
                <a:cs typeface="ＭＳ Ｐゴシック" charset="0"/>
              </a:rPr>
              <a:t>carnation</a:t>
            </a:r>
            <a:endParaRPr kumimoji="0" lang="fi-FI" sz="1400" b="0" i="0" u="none" strike="noStrike" kern="1200" cap="none" spc="0" normalizeH="0" baseline="0" noProof="0" dirty="0">
              <a:ln>
                <a:noFill/>
              </a:ln>
              <a:solidFill>
                <a:srgbClr val="FF6FCF"/>
              </a:solidFill>
              <a:effectLst/>
              <a:uLnTx/>
              <a:uFillTx/>
              <a:latin typeface="Helvetica Normaali"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rPr>
              <a:t>= </a:t>
            </a:r>
            <a:r>
              <a:rPr kumimoji="0" lang="fi-FI" sz="1400" b="0" i="0" u="none" strike="noStrike" kern="1200" cap="none" spc="0" normalizeH="0" baseline="0" noProof="0" dirty="0" err="1">
                <a:ln>
                  <a:noFill/>
                </a:ln>
                <a:solidFill>
                  <a:prstClr val="black"/>
                </a:solidFill>
                <a:effectLst/>
                <a:uLnTx/>
                <a:uFillTx/>
                <a:latin typeface="Helvetica Normaali" charset="0"/>
                <a:ea typeface="ＭＳ Ｐゴシック" charset="0"/>
                <a:cs typeface="ＭＳ Ｐゴシック" charset="0"/>
              </a:rPr>
              <a:t>closed</a:t>
            </a:r>
            <a:r>
              <a:rPr kumimoji="0" lang="fi-FI" sz="14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rPr>
              <a:t> </a:t>
            </a:r>
            <a:r>
              <a:rPr kumimoji="0" lang="fi-FI" sz="1400" b="0" i="0" u="none" strike="noStrike" kern="1200" cap="none" spc="0" normalizeH="0" baseline="0" noProof="0" dirty="0" err="1">
                <a:ln>
                  <a:noFill/>
                </a:ln>
                <a:solidFill>
                  <a:prstClr val="black"/>
                </a:solidFill>
                <a:effectLst/>
                <a:uLnTx/>
                <a:uFillTx/>
                <a:latin typeface="Helvetica Normaali" charset="0"/>
                <a:ea typeface="ＭＳ Ｐゴシック" charset="0"/>
                <a:cs typeface="ＭＳ Ｐゴシック" charset="0"/>
              </a:rPr>
              <a:t>innovation</a:t>
            </a:r>
            <a:endParaRPr kumimoji="0" lang="fi-FI" sz="14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endParaRPr>
          </a:p>
        </p:txBody>
      </p:sp>
    </p:spTree>
    <p:extLst>
      <p:ext uri="{BB962C8B-B14F-4D97-AF65-F5344CB8AC3E}">
        <p14:creationId xmlns:p14="http://schemas.microsoft.com/office/powerpoint/2010/main" val="35033876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pc="-170" dirty="0"/>
              <a:t>Open </a:t>
            </a:r>
            <a:r>
              <a:rPr lang="fi-FI" spc="-170" dirty="0" err="1"/>
              <a:t>innovation</a:t>
            </a:r>
            <a:r>
              <a:rPr lang="fi-FI" spc="-170" dirty="0"/>
              <a:t> </a:t>
            </a:r>
            <a:r>
              <a:rPr lang="fi-FI" spc="-170" dirty="0" err="1"/>
              <a:t>spaces</a:t>
            </a:r>
            <a:endParaRPr lang="en-US" spc="-170" dirty="0"/>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C2BDBA"/>
                </a:solidFill>
                <a:effectLst/>
                <a:uLnTx/>
                <a:uFillTx/>
                <a:latin typeface="Helvetica Normaali" charset="0"/>
                <a:ea typeface="+mn-ea"/>
                <a:cs typeface="+mn-cs"/>
              </a:rPr>
              <a:t>Alaviite</a:t>
            </a:r>
          </a:p>
        </p:txBody>
      </p:sp>
      <p:sp>
        <p:nvSpPr>
          <p:cNvPr id="5" name="Slide Number Placeholder 4"/>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DDEEDB-25F1-4D3E-800A-9D02EA80302B}" type="slidenum">
              <a:rPr kumimoji="0" lang="fi-FI" sz="1000" b="0" i="0" u="none" strike="noStrike" kern="1200" cap="none" spc="0" normalizeH="0" baseline="0" noProof="0" smtClean="0">
                <a:ln>
                  <a:noFill/>
                </a:ln>
                <a:solidFill>
                  <a:srgbClr val="C2BDBA"/>
                </a:solidFill>
                <a:effectLst/>
                <a:uLnTx/>
                <a:uFillTx/>
                <a:latin typeface="Helvetica Normaali"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47</a:t>
            </a:fld>
            <a:endParaRPr kumimoji="0" lang="fi-FI" sz="1000" b="0" i="0" u="none" strike="noStrike" kern="1200" cap="none" spc="0" normalizeH="0" baseline="0" noProof="0" dirty="0">
              <a:ln>
                <a:noFill/>
              </a:ln>
              <a:solidFill>
                <a:srgbClr val="C2BDBA"/>
              </a:solidFill>
              <a:effectLst/>
              <a:uLnTx/>
              <a:uFillTx/>
              <a:latin typeface="Helvetica Normaali" charset="0"/>
              <a:ea typeface="+mn-ea"/>
              <a:cs typeface="+mn-cs"/>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504" y="843558"/>
            <a:ext cx="6912768" cy="3888432"/>
          </a:xfrm>
          <a:prstGeom prst="rect">
            <a:avLst/>
          </a:prstGeom>
        </p:spPr>
      </p:pic>
      <p:pic>
        <p:nvPicPr>
          <p:cNvPr id="6" name="Picture 5" descr="Aalto_EN_13_BLACK_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9492" y="-4986"/>
            <a:ext cx="1923327" cy="902322"/>
          </a:xfrm>
          <a:prstGeom prst="rect">
            <a:avLst/>
          </a:prstGeom>
        </p:spPr>
      </p:pic>
      <p:sp>
        <p:nvSpPr>
          <p:cNvPr id="7" name="TextBox 6"/>
          <p:cNvSpPr txBox="1"/>
          <p:nvPr/>
        </p:nvSpPr>
        <p:spPr>
          <a:xfrm>
            <a:off x="7312758" y="1470028"/>
            <a:ext cx="2304256" cy="107721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err="1">
                <a:ln>
                  <a:noFill/>
                </a:ln>
                <a:solidFill>
                  <a:srgbClr val="800080"/>
                </a:solidFill>
                <a:effectLst/>
                <a:uLnTx/>
                <a:uFillTx/>
                <a:latin typeface="Helvetica Normaali" charset="0"/>
                <a:ea typeface="ＭＳ Ｐゴシック" charset="0"/>
                <a:cs typeface="ＭＳ Ｐゴシック" charset="0"/>
              </a:rPr>
              <a:t>purple</a:t>
            </a:r>
            <a:r>
              <a:rPr kumimoji="0" lang="fi-FI" sz="1400" b="0" i="0" u="none" strike="noStrike" kern="1200" cap="none" spc="0" normalizeH="0" baseline="0" noProof="0" dirty="0">
                <a:ln>
                  <a:noFill/>
                </a:ln>
                <a:solidFill>
                  <a:srgbClr val="800080"/>
                </a:solidFill>
                <a:effectLst/>
                <a:uLnTx/>
                <a:uFillTx/>
                <a:latin typeface="Helvetica Normaali" charset="0"/>
                <a:ea typeface="ＭＳ Ｐゴシック" charset="0"/>
                <a:cs typeface="ＭＳ Ｐゴシック" charset="0"/>
              </a:rPr>
              <a:t> </a:t>
            </a:r>
            <a:r>
              <a:rPr kumimoji="0" lang="fi-FI" sz="14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rPr>
              <a:t>&amp; </a:t>
            </a:r>
            <a:r>
              <a:rPr kumimoji="0" lang="fi-FI" sz="1400" b="0" i="0" u="none" strike="noStrike" kern="1200" cap="none" spc="0" normalizeH="0" baseline="0" noProof="0" dirty="0" err="1">
                <a:ln>
                  <a:noFill/>
                </a:ln>
                <a:solidFill>
                  <a:srgbClr val="3BDA78"/>
                </a:solidFill>
                <a:effectLst/>
                <a:uLnTx/>
                <a:uFillTx/>
                <a:latin typeface="Helvetica Normaali" charset="0"/>
                <a:ea typeface="ＭＳ Ｐゴシック" charset="0"/>
                <a:cs typeface="ＭＳ Ｐゴシック" charset="0"/>
              </a:rPr>
              <a:t>green</a:t>
            </a:r>
            <a:endParaRPr kumimoji="0" lang="fi-FI" sz="1400" b="0" i="0" u="none" strike="noStrike" kern="1200" cap="none" spc="0" normalizeH="0" baseline="0" noProof="0" dirty="0">
              <a:ln>
                <a:noFill/>
              </a:ln>
              <a:solidFill>
                <a:srgbClr val="3BDA78"/>
              </a:solidFill>
              <a:effectLst/>
              <a:uLnTx/>
              <a:uFillTx/>
              <a:latin typeface="Helvetica Normaali"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rPr>
              <a:t>= open </a:t>
            </a:r>
            <a:r>
              <a:rPr kumimoji="0" lang="fi-FI" sz="1400" b="0" i="0" u="none" strike="noStrike" kern="1200" cap="none" spc="0" normalizeH="0" baseline="0" noProof="0" dirty="0" err="1">
                <a:ln>
                  <a:noFill/>
                </a:ln>
                <a:solidFill>
                  <a:prstClr val="black"/>
                </a:solidFill>
                <a:effectLst/>
                <a:uLnTx/>
                <a:uFillTx/>
                <a:latin typeface="Helvetica Normaali" charset="0"/>
                <a:ea typeface="ＭＳ Ｐゴシック" charset="0"/>
                <a:cs typeface="ＭＳ Ｐゴシック" charset="0"/>
              </a:rPr>
              <a:t>innovation</a:t>
            </a:r>
            <a:endParaRPr kumimoji="0" lang="fi-FI" sz="14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err="1">
                <a:ln>
                  <a:noFill/>
                </a:ln>
                <a:solidFill>
                  <a:srgbClr val="FFFF00"/>
                </a:solidFill>
                <a:effectLst>
                  <a:glow rad="101600">
                    <a:prstClr val="black">
                      <a:alpha val="77000"/>
                    </a:prstClr>
                  </a:glow>
                </a:effectLst>
                <a:uLnTx/>
                <a:uFillTx/>
                <a:latin typeface="Helvetica Normaali" charset="0"/>
                <a:ea typeface="ＭＳ Ｐゴシック" charset="0"/>
                <a:cs typeface="ＭＳ Ｐゴシック" charset="0"/>
              </a:rPr>
              <a:t>yellow</a:t>
            </a:r>
            <a:r>
              <a:rPr kumimoji="0" lang="fi-FI" sz="1400" b="0" i="0" u="none" strike="noStrike" kern="1200" cap="none" spc="0" normalizeH="0" baseline="0" noProof="0" dirty="0">
                <a:ln>
                  <a:noFill/>
                </a:ln>
                <a:solidFill>
                  <a:prstClr val="black"/>
                </a:solidFill>
                <a:effectLst>
                  <a:glow rad="101600">
                    <a:prstClr val="black">
                      <a:alpha val="77000"/>
                    </a:prstClr>
                  </a:glow>
                </a:effectLst>
                <a:uLnTx/>
                <a:uFillTx/>
                <a:latin typeface="Helvetica Normaali" charset="0"/>
                <a:ea typeface="ＭＳ Ｐゴシック" charset="0"/>
                <a:cs typeface="ＭＳ Ｐゴシック" charset="0"/>
              </a:rPr>
              <a:t> </a:t>
            </a:r>
            <a:r>
              <a:rPr kumimoji="0" lang="fi-FI" sz="14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rPr>
              <a:t>&amp; </a:t>
            </a:r>
            <a:r>
              <a:rPr kumimoji="0" lang="fi-FI" sz="1400" b="0" i="0" u="none" strike="noStrike" kern="1200" cap="none" spc="0" normalizeH="0" baseline="0" noProof="0" dirty="0" err="1">
                <a:ln>
                  <a:noFill/>
                </a:ln>
                <a:solidFill>
                  <a:srgbClr val="FF6FCF"/>
                </a:solidFill>
                <a:effectLst/>
                <a:uLnTx/>
                <a:uFillTx/>
                <a:latin typeface="Helvetica Normaali" charset="0"/>
                <a:ea typeface="ＭＳ Ｐゴシック" charset="0"/>
                <a:cs typeface="ＭＳ Ｐゴシック" charset="0"/>
              </a:rPr>
              <a:t>carnation</a:t>
            </a:r>
            <a:endParaRPr kumimoji="0" lang="fi-FI" sz="1400" b="0" i="0" u="none" strike="noStrike" kern="1200" cap="none" spc="0" normalizeH="0" baseline="0" noProof="0" dirty="0">
              <a:ln>
                <a:noFill/>
              </a:ln>
              <a:solidFill>
                <a:srgbClr val="FF6FCF"/>
              </a:solidFill>
              <a:effectLst/>
              <a:uLnTx/>
              <a:uFillTx/>
              <a:latin typeface="Helvetica Normaali"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rPr>
              <a:t>= </a:t>
            </a:r>
            <a:r>
              <a:rPr kumimoji="0" lang="fi-FI" sz="1400" b="0" i="0" u="none" strike="noStrike" kern="1200" cap="none" spc="0" normalizeH="0" baseline="0" noProof="0" dirty="0" err="1">
                <a:ln>
                  <a:noFill/>
                </a:ln>
                <a:solidFill>
                  <a:prstClr val="black"/>
                </a:solidFill>
                <a:effectLst/>
                <a:uLnTx/>
                <a:uFillTx/>
                <a:latin typeface="Helvetica Normaali" charset="0"/>
                <a:ea typeface="ＭＳ Ｐゴシック" charset="0"/>
                <a:cs typeface="ＭＳ Ｐゴシック" charset="0"/>
              </a:rPr>
              <a:t>closed</a:t>
            </a:r>
            <a:r>
              <a:rPr kumimoji="0" lang="fi-FI" sz="14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rPr>
              <a:t> </a:t>
            </a:r>
            <a:r>
              <a:rPr kumimoji="0" lang="fi-FI" sz="1400" b="0" i="0" u="none" strike="noStrike" kern="1200" cap="none" spc="0" normalizeH="0" baseline="0" noProof="0" dirty="0" err="1">
                <a:ln>
                  <a:noFill/>
                </a:ln>
                <a:solidFill>
                  <a:prstClr val="black"/>
                </a:solidFill>
                <a:effectLst/>
                <a:uLnTx/>
                <a:uFillTx/>
                <a:latin typeface="Helvetica Normaali" charset="0"/>
                <a:ea typeface="ＭＳ Ｐゴシック" charset="0"/>
                <a:cs typeface="ＭＳ Ｐゴシック" charset="0"/>
              </a:rPr>
              <a:t>innovation</a:t>
            </a:r>
            <a:endParaRPr kumimoji="0" lang="fi-FI" sz="14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endParaRPr>
          </a:p>
        </p:txBody>
      </p:sp>
      <p:sp>
        <p:nvSpPr>
          <p:cNvPr id="8" name="Tekstiruutu 7"/>
          <p:cNvSpPr txBox="1"/>
          <p:nvPr/>
        </p:nvSpPr>
        <p:spPr>
          <a:xfrm rot="20614887">
            <a:off x="7135110" y="3404210"/>
            <a:ext cx="1727365" cy="461665"/>
          </a:xfrm>
          <a:prstGeom prst="rect">
            <a:avLst/>
          </a:prstGeom>
          <a:noFill/>
        </p:spPr>
        <p:txBody>
          <a:bodyPr wrap="square" lIns="0" tIns="0" rIns="0" bIns="0" rtlCol="0">
            <a:spAutoFit/>
          </a:bodyPr>
          <a:lstStyle/>
          <a:p>
            <a:pPr marL="0" marR="0" lvl="0" indent="0" algn="l" defTabSz="457200" rtl="0" eaLnBrk="1" fontAlgn="auto" latinLnBrk="0" hangingPunct="1">
              <a:lnSpc>
                <a:spcPts val="940"/>
              </a:lnSpc>
              <a:spcBef>
                <a:spcPts val="0"/>
              </a:spcBef>
              <a:spcAft>
                <a:spcPts val="0"/>
              </a:spcAft>
              <a:buClrTx/>
              <a:buSzTx/>
              <a:buFontTx/>
              <a:buNone/>
              <a:tabLst/>
              <a:defRPr/>
            </a:pPr>
            <a:r>
              <a:rPr kumimoji="0" lang="fi-FI" sz="800" b="1" i="0" u="none" strike="noStrike" kern="1200" cap="none" spc="0" normalizeH="0" baseline="0" noProof="0" dirty="0">
                <a:ln>
                  <a:noFill/>
                </a:ln>
                <a:solidFill>
                  <a:srgbClr val="007935">
                    <a:lumMod val="60000"/>
                    <a:lumOff val="40000"/>
                  </a:srgbClr>
                </a:solidFill>
                <a:effectLst/>
                <a:uLnTx/>
                <a:uFillTx/>
                <a:latin typeface="Arial"/>
                <a:ea typeface="+mn-ea"/>
                <a:cs typeface="+mn-cs"/>
              </a:rPr>
              <a:t>PRELIMINARY SKETCH </a:t>
            </a:r>
            <a:r>
              <a:rPr kumimoji="0" lang="mr-IN" sz="800" b="1" i="0" u="none" strike="noStrike" kern="1200" cap="none" spc="0" normalizeH="0" baseline="0" noProof="0" dirty="0">
                <a:ln>
                  <a:noFill/>
                </a:ln>
                <a:solidFill>
                  <a:srgbClr val="007935">
                    <a:lumMod val="60000"/>
                    <a:lumOff val="40000"/>
                  </a:srgbClr>
                </a:solidFill>
                <a:effectLst/>
                <a:uLnTx/>
                <a:uFillTx/>
                <a:latin typeface="Arial"/>
                <a:ea typeface="+mn-ea"/>
                <a:cs typeface="Mangal" panose="02040503050203030202" pitchFamily="18" charset="0"/>
              </a:rPr>
              <a:t>–</a:t>
            </a:r>
            <a:r>
              <a:rPr kumimoji="0" lang="fi-FI" sz="800" b="1" i="0" u="none" strike="noStrike" kern="1200" cap="none" spc="0" normalizeH="0" baseline="0" noProof="0" dirty="0">
                <a:ln>
                  <a:noFill/>
                </a:ln>
                <a:solidFill>
                  <a:srgbClr val="007935">
                    <a:lumMod val="60000"/>
                    <a:lumOff val="40000"/>
                  </a:srgbClr>
                </a:solidFill>
                <a:effectLst/>
                <a:uLnTx/>
                <a:uFillTx/>
                <a:latin typeface="Arial"/>
                <a:ea typeface="+mn-ea"/>
                <a:cs typeface="+mn-cs"/>
              </a:rPr>
              <a:t> NOT DECIDED </a:t>
            </a:r>
            <a:r>
              <a:rPr kumimoji="0" lang="mr-IN" sz="800" b="1" i="0" u="none" strike="noStrike" kern="1200" cap="none" spc="0" normalizeH="0" baseline="0" noProof="0" dirty="0">
                <a:ln>
                  <a:noFill/>
                </a:ln>
                <a:solidFill>
                  <a:srgbClr val="007935">
                    <a:lumMod val="60000"/>
                    <a:lumOff val="40000"/>
                  </a:srgbClr>
                </a:solidFill>
                <a:effectLst/>
                <a:uLnTx/>
                <a:uFillTx/>
                <a:latin typeface="Arial"/>
                <a:ea typeface="+mn-ea"/>
                <a:cs typeface="Mangal" panose="02040503050203030202" pitchFamily="18" charset="0"/>
              </a:rPr>
              <a:t>–</a:t>
            </a:r>
            <a:r>
              <a:rPr kumimoji="0" lang="fi-FI" sz="800" b="1" i="0" u="none" strike="noStrike" kern="1200" cap="none" spc="0" normalizeH="0" baseline="0" noProof="0" dirty="0">
                <a:ln>
                  <a:noFill/>
                </a:ln>
                <a:solidFill>
                  <a:srgbClr val="007935">
                    <a:lumMod val="60000"/>
                    <a:lumOff val="40000"/>
                  </a:srgbClr>
                </a:solidFill>
                <a:effectLst/>
                <a:uLnTx/>
                <a:uFillTx/>
                <a:latin typeface="Arial"/>
                <a:ea typeface="+mn-ea"/>
                <a:cs typeface="+mn-cs"/>
              </a:rPr>
              <a:t> UNDER PROVISION </a:t>
            </a:r>
            <a:r>
              <a:rPr kumimoji="0" lang="mr-IN" sz="800" b="1" i="0" u="none" strike="noStrike" kern="1200" cap="none" spc="0" normalizeH="0" baseline="0" noProof="0" dirty="0">
                <a:ln>
                  <a:noFill/>
                </a:ln>
                <a:solidFill>
                  <a:srgbClr val="007935">
                    <a:lumMod val="60000"/>
                    <a:lumOff val="40000"/>
                  </a:srgbClr>
                </a:solidFill>
                <a:effectLst/>
                <a:uLnTx/>
                <a:uFillTx/>
                <a:latin typeface="Arial"/>
                <a:ea typeface="+mn-ea"/>
                <a:cs typeface="Mangal" panose="02040503050203030202" pitchFamily="18" charset="0"/>
              </a:rPr>
              <a:t>–</a:t>
            </a:r>
            <a:r>
              <a:rPr kumimoji="0" lang="fi-FI" sz="800" b="1" i="0" u="none" strike="noStrike" kern="1200" cap="none" spc="0" normalizeH="0" baseline="0" noProof="0" dirty="0">
                <a:ln>
                  <a:noFill/>
                </a:ln>
                <a:solidFill>
                  <a:srgbClr val="007935">
                    <a:lumMod val="60000"/>
                    <a:lumOff val="40000"/>
                  </a:srgbClr>
                </a:solidFill>
                <a:effectLst/>
                <a:uLnTx/>
                <a:uFillTx/>
                <a:latin typeface="Arial"/>
                <a:ea typeface="+mn-ea"/>
                <a:cs typeface="+mn-cs"/>
              </a:rPr>
              <a:t> ARTISTIC VISION OF POSSIBILITIES</a:t>
            </a:r>
          </a:p>
        </p:txBody>
      </p:sp>
    </p:spTree>
    <p:extLst>
      <p:ext uri="{BB962C8B-B14F-4D97-AF65-F5344CB8AC3E}">
        <p14:creationId xmlns:p14="http://schemas.microsoft.com/office/powerpoint/2010/main" val="22861402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4320" y="1809808"/>
            <a:ext cx="7975385" cy="2009775"/>
          </a:xfrm>
        </p:spPr>
        <p:txBody>
          <a:bodyPr/>
          <a:lstStyle/>
          <a:p>
            <a:br>
              <a:rPr lang="en-US" sz="6600" dirty="0"/>
            </a:br>
            <a:br>
              <a:rPr lang="en-US" sz="6600" dirty="0"/>
            </a:br>
            <a:br>
              <a:rPr lang="en-US" sz="6600" dirty="0"/>
            </a:br>
            <a:r>
              <a:rPr lang="en-US" sz="6600" dirty="0"/>
              <a:t>Spaces for Sharing, Diversity and Encounters </a:t>
            </a:r>
            <a:endParaRPr lang="en-US" sz="6600" b="0" i="1" dirty="0">
              <a:solidFill>
                <a:schemeClr val="bg1">
                  <a:lumMod val="65000"/>
                </a:schemeClr>
              </a:solidFill>
            </a:endParaRPr>
          </a:p>
        </p:txBody>
      </p:sp>
      <p:sp>
        <p:nvSpPr>
          <p:cNvPr id="3" name="Subtitle 2"/>
          <p:cNvSpPr>
            <a:spLocks noGrp="1"/>
          </p:cNvSpPr>
          <p:nvPr>
            <p:ph type="subTitle" idx="1"/>
          </p:nvPr>
        </p:nvSpPr>
        <p:spPr>
          <a:xfrm>
            <a:off x="584340" y="4316377"/>
            <a:ext cx="5379423" cy="594000"/>
          </a:xfrm>
        </p:spPr>
        <p:txBody>
          <a:bodyPr/>
          <a:lstStyle/>
          <a:p>
            <a:r>
              <a:rPr lang="en-US" dirty="0">
                <a:solidFill>
                  <a:srgbClr val="7F7F7F"/>
                </a:solidFill>
              </a:rPr>
              <a:t>Aalto University´s Spatial Guidelines 2016</a:t>
            </a:r>
          </a:p>
          <a:p>
            <a:r>
              <a:rPr lang="en-US" dirty="0">
                <a:solidFill>
                  <a:srgbClr val="7F7F7F"/>
                </a:solidFill>
              </a:rPr>
              <a:t>ACRE 17.5.2016</a:t>
            </a:r>
          </a:p>
        </p:txBody>
      </p:sp>
    </p:spTree>
    <p:extLst>
      <p:ext uri="{BB962C8B-B14F-4D97-AF65-F5344CB8AC3E}">
        <p14:creationId xmlns:p14="http://schemas.microsoft.com/office/powerpoint/2010/main" val="6377874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Oval 4"/>
          <p:cNvSpPr/>
          <p:nvPr/>
        </p:nvSpPr>
        <p:spPr>
          <a:xfrm>
            <a:off x="705101" y="1754776"/>
            <a:ext cx="2165100" cy="1609725"/>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Normaali" charset="0"/>
              <a:ea typeface="+mn-ea"/>
              <a:cs typeface="+mn-cs"/>
            </a:endParaRPr>
          </a:p>
        </p:txBody>
      </p:sp>
      <p:sp>
        <p:nvSpPr>
          <p:cNvPr id="6" name="Oval 5"/>
          <p:cNvSpPr/>
          <p:nvPr/>
        </p:nvSpPr>
        <p:spPr>
          <a:xfrm>
            <a:off x="3321301" y="1754776"/>
            <a:ext cx="2165100" cy="160972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Normaali" charset="0"/>
              <a:ea typeface="+mn-ea"/>
              <a:cs typeface="+mn-cs"/>
            </a:endParaRPr>
          </a:p>
        </p:txBody>
      </p:sp>
      <p:sp>
        <p:nvSpPr>
          <p:cNvPr id="7" name="Title 1"/>
          <p:cNvSpPr txBox="1">
            <a:spLocks/>
          </p:cNvSpPr>
          <p:nvPr/>
        </p:nvSpPr>
        <p:spPr>
          <a:xfrm>
            <a:off x="3402903" y="2266852"/>
            <a:ext cx="1956498" cy="547463"/>
          </a:xfrm>
          <a:prstGeom prst="rect">
            <a:avLst/>
          </a:prstGeom>
        </p:spPr>
        <p:txBody>
          <a:bodyPr lIns="0" tIns="0" rIns="0" bIns="0" anchor="t" anchorCtr="0">
            <a:noAutofit/>
          </a:bodyPr>
          <a:lstStyle>
            <a:lvl1pPr algn="l" defTabSz="457200" rtl="0" eaLnBrk="1" fontAlgn="base" hangingPunct="1">
              <a:lnSpc>
                <a:spcPct val="85000"/>
              </a:lnSpc>
              <a:spcBef>
                <a:spcPct val="0"/>
              </a:spcBef>
              <a:spcAft>
                <a:spcPct val="0"/>
              </a:spcAft>
              <a:defRPr sz="3600" b="1" kern="1200" spc="-100">
                <a:solidFill>
                  <a:srgbClr val="0065BD"/>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AU" sz="2400" b="1" i="1" u="none" strike="noStrike" kern="1200" cap="none" spc="-100" normalizeH="0" baseline="0" noProof="0" dirty="0">
                <a:ln>
                  <a:noFill/>
                </a:ln>
                <a:solidFill>
                  <a:prstClr val="black"/>
                </a:solidFill>
                <a:effectLst/>
                <a:uLnTx/>
                <a:uFillTx/>
                <a:latin typeface="Georgia"/>
                <a:ea typeface="ＭＳ Ｐゴシック" charset="0"/>
                <a:cs typeface="Georgia"/>
              </a:rPr>
              <a:t>- 100 000  m2</a:t>
            </a:r>
          </a:p>
        </p:txBody>
      </p:sp>
      <p:sp>
        <p:nvSpPr>
          <p:cNvPr id="8" name="Title 1"/>
          <p:cNvSpPr txBox="1">
            <a:spLocks/>
          </p:cNvSpPr>
          <p:nvPr/>
        </p:nvSpPr>
        <p:spPr>
          <a:xfrm>
            <a:off x="786727" y="1995615"/>
            <a:ext cx="1964969" cy="1089939"/>
          </a:xfrm>
          <a:prstGeom prst="rect">
            <a:avLst/>
          </a:prstGeom>
        </p:spPr>
        <p:txBody>
          <a:bodyPr lIns="0" tIns="0" rIns="0" bIns="0" anchor="t" anchorCtr="0">
            <a:noAutofit/>
          </a:bodyPr>
          <a:lstStyle>
            <a:lvl1pPr algn="l" defTabSz="457200" rtl="0" eaLnBrk="1" fontAlgn="base" hangingPunct="1">
              <a:lnSpc>
                <a:spcPct val="85000"/>
              </a:lnSpc>
              <a:spcBef>
                <a:spcPct val="0"/>
              </a:spcBef>
              <a:spcAft>
                <a:spcPct val="0"/>
              </a:spcAft>
              <a:defRPr sz="3600" b="1" kern="1200" spc="-100">
                <a:solidFill>
                  <a:srgbClr val="0065BD"/>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AU" sz="2400" b="1" i="1" u="none" strike="noStrike" kern="1200" cap="none" spc="-100" normalizeH="0" baseline="0" noProof="0">
                <a:ln>
                  <a:noFill/>
                </a:ln>
                <a:solidFill>
                  <a:prstClr val="black"/>
                </a:solidFill>
                <a:effectLst/>
                <a:uLnTx/>
                <a:uFillTx/>
                <a:latin typeface="Georgia"/>
                <a:ea typeface="ＭＳ Ｐゴシック" charset="0"/>
                <a:cs typeface="Georgia"/>
              </a:rPr>
              <a:t>Aalto´s    Renewed Strategy</a:t>
            </a:r>
            <a:endParaRPr kumimoji="0" lang="en-AU" sz="2400" b="1" i="1" u="none" strike="noStrike" kern="1200" cap="none" spc="-100" normalizeH="0" baseline="0" noProof="0" dirty="0">
              <a:ln>
                <a:noFill/>
              </a:ln>
              <a:solidFill>
                <a:prstClr val="black"/>
              </a:solidFill>
              <a:effectLst/>
              <a:uLnTx/>
              <a:uFillTx/>
              <a:latin typeface="Georgia"/>
              <a:ea typeface="ＭＳ Ｐゴシック" charset="0"/>
              <a:cs typeface="Georgia"/>
            </a:endParaRPr>
          </a:p>
        </p:txBody>
      </p:sp>
      <p:sp>
        <p:nvSpPr>
          <p:cNvPr id="9" name="Oval 8"/>
          <p:cNvSpPr/>
          <p:nvPr/>
        </p:nvSpPr>
        <p:spPr>
          <a:xfrm>
            <a:off x="6001001" y="1735723"/>
            <a:ext cx="2165100" cy="160972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Normaali" charset="0"/>
              <a:ea typeface="+mn-ea"/>
              <a:cs typeface="+mn-cs"/>
            </a:endParaRPr>
          </a:p>
        </p:txBody>
      </p:sp>
      <p:sp>
        <p:nvSpPr>
          <p:cNvPr id="10" name="Title 1"/>
          <p:cNvSpPr txBox="1">
            <a:spLocks/>
          </p:cNvSpPr>
          <p:nvPr/>
        </p:nvSpPr>
        <p:spPr>
          <a:xfrm>
            <a:off x="6082602" y="2376250"/>
            <a:ext cx="1964969" cy="1089939"/>
          </a:xfrm>
          <a:prstGeom prst="rect">
            <a:avLst/>
          </a:prstGeom>
        </p:spPr>
        <p:txBody>
          <a:bodyPr lIns="0" tIns="0" rIns="0" bIns="0" anchor="t" anchorCtr="0">
            <a:noAutofit/>
          </a:bodyPr>
          <a:lstStyle>
            <a:lvl1pPr algn="l" defTabSz="457200" rtl="0" eaLnBrk="1" fontAlgn="base" hangingPunct="1">
              <a:lnSpc>
                <a:spcPct val="85000"/>
              </a:lnSpc>
              <a:spcBef>
                <a:spcPct val="0"/>
              </a:spcBef>
              <a:spcAft>
                <a:spcPct val="0"/>
              </a:spcAft>
              <a:defRPr sz="3600" b="1" kern="1200" spc="-100">
                <a:solidFill>
                  <a:srgbClr val="0065BD"/>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AU" sz="2400" b="1" i="1" u="none" strike="noStrike" kern="1200" cap="none" spc="-100" normalizeH="0" baseline="0" noProof="0" dirty="0">
                <a:ln>
                  <a:noFill/>
                </a:ln>
                <a:solidFill>
                  <a:prstClr val="black"/>
                </a:solidFill>
                <a:effectLst/>
                <a:uLnTx/>
                <a:uFillTx/>
                <a:latin typeface="Georgia"/>
                <a:ea typeface="ＭＳ Ｐゴシック" charset="0"/>
                <a:cs typeface="Georgia"/>
              </a:rPr>
              <a:t>- 18 MEUR</a:t>
            </a:r>
          </a:p>
        </p:txBody>
      </p:sp>
      <p:sp>
        <p:nvSpPr>
          <p:cNvPr id="3" name="Title 2"/>
          <p:cNvSpPr>
            <a:spLocks noGrp="1"/>
          </p:cNvSpPr>
          <p:nvPr>
            <p:ph type="ctrTitle"/>
          </p:nvPr>
        </p:nvSpPr>
        <p:spPr>
          <a:xfrm>
            <a:off x="540023" y="457200"/>
            <a:ext cx="8085599" cy="896848"/>
          </a:xfrm>
        </p:spPr>
        <p:txBody>
          <a:bodyPr/>
          <a:lstStyle/>
          <a:p>
            <a:r>
              <a:rPr lang="en-US" dirty="0"/>
              <a:t>Framework for Space Guidelines</a:t>
            </a:r>
          </a:p>
        </p:txBody>
      </p:sp>
    </p:spTree>
    <p:extLst>
      <p:ext uri="{BB962C8B-B14F-4D97-AF65-F5344CB8AC3E}">
        <p14:creationId xmlns:p14="http://schemas.microsoft.com/office/powerpoint/2010/main" val="35186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dirty="0" err="1"/>
              <a:t>University</a:t>
            </a:r>
            <a:r>
              <a:rPr lang="fi-FI" dirty="0"/>
              <a:t> </a:t>
            </a:r>
            <a:r>
              <a:rPr lang="fi-FI" dirty="0" err="1"/>
              <a:t>strategy</a:t>
            </a:r>
            <a:endParaRPr lang="en-US" dirty="0"/>
          </a:p>
        </p:txBody>
      </p:sp>
      <p:sp>
        <p:nvSpPr>
          <p:cNvPr id="5" name="Underrubrik 4">
            <a:extLst>
              <a:ext uri="{FF2B5EF4-FFF2-40B4-BE49-F238E27FC236}">
                <a16:creationId xmlns:a16="http://schemas.microsoft.com/office/drawing/2014/main" id="{8C5917F6-139E-E046-B69A-110FDC09779E}"/>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3918393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325" y="361950"/>
            <a:ext cx="8085599" cy="896848"/>
          </a:xfrm>
        </p:spPr>
        <p:txBody>
          <a:bodyPr/>
          <a:lstStyle/>
          <a:p>
            <a:r>
              <a:rPr lang="en-US" dirty="0"/>
              <a:t>Three Key Words</a:t>
            </a:r>
          </a:p>
        </p:txBody>
      </p:sp>
      <p:sp>
        <p:nvSpPr>
          <p:cNvPr id="3" name="Content Placeholder 2"/>
          <p:cNvSpPr>
            <a:spLocks noGrp="1"/>
          </p:cNvSpPr>
          <p:nvPr>
            <p:ph sz="quarter" idx="14"/>
          </p:nvPr>
        </p:nvSpPr>
        <p:spPr/>
        <p:txBody>
          <a:bodyPr/>
          <a:lstStyle/>
          <a:p>
            <a:pPr>
              <a:lnSpc>
                <a:spcPct val="100000"/>
              </a:lnSpc>
            </a:pPr>
            <a:r>
              <a:rPr lang="en-US" sz="2000" b="0" dirty="0">
                <a:solidFill>
                  <a:schemeClr val="bg1">
                    <a:lumMod val="65000"/>
                  </a:schemeClr>
                </a:solidFill>
              </a:rPr>
              <a:t>37% of excessive space </a:t>
            </a:r>
          </a:p>
          <a:p>
            <a:pPr>
              <a:lnSpc>
                <a:spcPct val="100000"/>
              </a:lnSpc>
            </a:pPr>
            <a:r>
              <a:rPr lang="en-US" sz="2000" b="0" dirty="0">
                <a:solidFill>
                  <a:schemeClr val="bg1">
                    <a:lumMod val="65000"/>
                  </a:schemeClr>
                </a:solidFill>
              </a:rPr>
              <a:t>Occupancy only 18-30%</a:t>
            </a:r>
          </a:p>
          <a:p>
            <a:pPr>
              <a:lnSpc>
                <a:spcPct val="100000"/>
              </a:lnSpc>
            </a:pPr>
            <a:r>
              <a:rPr lang="en-US" sz="2000" b="0" dirty="0">
                <a:solidFill>
                  <a:schemeClr val="bg1">
                    <a:lumMod val="65000"/>
                  </a:schemeClr>
                </a:solidFill>
              </a:rPr>
              <a:t>Old structures and spaces </a:t>
            </a:r>
          </a:p>
          <a:p>
            <a:pPr>
              <a:lnSpc>
                <a:spcPct val="100000"/>
              </a:lnSpc>
            </a:pPr>
            <a:r>
              <a:rPr lang="en-US" sz="2000" b="0" dirty="0">
                <a:solidFill>
                  <a:schemeClr val="bg1">
                    <a:lumMod val="65000"/>
                  </a:schemeClr>
                </a:solidFill>
              </a:rPr>
              <a:t>New ways of working and learning</a:t>
            </a:r>
          </a:p>
          <a:p>
            <a:pPr>
              <a:lnSpc>
                <a:spcPct val="100000"/>
              </a:lnSpc>
            </a:pPr>
            <a:r>
              <a:rPr lang="en-US" sz="2000" b="0" dirty="0">
                <a:solidFill>
                  <a:schemeClr val="bg1">
                    <a:lumMod val="65000"/>
                  </a:schemeClr>
                </a:solidFill>
              </a:rPr>
              <a:t>Innovations and new ideas </a:t>
            </a:r>
          </a:p>
          <a:p>
            <a:pPr>
              <a:lnSpc>
                <a:spcPct val="100000"/>
              </a:lnSpc>
            </a:pPr>
            <a:r>
              <a:rPr lang="en-US" sz="2000" b="0" dirty="0">
                <a:solidFill>
                  <a:schemeClr val="bg1">
                    <a:lumMod val="65000"/>
                  </a:schemeClr>
                </a:solidFill>
              </a:rPr>
              <a:t>Crossing borders</a:t>
            </a:r>
          </a:p>
          <a:p>
            <a:pPr>
              <a:lnSpc>
                <a:spcPct val="100000"/>
              </a:lnSpc>
            </a:pPr>
            <a:r>
              <a:rPr lang="en-US" sz="2000" b="0" dirty="0">
                <a:solidFill>
                  <a:schemeClr val="bg1">
                    <a:lumMod val="65000"/>
                  </a:schemeClr>
                </a:solidFill>
              </a:rPr>
              <a:t>Partnerships</a:t>
            </a:r>
          </a:p>
          <a:p>
            <a:pPr>
              <a:lnSpc>
                <a:spcPct val="100000"/>
              </a:lnSpc>
            </a:pPr>
            <a:r>
              <a:rPr lang="en-US" sz="2000" b="0" dirty="0">
                <a:solidFill>
                  <a:schemeClr val="bg1">
                    <a:lumMod val="65000"/>
                  </a:schemeClr>
                </a:solidFill>
              </a:rPr>
              <a:t>Sustainability</a:t>
            </a:r>
          </a:p>
        </p:txBody>
      </p:sp>
      <p:sp>
        <p:nvSpPr>
          <p:cNvPr id="4" name="Content Placeholder 3"/>
          <p:cNvSpPr>
            <a:spLocks noGrp="1"/>
          </p:cNvSpPr>
          <p:nvPr>
            <p:ph sz="quarter" idx="18"/>
          </p:nvPr>
        </p:nvSpPr>
        <p:spPr>
          <a:xfrm>
            <a:off x="4777222" y="1264260"/>
            <a:ext cx="3988079" cy="2873668"/>
          </a:xfrm>
        </p:spPr>
        <p:txBody>
          <a:bodyPr/>
          <a:lstStyle/>
          <a:p>
            <a:pPr>
              <a:lnSpc>
                <a:spcPct val="90000"/>
              </a:lnSpc>
            </a:pPr>
            <a:r>
              <a:rPr lang="en-US" sz="3600" i="1" dirty="0">
                <a:solidFill>
                  <a:srgbClr val="FF0000"/>
                </a:solidFill>
                <a:latin typeface="Georgia"/>
                <a:cs typeface="Georgia"/>
              </a:rPr>
              <a:t>Sharing</a:t>
            </a:r>
          </a:p>
          <a:p>
            <a:pPr>
              <a:lnSpc>
                <a:spcPct val="90000"/>
              </a:lnSpc>
            </a:pPr>
            <a:endParaRPr lang="en-US" sz="3600" i="1" dirty="0">
              <a:solidFill>
                <a:srgbClr val="FF0000"/>
              </a:solidFill>
              <a:latin typeface="Georgia"/>
              <a:cs typeface="Georgia"/>
            </a:endParaRPr>
          </a:p>
          <a:p>
            <a:pPr>
              <a:lnSpc>
                <a:spcPct val="90000"/>
              </a:lnSpc>
            </a:pPr>
            <a:r>
              <a:rPr lang="en-US" sz="3600" i="1" dirty="0">
                <a:solidFill>
                  <a:srgbClr val="FF0000"/>
                </a:solidFill>
                <a:latin typeface="Georgia"/>
                <a:cs typeface="Georgia"/>
              </a:rPr>
              <a:t>Diversity</a:t>
            </a:r>
          </a:p>
          <a:p>
            <a:pPr>
              <a:lnSpc>
                <a:spcPct val="90000"/>
              </a:lnSpc>
            </a:pPr>
            <a:endParaRPr lang="en-US" sz="3600" i="1" dirty="0">
              <a:solidFill>
                <a:srgbClr val="FF0000"/>
              </a:solidFill>
              <a:latin typeface="Georgia"/>
              <a:cs typeface="Georgia"/>
            </a:endParaRPr>
          </a:p>
          <a:p>
            <a:pPr>
              <a:lnSpc>
                <a:spcPct val="90000"/>
              </a:lnSpc>
            </a:pPr>
            <a:r>
              <a:rPr lang="en-US" sz="3600" i="1" dirty="0">
                <a:solidFill>
                  <a:srgbClr val="FF0000"/>
                </a:solidFill>
                <a:latin typeface="Georgia"/>
                <a:cs typeface="Georgia"/>
              </a:rPr>
              <a:t>Encounters</a:t>
            </a:r>
          </a:p>
        </p:txBody>
      </p:sp>
    </p:spTree>
    <p:extLst>
      <p:ext uri="{BB962C8B-B14F-4D97-AF65-F5344CB8AC3E}">
        <p14:creationId xmlns:p14="http://schemas.microsoft.com/office/powerpoint/2010/main" val="38989555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584320" y="481923"/>
            <a:ext cx="7975385" cy="5185452"/>
          </a:xfrm>
        </p:spPr>
        <p:txBody>
          <a:bodyPr/>
          <a:lstStyle/>
          <a:p>
            <a:r>
              <a:rPr lang="en-GB" sz="2400" dirty="0"/>
              <a:t>The</a:t>
            </a:r>
            <a:r>
              <a:rPr lang="en-GB" sz="2400" i="1" dirty="0"/>
              <a:t> </a:t>
            </a:r>
            <a:r>
              <a:rPr lang="en-GB" sz="2400" i="1" dirty="0">
                <a:solidFill>
                  <a:schemeClr val="tx1"/>
                </a:solidFill>
                <a:latin typeface="Georgia"/>
                <a:cs typeface="Georgia"/>
              </a:rPr>
              <a:t>activity based office</a:t>
            </a:r>
            <a:r>
              <a:rPr lang="en-GB" sz="2400" dirty="0">
                <a:solidFill>
                  <a:schemeClr val="tx1"/>
                </a:solidFill>
                <a:latin typeface="Georgia"/>
                <a:cs typeface="Georgia"/>
              </a:rPr>
              <a:t> </a:t>
            </a:r>
            <a:r>
              <a:rPr lang="en-GB" sz="2400" dirty="0"/>
              <a:t>comprises different types of spaces that support the many different patterns of knowledge work. </a:t>
            </a:r>
            <a:br>
              <a:rPr lang="en-GB" sz="2400" dirty="0"/>
            </a:br>
            <a:br>
              <a:rPr lang="en-GB" sz="2400" dirty="0"/>
            </a:br>
            <a:r>
              <a:rPr lang="en-GB" sz="2400" dirty="0"/>
              <a:t>The office includes assigned and shared desks for different user profiles</a:t>
            </a:r>
            <a:r>
              <a:rPr lang="en-US" sz="2400" dirty="0"/>
              <a:t>. The </a:t>
            </a:r>
            <a:r>
              <a:rPr lang="en-GB" sz="2400" dirty="0"/>
              <a:t>qualities of spaces and desks are determined by the nature of the work. </a:t>
            </a:r>
            <a:br>
              <a:rPr lang="en-US" sz="2400" dirty="0"/>
            </a:br>
            <a:br>
              <a:rPr lang="en-US" sz="2400" dirty="0"/>
            </a:br>
            <a:r>
              <a:rPr lang="en-GB" sz="2400" dirty="0"/>
              <a:t>The desks will be primarily placed in team spaces. Professors are provided an opportunity to have private offices.</a:t>
            </a:r>
            <a:r>
              <a:rPr lang="en-US" sz="2400" dirty="0"/>
              <a:t> </a:t>
            </a:r>
            <a:br>
              <a:rPr lang="en-US" sz="2400" dirty="0"/>
            </a:br>
            <a:br>
              <a:rPr lang="en-US" sz="2400" dirty="0"/>
            </a:br>
            <a:r>
              <a:rPr lang="en-GB" sz="2400" dirty="0"/>
              <a:t>Office space efficiency target 9–11 NUA/FTE. </a:t>
            </a:r>
            <a:br>
              <a:rPr lang="en-US" sz="2400" dirty="0"/>
            </a:br>
            <a:br>
              <a:rPr lang="en-US" sz="2400" dirty="0"/>
            </a:br>
            <a:br>
              <a:rPr lang="en-US" sz="2400" dirty="0"/>
            </a:br>
            <a:endParaRPr lang="en-US" sz="2400" dirty="0"/>
          </a:p>
        </p:txBody>
      </p:sp>
    </p:spTree>
    <p:extLst>
      <p:ext uri="{BB962C8B-B14F-4D97-AF65-F5344CB8AC3E}">
        <p14:creationId xmlns:p14="http://schemas.microsoft.com/office/powerpoint/2010/main" val="29919021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AAB005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21956"/>
            <a:ext cx="9144000" cy="3564396"/>
          </a:xfrm>
          <a:prstGeom prst="rect">
            <a:avLst/>
          </a:prstGeom>
        </p:spPr>
      </p:pic>
      <p:sp>
        <p:nvSpPr>
          <p:cNvPr id="4" name="TextBox 3"/>
          <p:cNvSpPr txBox="1"/>
          <p:nvPr/>
        </p:nvSpPr>
        <p:spPr>
          <a:xfrm>
            <a:off x="5613400" y="4495804"/>
            <a:ext cx="3898900" cy="184666"/>
          </a:xfrm>
          <a:prstGeom prst="rect">
            <a:avLst/>
          </a:prstGeom>
          <a:noFill/>
        </p:spPr>
        <p:txBody>
          <a:bodyPr wrap="square" lIns="0" tIns="0" rIns="0" bIns="0"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rPr>
              <a:t>Aalto ARTS Dean´s Office. Image: Anne </a:t>
            </a:r>
            <a:r>
              <a:rPr kumimoji="0" lang="en-US" sz="1200" b="0" i="0" u="none" strike="noStrike" kern="1200" cap="none" spc="0" normalizeH="0" baseline="0" noProof="0" dirty="0" err="1">
                <a:ln>
                  <a:noFill/>
                </a:ln>
                <a:solidFill>
                  <a:prstClr val="black"/>
                </a:solidFill>
                <a:effectLst/>
                <a:uLnTx/>
                <a:uFillTx/>
                <a:latin typeface="Helvetica Normaali" charset="0"/>
                <a:ea typeface="ＭＳ Ｐゴシック" charset="0"/>
                <a:cs typeface="ＭＳ Ｐゴシック" charset="0"/>
              </a:rPr>
              <a:t>Kinnunen</a:t>
            </a:r>
            <a:endParaRPr kumimoji="0" lang="en-US" sz="1200" b="0" i="0" u="none" strike="noStrike" kern="1200" cap="none" spc="0" normalizeH="0" baseline="0" noProof="0" dirty="0">
              <a:ln>
                <a:noFill/>
              </a:ln>
              <a:solidFill>
                <a:prstClr val="black"/>
              </a:solidFill>
              <a:effectLst/>
              <a:uLnTx/>
              <a:uFillTx/>
              <a:latin typeface="Helvetica Normaali" charset="0"/>
              <a:ea typeface="ＭＳ Ｐゴシック" charset="0"/>
              <a:cs typeface="ＭＳ Ｐゴシック" charset="0"/>
            </a:endParaRPr>
          </a:p>
        </p:txBody>
      </p:sp>
      <p:sp>
        <p:nvSpPr>
          <p:cNvPr id="6" name="Title 1"/>
          <p:cNvSpPr txBox="1">
            <a:spLocks/>
          </p:cNvSpPr>
          <p:nvPr/>
        </p:nvSpPr>
        <p:spPr>
          <a:xfrm>
            <a:off x="375374" y="432945"/>
            <a:ext cx="7004403" cy="263381"/>
          </a:xfrm>
          <a:prstGeom prst="rect">
            <a:avLst/>
          </a:prstGeom>
        </p:spPr>
        <p:txBody>
          <a:bodyPr vert="horz"/>
          <a:lst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Franklin Gothic No. 2 Roman" charset="0"/>
                <a:ea typeface="ＭＳ Ｐゴシック" charset="0"/>
                <a:cs typeface="ＭＳ Ｐゴシック" charset="0"/>
              </a:defRPr>
            </a:lvl2pPr>
            <a:lvl3pPr algn="l" rtl="0" eaLnBrk="0" fontAlgn="base" hangingPunct="0">
              <a:spcBef>
                <a:spcPct val="0"/>
              </a:spcBef>
              <a:spcAft>
                <a:spcPct val="0"/>
              </a:spcAft>
              <a:defRPr sz="4400">
                <a:solidFill>
                  <a:schemeClr val="bg1"/>
                </a:solidFill>
                <a:latin typeface="Franklin Gothic No. 2 Roman" charset="0"/>
                <a:ea typeface="ＭＳ Ｐゴシック" charset="0"/>
                <a:cs typeface="ＭＳ Ｐゴシック" charset="0"/>
              </a:defRPr>
            </a:lvl3pPr>
            <a:lvl4pPr algn="l" rtl="0" eaLnBrk="0" fontAlgn="base" hangingPunct="0">
              <a:spcBef>
                <a:spcPct val="0"/>
              </a:spcBef>
              <a:spcAft>
                <a:spcPct val="0"/>
              </a:spcAft>
              <a:defRPr sz="4400">
                <a:solidFill>
                  <a:schemeClr val="bg1"/>
                </a:solidFill>
                <a:latin typeface="Franklin Gothic No. 2 Roman" charset="0"/>
                <a:ea typeface="ＭＳ Ｐゴシック" charset="0"/>
                <a:cs typeface="ＭＳ Ｐゴシック" charset="0"/>
              </a:defRPr>
            </a:lvl4pPr>
            <a:lvl5pPr algn="l" rtl="0" eaLnBrk="0" fontAlgn="base" hangingPunct="0">
              <a:spcBef>
                <a:spcPct val="0"/>
              </a:spcBef>
              <a:spcAft>
                <a:spcPct val="0"/>
              </a:spcAft>
              <a:defRPr sz="4400">
                <a:solidFill>
                  <a:schemeClr val="bg1"/>
                </a:solidFill>
                <a:latin typeface="Franklin Gothic No. 2 Roman" charset="0"/>
                <a:ea typeface="ＭＳ Ｐゴシック" charset="0"/>
                <a:cs typeface="ＭＳ Ｐゴシック" charset="0"/>
              </a:defRPr>
            </a:lvl5pPr>
            <a:lvl6pPr marL="457200" algn="l" rtl="0" fontAlgn="base">
              <a:spcBef>
                <a:spcPct val="0"/>
              </a:spcBef>
              <a:spcAft>
                <a:spcPct val="0"/>
              </a:spcAft>
              <a:defRPr sz="4400">
                <a:solidFill>
                  <a:schemeClr val="bg1"/>
                </a:solidFill>
                <a:latin typeface="Franklin Gothic No. 2 Roman" charset="0"/>
                <a:ea typeface="ＭＳ Ｐゴシック" charset="0"/>
                <a:cs typeface="ＭＳ Ｐゴシック" charset="0"/>
              </a:defRPr>
            </a:lvl6pPr>
            <a:lvl7pPr marL="914400" algn="l" rtl="0" fontAlgn="base">
              <a:spcBef>
                <a:spcPct val="0"/>
              </a:spcBef>
              <a:spcAft>
                <a:spcPct val="0"/>
              </a:spcAft>
              <a:defRPr sz="4400">
                <a:solidFill>
                  <a:schemeClr val="bg1"/>
                </a:solidFill>
                <a:latin typeface="Franklin Gothic No. 2 Roman" charset="0"/>
                <a:ea typeface="ＭＳ Ｐゴシック" charset="0"/>
                <a:cs typeface="ＭＳ Ｐゴシック" charset="0"/>
              </a:defRPr>
            </a:lvl7pPr>
            <a:lvl8pPr marL="1371600" algn="l" rtl="0" fontAlgn="base">
              <a:spcBef>
                <a:spcPct val="0"/>
              </a:spcBef>
              <a:spcAft>
                <a:spcPct val="0"/>
              </a:spcAft>
              <a:defRPr sz="4400">
                <a:solidFill>
                  <a:schemeClr val="bg1"/>
                </a:solidFill>
                <a:latin typeface="Franklin Gothic No. 2 Roman" charset="0"/>
                <a:ea typeface="ＭＳ Ｐゴシック" charset="0"/>
                <a:cs typeface="ＭＳ Ｐゴシック" charset="0"/>
              </a:defRPr>
            </a:lvl8pPr>
            <a:lvl9pPr marL="1828800" algn="l" rtl="0" fontAlgn="base">
              <a:spcBef>
                <a:spcPct val="0"/>
              </a:spcBef>
              <a:spcAft>
                <a:spcPct val="0"/>
              </a:spcAft>
              <a:defRPr sz="4400">
                <a:solidFill>
                  <a:schemeClr val="bg1"/>
                </a:solidFill>
                <a:latin typeface="Franklin Gothic No. 2 Roman"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i-FI" sz="2000" b="0" i="0" u="none" strike="noStrike" kern="1200" cap="none" spc="-100" normalizeH="0" baseline="0" noProof="0" dirty="0">
                <a:ln>
                  <a:noFill/>
                </a:ln>
                <a:solidFill>
                  <a:prstClr val="black"/>
                </a:solidFill>
                <a:effectLst/>
                <a:uLnTx/>
                <a:uFillTx/>
                <a:latin typeface="Helvetica Normaali" charset="0"/>
                <a:ea typeface="ＭＳ Ｐゴシック"/>
                <a:cs typeface="Helvetica Normaali" charset="0"/>
              </a:rPr>
              <a:t>Activity </a:t>
            </a:r>
            <a:r>
              <a:rPr kumimoji="0" lang="fi-FI" sz="2000" b="0" i="0" u="none" strike="noStrike" kern="1200" cap="none" spc="-100" normalizeH="0" baseline="0" noProof="0" dirty="0" err="1">
                <a:ln>
                  <a:noFill/>
                </a:ln>
                <a:solidFill>
                  <a:prstClr val="black"/>
                </a:solidFill>
                <a:effectLst/>
                <a:uLnTx/>
                <a:uFillTx/>
                <a:latin typeface="Helvetica Normaali" charset="0"/>
                <a:ea typeface="ＭＳ Ｐゴシック"/>
                <a:cs typeface="Helvetica Normaali" charset="0"/>
              </a:rPr>
              <a:t>Based</a:t>
            </a:r>
            <a:r>
              <a:rPr kumimoji="0" lang="fi-FI" sz="2000" b="0" i="0" u="none" strike="noStrike" kern="1200" cap="none" spc="-100" normalizeH="0" baseline="0" noProof="0" dirty="0">
                <a:ln>
                  <a:noFill/>
                </a:ln>
                <a:solidFill>
                  <a:prstClr val="black"/>
                </a:solidFill>
                <a:effectLst/>
                <a:uLnTx/>
                <a:uFillTx/>
                <a:latin typeface="Helvetica Normaali" charset="0"/>
                <a:ea typeface="ＭＳ Ｐゴシック"/>
                <a:cs typeface="Helvetica Normaali" charset="0"/>
              </a:rPr>
              <a:t> </a:t>
            </a:r>
            <a:r>
              <a:rPr kumimoji="0" lang="fi-FI" sz="2000" b="0" i="0" u="none" strike="noStrike" kern="1200" cap="none" spc="-100" normalizeH="0" baseline="0" noProof="0" dirty="0" err="1">
                <a:ln>
                  <a:noFill/>
                </a:ln>
                <a:solidFill>
                  <a:prstClr val="black"/>
                </a:solidFill>
                <a:effectLst/>
                <a:uLnTx/>
                <a:uFillTx/>
                <a:latin typeface="Helvetica Normaali" charset="0"/>
                <a:ea typeface="ＭＳ Ｐゴシック"/>
                <a:cs typeface="Helvetica Normaali" charset="0"/>
              </a:rPr>
              <a:t>Offices</a:t>
            </a:r>
            <a:endParaRPr kumimoji="0" lang="fi-FI" sz="2000" b="0" i="0" u="none" strike="noStrike" kern="1200" cap="none" spc="-100" normalizeH="0" baseline="0" noProof="0" dirty="0">
              <a:ln>
                <a:noFill/>
              </a:ln>
              <a:solidFill>
                <a:prstClr val="black"/>
              </a:solidFill>
              <a:effectLst/>
              <a:uLnTx/>
              <a:uFillTx/>
              <a:latin typeface="Helvetica Normaali" charset="0"/>
              <a:ea typeface="ＭＳ Ｐゴシック"/>
              <a:cs typeface="Helvetica Normaali" charset="0"/>
            </a:endParaRPr>
          </a:p>
        </p:txBody>
      </p:sp>
    </p:spTree>
    <p:extLst>
      <p:ext uri="{BB962C8B-B14F-4D97-AF65-F5344CB8AC3E}">
        <p14:creationId xmlns:p14="http://schemas.microsoft.com/office/powerpoint/2010/main" val="4670251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Workplace Change at Aalto University</a:t>
            </a:r>
          </a:p>
        </p:txBody>
      </p:sp>
      <p:sp>
        <p:nvSpPr>
          <p:cNvPr id="4" name="Oval 3"/>
          <p:cNvSpPr/>
          <p:nvPr/>
        </p:nvSpPr>
        <p:spPr>
          <a:xfrm>
            <a:off x="318553" y="2592039"/>
            <a:ext cx="891848" cy="671565"/>
          </a:xfrm>
          <a:prstGeom prst="ellipse">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Normaali" charset="0"/>
              <a:ea typeface="+mn-ea"/>
              <a:cs typeface="+mn-cs"/>
            </a:endParaRPr>
          </a:p>
        </p:txBody>
      </p:sp>
      <p:sp>
        <p:nvSpPr>
          <p:cNvPr id="5" name="TextBox 4"/>
          <p:cNvSpPr txBox="1"/>
          <p:nvPr/>
        </p:nvSpPr>
        <p:spPr>
          <a:xfrm>
            <a:off x="318552" y="2750548"/>
            <a:ext cx="884124"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CAS     20</a:t>
            </a:r>
          </a:p>
        </p:txBody>
      </p:sp>
      <p:sp>
        <p:nvSpPr>
          <p:cNvPr id="6" name="Right Arrow 5"/>
          <p:cNvSpPr/>
          <p:nvPr/>
        </p:nvSpPr>
        <p:spPr>
          <a:xfrm>
            <a:off x="0" y="4090981"/>
            <a:ext cx="9121744" cy="434401"/>
          </a:xfrm>
          <a:prstGeom prst="rightArrow">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Normaali" charset="0"/>
              <a:ea typeface="+mn-ea"/>
              <a:cs typeface="+mn-cs"/>
            </a:endParaRPr>
          </a:p>
        </p:txBody>
      </p:sp>
      <p:sp>
        <p:nvSpPr>
          <p:cNvPr id="7" name="TextBox 6"/>
          <p:cNvSpPr txBox="1"/>
          <p:nvPr/>
        </p:nvSpPr>
        <p:spPr>
          <a:xfrm>
            <a:off x="534053" y="4206456"/>
            <a:ext cx="8599474"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Normaali" charset="0"/>
                <a:ea typeface="+mn-ea"/>
                <a:cs typeface="+mn-cs"/>
              </a:rPr>
              <a:t>2014</a:t>
            </a: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	 			</a:t>
            </a:r>
            <a:r>
              <a:rPr kumimoji="0" lang="en-US" sz="1400" b="0" i="0" u="none" strike="noStrike" kern="1200" cap="none" spc="0" normalizeH="0" baseline="0" noProof="0" dirty="0">
                <a:ln>
                  <a:noFill/>
                </a:ln>
                <a:solidFill>
                  <a:prstClr val="white"/>
                </a:solidFill>
                <a:effectLst/>
                <a:uLnTx/>
                <a:uFillTx/>
                <a:latin typeface="Helvetica Normaali" charset="0"/>
                <a:ea typeface="+mn-ea"/>
                <a:cs typeface="+mn-cs"/>
              </a:rPr>
              <a:t>2015</a:t>
            </a: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				</a:t>
            </a:r>
            <a:r>
              <a:rPr kumimoji="0" lang="en-US" sz="1400" b="0" i="0" u="none" strike="noStrike" kern="1200" cap="none" spc="0" normalizeH="0" baseline="0" noProof="0" dirty="0">
                <a:ln>
                  <a:noFill/>
                </a:ln>
                <a:solidFill>
                  <a:prstClr val="white"/>
                </a:solidFill>
                <a:effectLst/>
                <a:uLnTx/>
                <a:uFillTx/>
                <a:latin typeface="Helvetica Normaali" charset="0"/>
                <a:ea typeface="+mn-ea"/>
                <a:cs typeface="+mn-cs"/>
              </a:rPr>
              <a:t>2016</a:t>
            </a: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				</a:t>
            </a:r>
            <a:r>
              <a:rPr kumimoji="0" lang="en-US" sz="1400" b="0" i="0" u="none" strike="noStrike" kern="1200" cap="none" spc="0" normalizeH="0" baseline="0" noProof="0" dirty="0">
                <a:ln>
                  <a:noFill/>
                </a:ln>
                <a:solidFill>
                  <a:prstClr val="white"/>
                </a:solidFill>
                <a:effectLst/>
                <a:uLnTx/>
                <a:uFillTx/>
                <a:latin typeface="Helvetica Normaali" charset="0"/>
                <a:ea typeface="+mn-ea"/>
                <a:cs typeface="+mn-cs"/>
              </a:rPr>
              <a:t>2017</a:t>
            </a: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		 		</a:t>
            </a:r>
            <a:r>
              <a:rPr kumimoji="0" lang="en-US" sz="1400" b="0" i="0" u="none" strike="noStrike" kern="1200" cap="none" spc="0" normalizeH="0" baseline="0" noProof="0" dirty="0">
                <a:ln>
                  <a:noFill/>
                </a:ln>
                <a:solidFill>
                  <a:prstClr val="white"/>
                </a:solidFill>
                <a:effectLst/>
                <a:uLnTx/>
                <a:uFillTx/>
                <a:latin typeface="Helvetica Normaali" charset="0"/>
                <a:ea typeface="+mn-ea"/>
                <a:cs typeface="+mn-cs"/>
              </a:rPr>
              <a:t>2018</a:t>
            </a: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		</a:t>
            </a:r>
          </a:p>
        </p:txBody>
      </p:sp>
      <p:sp>
        <p:nvSpPr>
          <p:cNvPr id="8" name="Oval 7"/>
          <p:cNvSpPr/>
          <p:nvPr/>
        </p:nvSpPr>
        <p:spPr>
          <a:xfrm>
            <a:off x="305868" y="3324324"/>
            <a:ext cx="994603" cy="716199"/>
          </a:xfrm>
          <a:prstGeom prst="ellipse">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Normaali" charset="0"/>
              <a:ea typeface="+mn-ea"/>
              <a:cs typeface="+mn-cs"/>
            </a:endParaRPr>
          </a:p>
        </p:txBody>
      </p:sp>
      <p:sp>
        <p:nvSpPr>
          <p:cNvPr id="9" name="TextBox 8"/>
          <p:cNvSpPr txBox="1"/>
          <p:nvPr/>
        </p:nvSpPr>
        <p:spPr>
          <a:xfrm>
            <a:off x="132300" y="3443633"/>
            <a:ext cx="1307356" cy="64633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Partnership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Services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40 </a:t>
            </a:r>
          </a:p>
        </p:txBody>
      </p:sp>
      <p:sp>
        <p:nvSpPr>
          <p:cNvPr id="10" name="Oval 9"/>
          <p:cNvSpPr/>
          <p:nvPr/>
        </p:nvSpPr>
        <p:spPr>
          <a:xfrm>
            <a:off x="3511643" y="1612659"/>
            <a:ext cx="1129745" cy="800675"/>
          </a:xfrm>
          <a:prstGeom prst="ellipse">
            <a:avLst/>
          </a:prstGeom>
          <a:solidFill>
            <a:srgbClr val="FFA7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Normaali" charset="0"/>
              <a:ea typeface="+mn-ea"/>
              <a:cs typeface="+mn-cs"/>
            </a:endParaRPr>
          </a:p>
        </p:txBody>
      </p:sp>
      <p:sp>
        <p:nvSpPr>
          <p:cNvPr id="11" name="TextBox 10"/>
          <p:cNvSpPr txBox="1"/>
          <p:nvPr/>
        </p:nvSpPr>
        <p:spPr>
          <a:xfrm>
            <a:off x="3640040" y="1690720"/>
            <a:ext cx="884124" cy="64633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ARTS Deans office 50</a:t>
            </a:r>
          </a:p>
        </p:txBody>
      </p:sp>
      <p:sp>
        <p:nvSpPr>
          <p:cNvPr id="12" name="Oval 11"/>
          <p:cNvSpPr/>
          <p:nvPr/>
        </p:nvSpPr>
        <p:spPr>
          <a:xfrm>
            <a:off x="3231526" y="2849309"/>
            <a:ext cx="1307173" cy="977396"/>
          </a:xfrm>
          <a:prstGeom prst="ellipse">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Normaali" charset="0"/>
              <a:ea typeface="+mn-ea"/>
              <a:cs typeface="+mn-cs"/>
            </a:endParaRPr>
          </a:p>
        </p:txBody>
      </p:sp>
      <p:sp>
        <p:nvSpPr>
          <p:cNvPr id="13" name="TextBox 12"/>
          <p:cNvSpPr txBox="1"/>
          <p:nvPr/>
        </p:nvSpPr>
        <p:spPr>
          <a:xfrm>
            <a:off x="3310860" y="3078545"/>
            <a:ext cx="1174901" cy="64633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Language center +  LES 95</a:t>
            </a:r>
          </a:p>
        </p:txBody>
      </p:sp>
      <p:sp>
        <p:nvSpPr>
          <p:cNvPr id="14" name="Oval 13"/>
          <p:cNvSpPr/>
          <p:nvPr/>
        </p:nvSpPr>
        <p:spPr>
          <a:xfrm>
            <a:off x="1644958" y="3204732"/>
            <a:ext cx="940799" cy="703731"/>
          </a:xfrm>
          <a:prstGeom prst="ellipse">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Normaali" charset="0"/>
              <a:ea typeface="+mn-ea"/>
              <a:cs typeface="+mn-cs"/>
            </a:endParaRPr>
          </a:p>
        </p:txBody>
      </p:sp>
      <p:sp>
        <p:nvSpPr>
          <p:cNvPr id="15" name="TextBox 14"/>
          <p:cNvSpPr txBox="1"/>
          <p:nvPr/>
        </p:nvSpPr>
        <p:spPr>
          <a:xfrm>
            <a:off x="1644958" y="3338050"/>
            <a:ext cx="940799" cy="43088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Library pilot 15</a:t>
            </a:r>
          </a:p>
        </p:txBody>
      </p:sp>
      <p:sp>
        <p:nvSpPr>
          <p:cNvPr id="16" name="Oval 15"/>
          <p:cNvSpPr/>
          <p:nvPr/>
        </p:nvSpPr>
        <p:spPr>
          <a:xfrm>
            <a:off x="5333324" y="2926977"/>
            <a:ext cx="1209089" cy="857357"/>
          </a:xfrm>
          <a:prstGeom prst="ellipse">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Normaali" charset="0"/>
              <a:ea typeface="+mn-ea"/>
              <a:cs typeface="+mn-cs"/>
            </a:endParaRPr>
          </a:p>
        </p:txBody>
      </p:sp>
      <p:sp>
        <p:nvSpPr>
          <p:cNvPr id="17" name="TextBox 16"/>
          <p:cNvSpPr txBox="1"/>
          <p:nvPr/>
        </p:nvSpPr>
        <p:spPr>
          <a:xfrm>
            <a:off x="5461734" y="3124565"/>
            <a:ext cx="884124" cy="43088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Learning Centre 70</a:t>
            </a:r>
          </a:p>
        </p:txBody>
      </p:sp>
      <p:sp>
        <p:nvSpPr>
          <p:cNvPr id="18" name="Oval 17"/>
          <p:cNvSpPr/>
          <p:nvPr/>
        </p:nvSpPr>
        <p:spPr>
          <a:xfrm>
            <a:off x="6536286" y="2160840"/>
            <a:ext cx="1399055" cy="1031558"/>
          </a:xfrm>
          <a:prstGeom prst="ellipse">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Normaali" charset="0"/>
              <a:ea typeface="+mn-ea"/>
              <a:cs typeface="+mn-cs"/>
            </a:endParaRPr>
          </a:p>
        </p:txBody>
      </p:sp>
      <p:sp>
        <p:nvSpPr>
          <p:cNvPr id="19" name="TextBox 18"/>
          <p:cNvSpPr txBox="1"/>
          <p:nvPr/>
        </p:nvSpPr>
        <p:spPr>
          <a:xfrm>
            <a:off x="6626211" y="2370135"/>
            <a:ext cx="1178960" cy="86177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New main building (</a:t>
            </a:r>
            <a:r>
              <a:rPr kumimoji="0" lang="en-US" sz="1400" b="0" i="0" u="none" strike="noStrike" kern="1200" cap="none" spc="0" normalizeH="0" baseline="0" noProof="0" dirty="0" err="1">
                <a:ln>
                  <a:noFill/>
                </a:ln>
                <a:solidFill>
                  <a:prstClr val="black"/>
                </a:solidFill>
                <a:effectLst/>
                <a:uLnTx/>
                <a:uFillTx/>
                <a:latin typeface="Helvetica Normaali" charset="0"/>
                <a:ea typeface="+mn-ea"/>
                <a:cs typeface="+mn-cs"/>
              </a:rPr>
              <a:t>Dipoli</a:t>
            </a: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135</a:t>
            </a:r>
          </a:p>
        </p:txBody>
      </p:sp>
      <p:sp>
        <p:nvSpPr>
          <p:cNvPr id="20" name="Oval 19"/>
          <p:cNvSpPr/>
          <p:nvPr/>
        </p:nvSpPr>
        <p:spPr>
          <a:xfrm>
            <a:off x="1644958" y="2275194"/>
            <a:ext cx="940799" cy="703731"/>
          </a:xfrm>
          <a:prstGeom prst="ellipse">
            <a:avLst/>
          </a:prstGeom>
          <a:solidFill>
            <a:srgbClr val="B64E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Normaali" charset="0"/>
              <a:ea typeface="+mn-ea"/>
              <a:cs typeface="+mn-cs"/>
            </a:endParaRPr>
          </a:p>
        </p:txBody>
      </p:sp>
      <p:sp>
        <p:nvSpPr>
          <p:cNvPr id="21" name="TextBox 20"/>
          <p:cNvSpPr txBox="1"/>
          <p:nvPr/>
        </p:nvSpPr>
        <p:spPr>
          <a:xfrm>
            <a:off x="1696591" y="2524730"/>
            <a:ext cx="884124"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SM 40</a:t>
            </a:r>
          </a:p>
        </p:txBody>
      </p:sp>
      <p:sp>
        <p:nvSpPr>
          <p:cNvPr id="22" name="Oval 21"/>
          <p:cNvSpPr/>
          <p:nvPr/>
        </p:nvSpPr>
        <p:spPr>
          <a:xfrm>
            <a:off x="7703455" y="697874"/>
            <a:ext cx="1694429" cy="1270618"/>
          </a:xfrm>
          <a:prstGeom prst="ellipse">
            <a:avLst/>
          </a:prstGeom>
          <a:solidFill>
            <a:srgbClr val="FFA7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Normaali" charset="0"/>
              <a:ea typeface="+mn-ea"/>
              <a:cs typeface="+mn-cs"/>
            </a:endParaRPr>
          </a:p>
        </p:txBody>
      </p:sp>
      <p:sp>
        <p:nvSpPr>
          <p:cNvPr id="23" name="TextBox 22"/>
          <p:cNvSpPr txBox="1"/>
          <p:nvPr/>
        </p:nvSpPr>
        <p:spPr>
          <a:xfrm>
            <a:off x="7976463" y="1138621"/>
            <a:ext cx="1142247" cy="43088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Aalto ARTS 450</a:t>
            </a:r>
          </a:p>
        </p:txBody>
      </p:sp>
      <p:sp>
        <p:nvSpPr>
          <p:cNvPr id="24" name="Oval 23"/>
          <p:cNvSpPr/>
          <p:nvPr/>
        </p:nvSpPr>
        <p:spPr>
          <a:xfrm>
            <a:off x="2884099" y="2193672"/>
            <a:ext cx="940799" cy="703731"/>
          </a:xfrm>
          <a:prstGeom prst="ellipse">
            <a:avLst/>
          </a:prstGeom>
          <a:solidFill>
            <a:srgbClr val="96CD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Normaali" charset="0"/>
              <a:ea typeface="+mn-ea"/>
              <a:cs typeface="+mn-cs"/>
            </a:endParaRPr>
          </a:p>
        </p:txBody>
      </p:sp>
      <p:sp>
        <p:nvSpPr>
          <p:cNvPr id="25" name="TextBox 24"/>
          <p:cNvSpPr txBox="1"/>
          <p:nvPr/>
        </p:nvSpPr>
        <p:spPr>
          <a:xfrm>
            <a:off x="2899179" y="2414597"/>
            <a:ext cx="884124"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PYK 20</a:t>
            </a:r>
          </a:p>
        </p:txBody>
      </p:sp>
      <p:sp>
        <p:nvSpPr>
          <p:cNvPr id="26" name="Oval 25"/>
          <p:cNvSpPr/>
          <p:nvPr/>
        </p:nvSpPr>
        <p:spPr>
          <a:xfrm>
            <a:off x="1075936" y="2682273"/>
            <a:ext cx="940799" cy="703731"/>
          </a:xfrm>
          <a:prstGeom prst="ellipse">
            <a:avLst/>
          </a:prstGeom>
          <a:solidFill>
            <a:srgbClr val="9663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Normaali" charset="0"/>
              <a:ea typeface="+mn-ea"/>
              <a:cs typeface="+mn-cs"/>
            </a:endParaRPr>
          </a:p>
        </p:txBody>
      </p:sp>
      <p:sp>
        <p:nvSpPr>
          <p:cNvPr id="27" name="TextBox 26"/>
          <p:cNvSpPr txBox="1"/>
          <p:nvPr/>
        </p:nvSpPr>
        <p:spPr>
          <a:xfrm>
            <a:off x="1112726" y="2916454"/>
            <a:ext cx="884124"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SPA 30</a:t>
            </a:r>
          </a:p>
        </p:txBody>
      </p:sp>
      <p:sp>
        <p:nvSpPr>
          <p:cNvPr id="28" name="TextBox 27"/>
          <p:cNvSpPr txBox="1"/>
          <p:nvPr/>
        </p:nvSpPr>
        <p:spPr>
          <a:xfrm>
            <a:off x="1777103" y="4536213"/>
            <a:ext cx="2070540"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145 persons</a:t>
            </a:r>
          </a:p>
        </p:txBody>
      </p:sp>
      <p:sp>
        <p:nvSpPr>
          <p:cNvPr id="29" name="TextBox 28"/>
          <p:cNvSpPr txBox="1"/>
          <p:nvPr/>
        </p:nvSpPr>
        <p:spPr>
          <a:xfrm>
            <a:off x="4100745" y="4533317"/>
            <a:ext cx="2070540"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400 persons</a:t>
            </a:r>
          </a:p>
        </p:txBody>
      </p:sp>
      <p:sp>
        <p:nvSpPr>
          <p:cNvPr id="30" name="TextBox 29"/>
          <p:cNvSpPr txBox="1"/>
          <p:nvPr/>
        </p:nvSpPr>
        <p:spPr>
          <a:xfrm>
            <a:off x="7118799" y="4526168"/>
            <a:ext cx="2070540"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1500 persons</a:t>
            </a:r>
          </a:p>
        </p:txBody>
      </p:sp>
      <p:sp>
        <p:nvSpPr>
          <p:cNvPr id="31" name="Oval 30"/>
          <p:cNvSpPr/>
          <p:nvPr/>
        </p:nvSpPr>
        <p:spPr>
          <a:xfrm>
            <a:off x="4322315" y="2618673"/>
            <a:ext cx="1137184" cy="815786"/>
          </a:xfrm>
          <a:prstGeom prst="ellips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Normaali" charset="0"/>
              <a:ea typeface="+mn-ea"/>
              <a:cs typeface="+mn-cs"/>
            </a:endParaRPr>
          </a:p>
        </p:txBody>
      </p:sp>
      <p:sp>
        <p:nvSpPr>
          <p:cNvPr id="32" name="TextBox 31"/>
          <p:cNvSpPr txBox="1"/>
          <p:nvPr/>
        </p:nvSpPr>
        <p:spPr>
          <a:xfrm>
            <a:off x="4424172" y="2839702"/>
            <a:ext cx="884124"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ACRE  40</a:t>
            </a:r>
          </a:p>
        </p:txBody>
      </p:sp>
      <p:sp>
        <p:nvSpPr>
          <p:cNvPr id="33" name="Oval 32"/>
          <p:cNvSpPr/>
          <p:nvPr/>
        </p:nvSpPr>
        <p:spPr>
          <a:xfrm>
            <a:off x="5099796" y="1939683"/>
            <a:ext cx="940799" cy="703731"/>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Normaali" charset="0"/>
              <a:ea typeface="+mn-ea"/>
              <a:cs typeface="+mn-cs"/>
            </a:endParaRPr>
          </a:p>
        </p:txBody>
      </p:sp>
      <p:sp>
        <p:nvSpPr>
          <p:cNvPr id="34" name="TextBox 33"/>
          <p:cNvSpPr txBox="1"/>
          <p:nvPr/>
        </p:nvSpPr>
        <p:spPr>
          <a:xfrm>
            <a:off x="5099793" y="2082658"/>
            <a:ext cx="884124" cy="43088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CHEM pilot 15</a:t>
            </a:r>
          </a:p>
        </p:txBody>
      </p:sp>
      <p:sp>
        <p:nvSpPr>
          <p:cNvPr id="35" name="Oval 34"/>
          <p:cNvSpPr/>
          <p:nvPr/>
        </p:nvSpPr>
        <p:spPr>
          <a:xfrm>
            <a:off x="4415229" y="1204347"/>
            <a:ext cx="1126084" cy="839957"/>
          </a:xfrm>
          <a:prstGeom prst="ellipse">
            <a:avLst/>
          </a:prstGeom>
          <a:solidFill>
            <a:srgbClr val="B64E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Normaali" charset="0"/>
              <a:ea typeface="+mn-ea"/>
              <a:cs typeface="+mn-cs"/>
            </a:endParaRPr>
          </a:p>
        </p:txBody>
      </p:sp>
      <p:sp>
        <p:nvSpPr>
          <p:cNvPr id="36" name="TextBox 35"/>
          <p:cNvSpPr txBox="1"/>
          <p:nvPr/>
        </p:nvSpPr>
        <p:spPr>
          <a:xfrm>
            <a:off x="4538666" y="1503680"/>
            <a:ext cx="884124"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SM 80</a:t>
            </a:r>
          </a:p>
        </p:txBody>
      </p:sp>
      <p:sp>
        <p:nvSpPr>
          <p:cNvPr id="38" name="TextBox 37"/>
          <p:cNvSpPr txBox="1"/>
          <p:nvPr/>
        </p:nvSpPr>
        <p:spPr>
          <a:xfrm>
            <a:off x="5521222" y="727258"/>
            <a:ext cx="1209789" cy="64633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Built Environment 100 (started) </a:t>
            </a:r>
          </a:p>
        </p:txBody>
      </p:sp>
      <p:sp>
        <p:nvSpPr>
          <p:cNvPr id="39" name="TextBox 38"/>
          <p:cNvSpPr txBox="1"/>
          <p:nvPr/>
        </p:nvSpPr>
        <p:spPr>
          <a:xfrm>
            <a:off x="6098057" y="1617061"/>
            <a:ext cx="1472624" cy="43088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Computer Science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Normaali" charset="0"/>
                <a:ea typeface="+mn-ea"/>
                <a:cs typeface="+mn-cs"/>
              </a:rPr>
              <a:t>400 (started)</a:t>
            </a:r>
          </a:p>
        </p:txBody>
      </p:sp>
      <p:sp>
        <p:nvSpPr>
          <p:cNvPr id="40" name="Oval 39"/>
          <p:cNvSpPr/>
          <p:nvPr/>
        </p:nvSpPr>
        <p:spPr>
          <a:xfrm>
            <a:off x="5449237" y="565944"/>
            <a:ext cx="1307173" cy="977396"/>
          </a:xfrm>
          <a:prstGeom prst="ellipse">
            <a:avLst/>
          </a:prstGeom>
          <a:noFill/>
          <a:ln w="38100" cmpd="sng">
            <a:solidFill>
              <a:srgbClr val="BE00A6"/>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Normaali" charset="0"/>
              <a:ea typeface="+mn-ea"/>
              <a:cs typeface="+mn-cs"/>
            </a:endParaRPr>
          </a:p>
        </p:txBody>
      </p:sp>
      <p:sp>
        <p:nvSpPr>
          <p:cNvPr id="41" name="Oval 40"/>
          <p:cNvSpPr/>
          <p:nvPr/>
        </p:nvSpPr>
        <p:spPr>
          <a:xfrm>
            <a:off x="5999694" y="1092127"/>
            <a:ext cx="1650201" cy="1230330"/>
          </a:xfrm>
          <a:prstGeom prst="ellipse">
            <a:avLst/>
          </a:prstGeom>
          <a:noFill/>
          <a:ln w="38100" cmpd="sng">
            <a:solidFill>
              <a:schemeClr val="accent5"/>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Normaali" charset="0"/>
              <a:ea typeface="+mn-ea"/>
              <a:cs typeface="+mn-cs"/>
            </a:endParaRPr>
          </a:p>
        </p:txBody>
      </p:sp>
    </p:spTree>
    <p:extLst>
      <p:ext uri="{BB962C8B-B14F-4D97-AF65-F5344CB8AC3E}">
        <p14:creationId xmlns:p14="http://schemas.microsoft.com/office/powerpoint/2010/main" val="4842769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Aalto_University_U_block_102013_by_Tuomas_Uusheimo_00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9980" y="0"/>
            <a:ext cx="8572500" cy="5143500"/>
          </a:xfrm>
          <a:prstGeom prst="rect">
            <a:avLst/>
          </a:prstGeom>
        </p:spPr>
      </p:pic>
      <p:sp>
        <p:nvSpPr>
          <p:cNvPr id="3" name="Title 1"/>
          <p:cNvSpPr txBox="1">
            <a:spLocks/>
          </p:cNvSpPr>
          <p:nvPr/>
        </p:nvSpPr>
        <p:spPr>
          <a:xfrm>
            <a:off x="375374" y="432945"/>
            <a:ext cx="7004403" cy="263381"/>
          </a:xfrm>
          <a:prstGeom prst="rect">
            <a:avLst/>
          </a:prstGeom>
        </p:spPr>
        <p:txBody>
          <a:bodyPr vert="horz"/>
          <a:lst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Franklin Gothic No. 2 Roman" charset="0"/>
                <a:ea typeface="ＭＳ Ｐゴシック" charset="0"/>
                <a:cs typeface="ＭＳ Ｐゴシック" charset="0"/>
              </a:defRPr>
            </a:lvl2pPr>
            <a:lvl3pPr algn="l" rtl="0" eaLnBrk="0" fontAlgn="base" hangingPunct="0">
              <a:spcBef>
                <a:spcPct val="0"/>
              </a:spcBef>
              <a:spcAft>
                <a:spcPct val="0"/>
              </a:spcAft>
              <a:defRPr sz="4400">
                <a:solidFill>
                  <a:schemeClr val="bg1"/>
                </a:solidFill>
                <a:latin typeface="Franklin Gothic No. 2 Roman" charset="0"/>
                <a:ea typeface="ＭＳ Ｐゴシック" charset="0"/>
                <a:cs typeface="ＭＳ Ｐゴシック" charset="0"/>
              </a:defRPr>
            </a:lvl3pPr>
            <a:lvl4pPr algn="l" rtl="0" eaLnBrk="0" fontAlgn="base" hangingPunct="0">
              <a:spcBef>
                <a:spcPct val="0"/>
              </a:spcBef>
              <a:spcAft>
                <a:spcPct val="0"/>
              </a:spcAft>
              <a:defRPr sz="4400">
                <a:solidFill>
                  <a:schemeClr val="bg1"/>
                </a:solidFill>
                <a:latin typeface="Franklin Gothic No. 2 Roman" charset="0"/>
                <a:ea typeface="ＭＳ Ｐゴシック" charset="0"/>
                <a:cs typeface="ＭＳ Ｐゴシック" charset="0"/>
              </a:defRPr>
            </a:lvl4pPr>
            <a:lvl5pPr algn="l" rtl="0" eaLnBrk="0" fontAlgn="base" hangingPunct="0">
              <a:spcBef>
                <a:spcPct val="0"/>
              </a:spcBef>
              <a:spcAft>
                <a:spcPct val="0"/>
              </a:spcAft>
              <a:defRPr sz="4400">
                <a:solidFill>
                  <a:schemeClr val="bg1"/>
                </a:solidFill>
                <a:latin typeface="Franklin Gothic No. 2 Roman" charset="0"/>
                <a:ea typeface="ＭＳ Ｐゴシック" charset="0"/>
                <a:cs typeface="ＭＳ Ｐゴシック" charset="0"/>
              </a:defRPr>
            </a:lvl5pPr>
            <a:lvl6pPr marL="457200" algn="l" rtl="0" fontAlgn="base">
              <a:spcBef>
                <a:spcPct val="0"/>
              </a:spcBef>
              <a:spcAft>
                <a:spcPct val="0"/>
              </a:spcAft>
              <a:defRPr sz="4400">
                <a:solidFill>
                  <a:schemeClr val="bg1"/>
                </a:solidFill>
                <a:latin typeface="Franklin Gothic No. 2 Roman" charset="0"/>
                <a:ea typeface="ＭＳ Ｐゴシック" charset="0"/>
                <a:cs typeface="ＭＳ Ｐゴシック" charset="0"/>
              </a:defRPr>
            </a:lvl6pPr>
            <a:lvl7pPr marL="914400" algn="l" rtl="0" fontAlgn="base">
              <a:spcBef>
                <a:spcPct val="0"/>
              </a:spcBef>
              <a:spcAft>
                <a:spcPct val="0"/>
              </a:spcAft>
              <a:defRPr sz="4400">
                <a:solidFill>
                  <a:schemeClr val="bg1"/>
                </a:solidFill>
                <a:latin typeface="Franklin Gothic No. 2 Roman" charset="0"/>
                <a:ea typeface="ＭＳ Ｐゴシック" charset="0"/>
                <a:cs typeface="ＭＳ Ｐゴシック" charset="0"/>
              </a:defRPr>
            </a:lvl7pPr>
            <a:lvl8pPr marL="1371600" algn="l" rtl="0" fontAlgn="base">
              <a:spcBef>
                <a:spcPct val="0"/>
              </a:spcBef>
              <a:spcAft>
                <a:spcPct val="0"/>
              </a:spcAft>
              <a:defRPr sz="4400">
                <a:solidFill>
                  <a:schemeClr val="bg1"/>
                </a:solidFill>
                <a:latin typeface="Franklin Gothic No. 2 Roman" charset="0"/>
                <a:ea typeface="ＭＳ Ｐゴシック" charset="0"/>
                <a:cs typeface="ＭＳ Ｐゴシック" charset="0"/>
              </a:defRPr>
            </a:lvl8pPr>
            <a:lvl9pPr marL="1828800" algn="l" rtl="0" fontAlgn="base">
              <a:spcBef>
                <a:spcPct val="0"/>
              </a:spcBef>
              <a:spcAft>
                <a:spcPct val="0"/>
              </a:spcAft>
              <a:defRPr sz="4400">
                <a:solidFill>
                  <a:schemeClr val="bg1"/>
                </a:solidFill>
                <a:latin typeface="Franklin Gothic No. 2 Roman"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i-FI" sz="2000" b="0" i="0" u="none" strike="noStrike" kern="1200" cap="none" spc="-100" normalizeH="0" baseline="0" noProof="0" dirty="0">
                <a:ln>
                  <a:noFill/>
                </a:ln>
                <a:solidFill>
                  <a:srgbClr val="FFFFFF"/>
                </a:solidFill>
                <a:effectLst/>
                <a:uLnTx/>
                <a:uFillTx/>
                <a:latin typeface="Helvetica Normaali" charset="0"/>
                <a:ea typeface="ＭＳ Ｐゴシック"/>
                <a:cs typeface="Helvetica Normaali" charset="0"/>
              </a:rPr>
              <a:t>Activity </a:t>
            </a:r>
            <a:r>
              <a:rPr kumimoji="0" lang="fi-FI" sz="2000" b="0" i="0" u="none" strike="noStrike" kern="1200" cap="none" spc="-100" normalizeH="0" baseline="0" noProof="0" dirty="0" err="1">
                <a:ln>
                  <a:noFill/>
                </a:ln>
                <a:solidFill>
                  <a:srgbClr val="FFFFFF"/>
                </a:solidFill>
                <a:effectLst/>
                <a:uLnTx/>
                <a:uFillTx/>
                <a:latin typeface="Helvetica Normaali" charset="0"/>
                <a:ea typeface="ＭＳ Ｐゴシック"/>
                <a:cs typeface="Helvetica Normaali" charset="0"/>
              </a:rPr>
              <a:t>Based</a:t>
            </a:r>
            <a:r>
              <a:rPr kumimoji="0" lang="fi-FI" sz="2000" b="0" i="0" u="none" strike="noStrike" kern="1200" cap="none" spc="-100" normalizeH="0" baseline="0" noProof="0" dirty="0">
                <a:ln>
                  <a:noFill/>
                </a:ln>
                <a:solidFill>
                  <a:srgbClr val="FFFFFF"/>
                </a:solidFill>
                <a:effectLst/>
                <a:uLnTx/>
                <a:uFillTx/>
                <a:latin typeface="Helvetica Normaali" charset="0"/>
                <a:ea typeface="ＭＳ Ｐゴシック"/>
                <a:cs typeface="Helvetica Normaali" charset="0"/>
              </a:rPr>
              <a:t> </a:t>
            </a:r>
            <a:r>
              <a:rPr kumimoji="0" lang="fi-FI" sz="2000" b="0" i="0" u="none" strike="noStrike" kern="1200" cap="none" spc="-100" normalizeH="0" baseline="0" noProof="0" dirty="0" err="1">
                <a:ln>
                  <a:noFill/>
                </a:ln>
                <a:solidFill>
                  <a:srgbClr val="FFFFFF"/>
                </a:solidFill>
                <a:effectLst/>
                <a:uLnTx/>
                <a:uFillTx/>
                <a:latin typeface="Helvetica Normaali" charset="0"/>
                <a:ea typeface="ＭＳ Ｐゴシック"/>
                <a:cs typeface="Helvetica Normaali" charset="0"/>
              </a:rPr>
              <a:t>Offices</a:t>
            </a:r>
            <a:endParaRPr kumimoji="0" lang="fi-FI" sz="2000" b="0" i="0" u="none" strike="noStrike" kern="1200" cap="none" spc="-100" normalizeH="0" baseline="0" noProof="0" dirty="0">
              <a:ln>
                <a:noFill/>
              </a:ln>
              <a:solidFill>
                <a:srgbClr val="FFFFFF"/>
              </a:solidFill>
              <a:effectLst/>
              <a:uLnTx/>
              <a:uFillTx/>
              <a:latin typeface="Helvetica Normaali" charset="0"/>
              <a:ea typeface="ＭＳ Ｐゴシック"/>
              <a:cs typeface="Helvetica Normaali" charset="0"/>
            </a:endParaRPr>
          </a:p>
        </p:txBody>
      </p:sp>
    </p:spTree>
    <p:extLst>
      <p:ext uri="{BB962C8B-B14F-4D97-AF65-F5344CB8AC3E}">
        <p14:creationId xmlns:p14="http://schemas.microsoft.com/office/powerpoint/2010/main" val="35671755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584320" y="655250"/>
            <a:ext cx="7975385" cy="4440625"/>
          </a:xfrm>
        </p:spPr>
        <p:txBody>
          <a:bodyPr/>
          <a:lstStyle/>
          <a:p>
            <a:r>
              <a:rPr lang="en-US" sz="2400" dirty="0">
                <a:cs typeface="Georgia"/>
              </a:rPr>
              <a:t>The</a:t>
            </a:r>
            <a:r>
              <a:rPr lang="en-US" sz="2400" i="1" dirty="0">
                <a:solidFill>
                  <a:srgbClr val="000000"/>
                </a:solidFill>
                <a:latin typeface="Georgia"/>
                <a:cs typeface="Georgia"/>
              </a:rPr>
              <a:t> learning environments</a:t>
            </a:r>
            <a:r>
              <a:rPr lang="en-US" sz="2400" dirty="0"/>
              <a:t> will be develop to support </a:t>
            </a:r>
            <a:r>
              <a:rPr lang="en-US" sz="2400" dirty="0" err="1"/>
              <a:t>digitalisation</a:t>
            </a:r>
            <a:r>
              <a:rPr lang="en-US" sz="2400" dirty="0"/>
              <a:t> and new ways of learning.</a:t>
            </a:r>
            <a:br>
              <a:rPr lang="en-US" sz="2400" dirty="0"/>
            </a:br>
            <a:br>
              <a:rPr lang="en-US" sz="2400" dirty="0"/>
            </a:br>
            <a:r>
              <a:rPr lang="en-US" sz="2400" dirty="0"/>
              <a:t>Traditional </a:t>
            </a:r>
            <a:r>
              <a:rPr lang="en-GB" sz="2400" dirty="0"/>
              <a:t>classrooms and seminar halls will be modified into multi-use spaces with movable furniture and terraced seating. The focus will be on the student experience. </a:t>
            </a:r>
            <a:br>
              <a:rPr lang="en-US" sz="2400" dirty="0"/>
            </a:br>
            <a:br>
              <a:rPr lang="en-US" sz="2400" dirty="0"/>
            </a:br>
            <a:r>
              <a:rPr lang="en-US" sz="2400" dirty="0"/>
              <a:t>Lecture hall booking rate target will be 55%. </a:t>
            </a:r>
            <a:r>
              <a:rPr lang="en-GB" sz="2400" dirty="0"/>
              <a:t>The occupancy will be improved by space sharing, facility sales and more even distribution of teaching on different weekdays.</a:t>
            </a:r>
            <a:r>
              <a:rPr lang="en-US" sz="2400" dirty="0"/>
              <a:t> </a:t>
            </a:r>
            <a:br>
              <a:rPr lang="en-US" sz="2400" dirty="0"/>
            </a:br>
            <a:br>
              <a:rPr lang="en-US" sz="2400" dirty="0"/>
            </a:br>
            <a:endParaRPr lang="en-US" sz="2400" dirty="0"/>
          </a:p>
        </p:txBody>
      </p:sp>
    </p:spTree>
    <p:extLst>
      <p:ext uri="{BB962C8B-B14F-4D97-AF65-F5344CB8AC3E}">
        <p14:creationId xmlns:p14="http://schemas.microsoft.com/office/powerpoint/2010/main" val="31858348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alto-L2-KESKEN-low-res.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9824" y="719650"/>
            <a:ext cx="7959476" cy="4218428"/>
          </a:xfrm>
          <a:prstGeom prst="rect">
            <a:avLst/>
          </a:prstGeom>
        </p:spPr>
      </p:pic>
      <p:sp>
        <p:nvSpPr>
          <p:cNvPr id="2" name="Title 1"/>
          <p:cNvSpPr>
            <a:spLocks noGrp="1"/>
          </p:cNvSpPr>
          <p:nvPr>
            <p:ph type="ctrTitle"/>
          </p:nvPr>
        </p:nvSpPr>
        <p:spPr/>
        <p:txBody>
          <a:bodyPr/>
          <a:lstStyle/>
          <a:p>
            <a:r>
              <a:rPr lang="en-US" sz="4000" dirty="0">
                <a:solidFill>
                  <a:srgbClr val="FF0000"/>
                </a:solidFill>
              </a:rPr>
              <a:t>Mixed-use Learning Environments</a:t>
            </a:r>
          </a:p>
        </p:txBody>
      </p:sp>
      <p:sp>
        <p:nvSpPr>
          <p:cNvPr id="4" name="TextBox 3"/>
          <p:cNvSpPr txBox="1"/>
          <p:nvPr/>
        </p:nvSpPr>
        <p:spPr>
          <a:xfrm>
            <a:off x="6676150" y="4899454"/>
            <a:ext cx="3898900" cy="184666"/>
          </a:xfrm>
          <a:prstGeom prst="rect">
            <a:avLst/>
          </a:prstGeom>
          <a:noFill/>
        </p:spPr>
        <p:txBody>
          <a:bodyPr wrap="square" lIns="0" tIns="0" rIns="0" bIns="0"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Helvetica Normaali" charset="0"/>
                <a:ea typeface="ＭＳ Ｐゴシック" charset="0"/>
                <a:cs typeface="ＭＳ Ｐゴシック" charset="0"/>
              </a:rPr>
              <a:t>Undergraduate Centre. Koko3</a:t>
            </a:r>
          </a:p>
        </p:txBody>
      </p:sp>
    </p:spTree>
    <p:extLst>
      <p:ext uri="{BB962C8B-B14F-4D97-AF65-F5344CB8AC3E}">
        <p14:creationId xmlns:p14="http://schemas.microsoft.com/office/powerpoint/2010/main" val="22647770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alto_University_U_block_102013_by_Tuomas_Uusheimo_01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49" y="-948538"/>
            <a:ext cx="9217550" cy="6221578"/>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241503"/>
            <a:ext cx="2113788" cy="868137"/>
          </a:xfrm>
          <a:prstGeom prst="rect">
            <a:avLst/>
          </a:prstGeom>
        </p:spPr>
      </p:pic>
      <p:sp>
        <p:nvSpPr>
          <p:cNvPr id="3" name="TextBox 2"/>
          <p:cNvSpPr txBox="1"/>
          <p:nvPr/>
        </p:nvSpPr>
        <p:spPr>
          <a:xfrm>
            <a:off x="-2844800" y="3657600"/>
            <a:ext cx="18466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srgbClr val="777777"/>
              </a:solidFill>
              <a:effectLst/>
              <a:uLnTx/>
              <a:uFillTx/>
              <a:latin typeface="Helvetica Normaali" charset="0"/>
              <a:ea typeface="ＭＳ Ｐゴシック" charset="0"/>
              <a:cs typeface="ＭＳ Ｐゴシック" charset="0"/>
            </a:endParaRPr>
          </a:p>
        </p:txBody>
      </p:sp>
    </p:spTree>
    <p:extLst>
      <p:ext uri="{BB962C8B-B14F-4D97-AF65-F5344CB8AC3E}">
        <p14:creationId xmlns:p14="http://schemas.microsoft.com/office/powerpoint/2010/main" val="25083410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584320" y="-500260"/>
            <a:ext cx="7975385" cy="5357126"/>
          </a:xfrm>
        </p:spPr>
        <p:txBody>
          <a:bodyPr/>
          <a:lstStyle/>
          <a:p>
            <a:r>
              <a:rPr lang="en-GB" sz="2400" dirty="0"/>
              <a:t>Aalto University's </a:t>
            </a:r>
            <a:r>
              <a:rPr lang="en-GB" sz="2400" i="1" dirty="0">
                <a:solidFill>
                  <a:schemeClr val="tx1"/>
                </a:solidFill>
                <a:latin typeface="Georgia"/>
                <a:cs typeface="Georgia"/>
              </a:rPr>
              <a:t>special spaces</a:t>
            </a:r>
            <a:r>
              <a:rPr lang="en-GB" sz="2400" dirty="0">
                <a:solidFill>
                  <a:schemeClr val="tx1"/>
                </a:solidFill>
                <a:latin typeface="Georgia"/>
                <a:cs typeface="Georgia"/>
              </a:rPr>
              <a:t> </a:t>
            </a:r>
            <a:r>
              <a:rPr lang="en-GB" sz="2400" dirty="0">
                <a:latin typeface="Georgia"/>
                <a:cs typeface="Georgia"/>
              </a:rPr>
              <a:t>- </a:t>
            </a:r>
            <a:r>
              <a:rPr lang="en-GB" sz="2400" dirty="0"/>
              <a:t>like laboratories, workshops, test halls and mega-infrastructures - will be mapped and made visible at a new public website. </a:t>
            </a:r>
            <a:br>
              <a:rPr lang="en-GB" sz="2400" dirty="0"/>
            </a:br>
            <a:br>
              <a:rPr lang="en-GB" sz="2400" dirty="0"/>
            </a:br>
            <a:r>
              <a:rPr lang="en-GB" sz="2400" dirty="0"/>
              <a:t>The special spaces will be shaped into thematic service entities. </a:t>
            </a:r>
            <a:r>
              <a:rPr lang="en-US" sz="2400" dirty="0"/>
              <a:t>A novel </a:t>
            </a:r>
            <a:r>
              <a:rPr lang="en-GB" sz="2400" dirty="0"/>
              <a:t>service model will be formed, for which resources, pricing and “one-stop service experience” will be determined. </a:t>
            </a:r>
            <a:br>
              <a:rPr lang="en-GB" sz="2400" dirty="0"/>
            </a:br>
            <a:br>
              <a:rPr lang="en-US" sz="2400" dirty="0"/>
            </a:br>
            <a:r>
              <a:rPr lang="en-GB" sz="2400" dirty="0"/>
              <a:t>The majority of spaces will be available for sharing and the functions and storages will be concentrated to free up space for other uses. </a:t>
            </a:r>
            <a:r>
              <a:rPr lang="en-US" sz="2400" dirty="0"/>
              <a:t>A survey and development project 2016.</a:t>
            </a:r>
          </a:p>
        </p:txBody>
      </p:sp>
    </p:spTree>
    <p:extLst>
      <p:ext uri="{BB962C8B-B14F-4D97-AF65-F5344CB8AC3E}">
        <p14:creationId xmlns:p14="http://schemas.microsoft.com/office/powerpoint/2010/main" val="30803412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 y="2582958"/>
            <a:ext cx="5955797" cy="1442994"/>
          </a:xfrm>
          <a:prstGeom prst="rect">
            <a:avLst/>
          </a:prstGeom>
        </p:spPr>
      </p:pic>
      <p:sp>
        <p:nvSpPr>
          <p:cNvPr id="7" name="Title 1"/>
          <p:cNvSpPr>
            <a:spLocks noGrp="1"/>
          </p:cNvSpPr>
          <p:nvPr>
            <p:ph type="ctrTitle"/>
          </p:nvPr>
        </p:nvSpPr>
        <p:spPr>
          <a:xfrm>
            <a:off x="387688" y="474252"/>
            <a:ext cx="8085599" cy="896848"/>
          </a:xfrm>
        </p:spPr>
        <p:txBody>
          <a:bodyPr/>
          <a:lstStyle/>
          <a:p>
            <a:r>
              <a:rPr lang="en-US" sz="4400" dirty="0">
                <a:solidFill>
                  <a:schemeClr val="bg1">
                    <a:lumMod val="65000"/>
                  </a:schemeClr>
                </a:solidFill>
              </a:rPr>
              <a:t>Shared Special Facilities</a:t>
            </a:r>
            <a:br>
              <a:rPr lang="en-US" sz="4400" dirty="0">
                <a:solidFill>
                  <a:schemeClr val="bg1">
                    <a:lumMod val="65000"/>
                  </a:schemeClr>
                </a:solidFill>
              </a:rPr>
            </a:br>
            <a:endParaRPr lang="en-US" sz="4400" dirty="0">
              <a:solidFill>
                <a:schemeClr val="bg1">
                  <a:lumMod val="65000"/>
                </a:schemeClr>
              </a:solidFill>
            </a:endParaRPr>
          </a:p>
        </p:txBody>
      </p:sp>
      <p:sp>
        <p:nvSpPr>
          <p:cNvPr id="5" name="TextBox 4"/>
          <p:cNvSpPr txBox="1"/>
          <p:nvPr/>
        </p:nvSpPr>
        <p:spPr>
          <a:xfrm>
            <a:off x="185456" y="4185079"/>
            <a:ext cx="3898900" cy="184666"/>
          </a:xfrm>
          <a:prstGeom prst="rect">
            <a:avLst/>
          </a:prstGeom>
          <a:noFill/>
        </p:spPr>
        <p:txBody>
          <a:bodyPr wrap="square" lIns="0" tIns="0" rIns="0" bIns="0" rtlCol="0">
            <a:spAutoFit/>
          </a:bodyPr>
          <a:lstStyle/>
          <a:p>
            <a:pPr marL="0" marR="0" lvl="0" indent="0" algn="l" defTabSz="457056"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err="1">
                <a:ln>
                  <a:noFill/>
                </a:ln>
                <a:solidFill>
                  <a:prstClr val="white">
                    <a:lumMod val="50000"/>
                  </a:prstClr>
                </a:solidFill>
                <a:effectLst/>
                <a:uLnTx/>
                <a:uFillTx/>
                <a:latin typeface="Arial"/>
                <a:ea typeface="ＭＳ Ｐゴシック" charset="0"/>
                <a:cs typeface="ＭＳ Ｐゴシック" charset="0"/>
              </a:rPr>
              <a:t>www.micronova.fi</a:t>
            </a:r>
            <a:endParaRPr kumimoji="0" lang="en-US" sz="1200" b="0" i="1" u="none" strike="noStrike" kern="1200" cap="none" spc="0" normalizeH="0" baseline="0" noProof="0" dirty="0">
              <a:ln>
                <a:noFill/>
              </a:ln>
              <a:solidFill>
                <a:prstClr val="white">
                  <a:lumMod val="50000"/>
                </a:prstClr>
              </a:solidFill>
              <a:effectLst/>
              <a:uLnTx/>
              <a:uFillTx/>
              <a:latin typeface="Arial"/>
              <a:ea typeface="ＭＳ Ｐゴシック" charset="0"/>
              <a:cs typeface="ＭＳ Ｐゴシック" charset="0"/>
            </a:endParaRPr>
          </a:p>
        </p:txBody>
      </p:sp>
    </p:spTree>
    <p:extLst>
      <p:ext uri="{BB962C8B-B14F-4D97-AF65-F5344CB8AC3E}">
        <p14:creationId xmlns:p14="http://schemas.microsoft.com/office/powerpoint/2010/main" val="2763263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682" y="238602"/>
            <a:ext cx="6544835" cy="583354"/>
          </a:xfrm>
        </p:spPr>
        <p:txBody>
          <a:bodyPr/>
          <a:lstStyle/>
          <a:p>
            <a:r>
              <a:rPr lang="en-GB" dirty="0"/>
              <a:t>Innovation through collaboration</a:t>
            </a:r>
          </a:p>
        </p:txBody>
      </p:sp>
      <p:sp>
        <p:nvSpPr>
          <p:cNvPr id="3" name="Sisällön paikkamerkki 2"/>
          <p:cNvSpPr>
            <a:spLocks noGrp="1"/>
          </p:cNvSpPr>
          <p:nvPr>
            <p:ph sz="quarter" idx="14"/>
          </p:nvPr>
        </p:nvSpPr>
        <p:spPr>
          <a:xfrm>
            <a:off x="1682436" y="3543858"/>
            <a:ext cx="2565528" cy="907301"/>
          </a:xfrm>
        </p:spPr>
        <p:txBody>
          <a:bodyPr/>
          <a:lstStyle/>
          <a:p>
            <a:pPr algn="ctr"/>
            <a:r>
              <a:rPr lang="en-GB" sz="1620" dirty="0"/>
              <a:t>Finland’s first satellite was developed by students.</a:t>
            </a:r>
          </a:p>
        </p:txBody>
      </p:sp>
      <p:pic>
        <p:nvPicPr>
          <p:cNvPr id="4" name="Kuva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79301" y="1904057"/>
            <a:ext cx="2388896" cy="926922"/>
          </a:xfrm>
          <a:prstGeom prst="rect">
            <a:avLst/>
          </a:prstGeom>
        </p:spPr>
      </p:pic>
      <p:pic>
        <p:nvPicPr>
          <p:cNvPr id="5" name="Kuva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1254" y="1016377"/>
            <a:ext cx="2357181" cy="719489"/>
          </a:xfrm>
          <a:prstGeom prst="rect">
            <a:avLst/>
          </a:prstGeom>
        </p:spPr>
      </p:pic>
      <p:pic>
        <p:nvPicPr>
          <p:cNvPr id="6" name="Kuva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42386" y="3262269"/>
            <a:ext cx="2657095" cy="1383312"/>
          </a:xfrm>
          <a:prstGeom prst="rect">
            <a:avLst/>
          </a:prstGeom>
        </p:spPr>
      </p:pic>
      <p:sp>
        <p:nvSpPr>
          <p:cNvPr id="10" name="Tekstiruutu 9"/>
          <p:cNvSpPr txBox="1"/>
          <p:nvPr/>
        </p:nvSpPr>
        <p:spPr>
          <a:xfrm>
            <a:off x="5025651" y="1002098"/>
            <a:ext cx="3045938" cy="997196"/>
          </a:xfrm>
          <a:prstGeom prst="rect">
            <a:avLst/>
          </a:prstGeom>
          <a:noFill/>
        </p:spPr>
        <p:txBody>
          <a:bodyPr wrap="square" lIns="0" tIns="0" rIns="0" bIns="0" rtlCol="0">
            <a:spAutoFit/>
          </a:bodyPr>
          <a:lstStyle/>
          <a:p>
            <a:pPr algn="ctr"/>
            <a:r>
              <a:rPr lang="en-GB" sz="1620">
                <a:latin typeface="Georgia" panose="02040502050405020303" pitchFamily="18" charset="0"/>
              </a:rPr>
              <a:t>The environmentally friendly Ioncell F method will boost cotton recycling. </a:t>
            </a:r>
          </a:p>
          <a:p>
            <a:endParaRPr lang="en-GB" sz="1620" b="1"/>
          </a:p>
        </p:txBody>
      </p:sp>
      <p:sp>
        <p:nvSpPr>
          <p:cNvPr id="11" name="Tekstiruutu 10"/>
          <p:cNvSpPr txBox="1"/>
          <p:nvPr/>
        </p:nvSpPr>
        <p:spPr>
          <a:xfrm>
            <a:off x="957910" y="1988485"/>
            <a:ext cx="3304475" cy="997196"/>
          </a:xfrm>
          <a:prstGeom prst="rect">
            <a:avLst/>
          </a:prstGeom>
          <a:noFill/>
        </p:spPr>
        <p:txBody>
          <a:bodyPr wrap="square" lIns="0" tIns="0" rIns="0" bIns="0" rtlCol="0">
            <a:spAutoFit/>
          </a:bodyPr>
          <a:lstStyle/>
          <a:p>
            <a:pPr algn="ctr"/>
            <a:r>
              <a:rPr lang="en-GB" sz="1620">
                <a:latin typeface="Georgia" panose="02040502050405020303" pitchFamily="18" charset="0"/>
              </a:rPr>
              <a:t>A revolutionary invention in heat conduction enables super powerful quantum computers.</a:t>
            </a:r>
          </a:p>
          <a:p>
            <a:pPr algn="ctr"/>
            <a:endParaRPr lang="en-GB" sz="1620" b="1"/>
          </a:p>
        </p:txBody>
      </p:sp>
      <p:cxnSp>
        <p:nvCxnSpPr>
          <p:cNvPr id="21" name="Suora yhdysviiva 20"/>
          <p:cNvCxnSpPr/>
          <p:nvPr/>
        </p:nvCxnSpPr>
        <p:spPr>
          <a:xfrm>
            <a:off x="904750" y="3064263"/>
            <a:ext cx="7322343" cy="0"/>
          </a:xfrm>
          <a:prstGeom prst="line">
            <a:avLst/>
          </a:prstGeom>
          <a:ln w="22225">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uora yhdysviiva 21"/>
          <p:cNvCxnSpPr/>
          <p:nvPr/>
        </p:nvCxnSpPr>
        <p:spPr>
          <a:xfrm>
            <a:off x="4701614" y="1016378"/>
            <a:ext cx="0" cy="1764075"/>
          </a:xfrm>
          <a:prstGeom prst="line">
            <a:avLst/>
          </a:prstGeom>
          <a:ln w="22225">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08745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21858" y="1085850"/>
            <a:ext cx="1517312" cy="1368178"/>
          </a:xfrm>
          <a:prstGeom prst="ellipse">
            <a:avLst/>
          </a:prstGeom>
          <a:ln w="12700" cap="rnd" cmpd="sng">
            <a:solidFill>
              <a:srgbClr val="0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descr="Brändiaula_kalusteet3.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8749" y="1088607"/>
            <a:ext cx="1518893" cy="1383406"/>
          </a:xfrm>
          <a:prstGeom prst="ellipse">
            <a:avLst/>
          </a:prstGeom>
          <a:ln w="12700" cap="rnd" cmpd="sng">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itle 1"/>
          <p:cNvSpPr>
            <a:spLocks noGrp="1"/>
          </p:cNvSpPr>
          <p:nvPr>
            <p:ph type="ctrTitle"/>
          </p:nvPr>
        </p:nvSpPr>
        <p:spPr>
          <a:xfrm>
            <a:off x="711306" y="345473"/>
            <a:ext cx="2208803" cy="564655"/>
          </a:xfrm>
          <a:noFill/>
        </p:spPr>
        <p:txBody>
          <a:bodyPr/>
          <a:lstStyle/>
          <a:p>
            <a:pPr algn="ctr"/>
            <a:r>
              <a:rPr lang="en-US" sz="2400" dirty="0"/>
              <a:t>Curated galleries</a:t>
            </a:r>
          </a:p>
        </p:txBody>
      </p:sp>
      <p:pic>
        <p:nvPicPr>
          <p:cNvPr id="4" name="Picture 3" descr="pata pata guide_3.pdf"/>
          <p:cNvPicPr>
            <a:picLocks noChangeAspect="1"/>
          </p:cNvPicPr>
          <p:nvPr/>
        </p:nvPicPr>
        <p:blipFill rotWithShape="1">
          <a:blip r:embed="rId4" cstate="email">
            <a:extLst>
              <a:ext uri="{28A0092B-C50C-407E-A947-70E740481C1C}">
                <a14:useLocalDpi xmlns:a14="http://schemas.microsoft.com/office/drawing/2010/main"/>
              </a:ext>
            </a:extLst>
          </a:blip>
          <a:srcRect l="74166" t="32694" r="741"/>
          <a:stretch/>
        </p:blipFill>
        <p:spPr>
          <a:xfrm>
            <a:off x="3784675" y="1085850"/>
            <a:ext cx="1517312" cy="1383406"/>
          </a:xfrm>
          <a:prstGeom prst="ellipse">
            <a:avLst/>
          </a:prstGeom>
          <a:ln w="12700" cap="rnd" cmpd="sng">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Title 1"/>
          <p:cNvSpPr txBox="1">
            <a:spLocks/>
          </p:cNvSpPr>
          <p:nvPr/>
        </p:nvSpPr>
        <p:spPr>
          <a:xfrm>
            <a:off x="3398310" y="376271"/>
            <a:ext cx="2249556" cy="403740"/>
          </a:xfrm>
          <a:prstGeom prst="rect">
            <a:avLst/>
          </a:prstGeom>
          <a:noFill/>
        </p:spPr>
        <p:txBody>
          <a:bodyPr lIns="0" tIns="0" rIns="0" bIns="0" anchor="t" anchorCtr="0">
            <a:noAutofit/>
          </a:bodyPr>
          <a:lstStyle>
            <a:lvl1pPr algn="l" defTabSz="457200" rtl="0" eaLnBrk="1" fontAlgn="base" hangingPunct="1">
              <a:lnSpc>
                <a:spcPct val="85000"/>
              </a:lnSpc>
              <a:spcBef>
                <a:spcPct val="0"/>
              </a:spcBef>
              <a:spcAft>
                <a:spcPct val="0"/>
              </a:spcAft>
              <a:defRPr sz="3600" b="1" kern="1200" spc="-100">
                <a:solidFill>
                  <a:srgbClr val="0065BD"/>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100" normalizeH="0" baseline="0" noProof="0" dirty="0">
                <a:ln>
                  <a:noFill/>
                </a:ln>
                <a:solidFill>
                  <a:srgbClr val="0065BD"/>
                </a:solidFill>
                <a:effectLst/>
                <a:uLnTx/>
                <a:uFillTx/>
                <a:latin typeface="Arial"/>
                <a:ea typeface="ＭＳ Ｐゴシック" charset="0"/>
              </a:rPr>
              <a:t>Restaurant as third places</a:t>
            </a:r>
          </a:p>
        </p:txBody>
      </p:sp>
      <p:sp>
        <p:nvSpPr>
          <p:cNvPr id="16" name="Title 1"/>
          <p:cNvSpPr txBox="1">
            <a:spLocks/>
          </p:cNvSpPr>
          <p:nvPr/>
        </p:nvSpPr>
        <p:spPr>
          <a:xfrm>
            <a:off x="5953812" y="366754"/>
            <a:ext cx="2453401" cy="657671"/>
          </a:xfrm>
          <a:prstGeom prst="rect">
            <a:avLst/>
          </a:prstGeom>
          <a:noFill/>
        </p:spPr>
        <p:txBody>
          <a:bodyPr lIns="0" tIns="0" rIns="0" bIns="0" anchor="t" anchorCtr="0">
            <a:noAutofit/>
          </a:bodyPr>
          <a:lstStyle>
            <a:lvl1pPr algn="l" defTabSz="457200" rtl="0" eaLnBrk="1" fontAlgn="base" hangingPunct="1">
              <a:lnSpc>
                <a:spcPct val="85000"/>
              </a:lnSpc>
              <a:spcBef>
                <a:spcPct val="0"/>
              </a:spcBef>
              <a:spcAft>
                <a:spcPct val="0"/>
              </a:spcAft>
              <a:defRPr sz="3600" b="1" kern="1200" spc="-100">
                <a:solidFill>
                  <a:srgbClr val="0065BD"/>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100" normalizeH="0" baseline="0" noProof="0" dirty="0">
                <a:ln>
                  <a:noFill/>
                </a:ln>
                <a:solidFill>
                  <a:srgbClr val="0065BD"/>
                </a:solidFill>
                <a:effectLst/>
                <a:uLnTx/>
                <a:uFillTx/>
                <a:latin typeface="Arial"/>
                <a:ea typeface="ＭＳ Ｐゴシック" charset="0"/>
              </a:rPr>
              <a:t>Hubs and co-working spaces</a:t>
            </a:r>
          </a:p>
        </p:txBody>
      </p:sp>
      <p:sp>
        <p:nvSpPr>
          <p:cNvPr id="8" name="Rectangle 7"/>
          <p:cNvSpPr/>
          <p:nvPr/>
        </p:nvSpPr>
        <p:spPr>
          <a:xfrm>
            <a:off x="0" y="2515318"/>
            <a:ext cx="9144000" cy="562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14" tIns="45708" rIns="91414" bIns="45708" rtlCol="0" anchor="ctr"/>
          <a:lstStyle/>
          <a:p>
            <a:pPr marL="0" marR="0" lvl="0" indent="0" algn="ctr" defTabSz="45707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Picture 18" descr="vuosikatsaus_2013.pdf"/>
          <p:cNvPicPr>
            <a:picLocks noChangeAspect="1"/>
          </p:cNvPicPr>
          <p:nvPr/>
        </p:nvPicPr>
        <p:blipFill rotWithShape="1">
          <a:blip r:embed="rId5" cstate="email">
            <a:extLst>
              <a:ext uri="{28A0092B-C50C-407E-A947-70E740481C1C}">
                <a14:useLocalDpi xmlns:a14="http://schemas.microsoft.com/office/drawing/2010/main"/>
              </a:ext>
            </a:extLst>
          </a:blip>
          <a:srcRect l="68257" t="32807" r="24010" b="54539"/>
          <a:stretch/>
        </p:blipFill>
        <p:spPr>
          <a:xfrm>
            <a:off x="6386426" y="2677761"/>
            <a:ext cx="1552744" cy="1374454"/>
          </a:xfrm>
          <a:prstGeom prst="ellipse">
            <a:avLst/>
          </a:prstGeom>
          <a:ln w="12700" cap="rnd" cmpd="sng">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Rectangle 17"/>
          <p:cNvSpPr/>
          <p:nvPr/>
        </p:nvSpPr>
        <p:spPr>
          <a:xfrm>
            <a:off x="53303" y="4119397"/>
            <a:ext cx="9014498" cy="9160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14" tIns="45708" rIns="91414" bIns="45708" rtlCol="0" anchor="ctr"/>
          <a:lstStyle/>
          <a:p>
            <a:pPr marL="0" marR="0" lvl="0" indent="0" algn="ctr" defTabSz="45707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itle 1"/>
          <p:cNvSpPr txBox="1">
            <a:spLocks/>
          </p:cNvSpPr>
          <p:nvPr/>
        </p:nvSpPr>
        <p:spPr>
          <a:xfrm>
            <a:off x="3305320" y="4278448"/>
            <a:ext cx="2322711" cy="488553"/>
          </a:xfrm>
          <a:prstGeom prst="rect">
            <a:avLst/>
          </a:prstGeom>
          <a:noFill/>
        </p:spPr>
        <p:txBody>
          <a:bodyPr lIns="0" tIns="0" rIns="0" bIns="0" anchor="t" anchorCtr="0">
            <a:noAutofit/>
          </a:bodyPr>
          <a:lstStyle>
            <a:lvl1pPr algn="l" defTabSz="457200" rtl="0" eaLnBrk="1" fontAlgn="base" hangingPunct="1">
              <a:lnSpc>
                <a:spcPct val="85000"/>
              </a:lnSpc>
              <a:spcBef>
                <a:spcPct val="0"/>
              </a:spcBef>
              <a:spcAft>
                <a:spcPct val="0"/>
              </a:spcAft>
              <a:defRPr sz="3600" b="1" kern="1200" spc="-100">
                <a:solidFill>
                  <a:srgbClr val="0065BD"/>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100" normalizeH="0" baseline="0" noProof="0" dirty="0">
                <a:ln>
                  <a:noFill/>
                </a:ln>
                <a:solidFill>
                  <a:srgbClr val="0065BD"/>
                </a:solidFill>
                <a:effectLst/>
                <a:uLnTx/>
                <a:uFillTx/>
                <a:latin typeface="Arial"/>
                <a:ea typeface="ＭＳ Ｐゴシック" charset="0"/>
              </a:rPr>
              <a:t>Increased </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100" normalizeH="0" baseline="0" noProof="0" dirty="0">
                <a:ln>
                  <a:noFill/>
                </a:ln>
                <a:solidFill>
                  <a:srgbClr val="0065BD"/>
                </a:solidFill>
                <a:effectLst/>
                <a:uLnTx/>
                <a:uFillTx/>
                <a:latin typeface="Arial"/>
                <a:ea typeface="ＭＳ Ｐゴシック" charset="0"/>
              </a:rPr>
              <a:t>facility sales</a:t>
            </a:r>
          </a:p>
        </p:txBody>
      </p:sp>
      <p:sp>
        <p:nvSpPr>
          <p:cNvPr id="23" name="Title 1"/>
          <p:cNvSpPr txBox="1">
            <a:spLocks/>
          </p:cNvSpPr>
          <p:nvPr/>
        </p:nvSpPr>
        <p:spPr>
          <a:xfrm>
            <a:off x="759966" y="4269919"/>
            <a:ext cx="1700087" cy="458401"/>
          </a:xfrm>
          <a:prstGeom prst="rect">
            <a:avLst/>
          </a:prstGeom>
          <a:noFill/>
        </p:spPr>
        <p:txBody>
          <a:bodyPr lIns="0" tIns="0" rIns="0" bIns="0" anchor="t" anchorCtr="0">
            <a:noAutofit/>
          </a:bodyPr>
          <a:lstStyle>
            <a:lvl1pPr algn="l" defTabSz="457200" rtl="0" eaLnBrk="1" fontAlgn="base" hangingPunct="1">
              <a:lnSpc>
                <a:spcPct val="85000"/>
              </a:lnSpc>
              <a:spcBef>
                <a:spcPct val="0"/>
              </a:spcBef>
              <a:spcAft>
                <a:spcPct val="0"/>
              </a:spcAft>
              <a:defRPr sz="3600" b="1" kern="1200" spc="-100">
                <a:solidFill>
                  <a:srgbClr val="0065BD"/>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100" normalizeH="0" baseline="0" noProof="0" dirty="0">
                <a:ln>
                  <a:noFill/>
                </a:ln>
                <a:solidFill>
                  <a:srgbClr val="0065BD"/>
                </a:solidFill>
                <a:effectLst/>
                <a:uLnTx/>
                <a:uFillTx/>
                <a:latin typeface="Arial"/>
                <a:ea typeface="ＭＳ Ｐゴシック" charset="0"/>
              </a:rPr>
              <a:t>Campus app</a:t>
            </a:r>
          </a:p>
        </p:txBody>
      </p:sp>
      <p:sp>
        <p:nvSpPr>
          <p:cNvPr id="25" name="Title 1"/>
          <p:cNvSpPr txBox="1">
            <a:spLocks/>
          </p:cNvSpPr>
          <p:nvPr/>
        </p:nvSpPr>
        <p:spPr>
          <a:xfrm>
            <a:off x="5816211" y="4279449"/>
            <a:ext cx="2728605" cy="458401"/>
          </a:xfrm>
          <a:prstGeom prst="rect">
            <a:avLst/>
          </a:prstGeom>
          <a:noFill/>
        </p:spPr>
        <p:txBody>
          <a:bodyPr lIns="0" tIns="0" rIns="0" bIns="0" anchor="t" anchorCtr="0">
            <a:noAutofit/>
          </a:bodyPr>
          <a:lstStyle>
            <a:lvl1pPr algn="l" defTabSz="457200" rtl="0" eaLnBrk="1" fontAlgn="base" hangingPunct="1">
              <a:lnSpc>
                <a:spcPct val="85000"/>
              </a:lnSpc>
              <a:spcBef>
                <a:spcPct val="0"/>
              </a:spcBef>
              <a:spcAft>
                <a:spcPct val="0"/>
              </a:spcAft>
              <a:defRPr sz="3600" b="1" kern="1200" spc="-100">
                <a:solidFill>
                  <a:srgbClr val="0065BD"/>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100" normalizeH="0" baseline="0" noProof="0" dirty="0">
                <a:ln>
                  <a:noFill/>
                </a:ln>
                <a:solidFill>
                  <a:srgbClr val="0065BD"/>
                </a:solidFill>
                <a:effectLst/>
                <a:uLnTx/>
                <a:uFillTx/>
                <a:latin typeface="Arial"/>
                <a:ea typeface="ＭＳ Ｐゴシック" charset="0"/>
              </a:rPr>
              <a:t>Co-design and   user involvement</a:t>
            </a:r>
          </a:p>
        </p:txBody>
      </p:sp>
      <p:sp>
        <p:nvSpPr>
          <p:cNvPr id="28" name="Oval 27"/>
          <p:cNvSpPr/>
          <p:nvPr/>
        </p:nvSpPr>
        <p:spPr>
          <a:xfrm>
            <a:off x="941160" y="2736582"/>
            <a:ext cx="1518893" cy="1370119"/>
          </a:xfrm>
          <a:prstGeom prst="ellipse">
            <a:avLst/>
          </a:prstGeom>
          <a:solidFill>
            <a:srgbClr val="FFFF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7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29" name="Picture 2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32719" y="3040977"/>
            <a:ext cx="844093" cy="783663"/>
          </a:xfrm>
          <a:prstGeom prst="rect">
            <a:avLst/>
          </a:prstGeom>
        </p:spPr>
      </p:pic>
      <p:sp>
        <p:nvSpPr>
          <p:cNvPr id="30" name="Oval 29"/>
          <p:cNvSpPr/>
          <p:nvPr/>
        </p:nvSpPr>
        <p:spPr>
          <a:xfrm>
            <a:off x="3784675" y="2723886"/>
            <a:ext cx="1518893" cy="1370119"/>
          </a:xfrm>
          <a:prstGeom prst="ellipse">
            <a:avLst/>
          </a:prstGeom>
          <a:solidFill>
            <a:srgbClr val="FFFF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07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1" name="Picture 3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909596" y="3123529"/>
            <a:ext cx="1250119" cy="580216"/>
          </a:xfrm>
          <a:prstGeom prst="rect">
            <a:avLst/>
          </a:prstGeom>
        </p:spPr>
      </p:pic>
    </p:spTree>
    <p:extLst>
      <p:ext uri="{BB962C8B-B14F-4D97-AF65-F5344CB8AC3E}">
        <p14:creationId xmlns:p14="http://schemas.microsoft.com/office/powerpoint/2010/main" val="34974576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8300" y="0"/>
            <a:ext cx="8399880" cy="5143500"/>
          </a:xfrm>
          <a:prstGeom prst="rect">
            <a:avLst/>
          </a:prstGeom>
        </p:spPr>
      </p:pic>
    </p:spTree>
    <p:extLst>
      <p:ext uri="{BB962C8B-B14F-4D97-AF65-F5344CB8AC3E}">
        <p14:creationId xmlns:p14="http://schemas.microsoft.com/office/powerpoint/2010/main" val="33691159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7266214" cy="5143500"/>
          </a:xfrm>
          <a:prstGeom prst="rect">
            <a:avLst/>
          </a:prstGeom>
        </p:spPr>
      </p:pic>
      <p:sp>
        <p:nvSpPr>
          <p:cNvPr id="5" name="Rectangle 4"/>
          <p:cNvSpPr/>
          <p:nvPr/>
        </p:nvSpPr>
        <p:spPr>
          <a:xfrm>
            <a:off x="7266214" y="0"/>
            <a:ext cx="1877786"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708676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584320" y="3166500"/>
            <a:ext cx="7975385" cy="1977000"/>
          </a:xfrm>
        </p:spPr>
        <p:txBody>
          <a:bodyPr/>
          <a:lstStyle/>
          <a:p>
            <a:r>
              <a:rPr lang="fi-FI" sz="5000" dirty="0"/>
              <a:t>School as a Service</a:t>
            </a:r>
          </a:p>
        </p:txBody>
      </p:sp>
      <p:sp>
        <p:nvSpPr>
          <p:cNvPr id="3" name="Subtitle 2"/>
          <p:cNvSpPr>
            <a:spLocks noGrp="1"/>
          </p:cNvSpPr>
          <p:nvPr>
            <p:ph type="subTitle" idx="1"/>
          </p:nvPr>
        </p:nvSpPr>
        <p:spPr/>
        <p:txBody>
          <a:bodyPr/>
          <a:lstStyle/>
          <a:p>
            <a:r>
              <a:rPr lang="fi-FI"/>
              <a:t>SaaS 2016-</a:t>
            </a:r>
            <a:endParaRPr lang="fi-FI" dirty="0"/>
          </a:p>
        </p:txBody>
      </p:sp>
    </p:spTree>
    <p:extLst>
      <p:ext uri="{BB962C8B-B14F-4D97-AF65-F5344CB8AC3E}">
        <p14:creationId xmlns:p14="http://schemas.microsoft.com/office/powerpoint/2010/main" val="6807811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Image 2 Paper02.tif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03700" y="2792700"/>
            <a:ext cx="4940300" cy="23317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2023619" y="692619"/>
            <a:ext cx="8085599" cy="896848"/>
          </a:xfrm>
          <a:prstGeom prst="rect">
            <a:avLst/>
          </a:prstGeom>
        </p:spPr>
        <p:txBody>
          <a:bodyPr lIns="0" tIns="0" rIns="0" bIns="0" anchor="t" anchorCtr="0">
            <a:noAutofit/>
          </a:bodyPr>
          <a:lstStyle>
            <a:lvl1pPr algn="l" defTabSz="457200" rtl="0" eaLnBrk="1" fontAlgn="base" hangingPunct="1">
              <a:lnSpc>
                <a:spcPct val="85000"/>
              </a:lnSpc>
              <a:spcBef>
                <a:spcPct val="0"/>
              </a:spcBef>
              <a:spcAft>
                <a:spcPct val="0"/>
              </a:spcAft>
              <a:defRPr sz="3600" b="1" kern="1200" spc="-100">
                <a:solidFill>
                  <a:srgbClr val="0065BD"/>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marL="0" marR="0" lvl="0" indent="0" algn="l" defTabSz="457200" rtl="0" eaLnBrk="1" fontAlgn="base" latinLnBrk="0" hangingPunct="1">
              <a:lnSpc>
                <a:spcPct val="85000"/>
              </a:lnSpc>
              <a:spcBef>
                <a:spcPct val="0"/>
              </a:spcBef>
              <a:spcAft>
                <a:spcPct val="0"/>
              </a:spcAft>
              <a:buClrTx/>
              <a:buSzTx/>
              <a:buFontTx/>
              <a:buNone/>
              <a:tabLst/>
              <a:defRPr/>
            </a:pPr>
            <a:r>
              <a:rPr kumimoji="0" lang="fi-FI" sz="3200" b="0" i="0" u="none" strike="noStrike" kern="1200" cap="none" spc="-140" normalizeH="0" baseline="0" noProof="0" dirty="0">
                <a:ln>
                  <a:noFill/>
                </a:ln>
                <a:solidFill>
                  <a:srgbClr val="0065BD"/>
                </a:solidFill>
                <a:effectLst/>
                <a:uLnTx/>
                <a:uFillTx/>
                <a:latin typeface="Helvetica Normaali" charset="0"/>
                <a:ea typeface="ＭＳ Ｐゴシック" charset="0"/>
              </a:rPr>
              <a:t>School as a Service</a:t>
            </a:r>
          </a:p>
        </p:txBody>
      </p:sp>
      <p:pic>
        <p:nvPicPr>
          <p:cNvPr id="7" name="Picture 1" descr="Diagram 1 Paperr0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2698579"/>
            <a:ext cx="4356100" cy="26967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Content Placeholder 2"/>
          <p:cNvSpPr txBox="1">
            <a:spLocks/>
          </p:cNvSpPr>
          <p:nvPr/>
        </p:nvSpPr>
        <p:spPr>
          <a:xfrm>
            <a:off x="526728" y="1390555"/>
            <a:ext cx="8541072" cy="920846"/>
          </a:xfrm>
          <a:prstGeom prst="rect">
            <a:avLst/>
          </a:prstGeom>
        </p:spPr>
        <p:txBody>
          <a:bodyPr lIns="0" tIns="0" rIns="0" bIns="0" numCol="2" spcCol="360000" anchor="t">
            <a:noAutofit/>
          </a:bodyPr>
          <a:lstStyle>
            <a:lvl1pPr marL="0" indent="0" algn="l" defTabSz="457200" rtl="0" eaLnBrk="1" fontAlgn="base" hangingPunct="1">
              <a:spcBef>
                <a:spcPts val="0"/>
              </a:spcBef>
              <a:spcAft>
                <a:spcPct val="0"/>
              </a:spcAft>
              <a:buFont typeface="Arial" charset="0"/>
              <a:buNone/>
              <a:defRPr sz="1600" i="1" kern="1200">
                <a:solidFill>
                  <a:srgbClr val="928B81"/>
                </a:solidFill>
                <a:latin typeface="Georgia"/>
                <a:ea typeface="ＭＳ Ｐゴシック" charset="0"/>
                <a:cs typeface="Georgia"/>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MS PGothic" pitchFamily="34" charset="-128"/>
                <a:cs typeface="MS PGothic"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ヒラギノ角ゴ Pro W3" charset="-128"/>
                <a:cs typeface="ヒラギノ角ゴ Pro W3" charset="-128"/>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ヒラギノ角ゴ Pro W3" charset="-128"/>
                <a:cs typeface="ヒラギノ角ゴ Pro W3"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S PGothic" pitchFamily="34" charset="-128"/>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143996" algn="l" defTabSz="457200" rtl="0" eaLnBrk="1" fontAlgn="base" latinLnBrk="0" hangingPunct="1">
              <a:lnSpc>
                <a:spcPct val="100000"/>
              </a:lnSpc>
              <a:spcBef>
                <a:spcPts val="800"/>
              </a:spcBef>
              <a:spcAft>
                <a:spcPct val="0"/>
              </a:spcAft>
              <a:buClrTx/>
              <a:buSzTx/>
              <a:buFont typeface="Arial"/>
              <a:buChar char="•"/>
              <a:tabLst/>
              <a:defRPr/>
            </a:pP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Two</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of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public</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high</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schools</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has</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been</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located</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in campus 8/2016 and 8/2017.</a:t>
            </a:r>
          </a:p>
          <a:p>
            <a:pPr marL="0" marR="0" lvl="0" indent="-143996" algn="l" defTabSz="457200" rtl="0" eaLnBrk="1" fontAlgn="base" latinLnBrk="0" hangingPunct="1">
              <a:lnSpc>
                <a:spcPct val="100000"/>
              </a:lnSpc>
              <a:spcBef>
                <a:spcPts val="800"/>
              </a:spcBef>
              <a:spcAft>
                <a:spcPct val="0"/>
              </a:spcAft>
              <a:buClrTx/>
              <a:buSzTx/>
              <a:buFont typeface="Arial"/>
              <a:buChar char="•"/>
              <a:tabLst/>
              <a:defRPr/>
            </a:pP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School as a Service (SaaS)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concept</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utilizing</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existing</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networked</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resources</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-&gt;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support</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to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social</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learning</a:t>
            </a:r>
            <a:endPar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endParaRPr>
          </a:p>
          <a:p>
            <a:pPr marL="0" marR="0" lvl="0" indent="-143996" algn="l" defTabSz="457200" rtl="0" eaLnBrk="1" fontAlgn="base" latinLnBrk="0" hangingPunct="1">
              <a:lnSpc>
                <a:spcPct val="100000"/>
              </a:lnSpc>
              <a:spcBef>
                <a:spcPts val="800"/>
              </a:spcBef>
              <a:spcAft>
                <a:spcPct val="0"/>
              </a:spcAft>
              <a:buClrTx/>
              <a:buSzTx/>
              <a:buFont typeface="Arial"/>
              <a:buChar char="•"/>
              <a:tabLst/>
              <a:defRPr/>
            </a:pP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Half</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of the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space</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compared</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to a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typical</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city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high</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school</a:t>
            </a:r>
            <a:endPar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endParaRPr>
          </a:p>
          <a:p>
            <a:pPr marL="0" marR="0" lvl="1" indent="-143996" algn="l" defTabSz="457200" rtl="0" eaLnBrk="1" fontAlgn="base" latinLnBrk="0" hangingPunct="1">
              <a:lnSpc>
                <a:spcPct val="100000"/>
              </a:lnSpc>
              <a:spcBef>
                <a:spcPts val="800"/>
              </a:spcBef>
              <a:spcAft>
                <a:spcPct val="0"/>
              </a:spcAft>
              <a:buClrTx/>
              <a:buSzTx/>
              <a:buFont typeface="Arial"/>
              <a:buChar char="•"/>
              <a:tabLst/>
              <a:defRPr/>
            </a:pP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Shared</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use</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of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under-utilized</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research</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facilities</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with</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the</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university</a:t>
            </a:r>
            <a:endPar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endParaRPr>
          </a:p>
          <a:p>
            <a:pPr marL="0" marR="0" lvl="1" indent="-143996" algn="l" defTabSz="457200" rtl="0" eaLnBrk="1" fontAlgn="base" latinLnBrk="0" hangingPunct="1">
              <a:lnSpc>
                <a:spcPct val="100000"/>
              </a:lnSpc>
              <a:spcBef>
                <a:spcPts val="800"/>
              </a:spcBef>
              <a:spcAft>
                <a:spcPct val="0"/>
              </a:spcAft>
              <a:buClrTx/>
              <a:buSzTx/>
              <a:buFont typeface="Arial"/>
              <a:buChar char="•"/>
              <a:tabLst/>
              <a:defRPr/>
            </a:pP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Pedagogical</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co-operation</a:t>
            </a:r>
            <a:endPar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endParaRPr>
          </a:p>
          <a:p>
            <a:pPr marL="0" marR="0" lvl="1" indent="-143996" algn="l" defTabSz="457200" rtl="0" eaLnBrk="1" fontAlgn="base" latinLnBrk="0" hangingPunct="1">
              <a:lnSpc>
                <a:spcPct val="100000"/>
              </a:lnSpc>
              <a:spcBef>
                <a:spcPts val="800"/>
              </a:spcBef>
              <a:spcAft>
                <a:spcPct val="0"/>
              </a:spcAft>
              <a:buClrTx/>
              <a:buSzTx/>
              <a:buFont typeface="Arial"/>
              <a:buChar char="•"/>
              <a:tabLst/>
              <a:defRPr/>
            </a:pP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The</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transformation</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of SaaS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concept</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to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extended</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elementary</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school</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a:t>
            </a:r>
            <a:r>
              <a:rPr kumimoji="0" lang="fi-FI" sz="1050" b="0" i="0" u="none" strike="noStrike" kern="1200" cap="none" spc="0" normalizeH="0" baseline="0" noProof="0" dirty="0" err="1">
                <a:ln>
                  <a:noFill/>
                </a:ln>
                <a:solidFill>
                  <a:prstClr val="black"/>
                </a:solidFill>
                <a:effectLst/>
                <a:uLnTx/>
                <a:uFillTx/>
                <a:latin typeface="Helvetica Neue" charset="0"/>
                <a:ea typeface="Helvetica Neue" charset="0"/>
                <a:cs typeface="Helvetica Neue" charset="0"/>
              </a:rPr>
              <a:t>users</a:t>
            </a:r>
            <a:r>
              <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 in 2018</a:t>
            </a:r>
          </a:p>
          <a:p>
            <a:pPr marL="0" marR="0" lvl="1" indent="-143996" algn="l" defTabSz="457200" rtl="0" eaLnBrk="1" fontAlgn="base" latinLnBrk="0" hangingPunct="1">
              <a:lnSpc>
                <a:spcPct val="100000"/>
              </a:lnSpc>
              <a:spcBef>
                <a:spcPts val="800"/>
              </a:spcBef>
              <a:spcAft>
                <a:spcPct val="0"/>
              </a:spcAft>
              <a:buClrTx/>
              <a:buSzTx/>
              <a:buFont typeface="Arial"/>
              <a:buChar char="•"/>
              <a:tabLst/>
              <a:defRPr/>
            </a:pPr>
            <a:endParaRPr kumimoji="0" lang="fi-FI" sz="105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endParaRPr>
          </a:p>
        </p:txBody>
      </p:sp>
    </p:spTree>
    <p:extLst>
      <p:ext uri="{BB962C8B-B14F-4D97-AF65-F5344CB8AC3E}">
        <p14:creationId xmlns:p14="http://schemas.microsoft.com/office/powerpoint/2010/main" val="16540533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584320" y="2707650"/>
            <a:ext cx="7975385" cy="1977000"/>
          </a:xfrm>
        </p:spPr>
        <p:txBody>
          <a:bodyPr/>
          <a:lstStyle/>
          <a:p>
            <a:r>
              <a:rPr lang="fi-FI" sz="5000" dirty="0"/>
              <a:t>Digital </a:t>
            </a:r>
            <a:r>
              <a:rPr lang="fi-FI" sz="5000" dirty="0" err="1"/>
              <a:t>Transformation</a:t>
            </a:r>
            <a:endParaRPr lang="fi-FI" sz="5000" dirty="0"/>
          </a:p>
        </p:txBody>
      </p:sp>
      <p:sp>
        <p:nvSpPr>
          <p:cNvPr id="3" name="Subtitle 2"/>
          <p:cNvSpPr>
            <a:spLocks noGrp="1"/>
          </p:cNvSpPr>
          <p:nvPr>
            <p:ph type="subTitle" idx="1"/>
          </p:nvPr>
        </p:nvSpPr>
        <p:spPr/>
        <p:txBody>
          <a:bodyPr/>
          <a:lstStyle/>
          <a:p>
            <a:endParaRPr lang="fi-FI" dirty="0"/>
          </a:p>
        </p:txBody>
      </p:sp>
    </p:spTree>
    <p:extLst>
      <p:ext uri="{BB962C8B-B14F-4D97-AF65-F5344CB8AC3E}">
        <p14:creationId xmlns:p14="http://schemas.microsoft.com/office/powerpoint/2010/main" val="5618755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BF7FF-5540-4A4A-8278-2EAAE42EC260}"/>
              </a:ext>
            </a:extLst>
          </p:cNvPr>
          <p:cNvSpPr>
            <a:spLocks noGrp="1"/>
          </p:cNvSpPr>
          <p:nvPr>
            <p:ph type="ctrTitle"/>
          </p:nvPr>
        </p:nvSpPr>
        <p:spPr/>
        <p:txBody>
          <a:bodyPr/>
          <a:lstStyle/>
          <a:p>
            <a:endParaRPr lang="fi-FI"/>
          </a:p>
        </p:txBody>
      </p:sp>
      <p:sp>
        <p:nvSpPr>
          <p:cNvPr id="3" name="Subtitle 2">
            <a:extLst>
              <a:ext uri="{FF2B5EF4-FFF2-40B4-BE49-F238E27FC236}">
                <a16:creationId xmlns:a16="http://schemas.microsoft.com/office/drawing/2014/main" id="{5526422E-7CE6-4449-8AB8-B6243B6FB6E0}"/>
              </a:ext>
            </a:extLst>
          </p:cNvPr>
          <p:cNvSpPr>
            <a:spLocks noGrp="1"/>
          </p:cNvSpPr>
          <p:nvPr>
            <p:ph type="subTitle" idx="1"/>
          </p:nvPr>
        </p:nvSpPr>
        <p:spPr/>
        <p:txBody>
          <a:bodyPr/>
          <a:lstStyle/>
          <a:p>
            <a:endParaRPr lang="fi-FI"/>
          </a:p>
        </p:txBody>
      </p:sp>
      <p:pic>
        <p:nvPicPr>
          <p:cNvPr id="4" name="Picture 3">
            <a:extLst>
              <a:ext uri="{FF2B5EF4-FFF2-40B4-BE49-F238E27FC236}">
                <a16:creationId xmlns:a16="http://schemas.microsoft.com/office/drawing/2014/main" id="{606F0BE3-56E8-4B48-B145-9D1FAF17552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72301"/>
            <a:ext cx="9144000" cy="4450447"/>
          </a:xfrm>
          <a:prstGeom prst="rect">
            <a:avLst/>
          </a:prstGeom>
        </p:spPr>
      </p:pic>
    </p:spTree>
    <p:extLst>
      <p:ext uri="{BB962C8B-B14F-4D97-AF65-F5344CB8AC3E}">
        <p14:creationId xmlns:p14="http://schemas.microsoft.com/office/powerpoint/2010/main" val="22901974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96B53-8DFA-A34E-90B1-E071DFED8852}"/>
              </a:ext>
            </a:extLst>
          </p:cNvPr>
          <p:cNvSpPr>
            <a:spLocks noGrp="1"/>
          </p:cNvSpPr>
          <p:nvPr>
            <p:ph type="ctrTitle"/>
          </p:nvPr>
        </p:nvSpPr>
        <p:spPr/>
        <p:txBody>
          <a:bodyPr/>
          <a:lstStyle/>
          <a:p>
            <a:endParaRPr lang="fi-FI"/>
          </a:p>
        </p:txBody>
      </p:sp>
      <p:sp>
        <p:nvSpPr>
          <p:cNvPr id="3" name="Subtitle 2">
            <a:extLst>
              <a:ext uri="{FF2B5EF4-FFF2-40B4-BE49-F238E27FC236}">
                <a16:creationId xmlns:a16="http://schemas.microsoft.com/office/drawing/2014/main" id="{AD177666-D1EA-B040-9AE1-BD96E0746AA9}"/>
              </a:ext>
            </a:extLst>
          </p:cNvPr>
          <p:cNvSpPr>
            <a:spLocks noGrp="1"/>
          </p:cNvSpPr>
          <p:nvPr>
            <p:ph type="subTitle" idx="1"/>
          </p:nvPr>
        </p:nvSpPr>
        <p:spPr/>
        <p:txBody>
          <a:bodyPr/>
          <a:lstStyle/>
          <a:p>
            <a:endParaRPr lang="fi-FI"/>
          </a:p>
        </p:txBody>
      </p:sp>
      <p:pic>
        <p:nvPicPr>
          <p:cNvPr id="4" name="Picture 3">
            <a:extLst>
              <a:ext uri="{FF2B5EF4-FFF2-40B4-BE49-F238E27FC236}">
                <a16:creationId xmlns:a16="http://schemas.microsoft.com/office/drawing/2014/main" id="{F3EE56B1-F9F7-5C4A-98E7-964C636E27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9326" y="0"/>
            <a:ext cx="8205348" cy="5143500"/>
          </a:xfrm>
          <a:prstGeom prst="rect">
            <a:avLst/>
          </a:prstGeom>
        </p:spPr>
      </p:pic>
    </p:spTree>
    <p:extLst>
      <p:ext uri="{BB962C8B-B14F-4D97-AF65-F5344CB8AC3E}">
        <p14:creationId xmlns:p14="http://schemas.microsoft.com/office/powerpoint/2010/main" val="3677312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9EBF4-BC55-A644-985D-76DF9B1505F9}"/>
              </a:ext>
            </a:extLst>
          </p:cNvPr>
          <p:cNvSpPr>
            <a:spLocks noGrp="1"/>
          </p:cNvSpPr>
          <p:nvPr>
            <p:ph type="ctrTitle"/>
          </p:nvPr>
        </p:nvSpPr>
        <p:spPr/>
        <p:txBody>
          <a:bodyPr/>
          <a:lstStyle/>
          <a:p>
            <a:endParaRPr lang="fi-FI"/>
          </a:p>
        </p:txBody>
      </p:sp>
      <p:sp>
        <p:nvSpPr>
          <p:cNvPr id="3" name="Subtitle 2">
            <a:extLst>
              <a:ext uri="{FF2B5EF4-FFF2-40B4-BE49-F238E27FC236}">
                <a16:creationId xmlns:a16="http://schemas.microsoft.com/office/drawing/2014/main" id="{DF39D09E-F103-F646-B9BE-98338C8B024B}"/>
              </a:ext>
            </a:extLst>
          </p:cNvPr>
          <p:cNvSpPr>
            <a:spLocks noGrp="1"/>
          </p:cNvSpPr>
          <p:nvPr>
            <p:ph type="subTitle" idx="1"/>
          </p:nvPr>
        </p:nvSpPr>
        <p:spPr/>
        <p:txBody>
          <a:bodyPr/>
          <a:lstStyle/>
          <a:p>
            <a:endParaRPr lang="fi-FI"/>
          </a:p>
        </p:txBody>
      </p:sp>
      <p:pic>
        <p:nvPicPr>
          <p:cNvPr id="4" name="Picture 3">
            <a:extLst>
              <a:ext uri="{FF2B5EF4-FFF2-40B4-BE49-F238E27FC236}">
                <a16:creationId xmlns:a16="http://schemas.microsoft.com/office/drawing/2014/main" id="{2FFDA976-601D-454F-B7CA-187A866033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9747" y="0"/>
            <a:ext cx="8304505" cy="5143500"/>
          </a:xfrm>
          <a:prstGeom prst="rect">
            <a:avLst/>
          </a:prstGeom>
        </p:spPr>
      </p:pic>
    </p:spTree>
    <p:extLst>
      <p:ext uri="{BB962C8B-B14F-4D97-AF65-F5344CB8AC3E}">
        <p14:creationId xmlns:p14="http://schemas.microsoft.com/office/powerpoint/2010/main" val="708937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4320" y="2707650"/>
            <a:ext cx="7975385" cy="1977000"/>
          </a:xfrm>
        </p:spPr>
        <p:txBody>
          <a:bodyPr/>
          <a:lstStyle/>
          <a:p>
            <a:r>
              <a:rPr lang="fi-FI" sz="5000" dirty="0"/>
              <a:t>Building </a:t>
            </a:r>
            <a:r>
              <a:rPr lang="fi-FI" sz="5000" dirty="0" err="1"/>
              <a:t>Projects</a:t>
            </a:r>
            <a:endParaRPr lang="fi-FI" sz="5000" dirty="0"/>
          </a:p>
        </p:txBody>
      </p:sp>
      <p:sp>
        <p:nvSpPr>
          <p:cNvPr id="3" name="Subtitle 2"/>
          <p:cNvSpPr>
            <a:spLocks noGrp="1"/>
          </p:cNvSpPr>
          <p:nvPr>
            <p:ph type="subTitle" idx="1"/>
          </p:nvPr>
        </p:nvSpPr>
        <p:spPr/>
        <p:txBody>
          <a:bodyPr/>
          <a:lstStyle/>
          <a:p>
            <a:endParaRPr lang="fi-FI" dirty="0"/>
          </a:p>
        </p:txBody>
      </p:sp>
      <p:sp>
        <p:nvSpPr>
          <p:cNvPr id="4" name="TextBox 1"/>
          <p:cNvSpPr txBox="1"/>
          <p:nvPr/>
        </p:nvSpPr>
        <p:spPr>
          <a:xfrm>
            <a:off x="4283942" y="259943"/>
            <a:ext cx="4602130" cy="203132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Most</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of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the</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following</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plans</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and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designs</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only</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illustrate</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preliminary</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possibilities</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which</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have</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not</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yeat</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been</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decided</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on.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Some</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of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the</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plans</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and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designs</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are</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alternative</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to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each</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other</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The</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exact</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locations</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of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activities</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their</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extents</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and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final</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character</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are</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to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be</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decided</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 </a:t>
            </a:r>
            <a:r>
              <a:rPr kumimoji="0" lang="fi-FI" sz="1800" b="1" i="0" u="none" strike="noStrike" kern="1200" cap="none" spc="0" normalizeH="0" baseline="0" noProof="0" dirty="0" err="1">
                <a:ln>
                  <a:noFill/>
                </a:ln>
                <a:solidFill>
                  <a:srgbClr val="FFFFFF"/>
                </a:solidFill>
                <a:effectLst/>
                <a:uLnTx/>
                <a:uFillTx/>
                <a:latin typeface="Helvetica Neue"/>
                <a:ea typeface="ＭＳ Ｐゴシック" charset="0"/>
                <a:cs typeface="Helvetica Neue"/>
              </a:rPr>
              <a:t>later</a:t>
            </a: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a:t>
            </a:r>
          </a:p>
        </p:txBody>
      </p:sp>
    </p:spTree>
    <p:extLst>
      <p:ext uri="{BB962C8B-B14F-4D97-AF65-F5344CB8AC3E}">
        <p14:creationId xmlns:p14="http://schemas.microsoft.com/office/powerpoint/2010/main" val="3251393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1C4DCF-8753-3B49-855E-C653ADD878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9389" y="0"/>
            <a:ext cx="8725222" cy="5143500"/>
          </a:xfrm>
          <a:prstGeom prst="rect">
            <a:avLst/>
          </a:prstGeom>
        </p:spPr>
      </p:pic>
    </p:spTree>
    <p:extLst>
      <p:ext uri="{BB962C8B-B14F-4D97-AF65-F5344CB8AC3E}">
        <p14:creationId xmlns:p14="http://schemas.microsoft.com/office/powerpoint/2010/main" val="2216297910"/>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808E7B-37DD-3C41-9D9B-FECCCD2D238E}"/>
              </a:ext>
            </a:extLst>
          </p:cNvPr>
          <p:cNvSpPr/>
          <p:nvPr/>
        </p:nvSpPr>
        <p:spPr>
          <a:xfrm>
            <a:off x="0" y="0"/>
            <a:ext cx="9144001"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bject 8"/>
          <p:cNvSpPr txBox="1"/>
          <p:nvPr/>
        </p:nvSpPr>
        <p:spPr>
          <a:xfrm>
            <a:off x="2004121" y="4035449"/>
            <a:ext cx="82123" cy="354337"/>
          </a:xfrm>
          <a:prstGeom prst="rect">
            <a:avLst/>
          </a:prstGeom>
        </p:spPr>
        <p:txBody>
          <a:bodyPr vert="horz" wrap="square" lIns="0" tIns="8645" rIns="0" bIns="0" rtlCol="0">
            <a:spAutoFit/>
          </a:bodyPr>
          <a:lstStyle/>
          <a:p>
            <a:pPr marL="8645" marR="0" lvl="0" indent="0" algn="l" defTabSz="622432" rtl="0" eaLnBrk="1" fontAlgn="auto" latinLnBrk="0" hangingPunct="1">
              <a:lnSpc>
                <a:spcPct val="100000"/>
              </a:lnSpc>
              <a:spcBef>
                <a:spcPts val="68"/>
              </a:spcBef>
              <a:spcAft>
                <a:spcPts val="0"/>
              </a:spcAft>
              <a:buClrTx/>
              <a:buSzTx/>
              <a:buFontTx/>
              <a:buNone/>
              <a:tabLst/>
              <a:defRPr/>
            </a:pPr>
            <a:r>
              <a:rPr kumimoji="0" sz="2246" b="1" i="0" u="none" strike="noStrike" kern="1200" cap="none" spc="0" normalizeH="0" baseline="0" noProof="0" dirty="0">
                <a:ln>
                  <a:noFill/>
                </a:ln>
                <a:solidFill>
                  <a:prstClr val="black"/>
                </a:solidFill>
                <a:effectLst/>
                <a:uLnTx/>
                <a:uFillTx/>
                <a:latin typeface="Calibri"/>
                <a:ea typeface="+mn-ea"/>
                <a:cs typeface="Calibri"/>
              </a:rPr>
              <a:t> </a:t>
            </a:r>
            <a:endParaRPr kumimoji="0" sz="2246" b="0" i="0" u="none" strike="noStrike" kern="1200" cap="none" spc="0" normalizeH="0" baseline="0" noProof="0">
              <a:ln>
                <a:noFill/>
              </a:ln>
              <a:solidFill>
                <a:prstClr val="black"/>
              </a:solidFill>
              <a:effectLst/>
              <a:uLnTx/>
              <a:uFillTx/>
              <a:latin typeface="Calibri"/>
              <a:ea typeface="+mn-ea"/>
              <a:cs typeface="Calibri"/>
            </a:endParaRPr>
          </a:p>
        </p:txBody>
      </p:sp>
      <p:pic>
        <p:nvPicPr>
          <p:cNvPr id="10" name="Picture 9">
            <a:extLst>
              <a:ext uri="{FF2B5EF4-FFF2-40B4-BE49-F238E27FC236}">
                <a16:creationId xmlns:a16="http://schemas.microsoft.com/office/drawing/2014/main" id="{1900AF4F-A6E0-864C-954B-E732331ADA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9745" y="22475"/>
            <a:ext cx="5734631" cy="5121025"/>
          </a:xfrm>
          <a:prstGeom prst="rect">
            <a:avLst/>
          </a:prstGeom>
        </p:spPr>
      </p:pic>
      <p:sp>
        <p:nvSpPr>
          <p:cNvPr id="3" name="Rectangle 2">
            <a:extLst>
              <a:ext uri="{FF2B5EF4-FFF2-40B4-BE49-F238E27FC236}">
                <a16:creationId xmlns:a16="http://schemas.microsoft.com/office/drawing/2014/main" id="{C05A9826-22A7-DA4C-9AED-AAEEB28AB60E}"/>
              </a:ext>
            </a:extLst>
          </p:cNvPr>
          <p:cNvSpPr/>
          <p:nvPr/>
        </p:nvSpPr>
        <p:spPr>
          <a:xfrm>
            <a:off x="245165" y="507281"/>
            <a:ext cx="3042980" cy="1600438"/>
          </a:xfrm>
          <a:prstGeom prst="rect">
            <a:avLst/>
          </a:prstGeom>
        </p:spPr>
        <p:txBody>
          <a:bodyPr wrap="square">
            <a:spAutoFit/>
          </a:bodyPr>
          <a:lstStyle/>
          <a:p>
            <a:pPr>
              <a:lnSpc>
                <a:spcPct val="100000"/>
              </a:lnSpc>
            </a:pPr>
            <a:r>
              <a:rPr lang="en-US" sz="1400" b="1" dirty="0">
                <a:solidFill>
                  <a:schemeClr val="bg1"/>
                </a:solidFill>
                <a:latin typeface="Arial" panose="020B0604020202020204" pitchFamily="34" charset="0"/>
                <a:cs typeface="Arial" panose="020B0604020202020204" pitchFamily="34" charset="0"/>
              </a:rPr>
              <a:t>The new campus core block has now been built and opened and people flow concentrates around it and the metro station. </a:t>
            </a:r>
          </a:p>
          <a:p>
            <a:pPr>
              <a:lnSpc>
                <a:spcPct val="100000"/>
              </a:lnSpc>
            </a:pPr>
            <a:r>
              <a:rPr lang="en-US" sz="1400" b="1" dirty="0">
                <a:solidFill>
                  <a:schemeClr val="bg1"/>
                </a:solidFill>
                <a:latin typeface="Arial" panose="020B0604020202020204" pitchFamily="34" charset="0"/>
                <a:cs typeface="Arial" panose="020B0604020202020204" pitchFamily="34" charset="0"/>
              </a:rPr>
              <a:t>It </a:t>
            </a:r>
            <a:r>
              <a:rPr lang="en-US" sz="1400" b="1" dirty="0">
                <a:solidFill>
                  <a:srgbClr val="FFFFFF"/>
                </a:solidFill>
                <a:effectLst>
                  <a:glow rad="279400">
                    <a:srgbClr val="656565">
                      <a:alpha val="37000"/>
                    </a:srgbClr>
                  </a:glow>
                </a:effectLst>
                <a:latin typeface="Arial" panose="020B0604020202020204" pitchFamily="34" charset="0"/>
                <a:ea typeface="ＭＳ ゴシック"/>
                <a:cs typeface="Arial" panose="020B0604020202020204" pitchFamily="34" charset="0"/>
              </a:rPr>
              <a:t>offers attractive opportunities for partnering, collaboration and sharing ideas and experiences</a:t>
            </a:r>
            <a:endParaRPr lang="en-US" sz="1400" b="1"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40A5DAE-98DB-DB47-BFBD-2FD1CCEE98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974" y="2867716"/>
            <a:ext cx="2540000" cy="1905000"/>
          </a:xfrm>
          <a:prstGeom prst="rect">
            <a:avLst/>
          </a:prstGeom>
        </p:spPr>
      </p:pic>
    </p:spTree>
    <p:extLst>
      <p:ext uri="{BB962C8B-B14F-4D97-AF65-F5344CB8AC3E}">
        <p14:creationId xmlns:p14="http://schemas.microsoft.com/office/powerpoint/2010/main" val="19334928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Kuva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4611645"/>
          </a:xfrm>
          <a:prstGeom prst="rect">
            <a:avLst/>
          </a:prstGeom>
        </p:spPr>
      </p:pic>
      <p:sp>
        <p:nvSpPr>
          <p:cNvPr id="3" name="Tekstiruutu 2"/>
          <p:cNvSpPr txBox="1"/>
          <p:nvPr/>
        </p:nvSpPr>
        <p:spPr>
          <a:xfrm rot="20614887">
            <a:off x="7318665" y="3093598"/>
            <a:ext cx="1727365" cy="461665"/>
          </a:xfrm>
          <a:prstGeom prst="rect">
            <a:avLst/>
          </a:prstGeom>
          <a:noFill/>
        </p:spPr>
        <p:txBody>
          <a:bodyPr wrap="square" lIns="0" tIns="0" rIns="0" bIns="0" rtlCol="0">
            <a:spAutoFit/>
          </a:bodyPr>
          <a:lstStyle/>
          <a:p>
            <a:pPr marL="0" marR="0" lvl="0" indent="0" algn="l" defTabSz="457200" rtl="0" eaLnBrk="1" fontAlgn="auto" latinLnBrk="0" hangingPunct="1">
              <a:lnSpc>
                <a:spcPts val="940"/>
              </a:lnSpc>
              <a:spcBef>
                <a:spcPts val="0"/>
              </a:spcBef>
              <a:spcAft>
                <a:spcPts val="0"/>
              </a:spcAft>
              <a:buClrTx/>
              <a:buSzTx/>
              <a:buFontTx/>
              <a:buNone/>
              <a:tabLst/>
              <a:defRPr/>
            </a:pPr>
            <a:r>
              <a:rPr kumimoji="0" lang="fi-FI" sz="800" b="1" i="0" u="none" strike="noStrike" kern="1200" cap="none" spc="0" normalizeH="0" baseline="0" noProof="0" dirty="0">
                <a:ln>
                  <a:noFill/>
                </a:ln>
                <a:solidFill>
                  <a:srgbClr val="CBFF5F">
                    <a:lumMod val="60000"/>
                    <a:lumOff val="40000"/>
                  </a:srgbClr>
                </a:solidFill>
                <a:effectLst/>
                <a:uLnTx/>
                <a:uFillTx/>
                <a:latin typeface="Arial"/>
                <a:ea typeface="+mn-ea"/>
                <a:cs typeface="+mn-cs"/>
              </a:rPr>
              <a:t>PRELIMINARY SKETCH </a:t>
            </a:r>
            <a:r>
              <a:rPr kumimoji="0" lang="mr-IN" sz="800" b="1" i="0" u="none" strike="noStrike" kern="1200" cap="none" spc="0" normalizeH="0" baseline="0" noProof="0" dirty="0">
                <a:ln>
                  <a:noFill/>
                </a:ln>
                <a:solidFill>
                  <a:srgbClr val="CBFF5F">
                    <a:lumMod val="60000"/>
                    <a:lumOff val="40000"/>
                  </a:srgbClr>
                </a:solidFill>
                <a:effectLst/>
                <a:uLnTx/>
                <a:uFillTx/>
                <a:latin typeface="Arial"/>
                <a:ea typeface="+mn-ea"/>
                <a:cs typeface="+mn-cs"/>
              </a:rPr>
              <a:t>–</a:t>
            </a:r>
            <a:r>
              <a:rPr kumimoji="0" lang="fi-FI" sz="800" b="1" i="0" u="none" strike="noStrike" kern="1200" cap="none" spc="0" normalizeH="0" baseline="0" noProof="0" dirty="0">
                <a:ln>
                  <a:noFill/>
                </a:ln>
                <a:solidFill>
                  <a:srgbClr val="CBFF5F">
                    <a:lumMod val="60000"/>
                    <a:lumOff val="40000"/>
                  </a:srgbClr>
                </a:solidFill>
                <a:effectLst/>
                <a:uLnTx/>
                <a:uFillTx/>
                <a:latin typeface="Arial"/>
                <a:ea typeface="+mn-ea"/>
                <a:cs typeface="+mn-cs"/>
              </a:rPr>
              <a:t> NOT DECIDED </a:t>
            </a:r>
            <a:r>
              <a:rPr kumimoji="0" lang="mr-IN" sz="800" b="1" i="0" u="none" strike="noStrike" kern="1200" cap="none" spc="0" normalizeH="0" baseline="0" noProof="0" dirty="0">
                <a:ln>
                  <a:noFill/>
                </a:ln>
                <a:solidFill>
                  <a:srgbClr val="CBFF5F">
                    <a:lumMod val="60000"/>
                    <a:lumOff val="40000"/>
                  </a:srgbClr>
                </a:solidFill>
                <a:effectLst/>
                <a:uLnTx/>
                <a:uFillTx/>
                <a:latin typeface="Arial"/>
                <a:ea typeface="+mn-ea"/>
                <a:cs typeface="+mn-cs"/>
              </a:rPr>
              <a:t>–</a:t>
            </a:r>
            <a:r>
              <a:rPr kumimoji="0" lang="fi-FI" sz="800" b="1" i="0" u="none" strike="noStrike" kern="1200" cap="none" spc="0" normalizeH="0" baseline="0" noProof="0" dirty="0">
                <a:ln>
                  <a:noFill/>
                </a:ln>
                <a:solidFill>
                  <a:srgbClr val="CBFF5F">
                    <a:lumMod val="60000"/>
                    <a:lumOff val="40000"/>
                  </a:srgbClr>
                </a:solidFill>
                <a:effectLst/>
                <a:uLnTx/>
                <a:uFillTx/>
                <a:latin typeface="Arial"/>
                <a:ea typeface="+mn-ea"/>
                <a:cs typeface="+mn-cs"/>
              </a:rPr>
              <a:t> UNDER PROVISION </a:t>
            </a:r>
            <a:r>
              <a:rPr kumimoji="0" lang="mr-IN" sz="800" b="1" i="0" u="none" strike="noStrike" kern="1200" cap="none" spc="0" normalizeH="0" baseline="0" noProof="0" dirty="0">
                <a:ln>
                  <a:noFill/>
                </a:ln>
                <a:solidFill>
                  <a:srgbClr val="CBFF5F">
                    <a:lumMod val="60000"/>
                    <a:lumOff val="40000"/>
                  </a:srgbClr>
                </a:solidFill>
                <a:effectLst/>
                <a:uLnTx/>
                <a:uFillTx/>
                <a:latin typeface="Arial"/>
                <a:ea typeface="+mn-ea"/>
                <a:cs typeface="+mn-cs"/>
              </a:rPr>
              <a:t>–</a:t>
            </a:r>
            <a:r>
              <a:rPr kumimoji="0" lang="fi-FI" sz="800" b="1" i="0" u="none" strike="noStrike" kern="1200" cap="none" spc="0" normalizeH="0" baseline="0" noProof="0" dirty="0">
                <a:ln>
                  <a:noFill/>
                </a:ln>
                <a:solidFill>
                  <a:srgbClr val="CBFF5F">
                    <a:lumMod val="60000"/>
                    <a:lumOff val="40000"/>
                  </a:srgbClr>
                </a:solidFill>
                <a:effectLst/>
                <a:uLnTx/>
                <a:uFillTx/>
                <a:latin typeface="Arial"/>
                <a:ea typeface="+mn-ea"/>
                <a:cs typeface="+mn-cs"/>
              </a:rPr>
              <a:t> ARTISTIC VISION OF POSSIBILITIES</a:t>
            </a:r>
          </a:p>
        </p:txBody>
      </p:sp>
      <p:sp>
        <p:nvSpPr>
          <p:cNvPr id="6" name="Title 1">
            <a:extLst>
              <a:ext uri="{FF2B5EF4-FFF2-40B4-BE49-F238E27FC236}">
                <a16:creationId xmlns:a16="http://schemas.microsoft.com/office/drawing/2014/main" id="{FF68E946-817A-7246-ACFF-893030972D0A}"/>
              </a:ext>
            </a:extLst>
          </p:cNvPr>
          <p:cNvSpPr txBox="1">
            <a:spLocks/>
          </p:cNvSpPr>
          <p:nvPr/>
        </p:nvSpPr>
        <p:spPr>
          <a:xfrm>
            <a:off x="468384" y="1275606"/>
            <a:ext cx="8207375" cy="2656800"/>
          </a:xfrm>
          <a:prstGeom prst="rect">
            <a:avLst/>
          </a:prstGeom>
        </p:spPr>
        <p:txBody>
          <a:bodyPr lIns="0" tIns="0" rIns="0" bIns="0" anchor="b" anchorCtr="0">
            <a:noAutofit/>
          </a:bodyPr>
          <a:lstStyle>
            <a:lvl1pPr algn="l" defTabSz="455663" rtl="0" eaLnBrk="1" fontAlgn="base" hangingPunct="1">
              <a:lnSpc>
                <a:spcPct val="80000"/>
              </a:lnSpc>
              <a:spcBef>
                <a:spcPct val="0"/>
              </a:spcBef>
              <a:spcAft>
                <a:spcPct val="0"/>
              </a:spcAft>
              <a:defRPr sz="7200" b="1" kern="1200" spc="-200">
                <a:solidFill>
                  <a:schemeClr val="bg1"/>
                </a:solidFill>
                <a:latin typeface="+mj-lt"/>
                <a:ea typeface="ＭＳ Ｐゴシック" charset="0"/>
                <a:cs typeface="MS PGothic" pitchFamily="34" charset="-128"/>
              </a:defRPr>
            </a:lvl1pPr>
            <a:lvl2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5663"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1325"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66993"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2652"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marL="0" marR="0" lvl="0" indent="0" algn="l" defTabSz="455663" rtl="0" eaLnBrk="1" fontAlgn="base" latinLnBrk="0" hangingPunct="1">
              <a:lnSpc>
                <a:spcPct val="80000"/>
              </a:lnSpc>
              <a:spcBef>
                <a:spcPct val="0"/>
              </a:spcBef>
              <a:spcAft>
                <a:spcPct val="0"/>
              </a:spcAft>
              <a:buClrTx/>
              <a:buSzTx/>
              <a:buFontTx/>
              <a:buNone/>
              <a:tabLst/>
              <a:defRPr/>
            </a:pPr>
            <a:r>
              <a:rPr kumimoji="0" lang="fi-FI" sz="5000" b="1" i="0" u="none" strike="noStrike" kern="1200" cap="none" spc="-200" normalizeH="0" baseline="0" noProof="0">
                <a:ln>
                  <a:noFill/>
                </a:ln>
                <a:solidFill>
                  <a:sysClr val="window" lastClr="FFFFFF"/>
                </a:solidFill>
                <a:effectLst/>
                <a:uLnTx/>
                <a:uFillTx/>
                <a:latin typeface="Arial"/>
                <a:ea typeface="ＭＳ Ｐゴシック" charset="0"/>
              </a:rPr>
              <a:t>Dipoli – Open Main Building</a:t>
            </a:r>
            <a:endParaRPr kumimoji="0" lang="fi-FI" sz="5000" b="1" i="0" u="none" strike="noStrike" kern="1200" cap="none" spc="-200" normalizeH="0" baseline="0" noProof="0" dirty="0">
              <a:ln>
                <a:noFill/>
              </a:ln>
              <a:solidFill>
                <a:sysClr val="window" lastClr="FFFFFF"/>
              </a:solidFill>
              <a:effectLst/>
              <a:uLnTx/>
              <a:uFillTx/>
              <a:latin typeface="Arial"/>
              <a:ea typeface="ＭＳ Ｐゴシック" charset="0"/>
            </a:endParaRPr>
          </a:p>
        </p:txBody>
      </p:sp>
      <p:sp>
        <p:nvSpPr>
          <p:cNvPr id="7" name="Subtitle 2">
            <a:extLst>
              <a:ext uri="{FF2B5EF4-FFF2-40B4-BE49-F238E27FC236}">
                <a16:creationId xmlns:a16="http://schemas.microsoft.com/office/drawing/2014/main" id="{FB960DAA-5256-7940-A67E-2CBF0A4D8002}"/>
              </a:ext>
            </a:extLst>
          </p:cNvPr>
          <p:cNvSpPr txBox="1">
            <a:spLocks/>
          </p:cNvSpPr>
          <p:nvPr/>
        </p:nvSpPr>
        <p:spPr>
          <a:xfrm>
            <a:off x="468321" y="3986773"/>
            <a:ext cx="5495420" cy="594000"/>
          </a:xfrm>
          <a:prstGeom prst="rect">
            <a:avLst/>
          </a:prstGeom>
        </p:spPr>
        <p:txBody>
          <a:bodyPr lIns="0" tIns="0" rIns="0" bIns="0" anchor="t">
            <a:normAutofit/>
          </a:bodyPr>
          <a:lstStyle>
            <a:lvl1pPr marL="0" indent="0" algn="l" defTabSz="455663" rtl="0" eaLnBrk="1" fontAlgn="base" hangingPunct="1">
              <a:spcBef>
                <a:spcPts val="0"/>
              </a:spcBef>
              <a:spcAft>
                <a:spcPct val="0"/>
              </a:spcAft>
              <a:buFont typeface="Arial" charset="0"/>
              <a:buNone/>
              <a:defRPr sz="1600" i="1" kern="1200">
                <a:solidFill>
                  <a:schemeClr val="bg1"/>
                </a:solidFill>
                <a:latin typeface="Georgia"/>
                <a:ea typeface="ＭＳ Ｐゴシック" charset="0"/>
                <a:cs typeface="Georgia"/>
              </a:defRPr>
            </a:lvl1pPr>
            <a:lvl2pPr marL="455663" indent="0" algn="ctr" defTabSz="455663" rtl="0" eaLnBrk="1" fontAlgn="base" hangingPunct="1">
              <a:spcBef>
                <a:spcPct val="20000"/>
              </a:spcBef>
              <a:spcAft>
                <a:spcPct val="0"/>
              </a:spcAft>
              <a:buFont typeface="Arial" charset="0"/>
              <a:buNone/>
              <a:defRPr sz="2800" kern="1200">
                <a:solidFill>
                  <a:schemeClr val="tx1">
                    <a:tint val="75000"/>
                  </a:schemeClr>
                </a:solidFill>
                <a:latin typeface="+mn-lt"/>
                <a:ea typeface="MS PGothic" pitchFamily="34" charset="-128"/>
                <a:cs typeface="MS PGothic" charset="0"/>
              </a:defRPr>
            </a:lvl2pPr>
            <a:lvl3pPr marL="911325" indent="0" algn="ctr" defTabSz="455663" rtl="0" eaLnBrk="1" fontAlgn="base" hangingPunct="1">
              <a:spcBef>
                <a:spcPct val="20000"/>
              </a:spcBef>
              <a:spcAft>
                <a:spcPct val="0"/>
              </a:spcAft>
              <a:buFont typeface="Arial" charset="0"/>
              <a:buNone/>
              <a:defRPr sz="2400" kern="1200">
                <a:solidFill>
                  <a:schemeClr val="tx1">
                    <a:tint val="75000"/>
                  </a:schemeClr>
                </a:solidFill>
                <a:latin typeface="+mn-lt"/>
                <a:ea typeface="ヒラギノ角ゴ Pro W3" charset="-128"/>
                <a:cs typeface="ヒラギノ角ゴ Pro W3" charset="-128"/>
              </a:defRPr>
            </a:lvl3pPr>
            <a:lvl4pPr marL="1366993" indent="0" algn="ctr" defTabSz="455663" rtl="0" eaLnBrk="1" fontAlgn="base" hangingPunct="1">
              <a:spcBef>
                <a:spcPct val="20000"/>
              </a:spcBef>
              <a:spcAft>
                <a:spcPct val="0"/>
              </a:spcAft>
              <a:buFont typeface="Arial" charset="0"/>
              <a:buNone/>
              <a:defRPr sz="2000" kern="1200">
                <a:solidFill>
                  <a:schemeClr val="tx1">
                    <a:tint val="75000"/>
                  </a:schemeClr>
                </a:solidFill>
                <a:latin typeface="+mn-lt"/>
                <a:ea typeface="ヒラギノ角ゴ Pro W3" charset="-128"/>
                <a:cs typeface="ヒラギノ角ゴ Pro W3" charset="0"/>
              </a:defRPr>
            </a:lvl4pPr>
            <a:lvl5pPr marL="1822652" indent="0" algn="ctr" defTabSz="455663"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S PGothic" pitchFamily="34" charset="-128"/>
              </a:defRPr>
            </a:lvl5pPr>
            <a:lvl6pPr marL="2278319" indent="0" algn="ctr" defTabSz="455663"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33985" indent="0" algn="ctr" defTabSz="455663" rtl="0" eaLnBrk="1" latinLnBrk="0" hangingPunct="1">
              <a:spcBef>
                <a:spcPct val="20000"/>
              </a:spcBef>
              <a:buFont typeface="Arial"/>
              <a:buNone/>
              <a:defRPr sz="2000" kern="1200">
                <a:solidFill>
                  <a:schemeClr val="tx1">
                    <a:tint val="75000"/>
                  </a:schemeClr>
                </a:solidFill>
                <a:latin typeface="+mn-lt"/>
                <a:ea typeface="+mn-ea"/>
                <a:cs typeface="+mn-cs"/>
              </a:defRPr>
            </a:lvl7pPr>
            <a:lvl8pPr marL="3189656" indent="0" algn="ctr" defTabSz="455663"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45312" indent="0" algn="ctr" defTabSz="455663"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5663" rtl="0" eaLnBrk="1" fontAlgn="base" latinLnBrk="0" hangingPunct="1">
              <a:lnSpc>
                <a:spcPct val="100000"/>
              </a:lnSpc>
              <a:spcBef>
                <a:spcPts val="0"/>
              </a:spcBef>
              <a:spcAft>
                <a:spcPct val="0"/>
              </a:spcAft>
              <a:buClrTx/>
              <a:buSzTx/>
              <a:buFont typeface="Arial" charset="0"/>
              <a:buNone/>
              <a:tabLst/>
              <a:defRPr/>
            </a:pPr>
            <a:r>
              <a:rPr kumimoji="0" lang="fi-FI" sz="1600" b="0" i="1" u="none" strike="noStrike" kern="1200" cap="none" spc="0" normalizeH="0" baseline="0" noProof="0">
                <a:ln>
                  <a:noFill/>
                </a:ln>
                <a:solidFill>
                  <a:sysClr val="window" lastClr="FFFFFF"/>
                </a:solidFill>
                <a:effectLst/>
                <a:uLnTx/>
                <a:uFillTx/>
                <a:latin typeface="Georgia"/>
                <a:ea typeface="ＭＳ Ｐゴシック" charset="0"/>
              </a:rPr>
              <a:t>2017</a:t>
            </a:r>
            <a:endParaRPr kumimoji="0" lang="fi-FI" sz="1600" b="0" i="1" u="none" strike="noStrike" kern="1200" cap="none" spc="0" normalizeH="0" baseline="0" noProof="0" dirty="0">
              <a:ln>
                <a:noFill/>
              </a:ln>
              <a:solidFill>
                <a:sysClr val="window" lastClr="FFFFFF"/>
              </a:solidFill>
              <a:effectLst/>
              <a:uLnTx/>
              <a:uFillTx/>
              <a:latin typeface="Georgia"/>
              <a:ea typeface="ＭＳ Ｐゴシック" charset="0"/>
            </a:endParaRPr>
          </a:p>
        </p:txBody>
      </p:sp>
    </p:spTree>
    <p:extLst>
      <p:ext uri="{BB962C8B-B14F-4D97-AF65-F5344CB8AC3E}">
        <p14:creationId xmlns:p14="http://schemas.microsoft.com/office/powerpoint/2010/main" val="6387291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Kuva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000" y="0"/>
            <a:ext cx="6858000" cy="514350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3843" y="228599"/>
            <a:ext cx="1468453" cy="997977"/>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51214" y="4386073"/>
            <a:ext cx="1915559" cy="803551"/>
          </a:xfrm>
          <a:prstGeom prst="rect">
            <a:avLst/>
          </a:prstGeom>
        </p:spPr>
      </p:pic>
      <p:pic>
        <p:nvPicPr>
          <p:cNvPr id="2" name="Picture 1">
            <a:extLst>
              <a:ext uri="{FF2B5EF4-FFF2-40B4-BE49-F238E27FC236}">
                <a16:creationId xmlns:a16="http://schemas.microsoft.com/office/drawing/2014/main" id="{D4220AD2-780C-624A-A031-F451ACE84D91}"/>
              </a:ext>
            </a:extLst>
          </p:cNvPr>
          <p:cNvPicPr>
            <a:picLocks noChangeAspect="1"/>
          </p:cNvPicPr>
          <p:nvPr/>
        </p:nvPicPr>
        <p:blipFill>
          <a:blip r:embed="rId5"/>
          <a:stretch>
            <a:fillRect/>
          </a:stretch>
        </p:blipFill>
        <p:spPr>
          <a:xfrm>
            <a:off x="1434193" y="1527688"/>
            <a:ext cx="8597900" cy="3314700"/>
          </a:xfrm>
          <a:prstGeom prst="rect">
            <a:avLst/>
          </a:prstGeom>
        </p:spPr>
      </p:pic>
    </p:spTree>
    <p:extLst>
      <p:ext uri="{BB962C8B-B14F-4D97-AF65-F5344CB8AC3E}">
        <p14:creationId xmlns:p14="http://schemas.microsoft.com/office/powerpoint/2010/main" val="2336848293"/>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808E7B-37DD-3C41-9D9B-FECCCD2D238E}"/>
              </a:ext>
            </a:extLst>
          </p:cNvPr>
          <p:cNvSpPr/>
          <p:nvPr/>
        </p:nvSpPr>
        <p:spPr>
          <a:xfrm>
            <a:off x="-1" y="0"/>
            <a:ext cx="9144001"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bject 8"/>
          <p:cNvSpPr txBox="1"/>
          <p:nvPr/>
        </p:nvSpPr>
        <p:spPr>
          <a:xfrm>
            <a:off x="2004121" y="4035449"/>
            <a:ext cx="82123" cy="354337"/>
          </a:xfrm>
          <a:prstGeom prst="rect">
            <a:avLst/>
          </a:prstGeom>
        </p:spPr>
        <p:txBody>
          <a:bodyPr vert="horz" wrap="square" lIns="0" tIns="8645" rIns="0" bIns="0" rtlCol="0">
            <a:spAutoFit/>
          </a:bodyPr>
          <a:lstStyle/>
          <a:p>
            <a:pPr marL="8645" marR="0" lvl="0" indent="0" algn="l" defTabSz="622432" rtl="0" eaLnBrk="1" fontAlgn="auto" latinLnBrk="0" hangingPunct="1">
              <a:lnSpc>
                <a:spcPct val="100000"/>
              </a:lnSpc>
              <a:spcBef>
                <a:spcPts val="68"/>
              </a:spcBef>
              <a:spcAft>
                <a:spcPts val="0"/>
              </a:spcAft>
              <a:buClrTx/>
              <a:buSzTx/>
              <a:buFontTx/>
              <a:buNone/>
              <a:tabLst/>
              <a:defRPr/>
            </a:pPr>
            <a:r>
              <a:rPr kumimoji="0" sz="2246" b="1" i="0" u="none" strike="noStrike" kern="1200" cap="none" spc="0" normalizeH="0" baseline="0" noProof="0" dirty="0">
                <a:ln>
                  <a:noFill/>
                </a:ln>
                <a:solidFill>
                  <a:prstClr val="black"/>
                </a:solidFill>
                <a:effectLst/>
                <a:uLnTx/>
                <a:uFillTx/>
                <a:latin typeface="Calibri"/>
                <a:ea typeface="+mn-ea"/>
                <a:cs typeface="Calibri"/>
              </a:rPr>
              <a:t> </a:t>
            </a:r>
            <a:endParaRPr kumimoji="0" sz="2246" b="0" i="0" u="none" strike="noStrike" kern="1200" cap="none" spc="0" normalizeH="0" baseline="0" noProof="0">
              <a:ln>
                <a:noFill/>
              </a:ln>
              <a:solidFill>
                <a:prstClr val="black"/>
              </a:solidFill>
              <a:effectLst/>
              <a:uLnTx/>
              <a:uFillTx/>
              <a:latin typeface="Calibri"/>
              <a:ea typeface="+mn-ea"/>
              <a:cs typeface="Calibri"/>
            </a:endParaRPr>
          </a:p>
        </p:txBody>
      </p:sp>
      <p:pic>
        <p:nvPicPr>
          <p:cNvPr id="2" name="Picture 1">
            <a:extLst>
              <a:ext uri="{FF2B5EF4-FFF2-40B4-BE49-F238E27FC236}">
                <a16:creationId xmlns:a16="http://schemas.microsoft.com/office/drawing/2014/main" id="{911DBB7F-9616-F64C-9AFC-B31DFA314F47}"/>
              </a:ext>
            </a:extLst>
          </p:cNvPr>
          <p:cNvPicPr>
            <a:picLocks noChangeAspect="1"/>
          </p:cNvPicPr>
          <p:nvPr/>
        </p:nvPicPr>
        <p:blipFill>
          <a:blip r:embed="rId2"/>
          <a:stretch>
            <a:fillRect/>
          </a:stretch>
        </p:blipFill>
        <p:spPr>
          <a:xfrm>
            <a:off x="-1" y="956503"/>
            <a:ext cx="5062332" cy="2661341"/>
          </a:xfrm>
          <a:prstGeom prst="rect">
            <a:avLst/>
          </a:prstGeom>
        </p:spPr>
      </p:pic>
      <p:pic>
        <p:nvPicPr>
          <p:cNvPr id="9" name="Picture 8">
            <a:extLst>
              <a:ext uri="{FF2B5EF4-FFF2-40B4-BE49-F238E27FC236}">
                <a16:creationId xmlns:a16="http://schemas.microsoft.com/office/drawing/2014/main" id="{ACDCA7FC-59CE-8748-A9A2-F18A9A903C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2331" y="964623"/>
            <a:ext cx="4081670" cy="2653220"/>
          </a:xfrm>
          <a:prstGeom prst="rect">
            <a:avLst/>
          </a:prstGeom>
        </p:spPr>
      </p:pic>
      <p:sp>
        <p:nvSpPr>
          <p:cNvPr id="11" name="Title 1">
            <a:extLst>
              <a:ext uri="{FF2B5EF4-FFF2-40B4-BE49-F238E27FC236}">
                <a16:creationId xmlns:a16="http://schemas.microsoft.com/office/drawing/2014/main" id="{D5BD0FAE-E87C-DB46-97A1-1290CA4F8A5F}"/>
              </a:ext>
            </a:extLst>
          </p:cNvPr>
          <p:cNvSpPr txBox="1">
            <a:spLocks/>
          </p:cNvSpPr>
          <p:nvPr/>
        </p:nvSpPr>
        <p:spPr>
          <a:xfrm>
            <a:off x="468384" y="1275606"/>
            <a:ext cx="8207375" cy="2656800"/>
          </a:xfrm>
          <a:prstGeom prst="rect">
            <a:avLst/>
          </a:prstGeom>
        </p:spPr>
        <p:txBody>
          <a:bodyPr lIns="0" tIns="0" rIns="0" bIns="0" anchor="b" anchorCtr="0">
            <a:noAutofit/>
          </a:bodyPr>
          <a:lstStyle>
            <a:lvl1pPr algn="l" defTabSz="455663" rtl="0" eaLnBrk="1" fontAlgn="base" hangingPunct="1">
              <a:lnSpc>
                <a:spcPct val="80000"/>
              </a:lnSpc>
              <a:spcBef>
                <a:spcPct val="0"/>
              </a:spcBef>
              <a:spcAft>
                <a:spcPct val="0"/>
              </a:spcAft>
              <a:defRPr sz="7200" b="1" kern="1200" spc="-200">
                <a:solidFill>
                  <a:schemeClr val="bg1"/>
                </a:solidFill>
                <a:latin typeface="+mj-lt"/>
                <a:ea typeface="ＭＳ Ｐゴシック" charset="0"/>
                <a:cs typeface="MS PGothic" pitchFamily="34" charset="-128"/>
              </a:defRPr>
            </a:lvl1pPr>
            <a:lvl2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5663"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1325"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66993"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2652"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marL="0" marR="0" lvl="0" indent="0" algn="l" defTabSz="455663" rtl="0" eaLnBrk="1" fontAlgn="base" latinLnBrk="0" hangingPunct="1">
              <a:lnSpc>
                <a:spcPct val="80000"/>
              </a:lnSpc>
              <a:spcBef>
                <a:spcPct val="0"/>
              </a:spcBef>
              <a:spcAft>
                <a:spcPct val="0"/>
              </a:spcAft>
              <a:buClrTx/>
              <a:buSzTx/>
              <a:buFontTx/>
              <a:buNone/>
              <a:tabLst/>
              <a:defRPr/>
            </a:pPr>
            <a:r>
              <a:rPr kumimoji="0" lang="fi-FI" sz="5000" b="1" i="0" u="none" strike="noStrike" kern="1200" cap="none" spc="-200" normalizeH="0" baseline="0" noProof="0">
                <a:ln>
                  <a:noFill/>
                </a:ln>
                <a:solidFill>
                  <a:sysClr val="window" lastClr="FFFFFF"/>
                </a:solidFill>
                <a:effectLst/>
                <a:uLnTx/>
                <a:uFillTx/>
                <a:latin typeface="Arial"/>
                <a:ea typeface="ＭＳ Ｐゴシック" charset="0"/>
              </a:rPr>
              <a:t>Väre</a:t>
            </a:r>
            <a:endParaRPr kumimoji="0" lang="fi-FI" sz="5000" b="1" i="0" u="none" strike="noStrike" kern="1200" cap="none" spc="-200" normalizeH="0" baseline="0" noProof="0" dirty="0">
              <a:ln>
                <a:noFill/>
              </a:ln>
              <a:solidFill>
                <a:sysClr val="window" lastClr="FFFFFF"/>
              </a:solidFill>
              <a:effectLst/>
              <a:uLnTx/>
              <a:uFillTx/>
              <a:latin typeface="Arial"/>
              <a:ea typeface="ＭＳ Ｐゴシック" charset="0"/>
            </a:endParaRPr>
          </a:p>
        </p:txBody>
      </p:sp>
      <p:sp>
        <p:nvSpPr>
          <p:cNvPr id="12" name="Subtitle 2">
            <a:extLst>
              <a:ext uri="{FF2B5EF4-FFF2-40B4-BE49-F238E27FC236}">
                <a16:creationId xmlns:a16="http://schemas.microsoft.com/office/drawing/2014/main" id="{66A95750-EA58-334E-A277-EF9646069D01}"/>
              </a:ext>
            </a:extLst>
          </p:cNvPr>
          <p:cNvSpPr txBox="1">
            <a:spLocks/>
          </p:cNvSpPr>
          <p:nvPr/>
        </p:nvSpPr>
        <p:spPr>
          <a:xfrm>
            <a:off x="468321" y="3986773"/>
            <a:ext cx="5495420" cy="594000"/>
          </a:xfrm>
          <a:prstGeom prst="rect">
            <a:avLst/>
          </a:prstGeom>
        </p:spPr>
        <p:txBody>
          <a:bodyPr lIns="0" tIns="0" rIns="0" bIns="0" anchor="t">
            <a:normAutofit/>
          </a:bodyPr>
          <a:lstStyle>
            <a:lvl1pPr marL="0" indent="0" algn="l" defTabSz="455663" rtl="0" eaLnBrk="1" fontAlgn="base" hangingPunct="1">
              <a:spcBef>
                <a:spcPts val="0"/>
              </a:spcBef>
              <a:spcAft>
                <a:spcPct val="0"/>
              </a:spcAft>
              <a:buFont typeface="Arial" charset="0"/>
              <a:buNone/>
              <a:defRPr sz="1600" i="1" kern="1200">
                <a:solidFill>
                  <a:schemeClr val="bg1"/>
                </a:solidFill>
                <a:latin typeface="Georgia"/>
                <a:ea typeface="ＭＳ Ｐゴシック" charset="0"/>
                <a:cs typeface="Georgia"/>
              </a:defRPr>
            </a:lvl1pPr>
            <a:lvl2pPr marL="455663" indent="0" algn="ctr" defTabSz="455663" rtl="0" eaLnBrk="1" fontAlgn="base" hangingPunct="1">
              <a:spcBef>
                <a:spcPct val="20000"/>
              </a:spcBef>
              <a:spcAft>
                <a:spcPct val="0"/>
              </a:spcAft>
              <a:buFont typeface="Arial" charset="0"/>
              <a:buNone/>
              <a:defRPr sz="2800" kern="1200">
                <a:solidFill>
                  <a:schemeClr val="tx1">
                    <a:tint val="75000"/>
                  </a:schemeClr>
                </a:solidFill>
                <a:latin typeface="+mn-lt"/>
                <a:ea typeface="MS PGothic" pitchFamily="34" charset="-128"/>
                <a:cs typeface="MS PGothic" charset="0"/>
              </a:defRPr>
            </a:lvl2pPr>
            <a:lvl3pPr marL="911325" indent="0" algn="ctr" defTabSz="455663" rtl="0" eaLnBrk="1" fontAlgn="base" hangingPunct="1">
              <a:spcBef>
                <a:spcPct val="20000"/>
              </a:spcBef>
              <a:spcAft>
                <a:spcPct val="0"/>
              </a:spcAft>
              <a:buFont typeface="Arial" charset="0"/>
              <a:buNone/>
              <a:defRPr sz="2400" kern="1200">
                <a:solidFill>
                  <a:schemeClr val="tx1">
                    <a:tint val="75000"/>
                  </a:schemeClr>
                </a:solidFill>
                <a:latin typeface="+mn-lt"/>
                <a:ea typeface="ヒラギノ角ゴ Pro W3" charset="-128"/>
                <a:cs typeface="ヒラギノ角ゴ Pro W3" charset="-128"/>
              </a:defRPr>
            </a:lvl3pPr>
            <a:lvl4pPr marL="1366993" indent="0" algn="ctr" defTabSz="455663" rtl="0" eaLnBrk="1" fontAlgn="base" hangingPunct="1">
              <a:spcBef>
                <a:spcPct val="20000"/>
              </a:spcBef>
              <a:spcAft>
                <a:spcPct val="0"/>
              </a:spcAft>
              <a:buFont typeface="Arial" charset="0"/>
              <a:buNone/>
              <a:defRPr sz="2000" kern="1200">
                <a:solidFill>
                  <a:schemeClr val="tx1">
                    <a:tint val="75000"/>
                  </a:schemeClr>
                </a:solidFill>
                <a:latin typeface="+mn-lt"/>
                <a:ea typeface="ヒラギノ角ゴ Pro W3" charset="-128"/>
                <a:cs typeface="ヒラギノ角ゴ Pro W3" charset="0"/>
              </a:defRPr>
            </a:lvl4pPr>
            <a:lvl5pPr marL="1822652" indent="0" algn="ctr" defTabSz="455663"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S PGothic" pitchFamily="34" charset="-128"/>
              </a:defRPr>
            </a:lvl5pPr>
            <a:lvl6pPr marL="2278319" indent="0" algn="ctr" defTabSz="455663"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33985" indent="0" algn="ctr" defTabSz="455663" rtl="0" eaLnBrk="1" latinLnBrk="0" hangingPunct="1">
              <a:spcBef>
                <a:spcPct val="20000"/>
              </a:spcBef>
              <a:buFont typeface="Arial"/>
              <a:buNone/>
              <a:defRPr sz="2000" kern="1200">
                <a:solidFill>
                  <a:schemeClr val="tx1">
                    <a:tint val="75000"/>
                  </a:schemeClr>
                </a:solidFill>
                <a:latin typeface="+mn-lt"/>
                <a:ea typeface="+mn-ea"/>
                <a:cs typeface="+mn-cs"/>
              </a:defRPr>
            </a:lvl7pPr>
            <a:lvl8pPr marL="3189656" indent="0" algn="ctr" defTabSz="455663"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45312" indent="0" algn="ctr" defTabSz="455663"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5663" rtl="0" eaLnBrk="1" fontAlgn="base" latinLnBrk="0" hangingPunct="1">
              <a:lnSpc>
                <a:spcPct val="100000"/>
              </a:lnSpc>
              <a:spcBef>
                <a:spcPts val="0"/>
              </a:spcBef>
              <a:spcAft>
                <a:spcPct val="0"/>
              </a:spcAft>
              <a:buClrTx/>
              <a:buSzTx/>
              <a:buFont typeface="Arial" charset="0"/>
              <a:buNone/>
              <a:tabLst/>
              <a:defRPr/>
            </a:pPr>
            <a:r>
              <a:rPr kumimoji="0" lang="fi-FI" sz="1600" b="0" i="1" u="none" strike="noStrike" kern="1200" cap="none" spc="0" normalizeH="0" baseline="0" noProof="0">
                <a:ln>
                  <a:noFill/>
                </a:ln>
                <a:solidFill>
                  <a:sysClr val="window" lastClr="FFFFFF"/>
                </a:solidFill>
                <a:effectLst/>
                <a:uLnTx/>
                <a:uFillTx/>
                <a:latin typeface="Georgia"/>
                <a:ea typeface="ＭＳ Ｐゴシック" charset="0"/>
              </a:rPr>
              <a:t>The School of Art, Design and Architecture, opening 4.9.2018</a:t>
            </a:r>
            <a:endParaRPr kumimoji="0" lang="fi-FI" sz="1600" b="0" i="1" u="none" strike="noStrike" kern="1200" cap="none" spc="0" normalizeH="0" baseline="0" noProof="0" dirty="0">
              <a:ln>
                <a:noFill/>
              </a:ln>
              <a:solidFill>
                <a:sysClr val="window" lastClr="FFFFFF"/>
              </a:solidFill>
              <a:effectLst/>
              <a:uLnTx/>
              <a:uFillTx/>
              <a:latin typeface="Georgia"/>
              <a:ea typeface="ＭＳ Ｐゴシック" charset="0"/>
            </a:endParaRPr>
          </a:p>
        </p:txBody>
      </p:sp>
    </p:spTree>
    <p:extLst>
      <p:ext uri="{BB962C8B-B14F-4D97-AF65-F5344CB8AC3E}">
        <p14:creationId xmlns:p14="http://schemas.microsoft.com/office/powerpoint/2010/main" val="34419128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4" y="-1100658"/>
            <a:ext cx="9144000" cy="6486651"/>
          </a:xfrm>
          <a:prstGeom prst="rect">
            <a:avLst/>
          </a:prstGeom>
        </p:spPr>
      </p:pic>
      <p:pic>
        <p:nvPicPr>
          <p:cNvPr id="7" name="Picture 5" descr="logo-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00" y="4572046"/>
            <a:ext cx="1600200" cy="321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7884368" y="4587974"/>
            <a:ext cx="1152128"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srgbClr val="FFFFFF"/>
                </a:solidFill>
                <a:effectLst/>
                <a:uLnTx/>
                <a:uFillTx/>
                <a:latin typeface="Helvetica Neue"/>
                <a:ea typeface="ＭＳ Ｐゴシック" charset="0"/>
                <a:cs typeface="Helvetica Neue"/>
              </a:rPr>
              <a:t>Väre</a:t>
            </a:r>
          </a:p>
        </p:txBody>
      </p:sp>
      <p:sp>
        <p:nvSpPr>
          <p:cNvPr id="2" name="TextBox 1">
            <a:extLst>
              <a:ext uri="{FF2B5EF4-FFF2-40B4-BE49-F238E27FC236}">
                <a16:creationId xmlns:a16="http://schemas.microsoft.com/office/drawing/2014/main" id="{2AB3D061-ABC9-E544-A3C1-3995E7B375C5}"/>
              </a:ext>
            </a:extLst>
          </p:cNvPr>
          <p:cNvSpPr txBox="1"/>
          <p:nvPr/>
        </p:nvSpPr>
        <p:spPr>
          <a:xfrm>
            <a:off x="1309116" y="267494"/>
            <a:ext cx="1183016"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solidFill>
                <a:effectLst/>
                <a:uLnTx/>
                <a:uFillTx/>
                <a:latin typeface="Arial"/>
                <a:ea typeface="+mn-ea"/>
                <a:cs typeface="+mn-cs"/>
              </a:rPr>
              <a:t>Plan 2014</a:t>
            </a:r>
          </a:p>
        </p:txBody>
      </p:sp>
    </p:spTree>
    <p:extLst>
      <p:ext uri="{BB962C8B-B14F-4D97-AF65-F5344CB8AC3E}">
        <p14:creationId xmlns:p14="http://schemas.microsoft.com/office/powerpoint/2010/main" val="2140110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DCE1E36-B028-024F-8A13-36D2C9EA3A0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C2BDBA"/>
                </a:solidFill>
                <a:effectLst/>
                <a:uLnTx/>
                <a:uFillTx/>
                <a:latin typeface="Arial"/>
                <a:ea typeface="+mn-ea"/>
                <a:cs typeface="+mn-cs"/>
              </a:rPr>
              <a:t>Alaviite</a:t>
            </a:r>
          </a:p>
        </p:txBody>
      </p:sp>
      <p:sp>
        <p:nvSpPr>
          <p:cNvPr id="3" name="Slide Number Placeholder 2">
            <a:extLst>
              <a:ext uri="{FF2B5EF4-FFF2-40B4-BE49-F238E27FC236}">
                <a16:creationId xmlns:a16="http://schemas.microsoft.com/office/drawing/2014/main" id="{58809182-00A1-FF47-ABC2-92E5A809992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DDEEDB-25F1-4D3E-800A-9D02EA80302B}" type="slidenum">
              <a:rPr kumimoji="0" lang="fi-FI" sz="1000" b="0" i="0" u="none" strike="noStrike" kern="1200" cap="none" spc="0" normalizeH="0" baseline="0" noProof="0" smtClean="0">
                <a:ln>
                  <a:noFill/>
                </a:ln>
                <a:solidFill>
                  <a:srgbClr val="C2BDBA"/>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fi-FI" sz="1000" b="0" i="0" u="none" strike="noStrike" kern="1200" cap="none" spc="0" normalizeH="0" baseline="0" noProof="0">
              <a:ln>
                <a:noFill/>
              </a:ln>
              <a:solidFill>
                <a:srgbClr val="C2BDBA"/>
              </a:solidFill>
              <a:effectLst/>
              <a:uLnTx/>
              <a:uFillTx/>
              <a:latin typeface="Arial"/>
              <a:ea typeface="+mn-ea"/>
              <a:cs typeface="+mn-cs"/>
            </a:endParaRPr>
          </a:p>
        </p:txBody>
      </p:sp>
      <p:pic>
        <p:nvPicPr>
          <p:cNvPr id="4" name="Picture 3">
            <a:extLst>
              <a:ext uri="{FF2B5EF4-FFF2-40B4-BE49-F238E27FC236}">
                <a16:creationId xmlns:a16="http://schemas.microsoft.com/office/drawing/2014/main" id="{EB6AFCDA-1593-1343-885B-CF87A4CD44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12" y="0"/>
            <a:ext cx="9144000" cy="5143500"/>
          </a:xfrm>
          <a:prstGeom prst="rect">
            <a:avLst/>
          </a:prstGeom>
        </p:spPr>
      </p:pic>
      <p:sp>
        <p:nvSpPr>
          <p:cNvPr id="5" name="TextBox 4">
            <a:extLst>
              <a:ext uri="{FF2B5EF4-FFF2-40B4-BE49-F238E27FC236}">
                <a16:creationId xmlns:a16="http://schemas.microsoft.com/office/drawing/2014/main" id="{C1072F9B-CF97-354A-A630-002E02793F00}"/>
              </a:ext>
            </a:extLst>
          </p:cNvPr>
          <p:cNvSpPr txBox="1"/>
          <p:nvPr/>
        </p:nvSpPr>
        <p:spPr>
          <a:xfrm>
            <a:off x="1187624" y="267494"/>
            <a:ext cx="1481175"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black"/>
                </a:solidFill>
                <a:effectLst/>
                <a:uLnTx/>
                <a:uFillTx/>
                <a:latin typeface="Arial"/>
                <a:ea typeface="+mn-ea"/>
                <a:cs typeface="+mn-cs"/>
              </a:rPr>
              <a:t>Reality</a:t>
            </a:r>
            <a:r>
              <a:rPr kumimoji="0" lang="fi-FI" sz="2000" b="1" i="0" u="none" strike="noStrike" kern="1200" cap="none" spc="0" normalizeH="0" baseline="0" noProof="0" dirty="0">
                <a:ln>
                  <a:noFill/>
                </a:ln>
                <a:solidFill>
                  <a:prstClr val="black"/>
                </a:solidFill>
                <a:effectLst/>
                <a:uLnTx/>
                <a:uFillTx/>
                <a:latin typeface="Arial"/>
                <a:ea typeface="+mn-ea"/>
                <a:cs typeface="+mn-cs"/>
              </a:rPr>
              <a:t> 2018</a:t>
            </a:r>
          </a:p>
        </p:txBody>
      </p:sp>
    </p:spTree>
    <p:extLst>
      <p:ext uri="{BB962C8B-B14F-4D97-AF65-F5344CB8AC3E}">
        <p14:creationId xmlns:p14="http://schemas.microsoft.com/office/powerpoint/2010/main" val="35045056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BBA9F3-48D3-BB4D-B596-F553D0AD72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62"/>
            <a:ext cx="9144000" cy="5133975"/>
          </a:xfrm>
          <a:prstGeom prst="rect">
            <a:avLst/>
          </a:prstGeom>
        </p:spPr>
      </p:pic>
      <p:sp>
        <p:nvSpPr>
          <p:cNvPr id="4" name="Tekstiruutu 3"/>
          <p:cNvSpPr txBox="1"/>
          <p:nvPr/>
        </p:nvSpPr>
        <p:spPr>
          <a:xfrm rot="20614887">
            <a:off x="7386609" y="4047754"/>
            <a:ext cx="1727365" cy="461665"/>
          </a:xfrm>
          <a:prstGeom prst="rect">
            <a:avLst/>
          </a:prstGeom>
          <a:noFill/>
        </p:spPr>
        <p:txBody>
          <a:bodyPr wrap="square" lIns="0" tIns="0" rIns="0" bIns="0" rtlCol="0">
            <a:spAutoFit/>
          </a:bodyPr>
          <a:lstStyle/>
          <a:p>
            <a:pPr marL="0" marR="0" lvl="0" indent="0" algn="l" defTabSz="457200" rtl="0" eaLnBrk="1" fontAlgn="auto" latinLnBrk="0" hangingPunct="1">
              <a:lnSpc>
                <a:spcPts val="940"/>
              </a:lnSpc>
              <a:spcBef>
                <a:spcPts val="0"/>
              </a:spcBef>
              <a:spcAft>
                <a:spcPts val="0"/>
              </a:spcAft>
              <a:buClrTx/>
              <a:buSzTx/>
              <a:buFontTx/>
              <a:buNone/>
              <a:tabLst/>
              <a:defRPr/>
            </a:pPr>
            <a:r>
              <a:rPr kumimoji="0" lang="fi-FI" sz="800" b="1" i="0" u="none" strike="noStrike" kern="1200" cap="none" spc="0" normalizeH="0" baseline="0" noProof="0" dirty="0">
                <a:ln>
                  <a:noFill/>
                </a:ln>
                <a:solidFill>
                  <a:srgbClr val="9A9671">
                    <a:lumMod val="60000"/>
                    <a:lumOff val="40000"/>
                  </a:srgbClr>
                </a:solidFill>
                <a:effectLst/>
                <a:uLnTx/>
                <a:uFillTx/>
                <a:latin typeface="Gill Sans Light"/>
                <a:cs typeface="Gill Sans Light"/>
              </a:rPr>
              <a:t>PRELIMINARY SKETCH </a:t>
            </a:r>
            <a:r>
              <a:rPr kumimoji="0" lang="mr-IN" sz="800" b="1" i="0" u="none" strike="noStrike" kern="1200" cap="none" spc="0" normalizeH="0" baseline="0" noProof="0" dirty="0">
                <a:ln>
                  <a:noFill/>
                </a:ln>
                <a:solidFill>
                  <a:srgbClr val="9A9671">
                    <a:lumMod val="60000"/>
                    <a:lumOff val="40000"/>
                  </a:srgbClr>
                </a:solidFill>
                <a:effectLst/>
                <a:uLnTx/>
                <a:uFillTx/>
                <a:latin typeface="Gill Sans Light"/>
              </a:rPr>
              <a:t>–</a:t>
            </a:r>
            <a:r>
              <a:rPr kumimoji="0" lang="fi-FI" sz="800" b="1" i="0" u="none" strike="noStrike" kern="1200" cap="none" spc="0" normalizeH="0" baseline="0" noProof="0" dirty="0">
                <a:ln>
                  <a:noFill/>
                </a:ln>
                <a:solidFill>
                  <a:srgbClr val="9A9671">
                    <a:lumMod val="60000"/>
                    <a:lumOff val="40000"/>
                  </a:srgbClr>
                </a:solidFill>
                <a:effectLst/>
                <a:uLnTx/>
                <a:uFillTx/>
                <a:latin typeface="Gill Sans Light"/>
                <a:cs typeface="Gill Sans Light"/>
              </a:rPr>
              <a:t> NOT DECIDED </a:t>
            </a:r>
            <a:r>
              <a:rPr kumimoji="0" lang="mr-IN" sz="800" b="1" i="0" u="none" strike="noStrike" kern="1200" cap="none" spc="0" normalizeH="0" baseline="0" noProof="0" dirty="0">
                <a:ln>
                  <a:noFill/>
                </a:ln>
                <a:solidFill>
                  <a:srgbClr val="9A9671">
                    <a:lumMod val="60000"/>
                    <a:lumOff val="40000"/>
                  </a:srgbClr>
                </a:solidFill>
                <a:effectLst/>
                <a:uLnTx/>
                <a:uFillTx/>
                <a:latin typeface="Gill Sans Light"/>
              </a:rPr>
              <a:t>–</a:t>
            </a:r>
            <a:r>
              <a:rPr kumimoji="0" lang="fi-FI" sz="800" b="1" i="0" u="none" strike="noStrike" kern="1200" cap="none" spc="0" normalizeH="0" baseline="0" noProof="0" dirty="0">
                <a:ln>
                  <a:noFill/>
                </a:ln>
                <a:solidFill>
                  <a:srgbClr val="9A9671">
                    <a:lumMod val="60000"/>
                    <a:lumOff val="40000"/>
                  </a:srgbClr>
                </a:solidFill>
                <a:effectLst/>
                <a:uLnTx/>
                <a:uFillTx/>
                <a:latin typeface="Gill Sans Light"/>
                <a:cs typeface="Gill Sans Light"/>
              </a:rPr>
              <a:t> UNDER PROVISION </a:t>
            </a:r>
            <a:r>
              <a:rPr kumimoji="0" lang="mr-IN" sz="800" b="1" i="0" u="none" strike="noStrike" kern="1200" cap="none" spc="0" normalizeH="0" baseline="0" noProof="0" dirty="0">
                <a:ln>
                  <a:noFill/>
                </a:ln>
                <a:solidFill>
                  <a:srgbClr val="9A9671">
                    <a:lumMod val="60000"/>
                    <a:lumOff val="40000"/>
                  </a:srgbClr>
                </a:solidFill>
                <a:effectLst/>
                <a:uLnTx/>
                <a:uFillTx/>
                <a:latin typeface="Gill Sans Light"/>
              </a:rPr>
              <a:t>–</a:t>
            </a:r>
            <a:r>
              <a:rPr kumimoji="0" lang="fi-FI" sz="800" b="1" i="0" u="none" strike="noStrike" kern="1200" cap="none" spc="0" normalizeH="0" baseline="0" noProof="0" dirty="0">
                <a:ln>
                  <a:noFill/>
                </a:ln>
                <a:solidFill>
                  <a:srgbClr val="9A9671">
                    <a:lumMod val="60000"/>
                    <a:lumOff val="40000"/>
                  </a:srgbClr>
                </a:solidFill>
                <a:effectLst/>
                <a:uLnTx/>
                <a:uFillTx/>
                <a:latin typeface="Gill Sans Light"/>
                <a:cs typeface="Gill Sans Light"/>
              </a:rPr>
              <a:t> ARTISTIC VISION OF POSSIBILITIES</a:t>
            </a:r>
          </a:p>
        </p:txBody>
      </p:sp>
      <p:sp>
        <p:nvSpPr>
          <p:cNvPr id="8" name="Title 1">
            <a:extLst>
              <a:ext uri="{FF2B5EF4-FFF2-40B4-BE49-F238E27FC236}">
                <a16:creationId xmlns:a16="http://schemas.microsoft.com/office/drawing/2014/main" id="{B8384310-0A20-284E-BBD1-83FF3DA579B5}"/>
              </a:ext>
            </a:extLst>
          </p:cNvPr>
          <p:cNvSpPr txBox="1">
            <a:spLocks/>
          </p:cNvSpPr>
          <p:nvPr/>
        </p:nvSpPr>
        <p:spPr>
          <a:xfrm>
            <a:off x="468384" y="1275606"/>
            <a:ext cx="8207375" cy="2656800"/>
          </a:xfrm>
          <a:prstGeom prst="rect">
            <a:avLst/>
          </a:prstGeom>
        </p:spPr>
        <p:txBody>
          <a:bodyPr lIns="0" tIns="0" rIns="0" bIns="0" anchor="b" anchorCtr="0">
            <a:noAutofit/>
          </a:bodyPr>
          <a:lstStyle>
            <a:lvl1pPr algn="l" defTabSz="455663" rtl="0" eaLnBrk="1" fontAlgn="base" hangingPunct="1">
              <a:lnSpc>
                <a:spcPct val="80000"/>
              </a:lnSpc>
              <a:spcBef>
                <a:spcPct val="0"/>
              </a:spcBef>
              <a:spcAft>
                <a:spcPct val="0"/>
              </a:spcAft>
              <a:defRPr sz="7200" b="1" kern="1200" spc="-200">
                <a:solidFill>
                  <a:schemeClr val="bg1"/>
                </a:solidFill>
                <a:latin typeface="+mj-lt"/>
                <a:ea typeface="ＭＳ Ｐゴシック" charset="0"/>
                <a:cs typeface="MS PGothic" pitchFamily="34" charset="-128"/>
              </a:defRPr>
            </a:lvl1pPr>
            <a:lvl2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5663"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1325"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66993"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2652"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marL="0" marR="0" lvl="0" indent="0" algn="l" defTabSz="455663" rtl="0" eaLnBrk="1" fontAlgn="base" latinLnBrk="0" hangingPunct="1">
              <a:lnSpc>
                <a:spcPct val="80000"/>
              </a:lnSpc>
              <a:spcBef>
                <a:spcPct val="0"/>
              </a:spcBef>
              <a:spcAft>
                <a:spcPct val="0"/>
              </a:spcAft>
              <a:buClrTx/>
              <a:buSzTx/>
              <a:buFontTx/>
              <a:buNone/>
              <a:tabLst/>
              <a:defRPr/>
            </a:pPr>
            <a:r>
              <a:rPr kumimoji="0" lang="fi-FI" sz="5000" b="1" i="0" u="none" strike="noStrike" kern="1200" cap="none" spc="-200" normalizeH="0" baseline="0" noProof="0">
                <a:ln>
                  <a:noFill/>
                </a:ln>
                <a:solidFill>
                  <a:sysClr val="window" lastClr="FFFFFF"/>
                </a:solidFill>
                <a:effectLst/>
                <a:uLnTx/>
                <a:uFillTx/>
                <a:latin typeface="Arial"/>
                <a:ea typeface="ＭＳ Ｐゴシック" charset="0"/>
              </a:rPr>
              <a:t>Metro Shopping Centre </a:t>
            </a:r>
            <a:br>
              <a:rPr kumimoji="0" lang="fi-FI" sz="5000" b="1" i="0" u="none" strike="noStrike" kern="1200" cap="none" spc="-200" normalizeH="0" baseline="0" noProof="0">
                <a:ln>
                  <a:noFill/>
                </a:ln>
                <a:solidFill>
                  <a:sysClr val="window" lastClr="FFFFFF"/>
                </a:solidFill>
                <a:effectLst/>
                <a:uLnTx/>
                <a:uFillTx/>
                <a:latin typeface="Arial"/>
                <a:ea typeface="ＭＳ Ｐゴシック" charset="0"/>
              </a:rPr>
            </a:br>
            <a:r>
              <a:rPr kumimoji="0" lang="fi-FI" sz="5000" b="1" i="0" u="none" strike="noStrike" kern="1200" cap="none" spc="-200" normalizeH="0" baseline="0" noProof="0">
                <a:ln>
                  <a:noFill/>
                </a:ln>
                <a:solidFill>
                  <a:sysClr val="window" lastClr="FFFFFF"/>
                </a:solidFill>
                <a:effectLst/>
                <a:uLnTx/>
                <a:uFillTx/>
                <a:latin typeface="Arial"/>
                <a:ea typeface="ＭＳ Ｐゴシック" charset="0"/>
              </a:rPr>
              <a:t>A Bloc</a:t>
            </a:r>
            <a:endParaRPr kumimoji="0" lang="fi-FI" sz="5000" b="1" i="0" u="none" strike="noStrike" kern="1200" cap="none" spc="-200" normalizeH="0" baseline="0" noProof="0" dirty="0">
              <a:ln>
                <a:noFill/>
              </a:ln>
              <a:solidFill>
                <a:sysClr val="window" lastClr="FFFFFF"/>
              </a:solidFill>
              <a:effectLst/>
              <a:uLnTx/>
              <a:uFillTx/>
              <a:latin typeface="Arial"/>
              <a:ea typeface="ＭＳ Ｐゴシック" charset="0"/>
            </a:endParaRPr>
          </a:p>
        </p:txBody>
      </p:sp>
      <p:sp>
        <p:nvSpPr>
          <p:cNvPr id="9" name="Subtitle 2">
            <a:extLst>
              <a:ext uri="{FF2B5EF4-FFF2-40B4-BE49-F238E27FC236}">
                <a16:creationId xmlns:a16="http://schemas.microsoft.com/office/drawing/2014/main" id="{3AAB83E7-2302-2049-B7F3-DF3E4BA9F673}"/>
              </a:ext>
            </a:extLst>
          </p:cNvPr>
          <p:cNvSpPr txBox="1">
            <a:spLocks/>
          </p:cNvSpPr>
          <p:nvPr/>
        </p:nvSpPr>
        <p:spPr>
          <a:xfrm>
            <a:off x="468321" y="3986773"/>
            <a:ext cx="5495420" cy="594000"/>
          </a:xfrm>
          <a:prstGeom prst="rect">
            <a:avLst/>
          </a:prstGeom>
        </p:spPr>
        <p:txBody>
          <a:bodyPr lIns="0" tIns="0" rIns="0" bIns="0" anchor="t">
            <a:normAutofit/>
          </a:bodyPr>
          <a:lstStyle>
            <a:lvl1pPr marL="0" indent="0" algn="l" defTabSz="455663" rtl="0" eaLnBrk="1" fontAlgn="base" hangingPunct="1">
              <a:spcBef>
                <a:spcPts val="0"/>
              </a:spcBef>
              <a:spcAft>
                <a:spcPct val="0"/>
              </a:spcAft>
              <a:buFont typeface="Arial" charset="0"/>
              <a:buNone/>
              <a:defRPr sz="1600" i="1" kern="1200">
                <a:solidFill>
                  <a:schemeClr val="bg1"/>
                </a:solidFill>
                <a:latin typeface="Georgia"/>
                <a:ea typeface="ＭＳ Ｐゴシック" charset="0"/>
                <a:cs typeface="Georgia"/>
              </a:defRPr>
            </a:lvl1pPr>
            <a:lvl2pPr marL="455663" indent="0" algn="ctr" defTabSz="455663" rtl="0" eaLnBrk="1" fontAlgn="base" hangingPunct="1">
              <a:spcBef>
                <a:spcPct val="20000"/>
              </a:spcBef>
              <a:spcAft>
                <a:spcPct val="0"/>
              </a:spcAft>
              <a:buFont typeface="Arial" charset="0"/>
              <a:buNone/>
              <a:defRPr sz="2800" kern="1200">
                <a:solidFill>
                  <a:schemeClr val="tx1">
                    <a:tint val="75000"/>
                  </a:schemeClr>
                </a:solidFill>
                <a:latin typeface="+mn-lt"/>
                <a:ea typeface="MS PGothic" pitchFamily="34" charset="-128"/>
                <a:cs typeface="MS PGothic" charset="0"/>
              </a:defRPr>
            </a:lvl2pPr>
            <a:lvl3pPr marL="911325" indent="0" algn="ctr" defTabSz="455663" rtl="0" eaLnBrk="1" fontAlgn="base" hangingPunct="1">
              <a:spcBef>
                <a:spcPct val="20000"/>
              </a:spcBef>
              <a:spcAft>
                <a:spcPct val="0"/>
              </a:spcAft>
              <a:buFont typeface="Arial" charset="0"/>
              <a:buNone/>
              <a:defRPr sz="2400" kern="1200">
                <a:solidFill>
                  <a:schemeClr val="tx1">
                    <a:tint val="75000"/>
                  </a:schemeClr>
                </a:solidFill>
                <a:latin typeface="+mn-lt"/>
                <a:ea typeface="ヒラギノ角ゴ Pro W3" charset="-128"/>
                <a:cs typeface="ヒラギノ角ゴ Pro W3" charset="-128"/>
              </a:defRPr>
            </a:lvl3pPr>
            <a:lvl4pPr marL="1366993" indent="0" algn="ctr" defTabSz="455663" rtl="0" eaLnBrk="1" fontAlgn="base" hangingPunct="1">
              <a:spcBef>
                <a:spcPct val="20000"/>
              </a:spcBef>
              <a:spcAft>
                <a:spcPct val="0"/>
              </a:spcAft>
              <a:buFont typeface="Arial" charset="0"/>
              <a:buNone/>
              <a:defRPr sz="2000" kern="1200">
                <a:solidFill>
                  <a:schemeClr val="tx1">
                    <a:tint val="75000"/>
                  </a:schemeClr>
                </a:solidFill>
                <a:latin typeface="+mn-lt"/>
                <a:ea typeface="ヒラギノ角ゴ Pro W3" charset="-128"/>
                <a:cs typeface="ヒラギノ角ゴ Pro W3" charset="0"/>
              </a:defRPr>
            </a:lvl4pPr>
            <a:lvl5pPr marL="1822652" indent="0" algn="ctr" defTabSz="455663"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S PGothic" pitchFamily="34" charset="-128"/>
              </a:defRPr>
            </a:lvl5pPr>
            <a:lvl6pPr marL="2278319" indent="0" algn="ctr" defTabSz="455663"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33985" indent="0" algn="ctr" defTabSz="455663" rtl="0" eaLnBrk="1" latinLnBrk="0" hangingPunct="1">
              <a:spcBef>
                <a:spcPct val="20000"/>
              </a:spcBef>
              <a:buFont typeface="Arial"/>
              <a:buNone/>
              <a:defRPr sz="2000" kern="1200">
                <a:solidFill>
                  <a:schemeClr val="tx1">
                    <a:tint val="75000"/>
                  </a:schemeClr>
                </a:solidFill>
                <a:latin typeface="+mn-lt"/>
                <a:ea typeface="+mn-ea"/>
                <a:cs typeface="+mn-cs"/>
              </a:defRPr>
            </a:lvl7pPr>
            <a:lvl8pPr marL="3189656" indent="0" algn="ctr" defTabSz="455663"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45312" indent="0" algn="ctr" defTabSz="455663"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5663" rtl="0" eaLnBrk="1" fontAlgn="base" latinLnBrk="0" hangingPunct="1">
              <a:lnSpc>
                <a:spcPct val="100000"/>
              </a:lnSpc>
              <a:spcBef>
                <a:spcPts val="0"/>
              </a:spcBef>
              <a:spcAft>
                <a:spcPct val="0"/>
              </a:spcAft>
              <a:buClrTx/>
              <a:buSzTx/>
              <a:buFont typeface="Arial" charset="0"/>
              <a:buNone/>
              <a:tabLst/>
              <a:defRPr/>
            </a:pPr>
            <a:r>
              <a:rPr kumimoji="0" lang="fi-FI" sz="1600" b="0" i="1" u="none" strike="noStrike" kern="1200" cap="none" spc="0" normalizeH="0" baseline="0" noProof="0" dirty="0" err="1">
                <a:ln>
                  <a:noFill/>
                </a:ln>
                <a:solidFill>
                  <a:sysClr val="window" lastClr="FFFFFF"/>
                </a:solidFill>
                <a:effectLst/>
                <a:uLnTx/>
                <a:uFillTx/>
                <a:latin typeface="Georgia"/>
                <a:ea typeface="ＭＳ Ｐゴシック" charset="0"/>
              </a:rPr>
              <a:t>Opened</a:t>
            </a:r>
            <a:r>
              <a:rPr kumimoji="0" lang="fi-FI" sz="1600" b="0" i="1" u="none" strike="noStrike" kern="1200" cap="none" spc="0" normalizeH="0" baseline="0" noProof="0" dirty="0">
                <a:ln>
                  <a:noFill/>
                </a:ln>
                <a:solidFill>
                  <a:sysClr val="window" lastClr="FFFFFF"/>
                </a:solidFill>
                <a:effectLst/>
                <a:uLnTx/>
                <a:uFillTx/>
                <a:latin typeface="Georgia"/>
                <a:ea typeface="ＭＳ Ｐゴシック" charset="0"/>
              </a:rPr>
              <a:t> 3.9.2018</a:t>
            </a:r>
          </a:p>
        </p:txBody>
      </p:sp>
    </p:spTree>
    <p:extLst>
      <p:ext uri="{BB962C8B-B14F-4D97-AF65-F5344CB8AC3E}">
        <p14:creationId xmlns:p14="http://schemas.microsoft.com/office/powerpoint/2010/main" val="1432703714"/>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Tekstin paikkamerkki 2"/>
          <p:cNvSpPr>
            <a:spLocks noGrp="1"/>
          </p:cNvSpPr>
          <p:nvPr>
            <p:ph type="body" idx="1"/>
          </p:nvPr>
        </p:nvSpPr>
        <p:spPr/>
        <p:txBody>
          <a:bodyPr/>
          <a:lstStyle/>
          <a:p>
            <a:endParaRPr lang="fi-FI"/>
          </a:p>
        </p:txBody>
      </p:sp>
      <p:pic>
        <p:nvPicPr>
          <p:cNvPr id="6" name="Picture 5">
            <a:extLst>
              <a:ext uri="{FF2B5EF4-FFF2-40B4-BE49-F238E27FC236}">
                <a16:creationId xmlns:a16="http://schemas.microsoft.com/office/drawing/2014/main" id="{0729F244-339D-4744-8B91-214D35FAD7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257800"/>
            <a:ext cx="9144000" cy="13716000"/>
          </a:xfrm>
          <a:prstGeom prst="rect">
            <a:avLst/>
          </a:prstGeom>
        </p:spPr>
      </p:pic>
    </p:spTree>
    <p:extLst>
      <p:ext uri="{BB962C8B-B14F-4D97-AF65-F5344CB8AC3E}">
        <p14:creationId xmlns:p14="http://schemas.microsoft.com/office/powerpoint/2010/main" val="2442130144"/>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dirty="0"/>
          </a:p>
        </p:txBody>
      </p:sp>
      <p:sp>
        <p:nvSpPr>
          <p:cNvPr id="3" name="Tekstin paikkamerkki 2"/>
          <p:cNvSpPr>
            <a:spLocks noGrp="1"/>
          </p:cNvSpPr>
          <p:nvPr>
            <p:ph type="body" idx="1"/>
          </p:nvPr>
        </p:nvSpPr>
        <p:spPr/>
        <p:txBody>
          <a:bodyPr/>
          <a:lstStyle/>
          <a:p>
            <a:endParaRPr lang="fi-FI"/>
          </a:p>
        </p:txBody>
      </p:sp>
      <p:pic>
        <p:nvPicPr>
          <p:cNvPr id="6" name="Picture 5">
            <a:extLst>
              <a:ext uri="{FF2B5EF4-FFF2-40B4-BE49-F238E27FC236}">
                <a16:creationId xmlns:a16="http://schemas.microsoft.com/office/drawing/2014/main" id="{72D60DC1-0DAE-A04E-B85E-6F34CB49BA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38755" y="0"/>
            <a:ext cx="5066489" cy="5143500"/>
          </a:xfrm>
          <a:prstGeom prst="rect">
            <a:avLst/>
          </a:prstGeom>
        </p:spPr>
      </p:pic>
      <p:sp>
        <p:nvSpPr>
          <p:cNvPr id="8" name="Title 1">
            <a:extLst>
              <a:ext uri="{FF2B5EF4-FFF2-40B4-BE49-F238E27FC236}">
                <a16:creationId xmlns:a16="http://schemas.microsoft.com/office/drawing/2014/main" id="{EE4A90E7-D5A4-4F40-946D-9EE69433FFDF}"/>
              </a:ext>
            </a:extLst>
          </p:cNvPr>
          <p:cNvSpPr txBox="1">
            <a:spLocks/>
          </p:cNvSpPr>
          <p:nvPr/>
        </p:nvSpPr>
        <p:spPr>
          <a:xfrm>
            <a:off x="468384" y="1275606"/>
            <a:ext cx="8207375" cy="2656800"/>
          </a:xfrm>
          <a:prstGeom prst="rect">
            <a:avLst/>
          </a:prstGeom>
        </p:spPr>
        <p:txBody>
          <a:bodyPr lIns="0" tIns="0" rIns="0" bIns="0" anchor="b" anchorCtr="0">
            <a:noAutofit/>
          </a:bodyPr>
          <a:lstStyle>
            <a:lvl1pPr algn="l" defTabSz="455663" rtl="0" eaLnBrk="1" fontAlgn="base" hangingPunct="1">
              <a:lnSpc>
                <a:spcPct val="80000"/>
              </a:lnSpc>
              <a:spcBef>
                <a:spcPct val="0"/>
              </a:spcBef>
              <a:spcAft>
                <a:spcPct val="0"/>
              </a:spcAft>
              <a:defRPr sz="7200" b="1" kern="1200" spc="-200">
                <a:solidFill>
                  <a:schemeClr val="bg1"/>
                </a:solidFill>
                <a:latin typeface="+mj-lt"/>
                <a:ea typeface="ＭＳ Ｐゴシック" charset="0"/>
                <a:cs typeface="MS PGothic" pitchFamily="34" charset="-128"/>
              </a:defRPr>
            </a:lvl1pPr>
            <a:lvl2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5663"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5663"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1325"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66993"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2652" algn="ctr" defTabSz="455663"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marL="0" marR="0" lvl="0" indent="0" algn="l" defTabSz="455663" rtl="0" eaLnBrk="1" fontAlgn="base" latinLnBrk="0" hangingPunct="1">
              <a:lnSpc>
                <a:spcPct val="80000"/>
              </a:lnSpc>
              <a:spcBef>
                <a:spcPct val="0"/>
              </a:spcBef>
              <a:spcAft>
                <a:spcPct val="0"/>
              </a:spcAft>
              <a:buClrTx/>
              <a:buSzTx/>
              <a:buFontTx/>
              <a:buNone/>
              <a:tabLst/>
              <a:defRPr/>
            </a:pPr>
            <a:r>
              <a:rPr kumimoji="0" lang="fi-FI" sz="5000" b="1" i="0" u="none" strike="noStrike" kern="1200" cap="none" spc="-200" normalizeH="0" baseline="0" noProof="0">
                <a:ln>
                  <a:noFill/>
                </a:ln>
                <a:solidFill>
                  <a:sysClr val="window" lastClr="FFFFFF"/>
                </a:solidFill>
                <a:effectLst/>
                <a:uLnTx/>
                <a:uFillTx/>
                <a:latin typeface="Arial"/>
                <a:ea typeface="ＭＳ Ｐゴシック" charset="0"/>
              </a:rPr>
              <a:t>School of Business</a:t>
            </a:r>
            <a:endParaRPr kumimoji="0" lang="fi-FI" sz="5000" b="1" i="0" u="none" strike="noStrike" kern="1200" cap="none" spc="-200" normalizeH="0" baseline="0" noProof="0" dirty="0">
              <a:ln>
                <a:noFill/>
              </a:ln>
              <a:solidFill>
                <a:sysClr val="window" lastClr="FFFFFF"/>
              </a:solidFill>
              <a:effectLst/>
              <a:uLnTx/>
              <a:uFillTx/>
              <a:latin typeface="Arial"/>
              <a:ea typeface="ＭＳ Ｐゴシック" charset="0"/>
            </a:endParaRPr>
          </a:p>
        </p:txBody>
      </p:sp>
      <p:sp>
        <p:nvSpPr>
          <p:cNvPr id="9" name="Subtitle 2">
            <a:extLst>
              <a:ext uri="{FF2B5EF4-FFF2-40B4-BE49-F238E27FC236}">
                <a16:creationId xmlns:a16="http://schemas.microsoft.com/office/drawing/2014/main" id="{50088D6E-A4F8-324E-B409-3D0E7800B554}"/>
              </a:ext>
            </a:extLst>
          </p:cNvPr>
          <p:cNvSpPr txBox="1">
            <a:spLocks/>
          </p:cNvSpPr>
          <p:nvPr/>
        </p:nvSpPr>
        <p:spPr>
          <a:xfrm>
            <a:off x="468321" y="3986773"/>
            <a:ext cx="5495420" cy="594000"/>
          </a:xfrm>
          <a:prstGeom prst="rect">
            <a:avLst/>
          </a:prstGeom>
        </p:spPr>
        <p:txBody>
          <a:bodyPr lIns="0" tIns="0" rIns="0" bIns="0" anchor="t">
            <a:normAutofit/>
          </a:bodyPr>
          <a:lstStyle>
            <a:lvl1pPr marL="0" indent="0" algn="l" defTabSz="455663" rtl="0" eaLnBrk="1" fontAlgn="base" hangingPunct="1">
              <a:spcBef>
                <a:spcPts val="0"/>
              </a:spcBef>
              <a:spcAft>
                <a:spcPct val="0"/>
              </a:spcAft>
              <a:buFont typeface="Arial" charset="0"/>
              <a:buNone/>
              <a:defRPr sz="1600" i="1" kern="1200">
                <a:solidFill>
                  <a:schemeClr val="bg1"/>
                </a:solidFill>
                <a:latin typeface="Georgia"/>
                <a:ea typeface="ＭＳ Ｐゴシック" charset="0"/>
                <a:cs typeface="Georgia"/>
              </a:defRPr>
            </a:lvl1pPr>
            <a:lvl2pPr marL="455663" indent="0" algn="ctr" defTabSz="455663" rtl="0" eaLnBrk="1" fontAlgn="base" hangingPunct="1">
              <a:spcBef>
                <a:spcPct val="20000"/>
              </a:spcBef>
              <a:spcAft>
                <a:spcPct val="0"/>
              </a:spcAft>
              <a:buFont typeface="Arial" charset="0"/>
              <a:buNone/>
              <a:defRPr sz="2800" kern="1200">
                <a:solidFill>
                  <a:schemeClr val="tx1">
                    <a:tint val="75000"/>
                  </a:schemeClr>
                </a:solidFill>
                <a:latin typeface="+mn-lt"/>
                <a:ea typeface="MS PGothic" pitchFamily="34" charset="-128"/>
                <a:cs typeface="MS PGothic" charset="0"/>
              </a:defRPr>
            </a:lvl2pPr>
            <a:lvl3pPr marL="911325" indent="0" algn="ctr" defTabSz="455663" rtl="0" eaLnBrk="1" fontAlgn="base" hangingPunct="1">
              <a:spcBef>
                <a:spcPct val="20000"/>
              </a:spcBef>
              <a:spcAft>
                <a:spcPct val="0"/>
              </a:spcAft>
              <a:buFont typeface="Arial" charset="0"/>
              <a:buNone/>
              <a:defRPr sz="2400" kern="1200">
                <a:solidFill>
                  <a:schemeClr val="tx1">
                    <a:tint val="75000"/>
                  </a:schemeClr>
                </a:solidFill>
                <a:latin typeface="+mn-lt"/>
                <a:ea typeface="ヒラギノ角ゴ Pro W3" charset="-128"/>
                <a:cs typeface="ヒラギノ角ゴ Pro W3" charset="-128"/>
              </a:defRPr>
            </a:lvl3pPr>
            <a:lvl4pPr marL="1366993" indent="0" algn="ctr" defTabSz="455663" rtl="0" eaLnBrk="1" fontAlgn="base" hangingPunct="1">
              <a:spcBef>
                <a:spcPct val="20000"/>
              </a:spcBef>
              <a:spcAft>
                <a:spcPct val="0"/>
              </a:spcAft>
              <a:buFont typeface="Arial" charset="0"/>
              <a:buNone/>
              <a:defRPr sz="2000" kern="1200">
                <a:solidFill>
                  <a:schemeClr val="tx1">
                    <a:tint val="75000"/>
                  </a:schemeClr>
                </a:solidFill>
                <a:latin typeface="+mn-lt"/>
                <a:ea typeface="ヒラギノ角ゴ Pro W3" charset="-128"/>
                <a:cs typeface="ヒラギノ角ゴ Pro W3" charset="0"/>
              </a:defRPr>
            </a:lvl4pPr>
            <a:lvl5pPr marL="1822652" indent="0" algn="ctr" defTabSz="455663"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S PGothic" pitchFamily="34" charset="-128"/>
              </a:defRPr>
            </a:lvl5pPr>
            <a:lvl6pPr marL="2278319" indent="0" algn="ctr" defTabSz="455663"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33985" indent="0" algn="ctr" defTabSz="455663" rtl="0" eaLnBrk="1" latinLnBrk="0" hangingPunct="1">
              <a:spcBef>
                <a:spcPct val="20000"/>
              </a:spcBef>
              <a:buFont typeface="Arial"/>
              <a:buNone/>
              <a:defRPr sz="2000" kern="1200">
                <a:solidFill>
                  <a:schemeClr val="tx1">
                    <a:tint val="75000"/>
                  </a:schemeClr>
                </a:solidFill>
                <a:latin typeface="+mn-lt"/>
                <a:ea typeface="+mn-ea"/>
                <a:cs typeface="+mn-cs"/>
              </a:defRPr>
            </a:lvl7pPr>
            <a:lvl8pPr marL="3189656" indent="0" algn="ctr" defTabSz="455663"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45312" indent="0" algn="ctr" defTabSz="455663"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5663" rtl="0" eaLnBrk="1" fontAlgn="base" latinLnBrk="0" hangingPunct="1">
              <a:lnSpc>
                <a:spcPct val="100000"/>
              </a:lnSpc>
              <a:spcBef>
                <a:spcPts val="0"/>
              </a:spcBef>
              <a:spcAft>
                <a:spcPct val="0"/>
              </a:spcAft>
              <a:buClrTx/>
              <a:buSzTx/>
              <a:buFont typeface="Arial" charset="0"/>
              <a:buNone/>
              <a:tabLst/>
              <a:defRPr/>
            </a:pPr>
            <a:r>
              <a:rPr kumimoji="0" lang="fi-FI" sz="1600" b="0" i="1" u="none" strike="noStrike" kern="1200" cap="none" spc="0" normalizeH="0" baseline="0" noProof="0">
                <a:ln>
                  <a:noFill/>
                </a:ln>
                <a:solidFill>
                  <a:sysClr val="window" lastClr="FFFFFF"/>
                </a:solidFill>
                <a:effectLst/>
                <a:uLnTx/>
                <a:uFillTx/>
                <a:latin typeface="Georgia"/>
                <a:ea typeface="ＭＳ Ｐゴシック" charset="0"/>
              </a:rPr>
              <a:t>2019</a:t>
            </a:r>
            <a:endParaRPr kumimoji="0" lang="fi-FI" sz="1600" b="0" i="1" u="none" strike="noStrike" kern="1200" cap="none" spc="0" normalizeH="0" baseline="0" noProof="0" dirty="0">
              <a:ln>
                <a:noFill/>
              </a:ln>
              <a:solidFill>
                <a:sysClr val="window" lastClr="FFFFFF"/>
              </a:solidFill>
              <a:effectLst/>
              <a:uLnTx/>
              <a:uFillTx/>
              <a:latin typeface="Georgia"/>
              <a:ea typeface="ＭＳ Ｐゴシック" charset="0"/>
            </a:endParaRPr>
          </a:p>
        </p:txBody>
      </p:sp>
    </p:spTree>
    <p:extLst>
      <p:ext uri="{BB962C8B-B14F-4D97-AF65-F5344CB8AC3E}">
        <p14:creationId xmlns:p14="http://schemas.microsoft.com/office/powerpoint/2010/main" val="1180934842"/>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endParaRPr lang="fi-FI"/>
          </a:p>
        </p:txBody>
      </p:sp>
      <p:sp>
        <p:nvSpPr>
          <p:cNvPr id="3" name="Alaotsikko 2"/>
          <p:cNvSpPr>
            <a:spLocks noGrp="1"/>
          </p:cNvSpPr>
          <p:nvPr>
            <p:ph type="subTitle" idx="1"/>
          </p:nvPr>
        </p:nvSpPr>
        <p:spPr/>
        <p:txBody>
          <a:bodyPr/>
          <a:lstStyle/>
          <a:p>
            <a:endParaRPr lang="fi-FI"/>
          </a:p>
        </p:txBody>
      </p:sp>
      <p:sp>
        <p:nvSpPr>
          <p:cNvPr id="4" name="Tekstin paikkamerkki 3"/>
          <p:cNvSpPr>
            <a:spLocks noGrp="1"/>
          </p:cNvSpPr>
          <p:nvPr>
            <p:ph type="body" sz="quarter" idx="11"/>
          </p:nvPr>
        </p:nvSpPr>
        <p:spPr/>
        <p:txBody>
          <a:bodyPr/>
          <a:lstStyle/>
          <a:p>
            <a:endParaRPr lang="fi-FI"/>
          </a:p>
        </p:txBody>
      </p:sp>
      <p:sp>
        <p:nvSpPr>
          <p:cNvPr id="5" name="Tekstin paikkamerkki 4"/>
          <p:cNvSpPr>
            <a:spLocks noGrp="1"/>
          </p:cNvSpPr>
          <p:nvPr>
            <p:ph type="body" sz="quarter" idx="12"/>
          </p:nvPr>
        </p:nvSpPr>
        <p:spPr/>
        <p:txBody>
          <a:bodyPr/>
          <a:lstStyle/>
          <a:p>
            <a:endParaRPr lang="fi-FI"/>
          </a:p>
        </p:txBody>
      </p:sp>
      <p:sp>
        <p:nvSpPr>
          <p:cNvPr id="6" name="Tekstin paikkamerkki 5"/>
          <p:cNvSpPr>
            <a:spLocks noGrp="1"/>
          </p:cNvSpPr>
          <p:nvPr>
            <p:ph type="body" sz="quarter" idx="13"/>
          </p:nvPr>
        </p:nvSpPr>
        <p:spPr/>
        <p:txBody>
          <a:bodyPr/>
          <a:lstStyle/>
          <a:p>
            <a:endParaRPr lang="fi-FI"/>
          </a:p>
        </p:txBody>
      </p:sp>
      <p:sp>
        <p:nvSpPr>
          <p:cNvPr id="7" name="Tekstin paikkamerkki 6"/>
          <p:cNvSpPr>
            <a:spLocks noGrp="1"/>
          </p:cNvSpPr>
          <p:nvPr>
            <p:ph type="body" sz="quarter" idx="14"/>
          </p:nvPr>
        </p:nvSpPr>
        <p:spPr/>
        <p:txBody>
          <a:bodyPr/>
          <a:lstStyle/>
          <a:p>
            <a:endParaRPr lang="fi-FI"/>
          </a:p>
        </p:txBody>
      </p:sp>
      <p:sp>
        <p:nvSpPr>
          <p:cNvPr id="8" name="Tekstin paikkamerkki 7"/>
          <p:cNvSpPr>
            <a:spLocks noGrp="1"/>
          </p:cNvSpPr>
          <p:nvPr>
            <p:ph type="body" sz="quarter" idx="15"/>
          </p:nvPr>
        </p:nvSpPr>
        <p:spPr/>
        <p:txBody>
          <a:bodyPr/>
          <a:lstStyle/>
          <a:p>
            <a:endParaRPr lang="fi-FI"/>
          </a:p>
        </p:txBody>
      </p:sp>
      <p:sp>
        <p:nvSpPr>
          <p:cNvPr id="9" name="Päivämäärän paikkamerkki 8"/>
          <p:cNvSpPr>
            <a:spLocks noGrp="1"/>
          </p:cNvSpPr>
          <p:nvPr>
            <p:ph type="dt" sz="half" idx="16"/>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700492-D580-4C47-AF15-0178880E1F27}" type="datetime1">
              <a:rPr kumimoji="0" lang="en-US" sz="1200" b="0" i="0" u="none" strike="noStrike" kern="1200" cap="none" spc="0" normalizeH="0" baseline="0" noProof="0" smtClean="0">
                <a:ln>
                  <a:noFill/>
                </a:ln>
                <a:solidFill>
                  <a:srgbClr val="928B81"/>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9/21/20</a:t>
            </a:fld>
            <a:endParaRPr kumimoji="0" lang="en-US" sz="1200" b="0" i="0" u="none" strike="noStrike" kern="1200" cap="none" spc="0" normalizeH="0" baseline="0" noProof="0">
              <a:ln>
                <a:noFill/>
              </a:ln>
              <a:solidFill>
                <a:srgbClr val="928B81"/>
              </a:solidFill>
              <a:effectLst/>
              <a:uLnTx/>
              <a:uFillTx/>
              <a:latin typeface="Arial"/>
              <a:ea typeface="+mn-ea"/>
              <a:cs typeface="+mn-cs"/>
            </a:endParaRPr>
          </a:p>
        </p:txBody>
      </p:sp>
      <p:pic>
        <p:nvPicPr>
          <p:cNvPr id="10" name="Kuva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15900"/>
            <a:ext cx="9144000" cy="4690241"/>
          </a:xfrm>
          <a:prstGeom prst="rect">
            <a:avLst/>
          </a:prstGeom>
        </p:spPr>
      </p:pic>
      <p:sp>
        <p:nvSpPr>
          <p:cNvPr id="11" name="Tekstiruutu 10"/>
          <p:cNvSpPr txBox="1"/>
          <p:nvPr/>
        </p:nvSpPr>
        <p:spPr>
          <a:xfrm rot="20614887">
            <a:off x="5669408" y="769404"/>
            <a:ext cx="1727365" cy="461665"/>
          </a:xfrm>
          <a:prstGeom prst="rect">
            <a:avLst/>
          </a:prstGeom>
          <a:noFill/>
        </p:spPr>
        <p:txBody>
          <a:bodyPr wrap="square" lIns="0" tIns="0" rIns="0" bIns="0" rtlCol="0">
            <a:spAutoFit/>
          </a:bodyPr>
          <a:lstStyle/>
          <a:p>
            <a:pPr marL="0" marR="0" lvl="0" indent="0" algn="l" defTabSz="457189" rtl="0" eaLnBrk="1" fontAlgn="auto" latinLnBrk="0" hangingPunct="1">
              <a:lnSpc>
                <a:spcPts val="940"/>
              </a:lnSpc>
              <a:spcBef>
                <a:spcPts val="0"/>
              </a:spcBef>
              <a:spcAft>
                <a:spcPts val="0"/>
              </a:spcAft>
              <a:buClrTx/>
              <a:buSzTx/>
              <a:buFontTx/>
              <a:buNone/>
              <a:tabLst/>
              <a:defRPr/>
            </a:pPr>
            <a:r>
              <a:rPr kumimoji="0" lang="fi-FI" sz="800" b="1" i="0" u="none" strike="noStrike" kern="1200" cap="none" spc="0" normalizeH="0" baseline="0" noProof="0" dirty="0">
                <a:ln>
                  <a:noFill/>
                </a:ln>
                <a:solidFill>
                  <a:srgbClr val="CBFF5F">
                    <a:lumMod val="60000"/>
                    <a:lumOff val="40000"/>
                  </a:srgbClr>
                </a:solidFill>
                <a:effectLst/>
                <a:uLnTx/>
                <a:uFillTx/>
                <a:latin typeface="Arial"/>
                <a:ea typeface="+mn-ea"/>
                <a:cs typeface="+mn-cs"/>
              </a:rPr>
              <a:t>PRELIMINARY SKETCH </a:t>
            </a:r>
            <a:r>
              <a:rPr kumimoji="0" lang="mr-IN" sz="800" b="1" i="0" u="none" strike="noStrike" kern="1200" cap="none" spc="0" normalizeH="0" baseline="0" noProof="0" dirty="0">
                <a:ln>
                  <a:noFill/>
                </a:ln>
                <a:solidFill>
                  <a:srgbClr val="CBFF5F">
                    <a:lumMod val="60000"/>
                    <a:lumOff val="40000"/>
                  </a:srgbClr>
                </a:solidFill>
                <a:effectLst/>
                <a:uLnTx/>
                <a:uFillTx/>
                <a:latin typeface="Arial"/>
                <a:ea typeface="+mn-ea"/>
                <a:cs typeface="Mangal" panose="02040503050203030202" pitchFamily="18" charset="0"/>
              </a:rPr>
              <a:t>–</a:t>
            </a:r>
            <a:r>
              <a:rPr kumimoji="0" lang="fi-FI" sz="800" b="1" i="0" u="none" strike="noStrike" kern="1200" cap="none" spc="0" normalizeH="0" baseline="0" noProof="0" dirty="0">
                <a:ln>
                  <a:noFill/>
                </a:ln>
                <a:solidFill>
                  <a:srgbClr val="CBFF5F">
                    <a:lumMod val="60000"/>
                    <a:lumOff val="40000"/>
                  </a:srgbClr>
                </a:solidFill>
                <a:effectLst/>
                <a:uLnTx/>
                <a:uFillTx/>
                <a:latin typeface="Arial"/>
                <a:ea typeface="+mn-ea"/>
                <a:cs typeface="+mn-cs"/>
              </a:rPr>
              <a:t> NOT DECIDED </a:t>
            </a:r>
            <a:r>
              <a:rPr kumimoji="0" lang="mr-IN" sz="800" b="1" i="0" u="none" strike="noStrike" kern="1200" cap="none" spc="0" normalizeH="0" baseline="0" noProof="0" dirty="0">
                <a:ln>
                  <a:noFill/>
                </a:ln>
                <a:solidFill>
                  <a:srgbClr val="CBFF5F">
                    <a:lumMod val="60000"/>
                    <a:lumOff val="40000"/>
                  </a:srgbClr>
                </a:solidFill>
                <a:effectLst/>
                <a:uLnTx/>
                <a:uFillTx/>
                <a:latin typeface="Arial"/>
                <a:ea typeface="+mn-ea"/>
                <a:cs typeface="Mangal" panose="02040503050203030202" pitchFamily="18" charset="0"/>
              </a:rPr>
              <a:t>–</a:t>
            </a:r>
            <a:r>
              <a:rPr kumimoji="0" lang="fi-FI" sz="800" b="1" i="0" u="none" strike="noStrike" kern="1200" cap="none" spc="0" normalizeH="0" baseline="0" noProof="0" dirty="0">
                <a:ln>
                  <a:noFill/>
                </a:ln>
                <a:solidFill>
                  <a:srgbClr val="CBFF5F">
                    <a:lumMod val="60000"/>
                    <a:lumOff val="40000"/>
                  </a:srgbClr>
                </a:solidFill>
                <a:effectLst/>
                <a:uLnTx/>
                <a:uFillTx/>
                <a:latin typeface="Arial"/>
                <a:ea typeface="+mn-ea"/>
                <a:cs typeface="+mn-cs"/>
              </a:rPr>
              <a:t> UNDER PROVISION </a:t>
            </a:r>
            <a:r>
              <a:rPr kumimoji="0" lang="mr-IN" sz="800" b="1" i="0" u="none" strike="noStrike" kern="1200" cap="none" spc="0" normalizeH="0" baseline="0" noProof="0" dirty="0">
                <a:ln>
                  <a:noFill/>
                </a:ln>
                <a:solidFill>
                  <a:srgbClr val="CBFF5F">
                    <a:lumMod val="60000"/>
                    <a:lumOff val="40000"/>
                  </a:srgbClr>
                </a:solidFill>
                <a:effectLst/>
                <a:uLnTx/>
                <a:uFillTx/>
                <a:latin typeface="Arial"/>
                <a:ea typeface="+mn-ea"/>
                <a:cs typeface="Mangal" panose="02040503050203030202" pitchFamily="18" charset="0"/>
              </a:rPr>
              <a:t>–</a:t>
            </a:r>
            <a:r>
              <a:rPr kumimoji="0" lang="fi-FI" sz="800" b="1" i="0" u="none" strike="noStrike" kern="1200" cap="none" spc="0" normalizeH="0" baseline="0" noProof="0" dirty="0">
                <a:ln>
                  <a:noFill/>
                </a:ln>
                <a:solidFill>
                  <a:srgbClr val="CBFF5F">
                    <a:lumMod val="60000"/>
                    <a:lumOff val="40000"/>
                  </a:srgbClr>
                </a:solidFill>
                <a:effectLst/>
                <a:uLnTx/>
                <a:uFillTx/>
                <a:latin typeface="Arial"/>
                <a:ea typeface="+mn-ea"/>
                <a:cs typeface="+mn-cs"/>
              </a:rPr>
              <a:t> ARTISTIC VISION OF POSSIBILITIES</a:t>
            </a:r>
          </a:p>
        </p:txBody>
      </p:sp>
      <p:sp>
        <p:nvSpPr>
          <p:cNvPr id="14" name="Title 1">
            <a:extLst>
              <a:ext uri="{FF2B5EF4-FFF2-40B4-BE49-F238E27FC236}">
                <a16:creationId xmlns:a16="http://schemas.microsoft.com/office/drawing/2014/main" id="{3D703F6E-88DF-9944-9B68-36B10500AFD6}"/>
              </a:ext>
            </a:extLst>
          </p:cNvPr>
          <p:cNvSpPr txBox="1">
            <a:spLocks/>
          </p:cNvSpPr>
          <p:nvPr/>
        </p:nvSpPr>
        <p:spPr>
          <a:xfrm>
            <a:off x="468384" y="1275606"/>
            <a:ext cx="8207375" cy="2656800"/>
          </a:xfrm>
          <a:prstGeom prst="rect">
            <a:avLst/>
          </a:prstGeom>
        </p:spPr>
        <p:txBody>
          <a:bodyPr lIns="0" tIns="0" rIns="0" bIns="0" anchor="b" anchorCtr="0">
            <a:noAutofit/>
          </a:bodyPr>
          <a:lstStyle>
            <a:lvl1pPr algn="l" defTabSz="455991" rtl="0" eaLnBrk="1" fontAlgn="base" hangingPunct="1">
              <a:lnSpc>
                <a:spcPct val="80000"/>
              </a:lnSpc>
              <a:spcBef>
                <a:spcPct val="0"/>
              </a:spcBef>
              <a:spcAft>
                <a:spcPct val="0"/>
              </a:spcAft>
              <a:defRPr sz="7200" b="1" kern="1200" spc="-200">
                <a:solidFill>
                  <a:schemeClr val="bg1"/>
                </a:solidFill>
                <a:latin typeface="+mj-lt"/>
                <a:ea typeface="ＭＳ Ｐゴシック" charset="0"/>
                <a:cs typeface="MS PGothic" pitchFamily="34" charset="-128"/>
              </a:defRPr>
            </a:lvl1pPr>
            <a:lvl2pPr algn="ctr" defTabSz="455991"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5991"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5991"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5991"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5991" algn="ctr" defTabSz="455991"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1982" algn="ctr" defTabSz="455991"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67973" algn="ctr" defTabSz="455991"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3965" algn="ctr" defTabSz="455991"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marL="0" marR="0" lvl="0" indent="0" algn="l" defTabSz="455991" rtl="0" eaLnBrk="1" fontAlgn="base" latinLnBrk="0" hangingPunct="1">
              <a:lnSpc>
                <a:spcPct val="80000"/>
              </a:lnSpc>
              <a:spcBef>
                <a:spcPct val="0"/>
              </a:spcBef>
              <a:spcAft>
                <a:spcPct val="0"/>
              </a:spcAft>
              <a:buClrTx/>
              <a:buSzTx/>
              <a:buFontTx/>
              <a:buNone/>
              <a:tabLst/>
              <a:defRPr/>
            </a:pPr>
            <a:r>
              <a:rPr kumimoji="0" lang="fi-FI" sz="5400" b="1" i="0" u="none" strike="noStrike" kern="1200" cap="none" spc="-200" normalizeH="0" baseline="0" noProof="0">
                <a:ln>
                  <a:noFill/>
                </a:ln>
                <a:solidFill>
                  <a:sysClr val="window" lastClr="FFFFFF"/>
                </a:solidFill>
                <a:effectLst/>
                <a:uLnTx/>
                <a:uFillTx/>
                <a:latin typeface="Arial"/>
                <a:ea typeface="ＭＳ Ｐゴシック" charset="0"/>
              </a:rPr>
              <a:t>Kemisti Block</a:t>
            </a:r>
            <a:endParaRPr kumimoji="0" lang="fi-FI" sz="5000" b="1" i="0" u="none" strike="noStrike" kern="1200" cap="none" spc="-200" normalizeH="0" baseline="0" noProof="0" dirty="0">
              <a:ln>
                <a:noFill/>
              </a:ln>
              <a:solidFill>
                <a:sysClr val="window" lastClr="FFFFFF"/>
              </a:solidFill>
              <a:effectLst/>
              <a:uLnTx/>
              <a:uFillTx/>
              <a:latin typeface="Arial"/>
              <a:ea typeface="ＭＳ Ｐゴシック" charset="0"/>
            </a:endParaRPr>
          </a:p>
        </p:txBody>
      </p:sp>
      <p:sp>
        <p:nvSpPr>
          <p:cNvPr id="15" name="Subtitle 3">
            <a:extLst>
              <a:ext uri="{FF2B5EF4-FFF2-40B4-BE49-F238E27FC236}">
                <a16:creationId xmlns:a16="http://schemas.microsoft.com/office/drawing/2014/main" id="{974339A6-1AF4-5848-83CA-8D26FE008392}"/>
              </a:ext>
            </a:extLst>
          </p:cNvPr>
          <p:cNvSpPr txBox="1">
            <a:spLocks/>
          </p:cNvSpPr>
          <p:nvPr/>
        </p:nvSpPr>
        <p:spPr>
          <a:xfrm>
            <a:off x="468315" y="3986773"/>
            <a:ext cx="5495420" cy="594000"/>
          </a:xfrm>
          <a:prstGeom prst="rect">
            <a:avLst/>
          </a:prstGeom>
        </p:spPr>
        <p:txBody>
          <a:bodyPr lIns="0" tIns="0" rIns="0" bIns="0" anchor="t">
            <a:normAutofit/>
          </a:bodyPr>
          <a:lstStyle>
            <a:lvl1pPr marL="0" indent="0" algn="l" defTabSz="455991" rtl="0" eaLnBrk="1" fontAlgn="base" hangingPunct="1">
              <a:spcBef>
                <a:spcPts val="0"/>
              </a:spcBef>
              <a:spcAft>
                <a:spcPct val="0"/>
              </a:spcAft>
              <a:buFont typeface="Arial" charset="0"/>
              <a:buNone/>
              <a:defRPr sz="1600" i="1" kern="1200">
                <a:solidFill>
                  <a:schemeClr val="bg1"/>
                </a:solidFill>
                <a:latin typeface="Georgia"/>
                <a:ea typeface="ＭＳ Ｐゴシック" charset="0"/>
                <a:cs typeface="Georgia"/>
              </a:defRPr>
            </a:lvl1pPr>
            <a:lvl2pPr marL="455991" indent="0" algn="ctr" defTabSz="455991" rtl="0" eaLnBrk="1" fontAlgn="base" hangingPunct="1">
              <a:spcBef>
                <a:spcPct val="20000"/>
              </a:spcBef>
              <a:spcAft>
                <a:spcPct val="0"/>
              </a:spcAft>
              <a:buFont typeface="Arial" charset="0"/>
              <a:buNone/>
              <a:defRPr sz="2800" kern="1200">
                <a:solidFill>
                  <a:schemeClr val="tx1">
                    <a:tint val="75000"/>
                  </a:schemeClr>
                </a:solidFill>
                <a:latin typeface="+mn-lt"/>
                <a:ea typeface="MS PGothic" pitchFamily="34" charset="-128"/>
                <a:cs typeface="MS PGothic" charset="0"/>
              </a:defRPr>
            </a:lvl2pPr>
            <a:lvl3pPr marL="911982" indent="0" algn="ctr" defTabSz="455991" rtl="0" eaLnBrk="1" fontAlgn="base" hangingPunct="1">
              <a:spcBef>
                <a:spcPct val="20000"/>
              </a:spcBef>
              <a:spcAft>
                <a:spcPct val="0"/>
              </a:spcAft>
              <a:buFont typeface="Arial" charset="0"/>
              <a:buNone/>
              <a:defRPr sz="2400" kern="1200">
                <a:solidFill>
                  <a:schemeClr val="tx1">
                    <a:tint val="75000"/>
                  </a:schemeClr>
                </a:solidFill>
                <a:latin typeface="+mn-lt"/>
                <a:ea typeface="ヒラギノ角ゴ Pro W3" charset="-128"/>
                <a:cs typeface="ヒラギノ角ゴ Pro W3" charset="-128"/>
              </a:defRPr>
            </a:lvl3pPr>
            <a:lvl4pPr marL="1367973" indent="0" algn="ctr" defTabSz="455991" rtl="0" eaLnBrk="1" fontAlgn="base" hangingPunct="1">
              <a:spcBef>
                <a:spcPct val="20000"/>
              </a:spcBef>
              <a:spcAft>
                <a:spcPct val="0"/>
              </a:spcAft>
              <a:buFont typeface="Arial" charset="0"/>
              <a:buNone/>
              <a:defRPr sz="2000" kern="1200">
                <a:solidFill>
                  <a:schemeClr val="tx1">
                    <a:tint val="75000"/>
                  </a:schemeClr>
                </a:solidFill>
                <a:latin typeface="+mn-lt"/>
                <a:ea typeface="ヒラギノ角ゴ Pro W3" charset="-128"/>
                <a:cs typeface="ヒラギノ角ゴ Pro W3" charset="0"/>
              </a:defRPr>
            </a:lvl4pPr>
            <a:lvl5pPr marL="1823965" indent="0" algn="ctr" defTabSz="455991"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S PGothic" pitchFamily="34" charset="-128"/>
              </a:defRPr>
            </a:lvl5pPr>
            <a:lvl6pPr marL="2279960" indent="0" algn="ctr" defTabSz="455991"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35956" indent="0" algn="ctr" defTabSz="455991" rtl="0" eaLnBrk="1" latinLnBrk="0" hangingPunct="1">
              <a:spcBef>
                <a:spcPct val="20000"/>
              </a:spcBef>
              <a:buFont typeface="Arial"/>
              <a:buNone/>
              <a:defRPr sz="2000" kern="1200">
                <a:solidFill>
                  <a:schemeClr val="tx1">
                    <a:tint val="75000"/>
                  </a:schemeClr>
                </a:solidFill>
                <a:latin typeface="+mn-lt"/>
                <a:ea typeface="+mn-ea"/>
                <a:cs typeface="+mn-cs"/>
              </a:defRPr>
            </a:lvl7pPr>
            <a:lvl8pPr marL="3191948" indent="0" algn="ctr" defTabSz="455991"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47933" indent="0" algn="ctr" defTabSz="455991"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5991" rtl="0" eaLnBrk="1" fontAlgn="base" latinLnBrk="0" hangingPunct="1">
              <a:lnSpc>
                <a:spcPct val="100000"/>
              </a:lnSpc>
              <a:spcBef>
                <a:spcPts val="0"/>
              </a:spcBef>
              <a:spcAft>
                <a:spcPct val="0"/>
              </a:spcAft>
              <a:buClrTx/>
              <a:buSzTx/>
              <a:buFont typeface="Arial" charset="0"/>
              <a:buNone/>
              <a:tabLst/>
              <a:defRPr/>
            </a:pPr>
            <a:r>
              <a:rPr kumimoji="0" lang="fi-FI" sz="1600" b="0" i="1" u="none" strike="noStrike" kern="1200" cap="none" spc="0" normalizeH="0" baseline="0" noProof="0">
                <a:ln>
                  <a:noFill/>
                </a:ln>
                <a:solidFill>
                  <a:sysClr val="window" lastClr="FFFFFF"/>
                </a:solidFill>
                <a:effectLst/>
                <a:uLnTx/>
                <a:uFillTx/>
                <a:latin typeface="Georgia"/>
                <a:ea typeface="ＭＳ Ｐゴシック" charset="0"/>
              </a:rPr>
              <a:t>Student Life Centre, Bioeconomy Research Bionova, housing 2021-30</a:t>
            </a:r>
            <a:endParaRPr kumimoji="0" lang="fi-FI" sz="1600" b="0" i="1" u="none" strike="noStrike" kern="1200" cap="none" spc="0" normalizeH="0" baseline="0" noProof="0" dirty="0">
              <a:ln>
                <a:noFill/>
              </a:ln>
              <a:solidFill>
                <a:sysClr val="window" lastClr="FFFFFF"/>
              </a:solidFill>
              <a:effectLst/>
              <a:uLnTx/>
              <a:uFillTx/>
              <a:latin typeface="Georgia"/>
              <a:ea typeface="ＭＳ Ｐゴシック" charset="0"/>
            </a:endParaRPr>
          </a:p>
        </p:txBody>
      </p:sp>
    </p:spTree>
    <p:extLst>
      <p:ext uri="{BB962C8B-B14F-4D97-AF65-F5344CB8AC3E}">
        <p14:creationId xmlns:p14="http://schemas.microsoft.com/office/powerpoint/2010/main" val="2513459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933" y="0"/>
            <a:ext cx="4417124" cy="5143500"/>
          </a:xfrm>
          <a:prstGeom prst="rect">
            <a:avLst/>
          </a:prstGeom>
        </p:spPr>
      </p:pic>
      <p:sp>
        <p:nvSpPr>
          <p:cNvPr id="6" name="Päivämäärän paikkamerkki 3"/>
          <p:cNvSpPr txBox="1">
            <a:spLocks/>
          </p:cNvSpPr>
          <p:nvPr/>
        </p:nvSpPr>
        <p:spPr>
          <a:xfrm>
            <a:off x="6467353" y="5886514"/>
            <a:ext cx="3909060" cy="167164"/>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944"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7" name="Dian numeron paikkamerkki 4"/>
          <p:cNvSpPr txBox="1">
            <a:spLocks/>
          </p:cNvSpPr>
          <p:nvPr/>
        </p:nvSpPr>
        <p:spPr>
          <a:xfrm>
            <a:off x="6467353" y="6053678"/>
            <a:ext cx="3909060" cy="145733"/>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944"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4" name="TextBox 3"/>
          <p:cNvSpPr txBox="1"/>
          <p:nvPr/>
        </p:nvSpPr>
        <p:spPr>
          <a:xfrm>
            <a:off x="4859338" y="166612"/>
            <a:ext cx="4176712" cy="1025922"/>
          </a:xfrm>
          <a:prstGeom prst="rect">
            <a:avLst/>
          </a:prstGeom>
          <a:noFill/>
        </p:spPr>
        <p:txBody>
          <a:bodyPr wrap="square" lIns="0" tIns="0" rIns="0" bIns="0" rtlCol="0">
            <a:spAutoFit/>
          </a:bodyPr>
          <a:lstStyle/>
          <a:p>
            <a:pPr marL="0" marR="0" lvl="0" indent="0" algn="l" defTabSz="247170" rtl="0" eaLnBrk="1" fontAlgn="auto" latinLnBrk="0" hangingPunct="1">
              <a:lnSpc>
                <a:spcPts val="4000"/>
              </a:lnSpc>
              <a:spcBef>
                <a:spcPts val="0"/>
              </a:spcBef>
              <a:spcAft>
                <a:spcPts val="0"/>
              </a:spcAft>
              <a:buClrTx/>
              <a:buSzTx/>
              <a:buFontTx/>
              <a:buNone/>
              <a:tabLst/>
              <a:defRPr/>
            </a:pPr>
            <a:r>
              <a:rPr kumimoji="0" lang="en-GB" sz="4200" b="1" i="0" u="none" strike="noStrike" kern="1200" cap="none" spc="0" normalizeH="0" baseline="0" noProof="0" dirty="0">
                <a:ln>
                  <a:noFill/>
                </a:ln>
                <a:solidFill>
                  <a:srgbClr val="EF363B"/>
                </a:solidFill>
                <a:effectLst/>
                <a:uLnTx/>
                <a:uFillTx/>
                <a:latin typeface="Arial"/>
                <a:ea typeface="+mn-ea"/>
                <a:cs typeface="+mn-cs"/>
              </a:rPr>
              <a:t>Focus </a:t>
            </a:r>
          </a:p>
          <a:p>
            <a:pPr marL="0" marR="0" lvl="0" indent="0" algn="l" defTabSz="247170" rtl="0" eaLnBrk="1" fontAlgn="auto" latinLnBrk="0" hangingPunct="1">
              <a:lnSpc>
                <a:spcPts val="4000"/>
              </a:lnSpc>
              <a:spcBef>
                <a:spcPts val="0"/>
              </a:spcBef>
              <a:spcAft>
                <a:spcPts val="0"/>
              </a:spcAft>
              <a:buClrTx/>
              <a:buSzTx/>
              <a:buFontTx/>
              <a:buNone/>
              <a:tabLst/>
              <a:defRPr/>
            </a:pPr>
            <a:r>
              <a:rPr kumimoji="0" lang="en-GB" sz="4200" b="1" i="0" u="none" strike="noStrike" kern="1200" cap="none" spc="0" normalizeH="0" baseline="0" noProof="0" dirty="0">
                <a:ln>
                  <a:noFill/>
                </a:ln>
                <a:solidFill>
                  <a:prstClr val="black"/>
                </a:solidFill>
                <a:effectLst/>
                <a:uLnTx/>
                <a:uFillTx/>
                <a:latin typeface="Arial"/>
                <a:ea typeface="+mn-ea"/>
                <a:cs typeface="+mn-cs"/>
              </a:rPr>
              <a:t>on strengths</a:t>
            </a:r>
          </a:p>
        </p:txBody>
      </p:sp>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9534" y="4470783"/>
            <a:ext cx="1909524" cy="855107"/>
          </a:xfrm>
          <a:prstGeom prst="rect">
            <a:avLst/>
          </a:prstGeom>
        </p:spPr>
      </p:pic>
      <p:sp>
        <p:nvSpPr>
          <p:cNvPr id="15" name="Rectangle 14"/>
          <p:cNvSpPr/>
          <p:nvPr/>
        </p:nvSpPr>
        <p:spPr>
          <a:xfrm>
            <a:off x="280445" y="700088"/>
            <a:ext cx="3664492" cy="3373108"/>
          </a:xfrm>
          <a:prstGeom prst="rect">
            <a:avLst/>
          </a:prstGeom>
          <a:solidFill>
            <a:srgbClr val="EF36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24717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prstClr val="white"/>
              </a:solidFill>
              <a:effectLst/>
              <a:uLnTx/>
              <a:uFillTx/>
              <a:latin typeface="Arial"/>
              <a:ea typeface="+mn-ea"/>
              <a:cs typeface="+mn-cs"/>
            </a:endParaRPr>
          </a:p>
        </p:txBody>
      </p:sp>
      <p:sp>
        <p:nvSpPr>
          <p:cNvPr id="16" name="TextBox 15"/>
          <p:cNvSpPr txBox="1"/>
          <p:nvPr/>
        </p:nvSpPr>
        <p:spPr>
          <a:xfrm>
            <a:off x="409903" y="851338"/>
            <a:ext cx="3535034" cy="3293209"/>
          </a:xfrm>
          <a:prstGeom prst="rect">
            <a:avLst/>
          </a:prstGeom>
          <a:noFill/>
        </p:spPr>
        <p:txBody>
          <a:bodyPr wrap="square" lIns="0" tIns="0" rIns="0" bIns="0" rtlCol="0">
            <a:spAutoFit/>
          </a:bodyPr>
          <a:lstStyle/>
          <a:p>
            <a:pPr marL="0" marR="0" lvl="0" indent="0" algn="l" defTabSz="247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Arial"/>
              </a:rPr>
              <a:t>Aalto University’s research is based on </a:t>
            </a:r>
            <a:r>
              <a:rPr kumimoji="0" lang="en-US" sz="2400" b="1" i="0" u="none" strike="noStrike" kern="1200" cap="none" spc="0" normalizeH="0" baseline="0" noProof="0" dirty="0">
                <a:ln>
                  <a:noFill/>
                </a:ln>
                <a:solidFill>
                  <a:prstClr val="white"/>
                </a:solidFill>
                <a:effectLst/>
                <a:uLnTx/>
                <a:uFillTx/>
                <a:latin typeface="Arial"/>
                <a:ea typeface="+mn-ea"/>
                <a:cs typeface="Georgia"/>
              </a:rPr>
              <a:t>four key research areas </a:t>
            </a:r>
            <a:r>
              <a:rPr kumimoji="0" lang="en-US" sz="2400" b="1" i="0" u="none" strike="noStrike" kern="1200" cap="none" spc="0" normalizeH="0" baseline="0" noProof="0" dirty="0">
                <a:ln>
                  <a:noFill/>
                </a:ln>
                <a:solidFill>
                  <a:prstClr val="white"/>
                </a:solidFill>
                <a:effectLst/>
                <a:uLnTx/>
                <a:uFillTx/>
                <a:latin typeface="Arial"/>
                <a:ea typeface="+mn-ea"/>
                <a:cs typeface="Arial"/>
              </a:rPr>
              <a:t>and </a:t>
            </a:r>
            <a:r>
              <a:rPr kumimoji="0" lang="en-US" sz="2400" b="1" i="0" u="none" strike="noStrike" kern="1200" cap="none" spc="0" normalizeH="0" baseline="0" noProof="0" dirty="0">
                <a:ln>
                  <a:noFill/>
                </a:ln>
                <a:solidFill>
                  <a:prstClr val="white"/>
                </a:solidFill>
                <a:effectLst/>
                <a:uLnTx/>
                <a:uFillTx/>
                <a:latin typeface="Arial"/>
                <a:ea typeface="+mn-ea"/>
                <a:cs typeface="Georgia"/>
              </a:rPr>
              <a:t>three integrative multidisciplinary themes </a:t>
            </a:r>
            <a:r>
              <a:rPr kumimoji="0" lang="en-US" sz="2400" b="1" i="0" u="none" strike="noStrike" kern="1200" cap="none" spc="0" normalizeH="0" baseline="0" noProof="0" dirty="0">
                <a:ln>
                  <a:noFill/>
                </a:ln>
                <a:solidFill>
                  <a:prstClr val="white"/>
                </a:solidFill>
                <a:effectLst/>
                <a:uLnTx/>
                <a:uFillTx/>
                <a:latin typeface="Arial"/>
                <a:ea typeface="+mn-ea"/>
                <a:cs typeface="Arial"/>
              </a:rPr>
              <a:t>addressing major global and national challenges.</a:t>
            </a:r>
          </a:p>
          <a:p>
            <a:pPr marL="0" marR="0" lvl="0" indent="0" algn="l" defTabSz="24717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prstClr val="white"/>
              </a:solidFill>
              <a:effectLst/>
              <a:uLnTx/>
              <a:uFillTx/>
              <a:latin typeface="Arial"/>
              <a:ea typeface="+mn-ea"/>
              <a:cs typeface="+mn-cs"/>
            </a:endParaRPr>
          </a:p>
        </p:txBody>
      </p:sp>
      <p:pic>
        <p:nvPicPr>
          <p:cNvPr id="11" name="Picture 10" descr="Aalto-Excellenc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06658" y="851338"/>
            <a:ext cx="4238471" cy="4240104"/>
          </a:xfrm>
          <a:prstGeom prst="rect">
            <a:avLst/>
          </a:prstGeom>
        </p:spPr>
      </p:pic>
    </p:spTree>
    <p:extLst>
      <p:ext uri="{BB962C8B-B14F-4D97-AF65-F5344CB8AC3E}">
        <p14:creationId xmlns:p14="http://schemas.microsoft.com/office/powerpoint/2010/main" val="6493848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otk5.jpg"/>
          <p:cNvPicPr>
            <a:picLocks noChangeAspect="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saturation sat="61000"/>
                    </a14:imgEffect>
                  </a14:imgLayer>
                </a14:imgProps>
              </a:ext>
              <a:ext uri="{28A0092B-C50C-407E-A947-70E740481C1C}">
                <a14:useLocalDpi xmlns:a14="http://schemas.microsoft.com/office/drawing/2010/main"/>
              </a:ext>
            </a:extLst>
          </a:blip>
          <a:stretch>
            <a:fillRect/>
          </a:stretch>
        </p:blipFill>
        <p:spPr>
          <a:xfrm>
            <a:off x="1991936" y="289285"/>
            <a:ext cx="4873658" cy="4572000"/>
          </a:xfrm>
          <a:prstGeom prst="ellipse">
            <a:avLst/>
          </a:prstGeom>
        </p:spPr>
      </p:pic>
      <p:sp>
        <p:nvSpPr>
          <p:cNvPr id="3" name="Content Placeholder 2"/>
          <p:cNvSpPr>
            <a:spLocks noGrp="1"/>
          </p:cNvSpPr>
          <p:nvPr>
            <p:ph idx="1"/>
          </p:nvPr>
        </p:nvSpPr>
        <p:spPr>
          <a:xfrm>
            <a:off x="3789360" y="-4011091"/>
            <a:ext cx="2038271" cy="3625514"/>
          </a:xfrm>
        </p:spPr>
        <p:txBody>
          <a:bodyPr numCol="1" spcCol="144000">
            <a:noAutofit/>
          </a:bodyPr>
          <a:lstStyle/>
          <a:p>
            <a:pPr marL="0" indent="0">
              <a:lnSpc>
                <a:spcPct val="120000"/>
              </a:lnSpc>
              <a:spcBef>
                <a:spcPts val="0"/>
              </a:spcBef>
              <a:spcAft>
                <a:spcPts val="450"/>
              </a:spcAft>
              <a:buNone/>
            </a:pPr>
            <a:r>
              <a:rPr lang="fi-FI" sz="900" b="1" dirty="0">
                <a:solidFill>
                  <a:schemeClr val="bg1"/>
                </a:solidFill>
                <a:latin typeface="Franklin Gothic Demi" charset="0"/>
                <a:ea typeface="Franklin Gothic Demi" charset="0"/>
                <a:cs typeface="Franklin Gothic Demi" charset="0"/>
                <a:sym typeface="Wingdings"/>
              </a:rPr>
              <a:t> </a:t>
            </a:r>
            <a:r>
              <a:rPr lang="fi-FI" sz="900" b="1" dirty="0">
                <a:solidFill>
                  <a:schemeClr val="bg1"/>
                </a:solidFill>
                <a:latin typeface="Franklin Gothic Demi" charset="0"/>
                <a:ea typeface="Franklin Gothic Demi" charset="0"/>
                <a:cs typeface="Franklin Gothic Demi" charset="0"/>
              </a:rPr>
              <a:t>New life to an old </a:t>
            </a:r>
            <a:r>
              <a:rPr lang="fi-FI" sz="900" b="1" dirty="0" err="1">
                <a:solidFill>
                  <a:schemeClr val="bg1"/>
                </a:solidFill>
                <a:latin typeface="Franklin Gothic Demi" charset="0"/>
                <a:ea typeface="Franklin Gothic Demi" charset="0"/>
                <a:cs typeface="Franklin Gothic Demi" charset="0"/>
              </a:rPr>
              <a:t>academic</a:t>
            </a:r>
            <a:r>
              <a:rPr lang="fi-FI" sz="900" b="1" dirty="0">
                <a:solidFill>
                  <a:schemeClr val="bg1"/>
                </a:solidFill>
                <a:latin typeface="Franklin Gothic Demi" charset="0"/>
                <a:ea typeface="Franklin Gothic Demi" charset="0"/>
                <a:cs typeface="Franklin Gothic Demi" charset="0"/>
              </a:rPr>
              <a:t> </a:t>
            </a:r>
            <a:r>
              <a:rPr lang="fi-FI" sz="900" b="1" dirty="0" err="1">
                <a:solidFill>
                  <a:schemeClr val="bg1"/>
                </a:solidFill>
                <a:latin typeface="Franklin Gothic Demi" charset="0"/>
                <a:ea typeface="Franklin Gothic Demi" charset="0"/>
                <a:cs typeface="Franklin Gothic Demi" charset="0"/>
              </a:rPr>
              <a:t>building</a:t>
            </a:r>
            <a:r>
              <a:rPr lang="fi-FI" sz="900" b="1" dirty="0">
                <a:solidFill>
                  <a:schemeClr val="bg1"/>
                </a:solidFill>
                <a:latin typeface="Franklin Gothic Demi" charset="0"/>
                <a:ea typeface="Franklin Gothic Demi" charset="0"/>
                <a:cs typeface="Franklin Gothic Demi" charset="0"/>
              </a:rPr>
              <a:t> (23 500 </a:t>
            </a:r>
            <a:r>
              <a:rPr lang="fi-FI" sz="900" b="1" dirty="0" err="1">
                <a:solidFill>
                  <a:schemeClr val="bg1"/>
                </a:solidFill>
                <a:latin typeface="Franklin Gothic Demi" charset="0"/>
                <a:ea typeface="Franklin Gothic Demi" charset="0"/>
                <a:cs typeface="Franklin Gothic Demi" charset="0"/>
              </a:rPr>
              <a:t>sqm</a:t>
            </a:r>
            <a:r>
              <a:rPr lang="fi-FI" sz="900" b="1" dirty="0">
                <a:solidFill>
                  <a:schemeClr val="bg1"/>
                </a:solidFill>
                <a:latin typeface="Franklin Gothic Demi" charset="0"/>
                <a:ea typeface="Franklin Gothic Demi" charset="0"/>
                <a:cs typeface="Franklin Gothic Demi" charset="0"/>
              </a:rPr>
              <a:t>)</a:t>
            </a:r>
          </a:p>
          <a:p>
            <a:pPr marL="0" indent="0">
              <a:lnSpc>
                <a:spcPct val="120000"/>
              </a:lnSpc>
              <a:spcBef>
                <a:spcPts val="0"/>
              </a:spcBef>
              <a:spcAft>
                <a:spcPts val="450"/>
              </a:spcAft>
              <a:buNone/>
            </a:pPr>
            <a:r>
              <a:rPr lang="fi-FI" sz="900" b="1" dirty="0">
                <a:solidFill>
                  <a:schemeClr val="bg1"/>
                </a:solidFill>
                <a:latin typeface="Franklin Gothic Demi" charset="0"/>
                <a:ea typeface="Franklin Gothic Demi" charset="0"/>
                <a:cs typeface="Franklin Gothic Demi" charset="0"/>
                <a:sym typeface="Wingdings"/>
              </a:rPr>
              <a:t> I</a:t>
            </a:r>
            <a:r>
              <a:rPr lang="fi-FI" sz="900" b="1" dirty="0">
                <a:solidFill>
                  <a:schemeClr val="bg1"/>
                </a:solidFill>
                <a:latin typeface="Franklin Gothic Demi" charset="0"/>
                <a:ea typeface="Franklin Gothic Demi" charset="0"/>
                <a:cs typeface="Franklin Gothic Demi" charset="0"/>
              </a:rPr>
              <a:t>ndustrial type </a:t>
            </a:r>
            <a:r>
              <a:rPr lang="fi-FI" sz="900" b="1" dirty="0" err="1">
                <a:solidFill>
                  <a:schemeClr val="bg1"/>
                </a:solidFill>
                <a:latin typeface="Franklin Gothic Demi" charset="0"/>
                <a:ea typeface="Franklin Gothic Demi" charset="0"/>
                <a:cs typeface="Franklin Gothic Demi" charset="0"/>
              </a:rPr>
              <a:t>premises</a:t>
            </a:r>
            <a:r>
              <a:rPr lang="fi-FI" sz="900" b="1" dirty="0">
                <a:solidFill>
                  <a:schemeClr val="bg1"/>
                </a:solidFill>
                <a:latin typeface="Franklin Gothic Demi" charset="0"/>
                <a:ea typeface="Franklin Gothic Demi" charset="0"/>
                <a:cs typeface="Franklin Gothic Demi" charset="0"/>
              </a:rPr>
              <a:t> for </a:t>
            </a:r>
            <a:r>
              <a:rPr lang="fi-FI" sz="900" b="1" dirty="0" err="1">
                <a:solidFill>
                  <a:schemeClr val="bg1"/>
                </a:solidFill>
                <a:latin typeface="Franklin Gothic Demi" charset="0"/>
                <a:ea typeface="Franklin Gothic Demi" charset="0"/>
                <a:cs typeface="Franklin Gothic Demi" charset="0"/>
              </a:rPr>
              <a:t>small</a:t>
            </a:r>
            <a:r>
              <a:rPr lang="fi-FI" sz="900" b="1" dirty="0">
                <a:solidFill>
                  <a:schemeClr val="bg1"/>
                </a:solidFill>
                <a:latin typeface="Franklin Gothic Demi" charset="0"/>
                <a:ea typeface="Franklin Gothic Demi" charset="0"/>
                <a:cs typeface="Franklin Gothic Demi" charset="0"/>
              </a:rPr>
              <a:t> companies and </a:t>
            </a:r>
            <a:r>
              <a:rPr lang="fi-FI" sz="900" b="1" dirty="0" err="1">
                <a:solidFill>
                  <a:schemeClr val="bg1"/>
                </a:solidFill>
                <a:latin typeface="Franklin Gothic Demi" charset="0"/>
                <a:ea typeface="Franklin Gothic Demi" charset="0"/>
                <a:cs typeface="Franklin Gothic Demi" charset="0"/>
              </a:rPr>
              <a:t>start-ups</a:t>
            </a:r>
            <a:endParaRPr lang="fi-FI" sz="900" b="1" dirty="0">
              <a:solidFill>
                <a:schemeClr val="bg1"/>
              </a:solidFill>
              <a:latin typeface="Franklin Gothic Demi" charset="0"/>
              <a:ea typeface="Franklin Gothic Demi" charset="0"/>
              <a:cs typeface="Franklin Gothic Demi" charset="0"/>
            </a:endParaRPr>
          </a:p>
          <a:p>
            <a:pPr marL="0" indent="0">
              <a:lnSpc>
                <a:spcPct val="120000"/>
              </a:lnSpc>
              <a:spcBef>
                <a:spcPts val="0"/>
              </a:spcBef>
              <a:spcAft>
                <a:spcPts val="450"/>
              </a:spcAft>
              <a:buNone/>
            </a:pPr>
            <a:r>
              <a:rPr lang="fi-FI" sz="900" b="1" dirty="0">
                <a:solidFill>
                  <a:schemeClr val="bg1"/>
                </a:solidFill>
                <a:latin typeface="Franklin Gothic Demi" charset="0"/>
                <a:ea typeface="Franklin Gothic Demi" charset="0"/>
                <a:cs typeface="Franklin Gothic Demi" charset="0"/>
                <a:sym typeface="Wingdings"/>
              </a:rPr>
              <a:t> </a:t>
            </a:r>
            <a:r>
              <a:rPr lang="fi-FI" sz="900" b="1" dirty="0" err="1">
                <a:solidFill>
                  <a:schemeClr val="bg1"/>
                </a:solidFill>
                <a:latin typeface="Franklin Gothic Demi" charset="0"/>
                <a:ea typeface="Franklin Gothic Demi" charset="0"/>
                <a:cs typeface="Franklin Gothic Demi" charset="0"/>
              </a:rPr>
              <a:t>Makers</a:t>
            </a:r>
            <a:r>
              <a:rPr lang="fi-FI" sz="900" b="1" dirty="0">
                <a:solidFill>
                  <a:schemeClr val="bg1"/>
                </a:solidFill>
                <a:latin typeface="Franklin Gothic Demi" charset="0"/>
                <a:ea typeface="Franklin Gothic Demi" charset="0"/>
                <a:cs typeface="Franklin Gothic Demi" charset="0"/>
              </a:rPr>
              <a:t>’ spaces to support prototyping and </a:t>
            </a:r>
            <a:r>
              <a:rPr lang="fi-FI" sz="900" b="1" dirty="0" err="1">
                <a:solidFill>
                  <a:schemeClr val="bg1"/>
                </a:solidFill>
                <a:latin typeface="Franklin Gothic Demi" charset="0"/>
                <a:ea typeface="Franklin Gothic Demi" charset="0"/>
                <a:cs typeface="Franklin Gothic Demi" charset="0"/>
              </a:rPr>
              <a:t>piloting</a:t>
            </a:r>
            <a:endParaRPr lang="fi-FI" sz="900" b="1" dirty="0">
              <a:solidFill>
                <a:schemeClr val="bg1"/>
              </a:solidFill>
              <a:latin typeface="Franklin Gothic Demi" charset="0"/>
              <a:ea typeface="Franklin Gothic Demi" charset="0"/>
              <a:cs typeface="Franklin Gothic Demi" charset="0"/>
            </a:endParaRPr>
          </a:p>
          <a:p>
            <a:pPr marL="0" indent="0">
              <a:lnSpc>
                <a:spcPct val="120000"/>
              </a:lnSpc>
              <a:spcBef>
                <a:spcPts val="0"/>
              </a:spcBef>
              <a:spcAft>
                <a:spcPts val="450"/>
              </a:spcAft>
              <a:buNone/>
            </a:pPr>
            <a:r>
              <a:rPr lang="fi-FI" sz="900" b="1" dirty="0">
                <a:solidFill>
                  <a:schemeClr val="bg1"/>
                </a:solidFill>
                <a:latin typeface="Franklin Gothic Demi" charset="0"/>
                <a:ea typeface="Franklin Gothic Demi" charset="0"/>
                <a:cs typeface="Franklin Gothic Demi" charset="0"/>
                <a:sym typeface="Wingdings"/>
              </a:rPr>
              <a:t> </a:t>
            </a:r>
            <a:r>
              <a:rPr lang="fi-FI" sz="900" b="1" dirty="0" err="1">
                <a:solidFill>
                  <a:schemeClr val="bg1"/>
                </a:solidFill>
                <a:latin typeface="Franklin Gothic Demi" charset="0"/>
                <a:ea typeface="Franklin Gothic Demi" charset="0"/>
                <a:cs typeface="Franklin Gothic Demi" charset="0"/>
              </a:rPr>
              <a:t>Introduction</a:t>
            </a:r>
            <a:r>
              <a:rPr lang="fi-FI" sz="900" b="1" dirty="0">
                <a:solidFill>
                  <a:schemeClr val="bg1"/>
                </a:solidFill>
                <a:latin typeface="Franklin Gothic Demi" charset="0"/>
                <a:ea typeface="Franklin Gothic Demi" charset="0"/>
                <a:cs typeface="Franklin Gothic Demi" charset="0"/>
              </a:rPr>
              <a:t> of </a:t>
            </a:r>
            <a:r>
              <a:rPr lang="fi-FI" sz="900" b="1" dirty="0" err="1">
                <a:solidFill>
                  <a:schemeClr val="bg1"/>
                </a:solidFill>
                <a:latin typeface="Franklin Gothic Demi" charset="0"/>
                <a:ea typeface="Franklin Gothic Demi" charset="0"/>
                <a:cs typeface="Franklin Gothic Demi" charset="0"/>
              </a:rPr>
              <a:t>thematic</a:t>
            </a:r>
            <a:r>
              <a:rPr lang="fi-FI" sz="900" b="1" dirty="0">
                <a:solidFill>
                  <a:schemeClr val="bg1"/>
                </a:solidFill>
                <a:latin typeface="Franklin Gothic Demi" charset="0"/>
                <a:ea typeface="Franklin Gothic Demi" charset="0"/>
                <a:cs typeface="Franklin Gothic Demi" charset="0"/>
              </a:rPr>
              <a:t> </a:t>
            </a:r>
            <a:r>
              <a:rPr lang="fi-FI" sz="900" b="1" dirty="0" err="1">
                <a:solidFill>
                  <a:schemeClr val="bg1"/>
                </a:solidFill>
                <a:latin typeface="Franklin Gothic Demi" charset="0"/>
                <a:ea typeface="Franklin Gothic Demi" charset="0"/>
                <a:cs typeface="Franklin Gothic Demi" charset="0"/>
              </a:rPr>
              <a:t>accelerators</a:t>
            </a:r>
            <a:r>
              <a:rPr lang="fi-FI" sz="900" b="1" dirty="0">
                <a:solidFill>
                  <a:schemeClr val="bg1"/>
                </a:solidFill>
                <a:latin typeface="Franklin Gothic Demi" charset="0"/>
                <a:ea typeface="Franklin Gothic Demi" charset="0"/>
                <a:cs typeface="Franklin Gothic Demi" charset="0"/>
              </a:rPr>
              <a:t>, </a:t>
            </a:r>
            <a:r>
              <a:rPr lang="fi-FI" sz="900" b="1" dirty="0" err="1">
                <a:solidFill>
                  <a:schemeClr val="bg1"/>
                </a:solidFill>
                <a:latin typeface="Franklin Gothic Demi" charset="0"/>
                <a:ea typeface="Franklin Gothic Demi" charset="0"/>
                <a:cs typeface="Franklin Gothic Demi" charset="0"/>
              </a:rPr>
              <a:t>Aalto’s</a:t>
            </a:r>
            <a:r>
              <a:rPr lang="fi-FI" sz="900" b="1" dirty="0">
                <a:solidFill>
                  <a:schemeClr val="bg1"/>
                </a:solidFill>
                <a:latin typeface="Franklin Gothic Demi" charset="0"/>
                <a:ea typeface="Franklin Gothic Demi" charset="0"/>
                <a:cs typeface="Franklin Gothic Demi" charset="0"/>
              </a:rPr>
              <a:t> </a:t>
            </a:r>
            <a:r>
              <a:rPr lang="fi-FI" sz="900" b="1" dirty="0" err="1">
                <a:solidFill>
                  <a:schemeClr val="bg1"/>
                </a:solidFill>
                <a:latin typeface="Franklin Gothic Demi" charset="0"/>
                <a:ea typeface="Franklin Gothic Demi" charset="0"/>
                <a:cs typeface="Franklin Gothic Demi" charset="0"/>
              </a:rPr>
              <a:t>start-up</a:t>
            </a:r>
            <a:r>
              <a:rPr lang="fi-FI" sz="900" b="1" dirty="0">
                <a:solidFill>
                  <a:schemeClr val="bg1"/>
                </a:solidFill>
                <a:latin typeface="Franklin Gothic Demi" charset="0"/>
                <a:ea typeface="Franklin Gothic Demi" charset="0"/>
                <a:cs typeface="Franklin Gothic Demi" charset="0"/>
              </a:rPr>
              <a:t> </a:t>
            </a:r>
            <a:r>
              <a:rPr lang="fi-FI" sz="900" b="1" dirty="0" err="1">
                <a:solidFill>
                  <a:schemeClr val="bg1"/>
                </a:solidFill>
                <a:latin typeface="Franklin Gothic Demi" charset="0"/>
                <a:ea typeface="Franklin Gothic Demi" charset="0"/>
                <a:cs typeface="Franklin Gothic Demi" charset="0"/>
              </a:rPr>
              <a:t>societies</a:t>
            </a:r>
            <a:r>
              <a:rPr lang="fi-FI" sz="900" b="1" dirty="0">
                <a:solidFill>
                  <a:schemeClr val="bg1"/>
                </a:solidFill>
                <a:latin typeface="Franklin Gothic Demi" charset="0"/>
                <a:ea typeface="Franklin Gothic Demi" charset="0"/>
                <a:cs typeface="Franklin Gothic Demi" charset="0"/>
              </a:rPr>
              <a:t>, </a:t>
            </a:r>
            <a:r>
              <a:rPr lang="fi-FI" sz="900" b="1" dirty="0" err="1">
                <a:solidFill>
                  <a:schemeClr val="bg1"/>
                </a:solidFill>
                <a:latin typeface="Franklin Gothic Demi" charset="0"/>
                <a:ea typeface="Franklin Gothic Demi" charset="0"/>
                <a:cs typeface="Franklin Gothic Demi" charset="0"/>
              </a:rPr>
              <a:t>supporting</a:t>
            </a:r>
            <a:r>
              <a:rPr lang="fi-FI" sz="900" b="1" dirty="0">
                <a:solidFill>
                  <a:schemeClr val="bg1"/>
                </a:solidFill>
                <a:latin typeface="Franklin Gothic Demi" charset="0"/>
                <a:ea typeface="Franklin Gothic Demi" charset="0"/>
                <a:cs typeface="Franklin Gothic Demi" charset="0"/>
              </a:rPr>
              <a:t> </a:t>
            </a:r>
            <a:r>
              <a:rPr lang="fi-FI" sz="900" b="1" dirty="0" err="1">
                <a:solidFill>
                  <a:schemeClr val="bg1"/>
                </a:solidFill>
                <a:latin typeface="Franklin Gothic Demi" charset="0"/>
                <a:ea typeface="Franklin Gothic Demi" charset="0"/>
                <a:cs typeface="Franklin Gothic Demi" charset="0"/>
              </a:rPr>
              <a:t>services</a:t>
            </a:r>
            <a:r>
              <a:rPr lang="fi-FI" sz="900" b="1" dirty="0">
                <a:solidFill>
                  <a:schemeClr val="bg1"/>
                </a:solidFill>
                <a:latin typeface="Franklin Gothic Demi" charset="0"/>
                <a:ea typeface="Franklin Gothic Demi" charset="0"/>
                <a:cs typeface="Franklin Gothic Demi" charset="0"/>
              </a:rPr>
              <a:t> and </a:t>
            </a:r>
            <a:r>
              <a:rPr lang="fi-FI" sz="900" b="1" dirty="0" err="1">
                <a:solidFill>
                  <a:schemeClr val="bg1"/>
                </a:solidFill>
                <a:latin typeface="Franklin Gothic Demi" charset="0"/>
                <a:ea typeface="Franklin Gothic Demi" charset="0"/>
                <a:cs typeface="Franklin Gothic Demi" charset="0"/>
              </a:rPr>
              <a:t>corporations</a:t>
            </a:r>
            <a:endParaRPr lang="fi-FI" sz="900" b="1" dirty="0">
              <a:solidFill>
                <a:schemeClr val="bg1"/>
              </a:solidFill>
              <a:latin typeface="Franklin Gothic Demi" charset="0"/>
              <a:ea typeface="Franklin Gothic Demi" charset="0"/>
              <a:cs typeface="Franklin Gothic Demi" charset="0"/>
            </a:endParaRPr>
          </a:p>
          <a:p>
            <a:pPr marL="0" indent="0">
              <a:lnSpc>
                <a:spcPct val="120000"/>
              </a:lnSpc>
              <a:spcBef>
                <a:spcPts val="0"/>
              </a:spcBef>
              <a:spcAft>
                <a:spcPts val="450"/>
              </a:spcAft>
              <a:buNone/>
            </a:pPr>
            <a:r>
              <a:rPr lang="fi-FI" sz="900" b="1" dirty="0">
                <a:solidFill>
                  <a:schemeClr val="bg1"/>
                </a:solidFill>
                <a:latin typeface="Franklin Gothic Demi" charset="0"/>
                <a:ea typeface="Franklin Gothic Demi" charset="0"/>
                <a:cs typeface="Franklin Gothic Demi" charset="0"/>
                <a:sym typeface="Wingdings"/>
              </a:rPr>
              <a:t> </a:t>
            </a:r>
            <a:r>
              <a:rPr lang="fi-FI" sz="900" b="1" dirty="0">
                <a:solidFill>
                  <a:schemeClr val="bg1"/>
                </a:solidFill>
                <a:latin typeface="Franklin Gothic Demi" charset="0"/>
                <a:ea typeface="Franklin Gothic Demi" charset="0"/>
                <a:cs typeface="Franklin Gothic Demi" charset="0"/>
              </a:rPr>
              <a:t>Modular </a:t>
            </a:r>
            <a:r>
              <a:rPr lang="fi-FI" sz="900" b="1" dirty="0" err="1">
                <a:solidFill>
                  <a:schemeClr val="bg1"/>
                </a:solidFill>
                <a:latin typeface="Franklin Gothic Demi" charset="0"/>
                <a:ea typeface="Franklin Gothic Demi" charset="0"/>
                <a:cs typeface="Franklin Gothic Demi" charset="0"/>
              </a:rPr>
              <a:t>building</a:t>
            </a:r>
            <a:r>
              <a:rPr lang="fi-FI" sz="900" b="1" dirty="0">
                <a:solidFill>
                  <a:schemeClr val="bg1"/>
                </a:solidFill>
                <a:latin typeface="Franklin Gothic Demi" charset="0"/>
                <a:ea typeface="Franklin Gothic Demi" charset="0"/>
                <a:cs typeface="Franklin Gothic Demi" charset="0"/>
              </a:rPr>
              <a:t>, </a:t>
            </a:r>
            <a:r>
              <a:rPr lang="fi-FI" sz="900" b="1" dirty="0" err="1">
                <a:solidFill>
                  <a:schemeClr val="bg1"/>
                </a:solidFill>
                <a:latin typeface="Franklin Gothic Demi" charset="0"/>
                <a:ea typeface="Franklin Gothic Demi" charset="0"/>
                <a:cs typeface="Franklin Gothic Demi" charset="0"/>
              </a:rPr>
              <a:t>emphasis</a:t>
            </a:r>
            <a:r>
              <a:rPr lang="fi-FI" sz="900" b="1" dirty="0">
                <a:solidFill>
                  <a:schemeClr val="bg1"/>
                </a:solidFill>
                <a:latin typeface="Franklin Gothic Demi" charset="0"/>
                <a:ea typeface="Franklin Gothic Demi" charset="0"/>
                <a:cs typeface="Franklin Gothic Demi" charset="0"/>
              </a:rPr>
              <a:t> on </a:t>
            </a:r>
            <a:r>
              <a:rPr lang="fi-FI" sz="900" b="1" dirty="0" err="1">
                <a:solidFill>
                  <a:schemeClr val="bg1"/>
                </a:solidFill>
                <a:latin typeface="Franklin Gothic Demi" charset="0"/>
                <a:ea typeface="Franklin Gothic Demi" charset="0"/>
                <a:cs typeface="Franklin Gothic Demi" charset="0"/>
              </a:rPr>
              <a:t>flexibility</a:t>
            </a:r>
            <a:endParaRPr lang="fi-FI" sz="900" b="1" dirty="0">
              <a:solidFill>
                <a:schemeClr val="bg1"/>
              </a:solidFill>
              <a:latin typeface="Franklin Gothic Demi" charset="0"/>
              <a:ea typeface="Franklin Gothic Demi" charset="0"/>
              <a:cs typeface="Franklin Gothic Demi" charset="0"/>
            </a:endParaRPr>
          </a:p>
          <a:p>
            <a:pPr marL="0" indent="0">
              <a:lnSpc>
                <a:spcPct val="120000"/>
              </a:lnSpc>
              <a:spcBef>
                <a:spcPts val="0"/>
              </a:spcBef>
              <a:spcAft>
                <a:spcPts val="450"/>
              </a:spcAft>
              <a:buNone/>
            </a:pPr>
            <a:r>
              <a:rPr lang="fi-FI" sz="900" b="1" dirty="0">
                <a:solidFill>
                  <a:schemeClr val="bg1"/>
                </a:solidFill>
                <a:latin typeface="Franklin Gothic Demi" charset="0"/>
                <a:ea typeface="Franklin Gothic Demi" charset="0"/>
                <a:cs typeface="Franklin Gothic Demi" charset="0"/>
                <a:sym typeface="Wingdings"/>
              </a:rPr>
              <a:t> </a:t>
            </a:r>
            <a:r>
              <a:rPr lang="fi-FI" sz="900" b="1" dirty="0" err="1">
                <a:solidFill>
                  <a:schemeClr val="bg1"/>
                </a:solidFill>
                <a:latin typeface="Franklin Gothic Demi" charset="0"/>
                <a:ea typeface="Franklin Gothic Demi" charset="0"/>
                <a:cs typeface="Franklin Gothic Demi" charset="0"/>
              </a:rPr>
              <a:t>Shared</a:t>
            </a:r>
            <a:r>
              <a:rPr lang="fi-FI" sz="900" b="1" dirty="0">
                <a:solidFill>
                  <a:schemeClr val="bg1"/>
                </a:solidFill>
                <a:latin typeface="Franklin Gothic Demi" charset="0"/>
                <a:ea typeface="Franklin Gothic Demi" charset="0"/>
                <a:cs typeface="Franklin Gothic Demi" charset="0"/>
              </a:rPr>
              <a:t> </a:t>
            </a:r>
            <a:r>
              <a:rPr lang="fi-FI" sz="900" b="1" dirty="0" err="1">
                <a:solidFill>
                  <a:schemeClr val="bg1"/>
                </a:solidFill>
                <a:latin typeface="Franklin Gothic Demi" charset="0"/>
                <a:ea typeface="Franklin Gothic Demi" charset="0"/>
                <a:cs typeface="Franklin Gothic Demi" charset="0"/>
              </a:rPr>
              <a:t>use</a:t>
            </a:r>
            <a:r>
              <a:rPr lang="fi-FI" sz="900" b="1" dirty="0">
                <a:solidFill>
                  <a:schemeClr val="bg1"/>
                </a:solidFill>
                <a:latin typeface="Franklin Gothic Demi" charset="0"/>
                <a:ea typeface="Franklin Gothic Demi" charset="0"/>
                <a:cs typeface="Franklin Gothic Demi" charset="0"/>
              </a:rPr>
              <a:t> of </a:t>
            </a:r>
            <a:r>
              <a:rPr lang="fi-FI" sz="900" b="1" dirty="0" err="1">
                <a:solidFill>
                  <a:schemeClr val="bg1"/>
                </a:solidFill>
                <a:latin typeface="Franklin Gothic Demi" charset="0"/>
                <a:ea typeface="Franklin Gothic Demi" charset="0"/>
                <a:cs typeface="Franklin Gothic Demi" charset="0"/>
              </a:rPr>
              <a:t>Aalto’s</a:t>
            </a:r>
            <a:r>
              <a:rPr lang="fi-FI" sz="900" b="1" dirty="0">
                <a:solidFill>
                  <a:schemeClr val="bg1"/>
                </a:solidFill>
                <a:latin typeface="Franklin Gothic Demi" charset="0"/>
                <a:ea typeface="Franklin Gothic Demi" charset="0"/>
                <a:cs typeface="Franklin Gothic Demi" charset="0"/>
              </a:rPr>
              <a:t> </a:t>
            </a:r>
            <a:r>
              <a:rPr lang="fi-FI" sz="900" b="1" dirty="0" err="1">
                <a:solidFill>
                  <a:schemeClr val="bg1"/>
                </a:solidFill>
                <a:latin typeface="Franklin Gothic Demi" charset="0"/>
                <a:ea typeface="Franklin Gothic Demi" charset="0"/>
                <a:cs typeface="Franklin Gothic Demi" charset="0"/>
              </a:rPr>
              <a:t>other</a:t>
            </a:r>
            <a:r>
              <a:rPr lang="fi-FI" sz="900" b="1" dirty="0">
                <a:solidFill>
                  <a:schemeClr val="bg1"/>
                </a:solidFill>
                <a:latin typeface="Franklin Gothic Demi" charset="0"/>
                <a:ea typeface="Franklin Gothic Demi" charset="0"/>
                <a:cs typeface="Franklin Gothic Demi" charset="0"/>
              </a:rPr>
              <a:t> </a:t>
            </a:r>
            <a:r>
              <a:rPr lang="fi-FI" sz="900" b="1" dirty="0" err="1">
                <a:solidFill>
                  <a:schemeClr val="bg1"/>
                </a:solidFill>
                <a:latin typeface="Franklin Gothic Demi" charset="0"/>
                <a:ea typeface="Franklin Gothic Demi" charset="0"/>
                <a:cs typeface="Franklin Gothic Demi" charset="0"/>
              </a:rPr>
              <a:t>assets</a:t>
            </a:r>
            <a:r>
              <a:rPr lang="fi-FI" sz="900" b="1" dirty="0">
                <a:solidFill>
                  <a:schemeClr val="bg1"/>
                </a:solidFill>
                <a:latin typeface="Franklin Gothic Demi" charset="0"/>
                <a:ea typeface="Franklin Gothic Demi" charset="0"/>
                <a:cs typeface="Franklin Gothic Demi" charset="0"/>
              </a:rPr>
              <a:t> </a:t>
            </a:r>
            <a:r>
              <a:rPr lang="fi-FI" sz="900" b="1" dirty="0" err="1">
                <a:solidFill>
                  <a:schemeClr val="bg1"/>
                </a:solidFill>
                <a:latin typeface="Franklin Gothic Demi" charset="0"/>
                <a:ea typeface="Franklin Gothic Demi" charset="0"/>
                <a:cs typeface="Franklin Gothic Demi" charset="0"/>
              </a:rPr>
              <a:t>around</a:t>
            </a:r>
            <a:r>
              <a:rPr lang="fi-FI" sz="900" b="1" dirty="0">
                <a:solidFill>
                  <a:schemeClr val="bg1"/>
                </a:solidFill>
                <a:latin typeface="Franklin Gothic Demi" charset="0"/>
                <a:ea typeface="Franklin Gothic Demi" charset="0"/>
                <a:cs typeface="Franklin Gothic Demi" charset="0"/>
              </a:rPr>
              <a:t> campus</a:t>
            </a:r>
          </a:p>
          <a:p>
            <a:pPr marL="0" indent="0">
              <a:lnSpc>
                <a:spcPct val="120000"/>
              </a:lnSpc>
              <a:spcBef>
                <a:spcPts val="0"/>
              </a:spcBef>
              <a:spcAft>
                <a:spcPts val="450"/>
              </a:spcAft>
              <a:buNone/>
            </a:pPr>
            <a:endParaRPr lang="fi-FI" sz="900" b="1" dirty="0">
              <a:solidFill>
                <a:schemeClr val="bg1"/>
              </a:solidFill>
              <a:latin typeface="Franklin Gothic Demi" charset="0"/>
              <a:ea typeface="Franklin Gothic Demi" charset="0"/>
              <a:cs typeface="Franklin Gothic Demi" charset="0"/>
            </a:endParaRPr>
          </a:p>
          <a:p>
            <a:pPr marL="457189" lvl="1" indent="0">
              <a:lnSpc>
                <a:spcPct val="120000"/>
              </a:lnSpc>
              <a:spcBef>
                <a:spcPts val="0"/>
              </a:spcBef>
              <a:spcAft>
                <a:spcPts val="450"/>
              </a:spcAft>
              <a:buNone/>
            </a:pPr>
            <a:endParaRPr lang="en-GB" sz="900" b="1" dirty="0">
              <a:solidFill>
                <a:schemeClr val="bg1"/>
              </a:solidFill>
              <a:latin typeface="Franklin Gothic Demi" charset="0"/>
              <a:ea typeface="Franklin Gothic Demi" charset="0"/>
              <a:cs typeface="Franklin Gothic Demi" charset="0"/>
            </a:endParaRPr>
          </a:p>
        </p:txBody>
      </p:sp>
      <p:sp>
        <p:nvSpPr>
          <p:cNvPr id="5" name="Title 1"/>
          <p:cNvSpPr txBox="1">
            <a:spLocks/>
          </p:cNvSpPr>
          <p:nvPr/>
        </p:nvSpPr>
        <p:spPr>
          <a:xfrm>
            <a:off x="385966" y="3964437"/>
            <a:ext cx="8085599" cy="896848"/>
          </a:xfrm>
          <a:prstGeom prst="rect">
            <a:avLst/>
          </a:prstGeom>
        </p:spPr>
        <p:txBody>
          <a:bodyPr lIns="0" tIns="0" rIns="0" bIns="0" anchor="t" anchorCtr="0">
            <a:noAutofit/>
          </a:bodyPr>
          <a:lstStyle>
            <a:lvl1pPr algn="l" defTabSz="457200" rtl="0" eaLnBrk="1" fontAlgn="base" hangingPunct="1">
              <a:lnSpc>
                <a:spcPct val="85000"/>
              </a:lnSpc>
              <a:spcBef>
                <a:spcPct val="0"/>
              </a:spcBef>
              <a:spcAft>
                <a:spcPct val="0"/>
              </a:spcAft>
              <a:defRPr sz="3600" b="1" kern="1200" spc="-100">
                <a:solidFill>
                  <a:srgbClr val="0065BD"/>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marL="0" marR="0" lvl="0" indent="0" algn="l" defTabSz="457200" rtl="0" eaLnBrk="1" fontAlgn="base" latinLnBrk="0" hangingPunct="1">
              <a:lnSpc>
                <a:spcPct val="85000"/>
              </a:lnSpc>
              <a:spcBef>
                <a:spcPct val="0"/>
              </a:spcBef>
              <a:spcAft>
                <a:spcPct val="0"/>
              </a:spcAft>
              <a:buClrTx/>
              <a:buSzTx/>
              <a:buFontTx/>
              <a:buNone/>
              <a:tabLst/>
              <a:defRPr/>
            </a:pPr>
            <a:r>
              <a:rPr kumimoji="0" lang="fi-FI" sz="3200" b="0" i="0" u="none" strike="noStrike" kern="1200" cap="none" spc="-140" normalizeH="0" baseline="0" noProof="0" dirty="0" err="1">
                <a:ln>
                  <a:noFill/>
                </a:ln>
                <a:solidFill>
                  <a:prstClr val="white"/>
                </a:solidFill>
                <a:effectLst/>
                <a:uLnTx/>
                <a:uFillTx/>
                <a:latin typeface="Arial"/>
                <a:ea typeface="ＭＳ Ｐゴシック" charset="0"/>
              </a:rPr>
              <a:t>Otakaari</a:t>
            </a:r>
            <a:r>
              <a:rPr kumimoji="0" lang="fi-FI" sz="3200" b="0" i="0" u="none" strike="noStrike" kern="1200" cap="none" spc="-140" normalizeH="0" baseline="0" noProof="0" dirty="0">
                <a:ln>
                  <a:noFill/>
                </a:ln>
                <a:solidFill>
                  <a:prstClr val="white"/>
                </a:solidFill>
                <a:effectLst/>
                <a:uLnTx/>
                <a:uFillTx/>
                <a:latin typeface="Arial"/>
                <a:ea typeface="ＭＳ Ｐゴシック" charset="0"/>
              </a:rPr>
              <a:t> 5 </a:t>
            </a:r>
            <a:r>
              <a:rPr kumimoji="0" lang="fi-FI" sz="3200" b="0" i="0" u="none" strike="noStrike" kern="1200" cap="none" spc="-140" normalizeH="0" baseline="0" noProof="0" dirty="0" err="1">
                <a:ln>
                  <a:noFill/>
                </a:ln>
                <a:solidFill>
                  <a:prstClr val="white"/>
                </a:solidFill>
                <a:effectLst/>
                <a:uLnTx/>
                <a:uFillTx/>
                <a:latin typeface="Arial"/>
                <a:ea typeface="ＭＳ Ｐゴシック" charset="0"/>
              </a:rPr>
              <a:t>Startup</a:t>
            </a:r>
            <a:r>
              <a:rPr kumimoji="0" lang="fi-FI" sz="3200" b="0" i="0" u="none" strike="noStrike" kern="1200" cap="none" spc="-140" normalizeH="0" baseline="0" noProof="0" dirty="0">
                <a:ln>
                  <a:noFill/>
                </a:ln>
                <a:solidFill>
                  <a:prstClr val="white"/>
                </a:solidFill>
                <a:effectLst/>
                <a:uLnTx/>
                <a:uFillTx/>
                <a:latin typeface="Arial"/>
                <a:ea typeface="ＭＳ Ｐゴシック" charset="0"/>
              </a:rPr>
              <a:t> Centre</a:t>
            </a:r>
          </a:p>
          <a:p>
            <a:pPr marL="0" marR="0" lvl="0" indent="0" algn="l" defTabSz="457200" rtl="0" eaLnBrk="1" fontAlgn="base" latinLnBrk="0" hangingPunct="1">
              <a:lnSpc>
                <a:spcPct val="85000"/>
              </a:lnSpc>
              <a:spcBef>
                <a:spcPct val="0"/>
              </a:spcBef>
              <a:spcAft>
                <a:spcPct val="0"/>
              </a:spcAft>
              <a:buClrTx/>
              <a:buSzTx/>
              <a:buFontTx/>
              <a:buNone/>
              <a:tabLst/>
              <a:defRPr/>
            </a:pPr>
            <a:r>
              <a:rPr kumimoji="0" lang="fi-FI" sz="3200" b="1" i="0" u="none" strike="noStrike" kern="1200" cap="none" spc="-140" normalizeH="0" baseline="0" noProof="0" dirty="0">
                <a:ln>
                  <a:noFill/>
                </a:ln>
                <a:solidFill>
                  <a:prstClr val="white"/>
                </a:solidFill>
                <a:effectLst/>
                <a:uLnTx/>
                <a:uFillTx/>
                <a:latin typeface="Arial"/>
                <a:ea typeface="ＭＳ Ｐゴシック" charset="0"/>
              </a:rPr>
              <a:t>A Grid</a:t>
            </a:r>
          </a:p>
        </p:txBody>
      </p:sp>
      <p:pic>
        <p:nvPicPr>
          <p:cNvPr id="11"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28441" y="0"/>
            <a:ext cx="1915559" cy="803551"/>
          </a:xfrm>
          <a:prstGeom prst="rect">
            <a:avLst/>
          </a:prstGeom>
        </p:spPr>
      </p:pic>
    </p:spTree>
    <p:extLst>
      <p:ext uri="{BB962C8B-B14F-4D97-AF65-F5344CB8AC3E}">
        <p14:creationId xmlns:p14="http://schemas.microsoft.com/office/powerpoint/2010/main" val="17854005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43842A-4B87-C442-B5EC-615A50CCD914}" type="datetime1">
              <a:rPr kumimoji="0" lang="fi-FI" sz="675" b="0" i="0" u="none" strike="noStrike" kern="1200" cap="none" spc="0" normalizeH="0" baseline="0" noProof="0" smtClean="0">
                <a:ln>
                  <a:noFill/>
                </a:ln>
                <a:solidFill>
                  <a:prstClr val="white"/>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21.9.2020</a:t>
            </a:fld>
            <a:endParaRPr kumimoji="0" lang="fi-FI" sz="675" b="0" i="0" u="none" strike="noStrike" kern="1200" cap="none" spc="0" normalizeH="0" baseline="0" noProof="0">
              <a:ln>
                <a:noFill/>
              </a:ln>
              <a:solidFill>
                <a:prstClr val="white"/>
              </a:solidFill>
              <a:effectLst/>
              <a:uLnTx/>
              <a:uFillTx/>
              <a:latin typeface="Arial" charset="0"/>
              <a:cs typeface="Arial" charset="0"/>
            </a:endParaRPr>
          </a:p>
        </p:txBody>
      </p:sp>
      <p:sp>
        <p:nvSpPr>
          <p:cNvPr id="3" name="Footer Placeholder 2"/>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675" b="0" i="0" u="none" strike="noStrike" kern="1200" cap="none" spc="0" normalizeH="0" baseline="0" noProof="0">
                <a:ln>
                  <a:noFill/>
                </a:ln>
                <a:solidFill>
                  <a:prstClr val="white"/>
                </a:solidFill>
                <a:effectLst/>
                <a:uLnTx/>
                <a:uFillTx/>
                <a:latin typeface="Arial" charset="0"/>
                <a:cs typeface="Arial" charset="0"/>
              </a:rPr>
              <a:t>Presenter’s namer</a:t>
            </a:r>
            <a:endParaRPr kumimoji="0" lang="fi-FI" sz="675" b="0" i="0" u="none" strike="noStrike" kern="1200" cap="none" spc="0" normalizeH="0" baseline="0" noProof="0" dirty="0">
              <a:ln>
                <a:noFill/>
              </a:ln>
              <a:solidFill>
                <a:prstClr val="white"/>
              </a:solidFill>
              <a:effectLst/>
              <a:uLnTx/>
              <a:uFillTx/>
              <a:latin typeface="Arial" charset="0"/>
              <a:cs typeface="Arial" charset="0"/>
            </a:endParaRP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9EF52-C9FF-C848-A935-F6457DA36C89}" type="slidenum">
              <a:rPr kumimoji="0" lang="uk-UA" sz="675" b="0" i="0" u="none" strike="noStrike" kern="1200" cap="none" spc="0" normalizeH="0" baseline="0" noProof="0" smtClean="0">
                <a:ln>
                  <a:noFill/>
                </a:ln>
                <a:solidFill>
                  <a:prstClr val="white"/>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uk-UA" sz="675" b="0" i="0" u="none" strike="noStrike" kern="1200" cap="none" spc="0" normalizeH="0" baseline="0" noProof="0">
              <a:ln>
                <a:noFill/>
              </a:ln>
              <a:solidFill>
                <a:prstClr val="white"/>
              </a:solidFill>
              <a:effectLst/>
              <a:uLnTx/>
              <a:uFillTx/>
              <a:latin typeface="Arial" charset="0"/>
              <a:cs typeface="Arial" charset="0"/>
            </a:endParaRPr>
          </a:p>
        </p:txBody>
      </p:sp>
      <p:sp>
        <p:nvSpPr>
          <p:cNvPr id="7" name="Sisällön paikkamerkki 2"/>
          <p:cNvSpPr>
            <a:spLocks noGrp="1"/>
          </p:cNvSpPr>
          <p:nvPr>
            <p:ph idx="4294967295"/>
          </p:nvPr>
        </p:nvSpPr>
        <p:spPr>
          <a:xfrm>
            <a:off x="628650" y="1369219"/>
            <a:ext cx="7886700" cy="3263504"/>
          </a:xfrm>
          <a:prstGeom prst="rect">
            <a:avLst/>
          </a:prstGeom>
        </p:spPr>
        <p:txBody>
          <a:bodyPr vert="horz" lIns="91440" tIns="45720" rIns="91440" bIns="45720" rtlCol="0">
            <a:normAutofit/>
          </a:bodyPr>
          <a:lstStyle>
            <a:lvl1pPr marL="171446" indent="-171446" algn="l" defTabSz="68578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sz="1650" dirty="0">
              <a:solidFill>
                <a:schemeClr val="bg1"/>
              </a:solidFill>
            </a:endParaRPr>
          </a:p>
        </p:txBody>
      </p:sp>
      <p:sp>
        <p:nvSpPr>
          <p:cNvPr id="8" name="Otsikko 1"/>
          <p:cNvSpPr>
            <a:spLocks noGrp="1"/>
          </p:cNvSpPr>
          <p:nvPr>
            <p:ph type="title"/>
          </p:nvPr>
        </p:nvSpPr>
        <p:spPr>
          <a:xfrm>
            <a:off x="690082" y="1624805"/>
            <a:ext cx="7016354" cy="779859"/>
          </a:xfrm>
          <a:prstGeom prst="rect">
            <a:avLst/>
          </a:prstGeom>
        </p:spPr>
        <p:txBody>
          <a:bodyPr/>
          <a:lstStyle/>
          <a:p>
            <a:pPr algn="l"/>
            <a:r>
              <a:rPr lang="en-US" sz="3600" dirty="0"/>
              <a:t>A GRID </a:t>
            </a:r>
            <a:br>
              <a:rPr lang="en-US" sz="3600" dirty="0"/>
            </a:br>
            <a:r>
              <a:rPr lang="en-US" sz="3600" dirty="0"/>
              <a:t>IN BRIEF</a:t>
            </a:r>
            <a:r>
              <a:rPr lang="fi-FI" sz="3600" dirty="0"/>
              <a:t> </a:t>
            </a:r>
          </a:p>
        </p:txBody>
      </p:sp>
      <p:sp>
        <p:nvSpPr>
          <p:cNvPr id="9" name="Suorakulmio 4"/>
          <p:cNvSpPr/>
          <p:nvPr/>
        </p:nvSpPr>
        <p:spPr>
          <a:xfrm>
            <a:off x="6231870" y="1592227"/>
            <a:ext cx="2936182" cy="5078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charset="0"/>
                <a:ea typeface="Arial" charset="0"/>
                <a:cs typeface="Arial" charset="0"/>
              </a:rPr>
              <a:t>Platform for</a:t>
            </a:r>
            <a:r>
              <a:rPr kumimoji="0" lang="fi-FI" sz="1350" b="1" i="0" u="none" strike="noStrike" kern="1200" cap="none" spc="0" normalizeH="0" baseline="0" noProof="0" dirty="0">
                <a:ln>
                  <a:noFill/>
                </a:ln>
                <a:solidFill>
                  <a:prstClr val="white"/>
                </a:solidFill>
                <a:effectLst/>
                <a:uLnTx/>
                <a:uFillTx/>
                <a:latin typeface="Arial" charset="0"/>
                <a:ea typeface="Arial" charset="0"/>
                <a:cs typeface="Arial"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charset="0"/>
                <a:ea typeface="Arial" charset="0"/>
                <a:cs typeface="Arial" charset="0"/>
              </a:rPr>
              <a:t>valuable</a:t>
            </a:r>
            <a:r>
              <a:rPr kumimoji="0" lang="fi-FI" sz="1350" b="1" i="0" u="none" strike="noStrike" kern="1200" cap="none" spc="0" normalizeH="0" baseline="0" noProof="0" dirty="0">
                <a:ln>
                  <a:noFill/>
                </a:ln>
                <a:solidFill>
                  <a:prstClr val="white"/>
                </a:solidFill>
                <a:effectLst/>
                <a:uLnTx/>
                <a:uFillTx/>
                <a:latin typeface="Arial" charset="0"/>
                <a:ea typeface="Arial" charset="0"/>
                <a:cs typeface="Arial" charset="0"/>
              </a:rPr>
              <a:t> </a:t>
            </a:r>
            <a:r>
              <a:rPr kumimoji="0" lang="en-US" sz="1350" b="1" i="0" u="none" strike="noStrike" kern="1200" cap="none" spc="0" normalizeH="0" baseline="0" noProof="0" dirty="0">
                <a:ln>
                  <a:noFill/>
                </a:ln>
                <a:solidFill>
                  <a:prstClr val="white"/>
                </a:solidFill>
                <a:effectLst/>
                <a:uLnTx/>
                <a:uFillTx/>
                <a:latin typeface="Arial" charset="0"/>
                <a:ea typeface="Arial" charset="0"/>
                <a:cs typeface="Arial" charset="0"/>
              </a:rPr>
              <a:t>encounters</a:t>
            </a:r>
            <a:endParaRPr kumimoji="0" lang="fi-FI" sz="1350" b="1"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10" name="Suorakulmio 6"/>
          <p:cNvSpPr/>
          <p:nvPr/>
        </p:nvSpPr>
        <p:spPr>
          <a:xfrm>
            <a:off x="6221785" y="2939685"/>
            <a:ext cx="3286520" cy="5078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charset="0"/>
                <a:ea typeface="Arial" charset="0"/>
                <a:cs typeface="Arial" charset="0"/>
              </a:rPr>
              <a:t>Gateway to Aalto</a:t>
            </a:r>
            <a:r>
              <a:rPr kumimoji="0" lang="fi-FI" sz="1350" b="1" i="0" u="none" strike="noStrike" kern="1200" cap="none" spc="0" normalizeH="0" baseline="0" noProof="0" dirty="0">
                <a:ln>
                  <a:noFill/>
                </a:ln>
                <a:solidFill>
                  <a:prstClr val="white"/>
                </a:solidFill>
                <a:effectLst/>
                <a:uLnTx/>
                <a:uFillTx/>
                <a:latin typeface="Arial" charset="0"/>
                <a:ea typeface="Arial" charset="0"/>
                <a:cs typeface="Arial" charset="0"/>
              </a:rPr>
              <a:t> </a:t>
            </a:r>
            <a:r>
              <a:rPr kumimoji="0" lang="en-US" sz="1350" b="1" i="0" u="none" strike="noStrike" kern="1200" cap="none" spc="0" normalizeH="0" baseline="0" noProof="0" dirty="0">
                <a:ln>
                  <a:noFill/>
                </a:ln>
                <a:solidFill>
                  <a:prstClr val="white"/>
                </a:solidFill>
                <a:effectLst/>
                <a:uLnTx/>
                <a:uFillTx/>
                <a:latin typeface="Arial" charset="0"/>
                <a:ea typeface="Arial" charset="0"/>
                <a:cs typeface="Arial" charset="0"/>
              </a:rPr>
              <a:t>University</a:t>
            </a:r>
            <a:r>
              <a:rPr kumimoji="0" lang="fi-FI" sz="1350" b="1" i="0" u="none" strike="noStrike" kern="1200" cap="none" spc="0" normalizeH="0" baseline="0" noProof="0" dirty="0">
                <a:ln>
                  <a:noFill/>
                </a:ln>
                <a:solidFill>
                  <a:prstClr val="white"/>
                </a:solidFill>
                <a:effectLst/>
                <a:uLnTx/>
                <a:uFillTx/>
                <a:latin typeface="Arial" charset="0"/>
                <a:ea typeface="Arial" charset="0"/>
                <a:cs typeface="Arial"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charset="0"/>
                <a:ea typeface="Arial" charset="0"/>
                <a:cs typeface="Arial" charset="0"/>
              </a:rPr>
              <a:t>resource network</a:t>
            </a:r>
            <a:endParaRPr kumimoji="0" lang="fi-FI" sz="1350" b="1"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11" name="Suorakulmio 7"/>
          <p:cNvSpPr/>
          <p:nvPr/>
        </p:nvSpPr>
        <p:spPr>
          <a:xfrm>
            <a:off x="6231870" y="2149748"/>
            <a:ext cx="2955389" cy="7155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charset="0"/>
                <a:ea typeface="Arial" charset="0"/>
                <a:cs typeface="Arial" charset="0"/>
              </a:rPr>
              <a:t>Center for international</a:t>
            </a:r>
            <a:endParaRPr kumimoji="0" lang="fi-FI" sz="1350" b="1" i="0" u="none" strike="noStrike" kern="1200" cap="none" spc="0" normalizeH="0" baseline="0" noProof="0" dirty="0">
              <a:ln>
                <a:noFill/>
              </a:ln>
              <a:solidFill>
                <a:prstClr val="white"/>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50" b="1" i="0" u="none" strike="noStrike" kern="1200" cap="none" spc="0" normalizeH="0" baseline="0" noProof="0" dirty="0">
                <a:ln>
                  <a:noFill/>
                </a:ln>
                <a:solidFill>
                  <a:prstClr val="white"/>
                </a:solidFill>
                <a:effectLst/>
                <a:uLnTx/>
                <a:uFillTx/>
                <a:latin typeface="Arial" charset="0"/>
                <a:ea typeface="Arial" charset="0"/>
                <a:cs typeface="Arial" charset="0"/>
              </a:rPr>
              <a:t>E</a:t>
            </a:r>
            <a:r>
              <a:rPr kumimoji="0" lang="en-US" sz="1350" b="1" i="0" u="none" strike="noStrike" kern="1200" cap="none" spc="0" normalizeH="0" baseline="0" noProof="0" dirty="0">
                <a:ln>
                  <a:noFill/>
                </a:ln>
                <a:solidFill>
                  <a:prstClr val="white"/>
                </a:solidFill>
                <a:effectLst/>
                <a:uLnTx/>
                <a:uFillTx/>
                <a:latin typeface="Arial" charset="0"/>
                <a:ea typeface="Arial" charset="0"/>
                <a:cs typeface="Arial" charset="0"/>
              </a:rPr>
              <a:t>ntrepreneurial</a:t>
            </a:r>
            <a:r>
              <a:rPr kumimoji="0" lang="fi-FI" sz="1350" b="1" i="0" u="none" strike="noStrike" kern="1200" cap="none" spc="0" normalizeH="0" baseline="0" noProof="0" dirty="0">
                <a:ln>
                  <a:noFill/>
                </a:ln>
                <a:solidFill>
                  <a:prstClr val="white"/>
                </a:solidFill>
                <a:effectLst/>
                <a:uLnTx/>
                <a:uFillTx/>
                <a:latin typeface="Arial" charset="0"/>
                <a:ea typeface="Arial" charset="0"/>
                <a:cs typeface="Arial" charset="0"/>
              </a:rPr>
              <a:t> </a:t>
            </a:r>
            <a:r>
              <a:rPr kumimoji="0" lang="en-US" sz="1350" b="1" i="0" u="none" strike="noStrike" kern="1200" cap="none" spc="0" normalizeH="0" baseline="0" noProof="0" dirty="0">
                <a:ln>
                  <a:noFill/>
                </a:ln>
                <a:solidFill>
                  <a:prstClr val="white"/>
                </a:solidFill>
                <a:effectLst/>
                <a:uLnTx/>
                <a:uFillTx/>
                <a:latin typeface="Arial" charset="0"/>
                <a:ea typeface="Arial" charset="0"/>
                <a:cs typeface="Arial" charset="0"/>
              </a:rPr>
              <a:t>expertise &amp; events</a:t>
            </a:r>
            <a:endParaRPr kumimoji="0" lang="fi-FI" sz="1350" b="1"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12" name="Suorakulmio 8"/>
          <p:cNvSpPr/>
          <p:nvPr/>
        </p:nvSpPr>
        <p:spPr>
          <a:xfrm>
            <a:off x="6221786" y="3521872"/>
            <a:ext cx="3276836" cy="5078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charset="0"/>
                <a:ea typeface="Arial" charset="0"/>
                <a:cs typeface="Arial" charset="0"/>
              </a:rPr>
              <a:t>Top class  facilities</a:t>
            </a:r>
            <a:endParaRPr kumimoji="0" lang="fi-FI" sz="1350" b="1" i="0" u="none" strike="noStrike" kern="1200" cap="none" spc="0" normalizeH="0" baseline="0" noProof="0" dirty="0">
              <a:ln>
                <a:noFill/>
              </a:ln>
              <a:solidFill>
                <a:prstClr val="white"/>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charset="0"/>
                <a:ea typeface="Arial" charset="0"/>
                <a:cs typeface="Arial" charset="0"/>
              </a:rPr>
              <a:t>and services</a:t>
            </a:r>
            <a:endParaRPr kumimoji="0" lang="fi-FI" sz="1350" b="1"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1373870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198C8CC-FCFF-6049-9FA7-3C6A0E19E52E}"/>
              </a:ext>
            </a:extLst>
          </p:cNvPr>
          <p:cNvSpPr>
            <a:spLocks noGrp="1"/>
          </p:cNvSpPr>
          <p:nvPr>
            <p:ph type="pic" sz="quarter" idx="13"/>
          </p:nvPr>
        </p:nvSpPr>
        <p:spPr/>
      </p:sp>
      <p:pic>
        <p:nvPicPr>
          <p:cNvPr id="5" name="Picture 4">
            <a:extLst>
              <a:ext uri="{FF2B5EF4-FFF2-40B4-BE49-F238E27FC236}">
                <a16:creationId xmlns:a16="http://schemas.microsoft.com/office/drawing/2014/main" id="{6E3FB341-3CBA-F043-A5FE-9A99E6974E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66512"/>
            <a:ext cx="10420349" cy="5868741"/>
          </a:xfrm>
          <a:prstGeom prst="rect">
            <a:avLst/>
          </a:prstGeom>
        </p:spPr>
      </p:pic>
    </p:spTree>
    <p:extLst>
      <p:ext uri="{BB962C8B-B14F-4D97-AF65-F5344CB8AC3E}">
        <p14:creationId xmlns:p14="http://schemas.microsoft.com/office/powerpoint/2010/main" val="37772876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42000"/>
                    </a14:imgEffect>
                  </a14:imgLayer>
                </a14:imgProps>
              </a:ext>
              <a:ext uri="{28A0092B-C50C-407E-A947-70E740481C1C}">
                <a14:useLocalDpi xmlns:a14="http://schemas.microsoft.com/office/drawing/2010/main"/>
              </a:ext>
            </a:extLst>
          </a:blip>
          <a:stretch>
            <a:fillRect/>
          </a:stretch>
        </p:blipFill>
        <p:spPr>
          <a:xfrm>
            <a:off x="0" y="0"/>
            <a:ext cx="9140307" cy="5143500"/>
          </a:xfrm>
          <a:prstGeom prst="rect">
            <a:avLst/>
          </a:prstGeom>
        </p:spPr>
      </p:pic>
      <p:pic>
        <p:nvPicPr>
          <p:cNvPr id="5" name="Picture 4">
            <a:extLst>
              <a:ext uri="{FF2B5EF4-FFF2-40B4-BE49-F238E27FC236}">
                <a16:creationId xmlns:a16="http://schemas.microsoft.com/office/drawing/2014/main" id="{77CF2A41-9D5B-5849-945F-0A05847E3C7C}"/>
              </a:ext>
            </a:extLst>
          </p:cNvPr>
          <p:cNvPicPr>
            <a:picLocks noChangeAspect="1"/>
          </p:cNvPicPr>
          <p:nvPr/>
        </p:nvPicPr>
        <p:blipFill>
          <a:blip r:embed="rId4"/>
          <a:stretch>
            <a:fillRect/>
          </a:stretch>
        </p:blipFill>
        <p:spPr>
          <a:xfrm>
            <a:off x="445407" y="3328307"/>
            <a:ext cx="6134100" cy="1651000"/>
          </a:xfrm>
          <a:prstGeom prst="rect">
            <a:avLst/>
          </a:prstGeom>
        </p:spPr>
      </p:pic>
    </p:spTree>
    <p:extLst>
      <p:ext uri="{BB962C8B-B14F-4D97-AF65-F5344CB8AC3E}">
        <p14:creationId xmlns:p14="http://schemas.microsoft.com/office/powerpoint/2010/main" val="11907959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CB7039-F157-8F4D-AE2D-72D18D6FC1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789330"/>
            <a:ext cx="9144000" cy="7315199"/>
          </a:xfrm>
          <a:prstGeom prst="rect">
            <a:avLst/>
          </a:prstGeom>
        </p:spPr>
      </p:pic>
      <p:sp>
        <p:nvSpPr>
          <p:cNvPr id="5" name="Tekstiruutu 10">
            <a:extLst>
              <a:ext uri="{FF2B5EF4-FFF2-40B4-BE49-F238E27FC236}">
                <a16:creationId xmlns:a16="http://schemas.microsoft.com/office/drawing/2014/main" id="{7858F881-9163-DE4F-BFFF-FCA5B4B32784}"/>
              </a:ext>
            </a:extLst>
          </p:cNvPr>
          <p:cNvSpPr txBox="1"/>
          <p:nvPr/>
        </p:nvSpPr>
        <p:spPr>
          <a:xfrm rot="20614887">
            <a:off x="7386609" y="4447126"/>
            <a:ext cx="1727365" cy="461665"/>
          </a:xfrm>
          <a:prstGeom prst="rect">
            <a:avLst/>
          </a:prstGeom>
          <a:noFill/>
        </p:spPr>
        <p:txBody>
          <a:bodyPr wrap="square" lIns="0" tIns="0" rIns="0" bIns="0" rtlCol="0">
            <a:spAutoFit/>
          </a:bodyPr>
          <a:lstStyle/>
          <a:p>
            <a:pPr marL="0" marR="0" lvl="0" indent="0" algn="l" defTabSz="457189" rtl="0" eaLnBrk="1" fontAlgn="auto" latinLnBrk="0" hangingPunct="1">
              <a:lnSpc>
                <a:spcPts val="940"/>
              </a:lnSpc>
              <a:spcBef>
                <a:spcPts val="0"/>
              </a:spcBef>
              <a:spcAft>
                <a:spcPts val="0"/>
              </a:spcAft>
              <a:buClrTx/>
              <a:buSzTx/>
              <a:buFontTx/>
              <a:buNone/>
              <a:tabLst/>
              <a:defRPr/>
            </a:pPr>
            <a:r>
              <a:rPr kumimoji="0" lang="fi-FI" sz="800" b="1" i="0" u="none" strike="noStrike" kern="1200" cap="none" spc="0" normalizeH="0" baseline="0" noProof="0" dirty="0">
                <a:ln>
                  <a:noFill/>
                </a:ln>
                <a:solidFill>
                  <a:srgbClr val="CBFF5F">
                    <a:lumMod val="60000"/>
                    <a:lumOff val="40000"/>
                  </a:srgbClr>
                </a:solidFill>
                <a:effectLst/>
                <a:uLnTx/>
                <a:uFillTx/>
                <a:latin typeface="Arial"/>
                <a:ea typeface="ＭＳ Ｐゴシック"/>
                <a:cs typeface="+mn-cs"/>
              </a:rPr>
              <a:t>PRELIMINARY SKETCH </a:t>
            </a:r>
            <a:r>
              <a:rPr kumimoji="0" lang="mr-IN" sz="800" b="1" i="0" u="none" strike="noStrike" kern="1200" cap="none" spc="0" normalizeH="0" baseline="0" noProof="0" dirty="0">
                <a:ln>
                  <a:noFill/>
                </a:ln>
                <a:solidFill>
                  <a:srgbClr val="CBFF5F">
                    <a:lumMod val="60000"/>
                    <a:lumOff val="40000"/>
                  </a:srgbClr>
                </a:solidFill>
                <a:effectLst/>
                <a:uLnTx/>
                <a:uFillTx/>
                <a:latin typeface="Arial"/>
                <a:ea typeface="ＭＳ Ｐゴシック"/>
                <a:cs typeface="Mangal" panose="02040503050203030202" pitchFamily="18" charset="0"/>
              </a:rPr>
              <a:t>–</a:t>
            </a:r>
            <a:r>
              <a:rPr kumimoji="0" lang="fi-FI" sz="800" b="1" i="0" u="none" strike="noStrike" kern="1200" cap="none" spc="0" normalizeH="0" baseline="0" noProof="0" dirty="0">
                <a:ln>
                  <a:noFill/>
                </a:ln>
                <a:solidFill>
                  <a:srgbClr val="CBFF5F">
                    <a:lumMod val="60000"/>
                    <a:lumOff val="40000"/>
                  </a:srgbClr>
                </a:solidFill>
                <a:effectLst/>
                <a:uLnTx/>
                <a:uFillTx/>
                <a:latin typeface="Arial"/>
                <a:ea typeface="ＭＳ Ｐゴシック"/>
                <a:cs typeface="+mn-cs"/>
              </a:rPr>
              <a:t> NOT DECIDED </a:t>
            </a:r>
            <a:r>
              <a:rPr kumimoji="0" lang="mr-IN" sz="800" b="1" i="0" u="none" strike="noStrike" kern="1200" cap="none" spc="0" normalizeH="0" baseline="0" noProof="0" dirty="0">
                <a:ln>
                  <a:noFill/>
                </a:ln>
                <a:solidFill>
                  <a:srgbClr val="CBFF5F">
                    <a:lumMod val="60000"/>
                    <a:lumOff val="40000"/>
                  </a:srgbClr>
                </a:solidFill>
                <a:effectLst/>
                <a:uLnTx/>
                <a:uFillTx/>
                <a:latin typeface="Arial"/>
                <a:ea typeface="ＭＳ Ｐゴシック"/>
                <a:cs typeface="Mangal" panose="02040503050203030202" pitchFamily="18" charset="0"/>
              </a:rPr>
              <a:t>–</a:t>
            </a:r>
            <a:r>
              <a:rPr kumimoji="0" lang="fi-FI" sz="800" b="1" i="0" u="none" strike="noStrike" kern="1200" cap="none" spc="0" normalizeH="0" baseline="0" noProof="0" dirty="0">
                <a:ln>
                  <a:noFill/>
                </a:ln>
                <a:solidFill>
                  <a:srgbClr val="CBFF5F">
                    <a:lumMod val="60000"/>
                    <a:lumOff val="40000"/>
                  </a:srgbClr>
                </a:solidFill>
                <a:effectLst/>
                <a:uLnTx/>
                <a:uFillTx/>
                <a:latin typeface="Arial"/>
                <a:ea typeface="ＭＳ Ｐゴシック"/>
                <a:cs typeface="+mn-cs"/>
              </a:rPr>
              <a:t> UNDER PROVISION </a:t>
            </a:r>
            <a:r>
              <a:rPr kumimoji="0" lang="mr-IN" sz="800" b="1" i="0" u="none" strike="noStrike" kern="1200" cap="none" spc="0" normalizeH="0" baseline="0" noProof="0" dirty="0">
                <a:ln>
                  <a:noFill/>
                </a:ln>
                <a:solidFill>
                  <a:srgbClr val="CBFF5F">
                    <a:lumMod val="60000"/>
                    <a:lumOff val="40000"/>
                  </a:srgbClr>
                </a:solidFill>
                <a:effectLst/>
                <a:uLnTx/>
                <a:uFillTx/>
                <a:latin typeface="Arial"/>
                <a:ea typeface="ＭＳ Ｐゴシック"/>
                <a:cs typeface="Mangal" panose="02040503050203030202" pitchFamily="18" charset="0"/>
              </a:rPr>
              <a:t>–</a:t>
            </a:r>
            <a:r>
              <a:rPr kumimoji="0" lang="fi-FI" sz="800" b="1" i="0" u="none" strike="noStrike" kern="1200" cap="none" spc="0" normalizeH="0" baseline="0" noProof="0" dirty="0">
                <a:ln>
                  <a:noFill/>
                </a:ln>
                <a:solidFill>
                  <a:srgbClr val="CBFF5F">
                    <a:lumMod val="60000"/>
                    <a:lumOff val="40000"/>
                  </a:srgbClr>
                </a:solidFill>
                <a:effectLst/>
                <a:uLnTx/>
                <a:uFillTx/>
                <a:latin typeface="Arial"/>
                <a:ea typeface="ＭＳ Ｐゴシック"/>
                <a:cs typeface="+mn-cs"/>
              </a:rPr>
              <a:t> ARTISTIC VISION OF POSSIBILITIES</a:t>
            </a:r>
          </a:p>
        </p:txBody>
      </p:sp>
    </p:spTree>
    <p:extLst>
      <p:ext uri="{BB962C8B-B14F-4D97-AF65-F5344CB8AC3E}">
        <p14:creationId xmlns:p14="http://schemas.microsoft.com/office/powerpoint/2010/main" val="25698356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F7CFEE-1C1B-744E-8466-C4ED61D3E0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4351"/>
          <a:stretch/>
        </p:blipFill>
        <p:spPr>
          <a:xfrm>
            <a:off x="0" y="-397934"/>
            <a:ext cx="9143999" cy="5541434"/>
          </a:xfrm>
          <a:prstGeom prst="rect">
            <a:avLst/>
          </a:prstGeom>
        </p:spPr>
      </p:pic>
      <p:pic>
        <p:nvPicPr>
          <p:cNvPr id="2" name="Picture 1">
            <a:extLst>
              <a:ext uri="{FF2B5EF4-FFF2-40B4-BE49-F238E27FC236}">
                <a16:creationId xmlns:a16="http://schemas.microsoft.com/office/drawing/2014/main" id="{B0C60CCB-492E-9747-98A1-04FB6C4AF3D9}"/>
              </a:ext>
            </a:extLst>
          </p:cNvPr>
          <p:cNvPicPr>
            <a:picLocks noChangeAspect="1"/>
          </p:cNvPicPr>
          <p:nvPr/>
        </p:nvPicPr>
        <p:blipFill>
          <a:blip r:embed="rId4"/>
          <a:stretch>
            <a:fillRect/>
          </a:stretch>
        </p:blipFill>
        <p:spPr>
          <a:xfrm>
            <a:off x="120916" y="3184392"/>
            <a:ext cx="8356600" cy="2324100"/>
          </a:xfrm>
          <a:prstGeom prst="rect">
            <a:avLst/>
          </a:prstGeom>
        </p:spPr>
      </p:pic>
    </p:spTree>
    <p:extLst>
      <p:ext uri="{BB962C8B-B14F-4D97-AF65-F5344CB8AC3E}">
        <p14:creationId xmlns:p14="http://schemas.microsoft.com/office/powerpoint/2010/main" val="35357726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21B42F-F245-B744-ADE2-9FB8841878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41041" cy="5090049"/>
          </a:xfrm>
          <a:prstGeom prst="rect">
            <a:avLst/>
          </a:prstGeom>
        </p:spPr>
      </p:pic>
      <p:sp>
        <p:nvSpPr>
          <p:cNvPr id="17" name="Tekstiruutu 10"/>
          <p:cNvSpPr txBox="1"/>
          <p:nvPr/>
        </p:nvSpPr>
        <p:spPr>
          <a:xfrm rot="20614887">
            <a:off x="766338" y="1975570"/>
            <a:ext cx="1295524" cy="269304"/>
          </a:xfrm>
          <a:prstGeom prst="rect">
            <a:avLst/>
          </a:prstGeom>
          <a:noFill/>
        </p:spPr>
        <p:txBody>
          <a:bodyPr wrap="square" lIns="0" tIns="0" rIns="0" bIns="0" rtlCol="0">
            <a:spAutoFit/>
          </a:bodyPr>
          <a:lstStyle/>
          <a:p>
            <a:pPr marL="0" marR="0" lvl="0" indent="0" algn="l" defTabSz="342892" rtl="0" eaLnBrk="1" fontAlgn="auto" latinLnBrk="0" hangingPunct="1">
              <a:lnSpc>
                <a:spcPts val="705"/>
              </a:lnSpc>
              <a:spcBef>
                <a:spcPts val="0"/>
              </a:spcBef>
              <a:spcAft>
                <a:spcPts val="0"/>
              </a:spcAft>
              <a:buClrTx/>
              <a:buSzTx/>
              <a:buFontTx/>
              <a:buNone/>
              <a:tabLst/>
              <a:defRPr/>
            </a:pPr>
            <a:r>
              <a:rPr kumimoji="0" lang="fi-FI" sz="600" b="1" i="0" u="none" strike="noStrike" kern="1200" cap="none" spc="0" normalizeH="0" baseline="0" noProof="0" dirty="0">
                <a:ln>
                  <a:noFill/>
                </a:ln>
                <a:solidFill>
                  <a:srgbClr val="009B3A">
                    <a:lumMod val="75000"/>
                  </a:srgbClr>
                </a:solidFill>
                <a:effectLst/>
                <a:uLnTx/>
                <a:uFillTx/>
                <a:latin typeface="Arial"/>
                <a:ea typeface="+mn-ea"/>
                <a:cs typeface="+mn-cs"/>
              </a:rPr>
              <a:t>PRELIMINARY SKETCH </a:t>
            </a:r>
            <a:r>
              <a:rPr kumimoji="0" lang="mr-IN" sz="600" b="1" i="0" u="none" strike="noStrike" kern="1200" cap="none" spc="0" normalizeH="0" baseline="0" noProof="0" dirty="0">
                <a:ln>
                  <a:noFill/>
                </a:ln>
                <a:solidFill>
                  <a:srgbClr val="009B3A">
                    <a:lumMod val="75000"/>
                  </a:srgbClr>
                </a:solidFill>
                <a:effectLst/>
                <a:uLnTx/>
                <a:uFillTx/>
                <a:latin typeface="Arial"/>
                <a:ea typeface="+mn-ea"/>
                <a:cs typeface="Mangal" panose="02040503050203030202" pitchFamily="18" charset="0"/>
              </a:rPr>
              <a:t>–</a:t>
            </a:r>
            <a:r>
              <a:rPr kumimoji="0" lang="fi-FI" sz="600" b="1" i="0" u="none" strike="noStrike" kern="1200" cap="none" spc="0" normalizeH="0" baseline="0" noProof="0" dirty="0">
                <a:ln>
                  <a:noFill/>
                </a:ln>
                <a:solidFill>
                  <a:srgbClr val="009B3A">
                    <a:lumMod val="75000"/>
                  </a:srgbClr>
                </a:solidFill>
                <a:effectLst/>
                <a:uLnTx/>
                <a:uFillTx/>
                <a:latin typeface="Arial"/>
                <a:ea typeface="+mn-ea"/>
                <a:cs typeface="+mn-cs"/>
              </a:rPr>
              <a:t> NOT DECIDED </a:t>
            </a:r>
            <a:r>
              <a:rPr kumimoji="0" lang="mr-IN" sz="600" b="1" i="0" u="none" strike="noStrike" kern="1200" cap="none" spc="0" normalizeH="0" baseline="0" noProof="0" dirty="0">
                <a:ln>
                  <a:noFill/>
                </a:ln>
                <a:solidFill>
                  <a:srgbClr val="009B3A">
                    <a:lumMod val="75000"/>
                  </a:srgbClr>
                </a:solidFill>
                <a:effectLst/>
                <a:uLnTx/>
                <a:uFillTx/>
                <a:latin typeface="Arial"/>
                <a:ea typeface="+mn-ea"/>
                <a:cs typeface="Mangal" panose="02040503050203030202" pitchFamily="18" charset="0"/>
              </a:rPr>
              <a:t>–</a:t>
            </a:r>
            <a:r>
              <a:rPr kumimoji="0" lang="fi-FI" sz="600" b="1" i="0" u="none" strike="noStrike" kern="1200" cap="none" spc="0" normalizeH="0" baseline="0" noProof="0" dirty="0">
                <a:ln>
                  <a:noFill/>
                </a:ln>
                <a:solidFill>
                  <a:srgbClr val="009B3A">
                    <a:lumMod val="75000"/>
                  </a:srgbClr>
                </a:solidFill>
                <a:effectLst/>
                <a:uLnTx/>
                <a:uFillTx/>
                <a:latin typeface="Arial"/>
                <a:ea typeface="+mn-ea"/>
                <a:cs typeface="+mn-cs"/>
              </a:rPr>
              <a:t> UNDER PROVISION </a:t>
            </a:r>
            <a:r>
              <a:rPr kumimoji="0" lang="mr-IN" sz="600" b="1" i="0" u="none" strike="noStrike" kern="1200" cap="none" spc="0" normalizeH="0" baseline="0" noProof="0" dirty="0">
                <a:ln>
                  <a:noFill/>
                </a:ln>
                <a:solidFill>
                  <a:srgbClr val="009B3A">
                    <a:lumMod val="75000"/>
                  </a:srgbClr>
                </a:solidFill>
                <a:effectLst/>
                <a:uLnTx/>
                <a:uFillTx/>
                <a:latin typeface="Arial"/>
                <a:ea typeface="+mn-ea"/>
                <a:cs typeface="Mangal" panose="02040503050203030202" pitchFamily="18" charset="0"/>
              </a:rPr>
              <a:t>–</a:t>
            </a:r>
            <a:r>
              <a:rPr kumimoji="0" lang="fi-FI" sz="600" b="1" i="0" u="none" strike="noStrike" kern="1200" cap="none" spc="0" normalizeH="0" baseline="0" noProof="0" dirty="0">
                <a:ln>
                  <a:noFill/>
                </a:ln>
                <a:solidFill>
                  <a:srgbClr val="009B3A">
                    <a:lumMod val="75000"/>
                  </a:srgbClr>
                </a:solidFill>
                <a:effectLst/>
                <a:uLnTx/>
                <a:uFillTx/>
                <a:latin typeface="Arial"/>
                <a:ea typeface="+mn-ea"/>
                <a:cs typeface="+mn-cs"/>
              </a:rPr>
              <a:t> ARTISTIC VISION OF POSSIBILITIES</a:t>
            </a:r>
          </a:p>
        </p:txBody>
      </p:sp>
      <p:pic>
        <p:nvPicPr>
          <p:cNvPr id="12" name="Picture 4">
            <a:extLst>
              <a:ext uri="{FF2B5EF4-FFF2-40B4-BE49-F238E27FC236}">
                <a16:creationId xmlns:a16="http://schemas.microsoft.com/office/drawing/2014/main" id="{8D9C5D49-A944-E345-A606-8972DEC715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3591" y="4276011"/>
            <a:ext cx="1902410" cy="868137"/>
          </a:xfrm>
          <a:prstGeom prst="rect">
            <a:avLst/>
          </a:prstGeom>
        </p:spPr>
      </p:pic>
      <p:sp>
        <p:nvSpPr>
          <p:cNvPr id="26" name="Text Placeholder 25">
            <a:extLst>
              <a:ext uri="{FF2B5EF4-FFF2-40B4-BE49-F238E27FC236}">
                <a16:creationId xmlns:a16="http://schemas.microsoft.com/office/drawing/2014/main" id="{1486F403-D9C0-D741-8304-3FAF8BFBF127}"/>
              </a:ext>
            </a:extLst>
          </p:cNvPr>
          <p:cNvSpPr>
            <a:spLocks noGrp="1"/>
          </p:cNvSpPr>
          <p:nvPr>
            <p:ph type="body" sz="quarter" idx="13"/>
          </p:nvPr>
        </p:nvSpPr>
        <p:spPr/>
        <p:txBody>
          <a:bodyPr/>
          <a:lstStyle/>
          <a:p>
            <a:endParaRPr lang="fi-FI"/>
          </a:p>
        </p:txBody>
      </p:sp>
      <p:sp>
        <p:nvSpPr>
          <p:cNvPr id="27" name="Text Placeholder 26">
            <a:extLst>
              <a:ext uri="{FF2B5EF4-FFF2-40B4-BE49-F238E27FC236}">
                <a16:creationId xmlns:a16="http://schemas.microsoft.com/office/drawing/2014/main" id="{0E5E3D09-953F-7A40-8B5A-A1E8A17E7FFB}"/>
              </a:ext>
            </a:extLst>
          </p:cNvPr>
          <p:cNvSpPr>
            <a:spLocks noGrp="1"/>
          </p:cNvSpPr>
          <p:nvPr>
            <p:ph type="body" sz="quarter" idx="14"/>
          </p:nvPr>
        </p:nvSpPr>
        <p:spPr/>
        <p:txBody>
          <a:bodyPr/>
          <a:lstStyle/>
          <a:p>
            <a:endParaRPr lang="fi-FI"/>
          </a:p>
        </p:txBody>
      </p:sp>
      <p:sp>
        <p:nvSpPr>
          <p:cNvPr id="10" name="Title 1">
            <a:extLst>
              <a:ext uri="{FF2B5EF4-FFF2-40B4-BE49-F238E27FC236}">
                <a16:creationId xmlns:a16="http://schemas.microsoft.com/office/drawing/2014/main" id="{6E4827C8-1E27-2D43-BFFA-5A7FA9ED0BA3}"/>
              </a:ext>
            </a:extLst>
          </p:cNvPr>
          <p:cNvSpPr txBox="1">
            <a:spLocks/>
          </p:cNvSpPr>
          <p:nvPr/>
        </p:nvSpPr>
        <p:spPr>
          <a:xfrm>
            <a:off x="5253347" y="456523"/>
            <a:ext cx="7975385" cy="1977000"/>
          </a:xfrm>
          <a:prstGeom prst="rect">
            <a:avLst/>
          </a:prstGeom>
        </p:spPr>
        <p:txBody>
          <a:bodyPr lIns="0" tIns="0" rIns="0" bIns="0" anchor="t">
            <a:noAutofit/>
          </a:bodyPr>
          <a:lstStyle>
            <a:lvl1pPr algn="l" defTabSz="457200" rtl="0" eaLnBrk="1" fontAlgn="base" hangingPunct="1">
              <a:lnSpc>
                <a:spcPct val="80000"/>
              </a:lnSpc>
              <a:spcBef>
                <a:spcPct val="0"/>
              </a:spcBef>
              <a:spcAft>
                <a:spcPct val="0"/>
              </a:spcAft>
              <a:defRPr sz="7200" b="1" kern="1200" spc="-200">
                <a:solidFill>
                  <a:schemeClr val="bg1"/>
                </a:solidFill>
                <a:latin typeface="+mj-lt"/>
                <a:ea typeface="ＭＳ Ｐゴシック" charset="0"/>
                <a:cs typeface="MS PGothic" pitchFamily="34" charset="-128"/>
              </a:defRPr>
            </a:lvl1pPr>
            <a:lvl2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fi-FI" sz="5000" b="1" i="0" u="none" strike="noStrike" kern="1200" cap="none" spc="-200" normalizeH="0" baseline="0" noProof="0" dirty="0">
                <a:ln>
                  <a:noFill/>
                </a:ln>
                <a:solidFill>
                  <a:sysClr val="window" lastClr="FFFFFF"/>
                </a:solidFill>
                <a:effectLst/>
                <a:uLnTx/>
                <a:uFillTx/>
                <a:latin typeface="Arial"/>
                <a:ea typeface="ＭＳ Ｐゴシック" charset="0"/>
              </a:rPr>
              <a:t>Aalto </a:t>
            </a:r>
            <a:r>
              <a:rPr kumimoji="0" lang="fi-FI" sz="5000" b="1" i="0" u="none" strike="noStrike" kern="1200" cap="none" spc="-200" normalizeH="0" baseline="0" noProof="0" dirty="0" err="1">
                <a:ln>
                  <a:noFill/>
                </a:ln>
                <a:solidFill>
                  <a:sysClr val="window" lastClr="FFFFFF"/>
                </a:solidFill>
                <a:effectLst/>
                <a:uLnTx/>
                <a:uFillTx/>
                <a:latin typeface="Arial"/>
                <a:ea typeface="ＭＳ Ｐゴシック" charset="0"/>
              </a:rPr>
              <a:t>Studios</a:t>
            </a:r>
            <a:endParaRPr kumimoji="0" lang="fi-FI" sz="5000" b="1" i="0" u="none" strike="noStrike" kern="1200" cap="none" spc="-200" normalizeH="0" baseline="0" noProof="0" dirty="0">
              <a:ln>
                <a:noFill/>
              </a:ln>
              <a:solidFill>
                <a:sysClr val="window" lastClr="FFFFFF"/>
              </a:solidFill>
              <a:effectLst/>
              <a:uLnTx/>
              <a:uFillTx/>
              <a:latin typeface="Arial"/>
              <a:ea typeface="ＭＳ Ｐゴシック" charset="0"/>
            </a:endParaRPr>
          </a:p>
        </p:txBody>
      </p:sp>
      <p:sp>
        <p:nvSpPr>
          <p:cNvPr id="11" name="Subtitle 2">
            <a:extLst>
              <a:ext uri="{FF2B5EF4-FFF2-40B4-BE49-F238E27FC236}">
                <a16:creationId xmlns:a16="http://schemas.microsoft.com/office/drawing/2014/main" id="{3C9E7CDF-CB7D-324A-839C-542DF849B953}"/>
              </a:ext>
            </a:extLst>
          </p:cNvPr>
          <p:cNvSpPr txBox="1">
            <a:spLocks/>
          </p:cNvSpPr>
          <p:nvPr/>
        </p:nvSpPr>
        <p:spPr>
          <a:xfrm>
            <a:off x="5253347" y="1148023"/>
            <a:ext cx="5379423" cy="594000"/>
          </a:xfrm>
          <a:prstGeom prst="rect">
            <a:avLst/>
          </a:prstGeom>
        </p:spPr>
        <p:txBody>
          <a:bodyPr lIns="0" tIns="0" rIns="0" bIns="0" anchor="t">
            <a:normAutofit/>
          </a:bodyPr>
          <a:lstStyle>
            <a:lvl1pPr marL="0" indent="0" algn="l" defTabSz="457200" rtl="0" eaLnBrk="1" fontAlgn="base" hangingPunct="1">
              <a:spcBef>
                <a:spcPts val="0"/>
              </a:spcBef>
              <a:spcAft>
                <a:spcPct val="0"/>
              </a:spcAft>
              <a:buFont typeface="Arial" charset="0"/>
              <a:buNone/>
              <a:defRPr sz="1600" i="1" kern="1200">
                <a:solidFill>
                  <a:schemeClr val="bg1"/>
                </a:solidFill>
                <a:latin typeface="Georgia"/>
                <a:ea typeface="ＭＳ Ｐゴシック" charset="0"/>
                <a:cs typeface="Georgia"/>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MS PGothic" pitchFamily="34" charset="-128"/>
                <a:cs typeface="MS PGothic"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ヒラギノ角ゴ Pro W3" charset="-128"/>
                <a:cs typeface="ヒラギノ角ゴ Pro W3" charset="-128"/>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ヒラギノ角ゴ Pro W3" charset="-128"/>
                <a:cs typeface="ヒラギノ角ゴ Pro W3"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S PGothic" pitchFamily="34" charset="-128"/>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base" latinLnBrk="0" hangingPunct="1">
              <a:lnSpc>
                <a:spcPct val="100000"/>
              </a:lnSpc>
              <a:spcBef>
                <a:spcPts val="0"/>
              </a:spcBef>
              <a:spcAft>
                <a:spcPct val="0"/>
              </a:spcAft>
              <a:buClrTx/>
              <a:buSzTx/>
              <a:buFont typeface="Arial" charset="0"/>
              <a:buNone/>
              <a:tabLst/>
              <a:defRPr/>
            </a:pPr>
            <a:r>
              <a:rPr kumimoji="0" lang="fi-FI" sz="1600" b="0" i="1" u="none" strike="noStrike" kern="1200" cap="none" spc="0" normalizeH="0" baseline="0" noProof="0" dirty="0">
                <a:ln>
                  <a:noFill/>
                </a:ln>
                <a:solidFill>
                  <a:sysClr val="window" lastClr="FFFFFF"/>
                </a:solidFill>
                <a:effectLst/>
                <a:uLnTx/>
                <a:uFillTx/>
                <a:latin typeface="Georgia"/>
                <a:ea typeface="ＭＳ Ｐゴシック" charset="0"/>
              </a:rPr>
              <a:t>Digital Media Centre 2021</a:t>
            </a:r>
          </a:p>
        </p:txBody>
      </p:sp>
    </p:spTree>
    <p:extLst>
      <p:ext uri="{BB962C8B-B14F-4D97-AF65-F5344CB8AC3E}">
        <p14:creationId xmlns:p14="http://schemas.microsoft.com/office/powerpoint/2010/main" val="2940527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026FB-0828-274D-9F93-C47A94B55600}"/>
              </a:ext>
            </a:extLst>
          </p:cNvPr>
          <p:cNvSpPr>
            <a:spLocks noGrp="1"/>
          </p:cNvSpPr>
          <p:nvPr>
            <p:ph type="ctrTitle"/>
          </p:nvPr>
        </p:nvSpPr>
        <p:spPr/>
        <p:txBody>
          <a:bodyPr/>
          <a:lstStyle/>
          <a:p>
            <a:endParaRPr lang="fi-FI"/>
          </a:p>
        </p:txBody>
      </p:sp>
      <p:sp>
        <p:nvSpPr>
          <p:cNvPr id="3" name="Content Placeholder 2">
            <a:extLst>
              <a:ext uri="{FF2B5EF4-FFF2-40B4-BE49-F238E27FC236}">
                <a16:creationId xmlns:a16="http://schemas.microsoft.com/office/drawing/2014/main" id="{F779A5D5-60A6-CA47-A421-25E5362152F7}"/>
              </a:ext>
            </a:extLst>
          </p:cNvPr>
          <p:cNvSpPr>
            <a:spLocks noGrp="1"/>
          </p:cNvSpPr>
          <p:nvPr>
            <p:ph sz="quarter" idx="14"/>
          </p:nvPr>
        </p:nvSpPr>
        <p:spPr/>
        <p:txBody>
          <a:bodyPr/>
          <a:lstStyle/>
          <a:p>
            <a:endParaRPr lang="fi-FI"/>
          </a:p>
        </p:txBody>
      </p:sp>
      <p:sp>
        <p:nvSpPr>
          <p:cNvPr id="4" name="Date Placeholder 3">
            <a:extLst>
              <a:ext uri="{FF2B5EF4-FFF2-40B4-BE49-F238E27FC236}">
                <a16:creationId xmlns:a16="http://schemas.microsoft.com/office/drawing/2014/main" id="{AC9660A5-CE09-3A4E-AB93-5B4AE7CE5E8F}"/>
              </a:ext>
            </a:extLst>
          </p:cNvPr>
          <p:cNvSpPr>
            <a:spLocks noGrp="1"/>
          </p:cNvSpPr>
          <p:nvPr>
            <p:ph type="dt" sz="half" idx="15"/>
          </p:nvPr>
        </p:nvSpPr>
        <p:spPr>
          <a:xfrm>
            <a:off x="4940300" y="4583908"/>
            <a:ext cx="3619500" cy="139304"/>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6D910DB-C0F0-1A41-AB6F-AB5EC7730884}" type="datetime1">
              <a:rPr lang="fi-FI" smtClean="0">
                <a:solidFill>
                  <a:prstClr val="black">
                    <a:tint val="75000"/>
                  </a:prstClr>
                </a:solidFill>
              </a:rPr>
              <a:pPr marL="0" marR="0" lvl="0" indent="0" algn="r" defTabSz="457200" rtl="0" eaLnBrk="1" fontAlgn="auto" latinLnBrk="0" hangingPunct="1">
                <a:lnSpc>
                  <a:spcPct val="100000"/>
                </a:lnSpc>
                <a:spcBef>
                  <a:spcPts val="0"/>
                </a:spcBef>
                <a:spcAft>
                  <a:spcPts val="0"/>
                </a:spcAft>
                <a:buClrTx/>
                <a:buSzTx/>
                <a:buFontTx/>
                <a:buNone/>
                <a:tabLst/>
                <a:defRPr/>
              </a:pPr>
              <a:t>21.9.2020</a:t>
            </a:fld>
            <a:endParaRPr kumimoji="0" lang="fi-FI" sz="9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837E118E-3563-D44D-B63F-CF2C6168059D}"/>
              </a:ext>
            </a:extLst>
          </p:cNvPr>
          <p:cNvSpPr>
            <a:spLocks noGrp="1"/>
          </p:cNvSpPr>
          <p:nvPr>
            <p:ph type="sldNum" sz="quarter" idx="17"/>
          </p:nvPr>
        </p:nvSpPr>
        <p:spPr>
          <a:xfrm>
            <a:off x="4940300" y="4724086"/>
            <a:ext cx="3619500" cy="121445"/>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3342AF8-94BF-6340-B60E-A8C5E9F87F01}" type="slidenum">
              <a:rPr lang="fi-FI" smtClean="0">
                <a:solidFill>
                  <a:prstClr val="black">
                    <a:tint val="75000"/>
                  </a:prstClr>
                </a:solidFill>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fi-FI" sz="9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6" name="Picture 5">
            <a:extLst>
              <a:ext uri="{FF2B5EF4-FFF2-40B4-BE49-F238E27FC236}">
                <a16:creationId xmlns:a16="http://schemas.microsoft.com/office/drawing/2014/main" id="{60A8B7EA-70DA-4141-8730-15D609E9EF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66955"/>
            <a:ext cx="9144000" cy="6477411"/>
          </a:xfrm>
          <a:prstGeom prst="rect">
            <a:avLst/>
          </a:prstGeom>
        </p:spPr>
      </p:pic>
      <p:pic>
        <p:nvPicPr>
          <p:cNvPr id="9" name="Picture 8">
            <a:extLst>
              <a:ext uri="{FF2B5EF4-FFF2-40B4-BE49-F238E27FC236}">
                <a16:creationId xmlns:a16="http://schemas.microsoft.com/office/drawing/2014/main" id="{09617FE6-E92E-D445-BC6F-A4742A791C1D}"/>
              </a:ext>
            </a:extLst>
          </p:cNvPr>
          <p:cNvPicPr>
            <a:picLocks noChangeAspect="1"/>
          </p:cNvPicPr>
          <p:nvPr/>
        </p:nvPicPr>
        <p:blipFill>
          <a:blip r:embed="rId3"/>
          <a:stretch>
            <a:fillRect/>
          </a:stretch>
        </p:blipFill>
        <p:spPr>
          <a:xfrm>
            <a:off x="269022" y="3421858"/>
            <a:ext cx="8356600" cy="2324100"/>
          </a:xfrm>
          <a:prstGeom prst="rect">
            <a:avLst/>
          </a:prstGeom>
        </p:spPr>
      </p:pic>
    </p:spTree>
    <p:extLst>
      <p:ext uri="{BB962C8B-B14F-4D97-AF65-F5344CB8AC3E}">
        <p14:creationId xmlns:p14="http://schemas.microsoft.com/office/powerpoint/2010/main" val="2180746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41383" y="0"/>
            <a:ext cx="4902617" cy="5143500"/>
          </a:xfrm>
          <a:prstGeom prst="rect">
            <a:avLst/>
          </a:prstGeom>
        </p:spPr>
      </p:pic>
      <p:sp>
        <p:nvSpPr>
          <p:cNvPr id="8" name="Rectangle 7"/>
          <p:cNvSpPr/>
          <p:nvPr/>
        </p:nvSpPr>
        <p:spPr>
          <a:xfrm>
            <a:off x="4574055" y="747617"/>
            <a:ext cx="1246958" cy="1197083"/>
          </a:xfrm>
          <a:prstGeom prst="rect">
            <a:avLst/>
          </a:prstGeom>
          <a:solidFill>
            <a:srgbClr val="EF36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11536" rtl="0" eaLnBrk="1" fontAlgn="base" latinLnBrk="0" hangingPunct="1">
              <a:lnSpc>
                <a:spcPct val="100000"/>
              </a:lnSpc>
              <a:spcBef>
                <a:spcPct val="0"/>
              </a:spcBef>
              <a:spcAft>
                <a:spcPts val="0"/>
              </a:spcAft>
              <a:buClrTx/>
              <a:buSzTx/>
              <a:buFontTx/>
              <a:buNone/>
              <a:tabLst/>
              <a:defRPr/>
            </a:pPr>
            <a:r>
              <a:rPr kumimoji="0" lang="fi-FI" sz="1418" b="1" i="0" u="none" strike="noStrike" kern="1200" cap="none" spc="0" normalizeH="0" baseline="0" noProof="0" dirty="0">
                <a:ln>
                  <a:noFill/>
                </a:ln>
                <a:solidFill>
                  <a:prstClr val="white"/>
                </a:solidFill>
                <a:effectLst/>
                <a:uLnTx/>
                <a:uFillTx/>
                <a:latin typeface="Arial"/>
                <a:ea typeface="ＭＳ 明朝"/>
                <a:cs typeface="Times New Roman"/>
              </a:rPr>
              <a:t>Aalto Ice </a:t>
            </a:r>
            <a:r>
              <a:rPr kumimoji="0" lang="fi-FI" sz="1418" b="1" i="0" u="none" strike="noStrike" kern="1200" cap="none" spc="0" normalizeH="0" baseline="0" noProof="0" dirty="0" err="1">
                <a:ln>
                  <a:noFill/>
                </a:ln>
                <a:solidFill>
                  <a:prstClr val="white"/>
                </a:solidFill>
                <a:effectLst/>
                <a:uLnTx/>
                <a:uFillTx/>
                <a:latin typeface="Arial"/>
                <a:ea typeface="ＭＳ 明朝"/>
                <a:cs typeface="Times New Roman"/>
              </a:rPr>
              <a:t>Tank</a:t>
            </a:r>
            <a:endParaRPr kumimoji="0" lang="en-US" sz="1418" b="1" i="0" u="none" strike="noStrike" kern="1200" cap="none" spc="0" normalizeH="0" baseline="0" noProof="0" dirty="0">
              <a:ln>
                <a:noFill/>
              </a:ln>
              <a:solidFill>
                <a:prstClr val="white"/>
              </a:solidFill>
              <a:effectLst/>
              <a:uLnTx/>
              <a:uFillTx/>
              <a:latin typeface="Arial"/>
              <a:ea typeface="ＭＳ 明朝"/>
              <a:cs typeface="Times New Roman"/>
            </a:endParaRPr>
          </a:p>
        </p:txBody>
      </p:sp>
      <p:sp>
        <p:nvSpPr>
          <p:cNvPr id="11" name="Rectangle 10"/>
          <p:cNvSpPr/>
          <p:nvPr/>
        </p:nvSpPr>
        <p:spPr>
          <a:xfrm>
            <a:off x="7217607" y="2005127"/>
            <a:ext cx="1246958" cy="1197083"/>
          </a:xfrm>
          <a:prstGeom prst="rect">
            <a:avLst/>
          </a:prstGeom>
          <a:solidFill>
            <a:srgbClr val="EF36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11536" rtl="0" eaLnBrk="1" fontAlgn="base" latinLnBrk="0" hangingPunct="1">
              <a:lnSpc>
                <a:spcPct val="100000"/>
              </a:lnSpc>
              <a:spcBef>
                <a:spcPct val="0"/>
              </a:spcBef>
              <a:spcAft>
                <a:spcPts val="0"/>
              </a:spcAft>
              <a:buClrTx/>
              <a:buSzTx/>
              <a:buFontTx/>
              <a:buNone/>
              <a:tabLst/>
              <a:defRPr/>
            </a:pPr>
            <a:r>
              <a:rPr kumimoji="0" lang="fi-FI" sz="1418" b="1" i="0" u="none" strike="noStrike" kern="1200" cap="none" spc="0" normalizeH="0" baseline="0" noProof="0" dirty="0">
                <a:ln>
                  <a:noFill/>
                </a:ln>
                <a:solidFill>
                  <a:prstClr val="white"/>
                </a:solidFill>
                <a:effectLst/>
                <a:uLnTx/>
                <a:uFillTx/>
                <a:latin typeface="Arial"/>
                <a:ea typeface="ＭＳ 明朝"/>
                <a:cs typeface="Times New Roman"/>
              </a:rPr>
              <a:t>Metsähovi Radio </a:t>
            </a:r>
            <a:r>
              <a:rPr kumimoji="0" lang="fi-FI" sz="1300" b="1" i="0" u="none" strike="noStrike" kern="1200" cap="none" spc="0" normalizeH="0" baseline="0" noProof="0" dirty="0" err="1">
                <a:ln>
                  <a:noFill/>
                </a:ln>
                <a:solidFill>
                  <a:prstClr val="white"/>
                </a:solidFill>
                <a:effectLst/>
                <a:uLnTx/>
                <a:uFillTx/>
                <a:latin typeface="Arial"/>
                <a:ea typeface="ＭＳ 明朝"/>
                <a:cs typeface="Times New Roman"/>
              </a:rPr>
              <a:t>Observatory</a:t>
            </a:r>
            <a:endParaRPr kumimoji="0" lang="fi-FI" sz="1300" b="1" i="0" u="none" strike="noStrike" kern="1200" cap="none" spc="0" normalizeH="0" baseline="0" noProof="0" dirty="0">
              <a:ln>
                <a:noFill/>
              </a:ln>
              <a:solidFill>
                <a:prstClr val="white"/>
              </a:solidFill>
              <a:effectLst/>
              <a:uLnTx/>
              <a:uFillTx/>
              <a:latin typeface="Arial"/>
              <a:ea typeface="ＭＳ 明朝"/>
              <a:cs typeface="Times New Roman"/>
            </a:endParaRPr>
          </a:p>
        </p:txBody>
      </p:sp>
      <p:sp>
        <p:nvSpPr>
          <p:cNvPr id="12" name="Rectangle 11"/>
          <p:cNvSpPr/>
          <p:nvPr/>
        </p:nvSpPr>
        <p:spPr>
          <a:xfrm>
            <a:off x="7217607" y="747617"/>
            <a:ext cx="1246958" cy="1197083"/>
          </a:xfrm>
          <a:prstGeom prst="rect">
            <a:avLst/>
          </a:prstGeom>
          <a:solidFill>
            <a:srgbClr val="EF36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11536" rtl="0" eaLnBrk="1" fontAlgn="base" latinLnBrk="0" hangingPunct="1">
              <a:lnSpc>
                <a:spcPct val="100000"/>
              </a:lnSpc>
              <a:spcBef>
                <a:spcPct val="0"/>
              </a:spcBef>
              <a:spcAft>
                <a:spcPts val="0"/>
              </a:spcAft>
              <a:buClrTx/>
              <a:buSzTx/>
              <a:buFontTx/>
              <a:buNone/>
              <a:tabLst/>
              <a:defRPr/>
            </a:pPr>
            <a:r>
              <a:rPr kumimoji="0" lang="fi-FI" sz="1418" b="1" i="0" u="none" strike="noStrike" kern="1200" cap="none" spc="0" normalizeH="0" baseline="0" noProof="0" dirty="0">
                <a:ln>
                  <a:noFill/>
                </a:ln>
                <a:solidFill>
                  <a:prstClr val="white"/>
                </a:solidFill>
                <a:effectLst/>
                <a:uLnTx/>
                <a:uFillTx/>
                <a:latin typeface="Arial"/>
                <a:ea typeface="ＭＳ 明朝"/>
                <a:cs typeface="Times New Roman"/>
              </a:rPr>
              <a:t>Aalto </a:t>
            </a:r>
            <a:r>
              <a:rPr kumimoji="0" lang="fi-FI" sz="1418" b="1" i="0" u="none" strike="noStrike" kern="1200" cap="none" spc="0" normalizeH="0" baseline="0" noProof="0" dirty="0" err="1">
                <a:ln>
                  <a:noFill/>
                </a:ln>
                <a:solidFill>
                  <a:prstClr val="white"/>
                </a:solidFill>
                <a:effectLst/>
                <a:uLnTx/>
                <a:uFillTx/>
                <a:latin typeface="Arial"/>
                <a:ea typeface="ＭＳ 明朝"/>
                <a:cs typeface="Times New Roman"/>
              </a:rPr>
              <a:t>Bioproduct</a:t>
            </a:r>
            <a:r>
              <a:rPr kumimoji="0" lang="fi-FI" sz="1418" b="1" i="0" u="none" strike="noStrike" kern="1200" cap="none" spc="0" normalizeH="0" baseline="0" noProof="0" dirty="0">
                <a:ln>
                  <a:noFill/>
                </a:ln>
                <a:solidFill>
                  <a:prstClr val="white"/>
                </a:solidFill>
                <a:effectLst/>
                <a:uLnTx/>
                <a:uFillTx/>
                <a:latin typeface="Arial"/>
                <a:ea typeface="ＭＳ 明朝"/>
                <a:cs typeface="Times New Roman"/>
              </a:rPr>
              <a:t> Centre</a:t>
            </a:r>
          </a:p>
        </p:txBody>
      </p:sp>
      <p:sp>
        <p:nvSpPr>
          <p:cNvPr id="14" name="Rectangle 13"/>
          <p:cNvSpPr/>
          <p:nvPr/>
        </p:nvSpPr>
        <p:spPr>
          <a:xfrm>
            <a:off x="5895831" y="2005127"/>
            <a:ext cx="1246958" cy="1197083"/>
          </a:xfrm>
          <a:prstGeom prst="rect">
            <a:avLst/>
          </a:prstGeom>
          <a:solidFill>
            <a:srgbClr val="EF36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11536" rtl="0" eaLnBrk="1" fontAlgn="base" latinLnBrk="0" hangingPunct="1">
              <a:lnSpc>
                <a:spcPct val="100000"/>
              </a:lnSpc>
              <a:spcBef>
                <a:spcPct val="0"/>
              </a:spcBef>
              <a:spcAft>
                <a:spcPts val="0"/>
              </a:spcAft>
              <a:buClrTx/>
              <a:buSzTx/>
              <a:buFontTx/>
              <a:buNone/>
              <a:tabLst/>
              <a:defRPr/>
            </a:pPr>
            <a:r>
              <a:rPr kumimoji="0" lang="fi-FI" sz="1418" b="1" i="0" u="none" strike="noStrike" kern="1200" cap="none" spc="0" normalizeH="0" baseline="0" noProof="0" dirty="0">
                <a:ln>
                  <a:noFill/>
                </a:ln>
                <a:solidFill>
                  <a:prstClr val="white"/>
                </a:solidFill>
                <a:effectLst/>
                <a:uLnTx/>
                <a:uFillTx/>
                <a:latin typeface="Arial"/>
                <a:ea typeface="ＭＳ 明朝"/>
                <a:cs typeface="Times New Roman"/>
              </a:rPr>
              <a:t>Science-IT</a:t>
            </a:r>
          </a:p>
        </p:txBody>
      </p:sp>
      <p:sp>
        <p:nvSpPr>
          <p:cNvPr id="15" name="Rectangle 14"/>
          <p:cNvSpPr/>
          <p:nvPr/>
        </p:nvSpPr>
        <p:spPr>
          <a:xfrm>
            <a:off x="5895831" y="747617"/>
            <a:ext cx="1246958" cy="1197083"/>
          </a:xfrm>
          <a:prstGeom prst="rect">
            <a:avLst/>
          </a:prstGeom>
          <a:solidFill>
            <a:srgbClr val="EF36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11536" rtl="0" eaLnBrk="1" fontAlgn="base" latinLnBrk="0" hangingPunct="1">
              <a:lnSpc>
                <a:spcPct val="100000"/>
              </a:lnSpc>
              <a:spcBef>
                <a:spcPct val="0"/>
              </a:spcBef>
              <a:spcAft>
                <a:spcPts val="0"/>
              </a:spcAft>
              <a:buClrTx/>
              <a:buSzTx/>
              <a:buFontTx/>
              <a:buNone/>
              <a:tabLst/>
              <a:defRPr/>
            </a:pPr>
            <a:r>
              <a:rPr kumimoji="0" lang="fi-FI" sz="1305" b="1" i="0" u="none" strike="noStrike" kern="1200" cap="none" spc="0" normalizeH="0" baseline="0" noProof="0" dirty="0" err="1">
                <a:ln>
                  <a:noFill/>
                </a:ln>
                <a:solidFill>
                  <a:prstClr val="white"/>
                </a:solidFill>
                <a:effectLst/>
                <a:uLnTx/>
                <a:uFillTx/>
                <a:latin typeface="Arial"/>
                <a:ea typeface="ＭＳ 明朝"/>
                <a:cs typeface="Times New Roman"/>
              </a:rPr>
              <a:t>Otanano</a:t>
            </a:r>
            <a:endParaRPr kumimoji="0" lang="fi-FI" sz="1305" b="1" i="0" u="none" strike="noStrike" kern="1200" cap="none" spc="0" normalizeH="0" baseline="0" noProof="0" dirty="0">
              <a:ln>
                <a:noFill/>
              </a:ln>
              <a:solidFill>
                <a:prstClr val="white"/>
              </a:solidFill>
              <a:effectLst/>
              <a:uLnTx/>
              <a:uFillTx/>
              <a:latin typeface="Arial"/>
              <a:ea typeface="ＭＳ 明朝"/>
              <a:cs typeface="Times New Roman"/>
            </a:endParaRPr>
          </a:p>
        </p:txBody>
      </p:sp>
      <p:sp>
        <p:nvSpPr>
          <p:cNvPr id="16" name="Rectangle 15"/>
          <p:cNvSpPr/>
          <p:nvPr/>
        </p:nvSpPr>
        <p:spPr>
          <a:xfrm>
            <a:off x="4574055" y="3252089"/>
            <a:ext cx="1246958" cy="1197083"/>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11536" rtl="0" eaLnBrk="1" fontAlgn="base" latinLnBrk="0" hangingPunct="1">
              <a:lnSpc>
                <a:spcPct val="100000"/>
              </a:lnSpc>
              <a:spcBef>
                <a:spcPct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Arial"/>
                <a:ea typeface="ＭＳ 明朝"/>
                <a:cs typeface="Times New Roman"/>
              </a:rPr>
              <a:t>Aalto </a:t>
            </a:r>
            <a:r>
              <a:rPr kumimoji="0" lang="fi-FI" sz="1200" b="1" i="0" u="none" strike="noStrike" kern="1200" cap="none" spc="0" normalizeH="0" baseline="0" noProof="0" dirty="0" err="1">
                <a:ln>
                  <a:noFill/>
                </a:ln>
                <a:solidFill>
                  <a:prstClr val="black"/>
                </a:solidFill>
                <a:effectLst/>
                <a:uLnTx/>
                <a:uFillTx/>
                <a:latin typeface="Arial"/>
                <a:ea typeface="ＭＳ 明朝"/>
                <a:cs typeface="Times New Roman"/>
              </a:rPr>
              <a:t>Studios</a:t>
            </a:r>
            <a:endParaRPr kumimoji="0" lang="en-US" sz="1200" b="1" i="0" u="none" strike="noStrike" kern="1200" cap="none" spc="0" normalizeH="0" baseline="0" noProof="0" dirty="0">
              <a:ln>
                <a:noFill/>
              </a:ln>
              <a:solidFill>
                <a:prstClr val="black"/>
              </a:solidFill>
              <a:effectLst/>
              <a:uLnTx/>
              <a:uFillTx/>
              <a:latin typeface="Arial"/>
              <a:ea typeface="ＭＳ 明朝"/>
              <a:cs typeface="Times New Roman"/>
            </a:endParaRPr>
          </a:p>
        </p:txBody>
      </p:sp>
      <p:sp>
        <p:nvSpPr>
          <p:cNvPr id="17" name="Rectangle 16"/>
          <p:cNvSpPr/>
          <p:nvPr/>
        </p:nvSpPr>
        <p:spPr>
          <a:xfrm>
            <a:off x="4574055" y="2005127"/>
            <a:ext cx="1246958" cy="1197083"/>
          </a:xfrm>
          <a:prstGeom prst="rect">
            <a:avLst/>
          </a:prstGeom>
          <a:solidFill>
            <a:srgbClr val="EF36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11536" rtl="0" eaLnBrk="1" fontAlgn="base" latinLnBrk="0" hangingPunct="1">
              <a:lnSpc>
                <a:spcPct val="100000"/>
              </a:lnSpc>
              <a:spcBef>
                <a:spcPct val="0"/>
              </a:spcBef>
              <a:spcAft>
                <a:spcPts val="0"/>
              </a:spcAft>
              <a:buClrTx/>
              <a:buSzTx/>
              <a:buFontTx/>
              <a:buNone/>
              <a:tabLst/>
              <a:defRPr/>
            </a:pPr>
            <a:r>
              <a:rPr kumimoji="0" lang="fi-FI" sz="1418" b="1" i="0" u="none" strike="noStrike" kern="1200" cap="none" spc="0" normalizeH="0" baseline="0" noProof="0" dirty="0">
                <a:ln>
                  <a:noFill/>
                </a:ln>
                <a:solidFill>
                  <a:prstClr val="white"/>
                </a:solidFill>
                <a:effectLst/>
                <a:uLnTx/>
                <a:uFillTx/>
                <a:latin typeface="Arial"/>
                <a:ea typeface="ＭＳ 明朝"/>
                <a:cs typeface="Times New Roman"/>
              </a:rPr>
              <a:t>Aalto </a:t>
            </a:r>
            <a:r>
              <a:rPr kumimoji="0" lang="fi-FI" sz="1215" b="1" i="0" u="none" strike="noStrike" kern="1200" cap="none" spc="0" normalizeH="0" baseline="0" noProof="0" dirty="0" err="1">
                <a:ln>
                  <a:noFill/>
                </a:ln>
                <a:solidFill>
                  <a:prstClr val="white"/>
                </a:solidFill>
                <a:effectLst/>
                <a:uLnTx/>
                <a:uFillTx/>
                <a:latin typeface="Arial"/>
                <a:ea typeface="ＭＳ 明朝"/>
                <a:cs typeface="Times New Roman"/>
              </a:rPr>
              <a:t>Neuroimaging</a:t>
            </a:r>
            <a:endParaRPr kumimoji="0" lang="fi-FI" sz="1305" b="1" i="0" u="none" strike="noStrike" kern="1200" cap="none" spc="0" normalizeH="0" baseline="0" noProof="0" dirty="0">
              <a:ln>
                <a:noFill/>
              </a:ln>
              <a:solidFill>
                <a:prstClr val="white"/>
              </a:solidFill>
              <a:effectLst/>
              <a:uLnTx/>
              <a:uFillTx/>
              <a:latin typeface="Arial"/>
              <a:ea typeface="ＭＳ 明朝"/>
              <a:cs typeface="Times New Roman"/>
            </a:endParaRPr>
          </a:p>
        </p:txBody>
      </p:sp>
      <p:sp>
        <p:nvSpPr>
          <p:cNvPr id="18" name="Rectangle 17"/>
          <p:cNvSpPr/>
          <p:nvPr/>
        </p:nvSpPr>
        <p:spPr>
          <a:xfrm>
            <a:off x="5912258" y="3258932"/>
            <a:ext cx="1246958" cy="119708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11536" rtl="0" eaLnBrk="1" fontAlgn="base" latinLnBrk="0" hangingPunct="1">
              <a:lnSpc>
                <a:spcPct val="100000"/>
              </a:lnSpc>
              <a:spcBef>
                <a:spcPct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Arial"/>
                <a:ea typeface="ＭＳ 明朝"/>
                <a:cs typeface="Times New Roman"/>
              </a:rPr>
              <a:t>Aalto I3 Industry and Innovation </a:t>
            </a:r>
            <a:r>
              <a:rPr kumimoji="0" lang="fi-FI" sz="1200" b="1" i="0" u="none" strike="noStrike" kern="1200" cap="none" spc="0" normalizeH="0" baseline="0" noProof="0" dirty="0" err="1">
                <a:ln>
                  <a:noFill/>
                </a:ln>
                <a:solidFill>
                  <a:prstClr val="black"/>
                </a:solidFill>
                <a:effectLst/>
                <a:uLnTx/>
                <a:uFillTx/>
                <a:latin typeface="Arial"/>
                <a:ea typeface="ＭＳ 明朝"/>
                <a:cs typeface="Times New Roman"/>
              </a:rPr>
              <a:t>Infrastructure</a:t>
            </a:r>
            <a:endParaRPr kumimoji="0" lang="en-US" sz="1200" b="1" i="0" u="none" strike="noStrike" kern="1200" cap="none" spc="0" normalizeH="0" baseline="0" noProof="0" dirty="0">
              <a:ln>
                <a:noFill/>
              </a:ln>
              <a:solidFill>
                <a:prstClr val="black"/>
              </a:solidFill>
              <a:effectLst/>
              <a:uLnTx/>
              <a:uFillTx/>
              <a:latin typeface="Arial"/>
              <a:ea typeface="ＭＳ 明朝"/>
              <a:cs typeface="Times New Roman"/>
            </a:endParaRPr>
          </a:p>
        </p:txBody>
      </p:sp>
      <p:sp>
        <p:nvSpPr>
          <p:cNvPr id="19" name="Rectangle 18"/>
          <p:cNvSpPr/>
          <p:nvPr/>
        </p:nvSpPr>
        <p:spPr>
          <a:xfrm>
            <a:off x="7223848" y="3258932"/>
            <a:ext cx="1246958" cy="119708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11536" rtl="0" eaLnBrk="1" fontAlgn="base" latinLnBrk="0" hangingPunct="1">
              <a:lnSpc>
                <a:spcPct val="100000"/>
              </a:lnSpc>
              <a:spcBef>
                <a:spcPct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Arial"/>
                <a:ea typeface="ＭＳ 明朝"/>
                <a:cs typeface="Times New Roman"/>
              </a:rPr>
              <a:t>RAMI </a:t>
            </a:r>
            <a:r>
              <a:rPr kumimoji="0" lang="fi-FI" sz="1200" b="1" i="0" u="none" strike="noStrike" kern="1200" cap="none" spc="0" normalizeH="0" baseline="0" noProof="0" dirty="0" err="1">
                <a:ln>
                  <a:noFill/>
                </a:ln>
                <a:solidFill>
                  <a:prstClr val="black"/>
                </a:solidFill>
                <a:effectLst/>
                <a:uLnTx/>
                <a:uFillTx/>
                <a:latin typeface="Arial"/>
                <a:ea typeface="ＭＳ 明朝"/>
                <a:cs typeface="Times New Roman"/>
              </a:rPr>
              <a:t>RawMatters</a:t>
            </a:r>
            <a:r>
              <a:rPr kumimoji="0" lang="fi-FI" sz="1200" b="1" i="0" u="none" strike="noStrike" kern="1200" cap="none" spc="0" normalizeH="0" baseline="0" noProof="0" dirty="0">
                <a:ln>
                  <a:noFill/>
                </a:ln>
                <a:solidFill>
                  <a:prstClr val="black"/>
                </a:solidFill>
                <a:effectLst/>
                <a:uLnTx/>
                <a:uFillTx/>
                <a:latin typeface="Arial"/>
                <a:ea typeface="ＭＳ 明朝"/>
                <a:cs typeface="Times New Roman"/>
              </a:rPr>
              <a:t> </a:t>
            </a:r>
            <a:r>
              <a:rPr kumimoji="0" lang="fi-FI" sz="1200" b="1" i="0" u="none" strike="noStrike" kern="1200" cap="none" spc="0" normalizeH="0" baseline="0" noProof="0" dirty="0" err="1">
                <a:ln>
                  <a:noFill/>
                </a:ln>
                <a:solidFill>
                  <a:prstClr val="black"/>
                </a:solidFill>
                <a:effectLst/>
                <a:uLnTx/>
                <a:uFillTx/>
                <a:latin typeface="Arial"/>
                <a:ea typeface="ＭＳ 明朝"/>
                <a:cs typeface="Times New Roman"/>
              </a:rPr>
              <a:t>Infrastructure</a:t>
            </a:r>
            <a:endParaRPr kumimoji="0" lang="en-US" sz="1200" b="1" i="0" u="none" strike="noStrike" kern="1200" cap="none" spc="0" normalizeH="0" baseline="0" noProof="0" dirty="0">
              <a:ln>
                <a:noFill/>
              </a:ln>
              <a:solidFill>
                <a:prstClr val="black"/>
              </a:solidFill>
              <a:effectLst/>
              <a:uLnTx/>
              <a:uFillTx/>
              <a:latin typeface="Arial"/>
              <a:ea typeface="ＭＳ 明朝"/>
              <a:cs typeface="Times New Roman"/>
            </a:endParaRPr>
          </a:p>
        </p:txBody>
      </p:sp>
      <p:sp>
        <p:nvSpPr>
          <p:cNvPr id="20" name="Rectangle 19"/>
          <p:cNvSpPr/>
          <p:nvPr/>
        </p:nvSpPr>
        <p:spPr>
          <a:xfrm rot="5400000">
            <a:off x="7488746" y="1800744"/>
            <a:ext cx="2454595" cy="348345"/>
          </a:xfrm>
          <a:prstGeom prst="rect">
            <a:avLst/>
          </a:prstGeom>
          <a:solidFill>
            <a:srgbClr val="EF36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11536" rtl="0" eaLnBrk="1" fontAlgn="base" latinLnBrk="0" hangingPunct="1">
              <a:lnSpc>
                <a:spcPct val="100000"/>
              </a:lnSpc>
              <a:spcBef>
                <a:spcPct val="0"/>
              </a:spcBef>
              <a:spcAft>
                <a:spcPts val="0"/>
              </a:spcAft>
              <a:buClrTx/>
              <a:buSzTx/>
              <a:buFontTx/>
              <a:buNone/>
              <a:tabLst/>
              <a:defRPr/>
            </a:pPr>
            <a:r>
              <a:rPr kumimoji="0" lang="fi-FI" sz="1305" b="1" i="0" u="none" strike="noStrike" kern="1200" cap="none" spc="0" normalizeH="0" baseline="0" noProof="0" dirty="0">
                <a:ln>
                  <a:noFill/>
                </a:ln>
                <a:solidFill>
                  <a:prstClr val="white"/>
                </a:solidFill>
                <a:effectLst/>
                <a:uLnTx/>
                <a:uFillTx/>
                <a:latin typeface="Arial"/>
                <a:ea typeface="ＭＳ 明朝"/>
                <a:cs typeface="Times New Roman"/>
              </a:rPr>
              <a:t>OPERATIVE</a:t>
            </a:r>
            <a:endParaRPr kumimoji="0" lang="en-US" sz="1305" b="1" i="0" u="none" strike="noStrike" kern="1200" cap="none" spc="0" normalizeH="0" baseline="0" noProof="0" dirty="0">
              <a:ln>
                <a:noFill/>
              </a:ln>
              <a:solidFill>
                <a:prstClr val="white"/>
              </a:solidFill>
              <a:effectLst/>
              <a:uLnTx/>
              <a:uFillTx/>
              <a:latin typeface="Arial"/>
              <a:ea typeface="ＭＳ 明朝"/>
              <a:cs typeface="Times New Roman"/>
            </a:endParaRPr>
          </a:p>
        </p:txBody>
      </p:sp>
      <p:sp>
        <p:nvSpPr>
          <p:cNvPr id="21" name="Rectangle 20"/>
          <p:cNvSpPr/>
          <p:nvPr/>
        </p:nvSpPr>
        <p:spPr>
          <a:xfrm rot="5400000">
            <a:off x="8121847" y="3683304"/>
            <a:ext cx="1197080" cy="34834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11536" rtl="0" eaLnBrk="1" fontAlgn="base" latinLnBrk="0" hangingPunct="1">
              <a:lnSpc>
                <a:spcPct val="100000"/>
              </a:lnSpc>
              <a:spcBef>
                <a:spcPct val="0"/>
              </a:spcBef>
              <a:spcAft>
                <a:spcPts val="0"/>
              </a:spcAft>
              <a:buClrTx/>
              <a:buSzTx/>
              <a:buFontTx/>
              <a:buNone/>
              <a:tabLst/>
              <a:defRPr/>
            </a:pPr>
            <a:r>
              <a:rPr kumimoji="0" lang="fi-FI" sz="1305" b="1" i="0" u="none" strike="noStrike" kern="1200" cap="none" spc="0" normalizeH="0" baseline="0" noProof="0" dirty="0">
                <a:ln>
                  <a:noFill/>
                </a:ln>
                <a:solidFill>
                  <a:prstClr val="black"/>
                </a:solidFill>
                <a:effectLst/>
                <a:uLnTx/>
                <a:uFillTx/>
                <a:latin typeface="Arial"/>
                <a:ea typeface="ＭＳ 明朝"/>
                <a:cs typeface="Times New Roman"/>
              </a:rPr>
              <a:t>PLANNED</a:t>
            </a:r>
            <a:endParaRPr kumimoji="0" lang="en-US" sz="1305" b="1" i="0" u="none" strike="noStrike" kern="1200" cap="none" spc="0" normalizeH="0" baseline="0" noProof="0" dirty="0">
              <a:ln>
                <a:noFill/>
              </a:ln>
              <a:solidFill>
                <a:prstClr val="black"/>
              </a:solidFill>
              <a:effectLst/>
              <a:uLnTx/>
              <a:uFillTx/>
              <a:latin typeface="Arial"/>
              <a:ea typeface="ＭＳ 明朝"/>
              <a:cs typeface="Times New Roman"/>
            </a:endParaRPr>
          </a:p>
        </p:txBody>
      </p:sp>
      <p:sp>
        <p:nvSpPr>
          <p:cNvPr id="23" name="Title 1"/>
          <p:cNvSpPr>
            <a:spLocks noGrp="1"/>
          </p:cNvSpPr>
          <p:nvPr>
            <p:ph type="ctrTitle"/>
          </p:nvPr>
        </p:nvSpPr>
        <p:spPr>
          <a:xfrm>
            <a:off x="378354" y="280332"/>
            <a:ext cx="7558900" cy="976887"/>
          </a:xfrm>
        </p:spPr>
        <p:txBody>
          <a:bodyPr/>
          <a:lstStyle/>
          <a:p>
            <a:r>
              <a:rPr lang="en-US" sz="4200" dirty="0">
                <a:solidFill>
                  <a:schemeClr val="tx1"/>
                </a:solidFill>
              </a:rPr>
              <a:t>Research </a:t>
            </a:r>
            <a:br>
              <a:rPr lang="en-US" sz="4200" dirty="0">
                <a:solidFill>
                  <a:schemeClr val="tx1"/>
                </a:solidFill>
              </a:rPr>
            </a:br>
            <a:r>
              <a:rPr lang="en-US" sz="4200" dirty="0">
                <a:solidFill>
                  <a:srgbClr val="EF363B"/>
                </a:solidFill>
                <a:cs typeface="Georgia"/>
              </a:rPr>
              <a:t>infrastructure</a:t>
            </a:r>
            <a:endParaRPr lang="en-US" sz="4200" dirty="0">
              <a:solidFill>
                <a:srgbClr val="EF363B"/>
              </a:solidFill>
            </a:endParaRPr>
          </a:p>
        </p:txBody>
      </p:sp>
      <p:pic>
        <p:nvPicPr>
          <p:cNvPr id="22" name="Picture 2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9534" y="4470783"/>
            <a:ext cx="1909524" cy="855107"/>
          </a:xfrm>
          <a:prstGeom prst="rect">
            <a:avLst/>
          </a:prstGeom>
        </p:spPr>
      </p:pic>
      <p:sp>
        <p:nvSpPr>
          <p:cNvPr id="24" name="Shape 261"/>
          <p:cNvSpPr txBox="1"/>
          <p:nvPr/>
        </p:nvSpPr>
        <p:spPr>
          <a:xfrm>
            <a:off x="448293" y="1384093"/>
            <a:ext cx="3539306" cy="2566399"/>
          </a:xfrm>
          <a:prstGeom prst="rect">
            <a:avLst/>
          </a:prstGeom>
          <a:noFill/>
          <a:ln>
            <a:noFill/>
          </a:ln>
        </p:spPr>
        <p:txBody>
          <a:bodyPr lIns="0" tIns="0" rIns="0" bIns="0" anchor="t" anchorCtr="0">
            <a:noAutofit/>
          </a:bodyPr>
          <a:lstStyle/>
          <a:p>
            <a:pPr marL="342900" marR="0" lvl="0" indent="-342900" algn="l" defTabSz="812831" rtl="0" eaLnBrk="1" fontAlgn="auto" latinLnBrk="0" hangingPunct="0">
              <a:lnSpc>
                <a:spcPct val="100000"/>
              </a:lnSpc>
              <a:spcBef>
                <a:spcPts val="1200"/>
              </a:spcBef>
              <a:spcAft>
                <a:spcPts val="0"/>
              </a:spcAft>
              <a:buClrTx/>
              <a:buSzPct val="100000"/>
              <a:buFont typeface="Arial" charset="0"/>
              <a:buChar char="•"/>
              <a:tabLst/>
              <a:defRPr sz="2300" b="1">
                <a:solidFill>
                  <a:srgbClr val="FFFFFF"/>
                </a:solidFill>
              </a:defRPr>
            </a:pPr>
            <a:r>
              <a:rPr kumimoji="0" lang="en-US" sz="2000" b="1" i="0" u="none" strike="noStrike" kern="0" cap="none" spc="0" normalizeH="0" baseline="0" noProof="0" dirty="0">
                <a:ln>
                  <a:noFill/>
                </a:ln>
                <a:solidFill>
                  <a:prstClr val="black">
                    <a:lumMod val="95000"/>
                    <a:lumOff val="5000"/>
                  </a:prstClr>
                </a:solidFill>
                <a:effectLst/>
                <a:uLnTx/>
                <a:uFillTx/>
                <a:latin typeface="Arial"/>
                <a:ea typeface="+mn-ea"/>
                <a:cs typeface="Arial"/>
                <a:sym typeface="Arial"/>
              </a:rPr>
              <a:t>Long-term (5-7 years) funding commitment </a:t>
            </a:r>
          </a:p>
          <a:p>
            <a:pPr marL="342900" marR="0" lvl="0" indent="-342900" algn="l" defTabSz="812831" rtl="0" eaLnBrk="1" fontAlgn="auto" latinLnBrk="0" hangingPunct="0">
              <a:lnSpc>
                <a:spcPct val="100000"/>
              </a:lnSpc>
              <a:spcBef>
                <a:spcPts val="1200"/>
              </a:spcBef>
              <a:spcAft>
                <a:spcPts val="0"/>
              </a:spcAft>
              <a:buClrTx/>
              <a:buSzPct val="100000"/>
              <a:buFont typeface="Arial" charset="0"/>
              <a:buChar char="•"/>
              <a:tabLst/>
              <a:defRPr sz="2300" b="1">
                <a:solidFill>
                  <a:srgbClr val="FFFFFF"/>
                </a:solidFill>
              </a:defRPr>
            </a:pPr>
            <a:r>
              <a:rPr kumimoji="0" lang="en-US" sz="2000" b="1" i="0" u="none" strike="noStrike" kern="0" cap="none" spc="0" normalizeH="0" baseline="0" noProof="0" dirty="0">
                <a:ln>
                  <a:noFill/>
                </a:ln>
                <a:solidFill>
                  <a:prstClr val="black">
                    <a:lumMod val="95000"/>
                    <a:lumOff val="5000"/>
                  </a:prstClr>
                </a:solidFill>
                <a:effectLst/>
                <a:uLnTx/>
                <a:uFillTx/>
                <a:latin typeface="Arial"/>
                <a:ea typeface="+mn-ea"/>
                <a:cs typeface="Arial"/>
                <a:sym typeface="Arial"/>
              </a:rPr>
              <a:t>Regular assessment using infrastructure-specific indicators</a:t>
            </a:r>
          </a:p>
          <a:p>
            <a:pPr marL="342900" marR="0" lvl="0" indent="-342900" algn="l" defTabSz="812831" rtl="0" eaLnBrk="1" fontAlgn="auto" latinLnBrk="0" hangingPunct="0">
              <a:lnSpc>
                <a:spcPct val="100000"/>
              </a:lnSpc>
              <a:spcBef>
                <a:spcPts val="1200"/>
              </a:spcBef>
              <a:spcAft>
                <a:spcPts val="0"/>
              </a:spcAft>
              <a:buClrTx/>
              <a:buSzPct val="100000"/>
              <a:buFont typeface="Arial" charset="0"/>
              <a:buChar char="•"/>
              <a:tabLst/>
              <a:defRPr sz="2400" b="1">
                <a:solidFill>
                  <a:srgbClr val="FFFFFF"/>
                </a:solidFill>
              </a:defRPr>
            </a:pPr>
            <a:r>
              <a:rPr kumimoji="0" lang="en-US" sz="2000" b="1" i="0" u="none" strike="noStrike" kern="0" cap="none" spc="0" normalizeH="0" baseline="0" noProof="0" dirty="0">
                <a:ln>
                  <a:noFill/>
                </a:ln>
                <a:solidFill>
                  <a:prstClr val="black">
                    <a:lumMod val="95000"/>
                    <a:lumOff val="5000"/>
                  </a:prstClr>
                </a:solidFill>
                <a:effectLst/>
                <a:uLnTx/>
                <a:uFillTx/>
                <a:latin typeface="Arial"/>
                <a:ea typeface="+mn-ea"/>
                <a:cs typeface="Arial"/>
                <a:sym typeface="Arial"/>
              </a:rPr>
              <a:t>Continue to increase the level of investments to 4-6% of budget</a:t>
            </a:r>
          </a:p>
        </p:txBody>
      </p:sp>
      <p:pic>
        <p:nvPicPr>
          <p:cNvPr id="25" name="Picture 2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4112" y="4457439"/>
            <a:ext cx="1887017" cy="845028"/>
          </a:xfrm>
          <a:prstGeom prst="rect">
            <a:avLst/>
          </a:prstGeom>
        </p:spPr>
      </p:pic>
    </p:spTree>
    <p:extLst>
      <p:ext uri="{BB962C8B-B14F-4D97-AF65-F5344CB8AC3E}">
        <p14:creationId xmlns:p14="http://schemas.microsoft.com/office/powerpoint/2010/main" val="1879080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7_blank">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10.xml><?xml version="1.0" encoding="utf-8"?>
<a:theme xmlns:a="http://schemas.openxmlformats.org/drawingml/2006/main" name="5_AALTO_EN">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11.xml><?xml version="1.0" encoding="utf-8"?>
<a:theme xmlns:a="http://schemas.openxmlformats.org/drawingml/2006/main" name="1_Työhyvinvointi 170513">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12.xml><?xml version="1.0" encoding="utf-8"?>
<a:theme xmlns:a="http://schemas.openxmlformats.org/drawingml/2006/main" name="12_AALTO_EN">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13.xml><?xml version="1.0" encoding="utf-8"?>
<a:theme xmlns:a="http://schemas.openxmlformats.org/drawingml/2006/main" name="6_AALTO_EN">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14.xml><?xml version="1.0" encoding="utf-8"?>
<a:theme xmlns:a="http://schemas.openxmlformats.org/drawingml/2006/main" name="9_blank">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15.xml><?xml version="1.0" encoding="utf-8"?>
<a:theme xmlns:a="http://schemas.openxmlformats.org/drawingml/2006/main" name="7_Aalto_University_2013">
  <a:themeElements>
    <a:clrScheme name="Aalto 2013: Tuned">
      <a:dk1>
        <a:sysClr val="windowText" lastClr="000000"/>
      </a:dk1>
      <a:lt1>
        <a:sysClr val="window" lastClr="FFFFFF"/>
      </a:lt1>
      <a:dk2>
        <a:srgbClr val="005EB8"/>
      </a:dk2>
      <a:lt2>
        <a:srgbClr val="8C857B"/>
      </a:lt2>
      <a:accent1>
        <a:srgbClr val="FFCD00"/>
      </a:accent1>
      <a:accent2>
        <a:srgbClr val="00965E"/>
      </a:accent2>
      <a:accent3>
        <a:srgbClr val="005EB8"/>
      </a:accent3>
      <a:accent4>
        <a:srgbClr val="7D55C7"/>
      </a:accent4>
      <a:accent5>
        <a:srgbClr val="EF3340"/>
      </a:accent5>
      <a:accent6>
        <a:srgbClr val="FF671F"/>
      </a:accent6>
      <a:hlink>
        <a:srgbClr val="000000"/>
      </a:hlink>
      <a:folHlink>
        <a:srgbClr val="8C85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16.xml><?xml version="1.0" encoding="utf-8"?>
<a:theme xmlns:a="http://schemas.openxmlformats.org/drawingml/2006/main" name="2_Työhyvinvointi 170513">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17.xml><?xml version="1.0" encoding="utf-8"?>
<a:theme xmlns:a="http://schemas.openxmlformats.org/drawingml/2006/main" name="1_AALTO_FI">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3" id="{6D32AF40-3D2D-41F9-A29D-FD094D788296}" vid="{5E902124-47C2-40CF-8377-D0377EEBF5A6}"/>
    </a:ext>
  </a:extLst>
</a:theme>
</file>

<file path=ppt/theme/theme18.xml><?xml version="1.0" encoding="utf-8"?>
<a:theme xmlns:a="http://schemas.openxmlformats.org/drawingml/2006/main" name="5_AALTO_FI">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3" id="{6D32AF40-3D2D-41F9-A29D-FD094D788296}" vid="{5E902124-47C2-40CF-8377-D0377EEBF5A6}"/>
    </a:ext>
  </a:extLst>
</a:theme>
</file>

<file path=ppt/theme/theme19.xml><?xml version="1.0" encoding="utf-8"?>
<a:theme xmlns:a="http://schemas.openxmlformats.org/drawingml/2006/main" name="3_AALTO_FI">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3" id="{6D32AF40-3D2D-41F9-A29D-FD094D788296}" vid="{5E902124-47C2-40CF-8377-D0377EEBF5A6}"/>
    </a:ext>
  </a:extLst>
</a:theme>
</file>

<file path=ppt/theme/theme2.xml><?xml version="1.0" encoding="utf-8"?>
<a:theme xmlns:a="http://schemas.openxmlformats.org/drawingml/2006/main" name="11_AALTO_EN">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20.xml><?xml version="1.0" encoding="utf-8"?>
<a:theme xmlns:a="http://schemas.openxmlformats.org/drawingml/2006/main" name="4_AALTO_FI">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3" id="{6D32AF40-3D2D-41F9-A29D-FD094D788296}" vid="{5E902124-47C2-40CF-8377-D0377EEBF5A6}"/>
    </a:ext>
  </a:extLst>
</a:theme>
</file>

<file path=ppt/theme/theme21.xml><?xml version="1.0" encoding="utf-8"?>
<a:theme xmlns:a="http://schemas.openxmlformats.org/drawingml/2006/main" name="2_AALTO_FI">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3" id="{6D32AF40-3D2D-41F9-A29D-FD094D788296}" vid="{5E902124-47C2-40CF-8377-D0377EEBF5A6}"/>
    </a:ext>
  </a:extLst>
</a:theme>
</file>

<file path=ppt/theme/theme22.xml><?xml version="1.0" encoding="utf-8"?>
<a:theme xmlns:a="http://schemas.openxmlformats.org/drawingml/2006/main" name="12_Aalto University">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23.xml><?xml version="1.0" encoding="utf-8"?>
<a:theme xmlns:a="http://schemas.openxmlformats.org/drawingml/2006/main" name="6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24.xml><?xml version="1.0" encoding="utf-8"?>
<a:theme xmlns:a="http://schemas.openxmlformats.org/drawingml/2006/main" name="8_Aalto_University_2013">
  <a:themeElements>
    <a:clrScheme name="Aalto 2013: Tuned">
      <a:dk1>
        <a:sysClr val="windowText" lastClr="000000"/>
      </a:dk1>
      <a:lt1>
        <a:sysClr val="window" lastClr="FFFFFF"/>
      </a:lt1>
      <a:dk2>
        <a:srgbClr val="005EB8"/>
      </a:dk2>
      <a:lt2>
        <a:srgbClr val="8C857B"/>
      </a:lt2>
      <a:accent1>
        <a:srgbClr val="FFCD00"/>
      </a:accent1>
      <a:accent2>
        <a:srgbClr val="00965E"/>
      </a:accent2>
      <a:accent3>
        <a:srgbClr val="005EB8"/>
      </a:accent3>
      <a:accent4>
        <a:srgbClr val="7D55C7"/>
      </a:accent4>
      <a:accent5>
        <a:srgbClr val="EF3340"/>
      </a:accent5>
      <a:accent6>
        <a:srgbClr val="FF671F"/>
      </a:accent6>
      <a:hlink>
        <a:srgbClr val="000000"/>
      </a:hlink>
      <a:folHlink>
        <a:srgbClr val="8C85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25.xml><?xml version="1.0" encoding="utf-8"?>
<a:theme xmlns:a="http://schemas.openxmlformats.org/drawingml/2006/main" name="4_Työhyvinvointi 170513">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26.xml><?xml version="1.0" encoding="utf-8"?>
<a:theme xmlns:a="http://schemas.openxmlformats.org/drawingml/2006/main" name="5_Työhyvinvointi 170513">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3" id="{6D32AF40-3D2D-41F9-A29D-FD094D788296}" vid="{5E902124-47C2-40CF-8377-D0377EEBF5A6}"/>
    </a:ext>
  </a:extLst>
</a:theme>
</file>

<file path=ppt/theme/theme29.xml><?xml version="1.0" encoding="utf-8"?>
<a:theme xmlns:a="http://schemas.openxmlformats.org/drawingml/2006/main" name="1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3.xml><?xml version="1.0" encoding="utf-8"?>
<a:theme xmlns:a="http://schemas.openxmlformats.org/drawingml/2006/main" name="4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30.xml><?xml version="1.0" encoding="utf-8"?>
<a:theme xmlns:a="http://schemas.openxmlformats.org/drawingml/2006/main" name="AALTO_FI">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3" id="{6D32AF40-3D2D-41F9-A29D-FD094D788296}" vid="{5E902124-47C2-40CF-8377-D0377EEBF5A6}"/>
    </a:ext>
  </a:extLst>
</a:theme>
</file>

<file path=ppt/theme/theme31.xml><?xml version="1.0" encoding="utf-8"?>
<a:theme xmlns:a="http://schemas.openxmlformats.org/drawingml/2006/main" name="7_AALTO_EN">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32.xml><?xml version="1.0" encoding="utf-8"?>
<a:theme xmlns:a="http://schemas.openxmlformats.org/drawingml/2006/main" name="8_AALTO_EN">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33.xml><?xml version="1.0" encoding="utf-8"?>
<a:theme xmlns:a="http://schemas.openxmlformats.org/drawingml/2006/main" name="23_AALTO_EN">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34.xml><?xml version="1.0" encoding="utf-8"?>
<a:theme xmlns:a="http://schemas.openxmlformats.org/drawingml/2006/main" name="11_blank">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35.xml><?xml version="1.0" encoding="utf-8"?>
<a:theme xmlns:a="http://schemas.openxmlformats.org/drawingml/2006/main" name="30_AALTO_EN">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36.xml><?xml version="1.0" encoding="utf-8"?>
<a:theme xmlns:a="http://schemas.openxmlformats.org/drawingml/2006/main" name="26_AALTO_EN">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37.xml><?xml version="1.0" encoding="utf-8"?>
<a:theme xmlns:a="http://schemas.openxmlformats.org/drawingml/2006/main" name="8_Office-teema">
  <a:themeElements>
    <a:clrScheme name="ACRE">
      <a:dk1>
        <a:sysClr val="windowText" lastClr="000000"/>
      </a:dk1>
      <a:lt1>
        <a:sysClr val="window" lastClr="FFFFFF"/>
      </a:lt1>
      <a:dk2>
        <a:srgbClr val="00AF43"/>
      </a:dk2>
      <a:lt2>
        <a:srgbClr val="EEECE1"/>
      </a:lt2>
      <a:accent1>
        <a:srgbClr val="00AF43"/>
      </a:accent1>
      <a:accent2>
        <a:srgbClr val="007935"/>
      </a:accent2>
      <a:accent3>
        <a:srgbClr val="FFA300"/>
      </a:accent3>
      <a:accent4>
        <a:srgbClr val="7429B1"/>
      </a:accent4>
      <a:accent5>
        <a:srgbClr val="ED2F37"/>
      </a:accent5>
      <a:accent6>
        <a:srgbClr val="C2BDBA"/>
      </a:accent6>
      <a:hlink>
        <a:srgbClr val="0000FF"/>
      </a:hlink>
      <a:folHlink>
        <a:srgbClr val="800080"/>
      </a:folHlink>
    </a:clrScheme>
    <a:fontScheme name="Office, klassinen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28_AALTO_EN">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39.xml><?xml version="1.0" encoding="utf-8"?>
<a:theme xmlns:a="http://schemas.openxmlformats.org/drawingml/2006/main" name="17_AALTO_EN">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4.xml><?xml version="1.0" encoding="utf-8"?>
<a:theme xmlns:a="http://schemas.openxmlformats.org/drawingml/2006/main" name="22_AALTO_EN">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40.xml><?xml version="1.0" encoding="utf-8"?>
<a:theme xmlns:a="http://schemas.openxmlformats.org/drawingml/2006/main" name="18_AALTO_EN">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41.xml><?xml version="1.0" encoding="utf-8"?>
<a:theme xmlns:a="http://schemas.openxmlformats.org/drawingml/2006/main" name="3_AALTO_EN">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42.xml><?xml version="1.0" encoding="utf-8"?>
<a:theme xmlns:a="http://schemas.openxmlformats.org/drawingml/2006/main" name="15_blank">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43.xml><?xml version="1.0" encoding="utf-8"?>
<a:theme xmlns:a="http://schemas.openxmlformats.org/drawingml/2006/main" name="2_AALTO_EN">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44.xml><?xml version="1.0" encoding="utf-8"?>
<a:theme xmlns:a="http://schemas.openxmlformats.org/drawingml/2006/main" name="3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45.xml><?xml version="1.0" encoding="utf-8"?>
<a:theme xmlns:a="http://schemas.openxmlformats.org/drawingml/2006/main" name="33_AALTO_EN">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46.xml><?xml version="1.0" encoding="utf-8"?>
<a:theme xmlns:a="http://schemas.openxmlformats.org/drawingml/2006/main" name="34_AALTO_EN">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47.xml><?xml version="1.0" encoding="utf-8"?>
<a:theme xmlns:a="http://schemas.openxmlformats.org/drawingml/2006/main" name="35_AALTO_EN">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48.xml><?xml version="1.0" encoding="utf-8"?>
<a:theme xmlns:a="http://schemas.openxmlformats.org/drawingml/2006/main" name="9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49.xml><?xml version="1.0" encoding="utf-8"?>
<a:theme xmlns:a="http://schemas.openxmlformats.org/drawingml/2006/main" name="1_Aalto_University_2013">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5.xml><?xml version="1.0" encoding="utf-8"?>
<a:theme xmlns:a="http://schemas.openxmlformats.org/drawingml/2006/main" name="Työhyvinvointi 170513">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50.xml><?xml version="1.0" encoding="utf-8"?>
<a:theme xmlns:a="http://schemas.openxmlformats.org/drawingml/2006/main" name="2_Aalto_University_2013">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51.xml><?xml version="1.0" encoding="utf-8"?>
<a:theme xmlns:a="http://schemas.openxmlformats.org/drawingml/2006/main" name="9_Työhyvinvointi 170513">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5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10_Office Theme">
  <a:themeElements>
    <a:clrScheme name="Canatu New">
      <a:dk1>
        <a:sysClr val="windowText" lastClr="000000"/>
      </a:dk1>
      <a:lt1>
        <a:sysClr val="window" lastClr="FFFFFF"/>
      </a:lt1>
      <a:dk2>
        <a:srgbClr val="686868"/>
      </a:dk2>
      <a:lt2>
        <a:srgbClr val="FFFFFF"/>
      </a:lt2>
      <a:accent1>
        <a:srgbClr val="C2C2C2"/>
      </a:accent1>
      <a:accent2>
        <a:srgbClr val="FF0000"/>
      </a:accent2>
      <a:accent3>
        <a:srgbClr val="00B050"/>
      </a:accent3>
      <a:accent4>
        <a:srgbClr val="0070C0"/>
      </a:accent4>
      <a:accent5>
        <a:srgbClr val="FFFF00"/>
      </a:accent5>
      <a:accent6>
        <a:srgbClr val="CA6828"/>
      </a:accent6>
      <a:hlink>
        <a:srgbClr val="0070C0"/>
      </a:hlink>
      <a:folHlink>
        <a:srgbClr val="FF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smtClean="0">
            <a:latin typeface="Arial"/>
          </a:defRPr>
        </a:defPPr>
      </a:lstStyle>
    </a:txDef>
  </a:objectDefaults>
  <a:extraClrSchemeLst/>
</a:theme>
</file>

<file path=ppt/theme/theme54.xml><?xml version="1.0" encoding="utf-8"?>
<a:theme xmlns:a="http://schemas.openxmlformats.org/drawingml/2006/main" name="10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3" id="{6D32AF40-3D2D-41F9-A29D-FD094D788296}" vid="{5E902124-47C2-40CF-8377-D0377EEBF5A6}"/>
    </a:ext>
  </a:extLst>
</a:theme>
</file>

<file path=ppt/theme/theme55.xml><?xml version="1.0" encoding="utf-8"?>
<a:theme xmlns:a="http://schemas.openxmlformats.org/drawingml/2006/main" name="11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56.xml><?xml version="1.0" encoding="utf-8"?>
<a:theme xmlns:a="http://schemas.openxmlformats.org/drawingml/2006/main" name="17_blank">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5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Franklin Gothic No. 2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3_Office-teema">
  <a:themeElements>
    <a:clrScheme name="ACRE">
      <a:dk1>
        <a:sysClr val="windowText" lastClr="000000"/>
      </a:dk1>
      <a:lt1>
        <a:sysClr val="window" lastClr="FFFFFF"/>
      </a:lt1>
      <a:dk2>
        <a:srgbClr val="00AF43"/>
      </a:dk2>
      <a:lt2>
        <a:srgbClr val="EEECE1"/>
      </a:lt2>
      <a:accent1>
        <a:srgbClr val="00AF43"/>
      </a:accent1>
      <a:accent2>
        <a:srgbClr val="007935"/>
      </a:accent2>
      <a:accent3>
        <a:srgbClr val="FFA300"/>
      </a:accent3>
      <a:accent4>
        <a:srgbClr val="7429B1"/>
      </a:accent4>
      <a:accent5>
        <a:srgbClr val="ED2F37"/>
      </a:accent5>
      <a:accent6>
        <a:srgbClr val="C2BDBA"/>
      </a:accent6>
      <a:hlink>
        <a:srgbClr val="0000FF"/>
      </a:hlink>
      <a:folHlink>
        <a:srgbClr val="800080"/>
      </a:folHlink>
    </a:clrScheme>
    <a:fontScheme name="Office, klassinen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9.xml><?xml version="1.0" encoding="utf-8"?>
<a:theme xmlns:a="http://schemas.openxmlformats.org/drawingml/2006/main" name="6_AALTO_FI">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3" id="{6D32AF40-3D2D-41F9-A29D-FD094D788296}" vid="{5E902124-47C2-40CF-8377-D0377EEBF5A6}"/>
    </a:ext>
  </a:extLst>
</a:theme>
</file>

<file path=ppt/theme/theme6.xml><?xml version="1.0" encoding="utf-8"?>
<a:theme xmlns:a="http://schemas.openxmlformats.org/drawingml/2006/main" name="6_Aalto_University_2013">
  <a:themeElements>
    <a:clrScheme name="Aalto 2013: Tuned">
      <a:dk1>
        <a:sysClr val="windowText" lastClr="000000"/>
      </a:dk1>
      <a:lt1>
        <a:sysClr val="window" lastClr="FFFFFF"/>
      </a:lt1>
      <a:dk2>
        <a:srgbClr val="005EB8"/>
      </a:dk2>
      <a:lt2>
        <a:srgbClr val="8C857B"/>
      </a:lt2>
      <a:accent1>
        <a:srgbClr val="FFCD00"/>
      </a:accent1>
      <a:accent2>
        <a:srgbClr val="00965E"/>
      </a:accent2>
      <a:accent3>
        <a:srgbClr val="005EB8"/>
      </a:accent3>
      <a:accent4>
        <a:srgbClr val="7D55C7"/>
      </a:accent4>
      <a:accent5>
        <a:srgbClr val="EF3340"/>
      </a:accent5>
      <a:accent6>
        <a:srgbClr val="FF671F"/>
      </a:accent6>
      <a:hlink>
        <a:srgbClr val="000000"/>
      </a:hlink>
      <a:folHlink>
        <a:srgbClr val="8C85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60.xml><?xml version="1.0" encoding="utf-8"?>
<a:theme xmlns:a="http://schemas.openxmlformats.org/drawingml/2006/main" name="7_AALTO_FI">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3" id="{6D32AF40-3D2D-41F9-A29D-FD094D788296}" vid="{5E902124-47C2-40CF-8377-D0377EEBF5A6}"/>
    </a:ext>
  </a:extLst>
</a:theme>
</file>

<file path=ppt/theme/theme61.xml><?xml version="1.0" encoding="utf-8"?>
<a:theme xmlns:a="http://schemas.openxmlformats.org/drawingml/2006/main" name="10_Työhyvinvointi 170513">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62.xml><?xml version="1.0" encoding="utf-8"?>
<a:theme xmlns:a="http://schemas.openxmlformats.org/drawingml/2006/main" name="13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3" id="{6D32AF40-3D2D-41F9-A29D-FD094D788296}" vid="{5E902124-47C2-40CF-8377-D0377EEBF5A6}"/>
    </a:ext>
  </a:extLst>
</a:theme>
</file>

<file path=ppt/theme/theme63.xml><?xml version="1.0" encoding="utf-8"?>
<a:theme xmlns:a="http://schemas.openxmlformats.org/drawingml/2006/main" name="2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64.xml><?xml version="1.0" encoding="utf-8"?>
<a:theme xmlns:a="http://schemas.openxmlformats.org/drawingml/2006/main" name="8_blank">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65.xml><?xml version="1.0" encoding="utf-8"?>
<a:theme xmlns:a="http://schemas.openxmlformats.org/drawingml/2006/main" name="3_Työhyvinvointi 170513">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66.xml><?xml version="1.0" encoding="utf-8"?>
<a:theme xmlns:a="http://schemas.openxmlformats.org/drawingml/2006/main" name="1_Office-teema">
  <a:themeElements>
    <a:clrScheme name="ACRE">
      <a:dk1>
        <a:sysClr val="windowText" lastClr="000000"/>
      </a:dk1>
      <a:lt1>
        <a:sysClr val="window" lastClr="FFFFFF"/>
      </a:lt1>
      <a:dk2>
        <a:srgbClr val="00AF43"/>
      </a:dk2>
      <a:lt2>
        <a:srgbClr val="EEECE1"/>
      </a:lt2>
      <a:accent1>
        <a:srgbClr val="00AF43"/>
      </a:accent1>
      <a:accent2>
        <a:srgbClr val="007935"/>
      </a:accent2>
      <a:accent3>
        <a:srgbClr val="FFA300"/>
      </a:accent3>
      <a:accent4>
        <a:srgbClr val="7429B1"/>
      </a:accent4>
      <a:accent5>
        <a:srgbClr val="ED2F37"/>
      </a:accent5>
      <a:accent6>
        <a:srgbClr val="C2BDBA"/>
      </a:accent6>
      <a:hlink>
        <a:srgbClr val="0000FF"/>
      </a:hlink>
      <a:folHlink>
        <a:srgbClr val="800080"/>
      </a:folHlink>
    </a:clrScheme>
    <a:fontScheme name="Office, klassinen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7.xml><?xml version="1.0" encoding="utf-8"?>
<a:theme xmlns:a="http://schemas.openxmlformats.org/drawingml/2006/main" name="7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68.xml><?xml version="1.0" encoding="utf-8"?>
<a:theme xmlns:a="http://schemas.openxmlformats.org/drawingml/2006/main" name="AALTO_EN">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69.xml><?xml version="1.0" encoding="utf-8"?>
<a:theme xmlns:a="http://schemas.openxmlformats.org/drawingml/2006/main" name="8_AALTO_FI">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3" id="{6D32AF40-3D2D-41F9-A29D-FD094D788296}" vid="{5E902124-47C2-40CF-8377-D0377EEBF5A6}"/>
    </a:ext>
  </a:extLst>
</a:theme>
</file>

<file path=ppt/theme/theme7.xml><?xml version="1.0" encoding="utf-8"?>
<a:theme xmlns:a="http://schemas.openxmlformats.org/drawingml/2006/main" name="5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70.xml><?xml version="1.0" encoding="utf-8"?>
<a:theme xmlns:a="http://schemas.openxmlformats.org/drawingml/2006/main" name="9_AALTO_EN">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71.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Aalto_University_2013">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9.xml><?xml version="1.0" encoding="utf-8"?>
<a:theme xmlns:a="http://schemas.openxmlformats.org/drawingml/2006/main" name="6_blank">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11471</TotalTime>
  <Words>4083</Words>
  <Application>Microsoft Macintosh PowerPoint</Application>
  <PresentationFormat>Bildspel på skärmen (16:9)</PresentationFormat>
  <Paragraphs>762</Paragraphs>
  <Slides>87</Slides>
  <Notes>21</Notes>
  <HiddenSlides>27</HiddenSlides>
  <MMClips>0</MMClips>
  <ScaleCrop>false</ScaleCrop>
  <HeadingPairs>
    <vt:vector size="8" baseType="variant">
      <vt:variant>
        <vt:lpstr>Använt teckensnitt</vt:lpstr>
      </vt:variant>
      <vt:variant>
        <vt:i4>27</vt:i4>
      </vt:variant>
      <vt:variant>
        <vt:lpstr>Tema</vt:lpstr>
      </vt:variant>
      <vt:variant>
        <vt:i4>71</vt:i4>
      </vt:variant>
      <vt:variant>
        <vt:lpstr>Serverprogram för OLE-inbäddning</vt:lpstr>
      </vt:variant>
      <vt:variant>
        <vt:i4>1</vt:i4>
      </vt:variant>
      <vt:variant>
        <vt:lpstr>Bildrubriker</vt:lpstr>
      </vt:variant>
      <vt:variant>
        <vt:i4>87</vt:i4>
      </vt:variant>
    </vt:vector>
  </HeadingPairs>
  <TitlesOfParts>
    <vt:vector size="186" baseType="lpstr">
      <vt:lpstr>Arial</vt:lpstr>
      <vt:lpstr>Arial</vt:lpstr>
      <vt:lpstr>Avenir Book</vt:lpstr>
      <vt:lpstr>Calibri</vt:lpstr>
      <vt:lpstr>Courier New</vt:lpstr>
      <vt:lpstr>Franklin Gothic Demi</vt:lpstr>
      <vt:lpstr>Franklin Gothic Medium</vt:lpstr>
      <vt:lpstr>Franklin Gothic Medium Normaali</vt:lpstr>
      <vt:lpstr>Franklin Gothic No. 2 Roman</vt:lpstr>
      <vt:lpstr>Garamond</vt:lpstr>
      <vt:lpstr>Georgia</vt:lpstr>
      <vt:lpstr>Georgia-BoldItalic</vt:lpstr>
      <vt:lpstr>Gill Sans Light</vt:lpstr>
      <vt:lpstr>Helvetica</vt:lpstr>
      <vt:lpstr>Helvetica Neue</vt:lpstr>
      <vt:lpstr>Helvetica Neue Light</vt:lpstr>
      <vt:lpstr>Helvetica Neue Medium</vt:lpstr>
      <vt:lpstr>Helvetica Normaali</vt:lpstr>
      <vt:lpstr>Helvetica Ohut</vt:lpstr>
      <vt:lpstr>Lucida Grande</vt:lpstr>
      <vt:lpstr>Nimbus Sans</vt:lpstr>
      <vt:lpstr>Palatino Linotype</vt:lpstr>
      <vt:lpstr>Source Sans Pro</vt:lpstr>
      <vt:lpstr>Source Sans Pro Semibold</vt:lpstr>
      <vt:lpstr>Symbol</vt:lpstr>
      <vt:lpstr>Times New Roman</vt:lpstr>
      <vt:lpstr>Wingdings</vt:lpstr>
      <vt:lpstr>7_blank</vt:lpstr>
      <vt:lpstr>11_AALTO_EN</vt:lpstr>
      <vt:lpstr>4_Aalto University</vt:lpstr>
      <vt:lpstr>22_AALTO_EN</vt:lpstr>
      <vt:lpstr>Työhyvinvointi 170513</vt:lpstr>
      <vt:lpstr>6_Aalto_University_2013</vt:lpstr>
      <vt:lpstr>5_Aalto University</vt:lpstr>
      <vt:lpstr>Aalto_University_2013</vt:lpstr>
      <vt:lpstr>6_blank</vt:lpstr>
      <vt:lpstr>5_AALTO_EN</vt:lpstr>
      <vt:lpstr>1_Työhyvinvointi 170513</vt:lpstr>
      <vt:lpstr>12_AALTO_EN</vt:lpstr>
      <vt:lpstr>6_AALTO_EN</vt:lpstr>
      <vt:lpstr>9_blank</vt:lpstr>
      <vt:lpstr>7_Aalto_University_2013</vt:lpstr>
      <vt:lpstr>2_Työhyvinvointi 170513</vt:lpstr>
      <vt:lpstr>1_AALTO_FI</vt:lpstr>
      <vt:lpstr>5_AALTO_FI</vt:lpstr>
      <vt:lpstr>3_AALTO_FI</vt:lpstr>
      <vt:lpstr>4_AALTO_FI</vt:lpstr>
      <vt:lpstr>2_AALTO_FI</vt:lpstr>
      <vt:lpstr>12_Aalto University</vt:lpstr>
      <vt:lpstr>6_Aalto University</vt:lpstr>
      <vt:lpstr>8_Aalto_University_2013</vt:lpstr>
      <vt:lpstr>4_Työhyvinvointi 170513</vt:lpstr>
      <vt:lpstr>5_Työhyvinvointi 170513</vt:lpstr>
      <vt:lpstr>Office Theme</vt:lpstr>
      <vt:lpstr>Aalto University</vt:lpstr>
      <vt:lpstr>1_Aalto University</vt:lpstr>
      <vt:lpstr>AALTO_FI</vt:lpstr>
      <vt:lpstr>7_AALTO_EN</vt:lpstr>
      <vt:lpstr>8_AALTO_EN</vt:lpstr>
      <vt:lpstr>23_AALTO_EN</vt:lpstr>
      <vt:lpstr>11_blank</vt:lpstr>
      <vt:lpstr>30_AALTO_EN</vt:lpstr>
      <vt:lpstr>26_AALTO_EN</vt:lpstr>
      <vt:lpstr>8_Office-teema</vt:lpstr>
      <vt:lpstr>28_AALTO_EN</vt:lpstr>
      <vt:lpstr>17_AALTO_EN</vt:lpstr>
      <vt:lpstr>18_AALTO_EN</vt:lpstr>
      <vt:lpstr>3_AALTO_EN</vt:lpstr>
      <vt:lpstr>15_blank</vt:lpstr>
      <vt:lpstr>2_AALTO_EN</vt:lpstr>
      <vt:lpstr>3_Aalto University</vt:lpstr>
      <vt:lpstr>33_AALTO_EN</vt:lpstr>
      <vt:lpstr>34_AALTO_EN</vt:lpstr>
      <vt:lpstr>35_AALTO_EN</vt:lpstr>
      <vt:lpstr>9_Aalto University</vt:lpstr>
      <vt:lpstr>1_Aalto_University_2013</vt:lpstr>
      <vt:lpstr>2_Aalto_University_2013</vt:lpstr>
      <vt:lpstr>9_Työhyvinvointi 170513</vt:lpstr>
      <vt:lpstr>2_Office Theme</vt:lpstr>
      <vt:lpstr>10_Office Theme</vt:lpstr>
      <vt:lpstr>10_Aalto University</vt:lpstr>
      <vt:lpstr>11_Aalto University</vt:lpstr>
      <vt:lpstr>17_blank</vt:lpstr>
      <vt:lpstr>Blank Presentation</vt:lpstr>
      <vt:lpstr>3_Office-teema</vt:lpstr>
      <vt:lpstr>6_AALTO_FI</vt:lpstr>
      <vt:lpstr>7_AALTO_FI</vt:lpstr>
      <vt:lpstr>10_Työhyvinvointi 170513</vt:lpstr>
      <vt:lpstr>13_Aalto University</vt:lpstr>
      <vt:lpstr>2_Aalto University</vt:lpstr>
      <vt:lpstr>8_blank</vt:lpstr>
      <vt:lpstr>3_Työhyvinvointi 170513</vt:lpstr>
      <vt:lpstr>1_Office-teema</vt:lpstr>
      <vt:lpstr>7_Aalto University</vt:lpstr>
      <vt:lpstr>AALTO_EN</vt:lpstr>
      <vt:lpstr>8_AALTO_FI</vt:lpstr>
      <vt:lpstr>9_AALTO_EN</vt:lpstr>
      <vt:lpstr>White</vt:lpstr>
      <vt:lpstr>think-cell Slide</vt:lpstr>
      <vt:lpstr>PowerPoint-presentation</vt:lpstr>
      <vt:lpstr>Research performance</vt:lpstr>
      <vt:lpstr>Key figures</vt:lpstr>
      <vt:lpstr>Success in rankings</vt:lpstr>
      <vt:lpstr>University strategy</vt:lpstr>
      <vt:lpstr>Innovation through collaboration</vt:lpstr>
      <vt:lpstr>PowerPoint-presentation</vt:lpstr>
      <vt:lpstr>PowerPoint-presentation</vt:lpstr>
      <vt:lpstr>Research  infrastructure</vt:lpstr>
      <vt:lpstr>Added value through multidisciplinary approach </vt:lpstr>
      <vt:lpstr>PowerPoint-presentation</vt:lpstr>
      <vt:lpstr>Head start with the Aalto ecosystem</vt:lpstr>
      <vt:lpstr>PowerPoint-presentation</vt:lpstr>
      <vt:lpstr>Promoting entrepreneurship</vt:lpstr>
      <vt:lpstr>Campus strategy</vt:lpstr>
      <vt:lpstr>Otaniemi is large. In the centre of Helsinki, it would span from Kallio to Ruoholahti. Otaniemi could have six boroughs.  </vt:lpstr>
      <vt:lpstr>PowerPoint-presentation</vt:lpstr>
      <vt:lpstr>PowerPoint-presentation</vt:lpstr>
      <vt:lpstr>Campus planning process</vt:lpstr>
      <vt:lpstr>Shared Aalto campus planning process</vt:lpstr>
      <vt:lpstr>Stakeholder interests and areal collaboration</vt:lpstr>
      <vt:lpstr>Aalto Campus Enablers (Professor Summit results 2015)</vt:lpstr>
      <vt:lpstr>2020</vt:lpstr>
      <vt:lpstr>2035</vt:lpstr>
      <vt:lpstr>Key Performance Indicators</vt:lpstr>
      <vt:lpstr>PowerPoint-presentation</vt:lpstr>
      <vt:lpstr>Goals for University Campus Use (sqm figures indicative, 2015)</vt:lpstr>
      <vt:lpstr>Campus development programme</vt:lpstr>
      <vt:lpstr>PowerPoint-presentation</vt:lpstr>
      <vt:lpstr>PowerPoint-presentation</vt:lpstr>
      <vt:lpstr>PowerPoint-presentation</vt:lpstr>
      <vt:lpstr>Open and Thematic Campus</vt:lpstr>
      <vt:lpstr>PowerPoint-presentation</vt:lpstr>
      <vt:lpstr>PowerPoint-presentation</vt:lpstr>
      <vt:lpstr>Campus as a Service</vt:lpstr>
      <vt:lpstr>Space utilization - a global grand challenge</vt:lpstr>
      <vt:lpstr>PowerPoint-presentation</vt:lpstr>
      <vt:lpstr>PowerPoint-presentation</vt:lpstr>
      <vt:lpstr>PowerPoint-presentation</vt:lpstr>
      <vt:lpstr>PowerPoint-presentation</vt:lpstr>
      <vt:lpstr>PowerPoint-presentation</vt:lpstr>
      <vt:lpstr>MIT City Science Lab @ Aalto – A collaboration with MIT Media Lab</vt:lpstr>
      <vt:lpstr>PowerPoint-presentation</vt:lpstr>
      <vt:lpstr>PowerPoint-presentation</vt:lpstr>
      <vt:lpstr>PowerPoint-presentation</vt:lpstr>
      <vt:lpstr>Map Illustration – Current Situation</vt:lpstr>
      <vt:lpstr>Open innovation spaces</vt:lpstr>
      <vt:lpstr>   Spaces for Sharing, Diversity and Encounters </vt:lpstr>
      <vt:lpstr>Framework for Space Guidelines</vt:lpstr>
      <vt:lpstr>Three Key Words</vt:lpstr>
      <vt:lpstr>The activity based office comprises different types of spaces that support the many different patterns of knowledge work.   The office includes assigned and shared desks for different user profiles. The qualities of spaces and desks are determined by the nature of the work.   The desks will be primarily placed in team spaces. Professors are provided an opportunity to have private offices.   Office space efficiency target 9–11 NUA/FTE.    </vt:lpstr>
      <vt:lpstr>PowerPoint-presentation</vt:lpstr>
      <vt:lpstr>Workplace Change at Aalto University</vt:lpstr>
      <vt:lpstr>PowerPoint-presentation</vt:lpstr>
      <vt:lpstr>The learning environments will be develop to support digitalisation and new ways of learning.  Traditional classrooms and seminar halls will be modified into multi-use spaces with movable furniture and terraced seating. The focus will be on the student experience.   Lecture hall booking rate target will be 55%. The occupancy will be improved by space sharing, facility sales and more even distribution of teaching on different weekdays.   </vt:lpstr>
      <vt:lpstr>Mixed-use Learning Environments</vt:lpstr>
      <vt:lpstr>PowerPoint-presentation</vt:lpstr>
      <vt:lpstr>Aalto University's special spaces - like laboratories, workshops, test halls and mega-infrastructures - will be mapped and made visible at a new public website.   The special spaces will be shaped into thematic service entities. A novel service model will be formed, for which resources, pricing and “one-stop service experience” will be determined.   The majority of spaces will be available for sharing and the functions and storages will be concentrated to free up space for other uses. A survey and development project 2016.</vt:lpstr>
      <vt:lpstr>Shared Special Facilities </vt:lpstr>
      <vt:lpstr>Curated galleries</vt:lpstr>
      <vt:lpstr>PowerPoint-presentation</vt:lpstr>
      <vt:lpstr>PowerPoint-presentation</vt:lpstr>
      <vt:lpstr>School as a Service</vt:lpstr>
      <vt:lpstr>PowerPoint-presentation</vt:lpstr>
      <vt:lpstr>Digital Transformation</vt:lpstr>
      <vt:lpstr>PowerPoint-presentation</vt:lpstr>
      <vt:lpstr>PowerPoint-presentation</vt:lpstr>
      <vt:lpstr>PowerPoint-presentation</vt:lpstr>
      <vt:lpstr>Building Projects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A GRID  IN BRIEF </vt:lpstr>
      <vt:lpstr>PowerPoint-presentation</vt:lpstr>
      <vt:lpstr>PowerPoint-presentation</vt:lpstr>
      <vt:lpstr>PowerPoint-presentation</vt:lpstr>
      <vt:lpstr>PowerPoint-presentation</vt:lpstr>
      <vt:lpstr>PowerPoint-presentation</vt:lpstr>
      <vt:lpstr>PowerPoint-presentation</vt:lpstr>
    </vt:vector>
  </TitlesOfParts>
  <Company>Aalto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Antti Ahlava</dc:creator>
  <cp:lastModifiedBy>Ahlava Antti</cp:lastModifiedBy>
  <cp:revision>332</cp:revision>
  <dcterms:created xsi:type="dcterms:W3CDTF">2016-09-14T13:42:31Z</dcterms:created>
  <dcterms:modified xsi:type="dcterms:W3CDTF">2020-09-22T07:53:03Z</dcterms:modified>
</cp:coreProperties>
</file>