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65"/>
  </p:normalViewPr>
  <p:slideViewPr>
    <p:cSldViewPr snapToGrid="0" snapToObjects="1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9235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6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44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967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14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1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502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32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4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2EC32AE-E4F8-4BC6-BEF2-B48BDD157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3F5C322-7800-7542-BC88-29052E35F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0863" y="1079500"/>
            <a:ext cx="3882286" cy="2138400"/>
          </a:xfrm>
        </p:spPr>
        <p:txBody>
          <a:bodyPr>
            <a:normAutofit/>
          </a:bodyPr>
          <a:lstStyle/>
          <a:p>
            <a:r>
              <a:rPr lang="fi-RU" dirty="0"/>
              <a:t>IMPERFEKTI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4CD2ED0-33FA-794B-90D4-96F6D2859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08006" y="4113213"/>
            <a:ext cx="2988000" cy="1655762"/>
          </a:xfrm>
        </p:spPr>
        <p:txBody>
          <a:bodyPr>
            <a:normAutofit lnSpcReduction="10000"/>
          </a:bodyPr>
          <a:lstStyle/>
          <a:p>
            <a:r>
              <a:rPr lang="fi-RU" dirty="0"/>
              <a:t>Milloin imperfekti?</a:t>
            </a:r>
          </a:p>
          <a:p>
            <a:r>
              <a:rPr lang="fi-RU" i="1" dirty="0"/>
              <a:t>perfekti</a:t>
            </a:r>
          </a:p>
          <a:p>
            <a:r>
              <a:rPr lang="fi-RU" i="1" dirty="0"/>
              <a:t>pluskvamperfekti</a:t>
            </a:r>
          </a:p>
        </p:txBody>
      </p:sp>
      <p:pic>
        <p:nvPicPr>
          <p:cNvPr id="16" name="Picture 3" descr="Loistava piiri taulu">
            <a:extLst>
              <a:ext uri="{FF2B5EF4-FFF2-40B4-BE49-F238E27FC236}">
                <a16:creationId xmlns:a16="http://schemas.microsoft.com/office/drawing/2014/main" id="{DDB582D7-982C-4FDF-BA2A-448261F475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359" r="3445" b="-1"/>
          <a:stretch/>
        </p:blipFill>
        <p:spPr>
          <a:xfrm>
            <a:off x="20" y="10"/>
            <a:ext cx="7211993" cy="6857990"/>
          </a:xfrm>
          <a:prstGeom prst="rect">
            <a:avLst/>
          </a:prstGeom>
        </p:spPr>
      </p:pic>
      <p:cxnSp>
        <p:nvCxnSpPr>
          <p:cNvPr id="17" name="Straight Connector 10">
            <a:extLst>
              <a:ext uri="{FF2B5EF4-FFF2-40B4-BE49-F238E27FC236}">
                <a16:creationId xmlns:a16="http://schemas.microsoft.com/office/drawing/2014/main" id="{5211C822-2379-4749-95C7-3CDA93294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2006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37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908664A-47E1-0549-B6CB-1610DAEE4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IMPERFEKTIÄ käytetään, kun…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7CA8DCC-7DF4-5943-B773-6C7594DE9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RU" i="1" dirty="0"/>
              <a:t>Minä </a:t>
            </a:r>
            <a:r>
              <a:rPr lang="fi-RU" b="1" i="1" dirty="0"/>
              <a:t>kävin</a:t>
            </a:r>
            <a:r>
              <a:rPr lang="fi-RU" i="1" dirty="0"/>
              <a:t> kaupassa. </a:t>
            </a:r>
            <a:endParaRPr lang="fi-RU" dirty="0"/>
          </a:p>
          <a:p>
            <a:pPr lvl="2"/>
            <a:r>
              <a:rPr lang="fi-RU" sz="1600" dirty="0"/>
              <a:t>Kun tapahtuma on loppu (hän kävi kaupassa ja tuli takaisin).</a:t>
            </a:r>
          </a:p>
          <a:p>
            <a:r>
              <a:rPr lang="fi-RU" b="1" i="1" dirty="0"/>
              <a:t>Aluksi</a:t>
            </a:r>
            <a:r>
              <a:rPr lang="fi-RU" i="1" dirty="0"/>
              <a:t> mökki </a:t>
            </a:r>
            <a:r>
              <a:rPr lang="fi-RU" b="1" i="1" dirty="0"/>
              <a:t>oli</a:t>
            </a:r>
            <a:r>
              <a:rPr lang="fi-RU" i="1" dirty="0"/>
              <a:t> pieni ja vaatimaton. Sitten perhe </a:t>
            </a:r>
            <a:r>
              <a:rPr lang="fi-RU" b="1" i="1" dirty="0"/>
              <a:t>kasvoi</a:t>
            </a:r>
            <a:r>
              <a:rPr lang="fi-RU" i="1" dirty="0"/>
              <a:t>, ja Raimo ja Eila </a:t>
            </a:r>
            <a:r>
              <a:rPr lang="fi-RU" b="1" i="1" dirty="0"/>
              <a:t>rakensivat</a:t>
            </a:r>
            <a:r>
              <a:rPr lang="fi-RU" i="1" dirty="0"/>
              <a:t> lisää.</a:t>
            </a:r>
          </a:p>
          <a:p>
            <a:pPr lvl="2"/>
            <a:r>
              <a:rPr lang="fi-RU" sz="1600" dirty="0"/>
              <a:t>tarinassa: mitä tapahtui? </a:t>
            </a:r>
            <a:r>
              <a:rPr lang="fi-RU" sz="1600" b="1" dirty="0"/>
              <a:t>aluksi</a:t>
            </a:r>
            <a:r>
              <a:rPr lang="fi-RU" sz="1600" dirty="0"/>
              <a:t> … </a:t>
            </a:r>
            <a:r>
              <a:rPr lang="fi-RU" sz="1600" b="1" dirty="0"/>
              <a:t>sitten</a:t>
            </a:r>
            <a:r>
              <a:rPr lang="fi-RU" sz="1600" dirty="0"/>
              <a:t> … </a:t>
            </a:r>
            <a:r>
              <a:rPr lang="fi-RU" sz="1600" b="1" dirty="0"/>
              <a:t>lopuksi</a:t>
            </a:r>
          </a:p>
          <a:p>
            <a:r>
              <a:rPr lang="fi-RU" b="1" i="1" dirty="0"/>
              <a:t>Viime perjantaina </a:t>
            </a:r>
            <a:r>
              <a:rPr lang="fi-RU" i="1" dirty="0"/>
              <a:t>Susan </a:t>
            </a:r>
            <a:r>
              <a:rPr lang="fi-RU" b="1" i="1" dirty="0"/>
              <a:t>kävi </a:t>
            </a:r>
            <a:r>
              <a:rPr lang="fi-RU" i="1" dirty="0"/>
              <a:t>uimassa. / He </a:t>
            </a:r>
            <a:r>
              <a:rPr lang="fi-RU" b="1" i="1" dirty="0"/>
              <a:t>rakensivat </a:t>
            </a:r>
            <a:r>
              <a:rPr lang="fi-RU" i="1" dirty="0"/>
              <a:t>mökin </a:t>
            </a:r>
            <a:r>
              <a:rPr lang="fi-RU" b="1" i="1" dirty="0"/>
              <a:t>30 vuotta sitten</a:t>
            </a:r>
            <a:r>
              <a:rPr lang="fi-RU" i="1" dirty="0"/>
              <a:t>.</a:t>
            </a:r>
          </a:p>
          <a:p>
            <a:pPr lvl="2"/>
            <a:r>
              <a:rPr lang="fi-RU" sz="1600" dirty="0"/>
              <a:t>tarkka ajanmääre: </a:t>
            </a:r>
            <a:r>
              <a:rPr lang="fi-RU" sz="1600" i="1" dirty="0"/>
              <a:t>eilen, toissapäivänä, viime kesänä, vuonna 2020, 30 vuotta sitten…</a:t>
            </a:r>
            <a:endParaRPr lang="fi-RU" sz="1600" dirty="0"/>
          </a:p>
          <a:p>
            <a:pPr lvl="1"/>
            <a:r>
              <a:rPr lang="fi-RU" dirty="0"/>
              <a:t>	</a:t>
            </a:r>
            <a:endParaRPr lang="fi-RU" i="1" dirty="0"/>
          </a:p>
          <a:p>
            <a:pPr lvl="1"/>
            <a:endParaRPr lang="fi-RU" dirty="0"/>
          </a:p>
          <a:p>
            <a:pPr lvl="1"/>
            <a:endParaRPr lang="fi-RU" i="1" dirty="0"/>
          </a:p>
        </p:txBody>
      </p:sp>
    </p:spTree>
    <p:extLst>
      <p:ext uri="{BB962C8B-B14F-4D97-AF65-F5344CB8AC3E}">
        <p14:creationId xmlns:p14="http://schemas.microsoft.com/office/powerpoint/2010/main" val="154663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7B289E-2FCF-1C40-8C3E-CDB45DAA0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RU" dirty="0"/>
              <a:t>PERFEKTI ja PLUSKVAMPERFEKTI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FCCF29-AB22-ED4B-92F5-8CD72FC38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976822" cy="4040191"/>
          </a:xfrm>
        </p:spPr>
        <p:txBody>
          <a:bodyPr/>
          <a:lstStyle/>
          <a:p>
            <a:r>
              <a:rPr lang="fi-RU" i="1" dirty="0"/>
              <a:t>Susan </a:t>
            </a:r>
            <a:r>
              <a:rPr lang="fi-RU" b="1" i="1" dirty="0"/>
              <a:t>on asunut </a:t>
            </a:r>
            <a:r>
              <a:rPr lang="fi-RU" i="1" dirty="0"/>
              <a:t>Suomessa kolme vuotta. </a:t>
            </a:r>
            <a:r>
              <a:rPr lang="fi-RU" dirty="0"/>
              <a:t>(PERFEKTI)</a:t>
            </a:r>
          </a:p>
          <a:p>
            <a:pPr lvl="2"/>
            <a:r>
              <a:rPr lang="fi-RU" sz="1600" dirty="0"/>
              <a:t>Susan asuu vieläkin Suomessa. (verbin toiminta jatkuu tai vaikuttaa nykyhetkessä)</a:t>
            </a:r>
          </a:p>
          <a:p>
            <a:pPr lvl="2"/>
            <a:endParaRPr lang="fi-RU" sz="1600" dirty="0"/>
          </a:p>
          <a:p>
            <a:r>
              <a:rPr lang="fi-RU" i="1" dirty="0"/>
              <a:t>Kun Susan tutustui Jereen, hän </a:t>
            </a:r>
            <a:r>
              <a:rPr lang="fi-RU" b="1" i="1" dirty="0"/>
              <a:t>oli asunut </a:t>
            </a:r>
            <a:r>
              <a:rPr lang="fi-RU" i="1" dirty="0"/>
              <a:t>Suomessa vuoden. </a:t>
            </a:r>
            <a:r>
              <a:rPr lang="fi-RU" dirty="0"/>
              <a:t>(PLUSKVAMPERFEKTI)</a:t>
            </a:r>
            <a:br>
              <a:rPr lang="fi-RU" i="1" dirty="0"/>
            </a:br>
            <a:r>
              <a:rPr lang="fi-RU" i="1" dirty="0"/>
              <a:t>Nyt Susan </a:t>
            </a:r>
            <a:r>
              <a:rPr lang="fi-RU" b="1" i="1" dirty="0"/>
              <a:t>on asunut </a:t>
            </a:r>
            <a:r>
              <a:rPr lang="fi-RU" i="1" dirty="0"/>
              <a:t>Suomessa kolme vuotta. </a:t>
            </a:r>
            <a:r>
              <a:rPr lang="fi-RU" dirty="0"/>
              <a:t>(PERFEKTI)</a:t>
            </a:r>
          </a:p>
          <a:p>
            <a:pPr lvl="2"/>
            <a:r>
              <a:rPr lang="fi-RU" sz="1600" dirty="0"/>
              <a:t>Pluskvamperfekti liittyy menneisyyteen (imperfekti), perfekti liittyy nykyisyyteen (preesens).</a:t>
            </a:r>
            <a:r>
              <a:rPr lang="fi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7542139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DarkSeed_2SEEDS">
      <a:dk1>
        <a:srgbClr val="000000"/>
      </a:dk1>
      <a:lt1>
        <a:srgbClr val="FFFFFF"/>
      </a:lt1>
      <a:dk2>
        <a:srgbClr val="1B2830"/>
      </a:dk2>
      <a:lt2>
        <a:srgbClr val="F3F2F0"/>
      </a:lt2>
      <a:accent1>
        <a:srgbClr val="1774D5"/>
      </a:accent1>
      <a:accent2>
        <a:srgbClr val="23B4C3"/>
      </a:accent2>
      <a:accent3>
        <a:srgbClr val="2D3BE7"/>
      </a:accent3>
      <a:accent4>
        <a:srgbClr val="D51739"/>
      </a:accent4>
      <a:accent5>
        <a:srgbClr val="E75629"/>
      </a:accent5>
      <a:accent6>
        <a:srgbClr val="D59317"/>
      </a:accent6>
      <a:hlink>
        <a:srgbClr val="BF3FBE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151</Words>
  <Application>Microsoft Macintosh PowerPoint</Application>
  <PresentationFormat>Laajakuva</PresentationFormat>
  <Paragraphs>18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Avenir Next LT Pro</vt:lpstr>
      <vt:lpstr>Goudy Old Style</vt:lpstr>
      <vt:lpstr>Wingdings</vt:lpstr>
      <vt:lpstr>FrostyVTI</vt:lpstr>
      <vt:lpstr>IMPERFEKTI</vt:lpstr>
      <vt:lpstr>IMPERFEKTIÄ käytetään, kun…</vt:lpstr>
      <vt:lpstr>PERFEKTI ja PLUSKVAMPERFEKTI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IMPERFEKTI</dc:title>
  <dc:creator>Saraheimo, Mari E</dc:creator>
  <cp:lastModifiedBy>Saraheimo, Mari E</cp:lastModifiedBy>
  <cp:revision>3</cp:revision>
  <dcterms:created xsi:type="dcterms:W3CDTF">2021-03-16T13:26:04Z</dcterms:created>
  <dcterms:modified xsi:type="dcterms:W3CDTF">2021-03-16T13:39:02Z</dcterms:modified>
</cp:coreProperties>
</file>