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57" r:id="rId4"/>
    <p:sldId id="258" r:id="rId5"/>
    <p:sldId id="259" r:id="rId6"/>
    <p:sldId id="260" r:id="rId7"/>
    <p:sldId id="261" r:id="rId8"/>
    <p:sldId id="262" r:id="rId9"/>
  </p:sldIdLst>
  <p:sldSz cx="12192000" cy="6858000"/>
  <p:notesSz cx="6858000" cy="9144000"/>
  <p:defaultTextStyle>
    <a:defPPr>
      <a:defRPr lang="sv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4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471FA1F-3164-4FB3-B0BC-655DF44B81C1}" type="doc">
      <dgm:prSet loTypeId="urn:microsoft.com/office/officeart/2016/7/layout/RepeatingBendingProcessNew" loCatId="process" qsTypeId="urn:microsoft.com/office/officeart/2005/8/quickstyle/simple5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9A922392-8524-41C6-AE67-E57CCDE7CA56}">
      <dgm:prSet/>
      <dgm:spPr/>
      <dgm:t>
        <a:bodyPr/>
        <a:lstStyle/>
        <a:p>
          <a:r>
            <a:rPr lang="en-US"/>
            <a:t>Learning outcomes </a:t>
          </a:r>
        </a:p>
      </dgm:t>
    </dgm:pt>
    <dgm:pt modelId="{A2522B6C-2DAC-43E5-9F45-833342A6F7F9}" type="parTrans" cxnId="{44D2F01F-EAAF-4D0E-829E-204E13BB629B}">
      <dgm:prSet/>
      <dgm:spPr/>
      <dgm:t>
        <a:bodyPr/>
        <a:lstStyle/>
        <a:p>
          <a:endParaRPr lang="en-US"/>
        </a:p>
      </dgm:t>
    </dgm:pt>
    <dgm:pt modelId="{14D2EB97-4923-4C1D-A035-7DB59DEC140C}" type="sibTrans" cxnId="{44D2F01F-EAAF-4D0E-829E-204E13BB629B}">
      <dgm:prSet/>
      <dgm:spPr/>
      <dgm:t>
        <a:bodyPr/>
        <a:lstStyle/>
        <a:p>
          <a:endParaRPr lang="en-US"/>
        </a:p>
      </dgm:t>
    </dgm:pt>
    <dgm:pt modelId="{3714DF16-A6D7-4C46-8900-1E5AAD2D7218}">
      <dgm:prSet/>
      <dgm:spPr/>
      <dgm:t>
        <a:bodyPr/>
        <a:lstStyle/>
        <a:p>
          <a:r>
            <a:rPr lang="en-US"/>
            <a:t>After the course students are able to… </a:t>
          </a:r>
        </a:p>
      </dgm:t>
    </dgm:pt>
    <dgm:pt modelId="{FC65BE57-0468-4BE7-A8DA-524D0E294631}" type="parTrans" cxnId="{F92D414B-5E39-4A9E-98AA-383DD103DE14}">
      <dgm:prSet/>
      <dgm:spPr/>
      <dgm:t>
        <a:bodyPr/>
        <a:lstStyle/>
        <a:p>
          <a:endParaRPr lang="en-US"/>
        </a:p>
      </dgm:t>
    </dgm:pt>
    <dgm:pt modelId="{4463FD14-25B5-438D-8C14-B3FA6447E02B}" type="sibTrans" cxnId="{F92D414B-5E39-4A9E-98AA-383DD103DE14}">
      <dgm:prSet/>
      <dgm:spPr/>
      <dgm:t>
        <a:bodyPr/>
        <a:lstStyle/>
        <a:p>
          <a:endParaRPr lang="en-US"/>
        </a:p>
      </dgm:t>
    </dgm:pt>
    <dgm:pt modelId="{251C1F55-9AED-4A0D-B32B-53CC5C9C7396}">
      <dgm:prSet/>
      <dgm:spPr/>
      <dgm:t>
        <a:bodyPr/>
        <a:lstStyle/>
        <a:p>
          <a:r>
            <a:rPr lang="en-US"/>
            <a:t>• use simple language to talk about their hobbies and to plan leisure time activities together with others. </a:t>
          </a:r>
        </a:p>
      </dgm:t>
    </dgm:pt>
    <dgm:pt modelId="{0C6B5BD4-8CF0-4B81-8E4A-DE6B0DAD96B3}" type="parTrans" cxnId="{2E04FD96-3B56-4FE8-8988-F714D020BA08}">
      <dgm:prSet/>
      <dgm:spPr/>
      <dgm:t>
        <a:bodyPr/>
        <a:lstStyle/>
        <a:p>
          <a:endParaRPr lang="en-US"/>
        </a:p>
      </dgm:t>
    </dgm:pt>
    <dgm:pt modelId="{D54A7CBE-943A-4BDE-AC4D-F659FDD34104}" type="sibTrans" cxnId="{2E04FD96-3B56-4FE8-8988-F714D020BA08}">
      <dgm:prSet/>
      <dgm:spPr/>
      <dgm:t>
        <a:bodyPr/>
        <a:lstStyle/>
        <a:p>
          <a:endParaRPr lang="en-US"/>
        </a:p>
      </dgm:t>
    </dgm:pt>
    <dgm:pt modelId="{0A213538-C392-4714-BA6F-08BD5333DB85}">
      <dgm:prSet/>
      <dgm:spPr/>
      <dgm:t>
        <a:bodyPr/>
        <a:lstStyle/>
        <a:p>
          <a:r>
            <a:rPr lang="en-US"/>
            <a:t>• talk about themselves, their family and everyday life. </a:t>
          </a:r>
        </a:p>
      </dgm:t>
    </dgm:pt>
    <dgm:pt modelId="{790211FD-A00E-4ECE-B388-815EE0909577}" type="parTrans" cxnId="{854C6F9C-1BF6-4140-B28B-E2897FD0DC2B}">
      <dgm:prSet/>
      <dgm:spPr/>
      <dgm:t>
        <a:bodyPr/>
        <a:lstStyle/>
        <a:p>
          <a:endParaRPr lang="en-US"/>
        </a:p>
      </dgm:t>
    </dgm:pt>
    <dgm:pt modelId="{2D66E10E-9D08-4748-A421-84F97814CC0D}" type="sibTrans" cxnId="{854C6F9C-1BF6-4140-B28B-E2897FD0DC2B}">
      <dgm:prSet/>
      <dgm:spPr/>
      <dgm:t>
        <a:bodyPr/>
        <a:lstStyle/>
        <a:p>
          <a:endParaRPr lang="en-US"/>
        </a:p>
      </dgm:t>
    </dgm:pt>
    <dgm:pt modelId="{F0D45461-D920-4E4B-B9C7-2FF5816FE172}">
      <dgm:prSet/>
      <dgm:spPr/>
      <dgm:t>
        <a:bodyPr/>
        <a:lstStyle/>
        <a:p>
          <a:r>
            <a:rPr lang="en-US"/>
            <a:t>• tell what they like and dislike. </a:t>
          </a:r>
        </a:p>
      </dgm:t>
    </dgm:pt>
    <dgm:pt modelId="{86FA66FC-14A3-4D33-A591-EAB4AE5FB1A4}" type="parTrans" cxnId="{3ECA06B7-2EFA-4A5D-B7BA-EFEB50C162CA}">
      <dgm:prSet/>
      <dgm:spPr/>
      <dgm:t>
        <a:bodyPr/>
        <a:lstStyle/>
        <a:p>
          <a:endParaRPr lang="en-US"/>
        </a:p>
      </dgm:t>
    </dgm:pt>
    <dgm:pt modelId="{B09617FF-EC1F-4418-B702-07C53DF51AB7}" type="sibTrans" cxnId="{3ECA06B7-2EFA-4A5D-B7BA-EFEB50C162CA}">
      <dgm:prSet/>
      <dgm:spPr/>
      <dgm:t>
        <a:bodyPr/>
        <a:lstStyle/>
        <a:p>
          <a:endParaRPr lang="en-US"/>
        </a:p>
      </dgm:t>
    </dgm:pt>
    <dgm:pt modelId="{4CC404EE-CB61-4A38-94A8-EDCCF7934D3C}">
      <dgm:prSet/>
      <dgm:spPr/>
      <dgm:t>
        <a:bodyPr/>
        <a:lstStyle/>
        <a:p>
          <a:r>
            <a:rPr lang="en-US"/>
            <a:t>• tell what they have done or experienced. </a:t>
          </a:r>
        </a:p>
      </dgm:t>
    </dgm:pt>
    <dgm:pt modelId="{330F15E2-0F22-46E3-9123-D94F38A4066B}" type="parTrans" cxnId="{32502392-7C1E-4269-9613-5A014F50562A}">
      <dgm:prSet/>
      <dgm:spPr/>
      <dgm:t>
        <a:bodyPr/>
        <a:lstStyle/>
        <a:p>
          <a:endParaRPr lang="en-US"/>
        </a:p>
      </dgm:t>
    </dgm:pt>
    <dgm:pt modelId="{2C33BC95-8A3E-4DC6-9950-288CA3FD9329}" type="sibTrans" cxnId="{32502392-7C1E-4269-9613-5A014F50562A}">
      <dgm:prSet/>
      <dgm:spPr/>
      <dgm:t>
        <a:bodyPr/>
        <a:lstStyle/>
        <a:p>
          <a:endParaRPr lang="en-US"/>
        </a:p>
      </dgm:t>
    </dgm:pt>
    <dgm:pt modelId="{59077899-D414-4DF4-A505-7910EFB9DE3E}">
      <dgm:prSet/>
      <dgm:spPr/>
      <dgm:t>
        <a:bodyPr/>
        <a:lstStyle/>
        <a:p>
          <a:r>
            <a:rPr lang="en-US"/>
            <a:t>The course equips students with the basic Swedish skills needed in everyday communicative situations. </a:t>
          </a:r>
        </a:p>
      </dgm:t>
    </dgm:pt>
    <dgm:pt modelId="{0E179FA1-2C5F-4156-A2B3-E07D8C57D1F0}" type="parTrans" cxnId="{374CC157-CDA9-4067-8FF4-67E980230592}">
      <dgm:prSet/>
      <dgm:spPr/>
      <dgm:t>
        <a:bodyPr/>
        <a:lstStyle/>
        <a:p>
          <a:endParaRPr lang="en-US"/>
        </a:p>
      </dgm:t>
    </dgm:pt>
    <dgm:pt modelId="{BE466498-5325-4DBA-B18E-8420FD611438}" type="sibTrans" cxnId="{374CC157-CDA9-4067-8FF4-67E980230592}">
      <dgm:prSet/>
      <dgm:spPr/>
      <dgm:t>
        <a:bodyPr/>
        <a:lstStyle/>
        <a:p>
          <a:endParaRPr lang="en-US"/>
        </a:p>
      </dgm:t>
    </dgm:pt>
    <dgm:pt modelId="{66CAE5AD-A749-4B62-B3A8-3BA0449FC42A}">
      <dgm:prSet/>
      <dgm:spPr/>
      <dgm:t>
        <a:bodyPr/>
        <a:lstStyle/>
        <a:p>
          <a:r>
            <a:rPr lang="en-US"/>
            <a:t>Target level is A1 - A2.</a:t>
          </a:r>
        </a:p>
      </dgm:t>
    </dgm:pt>
    <dgm:pt modelId="{3B24D186-5BB6-4B6D-A6EE-A3B3454AD9D9}" type="parTrans" cxnId="{A6968074-13B2-409D-889B-E352497F43C4}">
      <dgm:prSet/>
      <dgm:spPr/>
      <dgm:t>
        <a:bodyPr/>
        <a:lstStyle/>
        <a:p>
          <a:endParaRPr lang="en-US"/>
        </a:p>
      </dgm:t>
    </dgm:pt>
    <dgm:pt modelId="{4E8D2E2D-63FB-4C32-A362-8E0398741DCF}" type="sibTrans" cxnId="{A6968074-13B2-409D-889B-E352497F43C4}">
      <dgm:prSet/>
      <dgm:spPr/>
      <dgm:t>
        <a:bodyPr/>
        <a:lstStyle/>
        <a:p>
          <a:endParaRPr lang="en-US"/>
        </a:p>
      </dgm:t>
    </dgm:pt>
    <dgm:pt modelId="{9F4134D8-9C69-4307-941D-C9E47F1D8DDA}" type="pres">
      <dgm:prSet presAssocID="{5471FA1F-3164-4FB3-B0BC-655DF44B81C1}" presName="Name0" presStyleCnt="0">
        <dgm:presLayoutVars>
          <dgm:dir/>
          <dgm:resizeHandles val="exact"/>
        </dgm:presLayoutVars>
      </dgm:prSet>
      <dgm:spPr/>
    </dgm:pt>
    <dgm:pt modelId="{35106E3F-FF1E-4191-BACA-19989BC61EEA}" type="pres">
      <dgm:prSet presAssocID="{9A922392-8524-41C6-AE67-E57CCDE7CA56}" presName="node" presStyleLbl="node1" presStyleIdx="0" presStyleCnt="8">
        <dgm:presLayoutVars>
          <dgm:bulletEnabled val="1"/>
        </dgm:presLayoutVars>
      </dgm:prSet>
      <dgm:spPr/>
    </dgm:pt>
    <dgm:pt modelId="{D781B568-2275-460D-9047-DF3A8CA1484F}" type="pres">
      <dgm:prSet presAssocID="{14D2EB97-4923-4C1D-A035-7DB59DEC140C}" presName="sibTrans" presStyleLbl="sibTrans1D1" presStyleIdx="0" presStyleCnt="7"/>
      <dgm:spPr/>
    </dgm:pt>
    <dgm:pt modelId="{4F4954CB-C688-4E38-8573-095EDBAB10AB}" type="pres">
      <dgm:prSet presAssocID="{14D2EB97-4923-4C1D-A035-7DB59DEC140C}" presName="connectorText" presStyleLbl="sibTrans1D1" presStyleIdx="0" presStyleCnt="7"/>
      <dgm:spPr/>
    </dgm:pt>
    <dgm:pt modelId="{4492BC4F-7387-46DD-BA6B-44B99F86C4B5}" type="pres">
      <dgm:prSet presAssocID="{3714DF16-A6D7-4C46-8900-1E5AAD2D7218}" presName="node" presStyleLbl="node1" presStyleIdx="1" presStyleCnt="8">
        <dgm:presLayoutVars>
          <dgm:bulletEnabled val="1"/>
        </dgm:presLayoutVars>
      </dgm:prSet>
      <dgm:spPr/>
    </dgm:pt>
    <dgm:pt modelId="{B66F3EB2-A7B8-49EF-B3D3-F23606E706AB}" type="pres">
      <dgm:prSet presAssocID="{4463FD14-25B5-438D-8C14-B3FA6447E02B}" presName="sibTrans" presStyleLbl="sibTrans1D1" presStyleIdx="1" presStyleCnt="7"/>
      <dgm:spPr/>
    </dgm:pt>
    <dgm:pt modelId="{0BF38913-5C5C-4F5B-93E2-46B12FDE84B0}" type="pres">
      <dgm:prSet presAssocID="{4463FD14-25B5-438D-8C14-B3FA6447E02B}" presName="connectorText" presStyleLbl="sibTrans1D1" presStyleIdx="1" presStyleCnt="7"/>
      <dgm:spPr/>
    </dgm:pt>
    <dgm:pt modelId="{A3E6691B-3709-432C-B3B1-5321A8305AAD}" type="pres">
      <dgm:prSet presAssocID="{251C1F55-9AED-4A0D-B32B-53CC5C9C7396}" presName="node" presStyleLbl="node1" presStyleIdx="2" presStyleCnt="8">
        <dgm:presLayoutVars>
          <dgm:bulletEnabled val="1"/>
        </dgm:presLayoutVars>
      </dgm:prSet>
      <dgm:spPr/>
    </dgm:pt>
    <dgm:pt modelId="{77C363AA-D767-4EF7-9523-80C5DDDCF0FA}" type="pres">
      <dgm:prSet presAssocID="{D54A7CBE-943A-4BDE-AC4D-F659FDD34104}" presName="sibTrans" presStyleLbl="sibTrans1D1" presStyleIdx="2" presStyleCnt="7"/>
      <dgm:spPr/>
    </dgm:pt>
    <dgm:pt modelId="{60AC2F4A-6C1E-4493-97D9-1C9D9C882AC2}" type="pres">
      <dgm:prSet presAssocID="{D54A7CBE-943A-4BDE-AC4D-F659FDD34104}" presName="connectorText" presStyleLbl="sibTrans1D1" presStyleIdx="2" presStyleCnt="7"/>
      <dgm:spPr/>
    </dgm:pt>
    <dgm:pt modelId="{2028CA0D-F333-43E0-8859-8C853A25C6C7}" type="pres">
      <dgm:prSet presAssocID="{0A213538-C392-4714-BA6F-08BD5333DB85}" presName="node" presStyleLbl="node1" presStyleIdx="3" presStyleCnt="8">
        <dgm:presLayoutVars>
          <dgm:bulletEnabled val="1"/>
        </dgm:presLayoutVars>
      </dgm:prSet>
      <dgm:spPr/>
    </dgm:pt>
    <dgm:pt modelId="{095DCF0E-C7D5-4AA2-A40B-32B4BDFB4BAE}" type="pres">
      <dgm:prSet presAssocID="{2D66E10E-9D08-4748-A421-84F97814CC0D}" presName="sibTrans" presStyleLbl="sibTrans1D1" presStyleIdx="3" presStyleCnt="7"/>
      <dgm:spPr/>
    </dgm:pt>
    <dgm:pt modelId="{61418342-12B6-41D3-B60E-5E69512A34EC}" type="pres">
      <dgm:prSet presAssocID="{2D66E10E-9D08-4748-A421-84F97814CC0D}" presName="connectorText" presStyleLbl="sibTrans1D1" presStyleIdx="3" presStyleCnt="7"/>
      <dgm:spPr/>
    </dgm:pt>
    <dgm:pt modelId="{791EFD2E-5800-4A12-A288-61404773592B}" type="pres">
      <dgm:prSet presAssocID="{F0D45461-D920-4E4B-B9C7-2FF5816FE172}" presName="node" presStyleLbl="node1" presStyleIdx="4" presStyleCnt="8">
        <dgm:presLayoutVars>
          <dgm:bulletEnabled val="1"/>
        </dgm:presLayoutVars>
      </dgm:prSet>
      <dgm:spPr/>
    </dgm:pt>
    <dgm:pt modelId="{6A48D632-F658-47A4-935A-0DA345339AC6}" type="pres">
      <dgm:prSet presAssocID="{B09617FF-EC1F-4418-B702-07C53DF51AB7}" presName="sibTrans" presStyleLbl="sibTrans1D1" presStyleIdx="4" presStyleCnt="7"/>
      <dgm:spPr/>
    </dgm:pt>
    <dgm:pt modelId="{9A345D4F-7CD8-4167-B60B-00B80BC68D4B}" type="pres">
      <dgm:prSet presAssocID="{B09617FF-EC1F-4418-B702-07C53DF51AB7}" presName="connectorText" presStyleLbl="sibTrans1D1" presStyleIdx="4" presStyleCnt="7"/>
      <dgm:spPr/>
    </dgm:pt>
    <dgm:pt modelId="{D27743DE-6570-428E-89D8-15C7D97F3FFD}" type="pres">
      <dgm:prSet presAssocID="{4CC404EE-CB61-4A38-94A8-EDCCF7934D3C}" presName="node" presStyleLbl="node1" presStyleIdx="5" presStyleCnt="8">
        <dgm:presLayoutVars>
          <dgm:bulletEnabled val="1"/>
        </dgm:presLayoutVars>
      </dgm:prSet>
      <dgm:spPr/>
    </dgm:pt>
    <dgm:pt modelId="{BB3A6A3A-F99F-48FB-8C5D-2700E23B3550}" type="pres">
      <dgm:prSet presAssocID="{2C33BC95-8A3E-4DC6-9950-288CA3FD9329}" presName="sibTrans" presStyleLbl="sibTrans1D1" presStyleIdx="5" presStyleCnt="7"/>
      <dgm:spPr/>
    </dgm:pt>
    <dgm:pt modelId="{96AE9A7A-3DBB-4811-B428-362B0652859B}" type="pres">
      <dgm:prSet presAssocID="{2C33BC95-8A3E-4DC6-9950-288CA3FD9329}" presName="connectorText" presStyleLbl="sibTrans1D1" presStyleIdx="5" presStyleCnt="7"/>
      <dgm:spPr/>
    </dgm:pt>
    <dgm:pt modelId="{116C59BF-3BAF-41C2-845C-840D98AD9A05}" type="pres">
      <dgm:prSet presAssocID="{59077899-D414-4DF4-A505-7910EFB9DE3E}" presName="node" presStyleLbl="node1" presStyleIdx="6" presStyleCnt="8">
        <dgm:presLayoutVars>
          <dgm:bulletEnabled val="1"/>
        </dgm:presLayoutVars>
      </dgm:prSet>
      <dgm:spPr/>
    </dgm:pt>
    <dgm:pt modelId="{27F5A06F-C779-473D-86E8-0CC61A1DB046}" type="pres">
      <dgm:prSet presAssocID="{BE466498-5325-4DBA-B18E-8420FD611438}" presName="sibTrans" presStyleLbl="sibTrans1D1" presStyleIdx="6" presStyleCnt="7"/>
      <dgm:spPr/>
    </dgm:pt>
    <dgm:pt modelId="{C35A1096-0376-45DE-8803-DC794B931FB5}" type="pres">
      <dgm:prSet presAssocID="{BE466498-5325-4DBA-B18E-8420FD611438}" presName="connectorText" presStyleLbl="sibTrans1D1" presStyleIdx="6" presStyleCnt="7"/>
      <dgm:spPr/>
    </dgm:pt>
    <dgm:pt modelId="{B43F9EB4-3F16-4020-A260-1CCC6A704642}" type="pres">
      <dgm:prSet presAssocID="{66CAE5AD-A749-4B62-B3A8-3BA0449FC42A}" presName="node" presStyleLbl="node1" presStyleIdx="7" presStyleCnt="8">
        <dgm:presLayoutVars>
          <dgm:bulletEnabled val="1"/>
        </dgm:presLayoutVars>
      </dgm:prSet>
      <dgm:spPr/>
    </dgm:pt>
  </dgm:ptLst>
  <dgm:cxnLst>
    <dgm:cxn modelId="{609D4D01-D503-4939-8DA4-ADB627759D90}" type="presOf" srcId="{59077899-D414-4DF4-A505-7910EFB9DE3E}" destId="{116C59BF-3BAF-41C2-845C-840D98AD9A05}" srcOrd="0" destOrd="0" presId="urn:microsoft.com/office/officeart/2016/7/layout/RepeatingBendingProcessNew"/>
    <dgm:cxn modelId="{06E45502-1DA6-48B3-8DFE-E4A176ED2015}" type="presOf" srcId="{4CC404EE-CB61-4A38-94A8-EDCCF7934D3C}" destId="{D27743DE-6570-428E-89D8-15C7D97F3FFD}" srcOrd="0" destOrd="0" presId="urn:microsoft.com/office/officeart/2016/7/layout/RepeatingBendingProcessNew"/>
    <dgm:cxn modelId="{98B3D106-E4D3-45F6-A5A8-9A044A057471}" type="presOf" srcId="{14D2EB97-4923-4C1D-A035-7DB59DEC140C}" destId="{4F4954CB-C688-4E38-8573-095EDBAB10AB}" srcOrd="1" destOrd="0" presId="urn:microsoft.com/office/officeart/2016/7/layout/RepeatingBendingProcessNew"/>
    <dgm:cxn modelId="{62E34E0B-937E-4F79-821E-F5C5D08AFC69}" type="presOf" srcId="{2D66E10E-9D08-4748-A421-84F97814CC0D}" destId="{095DCF0E-C7D5-4AA2-A40B-32B4BDFB4BAE}" srcOrd="0" destOrd="0" presId="urn:microsoft.com/office/officeart/2016/7/layout/RepeatingBendingProcessNew"/>
    <dgm:cxn modelId="{44D2F01F-EAAF-4D0E-829E-204E13BB629B}" srcId="{5471FA1F-3164-4FB3-B0BC-655DF44B81C1}" destId="{9A922392-8524-41C6-AE67-E57CCDE7CA56}" srcOrd="0" destOrd="0" parTransId="{A2522B6C-2DAC-43E5-9F45-833342A6F7F9}" sibTransId="{14D2EB97-4923-4C1D-A035-7DB59DEC140C}"/>
    <dgm:cxn modelId="{01AC3631-7D69-445B-9EAF-625C4AC4A466}" type="presOf" srcId="{251C1F55-9AED-4A0D-B32B-53CC5C9C7396}" destId="{A3E6691B-3709-432C-B3B1-5321A8305AAD}" srcOrd="0" destOrd="0" presId="urn:microsoft.com/office/officeart/2016/7/layout/RepeatingBendingProcessNew"/>
    <dgm:cxn modelId="{5607CE38-8D4C-4761-BDD1-06648C4EF885}" type="presOf" srcId="{BE466498-5325-4DBA-B18E-8420FD611438}" destId="{C35A1096-0376-45DE-8803-DC794B931FB5}" srcOrd="1" destOrd="0" presId="urn:microsoft.com/office/officeart/2016/7/layout/RepeatingBendingProcessNew"/>
    <dgm:cxn modelId="{6447993E-545F-460D-B9FF-C048A864763F}" type="presOf" srcId="{2C33BC95-8A3E-4DC6-9950-288CA3FD9329}" destId="{BB3A6A3A-F99F-48FB-8C5D-2700E23B3550}" srcOrd="0" destOrd="0" presId="urn:microsoft.com/office/officeart/2016/7/layout/RepeatingBendingProcessNew"/>
    <dgm:cxn modelId="{8D502245-98AB-489C-8DE9-18D71B628A87}" type="presOf" srcId="{2C33BC95-8A3E-4DC6-9950-288CA3FD9329}" destId="{96AE9A7A-3DBB-4811-B428-362B0652859B}" srcOrd="1" destOrd="0" presId="urn:microsoft.com/office/officeart/2016/7/layout/RepeatingBendingProcessNew"/>
    <dgm:cxn modelId="{BAB1B745-B9B0-4F00-80AC-EB69413F7A30}" type="presOf" srcId="{0A213538-C392-4714-BA6F-08BD5333DB85}" destId="{2028CA0D-F333-43E0-8859-8C853A25C6C7}" srcOrd="0" destOrd="0" presId="urn:microsoft.com/office/officeart/2016/7/layout/RepeatingBendingProcessNew"/>
    <dgm:cxn modelId="{BBF90568-3673-43E4-9F07-CEDACA173806}" type="presOf" srcId="{5471FA1F-3164-4FB3-B0BC-655DF44B81C1}" destId="{9F4134D8-9C69-4307-941D-C9E47F1D8DDA}" srcOrd="0" destOrd="0" presId="urn:microsoft.com/office/officeart/2016/7/layout/RepeatingBendingProcessNew"/>
    <dgm:cxn modelId="{CF966648-319C-4F2C-90C8-1A0BD574E2DA}" type="presOf" srcId="{2D66E10E-9D08-4748-A421-84F97814CC0D}" destId="{61418342-12B6-41D3-B60E-5E69512A34EC}" srcOrd="1" destOrd="0" presId="urn:microsoft.com/office/officeart/2016/7/layout/RepeatingBendingProcessNew"/>
    <dgm:cxn modelId="{D2C25D4B-E001-4206-9F49-6F7ADBD8F3DB}" type="presOf" srcId="{4463FD14-25B5-438D-8C14-B3FA6447E02B}" destId="{B66F3EB2-A7B8-49EF-B3D3-F23606E706AB}" srcOrd="0" destOrd="0" presId="urn:microsoft.com/office/officeart/2016/7/layout/RepeatingBendingProcessNew"/>
    <dgm:cxn modelId="{F92D414B-5E39-4A9E-98AA-383DD103DE14}" srcId="{5471FA1F-3164-4FB3-B0BC-655DF44B81C1}" destId="{3714DF16-A6D7-4C46-8900-1E5AAD2D7218}" srcOrd="1" destOrd="0" parTransId="{FC65BE57-0468-4BE7-A8DA-524D0E294631}" sibTransId="{4463FD14-25B5-438D-8C14-B3FA6447E02B}"/>
    <dgm:cxn modelId="{8F6AE06E-60AE-4ABF-A4B0-0E17DF195A90}" type="presOf" srcId="{F0D45461-D920-4E4B-B9C7-2FF5816FE172}" destId="{791EFD2E-5800-4A12-A288-61404773592B}" srcOrd="0" destOrd="0" presId="urn:microsoft.com/office/officeart/2016/7/layout/RepeatingBendingProcessNew"/>
    <dgm:cxn modelId="{7F96E070-26B4-46E3-B2C7-BD0EEA4BDBBB}" type="presOf" srcId="{B09617FF-EC1F-4418-B702-07C53DF51AB7}" destId="{6A48D632-F658-47A4-935A-0DA345339AC6}" srcOrd="0" destOrd="0" presId="urn:microsoft.com/office/officeart/2016/7/layout/RepeatingBendingProcessNew"/>
    <dgm:cxn modelId="{A6968074-13B2-409D-889B-E352497F43C4}" srcId="{5471FA1F-3164-4FB3-B0BC-655DF44B81C1}" destId="{66CAE5AD-A749-4B62-B3A8-3BA0449FC42A}" srcOrd="7" destOrd="0" parTransId="{3B24D186-5BB6-4B6D-A6EE-A3B3454AD9D9}" sibTransId="{4E8D2E2D-63FB-4C32-A362-8E0398741DCF}"/>
    <dgm:cxn modelId="{374CC157-CDA9-4067-8FF4-67E980230592}" srcId="{5471FA1F-3164-4FB3-B0BC-655DF44B81C1}" destId="{59077899-D414-4DF4-A505-7910EFB9DE3E}" srcOrd="6" destOrd="0" parTransId="{0E179FA1-2C5F-4156-A2B3-E07D8C57D1F0}" sibTransId="{BE466498-5325-4DBA-B18E-8420FD611438}"/>
    <dgm:cxn modelId="{5DD5D457-77C9-4F23-9E4E-B5399557889A}" type="presOf" srcId="{D54A7CBE-943A-4BDE-AC4D-F659FDD34104}" destId="{60AC2F4A-6C1E-4493-97D9-1C9D9C882AC2}" srcOrd="1" destOrd="0" presId="urn:microsoft.com/office/officeart/2016/7/layout/RepeatingBendingProcessNew"/>
    <dgm:cxn modelId="{62F07483-4B83-4B0D-82A2-B750D9ADC130}" type="presOf" srcId="{4463FD14-25B5-438D-8C14-B3FA6447E02B}" destId="{0BF38913-5C5C-4F5B-93E2-46B12FDE84B0}" srcOrd="1" destOrd="0" presId="urn:microsoft.com/office/officeart/2016/7/layout/RepeatingBendingProcessNew"/>
    <dgm:cxn modelId="{75E6918B-69C5-4BD5-A69A-650A4C3A5320}" type="presOf" srcId="{B09617FF-EC1F-4418-B702-07C53DF51AB7}" destId="{9A345D4F-7CD8-4167-B60B-00B80BC68D4B}" srcOrd="1" destOrd="0" presId="urn:microsoft.com/office/officeart/2016/7/layout/RepeatingBendingProcessNew"/>
    <dgm:cxn modelId="{32502392-7C1E-4269-9613-5A014F50562A}" srcId="{5471FA1F-3164-4FB3-B0BC-655DF44B81C1}" destId="{4CC404EE-CB61-4A38-94A8-EDCCF7934D3C}" srcOrd="5" destOrd="0" parTransId="{330F15E2-0F22-46E3-9123-D94F38A4066B}" sibTransId="{2C33BC95-8A3E-4DC6-9950-288CA3FD9329}"/>
    <dgm:cxn modelId="{2E04FD96-3B56-4FE8-8988-F714D020BA08}" srcId="{5471FA1F-3164-4FB3-B0BC-655DF44B81C1}" destId="{251C1F55-9AED-4A0D-B32B-53CC5C9C7396}" srcOrd="2" destOrd="0" parTransId="{0C6B5BD4-8CF0-4B81-8E4A-DE6B0DAD96B3}" sibTransId="{D54A7CBE-943A-4BDE-AC4D-F659FDD34104}"/>
    <dgm:cxn modelId="{854C6F9C-1BF6-4140-B28B-E2897FD0DC2B}" srcId="{5471FA1F-3164-4FB3-B0BC-655DF44B81C1}" destId="{0A213538-C392-4714-BA6F-08BD5333DB85}" srcOrd="3" destOrd="0" parTransId="{790211FD-A00E-4ECE-B388-815EE0909577}" sibTransId="{2D66E10E-9D08-4748-A421-84F97814CC0D}"/>
    <dgm:cxn modelId="{7D4E45AF-BA3A-4B1E-A4BC-C06D05356997}" type="presOf" srcId="{14D2EB97-4923-4C1D-A035-7DB59DEC140C}" destId="{D781B568-2275-460D-9047-DF3A8CA1484F}" srcOrd="0" destOrd="0" presId="urn:microsoft.com/office/officeart/2016/7/layout/RepeatingBendingProcessNew"/>
    <dgm:cxn modelId="{3ECA06B7-2EFA-4A5D-B7BA-EFEB50C162CA}" srcId="{5471FA1F-3164-4FB3-B0BC-655DF44B81C1}" destId="{F0D45461-D920-4E4B-B9C7-2FF5816FE172}" srcOrd="4" destOrd="0" parTransId="{86FA66FC-14A3-4D33-A591-EAB4AE5FB1A4}" sibTransId="{B09617FF-EC1F-4418-B702-07C53DF51AB7}"/>
    <dgm:cxn modelId="{F4350ED9-B96E-4AF3-85F8-7AC6D61655AD}" type="presOf" srcId="{D54A7CBE-943A-4BDE-AC4D-F659FDD34104}" destId="{77C363AA-D767-4EF7-9523-80C5DDDCF0FA}" srcOrd="0" destOrd="0" presId="urn:microsoft.com/office/officeart/2016/7/layout/RepeatingBendingProcessNew"/>
    <dgm:cxn modelId="{D4D97AEE-A7C8-4375-9356-DD2C9A7EFE19}" type="presOf" srcId="{BE466498-5325-4DBA-B18E-8420FD611438}" destId="{27F5A06F-C779-473D-86E8-0CC61A1DB046}" srcOrd="0" destOrd="0" presId="urn:microsoft.com/office/officeart/2016/7/layout/RepeatingBendingProcessNew"/>
    <dgm:cxn modelId="{3A1F9CF1-A003-4426-BCC6-39D8F6DD01D8}" type="presOf" srcId="{3714DF16-A6D7-4C46-8900-1E5AAD2D7218}" destId="{4492BC4F-7387-46DD-BA6B-44B99F86C4B5}" srcOrd="0" destOrd="0" presId="urn:microsoft.com/office/officeart/2016/7/layout/RepeatingBendingProcessNew"/>
    <dgm:cxn modelId="{82E8B7F2-AC0C-445F-8D37-36410CD205DD}" type="presOf" srcId="{66CAE5AD-A749-4B62-B3A8-3BA0449FC42A}" destId="{B43F9EB4-3F16-4020-A260-1CCC6A704642}" srcOrd="0" destOrd="0" presId="urn:microsoft.com/office/officeart/2016/7/layout/RepeatingBendingProcessNew"/>
    <dgm:cxn modelId="{62EF21F8-5982-4B5D-98C8-542C18076BD7}" type="presOf" srcId="{9A922392-8524-41C6-AE67-E57CCDE7CA56}" destId="{35106E3F-FF1E-4191-BACA-19989BC61EEA}" srcOrd="0" destOrd="0" presId="urn:microsoft.com/office/officeart/2016/7/layout/RepeatingBendingProcessNew"/>
    <dgm:cxn modelId="{BF7E7AE5-77F1-4BFB-8FC2-4D53CF618B08}" type="presParOf" srcId="{9F4134D8-9C69-4307-941D-C9E47F1D8DDA}" destId="{35106E3F-FF1E-4191-BACA-19989BC61EEA}" srcOrd="0" destOrd="0" presId="urn:microsoft.com/office/officeart/2016/7/layout/RepeatingBendingProcessNew"/>
    <dgm:cxn modelId="{78EE3DA5-3A5D-4AD5-BAAE-980806327F3C}" type="presParOf" srcId="{9F4134D8-9C69-4307-941D-C9E47F1D8DDA}" destId="{D781B568-2275-460D-9047-DF3A8CA1484F}" srcOrd="1" destOrd="0" presId="urn:microsoft.com/office/officeart/2016/7/layout/RepeatingBendingProcessNew"/>
    <dgm:cxn modelId="{71D8D15C-C2BC-414A-A1B3-A2C8541E1626}" type="presParOf" srcId="{D781B568-2275-460D-9047-DF3A8CA1484F}" destId="{4F4954CB-C688-4E38-8573-095EDBAB10AB}" srcOrd="0" destOrd="0" presId="urn:microsoft.com/office/officeart/2016/7/layout/RepeatingBendingProcessNew"/>
    <dgm:cxn modelId="{3C4783BC-9BAE-4238-B141-E411985ECDB9}" type="presParOf" srcId="{9F4134D8-9C69-4307-941D-C9E47F1D8DDA}" destId="{4492BC4F-7387-46DD-BA6B-44B99F86C4B5}" srcOrd="2" destOrd="0" presId="urn:microsoft.com/office/officeart/2016/7/layout/RepeatingBendingProcessNew"/>
    <dgm:cxn modelId="{07B42641-47FC-47BC-8098-9A9C899108A0}" type="presParOf" srcId="{9F4134D8-9C69-4307-941D-C9E47F1D8DDA}" destId="{B66F3EB2-A7B8-49EF-B3D3-F23606E706AB}" srcOrd="3" destOrd="0" presId="urn:microsoft.com/office/officeart/2016/7/layout/RepeatingBendingProcessNew"/>
    <dgm:cxn modelId="{A016B7C4-7197-47B1-B925-4F94955A10D2}" type="presParOf" srcId="{B66F3EB2-A7B8-49EF-B3D3-F23606E706AB}" destId="{0BF38913-5C5C-4F5B-93E2-46B12FDE84B0}" srcOrd="0" destOrd="0" presId="urn:microsoft.com/office/officeart/2016/7/layout/RepeatingBendingProcessNew"/>
    <dgm:cxn modelId="{E3A114BA-9CD2-47D5-99A2-49EE15C61176}" type="presParOf" srcId="{9F4134D8-9C69-4307-941D-C9E47F1D8DDA}" destId="{A3E6691B-3709-432C-B3B1-5321A8305AAD}" srcOrd="4" destOrd="0" presId="urn:microsoft.com/office/officeart/2016/7/layout/RepeatingBendingProcessNew"/>
    <dgm:cxn modelId="{39032254-6095-466A-8574-BC50F3D86E57}" type="presParOf" srcId="{9F4134D8-9C69-4307-941D-C9E47F1D8DDA}" destId="{77C363AA-D767-4EF7-9523-80C5DDDCF0FA}" srcOrd="5" destOrd="0" presId="urn:microsoft.com/office/officeart/2016/7/layout/RepeatingBendingProcessNew"/>
    <dgm:cxn modelId="{8BB0573D-45AF-46AE-A628-E359137E0722}" type="presParOf" srcId="{77C363AA-D767-4EF7-9523-80C5DDDCF0FA}" destId="{60AC2F4A-6C1E-4493-97D9-1C9D9C882AC2}" srcOrd="0" destOrd="0" presId="urn:microsoft.com/office/officeart/2016/7/layout/RepeatingBendingProcessNew"/>
    <dgm:cxn modelId="{A04B16B0-2FCE-43DA-8431-1667B46C1367}" type="presParOf" srcId="{9F4134D8-9C69-4307-941D-C9E47F1D8DDA}" destId="{2028CA0D-F333-43E0-8859-8C853A25C6C7}" srcOrd="6" destOrd="0" presId="urn:microsoft.com/office/officeart/2016/7/layout/RepeatingBendingProcessNew"/>
    <dgm:cxn modelId="{1114C6F4-BDBF-4C33-9B49-C40DAE460ACA}" type="presParOf" srcId="{9F4134D8-9C69-4307-941D-C9E47F1D8DDA}" destId="{095DCF0E-C7D5-4AA2-A40B-32B4BDFB4BAE}" srcOrd="7" destOrd="0" presId="urn:microsoft.com/office/officeart/2016/7/layout/RepeatingBendingProcessNew"/>
    <dgm:cxn modelId="{B48EB2B0-C505-4B08-AA39-10FACBAEEC84}" type="presParOf" srcId="{095DCF0E-C7D5-4AA2-A40B-32B4BDFB4BAE}" destId="{61418342-12B6-41D3-B60E-5E69512A34EC}" srcOrd="0" destOrd="0" presId="urn:microsoft.com/office/officeart/2016/7/layout/RepeatingBendingProcessNew"/>
    <dgm:cxn modelId="{F2C83015-3198-491E-8E36-AE72FACE797A}" type="presParOf" srcId="{9F4134D8-9C69-4307-941D-C9E47F1D8DDA}" destId="{791EFD2E-5800-4A12-A288-61404773592B}" srcOrd="8" destOrd="0" presId="urn:microsoft.com/office/officeart/2016/7/layout/RepeatingBendingProcessNew"/>
    <dgm:cxn modelId="{E140A0AF-E080-46FF-A537-20634EA7FAF7}" type="presParOf" srcId="{9F4134D8-9C69-4307-941D-C9E47F1D8DDA}" destId="{6A48D632-F658-47A4-935A-0DA345339AC6}" srcOrd="9" destOrd="0" presId="urn:microsoft.com/office/officeart/2016/7/layout/RepeatingBendingProcessNew"/>
    <dgm:cxn modelId="{3D748234-53CE-46B8-94DD-3BAED3EF0C68}" type="presParOf" srcId="{6A48D632-F658-47A4-935A-0DA345339AC6}" destId="{9A345D4F-7CD8-4167-B60B-00B80BC68D4B}" srcOrd="0" destOrd="0" presId="urn:microsoft.com/office/officeart/2016/7/layout/RepeatingBendingProcessNew"/>
    <dgm:cxn modelId="{CDD071D8-19CA-416A-AD08-61CCAB26A4E3}" type="presParOf" srcId="{9F4134D8-9C69-4307-941D-C9E47F1D8DDA}" destId="{D27743DE-6570-428E-89D8-15C7D97F3FFD}" srcOrd="10" destOrd="0" presId="urn:microsoft.com/office/officeart/2016/7/layout/RepeatingBendingProcessNew"/>
    <dgm:cxn modelId="{38D1D8D5-E578-4BBE-A7B9-34CEC603A53B}" type="presParOf" srcId="{9F4134D8-9C69-4307-941D-C9E47F1D8DDA}" destId="{BB3A6A3A-F99F-48FB-8C5D-2700E23B3550}" srcOrd="11" destOrd="0" presId="urn:microsoft.com/office/officeart/2016/7/layout/RepeatingBendingProcessNew"/>
    <dgm:cxn modelId="{B2F85A3B-0E2E-46FA-BF15-6FCD294C5284}" type="presParOf" srcId="{BB3A6A3A-F99F-48FB-8C5D-2700E23B3550}" destId="{96AE9A7A-3DBB-4811-B428-362B0652859B}" srcOrd="0" destOrd="0" presId="urn:microsoft.com/office/officeart/2016/7/layout/RepeatingBendingProcessNew"/>
    <dgm:cxn modelId="{A17F74AA-7B0D-41EF-A4C9-22D848F06AFB}" type="presParOf" srcId="{9F4134D8-9C69-4307-941D-C9E47F1D8DDA}" destId="{116C59BF-3BAF-41C2-845C-840D98AD9A05}" srcOrd="12" destOrd="0" presId="urn:microsoft.com/office/officeart/2016/7/layout/RepeatingBendingProcessNew"/>
    <dgm:cxn modelId="{66810C50-324E-42B7-8F01-0C24DF910312}" type="presParOf" srcId="{9F4134D8-9C69-4307-941D-C9E47F1D8DDA}" destId="{27F5A06F-C779-473D-86E8-0CC61A1DB046}" srcOrd="13" destOrd="0" presId="urn:microsoft.com/office/officeart/2016/7/layout/RepeatingBendingProcessNew"/>
    <dgm:cxn modelId="{9B2E411F-3BC9-4546-AE7B-F85415AD1005}" type="presParOf" srcId="{27F5A06F-C779-473D-86E8-0CC61A1DB046}" destId="{C35A1096-0376-45DE-8803-DC794B931FB5}" srcOrd="0" destOrd="0" presId="urn:microsoft.com/office/officeart/2016/7/layout/RepeatingBendingProcessNew"/>
    <dgm:cxn modelId="{E6A49C03-3C89-4FDE-8A07-D38A90F64FB4}" type="presParOf" srcId="{9F4134D8-9C69-4307-941D-C9E47F1D8DDA}" destId="{B43F9EB4-3F16-4020-A260-1CCC6A704642}" srcOrd="14" destOrd="0" presId="urn:microsoft.com/office/officeart/2016/7/layout/RepeatingBendingProcessNew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0CB8109-1E21-46F7-B090-F044445F3AFF}" type="doc">
      <dgm:prSet loTypeId="urn:microsoft.com/office/officeart/2005/8/layout/vList2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BF0D9A83-32A3-45C7-B639-17614D95CBE7}">
      <dgm:prSet/>
      <dgm:spPr/>
      <dgm:t>
        <a:bodyPr/>
        <a:lstStyle/>
        <a:p>
          <a:r>
            <a:rPr lang="en-US"/>
            <a:t>Content </a:t>
          </a:r>
        </a:p>
      </dgm:t>
    </dgm:pt>
    <dgm:pt modelId="{A55A5BEC-20E4-4827-96B2-5D8EA8F10399}" type="parTrans" cxnId="{DE4BCE31-90E3-44DC-BF2B-F8FE6CDF1C1B}">
      <dgm:prSet/>
      <dgm:spPr/>
      <dgm:t>
        <a:bodyPr/>
        <a:lstStyle/>
        <a:p>
          <a:endParaRPr lang="en-US"/>
        </a:p>
      </dgm:t>
    </dgm:pt>
    <dgm:pt modelId="{C33F2B73-2481-4163-9FDD-F49992171C01}" type="sibTrans" cxnId="{DE4BCE31-90E3-44DC-BF2B-F8FE6CDF1C1B}">
      <dgm:prSet/>
      <dgm:spPr/>
      <dgm:t>
        <a:bodyPr/>
        <a:lstStyle/>
        <a:p>
          <a:endParaRPr lang="en-US"/>
        </a:p>
      </dgm:t>
    </dgm:pt>
    <dgm:pt modelId="{9D74BEE9-7F0C-4B35-9010-EF65D652D46B}">
      <dgm:prSet/>
      <dgm:spPr/>
      <dgm:t>
        <a:bodyPr/>
        <a:lstStyle/>
        <a:p>
          <a:r>
            <a:rPr lang="en-US"/>
            <a:t>• Communication exercises where students use Swedish for instance in discussions, planning, decision-making, telling and introduction. </a:t>
          </a:r>
        </a:p>
      </dgm:t>
    </dgm:pt>
    <dgm:pt modelId="{BFBDD47D-DEF3-406F-9E85-EC387ABBBB58}" type="parTrans" cxnId="{CA8AD974-C6BE-46F5-A2C2-3641E40EA6CF}">
      <dgm:prSet/>
      <dgm:spPr/>
      <dgm:t>
        <a:bodyPr/>
        <a:lstStyle/>
        <a:p>
          <a:endParaRPr lang="en-US"/>
        </a:p>
      </dgm:t>
    </dgm:pt>
    <dgm:pt modelId="{B4218FCD-0FA6-4DCA-9AA8-9E4FE9A4B5A8}" type="sibTrans" cxnId="{CA8AD974-C6BE-46F5-A2C2-3641E40EA6CF}">
      <dgm:prSet/>
      <dgm:spPr/>
      <dgm:t>
        <a:bodyPr/>
        <a:lstStyle/>
        <a:p>
          <a:endParaRPr lang="en-US"/>
        </a:p>
      </dgm:t>
    </dgm:pt>
    <dgm:pt modelId="{E1D57218-3636-47A9-98B2-218A3A947570}">
      <dgm:prSet/>
      <dgm:spPr/>
      <dgm:t>
        <a:bodyPr/>
        <a:lstStyle/>
        <a:p>
          <a:r>
            <a:rPr lang="en-US"/>
            <a:t>• Topics include leisure time and culture, the weather and calendar dates, family, work and everyday life. </a:t>
          </a:r>
        </a:p>
      </dgm:t>
    </dgm:pt>
    <dgm:pt modelId="{08156837-82DD-400F-AC6D-F2A90B24AF55}" type="parTrans" cxnId="{A3A1AAF3-6660-4B08-8725-05CC05362ED2}">
      <dgm:prSet/>
      <dgm:spPr/>
      <dgm:t>
        <a:bodyPr/>
        <a:lstStyle/>
        <a:p>
          <a:endParaRPr lang="en-US"/>
        </a:p>
      </dgm:t>
    </dgm:pt>
    <dgm:pt modelId="{64BE0681-729A-4B3D-9AEA-A5577468E44F}" type="sibTrans" cxnId="{A3A1AAF3-6660-4B08-8725-05CC05362ED2}">
      <dgm:prSet/>
      <dgm:spPr/>
      <dgm:t>
        <a:bodyPr/>
        <a:lstStyle/>
        <a:p>
          <a:endParaRPr lang="en-US"/>
        </a:p>
      </dgm:t>
    </dgm:pt>
    <dgm:pt modelId="{AF5CFC77-815E-44A0-AE5E-D37D116881E1}">
      <dgm:prSet/>
      <dgm:spPr/>
      <dgm:t>
        <a:bodyPr/>
        <a:lstStyle/>
        <a:p>
          <a:r>
            <a:rPr lang="en-US"/>
            <a:t>• The course also covers adjectives, verbs, word order, nouns, expressions of time and ordinal numbers.</a:t>
          </a:r>
        </a:p>
      </dgm:t>
    </dgm:pt>
    <dgm:pt modelId="{2A41846C-24A8-4000-BAFC-082B02D890DB}" type="parTrans" cxnId="{64B4BBF4-46A4-40B6-91D2-5390E76C413F}">
      <dgm:prSet/>
      <dgm:spPr/>
      <dgm:t>
        <a:bodyPr/>
        <a:lstStyle/>
        <a:p>
          <a:endParaRPr lang="en-US"/>
        </a:p>
      </dgm:t>
    </dgm:pt>
    <dgm:pt modelId="{A6A66215-7602-459B-88FC-2E72B5A89375}" type="sibTrans" cxnId="{64B4BBF4-46A4-40B6-91D2-5390E76C413F}">
      <dgm:prSet/>
      <dgm:spPr/>
      <dgm:t>
        <a:bodyPr/>
        <a:lstStyle/>
        <a:p>
          <a:endParaRPr lang="en-US"/>
        </a:p>
      </dgm:t>
    </dgm:pt>
    <dgm:pt modelId="{D22A3B6F-7788-481C-B43C-3A95C07A827E}" type="pres">
      <dgm:prSet presAssocID="{30CB8109-1E21-46F7-B090-F044445F3AFF}" presName="linear" presStyleCnt="0">
        <dgm:presLayoutVars>
          <dgm:animLvl val="lvl"/>
          <dgm:resizeHandles val="exact"/>
        </dgm:presLayoutVars>
      </dgm:prSet>
      <dgm:spPr/>
    </dgm:pt>
    <dgm:pt modelId="{E9CDCB85-64A3-403C-BAEE-312A0A5EE060}" type="pres">
      <dgm:prSet presAssocID="{BF0D9A83-32A3-45C7-B639-17614D95CBE7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36CD6E47-8013-47DB-9F72-0606496901AC}" type="pres">
      <dgm:prSet presAssocID="{C33F2B73-2481-4163-9FDD-F49992171C01}" presName="spacer" presStyleCnt="0"/>
      <dgm:spPr/>
    </dgm:pt>
    <dgm:pt modelId="{340D3730-B2E5-4ED7-B12B-E62B45AC2D6C}" type="pres">
      <dgm:prSet presAssocID="{9D74BEE9-7F0C-4B35-9010-EF65D652D46B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532F3CDF-0B68-4644-B1C5-226382836962}" type="pres">
      <dgm:prSet presAssocID="{B4218FCD-0FA6-4DCA-9AA8-9E4FE9A4B5A8}" presName="spacer" presStyleCnt="0"/>
      <dgm:spPr/>
    </dgm:pt>
    <dgm:pt modelId="{8F253E7B-1895-4A2C-B3D5-B0B09AB903C6}" type="pres">
      <dgm:prSet presAssocID="{E1D57218-3636-47A9-98B2-218A3A947570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11533B68-9964-4F43-AA0A-1FC6726F5C70}" type="pres">
      <dgm:prSet presAssocID="{64BE0681-729A-4B3D-9AEA-A5577468E44F}" presName="spacer" presStyleCnt="0"/>
      <dgm:spPr/>
    </dgm:pt>
    <dgm:pt modelId="{3C42F005-3158-4AB2-B3EB-656E4DEE2675}" type="pres">
      <dgm:prSet presAssocID="{AF5CFC77-815E-44A0-AE5E-D37D116881E1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A219F602-22C6-45AE-9473-5C71120A75DA}" type="presOf" srcId="{30CB8109-1E21-46F7-B090-F044445F3AFF}" destId="{D22A3B6F-7788-481C-B43C-3A95C07A827E}" srcOrd="0" destOrd="0" presId="urn:microsoft.com/office/officeart/2005/8/layout/vList2"/>
    <dgm:cxn modelId="{DE4BCE31-90E3-44DC-BF2B-F8FE6CDF1C1B}" srcId="{30CB8109-1E21-46F7-B090-F044445F3AFF}" destId="{BF0D9A83-32A3-45C7-B639-17614D95CBE7}" srcOrd="0" destOrd="0" parTransId="{A55A5BEC-20E4-4827-96B2-5D8EA8F10399}" sibTransId="{C33F2B73-2481-4163-9FDD-F49992171C01}"/>
    <dgm:cxn modelId="{6BF5DE53-B398-4E42-9830-AA2E957A1CA9}" type="presOf" srcId="{E1D57218-3636-47A9-98B2-218A3A947570}" destId="{8F253E7B-1895-4A2C-B3D5-B0B09AB903C6}" srcOrd="0" destOrd="0" presId="urn:microsoft.com/office/officeart/2005/8/layout/vList2"/>
    <dgm:cxn modelId="{CA8AD974-C6BE-46F5-A2C2-3641E40EA6CF}" srcId="{30CB8109-1E21-46F7-B090-F044445F3AFF}" destId="{9D74BEE9-7F0C-4B35-9010-EF65D652D46B}" srcOrd="1" destOrd="0" parTransId="{BFBDD47D-DEF3-406F-9E85-EC387ABBBB58}" sibTransId="{B4218FCD-0FA6-4DCA-9AA8-9E4FE9A4B5A8}"/>
    <dgm:cxn modelId="{FC050E7B-5391-41CE-B7F8-583C75900493}" type="presOf" srcId="{BF0D9A83-32A3-45C7-B639-17614D95CBE7}" destId="{E9CDCB85-64A3-403C-BAEE-312A0A5EE060}" srcOrd="0" destOrd="0" presId="urn:microsoft.com/office/officeart/2005/8/layout/vList2"/>
    <dgm:cxn modelId="{3F875A7E-6424-4BE7-B5A9-38B097027B28}" type="presOf" srcId="{AF5CFC77-815E-44A0-AE5E-D37D116881E1}" destId="{3C42F005-3158-4AB2-B3EB-656E4DEE2675}" srcOrd="0" destOrd="0" presId="urn:microsoft.com/office/officeart/2005/8/layout/vList2"/>
    <dgm:cxn modelId="{7DB6CFD0-49F0-4933-8567-DFD82BA7D4D2}" type="presOf" srcId="{9D74BEE9-7F0C-4B35-9010-EF65D652D46B}" destId="{340D3730-B2E5-4ED7-B12B-E62B45AC2D6C}" srcOrd="0" destOrd="0" presId="urn:microsoft.com/office/officeart/2005/8/layout/vList2"/>
    <dgm:cxn modelId="{A3A1AAF3-6660-4B08-8725-05CC05362ED2}" srcId="{30CB8109-1E21-46F7-B090-F044445F3AFF}" destId="{E1D57218-3636-47A9-98B2-218A3A947570}" srcOrd="2" destOrd="0" parTransId="{08156837-82DD-400F-AC6D-F2A90B24AF55}" sibTransId="{64BE0681-729A-4B3D-9AEA-A5577468E44F}"/>
    <dgm:cxn modelId="{64B4BBF4-46A4-40B6-91D2-5390E76C413F}" srcId="{30CB8109-1E21-46F7-B090-F044445F3AFF}" destId="{AF5CFC77-815E-44A0-AE5E-D37D116881E1}" srcOrd="3" destOrd="0" parTransId="{2A41846C-24A8-4000-BAFC-082B02D890DB}" sibTransId="{A6A66215-7602-459B-88FC-2E72B5A89375}"/>
    <dgm:cxn modelId="{C86674DD-BB8D-4EA3-B649-D4EA11BE3972}" type="presParOf" srcId="{D22A3B6F-7788-481C-B43C-3A95C07A827E}" destId="{E9CDCB85-64A3-403C-BAEE-312A0A5EE060}" srcOrd="0" destOrd="0" presId="urn:microsoft.com/office/officeart/2005/8/layout/vList2"/>
    <dgm:cxn modelId="{FD94DB07-620D-453D-B9E0-B99307F663C4}" type="presParOf" srcId="{D22A3B6F-7788-481C-B43C-3A95C07A827E}" destId="{36CD6E47-8013-47DB-9F72-0606496901AC}" srcOrd="1" destOrd="0" presId="urn:microsoft.com/office/officeart/2005/8/layout/vList2"/>
    <dgm:cxn modelId="{14EA549A-60C2-4708-80BA-1CE286B371E4}" type="presParOf" srcId="{D22A3B6F-7788-481C-B43C-3A95C07A827E}" destId="{340D3730-B2E5-4ED7-B12B-E62B45AC2D6C}" srcOrd="2" destOrd="0" presId="urn:microsoft.com/office/officeart/2005/8/layout/vList2"/>
    <dgm:cxn modelId="{966CE65F-7EC6-436C-B9E6-3A44CC13AA9D}" type="presParOf" srcId="{D22A3B6F-7788-481C-B43C-3A95C07A827E}" destId="{532F3CDF-0B68-4644-B1C5-226382836962}" srcOrd="3" destOrd="0" presId="urn:microsoft.com/office/officeart/2005/8/layout/vList2"/>
    <dgm:cxn modelId="{6F796A83-8168-4194-8AC8-6D3FCCB7BBCD}" type="presParOf" srcId="{D22A3B6F-7788-481C-B43C-3A95C07A827E}" destId="{8F253E7B-1895-4A2C-B3D5-B0B09AB903C6}" srcOrd="4" destOrd="0" presId="urn:microsoft.com/office/officeart/2005/8/layout/vList2"/>
    <dgm:cxn modelId="{B93D80B1-9433-4342-8C9B-1B889E46CF13}" type="presParOf" srcId="{D22A3B6F-7788-481C-B43C-3A95C07A827E}" destId="{11533B68-9964-4F43-AA0A-1FC6726F5C70}" srcOrd="5" destOrd="0" presId="urn:microsoft.com/office/officeart/2005/8/layout/vList2"/>
    <dgm:cxn modelId="{31ACDD83-FD56-4141-95DC-91C6AFCC8C87}" type="presParOf" srcId="{D22A3B6F-7788-481C-B43C-3A95C07A827E}" destId="{3C42F005-3158-4AB2-B3EB-656E4DEE2675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258BD15-D676-4585-BE66-449CED0AB2B6}" type="doc">
      <dgm:prSet loTypeId="urn:microsoft.com/office/officeart/2005/8/layout/list1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AC22C668-5E91-4DB9-A202-2E343E30E1CA}">
      <dgm:prSet/>
      <dgm:spPr/>
      <dgm:t>
        <a:bodyPr/>
        <a:lstStyle/>
        <a:p>
          <a:r>
            <a:rPr lang="en-US"/>
            <a:t>Assessment </a:t>
          </a:r>
        </a:p>
      </dgm:t>
    </dgm:pt>
    <dgm:pt modelId="{2ED70143-3713-487E-ACA6-633B46D3936C}" type="parTrans" cxnId="{E1DA3927-D53D-44A6-90FE-106567191177}">
      <dgm:prSet/>
      <dgm:spPr/>
      <dgm:t>
        <a:bodyPr/>
        <a:lstStyle/>
        <a:p>
          <a:endParaRPr lang="en-US"/>
        </a:p>
      </dgm:t>
    </dgm:pt>
    <dgm:pt modelId="{981A6F32-EFE4-4A2D-B518-62399E35C8D9}" type="sibTrans" cxnId="{E1DA3927-D53D-44A6-90FE-106567191177}">
      <dgm:prSet/>
      <dgm:spPr/>
      <dgm:t>
        <a:bodyPr/>
        <a:lstStyle/>
        <a:p>
          <a:endParaRPr lang="en-US"/>
        </a:p>
      </dgm:t>
    </dgm:pt>
    <dgm:pt modelId="{E1FE9529-A949-4509-A33B-AD582EDA4A0B}">
      <dgm:prSet/>
      <dgm:spPr/>
      <dgm:t>
        <a:bodyPr/>
        <a:lstStyle/>
        <a:p>
          <a:r>
            <a:rPr lang="en-US"/>
            <a:t>• Regular attendance (min 80%) </a:t>
          </a:r>
        </a:p>
      </dgm:t>
    </dgm:pt>
    <dgm:pt modelId="{38BF9FBB-1173-46D9-BFE5-26CD2916EC88}" type="parTrans" cxnId="{E3887263-07F1-4157-9D93-F684D286D94C}">
      <dgm:prSet/>
      <dgm:spPr/>
      <dgm:t>
        <a:bodyPr/>
        <a:lstStyle/>
        <a:p>
          <a:endParaRPr lang="en-US"/>
        </a:p>
      </dgm:t>
    </dgm:pt>
    <dgm:pt modelId="{FE573F59-1ED0-4578-A95E-483F5ECE6FF8}" type="sibTrans" cxnId="{E3887263-07F1-4157-9D93-F684D286D94C}">
      <dgm:prSet/>
      <dgm:spPr/>
      <dgm:t>
        <a:bodyPr/>
        <a:lstStyle/>
        <a:p>
          <a:endParaRPr lang="en-US"/>
        </a:p>
      </dgm:t>
    </dgm:pt>
    <dgm:pt modelId="{375C634A-F3EE-4569-A14F-1B70B29D78AA}">
      <dgm:prSet/>
      <dgm:spPr/>
      <dgm:t>
        <a:bodyPr/>
        <a:lstStyle/>
        <a:p>
          <a:r>
            <a:rPr lang="en-US"/>
            <a:t>• Homework and assignments </a:t>
          </a:r>
        </a:p>
      </dgm:t>
    </dgm:pt>
    <dgm:pt modelId="{3A97FDC6-F311-48A1-89FB-50CC53926F7B}" type="parTrans" cxnId="{0A4BD63B-00CD-42DC-B409-94531CF25F6D}">
      <dgm:prSet/>
      <dgm:spPr/>
      <dgm:t>
        <a:bodyPr/>
        <a:lstStyle/>
        <a:p>
          <a:endParaRPr lang="en-US"/>
        </a:p>
      </dgm:t>
    </dgm:pt>
    <dgm:pt modelId="{AD774F27-63E1-4461-A670-74780D246776}" type="sibTrans" cxnId="{0A4BD63B-00CD-42DC-B409-94531CF25F6D}">
      <dgm:prSet/>
      <dgm:spPr/>
      <dgm:t>
        <a:bodyPr/>
        <a:lstStyle/>
        <a:p>
          <a:endParaRPr lang="en-US"/>
        </a:p>
      </dgm:t>
    </dgm:pt>
    <dgm:pt modelId="{5C72BBF0-D41B-4019-82B7-51571F6A919E}">
      <dgm:prSet/>
      <dgm:spPr/>
      <dgm:t>
        <a:bodyPr/>
        <a:lstStyle/>
        <a:p>
          <a:r>
            <a:rPr lang="en-US"/>
            <a:t>• Written examination </a:t>
          </a:r>
        </a:p>
      </dgm:t>
    </dgm:pt>
    <dgm:pt modelId="{B6F9B35C-1F8F-42A0-99C1-FC5451734001}" type="parTrans" cxnId="{65573E87-0ECF-4A3F-9CD1-A122E70C65FF}">
      <dgm:prSet/>
      <dgm:spPr/>
      <dgm:t>
        <a:bodyPr/>
        <a:lstStyle/>
        <a:p>
          <a:endParaRPr lang="en-US"/>
        </a:p>
      </dgm:t>
    </dgm:pt>
    <dgm:pt modelId="{0AF0280E-28DB-4A32-91A3-981DB852875D}" type="sibTrans" cxnId="{65573E87-0ECF-4A3F-9CD1-A122E70C65FF}">
      <dgm:prSet/>
      <dgm:spPr/>
      <dgm:t>
        <a:bodyPr/>
        <a:lstStyle/>
        <a:p>
          <a:endParaRPr lang="en-US"/>
        </a:p>
      </dgm:t>
    </dgm:pt>
    <dgm:pt modelId="{BB6BAE81-C932-44FC-8F5B-0C8058429B59}">
      <dgm:prSet/>
      <dgm:spPr/>
      <dgm:t>
        <a:bodyPr/>
        <a:lstStyle/>
        <a:p>
          <a:r>
            <a:rPr lang="en-US"/>
            <a:t>• Grading scale for this course is 0 – 5 </a:t>
          </a:r>
        </a:p>
      </dgm:t>
    </dgm:pt>
    <dgm:pt modelId="{FBF666AD-59E9-4B96-BD9A-FBC6BEC84FE3}" type="parTrans" cxnId="{B746CAA6-2565-4713-B6BD-3A7BBF4B7261}">
      <dgm:prSet/>
      <dgm:spPr/>
      <dgm:t>
        <a:bodyPr/>
        <a:lstStyle/>
        <a:p>
          <a:endParaRPr lang="en-US"/>
        </a:p>
      </dgm:t>
    </dgm:pt>
    <dgm:pt modelId="{5DFA4BDA-EF39-4624-B2A9-6939FC9DFD80}" type="sibTrans" cxnId="{B746CAA6-2565-4713-B6BD-3A7BBF4B7261}">
      <dgm:prSet/>
      <dgm:spPr/>
      <dgm:t>
        <a:bodyPr/>
        <a:lstStyle/>
        <a:p>
          <a:endParaRPr lang="en-US"/>
        </a:p>
      </dgm:t>
    </dgm:pt>
    <dgm:pt modelId="{2AEA160F-3BB9-4D43-A363-F754897B91A6}" type="pres">
      <dgm:prSet presAssocID="{B258BD15-D676-4585-BE66-449CED0AB2B6}" presName="linear" presStyleCnt="0">
        <dgm:presLayoutVars>
          <dgm:dir/>
          <dgm:animLvl val="lvl"/>
          <dgm:resizeHandles val="exact"/>
        </dgm:presLayoutVars>
      </dgm:prSet>
      <dgm:spPr/>
    </dgm:pt>
    <dgm:pt modelId="{6554B868-D2B8-456B-AEAF-1EB86B8D33F4}" type="pres">
      <dgm:prSet presAssocID="{AC22C668-5E91-4DB9-A202-2E343E30E1CA}" presName="parentLin" presStyleCnt="0"/>
      <dgm:spPr/>
    </dgm:pt>
    <dgm:pt modelId="{ADE91657-34FF-4C96-9AD7-48783103B3CB}" type="pres">
      <dgm:prSet presAssocID="{AC22C668-5E91-4DB9-A202-2E343E30E1CA}" presName="parentLeftMargin" presStyleLbl="node1" presStyleIdx="0" presStyleCnt="5"/>
      <dgm:spPr/>
    </dgm:pt>
    <dgm:pt modelId="{E0D49E84-729A-4E77-87C4-D8C31FDD3315}" type="pres">
      <dgm:prSet presAssocID="{AC22C668-5E91-4DB9-A202-2E343E30E1CA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609C2DC8-10F0-4926-82E0-3BAE29F001B4}" type="pres">
      <dgm:prSet presAssocID="{AC22C668-5E91-4DB9-A202-2E343E30E1CA}" presName="negativeSpace" presStyleCnt="0"/>
      <dgm:spPr/>
    </dgm:pt>
    <dgm:pt modelId="{26E7350D-1C2E-470D-BA9D-7E06866CC413}" type="pres">
      <dgm:prSet presAssocID="{AC22C668-5E91-4DB9-A202-2E343E30E1CA}" presName="childText" presStyleLbl="conFgAcc1" presStyleIdx="0" presStyleCnt="5">
        <dgm:presLayoutVars>
          <dgm:bulletEnabled val="1"/>
        </dgm:presLayoutVars>
      </dgm:prSet>
      <dgm:spPr/>
    </dgm:pt>
    <dgm:pt modelId="{2915682A-4515-45F8-8F72-8887C6D5D354}" type="pres">
      <dgm:prSet presAssocID="{981A6F32-EFE4-4A2D-B518-62399E35C8D9}" presName="spaceBetweenRectangles" presStyleCnt="0"/>
      <dgm:spPr/>
    </dgm:pt>
    <dgm:pt modelId="{9E07016B-2256-4ADA-BA66-ABD78C373399}" type="pres">
      <dgm:prSet presAssocID="{E1FE9529-A949-4509-A33B-AD582EDA4A0B}" presName="parentLin" presStyleCnt="0"/>
      <dgm:spPr/>
    </dgm:pt>
    <dgm:pt modelId="{9CC08D5F-56F3-486F-B172-94E1715BB34C}" type="pres">
      <dgm:prSet presAssocID="{E1FE9529-A949-4509-A33B-AD582EDA4A0B}" presName="parentLeftMargin" presStyleLbl="node1" presStyleIdx="0" presStyleCnt="5"/>
      <dgm:spPr/>
    </dgm:pt>
    <dgm:pt modelId="{6A29B1B7-2952-4488-B3E4-B654A7F2D61F}" type="pres">
      <dgm:prSet presAssocID="{E1FE9529-A949-4509-A33B-AD582EDA4A0B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BBEFC51F-1EC2-49E4-8F76-AF954978E966}" type="pres">
      <dgm:prSet presAssocID="{E1FE9529-A949-4509-A33B-AD582EDA4A0B}" presName="negativeSpace" presStyleCnt="0"/>
      <dgm:spPr/>
    </dgm:pt>
    <dgm:pt modelId="{D645DBB4-2A85-42E8-9C25-2257A42B4181}" type="pres">
      <dgm:prSet presAssocID="{E1FE9529-A949-4509-A33B-AD582EDA4A0B}" presName="childText" presStyleLbl="conFgAcc1" presStyleIdx="1" presStyleCnt="5">
        <dgm:presLayoutVars>
          <dgm:bulletEnabled val="1"/>
        </dgm:presLayoutVars>
      </dgm:prSet>
      <dgm:spPr/>
    </dgm:pt>
    <dgm:pt modelId="{AC1D79B9-997B-442E-B62B-39F82B63CEB8}" type="pres">
      <dgm:prSet presAssocID="{FE573F59-1ED0-4578-A95E-483F5ECE6FF8}" presName="spaceBetweenRectangles" presStyleCnt="0"/>
      <dgm:spPr/>
    </dgm:pt>
    <dgm:pt modelId="{EFDAD132-64EE-4A48-AC33-32FB3342252E}" type="pres">
      <dgm:prSet presAssocID="{375C634A-F3EE-4569-A14F-1B70B29D78AA}" presName="parentLin" presStyleCnt="0"/>
      <dgm:spPr/>
    </dgm:pt>
    <dgm:pt modelId="{2BF39AA6-D5E1-4591-A820-BAF722B5B951}" type="pres">
      <dgm:prSet presAssocID="{375C634A-F3EE-4569-A14F-1B70B29D78AA}" presName="parentLeftMargin" presStyleLbl="node1" presStyleIdx="1" presStyleCnt="5"/>
      <dgm:spPr/>
    </dgm:pt>
    <dgm:pt modelId="{3A634C62-AEE8-42AD-A10D-49973DB1C31A}" type="pres">
      <dgm:prSet presAssocID="{375C634A-F3EE-4569-A14F-1B70B29D78AA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159784FF-AACF-43AD-9F25-E2C2C53BE518}" type="pres">
      <dgm:prSet presAssocID="{375C634A-F3EE-4569-A14F-1B70B29D78AA}" presName="negativeSpace" presStyleCnt="0"/>
      <dgm:spPr/>
    </dgm:pt>
    <dgm:pt modelId="{48065489-C8E7-4815-9E26-E96F00183E82}" type="pres">
      <dgm:prSet presAssocID="{375C634A-F3EE-4569-A14F-1B70B29D78AA}" presName="childText" presStyleLbl="conFgAcc1" presStyleIdx="2" presStyleCnt="5">
        <dgm:presLayoutVars>
          <dgm:bulletEnabled val="1"/>
        </dgm:presLayoutVars>
      </dgm:prSet>
      <dgm:spPr/>
    </dgm:pt>
    <dgm:pt modelId="{B29C01CB-60D1-4476-85E1-90BAEC00FC1E}" type="pres">
      <dgm:prSet presAssocID="{AD774F27-63E1-4461-A670-74780D246776}" presName="spaceBetweenRectangles" presStyleCnt="0"/>
      <dgm:spPr/>
    </dgm:pt>
    <dgm:pt modelId="{225F3F89-A014-486F-B261-7CCA03A0B7E4}" type="pres">
      <dgm:prSet presAssocID="{5C72BBF0-D41B-4019-82B7-51571F6A919E}" presName="parentLin" presStyleCnt="0"/>
      <dgm:spPr/>
    </dgm:pt>
    <dgm:pt modelId="{A1D91D1E-3ADF-40AA-81FA-D363D68700C1}" type="pres">
      <dgm:prSet presAssocID="{5C72BBF0-D41B-4019-82B7-51571F6A919E}" presName="parentLeftMargin" presStyleLbl="node1" presStyleIdx="2" presStyleCnt="5"/>
      <dgm:spPr/>
    </dgm:pt>
    <dgm:pt modelId="{87622C0E-4CD6-4078-AA48-4BDFB545EF4C}" type="pres">
      <dgm:prSet presAssocID="{5C72BBF0-D41B-4019-82B7-51571F6A919E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2101AE41-C2E1-41D8-A54A-9B3D7B39226D}" type="pres">
      <dgm:prSet presAssocID="{5C72BBF0-D41B-4019-82B7-51571F6A919E}" presName="negativeSpace" presStyleCnt="0"/>
      <dgm:spPr/>
    </dgm:pt>
    <dgm:pt modelId="{FD9F627A-961C-4B14-A80E-2B5B5691CA18}" type="pres">
      <dgm:prSet presAssocID="{5C72BBF0-D41B-4019-82B7-51571F6A919E}" presName="childText" presStyleLbl="conFgAcc1" presStyleIdx="3" presStyleCnt="5">
        <dgm:presLayoutVars>
          <dgm:bulletEnabled val="1"/>
        </dgm:presLayoutVars>
      </dgm:prSet>
      <dgm:spPr/>
    </dgm:pt>
    <dgm:pt modelId="{F3793B40-41F5-48C4-BD4E-A0226A0E6C0D}" type="pres">
      <dgm:prSet presAssocID="{0AF0280E-28DB-4A32-91A3-981DB852875D}" presName="spaceBetweenRectangles" presStyleCnt="0"/>
      <dgm:spPr/>
    </dgm:pt>
    <dgm:pt modelId="{F5DF9EA4-40A3-4A00-BA49-17D33D283471}" type="pres">
      <dgm:prSet presAssocID="{BB6BAE81-C932-44FC-8F5B-0C8058429B59}" presName="parentLin" presStyleCnt="0"/>
      <dgm:spPr/>
    </dgm:pt>
    <dgm:pt modelId="{A4EAE033-C64B-45F9-845B-F7E680E42FDE}" type="pres">
      <dgm:prSet presAssocID="{BB6BAE81-C932-44FC-8F5B-0C8058429B59}" presName="parentLeftMargin" presStyleLbl="node1" presStyleIdx="3" presStyleCnt="5"/>
      <dgm:spPr/>
    </dgm:pt>
    <dgm:pt modelId="{31120807-A612-4C20-970C-8767165A8491}" type="pres">
      <dgm:prSet presAssocID="{BB6BAE81-C932-44FC-8F5B-0C8058429B59}" presName="parentText" presStyleLbl="node1" presStyleIdx="4" presStyleCnt="5">
        <dgm:presLayoutVars>
          <dgm:chMax val="0"/>
          <dgm:bulletEnabled val="1"/>
        </dgm:presLayoutVars>
      </dgm:prSet>
      <dgm:spPr/>
    </dgm:pt>
    <dgm:pt modelId="{A10AEB96-AD15-4DB7-AC79-F408F3CD71A4}" type="pres">
      <dgm:prSet presAssocID="{BB6BAE81-C932-44FC-8F5B-0C8058429B59}" presName="negativeSpace" presStyleCnt="0"/>
      <dgm:spPr/>
    </dgm:pt>
    <dgm:pt modelId="{4EA32CE6-1918-4EA3-AF33-1001BFA60C5A}" type="pres">
      <dgm:prSet presAssocID="{BB6BAE81-C932-44FC-8F5B-0C8058429B59}" presName="childText" presStyleLbl="conFgAcc1" presStyleIdx="4" presStyleCnt="5">
        <dgm:presLayoutVars>
          <dgm:bulletEnabled val="1"/>
        </dgm:presLayoutVars>
      </dgm:prSet>
      <dgm:spPr/>
    </dgm:pt>
  </dgm:ptLst>
  <dgm:cxnLst>
    <dgm:cxn modelId="{512A1816-D347-443D-9813-C735C4B9922D}" type="presOf" srcId="{375C634A-F3EE-4569-A14F-1B70B29D78AA}" destId="{3A634C62-AEE8-42AD-A10D-49973DB1C31A}" srcOrd="1" destOrd="0" presId="urn:microsoft.com/office/officeart/2005/8/layout/list1"/>
    <dgm:cxn modelId="{E1DA3927-D53D-44A6-90FE-106567191177}" srcId="{B258BD15-D676-4585-BE66-449CED0AB2B6}" destId="{AC22C668-5E91-4DB9-A202-2E343E30E1CA}" srcOrd="0" destOrd="0" parTransId="{2ED70143-3713-487E-ACA6-633B46D3936C}" sibTransId="{981A6F32-EFE4-4A2D-B518-62399E35C8D9}"/>
    <dgm:cxn modelId="{13B7712E-0F14-4ECD-8771-BE19B5E76ECB}" type="presOf" srcId="{BB6BAE81-C932-44FC-8F5B-0C8058429B59}" destId="{31120807-A612-4C20-970C-8767165A8491}" srcOrd="1" destOrd="0" presId="urn:microsoft.com/office/officeart/2005/8/layout/list1"/>
    <dgm:cxn modelId="{0A4BD63B-00CD-42DC-B409-94531CF25F6D}" srcId="{B258BD15-D676-4585-BE66-449CED0AB2B6}" destId="{375C634A-F3EE-4569-A14F-1B70B29D78AA}" srcOrd="2" destOrd="0" parTransId="{3A97FDC6-F311-48A1-89FB-50CC53926F7B}" sibTransId="{AD774F27-63E1-4461-A670-74780D246776}"/>
    <dgm:cxn modelId="{D87F203E-D93A-4FB0-B4EC-37CEF18EBB1D}" type="presOf" srcId="{5C72BBF0-D41B-4019-82B7-51571F6A919E}" destId="{A1D91D1E-3ADF-40AA-81FA-D363D68700C1}" srcOrd="0" destOrd="0" presId="urn:microsoft.com/office/officeart/2005/8/layout/list1"/>
    <dgm:cxn modelId="{E3887263-07F1-4157-9D93-F684D286D94C}" srcId="{B258BD15-D676-4585-BE66-449CED0AB2B6}" destId="{E1FE9529-A949-4509-A33B-AD582EDA4A0B}" srcOrd="1" destOrd="0" parTransId="{38BF9FBB-1173-46D9-BFE5-26CD2916EC88}" sibTransId="{FE573F59-1ED0-4578-A95E-483F5ECE6FF8}"/>
    <dgm:cxn modelId="{65573E87-0ECF-4A3F-9CD1-A122E70C65FF}" srcId="{B258BD15-D676-4585-BE66-449CED0AB2B6}" destId="{5C72BBF0-D41B-4019-82B7-51571F6A919E}" srcOrd="3" destOrd="0" parTransId="{B6F9B35C-1F8F-42A0-99C1-FC5451734001}" sibTransId="{0AF0280E-28DB-4A32-91A3-981DB852875D}"/>
    <dgm:cxn modelId="{385BA487-BAB4-41D8-9412-D4A273BCBCF0}" type="presOf" srcId="{E1FE9529-A949-4509-A33B-AD582EDA4A0B}" destId="{9CC08D5F-56F3-486F-B172-94E1715BB34C}" srcOrd="0" destOrd="0" presId="urn:microsoft.com/office/officeart/2005/8/layout/list1"/>
    <dgm:cxn modelId="{5D233798-C6A4-429C-AB08-EE48D7C0CDD5}" type="presOf" srcId="{AC22C668-5E91-4DB9-A202-2E343E30E1CA}" destId="{E0D49E84-729A-4E77-87C4-D8C31FDD3315}" srcOrd="1" destOrd="0" presId="urn:microsoft.com/office/officeart/2005/8/layout/list1"/>
    <dgm:cxn modelId="{8337529F-F2B6-4AC6-BDB6-CBC97091452C}" type="presOf" srcId="{375C634A-F3EE-4569-A14F-1B70B29D78AA}" destId="{2BF39AA6-D5E1-4591-A820-BAF722B5B951}" srcOrd="0" destOrd="0" presId="urn:microsoft.com/office/officeart/2005/8/layout/list1"/>
    <dgm:cxn modelId="{B746CAA6-2565-4713-B6BD-3A7BBF4B7261}" srcId="{B258BD15-D676-4585-BE66-449CED0AB2B6}" destId="{BB6BAE81-C932-44FC-8F5B-0C8058429B59}" srcOrd="4" destOrd="0" parTransId="{FBF666AD-59E9-4B96-BD9A-FBC6BEC84FE3}" sibTransId="{5DFA4BDA-EF39-4624-B2A9-6939FC9DFD80}"/>
    <dgm:cxn modelId="{34B759BF-15DB-48BF-B03B-10850102DB2B}" type="presOf" srcId="{AC22C668-5E91-4DB9-A202-2E343E30E1CA}" destId="{ADE91657-34FF-4C96-9AD7-48783103B3CB}" srcOrd="0" destOrd="0" presId="urn:microsoft.com/office/officeart/2005/8/layout/list1"/>
    <dgm:cxn modelId="{103592CC-1BD2-4DF6-861F-ACD3808D8644}" type="presOf" srcId="{B258BD15-D676-4585-BE66-449CED0AB2B6}" destId="{2AEA160F-3BB9-4D43-A363-F754897B91A6}" srcOrd="0" destOrd="0" presId="urn:microsoft.com/office/officeart/2005/8/layout/list1"/>
    <dgm:cxn modelId="{2049C1CE-D206-48A3-8F83-E92D55F851D0}" type="presOf" srcId="{E1FE9529-A949-4509-A33B-AD582EDA4A0B}" destId="{6A29B1B7-2952-4488-B3E4-B654A7F2D61F}" srcOrd="1" destOrd="0" presId="urn:microsoft.com/office/officeart/2005/8/layout/list1"/>
    <dgm:cxn modelId="{E8411AD3-3E47-4969-829F-E4D45BA5FFF5}" type="presOf" srcId="{5C72BBF0-D41B-4019-82B7-51571F6A919E}" destId="{87622C0E-4CD6-4078-AA48-4BDFB545EF4C}" srcOrd="1" destOrd="0" presId="urn:microsoft.com/office/officeart/2005/8/layout/list1"/>
    <dgm:cxn modelId="{E816C9EF-5FFD-499D-B407-4C39D3E3D866}" type="presOf" srcId="{BB6BAE81-C932-44FC-8F5B-0C8058429B59}" destId="{A4EAE033-C64B-45F9-845B-F7E680E42FDE}" srcOrd="0" destOrd="0" presId="urn:microsoft.com/office/officeart/2005/8/layout/list1"/>
    <dgm:cxn modelId="{55EB7EB6-97DF-413C-A5C8-E359F7E0A351}" type="presParOf" srcId="{2AEA160F-3BB9-4D43-A363-F754897B91A6}" destId="{6554B868-D2B8-456B-AEAF-1EB86B8D33F4}" srcOrd="0" destOrd="0" presId="urn:microsoft.com/office/officeart/2005/8/layout/list1"/>
    <dgm:cxn modelId="{B167D087-5DAC-4119-B36A-B5BEB0AF0FBD}" type="presParOf" srcId="{6554B868-D2B8-456B-AEAF-1EB86B8D33F4}" destId="{ADE91657-34FF-4C96-9AD7-48783103B3CB}" srcOrd="0" destOrd="0" presId="urn:microsoft.com/office/officeart/2005/8/layout/list1"/>
    <dgm:cxn modelId="{4F6496F0-6632-4586-BE15-B6CD5CF30461}" type="presParOf" srcId="{6554B868-D2B8-456B-AEAF-1EB86B8D33F4}" destId="{E0D49E84-729A-4E77-87C4-D8C31FDD3315}" srcOrd="1" destOrd="0" presId="urn:microsoft.com/office/officeart/2005/8/layout/list1"/>
    <dgm:cxn modelId="{AB3AA4B9-AB3D-4B7D-879F-A5044847F7B6}" type="presParOf" srcId="{2AEA160F-3BB9-4D43-A363-F754897B91A6}" destId="{609C2DC8-10F0-4926-82E0-3BAE29F001B4}" srcOrd="1" destOrd="0" presId="urn:microsoft.com/office/officeart/2005/8/layout/list1"/>
    <dgm:cxn modelId="{984C0040-0172-41F3-995F-30213D1EBE18}" type="presParOf" srcId="{2AEA160F-3BB9-4D43-A363-F754897B91A6}" destId="{26E7350D-1C2E-470D-BA9D-7E06866CC413}" srcOrd="2" destOrd="0" presId="urn:microsoft.com/office/officeart/2005/8/layout/list1"/>
    <dgm:cxn modelId="{45B0079E-87CE-465D-83F5-D98CD967254D}" type="presParOf" srcId="{2AEA160F-3BB9-4D43-A363-F754897B91A6}" destId="{2915682A-4515-45F8-8F72-8887C6D5D354}" srcOrd="3" destOrd="0" presId="urn:microsoft.com/office/officeart/2005/8/layout/list1"/>
    <dgm:cxn modelId="{65F0B46B-F49E-4E8E-B0D3-3D951700B0B4}" type="presParOf" srcId="{2AEA160F-3BB9-4D43-A363-F754897B91A6}" destId="{9E07016B-2256-4ADA-BA66-ABD78C373399}" srcOrd="4" destOrd="0" presId="urn:microsoft.com/office/officeart/2005/8/layout/list1"/>
    <dgm:cxn modelId="{9EC6A5A2-7591-4C7C-99C5-2F05F78B32DE}" type="presParOf" srcId="{9E07016B-2256-4ADA-BA66-ABD78C373399}" destId="{9CC08D5F-56F3-486F-B172-94E1715BB34C}" srcOrd="0" destOrd="0" presId="urn:microsoft.com/office/officeart/2005/8/layout/list1"/>
    <dgm:cxn modelId="{DCC94501-C88A-4CCA-A2CB-8F81057E863B}" type="presParOf" srcId="{9E07016B-2256-4ADA-BA66-ABD78C373399}" destId="{6A29B1B7-2952-4488-B3E4-B654A7F2D61F}" srcOrd="1" destOrd="0" presId="urn:microsoft.com/office/officeart/2005/8/layout/list1"/>
    <dgm:cxn modelId="{9037832A-2A2A-4B07-934F-EF7B5231BB3C}" type="presParOf" srcId="{2AEA160F-3BB9-4D43-A363-F754897B91A6}" destId="{BBEFC51F-1EC2-49E4-8F76-AF954978E966}" srcOrd="5" destOrd="0" presId="urn:microsoft.com/office/officeart/2005/8/layout/list1"/>
    <dgm:cxn modelId="{0B191731-52C2-4842-B2E0-288CBA64120B}" type="presParOf" srcId="{2AEA160F-3BB9-4D43-A363-F754897B91A6}" destId="{D645DBB4-2A85-42E8-9C25-2257A42B4181}" srcOrd="6" destOrd="0" presId="urn:microsoft.com/office/officeart/2005/8/layout/list1"/>
    <dgm:cxn modelId="{F3647495-97BD-474B-BF11-F88CC85A917C}" type="presParOf" srcId="{2AEA160F-3BB9-4D43-A363-F754897B91A6}" destId="{AC1D79B9-997B-442E-B62B-39F82B63CEB8}" srcOrd="7" destOrd="0" presId="urn:microsoft.com/office/officeart/2005/8/layout/list1"/>
    <dgm:cxn modelId="{515ACD11-7573-4AFC-A033-38C54916DF65}" type="presParOf" srcId="{2AEA160F-3BB9-4D43-A363-F754897B91A6}" destId="{EFDAD132-64EE-4A48-AC33-32FB3342252E}" srcOrd="8" destOrd="0" presId="urn:microsoft.com/office/officeart/2005/8/layout/list1"/>
    <dgm:cxn modelId="{39ABDBFA-D06B-4DED-AEE5-FF4E81A9910E}" type="presParOf" srcId="{EFDAD132-64EE-4A48-AC33-32FB3342252E}" destId="{2BF39AA6-D5E1-4591-A820-BAF722B5B951}" srcOrd="0" destOrd="0" presId="urn:microsoft.com/office/officeart/2005/8/layout/list1"/>
    <dgm:cxn modelId="{39990C8E-2E75-45F1-91A8-DACCC3DC0054}" type="presParOf" srcId="{EFDAD132-64EE-4A48-AC33-32FB3342252E}" destId="{3A634C62-AEE8-42AD-A10D-49973DB1C31A}" srcOrd="1" destOrd="0" presId="urn:microsoft.com/office/officeart/2005/8/layout/list1"/>
    <dgm:cxn modelId="{F0DAD8AB-A31A-4BAD-A1C9-08E3B80E816D}" type="presParOf" srcId="{2AEA160F-3BB9-4D43-A363-F754897B91A6}" destId="{159784FF-AACF-43AD-9F25-E2C2C53BE518}" srcOrd="9" destOrd="0" presId="urn:microsoft.com/office/officeart/2005/8/layout/list1"/>
    <dgm:cxn modelId="{2CBACCCD-54E7-4797-B546-E94B9BBB119F}" type="presParOf" srcId="{2AEA160F-3BB9-4D43-A363-F754897B91A6}" destId="{48065489-C8E7-4815-9E26-E96F00183E82}" srcOrd="10" destOrd="0" presId="urn:microsoft.com/office/officeart/2005/8/layout/list1"/>
    <dgm:cxn modelId="{C1D32187-14B2-4451-9494-2F6D2BFCB2F4}" type="presParOf" srcId="{2AEA160F-3BB9-4D43-A363-F754897B91A6}" destId="{B29C01CB-60D1-4476-85E1-90BAEC00FC1E}" srcOrd="11" destOrd="0" presId="urn:microsoft.com/office/officeart/2005/8/layout/list1"/>
    <dgm:cxn modelId="{760ABABB-72F6-449E-A492-5D37629E9FAC}" type="presParOf" srcId="{2AEA160F-3BB9-4D43-A363-F754897B91A6}" destId="{225F3F89-A014-486F-B261-7CCA03A0B7E4}" srcOrd="12" destOrd="0" presId="urn:microsoft.com/office/officeart/2005/8/layout/list1"/>
    <dgm:cxn modelId="{8A4E62FE-D8D7-4F5C-A301-CC622E230697}" type="presParOf" srcId="{225F3F89-A014-486F-B261-7CCA03A0B7E4}" destId="{A1D91D1E-3ADF-40AA-81FA-D363D68700C1}" srcOrd="0" destOrd="0" presId="urn:microsoft.com/office/officeart/2005/8/layout/list1"/>
    <dgm:cxn modelId="{5DA112E9-29DB-463D-8BBF-A3103D708712}" type="presParOf" srcId="{225F3F89-A014-486F-B261-7CCA03A0B7E4}" destId="{87622C0E-4CD6-4078-AA48-4BDFB545EF4C}" srcOrd="1" destOrd="0" presId="urn:microsoft.com/office/officeart/2005/8/layout/list1"/>
    <dgm:cxn modelId="{F6ACBF3B-32B1-400D-A3B2-25170165F3D8}" type="presParOf" srcId="{2AEA160F-3BB9-4D43-A363-F754897B91A6}" destId="{2101AE41-C2E1-41D8-A54A-9B3D7B39226D}" srcOrd="13" destOrd="0" presId="urn:microsoft.com/office/officeart/2005/8/layout/list1"/>
    <dgm:cxn modelId="{9EEC6D06-0A4D-44BA-9276-5C296F095B73}" type="presParOf" srcId="{2AEA160F-3BB9-4D43-A363-F754897B91A6}" destId="{FD9F627A-961C-4B14-A80E-2B5B5691CA18}" srcOrd="14" destOrd="0" presId="urn:microsoft.com/office/officeart/2005/8/layout/list1"/>
    <dgm:cxn modelId="{DF9673E2-6AA7-480C-9239-26F8E87959F3}" type="presParOf" srcId="{2AEA160F-3BB9-4D43-A363-F754897B91A6}" destId="{F3793B40-41F5-48C4-BD4E-A0226A0E6C0D}" srcOrd="15" destOrd="0" presId="urn:microsoft.com/office/officeart/2005/8/layout/list1"/>
    <dgm:cxn modelId="{72259616-72FE-4204-852B-2E80C80F61B8}" type="presParOf" srcId="{2AEA160F-3BB9-4D43-A363-F754897B91A6}" destId="{F5DF9EA4-40A3-4A00-BA49-17D33D283471}" srcOrd="16" destOrd="0" presId="urn:microsoft.com/office/officeart/2005/8/layout/list1"/>
    <dgm:cxn modelId="{E6BBAFA4-4D34-4953-AB81-4FCCA2FD11CF}" type="presParOf" srcId="{F5DF9EA4-40A3-4A00-BA49-17D33D283471}" destId="{A4EAE033-C64B-45F9-845B-F7E680E42FDE}" srcOrd="0" destOrd="0" presId="urn:microsoft.com/office/officeart/2005/8/layout/list1"/>
    <dgm:cxn modelId="{48F713D1-13AF-4B3D-9B2E-AFCC94513B12}" type="presParOf" srcId="{F5DF9EA4-40A3-4A00-BA49-17D33D283471}" destId="{31120807-A612-4C20-970C-8767165A8491}" srcOrd="1" destOrd="0" presId="urn:microsoft.com/office/officeart/2005/8/layout/list1"/>
    <dgm:cxn modelId="{DD6A0CF3-42A7-4496-B4D9-47CDEA29D866}" type="presParOf" srcId="{2AEA160F-3BB9-4D43-A363-F754897B91A6}" destId="{A10AEB96-AD15-4DB7-AC79-F408F3CD71A4}" srcOrd="17" destOrd="0" presId="urn:microsoft.com/office/officeart/2005/8/layout/list1"/>
    <dgm:cxn modelId="{B3A204A0-C470-4025-BD4D-5E78A270FD22}" type="presParOf" srcId="{2AEA160F-3BB9-4D43-A363-F754897B91A6}" destId="{4EA32CE6-1918-4EA3-AF33-1001BFA60C5A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8F475E6-9FEE-4C93-A424-F2A7B5FD3068}" type="doc">
      <dgm:prSet loTypeId="urn:microsoft.com/office/officeart/2005/8/layout/default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3E75FB2B-3FA4-460B-9CA9-0C9BCE3E098C}">
      <dgm:prSet/>
      <dgm:spPr/>
      <dgm:t>
        <a:bodyPr/>
        <a:lstStyle/>
        <a:p>
          <a:r>
            <a:rPr lang="sv-FI"/>
            <a:t>Intervjua varandra! </a:t>
          </a:r>
          <a:endParaRPr lang="en-US"/>
        </a:p>
      </dgm:t>
    </dgm:pt>
    <dgm:pt modelId="{64C52DFA-65DB-4205-856E-FC35D3653300}" type="parTrans" cxnId="{40A02C6D-6EAF-48BD-A68C-2953049088CC}">
      <dgm:prSet/>
      <dgm:spPr/>
      <dgm:t>
        <a:bodyPr/>
        <a:lstStyle/>
        <a:p>
          <a:endParaRPr lang="en-US"/>
        </a:p>
      </dgm:t>
    </dgm:pt>
    <dgm:pt modelId="{B52B47D2-6DC6-4E09-9DED-C4C479D1DA98}" type="sibTrans" cxnId="{40A02C6D-6EAF-48BD-A68C-2953049088CC}">
      <dgm:prSet/>
      <dgm:spPr/>
      <dgm:t>
        <a:bodyPr/>
        <a:lstStyle/>
        <a:p>
          <a:endParaRPr lang="en-US"/>
        </a:p>
      </dgm:t>
    </dgm:pt>
    <dgm:pt modelId="{92344B9D-75A8-439F-AE5D-C95C4637968C}">
      <dgm:prSet/>
      <dgm:spPr/>
      <dgm:t>
        <a:bodyPr/>
        <a:lstStyle/>
        <a:p>
          <a:r>
            <a:rPr lang="sv-FI"/>
            <a:t>• Vad heter du? </a:t>
          </a:r>
          <a:endParaRPr lang="en-US"/>
        </a:p>
      </dgm:t>
    </dgm:pt>
    <dgm:pt modelId="{91CAD3EC-09FD-4D80-B747-35D5822062C5}" type="parTrans" cxnId="{C31B27E1-3CEB-4093-A56F-AC47E15E2541}">
      <dgm:prSet/>
      <dgm:spPr/>
      <dgm:t>
        <a:bodyPr/>
        <a:lstStyle/>
        <a:p>
          <a:endParaRPr lang="en-US"/>
        </a:p>
      </dgm:t>
    </dgm:pt>
    <dgm:pt modelId="{1FB83C4C-47F4-41A5-A478-68C4A62F37A6}" type="sibTrans" cxnId="{C31B27E1-3CEB-4093-A56F-AC47E15E2541}">
      <dgm:prSet/>
      <dgm:spPr/>
      <dgm:t>
        <a:bodyPr/>
        <a:lstStyle/>
        <a:p>
          <a:endParaRPr lang="en-US"/>
        </a:p>
      </dgm:t>
    </dgm:pt>
    <dgm:pt modelId="{707C6371-43BD-460C-93FF-074E8070A0B6}">
      <dgm:prSet/>
      <dgm:spPr/>
      <dgm:t>
        <a:bodyPr/>
        <a:lstStyle/>
        <a:p>
          <a:r>
            <a:rPr lang="sv-FI"/>
            <a:t>• Var bor du? </a:t>
          </a:r>
          <a:endParaRPr lang="en-US"/>
        </a:p>
      </dgm:t>
    </dgm:pt>
    <dgm:pt modelId="{B6436F9E-0F92-467B-9407-6815D8047A55}" type="parTrans" cxnId="{BD401103-A6EC-41A0-9985-ECAAAC9A3058}">
      <dgm:prSet/>
      <dgm:spPr/>
      <dgm:t>
        <a:bodyPr/>
        <a:lstStyle/>
        <a:p>
          <a:endParaRPr lang="en-US"/>
        </a:p>
      </dgm:t>
    </dgm:pt>
    <dgm:pt modelId="{D85B25CA-53D5-4531-BB69-B73C3B39E38A}" type="sibTrans" cxnId="{BD401103-A6EC-41A0-9985-ECAAAC9A3058}">
      <dgm:prSet/>
      <dgm:spPr/>
      <dgm:t>
        <a:bodyPr/>
        <a:lstStyle/>
        <a:p>
          <a:endParaRPr lang="en-US"/>
        </a:p>
      </dgm:t>
    </dgm:pt>
    <dgm:pt modelId="{C6CA63A7-4169-4E37-9511-BE1EAEE7CFD5}">
      <dgm:prSet/>
      <dgm:spPr/>
      <dgm:t>
        <a:bodyPr/>
        <a:lstStyle/>
        <a:p>
          <a:r>
            <a:rPr lang="sv-FI"/>
            <a:t>• Varifrån kommer du? </a:t>
          </a:r>
          <a:endParaRPr lang="en-US"/>
        </a:p>
      </dgm:t>
    </dgm:pt>
    <dgm:pt modelId="{34477561-34FF-4CA7-9F50-F274C86786EE}" type="parTrans" cxnId="{66869163-F8ED-46ED-ABAF-DBFA2236EF01}">
      <dgm:prSet/>
      <dgm:spPr/>
      <dgm:t>
        <a:bodyPr/>
        <a:lstStyle/>
        <a:p>
          <a:endParaRPr lang="en-US"/>
        </a:p>
      </dgm:t>
    </dgm:pt>
    <dgm:pt modelId="{33FC63EA-E07A-405A-959F-A34746FC1EDA}" type="sibTrans" cxnId="{66869163-F8ED-46ED-ABAF-DBFA2236EF01}">
      <dgm:prSet/>
      <dgm:spPr/>
      <dgm:t>
        <a:bodyPr/>
        <a:lstStyle/>
        <a:p>
          <a:endParaRPr lang="en-US"/>
        </a:p>
      </dgm:t>
    </dgm:pt>
    <dgm:pt modelId="{A624700F-8997-433D-9279-F13C651C4CC2}">
      <dgm:prSet/>
      <dgm:spPr/>
      <dgm:t>
        <a:bodyPr/>
        <a:lstStyle/>
        <a:p>
          <a:r>
            <a:rPr lang="sv-FI"/>
            <a:t>• Har du familj? </a:t>
          </a:r>
          <a:endParaRPr lang="en-US"/>
        </a:p>
      </dgm:t>
    </dgm:pt>
    <dgm:pt modelId="{D07D790D-E93C-4459-99CF-27FBF6724FE5}" type="parTrans" cxnId="{54C5CA94-B2D2-4C87-98E5-043335DACEB1}">
      <dgm:prSet/>
      <dgm:spPr/>
      <dgm:t>
        <a:bodyPr/>
        <a:lstStyle/>
        <a:p>
          <a:endParaRPr lang="en-US"/>
        </a:p>
      </dgm:t>
    </dgm:pt>
    <dgm:pt modelId="{EB6154B0-549D-4BFD-B076-1401577882DF}" type="sibTrans" cxnId="{54C5CA94-B2D2-4C87-98E5-043335DACEB1}">
      <dgm:prSet/>
      <dgm:spPr/>
      <dgm:t>
        <a:bodyPr/>
        <a:lstStyle/>
        <a:p>
          <a:endParaRPr lang="en-US"/>
        </a:p>
      </dgm:t>
    </dgm:pt>
    <dgm:pt modelId="{C8BD2D0E-5A52-45AC-8FA7-794ED1991E93}">
      <dgm:prSet/>
      <dgm:spPr/>
      <dgm:t>
        <a:bodyPr/>
        <a:lstStyle/>
        <a:p>
          <a:r>
            <a:rPr lang="sv-FI"/>
            <a:t>• Har du hobbyer? Vad tycker du om att göra? </a:t>
          </a:r>
          <a:endParaRPr lang="en-US"/>
        </a:p>
      </dgm:t>
    </dgm:pt>
    <dgm:pt modelId="{7459B947-1C50-47AC-918F-14AAC5A1C6CC}" type="parTrans" cxnId="{66A17956-5D6A-4790-853D-47E05E6873DD}">
      <dgm:prSet/>
      <dgm:spPr/>
      <dgm:t>
        <a:bodyPr/>
        <a:lstStyle/>
        <a:p>
          <a:endParaRPr lang="en-US"/>
        </a:p>
      </dgm:t>
    </dgm:pt>
    <dgm:pt modelId="{0A5B5588-F971-41FD-876C-509C3902681D}" type="sibTrans" cxnId="{66A17956-5D6A-4790-853D-47E05E6873DD}">
      <dgm:prSet/>
      <dgm:spPr/>
      <dgm:t>
        <a:bodyPr/>
        <a:lstStyle/>
        <a:p>
          <a:endParaRPr lang="en-US"/>
        </a:p>
      </dgm:t>
    </dgm:pt>
    <dgm:pt modelId="{A4CED2AF-8785-4E10-8AE7-D753CB4F4F44}">
      <dgm:prSet/>
      <dgm:spPr/>
      <dgm:t>
        <a:bodyPr/>
        <a:lstStyle/>
        <a:p>
          <a:r>
            <a:rPr lang="sv-FI"/>
            <a:t>• Studerar du? Vad studerar du? </a:t>
          </a:r>
          <a:endParaRPr lang="en-US"/>
        </a:p>
      </dgm:t>
    </dgm:pt>
    <dgm:pt modelId="{890400A4-8BBE-4002-AFC2-40480198B99A}" type="parTrans" cxnId="{7E278E87-AC5A-4E4E-AF2B-4A3CBBBC8EB2}">
      <dgm:prSet/>
      <dgm:spPr/>
      <dgm:t>
        <a:bodyPr/>
        <a:lstStyle/>
        <a:p>
          <a:endParaRPr lang="en-US"/>
        </a:p>
      </dgm:t>
    </dgm:pt>
    <dgm:pt modelId="{3397F8C4-DCA2-491C-923E-0DC498CFAB70}" type="sibTrans" cxnId="{7E278E87-AC5A-4E4E-AF2B-4A3CBBBC8EB2}">
      <dgm:prSet/>
      <dgm:spPr/>
      <dgm:t>
        <a:bodyPr/>
        <a:lstStyle/>
        <a:p>
          <a:endParaRPr lang="en-US"/>
        </a:p>
      </dgm:t>
    </dgm:pt>
    <dgm:pt modelId="{5E40EFEF-70D4-47B9-93F5-F82FE30F48E5}">
      <dgm:prSet/>
      <dgm:spPr/>
      <dgm:t>
        <a:bodyPr/>
        <a:lstStyle/>
        <a:p>
          <a:r>
            <a:rPr lang="sv-FI"/>
            <a:t>• Jobbar du? Var jobbar du? </a:t>
          </a:r>
          <a:endParaRPr lang="en-US"/>
        </a:p>
      </dgm:t>
    </dgm:pt>
    <dgm:pt modelId="{1EAC8318-845E-441B-AD46-69D6EB34F394}" type="parTrans" cxnId="{ED2F049D-FEE6-4C5E-BC38-9B229E2B03BB}">
      <dgm:prSet/>
      <dgm:spPr/>
      <dgm:t>
        <a:bodyPr/>
        <a:lstStyle/>
        <a:p>
          <a:endParaRPr lang="en-US"/>
        </a:p>
      </dgm:t>
    </dgm:pt>
    <dgm:pt modelId="{CAD836BD-8BF8-4714-A245-DBDFB20DADDF}" type="sibTrans" cxnId="{ED2F049D-FEE6-4C5E-BC38-9B229E2B03BB}">
      <dgm:prSet/>
      <dgm:spPr/>
      <dgm:t>
        <a:bodyPr/>
        <a:lstStyle/>
        <a:p>
          <a:endParaRPr lang="en-US"/>
        </a:p>
      </dgm:t>
    </dgm:pt>
    <dgm:pt modelId="{693779DA-6381-47FA-B248-52B93B68B41F}">
      <dgm:prSet/>
      <dgm:spPr/>
      <dgm:t>
        <a:bodyPr/>
        <a:lstStyle/>
        <a:p>
          <a:r>
            <a:rPr lang="sv-FI"/>
            <a:t>• Vilka språk talar du? </a:t>
          </a:r>
          <a:endParaRPr lang="en-US"/>
        </a:p>
      </dgm:t>
    </dgm:pt>
    <dgm:pt modelId="{ED3930F5-CEB4-4BB9-A9CB-A0DF4B317B39}" type="parTrans" cxnId="{A6F9B9CB-58E4-428B-B539-791ED396CD0F}">
      <dgm:prSet/>
      <dgm:spPr/>
      <dgm:t>
        <a:bodyPr/>
        <a:lstStyle/>
        <a:p>
          <a:endParaRPr lang="en-US"/>
        </a:p>
      </dgm:t>
    </dgm:pt>
    <dgm:pt modelId="{484EBA38-BD65-4D2A-85F5-28DA2E788B9A}" type="sibTrans" cxnId="{A6F9B9CB-58E4-428B-B539-791ED396CD0F}">
      <dgm:prSet/>
      <dgm:spPr/>
      <dgm:t>
        <a:bodyPr/>
        <a:lstStyle/>
        <a:p>
          <a:endParaRPr lang="en-US"/>
        </a:p>
      </dgm:t>
    </dgm:pt>
    <dgm:pt modelId="{2BC027D7-F63B-44BF-AFDA-7CDB1245F6BB}">
      <dgm:prSet/>
      <dgm:spPr/>
      <dgm:t>
        <a:bodyPr/>
        <a:lstStyle/>
        <a:p>
          <a:r>
            <a:rPr lang="sv-FI"/>
            <a:t>• Trevligt att träffas! J</a:t>
          </a:r>
          <a:endParaRPr lang="en-US"/>
        </a:p>
      </dgm:t>
    </dgm:pt>
    <dgm:pt modelId="{8E457D1F-7AA2-4173-A951-423888836EE8}" type="parTrans" cxnId="{F23F6DB5-A203-4EC0-9E99-80F1E722C89B}">
      <dgm:prSet/>
      <dgm:spPr/>
      <dgm:t>
        <a:bodyPr/>
        <a:lstStyle/>
        <a:p>
          <a:endParaRPr lang="en-US"/>
        </a:p>
      </dgm:t>
    </dgm:pt>
    <dgm:pt modelId="{6B5A56D1-A164-4115-8959-018026EC6402}" type="sibTrans" cxnId="{F23F6DB5-A203-4EC0-9E99-80F1E722C89B}">
      <dgm:prSet/>
      <dgm:spPr/>
      <dgm:t>
        <a:bodyPr/>
        <a:lstStyle/>
        <a:p>
          <a:endParaRPr lang="en-US"/>
        </a:p>
      </dgm:t>
    </dgm:pt>
    <dgm:pt modelId="{179A64D0-576F-4B80-BE4A-3E5F6B65382D}" type="pres">
      <dgm:prSet presAssocID="{88F475E6-9FEE-4C93-A424-F2A7B5FD3068}" presName="diagram" presStyleCnt="0">
        <dgm:presLayoutVars>
          <dgm:dir/>
          <dgm:resizeHandles val="exact"/>
        </dgm:presLayoutVars>
      </dgm:prSet>
      <dgm:spPr/>
    </dgm:pt>
    <dgm:pt modelId="{099C6FDE-3A2C-4233-9E15-FF0324DD8539}" type="pres">
      <dgm:prSet presAssocID="{3E75FB2B-3FA4-460B-9CA9-0C9BCE3E098C}" presName="node" presStyleLbl="node1" presStyleIdx="0" presStyleCnt="10">
        <dgm:presLayoutVars>
          <dgm:bulletEnabled val="1"/>
        </dgm:presLayoutVars>
      </dgm:prSet>
      <dgm:spPr/>
    </dgm:pt>
    <dgm:pt modelId="{2E0EBCAD-146A-4A34-B6A2-BEE9FA61766E}" type="pres">
      <dgm:prSet presAssocID="{B52B47D2-6DC6-4E09-9DED-C4C479D1DA98}" presName="sibTrans" presStyleCnt="0"/>
      <dgm:spPr/>
    </dgm:pt>
    <dgm:pt modelId="{8E5A93B8-D68D-417A-8899-7145F901546C}" type="pres">
      <dgm:prSet presAssocID="{92344B9D-75A8-439F-AE5D-C95C4637968C}" presName="node" presStyleLbl="node1" presStyleIdx="1" presStyleCnt="10">
        <dgm:presLayoutVars>
          <dgm:bulletEnabled val="1"/>
        </dgm:presLayoutVars>
      </dgm:prSet>
      <dgm:spPr/>
    </dgm:pt>
    <dgm:pt modelId="{9DC4CE6E-3FC2-4A2E-BA09-F60C8C138DF9}" type="pres">
      <dgm:prSet presAssocID="{1FB83C4C-47F4-41A5-A478-68C4A62F37A6}" presName="sibTrans" presStyleCnt="0"/>
      <dgm:spPr/>
    </dgm:pt>
    <dgm:pt modelId="{843B6F15-25C9-4860-A7DD-750D66C67C08}" type="pres">
      <dgm:prSet presAssocID="{707C6371-43BD-460C-93FF-074E8070A0B6}" presName="node" presStyleLbl="node1" presStyleIdx="2" presStyleCnt="10">
        <dgm:presLayoutVars>
          <dgm:bulletEnabled val="1"/>
        </dgm:presLayoutVars>
      </dgm:prSet>
      <dgm:spPr/>
    </dgm:pt>
    <dgm:pt modelId="{EA12FD54-75D6-41F0-8419-37FFA7D2F493}" type="pres">
      <dgm:prSet presAssocID="{D85B25CA-53D5-4531-BB69-B73C3B39E38A}" presName="sibTrans" presStyleCnt="0"/>
      <dgm:spPr/>
    </dgm:pt>
    <dgm:pt modelId="{77045F33-AF13-41C8-9CE5-ACD167877615}" type="pres">
      <dgm:prSet presAssocID="{C6CA63A7-4169-4E37-9511-BE1EAEE7CFD5}" presName="node" presStyleLbl="node1" presStyleIdx="3" presStyleCnt="10">
        <dgm:presLayoutVars>
          <dgm:bulletEnabled val="1"/>
        </dgm:presLayoutVars>
      </dgm:prSet>
      <dgm:spPr/>
    </dgm:pt>
    <dgm:pt modelId="{DBD6D088-2811-4452-8076-BD70681A5414}" type="pres">
      <dgm:prSet presAssocID="{33FC63EA-E07A-405A-959F-A34746FC1EDA}" presName="sibTrans" presStyleCnt="0"/>
      <dgm:spPr/>
    </dgm:pt>
    <dgm:pt modelId="{3A64AFE8-7DCA-46A3-9776-E47ECA0642FF}" type="pres">
      <dgm:prSet presAssocID="{A624700F-8997-433D-9279-F13C651C4CC2}" presName="node" presStyleLbl="node1" presStyleIdx="4" presStyleCnt="10">
        <dgm:presLayoutVars>
          <dgm:bulletEnabled val="1"/>
        </dgm:presLayoutVars>
      </dgm:prSet>
      <dgm:spPr/>
    </dgm:pt>
    <dgm:pt modelId="{9C97012A-FDE1-496D-9C25-2F756FD23A80}" type="pres">
      <dgm:prSet presAssocID="{EB6154B0-549D-4BFD-B076-1401577882DF}" presName="sibTrans" presStyleCnt="0"/>
      <dgm:spPr/>
    </dgm:pt>
    <dgm:pt modelId="{4DFEFE6D-BD49-4FF1-B48E-E62792DBAB02}" type="pres">
      <dgm:prSet presAssocID="{C8BD2D0E-5A52-45AC-8FA7-794ED1991E93}" presName="node" presStyleLbl="node1" presStyleIdx="5" presStyleCnt="10">
        <dgm:presLayoutVars>
          <dgm:bulletEnabled val="1"/>
        </dgm:presLayoutVars>
      </dgm:prSet>
      <dgm:spPr/>
    </dgm:pt>
    <dgm:pt modelId="{92EE95A7-E25A-40E2-AB85-C94EC3D5324F}" type="pres">
      <dgm:prSet presAssocID="{0A5B5588-F971-41FD-876C-509C3902681D}" presName="sibTrans" presStyleCnt="0"/>
      <dgm:spPr/>
    </dgm:pt>
    <dgm:pt modelId="{15BD04E6-F23E-4763-9AAB-6169879E63D2}" type="pres">
      <dgm:prSet presAssocID="{A4CED2AF-8785-4E10-8AE7-D753CB4F4F44}" presName="node" presStyleLbl="node1" presStyleIdx="6" presStyleCnt="10">
        <dgm:presLayoutVars>
          <dgm:bulletEnabled val="1"/>
        </dgm:presLayoutVars>
      </dgm:prSet>
      <dgm:spPr/>
    </dgm:pt>
    <dgm:pt modelId="{2A310069-1950-42F8-ADF9-C2EB72065FCD}" type="pres">
      <dgm:prSet presAssocID="{3397F8C4-DCA2-491C-923E-0DC498CFAB70}" presName="sibTrans" presStyleCnt="0"/>
      <dgm:spPr/>
    </dgm:pt>
    <dgm:pt modelId="{F861F7F7-8001-436C-B359-8152C5F8876F}" type="pres">
      <dgm:prSet presAssocID="{5E40EFEF-70D4-47B9-93F5-F82FE30F48E5}" presName="node" presStyleLbl="node1" presStyleIdx="7" presStyleCnt="10">
        <dgm:presLayoutVars>
          <dgm:bulletEnabled val="1"/>
        </dgm:presLayoutVars>
      </dgm:prSet>
      <dgm:spPr/>
    </dgm:pt>
    <dgm:pt modelId="{225AF94A-4228-4A25-A4D7-7416FBD9ED1E}" type="pres">
      <dgm:prSet presAssocID="{CAD836BD-8BF8-4714-A245-DBDFB20DADDF}" presName="sibTrans" presStyleCnt="0"/>
      <dgm:spPr/>
    </dgm:pt>
    <dgm:pt modelId="{130FA6C7-C0CF-4747-B90B-4C671409DBB2}" type="pres">
      <dgm:prSet presAssocID="{693779DA-6381-47FA-B248-52B93B68B41F}" presName="node" presStyleLbl="node1" presStyleIdx="8" presStyleCnt="10">
        <dgm:presLayoutVars>
          <dgm:bulletEnabled val="1"/>
        </dgm:presLayoutVars>
      </dgm:prSet>
      <dgm:spPr/>
    </dgm:pt>
    <dgm:pt modelId="{A6DAA72D-2224-4BEA-8323-8F8CAED1B771}" type="pres">
      <dgm:prSet presAssocID="{484EBA38-BD65-4D2A-85F5-28DA2E788B9A}" presName="sibTrans" presStyleCnt="0"/>
      <dgm:spPr/>
    </dgm:pt>
    <dgm:pt modelId="{1CE2DB95-B1EF-42F3-8790-81A0BC576B45}" type="pres">
      <dgm:prSet presAssocID="{2BC027D7-F63B-44BF-AFDA-7CDB1245F6BB}" presName="node" presStyleLbl="node1" presStyleIdx="9" presStyleCnt="10">
        <dgm:presLayoutVars>
          <dgm:bulletEnabled val="1"/>
        </dgm:presLayoutVars>
      </dgm:prSet>
      <dgm:spPr/>
    </dgm:pt>
  </dgm:ptLst>
  <dgm:cxnLst>
    <dgm:cxn modelId="{BD401103-A6EC-41A0-9985-ECAAAC9A3058}" srcId="{88F475E6-9FEE-4C93-A424-F2A7B5FD3068}" destId="{707C6371-43BD-460C-93FF-074E8070A0B6}" srcOrd="2" destOrd="0" parTransId="{B6436F9E-0F92-467B-9407-6815D8047A55}" sibTransId="{D85B25CA-53D5-4531-BB69-B73C3B39E38A}"/>
    <dgm:cxn modelId="{66869163-F8ED-46ED-ABAF-DBFA2236EF01}" srcId="{88F475E6-9FEE-4C93-A424-F2A7B5FD3068}" destId="{C6CA63A7-4169-4E37-9511-BE1EAEE7CFD5}" srcOrd="3" destOrd="0" parTransId="{34477561-34FF-4CA7-9F50-F274C86786EE}" sibTransId="{33FC63EA-E07A-405A-959F-A34746FC1EDA}"/>
    <dgm:cxn modelId="{40A02C6D-6EAF-48BD-A68C-2953049088CC}" srcId="{88F475E6-9FEE-4C93-A424-F2A7B5FD3068}" destId="{3E75FB2B-3FA4-460B-9CA9-0C9BCE3E098C}" srcOrd="0" destOrd="0" parTransId="{64C52DFA-65DB-4205-856E-FC35D3653300}" sibTransId="{B52B47D2-6DC6-4E09-9DED-C4C479D1DA98}"/>
    <dgm:cxn modelId="{66A17956-5D6A-4790-853D-47E05E6873DD}" srcId="{88F475E6-9FEE-4C93-A424-F2A7B5FD3068}" destId="{C8BD2D0E-5A52-45AC-8FA7-794ED1991E93}" srcOrd="5" destOrd="0" parTransId="{7459B947-1C50-47AC-918F-14AAC5A1C6CC}" sibTransId="{0A5B5588-F971-41FD-876C-509C3902681D}"/>
    <dgm:cxn modelId="{7E278E87-AC5A-4E4E-AF2B-4A3CBBBC8EB2}" srcId="{88F475E6-9FEE-4C93-A424-F2A7B5FD3068}" destId="{A4CED2AF-8785-4E10-8AE7-D753CB4F4F44}" srcOrd="6" destOrd="0" parTransId="{890400A4-8BBE-4002-AFC2-40480198B99A}" sibTransId="{3397F8C4-DCA2-491C-923E-0DC498CFAB70}"/>
    <dgm:cxn modelId="{EF59FD93-F15E-44BE-A876-0BD0E679DF0A}" type="presOf" srcId="{5E40EFEF-70D4-47B9-93F5-F82FE30F48E5}" destId="{F861F7F7-8001-436C-B359-8152C5F8876F}" srcOrd="0" destOrd="0" presId="urn:microsoft.com/office/officeart/2005/8/layout/default"/>
    <dgm:cxn modelId="{7C20B994-C297-402F-9086-8DFD5423D2F6}" type="presOf" srcId="{92344B9D-75A8-439F-AE5D-C95C4637968C}" destId="{8E5A93B8-D68D-417A-8899-7145F901546C}" srcOrd="0" destOrd="0" presId="urn:microsoft.com/office/officeart/2005/8/layout/default"/>
    <dgm:cxn modelId="{54C5CA94-B2D2-4C87-98E5-043335DACEB1}" srcId="{88F475E6-9FEE-4C93-A424-F2A7B5FD3068}" destId="{A624700F-8997-433D-9279-F13C651C4CC2}" srcOrd="4" destOrd="0" parTransId="{D07D790D-E93C-4459-99CF-27FBF6724FE5}" sibTransId="{EB6154B0-549D-4BFD-B076-1401577882DF}"/>
    <dgm:cxn modelId="{0D6B229C-7163-4AE7-A0F3-590A97BD377B}" type="presOf" srcId="{A624700F-8997-433D-9279-F13C651C4CC2}" destId="{3A64AFE8-7DCA-46A3-9776-E47ECA0642FF}" srcOrd="0" destOrd="0" presId="urn:microsoft.com/office/officeart/2005/8/layout/default"/>
    <dgm:cxn modelId="{ED2F049D-FEE6-4C5E-BC38-9B229E2B03BB}" srcId="{88F475E6-9FEE-4C93-A424-F2A7B5FD3068}" destId="{5E40EFEF-70D4-47B9-93F5-F82FE30F48E5}" srcOrd="7" destOrd="0" parTransId="{1EAC8318-845E-441B-AD46-69D6EB34F394}" sibTransId="{CAD836BD-8BF8-4714-A245-DBDFB20DADDF}"/>
    <dgm:cxn modelId="{B28D69B2-F3BC-4855-A224-CA73F185EB67}" type="presOf" srcId="{88F475E6-9FEE-4C93-A424-F2A7B5FD3068}" destId="{179A64D0-576F-4B80-BE4A-3E5F6B65382D}" srcOrd="0" destOrd="0" presId="urn:microsoft.com/office/officeart/2005/8/layout/default"/>
    <dgm:cxn modelId="{F23F6DB5-A203-4EC0-9E99-80F1E722C89B}" srcId="{88F475E6-9FEE-4C93-A424-F2A7B5FD3068}" destId="{2BC027D7-F63B-44BF-AFDA-7CDB1245F6BB}" srcOrd="9" destOrd="0" parTransId="{8E457D1F-7AA2-4173-A951-423888836EE8}" sibTransId="{6B5A56D1-A164-4115-8959-018026EC6402}"/>
    <dgm:cxn modelId="{433D6CC7-8C20-4AF5-A39D-2E1CF59DCBA3}" type="presOf" srcId="{A4CED2AF-8785-4E10-8AE7-D753CB4F4F44}" destId="{15BD04E6-F23E-4763-9AAB-6169879E63D2}" srcOrd="0" destOrd="0" presId="urn:microsoft.com/office/officeart/2005/8/layout/default"/>
    <dgm:cxn modelId="{A6F9B9CB-58E4-428B-B539-791ED396CD0F}" srcId="{88F475E6-9FEE-4C93-A424-F2A7B5FD3068}" destId="{693779DA-6381-47FA-B248-52B93B68B41F}" srcOrd="8" destOrd="0" parTransId="{ED3930F5-CEB4-4BB9-A9CB-A0DF4B317B39}" sibTransId="{484EBA38-BD65-4D2A-85F5-28DA2E788B9A}"/>
    <dgm:cxn modelId="{B50FE0DF-86C5-439F-BCFF-F9149A14303B}" type="presOf" srcId="{C6CA63A7-4169-4E37-9511-BE1EAEE7CFD5}" destId="{77045F33-AF13-41C8-9CE5-ACD167877615}" srcOrd="0" destOrd="0" presId="urn:microsoft.com/office/officeart/2005/8/layout/default"/>
    <dgm:cxn modelId="{C31B27E1-3CEB-4093-A56F-AC47E15E2541}" srcId="{88F475E6-9FEE-4C93-A424-F2A7B5FD3068}" destId="{92344B9D-75A8-439F-AE5D-C95C4637968C}" srcOrd="1" destOrd="0" parTransId="{91CAD3EC-09FD-4D80-B747-35D5822062C5}" sibTransId="{1FB83C4C-47F4-41A5-A478-68C4A62F37A6}"/>
    <dgm:cxn modelId="{E55E2EE1-5A4C-4CED-BEF9-12693DA5108A}" type="presOf" srcId="{3E75FB2B-3FA4-460B-9CA9-0C9BCE3E098C}" destId="{099C6FDE-3A2C-4233-9E15-FF0324DD8539}" srcOrd="0" destOrd="0" presId="urn:microsoft.com/office/officeart/2005/8/layout/default"/>
    <dgm:cxn modelId="{F0965AE1-46A5-4F57-86D8-EA6F1E8F51A2}" type="presOf" srcId="{2BC027D7-F63B-44BF-AFDA-7CDB1245F6BB}" destId="{1CE2DB95-B1EF-42F3-8790-81A0BC576B45}" srcOrd="0" destOrd="0" presId="urn:microsoft.com/office/officeart/2005/8/layout/default"/>
    <dgm:cxn modelId="{95633BF0-B769-4DFD-B8FF-74ACCD2656DC}" type="presOf" srcId="{693779DA-6381-47FA-B248-52B93B68B41F}" destId="{130FA6C7-C0CF-4747-B90B-4C671409DBB2}" srcOrd="0" destOrd="0" presId="urn:microsoft.com/office/officeart/2005/8/layout/default"/>
    <dgm:cxn modelId="{DE59FCF5-D95F-4BE5-B66A-F587CD679324}" type="presOf" srcId="{707C6371-43BD-460C-93FF-074E8070A0B6}" destId="{843B6F15-25C9-4860-A7DD-750D66C67C08}" srcOrd="0" destOrd="0" presId="urn:microsoft.com/office/officeart/2005/8/layout/default"/>
    <dgm:cxn modelId="{508431F8-F176-446F-B6CF-701CA2C621B0}" type="presOf" srcId="{C8BD2D0E-5A52-45AC-8FA7-794ED1991E93}" destId="{4DFEFE6D-BD49-4FF1-B48E-E62792DBAB02}" srcOrd="0" destOrd="0" presId="urn:microsoft.com/office/officeart/2005/8/layout/default"/>
    <dgm:cxn modelId="{9D0ACFBF-C770-43DC-8319-F40B41C6EF2A}" type="presParOf" srcId="{179A64D0-576F-4B80-BE4A-3E5F6B65382D}" destId="{099C6FDE-3A2C-4233-9E15-FF0324DD8539}" srcOrd="0" destOrd="0" presId="urn:microsoft.com/office/officeart/2005/8/layout/default"/>
    <dgm:cxn modelId="{4C5352C3-BDCB-4A89-83B1-DF938ABBA5BD}" type="presParOf" srcId="{179A64D0-576F-4B80-BE4A-3E5F6B65382D}" destId="{2E0EBCAD-146A-4A34-B6A2-BEE9FA61766E}" srcOrd="1" destOrd="0" presId="urn:microsoft.com/office/officeart/2005/8/layout/default"/>
    <dgm:cxn modelId="{579A6800-F158-428C-8480-9BBF6B7630EE}" type="presParOf" srcId="{179A64D0-576F-4B80-BE4A-3E5F6B65382D}" destId="{8E5A93B8-D68D-417A-8899-7145F901546C}" srcOrd="2" destOrd="0" presId="urn:microsoft.com/office/officeart/2005/8/layout/default"/>
    <dgm:cxn modelId="{5B608E7C-E671-4AA0-B693-3EE0E88F265A}" type="presParOf" srcId="{179A64D0-576F-4B80-BE4A-3E5F6B65382D}" destId="{9DC4CE6E-3FC2-4A2E-BA09-F60C8C138DF9}" srcOrd="3" destOrd="0" presId="urn:microsoft.com/office/officeart/2005/8/layout/default"/>
    <dgm:cxn modelId="{A1FD0174-30D3-47B3-8A9B-D9D200807799}" type="presParOf" srcId="{179A64D0-576F-4B80-BE4A-3E5F6B65382D}" destId="{843B6F15-25C9-4860-A7DD-750D66C67C08}" srcOrd="4" destOrd="0" presId="urn:microsoft.com/office/officeart/2005/8/layout/default"/>
    <dgm:cxn modelId="{981369FE-3EFF-4CE0-8381-F81BA6EB5AAF}" type="presParOf" srcId="{179A64D0-576F-4B80-BE4A-3E5F6B65382D}" destId="{EA12FD54-75D6-41F0-8419-37FFA7D2F493}" srcOrd="5" destOrd="0" presId="urn:microsoft.com/office/officeart/2005/8/layout/default"/>
    <dgm:cxn modelId="{F7E575CD-4652-42A2-A3DA-D320A714416A}" type="presParOf" srcId="{179A64D0-576F-4B80-BE4A-3E5F6B65382D}" destId="{77045F33-AF13-41C8-9CE5-ACD167877615}" srcOrd="6" destOrd="0" presId="urn:microsoft.com/office/officeart/2005/8/layout/default"/>
    <dgm:cxn modelId="{FA8C5A4C-3A19-458F-B564-402C318F11F3}" type="presParOf" srcId="{179A64D0-576F-4B80-BE4A-3E5F6B65382D}" destId="{DBD6D088-2811-4452-8076-BD70681A5414}" srcOrd="7" destOrd="0" presId="urn:microsoft.com/office/officeart/2005/8/layout/default"/>
    <dgm:cxn modelId="{31E64BCA-0BB6-4C5A-89F8-452A7959E19E}" type="presParOf" srcId="{179A64D0-576F-4B80-BE4A-3E5F6B65382D}" destId="{3A64AFE8-7DCA-46A3-9776-E47ECA0642FF}" srcOrd="8" destOrd="0" presId="urn:microsoft.com/office/officeart/2005/8/layout/default"/>
    <dgm:cxn modelId="{92A43D43-3989-4390-AC13-3DC9263977F5}" type="presParOf" srcId="{179A64D0-576F-4B80-BE4A-3E5F6B65382D}" destId="{9C97012A-FDE1-496D-9C25-2F756FD23A80}" srcOrd="9" destOrd="0" presId="urn:microsoft.com/office/officeart/2005/8/layout/default"/>
    <dgm:cxn modelId="{A28BE80E-F3E0-46ED-B732-C5A09086CB8D}" type="presParOf" srcId="{179A64D0-576F-4B80-BE4A-3E5F6B65382D}" destId="{4DFEFE6D-BD49-4FF1-B48E-E62792DBAB02}" srcOrd="10" destOrd="0" presId="urn:microsoft.com/office/officeart/2005/8/layout/default"/>
    <dgm:cxn modelId="{4E018207-173E-4FF3-80C9-B106DEC9C4F7}" type="presParOf" srcId="{179A64D0-576F-4B80-BE4A-3E5F6B65382D}" destId="{92EE95A7-E25A-40E2-AB85-C94EC3D5324F}" srcOrd="11" destOrd="0" presId="urn:microsoft.com/office/officeart/2005/8/layout/default"/>
    <dgm:cxn modelId="{AD54031E-3C77-458B-882D-53016A364DEA}" type="presParOf" srcId="{179A64D0-576F-4B80-BE4A-3E5F6B65382D}" destId="{15BD04E6-F23E-4763-9AAB-6169879E63D2}" srcOrd="12" destOrd="0" presId="urn:microsoft.com/office/officeart/2005/8/layout/default"/>
    <dgm:cxn modelId="{9CB9D253-1593-4299-9A83-0941BF7D5CA0}" type="presParOf" srcId="{179A64D0-576F-4B80-BE4A-3E5F6B65382D}" destId="{2A310069-1950-42F8-ADF9-C2EB72065FCD}" srcOrd="13" destOrd="0" presId="urn:microsoft.com/office/officeart/2005/8/layout/default"/>
    <dgm:cxn modelId="{8E4F673A-95ED-4624-B4A9-FD529AE062A0}" type="presParOf" srcId="{179A64D0-576F-4B80-BE4A-3E5F6B65382D}" destId="{F861F7F7-8001-436C-B359-8152C5F8876F}" srcOrd="14" destOrd="0" presId="urn:microsoft.com/office/officeart/2005/8/layout/default"/>
    <dgm:cxn modelId="{4DDE9191-700B-474F-8CBF-6D80F92BC740}" type="presParOf" srcId="{179A64D0-576F-4B80-BE4A-3E5F6B65382D}" destId="{225AF94A-4228-4A25-A4D7-7416FBD9ED1E}" srcOrd="15" destOrd="0" presId="urn:microsoft.com/office/officeart/2005/8/layout/default"/>
    <dgm:cxn modelId="{25F9A3DF-E536-4AD5-8FD6-3E8B19E5507D}" type="presParOf" srcId="{179A64D0-576F-4B80-BE4A-3E5F6B65382D}" destId="{130FA6C7-C0CF-4747-B90B-4C671409DBB2}" srcOrd="16" destOrd="0" presId="urn:microsoft.com/office/officeart/2005/8/layout/default"/>
    <dgm:cxn modelId="{0BD61CAD-DA43-4A16-BD56-79EB5ED961EC}" type="presParOf" srcId="{179A64D0-576F-4B80-BE4A-3E5F6B65382D}" destId="{A6DAA72D-2224-4BEA-8323-8F8CAED1B771}" srcOrd="17" destOrd="0" presId="urn:microsoft.com/office/officeart/2005/8/layout/default"/>
    <dgm:cxn modelId="{3B0F4BC6-FAA0-4D14-AE72-AE059B23F503}" type="presParOf" srcId="{179A64D0-576F-4B80-BE4A-3E5F6B65382D}" destId="{1CE2DB95-B1EF-42F3-8790-81A0BC576B45}" srcOrd="1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587AA34-B1B0-42C0-ABAE-C1EBC5ACAE62}" type="doc">
      <dgm:prSet loTypeId="urn:microsoft.com/office/officeart/2005/8/layout/default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70B58849-393F-4BBA-981A-1DF6AB8C0465}">
      <dgm:prSet/>
      <dgm:spPr/>
      <dgm:t>
        <a:bodyPr/>
        <a:lstStyle/>
        <a:p>
          <a:r>
            <a:rPr lang="en-US"/>
            <a:t>My goals </a:t>
          </a:r>
        </a:p>
      </dgm:t>
    </dgm:pt>
    <dgm:pt modelId="{C47EC549-9EBA-4BCE-980F-414A6084046B}" type="parTrans" cxnId="{08DF9C28-BEF0-460C-A334-A82EF00CD142}">
      <dgm:prSet/>
      <dgm:spPr/>
      <dgm:t>
        <a:bodyPr/>
        <a:lstStyle/>
        <a:p>
          <a:endParaRPr lang="en-US"/>
        </a:p>
      </dgm:t>
    </dgm:pt>
    <dgm:pt modelId="{646B3A50-6089-49E9-8E1F-CF11CBB1A224}" type="sibTrans" cxnId="{08DF9C28-BEF0-460C-A334-A82EF00CD142}">
      <dgm:prSet/>
      <dgm:spPr/>
      <dgm:t>
        <a:bodyPr/>
        <a:lstStyle/>
        <a:p>
          <a:endParaRPr lang="en-US"/>
        </a:p>
      </dgm:t>
    </dgm:pt>
    <dgm:pt modelId="{29232263-7607-4006-90BD-7A021245B2CC}">
      <dgm:prSet/>
      <dgm:spPr/>
      <dgm:t>
        <a:bodyPr/>
        <a:lstStyle/>
        <a:p>
          <a:r>
            <a:rPr lang="en-US"/>
            <a:t>- What do you want to learn on this course?</a:t>
          </a:r>
        </a:p>
      </dgm:t>
    </dgm:pt>
    <dgm:pt modelId="{703F3918-96AC-4843-A57B-F844FE55CBC3}" type="parTrans" cxnId="{9BAA6F5C-97BA-4F7F-AB2D-1A8C0B42089C}">
      <dgm:prSet/>
      <dgm:spPr/>
      <dgm:t>
        <a:bodyPr/>
        <a:lstStyle/>
        <a:p>
          <a:endParaRPr lang="en-US"/>
        </a:p>
      </dgm:t>
    </dgm:pt>
    <dgm:pt modelId="{F147EA21-47B3-4068-B58E-8A172BE2E68F}" type="sibTrans" cxnId="{9BAA6F5C-97BA-4F7F-AB2D-1A8C0B42089C}">
      <dgm:prSet/>
      <dgm:spPr/>
      <dgm:t>
        <a:bodyPr/>
        <a:lstStyle/>
        <a:p>
          <a:endParaRPr lang="en-US"/>
        </a:p>
      </dgm:t>
    </dgm:pt>
    <dgm:pt modelId="{5737F809-0B25-46D0-95C9-93BA328C9280}">
      <dgm:prSet/>
      <dgm:spPr/>
      <dgm:t>
        <a:bodyPr/>
        <a:lstStyle/>
        <a:p>
          <a:r>
            <a:rPr lang="en-US"/>
            <a:t>- Why did you choose to study Swedish? </a:t>
          </a:r>
        </a:p>
      </dgm:t>
    </dgm:pt>
    <dgm:pt modelId="{0AE6EF13-7583-4F4E-B325-DD340D97A122}" type="parTrans" cxnId="{56DE9CCF-04D5-43D8-8C2C-EBCEDE96769E}">
      <dgm:prSet/>
      <dgm:spPr/>
      <dgm:t>
        <a:bodyPr/>
        <a:lstStyle/>
        <a:p>
          <a:endParaRPr lang="en-US"/>
        </a:p>
      </dgm:t>
    </dgm:pt>
    <dgm:pt modelId="{1A308614-9EE5-40CD-8BDF-3F937BA27E1C}" type="sibTrans" cxnId="{56DE9CCF-04D5-43D8-8C2C-EBCEDE96769E}">
      <dgm:prSet/>
      <dgm:spPr/>
      <dgm:t>
        <a:bodyPr/>
        <a:lstStyle/>
        <a:p>
          <a:endParaRPr lang="en-US"/>
        </a:p>
      </dgm:t>
    </dgm:pt>
    <dgm:pt modelId="{448E00C2-EEC6-4D90-9304-2B475D4EFD0E}">
      <dgm:prSet/>
      <dgm:spPr/>
      <dgm:t>
        <a:bodyPr/>
        <a:lstStyle/>
        <a:p>
          <a:r>
            <a:rPr lang="en-US"/>
            <a:t>- How much are you ready to work for this course?</a:t>
          </a:r>
        </a:p>
      </dgm:t>
    </dgm:pt>
    <dgm:pt modelId="{2013C798-02C2-4E36-8628-7593A55826B6}" type="parTrans" cxnId="{D8E3BBA4-DB8E-4D99-AAF8-2C18A8CFE57D}">
      <dgm:prSet/>
      <dgm:spPr/>
      <dgm:t>
        <a:bodyPr/>
        <a:lstStyle/>
        <a:p>
          <a:endParaRPr lang="en-US"/>
        </a:p>
      </dgm:t>
    </dgm:pt>
    <dgm:pt modelId="{E35F24D1-4116-4E03-94EB-D894DB3E3359}" type="sibTrans" cxnId="{D8E3BBA4-DB8E-4D99-AAF8-2C18A8CFE57D}">
      <dgm:prSet/>
      <dgm:spPr/>
      <dgm:t>
        <a:bodyPr/>
        <a:lstStyle/>
        <a:p>
          <a:endParaRPr lang="en-US"/>
        </a:p>
      </dgm:t>
    </dgm:pt>
    <dgm:pt modelId="{4F2081D5-0E5F-4DA2-B4F8-E4DB438D3A88}">
      <dgm:prSet/>
      <dgm:spPr/>
      <dgm:t>
        <a:bodyPr/>
        <a:lstStyle/>
        <a:p>
          <a:r>
            <a:rPr lang="en-US"/>
            <a:t>- Do you have some specific thoughts or wishes regarding this course, course content or teaching methods? </a:t>
          </a:r>
        </a:p>
      </dgm:t>
    </dgm:pt>
    <dgm:pt modelId="{5E61605C-D1FE-4D5E-B5ED-A4A021074E0A}" type="parTrans" cxnId="{0CB010E9-018C-4D76-B257-21A16AC09113}">
      <dgm:prSet/>
      <dgm:spPr/>
      <dgm:t>
        <a:bodyPr/>
        <a:lstStyle/>
        <a:p>
          <a:endParaRPr lang="en-US"/>
        </a:p>
      </dgm:t>
    </dgm:pt>
    <dgm:pt modelId="{21DE8E30-3AF6-4EED-808E-FB1730D0FED7}" type="sibTrans" cxnId="{0CB010E9-018C-4D76-B257-21A16AC09113}">
      <dgm:prSet/>
      <dgm:spPr/>
      <dgm:t>
        <a:bodyPr/>
        <a:lstStyle/>
        <a:p>
          <a:endParaRPr lang="en-US"/>
        </a:p>
      </dgm:t>
    </dgm:pt>
    <dgm:pt modelId="{CF4F276D-F6CF-4517-9BE4-89EC0C0DD984}">
      <dgm:prSet/>
      <dgm:spPr/>
      <dgm:t>
        <a:bodyPr/>
        <a:lstStyle/>
        <a:p>
          <a:r>
            <a:rPr lang="en-US"/>
            <a:t>- Something you would like to add? </a:t>
          </a:r>
        </a:p>
      </dgm:t>
    </dgm:pt>
    <dgm:pt modelId="{769F16B3-7EA3-4359-A61F-50F634C68B6A}" type="parTrans" cxnId="{3C132DEC-89E3-410C-B17B-FFF82412E6D8}">
      <dgm:prSet/>
      <dgm:spPr/>
      <dgm:t>
        <a:bodyPr/>
        <a:lstStyle/>
        <a:p>
          <a:endParaRPr lang="en-US"/>
        </a:p>
      </dgm:t>
    </dgm:pt>
    <dgm:pt modelId="{67A6931E-69F1-49C4-8722-10DA622CC3E2}" type="sibTrans" cxnId="{3C132DEC-89E3-410C-B17B-FFF82412E6D8}">
      <dgm:prSet/>
      <dgm:spPr/>
      <dgm:t>
        <a:bodyPr/>
        <a:lstStyle/>
        <a:p>
          <a:endParaRPr lang="en-US"/>
        </a:p>
      </dgm:t>
    </dgm:pt>
    <dgm:pt modelId="{E877F63C-EAD9-4297-BF61-E944645DD5A1}" type="pres">
      <dgm:prSet presAssocID="{C587AA34-B1B0-42C0-ABAE-C1EBC5ACAE62}" presName="diagram" presStyleCnt="0">
        <dgm:presLayoutVars>
          <dgm:dir/>
          <dgm:resizeHandles val="exact"/>
        </dgm:presLayoutVars>
      </dgm:prSet>
      <dgm:spPr/>
    </dgm:pt>
    <dgm:pt modelId="{DD343958-4574-4078-98C9-0C9C7A2EC51F}" type="pres">
      <dgm:prSet presAssocID="{70B58849-393F-4BBA-981A-1DF6AB8C0465}" presName="node" presStyleLbl="node1" presStyleIdx="0" presStyleCnt="6">
        <dgm:presLayoutVars>
          <dgm:bulletEnabled val="1"/>
        </dgm:presLayoutVars>
      </dgm:prSet>
      <dgm:spPr/>
    </dgm:pt>
    <dgm:pt modelId="{2E14B668-6F1A-4E93-B738-7F3C22E96E3C}" type="pres">
      <dgm:prSet presAssocID="{646B3A50-6089-49E9-8E1F-CF11CBB1A224}" presName="sibTrans" presStyleCnt="0"/>
      <dgm:spPr/>
    </dgm:pt>
    <dgm:pt modelId="{5F5E8C60-C2E6-4D69-A990-9419669B9EDC}" type="pres">
      <dgm:prSet presAssocID="{29232263-7607-4006-90BD-7A021245B2CC}" presName="node" presStyleLbl="node1" presStyleIdx="1" presStyleCnt="6">
        <dgm:presLayoutVars>
          <dgm:bulletEnabled val="1"/>
        </dgm:presLayoutVars>
      </dgm:prSet>
      <dgm:spPr/>
    </dgm:pt>
    <dgm:pt modelId="{41FF950B-C84A-412B-A9E9-1CF2A8078A57}" type="pres">
      <dgm:prSet presAssocID="{F147EA21-47B3-4068-B58E-8A172BE2E68F}" presName="sibTrans" presStyleCnt="0"/>
      <dgm:spPr/>
    </dgm:pt>
    <dgm:pt modelId="{64F4DEBA-6759-4BC0-B407-03A2F82F81EC}" type="pres">
      <dgm:prSet presAssocID="{5737F809-0B25-46D0-95C9-93BA328C9280}" presName="node" presStyleLbl="node1" presStyleIdx="2" presStyleCnt="6">
        <dgm:presLayoutVars>
          <dgm:bulletEnabled val="1"/>
        </dgm:presLayoutVars>
      </dgm:prSet>
      <dgm:spPr/>
    </dgm:pt>
    <dgm:pt modelId="{FE789421-1DA9-400F-9A89-C8E9473B3DDD}" type="pres">
      <dgm:prSet presAssocID="{1A308614-9EE5-40CD-8BDF-3F937BA27E1C}" presName="sibTrans" presStyleCnt="0"/>
      <dgm:spPr/>
    </dgm:pt>
    <dgm:pt modelId="{307B54B7-DAE0-4B60-8041-D5F40B931171}" type="pres">
      <dgm:prSet presAssocID="{448E00C2-EEC6-4D90-9304-2B475D4EFD0E}" presName="node" presStyleLbl="node1" presStyleIdx="3" presStyleCnt="6">
        <dgm:presLayoutVars>
          <dgm:bulletEnabled val="1"/>
        </dgm:presLayoutVars>
      </dgm:prSet>
      <dgm:spPr/>
    </dgm:pt>
    <dgm:pt modelId="{52B7250E-CE59-435D-8D03-88FF6ABB8747}" type="pres">
      <dgm:prSet presAssocID="{E35F24D1-4116-4E03-94EB-D894DB3E3359}" presName="sibTrans" presStyleCnt="0"/>
      <dgm:spPr/>
    </dgm:pt>
    <dgm:pt modelId="{B49E6BFB-5548-4E17-AAB9-E6298AFD5530}" type="pres">
      <dgm:prSet presAssocID="{4F2081D5-0E5F-4DA2-B4F8-E4DB438D3A88}" presName="node" presStyleLbl="node1" presStyleIdx="4" presStyleCnt="6">
        <dgm:presLayoutVars>
          <dgm:bulletEnabled val="1"/>
        </dgm:presLayoutVars>
      </dgm:prSet>
      <dgm:spPr/>
    </dgm:pt>
    <dgm:pt modelId="{7ECD71A0-55DB-426D-ADA0-819B7F80C572}" type="pres">
      <dgm:prSet presAssocID="{21DE8E30-3AF6-4EED-808E-FB1730D0FED7}" presName="sibTrans" presStyleCnt="0"/>
      <dgm:spPr/>
    </dgm:pt>
    <dgm:pt modelId="{B017D009-8FAE-4755-B7AA-E5A63CB01E88}" type="pres">
      <dgm:prSet presAssocID="{CF4F276D-F6CF-4517-9BE4-89EC0C0DD984}" presName="node" presStyleLbl="node1" presStyleIdx="5" presStyleCnt="6">
        <dgm:presLayoutVars>
          <dgm:bulletEnabled val="1"/>
        </dgm:presLayoutVars>
      </dgm:prSet>
      <dgm:spPr/>
    </dgm:pt>
  </dgm:ptLst>
  <dgm:cxnLst>
    <dgm:cxn modelId="{85689123-A88F-4DFF-8E4B-573B7FFB1156}" type="presOf" srcId="{448E00C2-EEC6-4D90-9304-2B475D4EFD0E}" destId="{307B54B7-DAE0-4B60-8041-D5F40B931171}" srcOrd="0" destOrd="0" presId="urn:microsoft.com/office/officeart/2005/8/layout/default"/>
    <dgm:cxn modelId="{08DF9C28-BEF0-460C-A334-A82EF00CD142}" srcId="{C587AA34-B1B0-42C0-ABAE-C1EBC5ACAE62}" destId="{70B58849-393F-4BBA-981A-1DF6AB8C0465}" srcOrd="0" destOrd="0" parTransId="{C47EC549-9EBA-4BCE-980F-414A6084046B}" sibTransId="{646B3A50-6089-49E9-8E1F-CF11CBB1A224}"/>
    <dgm:cxn modelId="{9BAA6F5C-97BA-4F7F-AB2D-1A8C0B42089C}" srcId="{C587AA34-B1B0-42C0-ABAE-C1EBC5ACAE62}" destId="{29232263-7607-4006-90BD-7A021245B2CC}" srcOrd="1" destOrd="0" parTransId="{703F3918-96AC-4843-A57B-F844FE55CBC3}" sibTransId="{F147EA21-47B3-4068-B58E-8A172BE2E68F}"/>
    <dgm:cxn modelId="{17D43048-4253-4BCA-938C-126ED05F64C8}" type="presOf" srcId="{5737F809-0B25-46D0-95C9-93BA328C9280}" destId="{64F4DEBA-6759-4BC0-B407-03A2F82F81EC}" srcOrd="0" destOrd="0" presId="urn:microsoft.com/office/officeart/2005/8/layout/default"/>
    <dgm:cxn modelId="{442B0D6B-360F-4883-B566-C52E383B03D0}" type="presOf" srcId="{C587AA34-B1B0-42C0-ABAE-C1EBC5ACAE62}" destId="{E877F63C-EAD9-4297-BF61-E944645DD5A1}" srcOrd="0" destOrd="0" presId="urn:microsoft.com/office/officeart/2005/8/layout/default"/>
    <dgm:cxn modelId="{0BEB4B4E-6C49-4762-8EB5-216DF4B384A4}" type="presOf" srcId="{29232263-7607-4006-90BD-7A021245B2CC}" destId="{5F5E8C60-C2E6-4D69-A990-9419669B9EDC}" srcOrd="0" destOrd="0" presId="urn:microsoft.com/office/officeart/2005/8/layout/default"/>
    <dgm:cxn modelId="{60363576-F879-4D99-B273-0F6F6383C7E0}" type="presOf" srcId="{CF4F276D-F6CF-4517-9BE4-89EC0C0DD984}" destId="{B017D009-8FAE-4755-B7AA-E5A63CB01E88}" srcOrd="0" destOrd="0" presId="urn:microsoft.com/office/officeart/2005/8/layout/default"/>
    <dgm:cxn modelId="{D8E3BBA4-DB8E-4D99-AAF8-2C18A8CFE57D}" srcId="{C587AA34-B1B0-42C0-ABAE-C1EBC5ACAE62}" destId="{448E00C2-EEC6-4D90-9304-2B475D4EFD0E}" srcOrd="3" destOrd="0" parTransId="{2013C798-02C2-4E36-8628-7593A55826B6}" sibTransId="{E35F24D1-4116-4E03-94EB-D894DB3E3359}"/>
    <dgm:cxn modelId="{ABB2B5C9-BD80-4769-9E4F-07D01FE89E59}" type="presOf" srcId="{4F2081D5-0E5F-4DA2-B4F8-E4DB438D3A88}" destId="{B49E6BFB-5548-4E17-AAB9-E6298AFD5530}" srcOrd="0" destOrd="0" presId="urn:microsoft.com/office/officeart/2005/8/layout/default"/>
    <dgm:cxn modelId="{56DE9CCF-04D5-43D8-8C2C-EBCEDE96769E}" srcId="{C587AA34-B1B0-42C0-ABAE-C1EBC5ACAE62}" destId="{5737F809-0B25-46D0-95C9-93BA328C9280}" srcOrd="2" destOrd="0" parTransId="{0AE6EF13-7583-4F4E-B325-DD340D97A122}" sibTransId="{1A308614-9EE5-40CD-8BDF-3F937BA27E1C}"/>
    <dgm:cxn modelId="{0CB010E9-018C-4D76-B257-21A16AC09113}" srcId="{C587AA34-B1B0-42C0-ABAE-C1EBC5ACAE62}" destId="{4F2081D5-0E5F-4DA2-B4F8-E4DB438D3A88}" srcOrd="4" destOrd="0" parTransId="{5E61605C-D1FE-4D5E-B5ED-A4A021074E0A}" sibTransId="{21DE8E30-3AF6-4EED-808E-FB1730D0FED7}"/>
    <dgm:cxn modelId="{3DEBD5E9-D399-40E7-B576-4865D5DA50F0}" type="presOf" srcId="{70B58849-393F-4BBA-981A-1DF6AB8C0465}" destId="{DD343958-4574-4078-98C9-0C9C7A2EC51F}" srcOrd="0" destOrd="0" presId="urn:microsoft.com/office/officeart/2005/8/layout/default"/>
    <dgm:cxn modelId="{3C132DEC-89E3-410C-B17B-FFF82412E6D8}" srcId="{C587AA34-B1B0-42C0-ABAE-C1EBC5ACAE62}" destId="{CF4F276D-F6CF-4517-9BE4-89EC0C0DD984}" srcOrd="5" destOrd="0" parTransId="{769F16B3-7EA3-4359-A61F-50F634C68B6A}" sibTransId="{67A6931E-69F1-49C4-8722-10DA622CC3E2}"/>
    <dgm:cxn modelId="{2EEBEC40-3EC5-48DF-8173-AA37E57DF405}" type="presParOf" srcId="{E877F63C-EAD9-4297-BF61-E944645DD5A1}" destId="{DD343958-4574-4078-98C9-0C9C7A2EC51F}" srcOrd="0" destOrd="0" presId="urn:microsoft.com/office/officeart/2005/8/layout/default"/>
    <dgm:cxn modelId="{D1FA5978-B523-4E2A-836F-69013A58B452}" type="presParOf" srcId="{E877F63C-EAD9-4297-BF61-E944645DD5A1}" destId="{2E14B668-6F1A-4E93-B738-7F3C22E96E3C}" srcOrd="1" destOrd="0" presId="urn:microsoft.com/office/officeart/2005/8/layout/default"/>
    <dgm:cxn modelId="{030B15DD-BCA2-4091-A670-1028E0F3F525}" type="presParOf" srcId="{E877F63C-EAD9-4297-BF61-E944645DD5A1}" destId="{5F5E8C60-C2E6-4D69-A990-9419669B9EDC}" srcOrd="2" destOrd="0" presId="urn:microsoft.com/office/officeart/2005/8/layout/default"/>
    <dgm:cxn modelId="{AF155B90-A5BD-4DE0-ACE8-570FA7B93DE1}" type="presParOf" srcId="{E877F63C-EAD9-4297-BF61-E944645DD5A1}" destId="{41FF950B-C84A-412B-A9E9-1CF2A8078A57}" srcOrd="3" destOrd="0" presId="urn:microsoft.com/office/officeart/2005/8/layout/default"/>
    <dgm:cxn modelId="{CBE21B56-06FD-4411-9E16-74F69A251F6B}" type="presParOf" srcId="{E877F63C-EAD9-4297-BF61-E944645DD5A1}" destId="{64F4DEBA-6759-4BC0-B407-03A2F82F81EC}" srcOrd="4" destOrd="0" presId="urn:microsoft.com/office/officeart/2005/8/layout/default"/>
    <dgm:cxn modelId="{84C3077F-4AD7-435B-81E2-C1CE2312785F}" type="presParOf" srcId="{E877F63C-EAD9-4297-BF61-E944645DD5A1}" destId="{FE789421-1DA9-400F-9A89-C8E9473B3DDD}" srcOrd="5" destOrd="0" presId="urn:microsoft.com/office/officeart/2005/8/layout/default"/>
    <dgm:cxn modelId="{181C000A-264B-48CE-A8F3-2CA4374A0A0C}" type="presParOf" srcId="{E877F63C-EAD9-4297-BF61-E944645DD5A1}" destId="{307B54B7-DAE0-4B60-8041-D5F40B931171}" srcOrd="6" destOrd="0" presId="urn:microsoft.com/office/officeart/2005/8/layout/default"/>
    <dgm:cxn modelId="{02706D66-5EC9-4FD0-A213-34E9BF4C1BBD}" type="presParOf" srcId="{E877F63C-EAD9-4297-BF61-E944645DD5A1}" destId="{52B7250E-CE59-435D-8D03-88FF6ABB8747}" srcOrd="7" destOrd="0" presId="urn:microsoft.com/office/officeart/2005/8/layout/default"/>
    <dgm:cxn modelId="{7DF18F48-9BF5-4ABD-8616-0787868277FF}" type="presParOf" srcId="{E877F63C-EAD9-4297-BF61-E944645DD5A1}" destId="{B49E6BFB-5548-4E17-AAB9-E6298AFD5530}" srcOrd="8" destOrd="0" presId="urn:microsoft.com/office/officeart/2005/8/layout/default"/>
    <dgm:cxn modelId="{D7B4527A-3CF5-402F-B8B5-B5FB3273EAB8}" type="presParOf" srcId="{E877F63C-EAD9-4297-BF61-E944645DD5A1}" destId="{7ECD71A0-55DB-426D-ADA0-819B7F80C572}" srcOrd="9" destOrd="0" presId="urn:microsoft.com/office/officeart/2005/8/layout/default"/>
    <dgm:cxn modelId="{CB6669B4-6162-4CD8-A701-A4640FB7EAC7}" type="presParOf" srcId="{E877F63C-EAD9-4297-BF61-E944645DD5A1}" destId="{B017D009-8FAE-4755-B7AA-E5A63CB01E88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781B568-2275-460D-9047-DF3A8CA1484F}">
      <dsp:nvSpPr>
        <dsp:cNvPr id="0" name=""/>
        <dsp:cNvSpPr/>
      </dsp:nvSpPr>
      <dsp:spPr>
        <a:xfrm>
          <a:off x="2241532" y="1199834"/>
          <a:ext cx="48488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84885" y="45720"/>
              </a:lnTo>
            </a:path>
          </a:pathLst>
        </a:custGeom>
        <a:noFill/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471087" y="1242976"/>
        <a:ext cx="25774" cy="5154"/>
      </dsp:txXfrm>
    </dsp:sp>
    <dsp:sp modelId="{35106E3F-FF1E-4191-BACA-19989BC61EEA}">
      <dsp:nvSpPr>
        <dsp:cNvPr id="0" name=""/>
        <dsp:cNvSpPr/>
      </dsp:nvSpPr>
      <dsp:spPr>
        <a:xfrm>
          <a:off x="2092" y="573182"/>
          <a:ext cx="2241239" cy="1344743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9823" tIns="115278" rIns="109823" bIns="115278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Learning outcomes </a:t>
          </a:r>
        </a:p>
      </dsp:txBody>
      <dsp:txXfrm>
        <a:off x="2092" y="573182"/>
        <a:ext cx="2241239" cy="1344743"/>
      </dsp:txXfrm>
    </dsp:sp>
    <dsp:sp modelId="{B66F3EB2-A7B8-49EF-B3D3-F23606E706AB}">
      <dsp:nvSpPr>
        <dsp:cNvPr id="0" name=""/>
        <dsp:cNvSpPr/>
      </dsp:nvSpPr>
      <dsp:spPr>
        <a:xfrm>
          <a:off x="4998257" y="1199834"/>
          <a:ext cx="48488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84885" y="45720"/>
              </a:lnTo>
            </a:path>
          </a:pathLst>
        </a:custGeom>
        <a:noFill/>
        <a:ln w="6350" cap="flat" cmpd="sng" algn="ctr">
          <a:solidFill>
            <a:schemeClr val="accent5">
              <a:hueOff val="-1126424"/>
              <a:satOff val="-2903"/>
              <a:lumOff val="-1961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227812" y="1242976"/>
        <a:ext cx="25774" cy="5154"/>
      </dsp:txXfrm>
    </dsp:sp>
    <dsp:sp modelId="{4492BC4F-7387-46DD-BA6B-44B99F86C4B5}">
      <dsp:nvSpPr>
        <dsp:cNvPr id="0" name=""/>
        <dsp:cNvSpPr/>
      </dsp:nvSpPr>
      <dsp:spPr>
        <a:xfrm>
          <a:off x="2758817" y="573182"/>
          <a:ext cx="2241239" cy="1344743"/>
        </a:xfrm>
        <a:prstGeom prst="rect">
          <a:avLst/>
        </a:prstGeom>
        <a:gradFill rotWithShape="0">
          <a:gsLst>
            <a:gs pos="0">
              <a:schemeClr val="accent5">
                <a:hueOff val="-965506"/>
                <a:satOff val="-2488"/>
                <a:lumOff val="-1681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965506"/>
                <a:satOff val="-2488"/>
                <a:lumOff val="-1681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965506"/>
                <a:satOff val="-2488"/>
                <a:lumOff val="-1681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9823" tIns="115278" rIns="109823" bIns="115278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After the course students are able to… </a:t>
          </a:r>
        </a:p>
      </dsp:txBody>
      <dsp:txXfrm>
        <a:off x="2758817" y="573182"/>
        <a:ext cx="2241239" cy="1344743"/>
      </dsp:txXfrm>
    </dsp:sp>
    <dsp:sp modelId="{77C363AA-D767-4EF7-9523-80C5DDDCF0FA}">
      <dsp:nvSpPr>
        <dsp:cNvPr id="0" name=""/>
        <dsp:cNvSpPr/>
      </dsp:nvSpPr>
      <dsp:spPr>
        <a:xfrm>
          <a:off x="7754982" y="1199834"/>
          <a:ext cx="48488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84885" y="45720"/>
              </a:lnTo>
            </a:path>
          </a:pathLst>
        </a:custGeom>
        <a:noFill/>
        <a:ln w="6350" cap="flat" cmpd="sng" algn="ctr">
          <a:solidFill>
            <a:schemeClr val="accent5">
              <a:hueOff val="-2252848"/>
              <a:satOff val="-5806"/>
              <a:lumOff val="-3922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7984537" y="1242976"/>
        <a:ext cx="25774" cy="5154"/>
      </dsp:txXfrm>
    </dsp:sp>
    <dsp:sp modelId="{A3E6691B-3709-432C-B3B1-5321A8305AAD}">
      <dsp:nvSpPr>
        <dsp:cNvPr id="0" name=""/>
        <dsp:cNvSpPr/>
      </dsp:nvSpPr>
      <dsp:spPr>
        <a:xfrm>
          <a:off x="5515542" y="573182"/>
          <a:ext cx="2241239" cy="1344743"/>
        </a:xfrm>
        <a:prstGeom prst="rect">
          <a:avLst/>
        </a:prstGeom>
        <a:gradFill rotWithShape="0">
          <a:gsLst>
            <a:gs pos="0">
              <a:schemeClr val="accent5">
                <a:hueOff val="-1931012"/>
                <a:satOff val="-4977"/>
                <a:lumOff val="-3361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1931012"/>
                <a:satOff val="-4977"/>
                <a:lumOff val="-3361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1931012"/>
                <a:satOff val="-4977"/>
                <a:lumOff val="-3361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9823" tIns="115278" rIns="109823" bIns="115278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• use simple language to talk about their hobbies and to plan leisure time activities together with others. </a:t>
          </a:r>
        </a:p>
      </dsp:txBody>
      <dsp:txXfrm>
        <a:off x="5515542" y="573182"/>
        <a:ext cx="2241239" cy="1344743"/>
      </dsp:txXfrm>
    </dsp:sp>
    <dsp:sp modelId="{095DCF0E-C7D5-4AA2-A40B-32B4BDFB4BAE}">
      <dsp:nvSpPr>
        <dsp:cNvPr id="0" name=""/>
        <dsp:cNvSpPr/>
      </dsp:nvSpPr>
      <dsp:spPr>
        <a:xfrm>
          <a:off x="1122712" y="1916126"/>
          <a:ext cx="8270175" cy="484885"/>
        </a:xfrm>
        <a:custGeom>
          <a:avLst/>
          <a:gdLst/>
          <a:ahLst/>
          <a:cxnLst/>
          <a:rect l="0" t="0" r="0" b="0"/>
          <a:pathLst>
            <a:path>
              <a:moveTo>
                <a:pt x="8270175" y="0"/>
              </a:moveTo>
              <a:lnTo>
                <a:pt x="8270175" y="259542"/>
              </a:lnTo>
              <a:lnTo>
                <a:pt x="0" y="259542"/>
              </a:lnTo>
              <a:lnTo>
                <a:pt x="0" y="484885"/>
              </a:lnTo>
            </a:path>
          </a:pathLst>
        </a:custGeom>
        <a:noFill/>
        <a:ln w="6350" cap="flat" cmpd="sng" algn="ctr">
          <a:solidFill>
            <a:schemeClr val="accent5">
              <a:hueOff val="-3379271"/>
              <a:satOff val="-8710"/>
              <a:lumOff val="-5883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050644" y="2155991"/>
        <a:ext cx="414311" cy="5154"/>
      </dsp:txXfrm>
    </dsp:sp>
    <dsp:sp modelId="{2028CA0D-F333-43E0-8859-8C853A25C6C7}">
      <dsp:nvSpPr>
        <dsp:cNvPr id="0" name=""/>
        <dsp:cNvSpPr/>
      </dsp:nvSpPr>
      <dsp:spPr>
        <a:xfrm>
          <a:off x="8272267" y="573182"/>
          <a:ext cx="2241239" cy="1344743"/>
        </a:xfrm>
        <a:prstGeom prst="rect">
          <a:avLst/>
        </a:prstGeom>
        <a:gradFill rotWithShape="0">
          <a:gsLst>
            <a:gs pos="0">
              <a:schemeClr val="accent5">
                <a:hueOff val="-2896518"/>
                <a:satOff val="-7465"/>
                <a:lumOff val="-5042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2896518"/>
                <a:satOff val="-7465"/>
                <a:lumOff val="-5042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2896518"/>
                <a:satOff val="-7465"/>
                <a:lumOff val="-5042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9823" tIns="115278" rIns="109823" bIns="115278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• talk about themselves, their family and everyday life. </a:t>
          </a:r>
        </a:p>
      </dsp:txBody>
      <dsp:txXfrm>
        <a:off x="8272267" y="573182"/>
        <a:ext cx="2241239" cy="1344743"/>
      </dsp:txXfrm>
    </dsp:sp>
    <dsp:sp modelId="{6A48D632-F658-47A4-935A-0DA345339AC6}">
      <dsp:nvSpPr>
        <dsp:cNvPr id="0" name=""/>
        <dsp:cNvSpPr/>
      </dsp:nvSpPr>
      <dsp:spPr>
        <a:xfrm>
          <a:off x="2241532" y="3060063"/>
          <a:ext cx="48488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84885" y="45720"/>
              </a:lnTo>
            </a:path>
          </a:pathLst>
        </a:custGeom>
        <a:noFill/>
        <a:ln w="6350" cap="flat" cmpd="sng" algn="ctr">
          <a:solidFill>
            <a:schemeClr val="accent5">
              <a:hueOff val="-4505695"/>
              <a:satOff val="-11613"/>
              <a:lumOff val="-7843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471087" y="3103206"/>
        <a:ext cx="25774" cy="5154"/>
      </dsp:txXfrm>
    </dsp:sp>
    <dsp:sp modelId="{791EFD2E-5800-4A12-A288-61404773592B}">
      <dsp:nvSpPr>
        <dsp:cNvPr id="0" name=""/>
        <dsp:cNvSpPr/>
      </dsp:nvSpPr>
      <dsp:spPr>
        <a:xfrm>
          <a:off x="2092" y="2433411"/>
          <a:ext cx="2241239" cy="1344743"/>
        </a:xfrm>
        <a:prstGeom prst="rect">
          <a:avLst/>
        </a:prstGeom>
        <a:gradFill rotWithShape="0">
          <a:gsLst>
            <a:gs pos="0">
              <a:schemeClr val="accent5">
                <a:hueOff val="-3862025"/>
                <a:satOff val="-9954"/>
                <a:lumOff val="-6723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3862025"/>
                <a:satOff val="-9954"/>
                <a:lumOff val="-6723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3862025"/>
                <a:satOff val="-9954"/>
                <a:lumOff val="-6723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9823" tIns="115278" rIns="109823" bIns="115278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• tell what they like and dislike. </a:t>
          </a:r>
        </a:p>
      </dsp:txBody>
      <dsp:txXfrm>
        <a:off x="2092" y="2433411"/>
        <a:ext cx="2241239" cy="1344743"/>
      </dsp:txXfrm>
    </dsp:sp>
    <dsp:sp modelId="{BB3A6A3A-F99F-48FB-8C5D-2700E23B3550}">
      <dsp:nvSpPr>
        <dsp:cNvPr id="0" name=""/>
        <dsp:cNvSpPr/>
      </dsp:nvSpPr>
      <dsp:spPr>
        <a:xfrm>
          <a:off x="4998257" y="3060063"/>
          <a:ext cx="48488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84885" y="45720"/>
              </a:lnTo>
            </a:path>
          </a:pathLst>
        </a:custGeom>
        <a:noFill/>
        <a:ln w="6350" cap="flat" cmpd="sng" algn="ctr">
          <a:solidFill>
            <a:schemeClr val="accent5">
              <a:hueOff val="-5632119"/>
              <a:satOff val="-14516"/>
              <a:lumOff val="-9804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227812" y="3103206"/>
        <a:ext cx="25774" cy="5154"/>
      </dsp:txXfrm>
    </dsp:sp>
    <dsp:sp modelId="{D27743DE-6570-428E-89D8-15C7D97F3FFD}">
      <dsp:nvSpPr>
        <dsp:cNvPr id="0" name=""/>
        <dsp:cNvSpPr/>
      </dsp:nvSpPr>
      <dsp:spPr>
        <a:xfrm>
          <a:off x="2758817" y="2433411"/>
          <a:ext cx="2241239" cy="1344743"/>
        </a:xfrm>
        <a:prstGeom prst="rect">
          <a:avLst/>
        </a:prstGeom>
        <a:gradFill rotWithShape="0">
          <a:gsLst>
            <a:gs pos="0">
              <a:schemeClr val="accent5">
                <a:hueOff val="-4827531"/>
                <a:satOff val="-12442"/>
                <a:lumOff val="-8404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4827531"/>
                <a:satOff val="-12442"/>
                <a:lumOff val="-8404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4827531"/>
                <a:satOff val="-12442"/>
                <a:lumOff val="-8404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9823" tIns="115278" rIns="109823" bIns="115278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• tell what they have done or experienced. </a:t>
          </a:r>
        </a:p>
      </dsp:txBody>
      <dsp:txXfrm>
        <a:off x="2758817" y="2433411"/>
        <a:ext cx="2241239" cy="1344743"/>
      </dsp:txXfrm>
    </dsp:sp>
    <dsp:sp modelId="{27F5A06F-C779-473D-86E8-0CC61A1DB046}">
      <dsp:nvSpPr>
        <dsp:cNvPr id="0" name=""/>
        <dsp:cNvSpPr/>
      </dsp:nvSpPr>
      <dsp:spPr>
        <a:xfrm>
          <a:off x="7754982" y="3060063"/>
          <a:ext cx="48488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84885" y="45720"/>
              </a:lnTo>
            </a:path>
          </a:pathLst>
        </a:custGeom>
        <a:noFill/>
        <a:ln w="6350" cap="flat" cmpd="sng" algn="ctr">
          <a:solidFill>
            <a:schemeClr val="accent5">
              <a:hueOff val="-6758543"/>
              <a:satOff val="-17419"/>
              <a:lumOff val="-11765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7984537" y="3103206"/>
        <a:ext cx="25774" cy="5154"/>
      </dsp:txXfrm>
    </dsp:sp>
    <dsp:sp modelId="{116C59BF-3BAF-41C2-845C-840D98AD9A05}">
      <dsp:nvSpPr>
        <dsp:cNvPr id="0" name=""/>
        <dsp:cNvSpPr/>
      </dsp:nvSpPr>
      <dsp:spPr>
        <a:xfrm>
          <a:off x="5515542" y="2433411"/>
          <a:ext cx="2241239" cy="1344743"/>
        </a:xfrm>
        <a:prstGeom prst="rect">
          <a:avLst/>
        </a:prstGeom>
        <a:gradFill rotWithShape="0">
          <a:gsLst>
            <a:gs pos="0">
              <a:schemeClr val="accent5">
                <a:hueOff val="-5793037"/>
                <a:satOff val="-14931"/>
                <a:lumOff val="-10084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5793037"/>
                <a:satOff val="-14931"/>
                <a:lumOff val="-10084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5793037"/>
                <a:satOff val="-14931"/>
                <a:lumOff val="-10084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9823" tIns="115278" rIns="109823" bIns="115278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The course equips students with the basic Swedish skills needed in everyday communicative situations. </a:t>
          </a:r>
        </a:p>
      </dsp:txBody>
      <dsp:txXfrm>
        <a:off x="5515542" y="2433411"/>
        <a:ext cx="2241239" cy="1344743"/>
      </dsp:txXfrm>
    </dsp:sp>
    <dsp:sp modelId="{B43F9EB4-3F16-4020-A260-1CCC6A704642}">
      <dsp:nvSpPr>
        <dsp:cNvPr id="0" name=""/>
        <dsp:cNvSpPr/>
      </dsp:nvSpPr>
      <dsp:spPr>
        <a:xfrm>
          <a:off x="8272267" y="2433411"/>
          <a:ext cx="2241239" cy="1344743"/>
        </a:xfrm>
        <a:prstGeom prst="rect">
          <a:avLst/>
        </a:prstGeom>
        <a:gradFill rotWithShape="0">
          <a:gsLst>
            <a:gs pos="0">
              <a:schemeClr val="accent5">
                <a:hueOff val="-6758543"/>
                <a:satOff val="-17419"/>
                <a:lumOff val="-11765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6758543"/>
                <a:satOff val="-17419"/>
                <a:lumOff val="-11765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6758543"/>
                <a:satOff val="-17419"/>
                <a:lumOff val="-11765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9823" tIns="115278" rIns="109823" bIns="115278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Target level is A1 - A2.</a:t>
          </a:r>
        </a:p>
      </dsp:txBody>
      <dsp:txXfrm>
        <a:off x="8272267" y="2433411"/>
        <a:ext cx="2241239" cy="134474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9CDCB85-64A3-403C-BAEE-312A0A5EE060}">
      <dsp:nvSpPr>
        <dsp:cNvPr id="0" name=""/>
        <dsp:cNvSpPr/>
      </dsp:nvSpPr>
      <dsp:spPr>
        <a:xfrm>
          <a:off x="0" y="81411"/>
          <a:ext cx="10515600" cy="993128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Content </a:t>
          </a:r>
        </a:p>
      </dsp:txBody>
      <dsp:txXfrm>
        <a:off x="48481" y="129892"/>
        <a:ext cx="10418638" cy="896166"/>
      </dsp:txXfrm>
    </dsp:sp>
    <dsp:sp modelId="{340D3730-B2E5-4ED7-B12B-E62B45AC2D6C}">
      <dsp:nvSpPr>
        <dsp:cNvPr id="0" name=""/>
        <dsp:cNvSpPr/>
      </dsp:nvSpPr>
      <dsp:spPr>
        <a:xfrm>
          <a:off x="0" y="1146540"/>
          <a:ext cx="10515600" cy="993128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• Communication exercises where students use Swedish for instance in discussions, planning, decision-making, telling and introduction. </a:t>
          </a:r>
        </a:p>
      </dsp:txBody>
      <dsp:txXfrm>
        <a:off x="48481" y="1195021"/>
        <a:ext cx="10418638" cy="896166"/>
      </dsp:txXfrm>
    </dsp:sp>
    <dsp:sp modelId="{8F253E7B-1895-4A2C-B3D5-B0B09AB903C6}">
      <dsp:nvSpPr>
        <dsp:cNvPr id="0" name=""/>
        <dsp:cNvSpPr/>
      </dsp:nvSpPr>
      <dsp:spPr>
        <a:xfrm>
          <a:off x="0" y="2211669"/>
          <a:ext cx="10515600" cy="993128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• Topics include leisure time and culture, the weather and calendar dates, family, work and everyday life. </a:t>
          </a:r>
        </a:p>
      </dsp:txBody>
      <dsp:txXfrm>
        <a:off x="48481" y="2260150"/>
        <a:ext cx="10418638" cy="896166"/>
      </dsp:txXfrm>
    </dsp:sp>
    <dsp:sp modelId="{3C42F005-3158-4AB2-B3EB-656E4DEE2675}">
      <dsp:nvSpPr>
        <dsp:cNvPr id="0" name=""/>
        <dsp:cNvSpPr/>
      </dsp:nvSpPr>
      <dsp:spPr>
        <a:xfrm>
          <a:off x="0" y="3276797"/>
          <a:ext cx="10515600" cy="993128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• The course also covers adjectives, verbs, word order, nouns, expressions of time and ordinal numbers.</a:t>
          </a:r>
        </a:p>
      </dsp:txBody>
      <dsp:txXfrm>
        <a:off x="48481" y="3325278"/>
        <a:ext cx="10418638" cy="89616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6E7350D-1C2E-470D-BA9D-7E06866CC413}">
      <dsp:nvSpPr>
        <dsp:cNvPr id="0" name=""/>
        <dsp:cNvSpPr/>
      </dsp:nvSpPr>
      <dsp:spPr>
        <a:xfrm>
          <a:off x="0" y="352809"/>
          <a:ext cx="10515600" cy="47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0D49E84-729A-4E77-87C4-D8C31FDD3315}">
      <dsp:nvSpPr>
        <dsp:cNvPr id="0" name=""/>
        <dsp:cNvSpPr/>
      </dsp:nvSpPr>
      <dsp:spPr>
        <a:xfrm>
          <a:off x="525780" y="72369"/>
          <a:ext cx="7360920" cy="56088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Assessment </a:t>
          </a:r>
        </a:p>
      </dsp:txBody>
      <dsp:txXfrm>
        <a:off x="553160" y="99749"/>
        <a:ext cx="7306160" cy="506120"/>
      </dsp:txXfrm>
    </dsp:sp>
    <dsp:sp modelId="{D645DBB4-2A85-42E8-9C25-2257A42B4181}">
      <dsp:nvSpPr>
        <dsp:cNvPr id="0" name=""/>
        <dsp:cNvSpPr/>
      </dsp:nvSpPr>
      <dsp:spPr>
        <a:xfrm>
          <a:off x="0" y="1214649"/>
          <a:ext cx="10515600" cy="47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-363841"/>
              <a:satOff val="-20982"/>
              <a:lumOff val="2157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A29B1B7-2952-4488-B3E4-B654A7F2D61F}">
      <dsp:nvSpPr>
        <dsp:cNvPr id="0" name=""/>
        <dsp:cNvSpPr/>
      </dsp:nvSpPr>
      <dsp:spPr>
        <a:xfrm>
          <a:off x="525780" y="934209"/>
          <a:ext cx="7360920" cy="560880"/>
        </a:xfrm>
        <a:prstGeom prst="roundRect">
          <a:avLst/>
        </a:prstGeom>
        <a:solidFill>
          <a:schemeClr val="accent2">
            <a:hueOff val="-363841"/>
            <a:satOff val="-20982"/>
            <a:lumOff val="215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• Regular attendance (min 80%) </a:t>
          </a:r>
        </a:p>
      </dsp:txBody>
      <dsp:txXfrm>
        <a:off x="553160" y="961589"/>
        <a:ext cx="7306160" cy="506120"/>
      </dsp:txXfrm>
    </dsp:sp>
    <dsp:sp modelId="{48065489-C8E7-4815-9E26-E96F00183E82}">
      <dsp:nvSpPr>
        <dsp:cNvPr id="0" name=""/>
        <dsp:cNvSpPr/>
      </dsp:nvSpPr>
      <dsp:spPr>
        <a:xfrm>
          <a:off x="0" y="2076489"/>
          <a:ext cx="10515600" cy="47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-727682"/>
              <a:satOff val="-41964"/>
              <a:lumOff val="431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A634C62-AEE8-42AD-A10D-49973DB1C31A}">
      <dsp:nvSpPr>
        <dsp:cNvPr id="0" name=""/>
        <dsp:cNvSpPr/>
      </dsp:nvSpPr>
      <dsp:spPr>
        <a:xfrm>
          <a:off x="525780" y="1796049"/>
          <a:ext cx="7360920" cy="560880"/>
        </a:xfrm>
        <a:prstGeom prst="roundRect">
          <a:avLst/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• Homework and assignments </a:t>
          </a:r>
        </a:p>
      </dsp:txBody>
      <dsp:txXfrm>
        <a:off x="553160" y="1823429"/>
        <a:ext cx="7306160" cy="506120"/>
      </dsp:txXfrm>
    </dsp:sp>
    <dsp:sp modelId="{FD9F627A-961C-4B14-A80E-2B5B5691CA18}">
      <dsp:nvSpPr>
        <dsp:cNvPr id="0" name=""/>
        <dsp:cNvSpPr/>
      </dsp:nvSpPr>
      <dsp:spPr>
        <a:xfrm>
          <a:off x="0" y="2938329"/>
          <a:ext cx="10515600" cy="47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-1091522"/>
              <a:satOff val="-62946"/>
              <a:lumOff val="647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7622C0E-4CD6-4078-AA48-4BDFB545EF4C}">
      <dsp:nvSpPr>
        <dsp:cNvPr id="0" name=""/>
        <dsp:cNvSpPr/>
      </dsp:nvSpPr>
      <dsp:spPr>
        <a:xfrm>
          <a:off x="525780" y="2657889"/>
          <a:ext cx="7360920" cy="560880"/>
        </a:xfrm>
        <a:prstGeom prst="roundRect">
          <a:avLst/>
        </a:prstGeom>
        <a:solidFill>
          <a:schemeClr val="accent2">
            <a:hueOff val="-1091522"/>
            <a:satOff val="-62946"/>
            <a:lumOff val="647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• Written examination </a:t>
          </a:r>
        </a:p>
      </dsp:txBody>
      <dsp:txXfrm>
        <a:off x="553160" y="2685269"/>
        <a:ext cx="7306160" cy="506120"/>
      </dsp:txXfrm>
    </dsp:sp>
    <dsp:sp modelId="{4EA32CE6-1918-4EA3-AF33-1001BFA60C5A}">
      <dsp:nvSpPr>
        <dsp:cNvPr id="0" name=""/>
        <dsp:cNvSpPr/>
      </dsp:nvSpPr>
      <dsp:spPr>
        <a:xfrm>
          <a:off x="0" y="3800169"/>
          <a:ext cx="10515600" cy="47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-1455363"/>
              <a:satOff val="-83928"/>
              <a:lumOff val="86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1120807-A612-4C20-970C-8767165A8491}">
      <dsp:nvSpPr>
        <dsp:cNvPr id="0" name=""/>
        <dsp:cNvSpPr/>
      </dsp:nvSpPr>
      <dsp:spPr>
        <a:xfrm>
          <a:off x="525780" y="3519729"/>
          <a:ext cx="7360920" cy="560880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• Grading scale for this course is 0 – 5 </a:t>
          </a:r>
        </a:p>
      </dsp:txBody>
      <dsp:txXfrm>
        <a:off x="553160" y="3547109"/>
        <a:ext cx="7306160" cy="50612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99C6FDE-3A2C-4233-9E15-FF0324DD8539}">
      <dsp:nvSpPr>
        <dsp:cNvPr id="0" name=""/>
        <dsp:cNvSpPr/>
      </dsp:nvSpPr>
      <dsp:spPr>
        <a:xfrm>
          <a:off x="582645" y="1178"/>
          <a:ext cx="2174490" cy="130469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FI" sz="2100" kern="1200"/>
            <a:t>Intervjua varandra! </a:t>
          </a:r>
          <a:endParaRPr lang="en-US" sz="2100" kern="1200"/>
        </a:p>
      </dsp:txBody>
      <dsp:txXfrm>
        <a:off x="582645" y="1178"/>
        <a:ext cx="2174490" cy="1304694"/>
      </dsp:txXfrm>
    </dsp:sp>
    <dsp:sp modelId="{8E5A93B8-D68D-417A-8899-7145F901546C}">
      <dsp:nvSpPr>
        <dsp:cNvPr id="0" name=""/>
        <dsp:cNvSpPr/>
      </dsp:nvSpPr>
      <dsp:spPr>
        <a:xfrm>
          <a:off x="2974584" y="1178"/>
          <a:ext cx="2174490" cy="1304694"/>
        </a:xfrm>
        <a:prstGeom prst="rect">
          <a:avLst/>
        </a:prstGeom>
        <a:solidFill>
          <a:schemeClr val="accent2">
            <a:hueOff val="-161707"/>
            <a:satOff val="-9325"/>
            <a:lumOff val="95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FI" sz="2100" kern="1200"/>
            <a:t>• Vad heter du? </a:t>
          </a:r>
          <a:endParaRPr lang="en-US" sz="2100" kern="1200"/>
        </a:p>
      </dsp:txBody>
      <dsp:txXfrm>
        <a:off x="2974584" y="1178"/>
        <a:ext cx="2174490" cy="1304694"/>
      </dsp:txXfrm>
    </dsp:sp>
    <dsp:sp modelId="{843B6F15-25C9-4860-A7DD-750D66C67C08}">
      <dsp:nvSpPr>
        <dsp:cNvPr id="0" name=""/>
        <dsp:cNvSpPr/>
      </dsp:nvSpPr>
      <dsp:spPr>
        <a:xfrm>
          <a:off x="5366524" y="1178"/>
          <a:ext cx="2174490" cy="1304694"/>
        </a:xfrm>
        <a:prstGeom prst="rect">
          <a:avLst/>
        </a:prstGeom>
        <a:solidFill>
          <a:schemeClr val="accent2">
            <a:hueOff val="-323414"/>
            <a:satOff val="-18651"/>
            <a:lumOff val="191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FI" sz="2100" kern="1200"/>
            <a:t>• Var bor du? </a:t>
          </a:r>
          <a:endParaRPr lang="en-US" sz="2100" kern="1200"/>
        </a:p>
      </dsp:txBody>
      <dsp:txXfrm>
        <a:off x="5366524" y="1178"/>
        <a:ext cx="2174490" cy="1304694"/>
      </dsp:txXfrm>
    </dsp:sp>
    <dsp:sp modelId="{77045F33-AF13-41C8-9CE5-ACD167877615}">
      <dsp:nvSpPr>
        <dsp:cNvPr id="0" name=""/>
        <dsp:cNvSpPr/>
      </dsp:nvSpPr>
      <dsp:spPr>
        <a:xfrm>
          <a:off x="7758464" y="1178"/>
          <a:ext cx="2174490" cy="1304694"/>
        </a:xfrm>
        <a:prstGeom prst="rect">
          <a:avLst/>
        </a:prstGeom>
        <a:solidFill>
          <a:schemeClr val="accent2">
            <a:hueOff val="-485121"/>
            <a:satOff val="-27976"/>
            <a:lumOff val="287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FI" sz="2100" kern="1200"/>
            <a:t>• Varifrån kommer du? </a:t>
          </a:r>
          <a:endParaRPr lang="en-US" sz="2100" kern="1200"/>
        </a:p>
      </dsp:txBody>
      <dsp:txXfrm>
        <a:off x="7758464" y="1178"/>
        <a:ext cx="2174490" cy="1304694"/>
      </dsp:txXfrm>
    </dsp:sp>
    <dsp:sp modelId="{3A64AFE8-7DCA-46A3-9776-E47ECA0642FF}">
      <dsp:nvSpPr>
        <dsp:cNvPr id="0" name=""/>
        <dsp:cNvSpPr/>
      </dsp:nvSpPr>
      <dsp:spPr>
        <a:xfrm>
          <a:off x="582645" y="1523321"/>
          <a:ext cx="2174490" cy="1304694"/>
        </a:xfrm>
        <a:prstGeom prst="rect">
          <a:avLst/>
        </a:prstGeom>
        <a:solidFill>
          <a:schemeClr val="accent2">
            <a:hueOff val="-646828"/>
            <a:satOff val="-37301"/>
            <a:lumOff val="383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FI" sz="2100" kern="1200"/>
            <a:t>• Har du familj? </a:t>
          </a:r>
          <a:endParaRPr lang="en-US" sz="2100" kern="1200"/>
        </a:p>
      </dsp:txBody>
      <dsp:txXfrm>
        <a:off x="582645" y="1523321"/>
        <a:ext cx="2174490" cy="1304694"/>
      </dsp:txXfrm>
    </dsp:sp>
    <dsp:sp modelId="{4DFEFE6D-BD49-4FF1-B48E-E62792DBAB02}">
      <dsp:nvSpPr>
        <dsp:cNvPr id="0" name=""/>
        <dsp:cNvSpPr/>
      </dsp:nvSpPr>
      <dsp:spPr>
        <a:xfrm>
          <a:off x="2974584" y="1523321"/>
          <a:ext cx="2174490" cy="1304694"/>
        </a:xfrm>
        <a:prstGeom prst="rect">
          <a:avLst/>
        </a:prstGeom>
        <a:solidFill>
          <a:schemeClr val="accent2">
            <a:hueOff val="-808535"/>
            <a:satOff val="-46627"/>
            <a:lumOff val="479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FI" sz="2100" kern="1200"/>
            <a:t>• Har du hobbyer? Vad tycker du om att göra? </a:t>
          </a:r>
          <a:endParaRPr lang="en-US" sz="2100" kern="1200"/>
        </a:p>
      </dsp:txBody>
      <dsp:txXfrm>
        <a:off x="2974584" y="1523321"/>
        <a:ext cx="2174490" cy="1304694"/>
      </dsp:txXfrm>
    </dsp:sp>
    <dsp:sp modelId="{15BD04E6-F23E-4763-9AAB-6169879E63D2}">
      <dsp:nvSpPr>
        <dsp:cNvPr id="0" name=""/>
        <dsp:cNvSpPr/>
      </dsp:nvSpPr>
      <dsp:spPr>
        <a:xfrm>
          <a:off x="5366524" y="1523321"/>
          <a:ext cx="2174490" cy="1304694"/>
        </a:xfrm>
        <a:prstGeom prst="rect">
          <a:avLst/>
        </a:prstGeom>
        <a:solidFill>
          <a:schemeClr val="accent2">
            <a:hueOff val="-970242"/>
            <a:satOff val="-55952"/>
            <a:lumOff val="575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FI" sz="2100" kern="1200"/>
            <a:t>• Studerar du? Vad studerar du? </a:t>
          </a:r>
          <a:endParaRPr lang="en-US" sz="2100" kern="1200"/>
        </a:p>
      </dsp:txBody>
      <dsp:txXfrm>
        <a:off x="5366524" y="1523321"/>
        <a:ext cx="2174490" cy="1304694"/>
      </dsp:txXfrm>
    </dsp:sp>
    <dsp:sp modelId="{F861F7F7-8001-436C-B359-8152C5F8876F}">
      <dsp:nvSpPr>
        <dsp:cNvPr id="0" name=""/>
        <dsp:cNvSpPr/>
      </dsp:nvSpPr>
      <dsp:spPr>
        <a:xfrm>
          <a:off x="7758464" y="1523321"/>
          <a:ext cx="2174490" cy="1304694"/>
        </a:xfrm>
        <a:prstGeom prst="rect">
          <a:avLst/>
        </a:prstGeom>
        <a:solidFill>
          <a:schemeClr val="accent2">
            <a:hueOff val="-1131949"/>
            <a:satOff val="-65277"/>
            <a:lumOff val="671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FI" sz="2100" kern="1200"/>
            <a:t>• Jobbar du? Var jobbar du? </a:t>
          </a:r>
          <a:endParaRPr lang="en-US" sz="2100" kern="1200"/>
        </a:p>
      </dsp:txBody>
      <dsp:txXfrm>
        <a:off x="7758464" y="1523321"/>
        <a:ext cx="2174490" cy="1304694"/>
      </dsp:txXfrm>
    </dsp:sp>
    <dsp:sp modelId="{130FA6C7-C0CF-4747-B90B-4C671409DBB2}">
      <dsp:nvSpPr>
        <dsp:cNvPr id="0" name=""/>
        <dsp:cNvSpPr/>
      </dsp:nvSpPr>
      <dsp:spPr>
        <a:xfrm>
          <a:off x="2974584" y="3045465"/>
          <a:ext cx="2174490" cy="1304694"/>
        </a:xfrm>
        <a:prstGeom prst="rect">
          <a:avLst/>
        </a:prstGeom>
        <a:solidFill>
          <a:schemeClr val="accent2">
            <a:hueOff val="-1293656"/>
            <a:satOff val="-74603"/>
            <a:lumOff val="766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FI" sz="2100" kern="1200"/>
            <a:t>• Vilka språk talar du? </a:t>
          </a:r>
          <a:endParaRPr lang="en-US" sz="2100" kern="1200"/>
        </a:p>
      </dsp:txBody>
      <dsp:txXfrm>
        <a:off x="2974584" y="3045465"/>
        <a:ext cx="2174490" cy="1304694"/>
      </dsp:txXfrm>
    </dsp:sp>
    <dsp:sp modelId="{1CE2DB95-B1EF-42F3-8790-81A0BC576B45}">
      <dsp:nvSpPr>
        <dsp:cNvPr id="0" name=""/>
        <dsp:cNvSpPr/>
      </dsp:nvSpPr>
      <dsp:spPr>
        <a:xfrm>
          <a:off x="5366524" y="3045465"/>
          <a:ext cx="2174490" cy="1304694"/>
        </a:xfrm>
        <a:prstGeom prst="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FI" sz="2100" kern="1200"/>
            <a:t>• Trevligt att träffas! J</a:t>
          </a:r>
          <a:endParaRPr lang="en-US" sz="2100" kern="1200"/>
        </a:p>
      </dsp:txBody>
      <dsp:txXfrm>
        <a:off x="5366524" y="3045465"/>
        <a:ext cx="2174490" cy="130469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D343958-4574-4078-98C9-0C9C7A2EC51F}">
      <dsp:nvSpPr>
        <dsp:cNvPr id="0" name=""/>
        <dsp:cNvSpPr/>
      </dsp:nvSpPr>
      <dsp:spPr>
        <a:xfrm>
          <a:off x="0" y="39687"/>
          <a:ext cx="3286125" cy="1971675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My goals </a:t>
          </a:r>
        </a:p>
      </dsp:txBody>
      <dsp:txXfrm>
        <a:off x="0" y="39687"/>
        <a:ext cx="3286125" cy="1971675"/>
      </dsp:txXfrm>
    </dsp:sp>
    <dsp:sp modelId="{5F5E8C60-C2E6-4D69-A990-9419669B9EDC}">
      <dsp:nvSpPr>
        <dsp:cNvPr id="0" name=""/>
        <dsp:cNvSpPr/>
      </dsp:nvSpPr>
      <dsp:spPr>
        <a:xfrm>
          <a:off x="3614737" y="39687"/>
          <a:ext cx="3286125" cy="1971675"/>
        </a:xfrm>
        <a:prstGeom prst="rect">
          <a:avLst/>
        </a:prstGeom>
        <a:solidFill>
          <a:schemeClr val="accent2">
            <a:hueOff val="-291073"/>
            <a:satOff val="-16786"/>
            <a:lumOff val="172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- What do you want to learn on this course?</a:t>
          </a:r>
        </a:p>
      </dsp:txBody>
      <dsp:txXfrm>
        <a:off x="3614737" y="39687"/>
        <a:ext cx="3286125" cy="1971675"/>
      </dsp:txXfrm>
    </dsp:sp>
    <dsp:sp modelId="{64F4DEBA-6759-4BC0-B407-03A2F82F81EC}">
      <dsp:nvSpPr>
        <dsp:cNvPr id="0" name=""/>
        <dsp:cNvSpPr/>
      </dsp:nvSpPr>
      <dsp:spPr>
        <a:xfrm>
          <a:off x="7229475" y="39687"/>
          <a:ext cx="3286125" cy="1971675"/>
        </a:xfrm>
        <a:prstGeom prst="rect">
          <a:avLst/>
        </a:prstGeom>
        <a:solidFill>
          <a:schemeClr val="accent2">
            <a:hueOff val="-582145"/>
            <a:satOff val="-33571"/>
            <a:lumOff val="345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- Why did you choose to study Swedish? </a:t>
          </a:r>
        </a:p>
      </dsp:txBody>
      <dsp:txXfrm>
        <a:off x="7229475" y="39687"/>
        <a:ext cx="3286125" cy="1971675"/>
      </dsp:txXfrm>
    </dsp:sp>
    <dsp:sp modelId="{307B54B7-DAE0-4B60-8041-D5F40B931171}">
      <dsp:nvSpPr>
        <dsp:cNvPr id="0" name=""/>
        <dsp:cNvSpPr/>
      </dsp:nvSpPr>
      <dsp:spPr>
        <a:xfrm>
          <a:off x="0" y="2339975"/>
          <a:ext cx="3286125" cy="1971675"/>
        </a:xfrm>
        <a:prstGeom prst="rect">
          <a:avLst/>
        </a:prstGeom>
        <a:solidFill>
          <a:schemeClr val="accent2">
            <a:hueOff val="-873218"/>
            <a:satOff val="-50357"/>
            <a:lumOff val="517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- How much are you ready to work for this course?</a:t>
          </a:r>
        </a:p>
      </dsp:txBody>
      <dsp:txXfrm>
        <a:off x="0" y="2339975"/>
        <a:ext cx="3286125" cy="1971675"/>
      </dsp:txXfrm>
    </dsp:sp>
    <dsp:sp modelId="{B49E6BFB-5548-4E17-AAB9-E6298AFD5530}">
      <dsp:nvSpPr>
        <dsp:cNvPr id="0" name=""/>
        <dsp:cNvSpPr/>
      </dsp:nvSpPr>
      <dsp:spPr>
        <a:xfrm>
          <a:off x="3614737" y="2339975"/>
          <a:ext cx="3286125" cy="1971675"/>
        </a:xfrm>
        <a:prstGeom prst="rect">
          <a:avLst/>
        </a:prstGeom>
        <a:solidFill>
          <a:schemeClr val="accent2">
            <a:hueOff val="-1164290"/>
            <a:satOff val="-67142"/>
            <a:lumOff val="690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- Do you have some specific thoughts or wishes regarding this course, course content or teaching methods? </a:t>
          </a:r>
        </a:p>
      </dsp:txBody>
      <dsp:txXfrm>
        <a:off x="3614737" y="2339975"/>
        <a:ext cx="3286125" cy="1971675"/>
      </dsp:txXfrm>
    </dsp:sp>
    <dsp:sp modelId="{B017D009-8FAE-4755-B7AA-E5A63CB01E88}">
      <dsp:nvSpPr>
        <dsp:cNvPr id="0" name=""/>
        <dsp:cNvSpPr/>
      </dsp:nvSpPr>
      <dsp:spPr>
        <a:xfrm>
          <a:off x="7229475" y="2339975"/>
          <a:ext cx="3286125" cy="1971675"/>
        </a:xfrm>
        <a:prstGeom prst="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- Something you would like to add? </a:t>
          </a:r>
        </a:p>
      </dsp:txBody>
      <dsp:txXfrm>
        <a:off x="7229475" y="2339975"/>
        <a:ext cx="3286125" cy="197167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6/7/layout/RepeatingBendingProcessNew">
  <dgm:title val="Repeating Bending Process New"/>
  <dgm:desc val=""/>
  <dgm:catLst>
    <dgm:cat type="process" pri="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  <dgm:constr type="tMarg" refType="h" fact="0.243"/>
          <dgm:constr type="bMarg" refType="h" fact="0.243"/>
          <dgm:constr type="lMarg" refType="w" fact="0.1389"/>
          <dgm:constr type="rMarg" refType="w" fact="0.1389"/>
        </dgm:constrLst>
        <dgm:ruleLst>
          <dgm:rule type="primFontSz" val="12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3921E56-EFBF-46FA-BBC9-278ED8E0EA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  <a:endParaRPr lang="sv-FI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70DE786D-FC28-469B-9E85-C90E7AC362E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  <a:endParaRPr lang="sv-FI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E65909EE-EBC5-4EF2-975E-A196DEA879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3D4A2-B4B7-4BD7-9D43-7E4BBF7232D1}" type="datetimeFigureOut">
              <a:rPr lang="sv-FI" smtClean="0"/>
              <a:t>14-09-2021</a:t>
            </a:fld>
            <a:endParaRPr lang="sv-FI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ADB3E9E-A825-4BD4-B639-4CF07BA903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8BC11FC7-1595-4D6F-95B9-8F7E9522DC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27E6D-AC4A-4A69-B4CF-80B123B927D5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1587281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B68903D-A210-464C-930F-DBB5315E4A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FI"/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99E3AE62-0374-490F-AAB7-10793F3FFD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FI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F5E8466-C5CB-4822-8D4E-A62F03C63B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3D4A2-B4B7-4BD7-9D43-7E4BBF7232D1}" type="datetimeFigureOut">
              <a:rPr lang="sv-FI" smtClean="0"/>
              <a:t>14-09-2021</a:t>
            </a:fld>
            <a:endParaRPr lang="sv-FI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FC27116-1377-42C8-B566-E88D44A918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3377EE1-D921-41BA-85E1-993A6D1133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27E6D-AC4A-4A69-B4CF-80B123B927D5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26642070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8A5EFADE-DDDB-45D2-819F-0DBC82B7463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  <a:endParaRPr lang="sv-FI"/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0BD49CB9-E13D-49C5-874C-71AD2EB3E6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FI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B95B3AE-6C05-496F-AA38-5005767750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3D4A2-B4B7-4BD7-9D43-7E4BBF7232D1}" type="datetimeFigureOut">
              <a:rPr lang="sv-FI" smtClean="0"/>
              <a:t>14-09-2021</a:t>
            </a:fld>
            <a:endParaRPr lang="sv-FI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9FE188F3-54A5-46A9-B793-DC8EF85427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BB10A4B-34B5-4926-A917-C3B9DECE0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27E6D-AC4A-4A69-B4CF-80B123B927D5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31813817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7FF726E-414C-4BE4-92E9-C0C9394A0B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FI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EE62184-60D4-44EB-A646-4BA3AFB8B6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FI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1C9DB29-136E-498D-AE02-8D62EDB6E7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3D4A2-B4B7-4BD7-9D43-7E4BBF7232D1}" type="datetimeFigureOut">
              <a:rPr lang="sv-FI" smtClean="0"/>
              <a:t>14-09-2021</a:t>
            </a:fld>
            <a:endParaRPr lang="sv-FI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91023C12-B58F-432A-A19C-F2B28703DA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FEECC02-9B45-401F-9062-BD31ADB8C0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27E6D-AC4A-4A69-B4CF-80B123B927D5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2336170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4039CD2-06A8-4EAE-868B-1B2ED7F19D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  <a:endParaRPr lang="sv-FI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37612FCA-BBC7-4D1A-A84A-35971CE7AE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1363B5B-ADBB-42A0-AD6D-242559BC5C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3D4A2-B4B7-4BD7-9D43-7E4BBF7232D1}" type="datetimeFigureOut">
              <a:rPr lang="sv-FI" smtClean="0"/>
              <a:t>14-09-2021</a:t>
            </a:fld>
            <a:endParaRPr lang="sv-FI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B4DE2BB3-589F-4ED0-B479-66CDDE8339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E2AEE7D-79E0-4DF9-9304-862D7DB486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27E6D-AC4A-4A69-B4CF-80B123B927D5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22008507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9C2FE95-DED7-4D35-AAD0-AB452279DF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FI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9D92F45-0914-401A-AEB5-CDB721129C9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FI"/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297D8577-D49C-459D-A4BD-E250FECFB0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FI"/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828083BC-3645-426E-9F92-48E04B62ED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3D4A2-B4B7-4BD7-9D43-7E4BBF7232D1}" type="datetimeFigureOut">
              <a:rPr lang="sv-FI" smtClean="0"/>
              <a:t>14-09-2021</a:t>
            </a:fld>
            <a:endParaRPr lang="sv-FI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5776377F-54BE-4682-B81C-6C10AA6A10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EACC8C73-4F76-4847-BAF0-9CA6F4E285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27E6D-AC4A-4A69-B4CF-80B123B927D5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2805076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F866CFB-C531-48A1-9166-2DA7E72426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sv-FI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70D0517F-107C-4564-B226-D94D5284D6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7BDEDC24-773D-4772-8D77-61555C35B5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FI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C96559F-B0A4-4772-8961-C3B662EA580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B5A5D41D-E747-4D79-953F-C0FA69BE5EC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FI"/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E4AACE2C-17BC-431B-9D0B-95F8AFA35C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3D4A2-B4B7-4BD7-9D43-7E4BBF7232D1}" type="datetimeFigureOut">
              <a:rPr lang="sv-FI" smtClean="0"/>
              <a:t>14-09-2021</a:t>
            </a:fld>
            <a:endParaRPr lang="sv-FI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0D1450CF-822D-403C-8A36-4B28A49CD6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AFE18EE4-C46A-49A3-A718-8CBE961B3E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27E6D-AC4A-4A69-B4CF-80B123B927D5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9102903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8C6D54C-7672-4E71-99AB-2A6A9B6F4C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FI"/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EC405FB1-C2AE-4716-8433-E2201447C2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3D4A2-B4B7-4BD7-9D43-7E4BBF7232D1}" type="datetimeFigureOut">
              <a:rPr lang="sv-FI" smtClean="0"/>
              <a:t>14-09-2021</a:t>
            </a:fld>
            <a:endParaRPr lang="sv-FI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F489BC3F-A587-4D5A-9FD8-71C025978E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34DC8823-3D56-4591-90DE-B5F548F1C4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27E6D-AC4A-4A69-B4CF-80B123B927D5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30931278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B640A0DE-E715-451E-8421-0437938995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3D4A2-B4B7-4BD7-9D43-7E4BBF7232D1}" type="datetimeFigureOut">
              <a:rPr lang="sv-FI" smtClean="0"/>
              <a:t>14-09-2021</a:t>
            </a:fld>
            <a:endParaRPr lang="sv-FI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D95A272B-DF1E-402F-9EF2-33B988ACCC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6E70B9C4-E062-4663-A4D6-085924FFDC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27E6D-AC4A-4A69-B4CF-80B123B927D5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35670087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55DE4A9-A834-4A58-8EA1-8882BBF8CA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sv-FI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ABE8903-CDD1-4F4C-9FC9-D8DB035C4A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FI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50E5D090-EE55-4F81-A798-E1C1E4833C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22062486-122C-40D8-88FE-A644DF290B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3D4A2-B4B7-4BD7-9D43-7E4BBF7232D1}" type="datetimeFigureOut">
              <a:rPr lang="sv-FI" smtClean="0"/>
              <a:t>14-09-2021</a:t>
            </a:fld>
            <a:endParaRPr lang="sv-FI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63782435-BD06-4E9E-949B-55F7D84E9D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56141822-E2B4-4649-9163-CD3B76FBEA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27E6D-AC4A-4A69-B4CF-80B123B927D5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31696386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6705E75-922F-4134-9A40-B64E47E751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sv-FI"/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264D46B4-4CEC-4666-98F5-4C971322F95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FI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B75BF383-A4C7-4A16-B34B-1325CE610C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52FB5C88-E5E4-474C-A38C-8FE7927EF6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3D4A2-B4B7-4BD7-9D43-7E4BBF7232D1}" type="datetimeFigureOut">
              <a:rPr lang="sv-FI" smtClean="0"/>
              <a:t>14-09-2021</a:t>
            </a:fld>
            <a:endParaRPr lang="sv-FI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6263C2A5-0BA8-4A1D-B3CF-21DE7898A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6248FFCE-7B41-48FE-BB2F-511D42E1C1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27E6D-AC4A-4A69-B4CF-80B123B927D5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27695241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0DFA536C-62C9-4907-80D3-A9535A927E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  <a:endParaRPr lang="sv-FI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DB7C48BD-E784-4C0B-99EF-C061469B3B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FI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87F9EE6-E87F-4FF6-9F70-DD8C54673A6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63D4A2-B4B7-4BD7-9D43-7E4BBF7232D1}" type="datetimeFigureOut">
              <a:rPr lang="sv-FI" smtClean="0"/>
              <a:t>14-09-2021</a:t>
            </a:fld>
            <a:endParaRPr lang="sv-FI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72D2C53-F7BA-490E-9863-34E978758CE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FI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DADB593C-F7EC-47AE-AE34-D73C0022E7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27E6D-AC4A-4A69-B4CF-80B123B927D5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33842301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8294908-8B00-4F58-BBBA-20F71A40AA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4364C879-1404-4203-8E9D-CC5DE0A621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82782" y="-1386168"/>
            <a:ext cx="2424873" cy="3611191"/>
          </a:xfrm>
          <a:custGeom>
            <a:avLst/>
            <a:gdLst>
              <a:gd name="connsiteX0" fmla="*/ 0 w 2424873"/>
              <a:gd name="connsiteY0" fmla="*/ 2424874 h 3611191"/>
              <a:gd name="connsiteX1" fmla="*/ 2424873 w 2424873"/>
              <a:gd name="connsiteY1" fmla="*/ 0 h 3611191"/>
              <a:gd name="connsiteX2" fmla="*/ 2424873 w 2424873"/>
              <a:gd name="connsiteY2" fmla="*/ 3611191 h 3611191"/>
              <a:gd name="connsiteX3" fmla="*/ 1186317 w 2424873"/>
              <a:gd name="connsiteY3" fmla="*/ 3611191 h 3611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24873" h="3611191">
                <a:moveTo>
                  <a:pt x="0" y="2424874"/>
                </a:moveTo>
                <a:lnTo>
                  <a:pt x="2424873" y="0"/>
                </a:lnTo>
                <a:lnTo>
                  <a:pt x="2424873" y="3611191"/>
                </a:lnTo>
                <a:lnTo>
                  <a:pt x="1186317" y="3611191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84617302-4B0D-4351-A6BB-6F0930D943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571000" y="-338582"/>
            <a:ext cx="1635955" cy="1635955"/>
          </a:xfrm>
          <a:custGeom>
            <a:avLst/>
            <a:gdLst>
              <a:gd name="connsiteX0" fmla="*/ 0 w 1635955"/>
              <a:gd name="connsiteY0" fmla="*/ 957987 h 1635955"/>
              <a:gd name="connsiteX1" fmla="*/ 957987 w 1635955"/>
              <a:gd name="connsiteY1" fmla="*/ 0 h 1635955"/>
              <a:gd name="connsiteX2" fmla="*/ 1635955 w 1635955"/>
              <a:gd name="connsiteY2" fmla="*/ 0 h 1635955"/>
              <a:gd name="connsiteX3" fmla="*/ 1635955 w 1635955"/>
              <a:gd name="connsiteY3" fmla="*/ 1635955 h 1635955"/>
              <a:gd name="connsiteX4" fmla="*/ 0 w 1635955"/>
              <a:gd name="connsiteY4" fmla="*/ 1635955 h 16359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35955" h="1635955">
                <a:moveTo>
                  <a:pt x="0" y="957987"/>
                </a:moveTo>
                <a:lnTo>
                  <a:pt x="957987" y="0"/>
                </a:lnTo>
                <a:lnTo>
                  <a:pt x="1635955" y="0"/>
                </a:lnTo>
                <a:lnTo>
                  <a:pt x="1635955" y="1635955"/>
                </a:lnTo>
                <a:lnTo>
                  <a:pt x="0" y="1635955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DA2C7802-C2E0-4218-8F89-8DD7CCD2CD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627985" y="-6588"/>
            <a:ext cx="4059393" cy="2548110"/>
          </a:xfrm>
          <a:custGeom>
            <a:avLst/>
            <a:gdLst>
              <a:gd name="connsiteX0" fmla="*/ 0 w 4059393"/>
              <a:gd name="connsiteY0" fmla="*/ 1511282 h 2548110"/>
              <a:gd name="connsiteX1" fmla="*/ 1511282 w 4059393"/>
              <a:gd name="connsiteY1" fmla="*/ 0 h 2548110"/>
              <a:gd name="connsiteX2" fmla="*/ 4059393 w 4059393"/>
              <a:gd name="connsiteY2" fmla="*/ 2548110 h 2548110"/>
              <a:gd name="connsiteX3" fmla="*/ 0 w 4059393"/>
              <a:gd name="connsiteY3" fmla="*/ 2548110 h 2548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059393" h="2548110">
                <a:moveTo>
                  <a:pt x="0" y="1511282"/>
                </a:moveTo>
                <a:lnTo>
                  <a:pt x="1511282" y="0"/>
                </a:lnTo>
                <a:lnTo>
                  <a:pt x="4059393" y="2548110"/>
                </a:lnTo>
                <a:lnTo>
                  <a:pt x="0" y="254811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6D7111A-21E5-4EE9-8A78-10E5530F01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0262924" y="1465780"/>
            <a:ext cx="1185708" cy="118570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A3969E80-A77B-49FC-9122-D89AFD5EE1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-29557" y="5198743"/>
            <a:ext cx="2444907" cy="2366116"/>
          </a:xfrm>
          <a:custGeom>
            <a:avLst/>
            <a:gdLst>
              <a:gd name="connsiteX0" fmla="*/ 0 w 2203753"/>
              <a:gd name="connsiteY0" fmla="*/ 0 h 2132734"/>
              <a:gd name="connsiteX1" fmla="*/ 2203753 w 2203753"/>
              <a:gd name="connsiteY1" fmla="*/ 0 h 2132734"/>
              <a:gd name="connsiteX2" fmla="*/ 2203753 w 2203753"/>
              <a:gd name="connsiteY2" fmla="*/ 576461 h 2132734"/>
              <a:gd name="connsiteX3" fmla="*/ 647480 w 2203753"/>
              <a:gd name="connsiteY3" fmla="*/ 2132734 h 2132734"/>
              <a:gd name="connsiteX4" fmla="*/ 0 w 2203753"/>
              <a:gd name="connsiteY4" fmla="*/ 1485255 h 21327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03753" h="2132734">
                <a:moveTo>
                  <a:pt x="0" y="0"/>
                </a:moveTo>
                <a:lnTo>
                  <a:pt x="2203753" y="0"/>
                </a:lnTo>
                <a:lnTo>
                  <a:pt x="2203753" y="576461"/>
                </a:lnTo>
                <a:lnTo>
                  <a:pt x="647480" y="2132734"/>
                </a:lnTo>
                <a:lnTo>
                  <a:pt x="0" y="1485255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1849CA57-76BD-4CF2-80BA-D7A46A01B7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769787" y="5439893"/>
            <a:ext cx="928467" cy="928467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35E9085E-E730-4768-83D4-6CB7E98971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3401311" y="734311"/>
            <a:ext cx="5389379" cy="5389379"/>
          </a:xfrm>
          <a:custGeom>
            <a:avLst/>
            <a:gdLst>
              <a:gd name="connsiteX0" fmla="*/ 0 w 5389379"/>
              <a:gd name="connsiteY0" fmla="*/ 540040 h 5389379"/>
              <a:gd name="connsiteX1" fmla="*/ 540040 w 5389379"/>
              <a:gd name="connsiteY1" fmla="*/ 0 h 5389379"/>
              <a:gd name="connsiteX2" fmla="*/ 5389379 w 5389379"/>
              <a:gd name="connsiteY2" fmla="*/ 0 h 5389379"/>
              <a:gd name="connsiteX3" fmla="*/ 5389379 w 5389379"/>
              <a:gd name="connsiteY3" fmla="*/ 4838655 h 5389379"/>
              <a:gd name="connsiteX4" fmla="*/ 4838655 w 5389379"/>
              <a:gd name="connsiteY4" fmla="*/ 5389379 h 5389379"/>
              <a:gd name="connsiteX5" fmla="*/ 0 w 5389379"/>
              <a:gd name="connsiteY5" fmla="*/ 5389379 h 5389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389379" h="5389379">
                <a:moveTo>
                  <a:pt x="0" y="540040"/>
                </a:moveTo>
                <a:lnTo>
                  <a:pt x="540040" y="0"/>
                </a:lnTo>
                <a:lnTo>
                  <a:pt x="5389379" y="0"/>
                </a:lnTo>
                <a:lnTo>
                  <a:pt x="5389379" y="4838655"/>
                </a:lnTo>
                <a:lnTo>
                  <a:pt x="4838655" y="5389379"/>
                </a:lnTo>
                <a:lnTo>
                  <a:pt x="0" y="5389379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973272FE-A474-4CAE-8CA2-BCC8B476C3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2700283" y="33283"/>
            <a:ext cx="6791435" cy="6791435"/>
          </a:xfrm>
          <a:custGeom>
            <a:avLst/>
            <a:gdLst>
              <a:gd name="connsiteX0" fmla="*/ 1860938 w 6791435"/>
              <a:gd name="connsiteY0" fmla="*/ 81158 h 6791435"/>
              <a:gd name="connsiteX1" fmla="*/ 1942096 w 6791435"/>
              <a:gd name="connsiteY1" fmla="*/ 0 h 6791435"/>
              <a:gd name="connsiteX2" fmla="*/ 6791435 w 6791435"/>
              <a:gd name="connsiteY2" fmla="*/ 0 h 6791435"/>
              <a:gd name="connsiteX3" fmla="*/ 6791435 w 6791435"/>
              <a:gd name="connsiteY3" fmla="*/ 4838655 h 6791435"/>
              <a:gd name="connsiteX4" fmla="*/ 6710277 w 6791435"/>
              <a:gd name="connsiteY4" fmla="*/ 4919813 h 6791435"/>
              <a:gd name="connsiteX5" fmla="*/ 6710277 w 6791435"/>
              <a:gd name="connsiteY5" fmla="*/ 81158 h 6791435"/>
              <a:gd name="connsiteX6" fmla="*/ 0 w 6791435"/>
              <a:gd name="connsiteY6" fmla="*/ 1942096 h 6791435"/>
              <a:gd name="connsiteX7" fmla="*/ 81158 w 6791435"/>
              <a:gd name="connsiteY7" fmla="*/ 1860938 h 6791435"/>
              <a:gd name="connsiteX8" fmla="*/ 81158 w 6791435"/>
              <a:gd name="connsiteY8" fmla="*/ 6710277 h 6791435"/>
              <a:gd name="connsiteX9" fmla="*/ 4919813 w 6791435"/>
              <a:gd name="connsiteY9" fmla="*/ 6710277 h 6791435"/>
              <a:gd name="connsiteX10" fmla="*/ 4838655 w 6791435"/>
              <a:gd name="connsiteY10" fmla="*/ 6791435 h 6791435"/>
              <a:gd name="connsiteX11" fmla="*/ 0 w 6791435"/>
              <a:gd name="connsiteY11" fmla="*/ 6791435 h 67914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791435" h="6791435">
                <a:moveTo>
                  <a:pt x="1860938" y="81158"/>
                </a:moveTo>
                <a:lnTo>
                  <a:pt x="1942096" y="0"/>
                </a:lnTo>
                <a:lnTo>
                  <a:pt x="6791435" y="0"/>
                </a:lnTo>
                <a:lnTo>
                  <a:pt x="6791435" y="4838655"/>
                </a:lnTo>
                <a:lnTo>
                  <a:pt x="6710277" y="4919813"/>
                </a:lnTo>
                <a:lnTo>
                  <a:pt x="6710277" y="81158"/>
                </a:lnTo>
                <a:close/>
                <a:moveTo>
                  <a:pt x="0" y="1942096"/>
                </a:moveTo>
                <a:lnTo>
                  <a:pt x="81158" y="1860938"/>
                </a:lnTo>
                <a:lnTo>
                  <a:pt x="81158" y="6710277"/>
                </a:lnTo>
                <a:lnTo>
                  <a:pt x="4919813" y="6710277"/>
                </a:lnTo>
                <a:lnTo>
                  <a:pt x="4838655" y="6791435"/>
                </a:lnTo>
                <a:lnTo>
                  <a:pt x="0" y="6791435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8195AE45-AAD0-454F-9B70-001A24951ED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39633" y="4518923"/>
            <a:ext cx="3312734" cy="1141851"/>
          </a:xfrm>
          <a:noFill/>
        </p:spPr>
        <p:txBody>
          <a:bodyPr>
            <a:normAutofit/>
          </a:bodyPr>
          <a:lstStyle/>
          <a:p>
            <a:r>
              <a:rPr lang="fi-FI" sz="2000">
                <a:solidFill>
                  <a:srgbClr val="080808"/>
                </a:solidFill>
              </a:rPr>
              <a:t>Isabella.frojdman@aalto.fi</a:t>
            </a:r>
          </a:p>
          <a:p>
            <a:endParaRPr lang="fi-FI" sz="2000">
              <a:solidFill>
                <a:srgbClr val="080808"/>
              </a:solidFill>
            </a:endParaRPr>
          </a:p>
          <a:p>
            <a:endParaRPr lang="sv-FI" sz="2000">
              <a:solidFill>
                <a:srgbClr val="080808"/>
              </a:solidFill>
            </a:endParaRP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5A009A49-042E-4DDD-8162-216C9CDFA9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04642" y="2353641"/>
            <a:ext cx="5782716" cy="2150719"/>
          </a:xfrm>
          <a:noFill/>
        </p:spPr>
        <p:txBody>
          <a:bodyPr anchor="ctr">
            <a:normAutofit/>
          </a:bodyPr>
          <a:lstStyle/>
          <a:p>
            <a:r>
              <a:rPr lang="fi-FI" sz="3600">
                <a:solidFill>
                  <a:srgbClr val="080808"/>
                </a:solidFill>
              </a:rPr>
              <a:t>Swedish for international students LC-5711</a:t>
            </a:r>
            <a:endParaRPr lang="sv-FI" sz="3600">
              <a:solidFill>
                <a:srgbClr val="080808"/>
              </a:solidFill>
            </a:endParaRPr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E07981EA-05A6-437C-88D7-B377B92B03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629823" y="5457591"/>
            <a:ext cx="2231794" cy="2568811"/>
          </a:xfrm>
          <a:custGeom>
            <a:avLst/>
            <a:gdLst>
              <a:gd name="connsiteX0" fmla="*/ 0 w 2940086"/>
              <a:gd name="connsiteY0" fmla="*/ 0 h 3384061"/>
              <a:gd name="connsiteX1" fmla="*/ 2496112 w 2940086"/>
              <a:gd name="connsiteY1" fmla="*/ 0 h 3384061"/>
              <a:gd name="connsiteX2" fmla="*/ 2940086 w 2940086"/>
              <a:gd name="connsiteY2" fmla="*/ 443975 h 3384061"/>
              <a:gd name="connsiteX3" fmla="*/ 0 w 2940086"/>
              <a:gd name="connsiteY3" fmla="*/ 3384061 h 33840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40086" h="3384061">
                <a:moveTo>
                  <a:pt x="0" y="0"/>
                </a:moveTo>
                <a:lnTo>
                  <a:pt x="2496112" y="0"/>
                </a:lnTo>
                <a:lnTo>
                  <a:pt x="2940086" y="443975"/>
                </a:lnTo>
                <a:lnTo>
                  <a:pt x="0" y="3384061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15E3C750-986E-4769-B1AE-49289FBEE7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720059" y="5243545"/>
            <a:ext cx="959985" cy="959985"/>
          </a:xfrm>
          <a:prstGeom prst="rect">
            <a:avLst/>
          </a:pr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985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Ryhmä, Tiimi, Palaute, Vahvistaminen">
            <a:extLst>
              <a:ext uri="{FF2B5EF4-FFF2-40B4-BE49-F238E27FC236}">
                <a16:creationId xmlns:a16="http://schemas.microsoft.com/office/drawing/2014/main" id="{5E7816CE-43C5-4710-A735-3FDEEE6AE2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2213" y="1809750"/>
            <a:ext cx="7267575" cy="3238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945754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9228552E-C8B1-4A80-8448-0787CE0FC7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72D3F9F-7862-4B01-A7B2-B6EF0A333B8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35000"/>
          </a:blip>
          <a:srcRect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graphicFrame>
        <p:nvGraphicFramePr>
          <p:cNvPr id="5" name="textruta 2">
            <a:extLst>
              <a:ext uri="{FF2B5EF4-FFF2-40B4-BE49-F238E27FC236}">
                <a16:creationId xmlns:a16="http://schemas.microsoft.com/office/drawing/2014/main" id="{A0C08E7D-AAFF-4BAF-A8F0-B58F15EA294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83473209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51894766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9228552E-C8B1-4A80-8448-0787CE0FC7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D5F298B-60A8-4A8F-A047-344213F5EBE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35000"/>
          </a:blip>
          <a:srcRect t="17582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graphicFrame>
        <p:nvGraphicFramePr>
          <p:cNvPr id="5" name="textruta 2">
            <a:extLst>
              <a:ext uri="{FF2B5EF4-FFF2-40B4-BE49-F238E27FC236}">
                <a16:creationId xmlns:a16="http://schemas.microsoft.com/office/drawing/2014/main" id="{2D73D88D-4792-4D73-B995-50ACD0B83AB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29635049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72986920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9228552E-C8B1-4A80-8448-0787CE0FC7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1C6EF64-7F1C-47EB-8275-4AF6554EAA3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35000"/>
          </a:blip>
          <a:srcRect t="654" b="15077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graphicFrame>
        <p:nvGraphicFramePr>
          <p:cNvPr id="5" name="textruta 2">
            <a:extLst>
              <a:ext uri="{FF2B5EF4-FFF2-40B4-BE49-F238E27FC236}">
                <a16:creationId xmlns:a16="http://schemas.microsoft.com/office/drawing/2014/main" id="{CA916D98-6222-466C-B5CD-5340573E74F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74434100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51235050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E8A8EAB8-D2FF-444D-B34B-7D32F106AD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EEA38897-7BA3-4408-8083-3235339C4A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1873" y="1749756"/>
            <a:ext cx="4718304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ruta 2">
            <a:extLst>
              <a:ext uri="{FF2B5EF4-FFF2-40B4-BE49-F238E27FC236}">
                <a16:creationId xmlns:a16="http://schemas.microsoft.com/office/drawing/2014/main" id="{9ACD23FD-D7EA-4AD0-B2E9-4E877DDC8791}"/>
              </a:ext>
            </a:extLst>
          </p:cNvPr>
          <p:cNvSpPr txBox="1"/>
          <p:nvPr/>
        </p:nvSpPr>
        <p:spPr>
          <a:xfrm>
            <a:off x="897769" y="1909192"/>
            <a:ext cx="4586513" cy="36477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>
                <a:solidFill>
                  <a:schemeClr val="bg1"/>
                </a:solidFill>
              </a:rPr>
              <a:t>Material 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>
              <a:solidFill>
                <a:schemeClr val="bg1"/>
              </a:solidFill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>
                <a:solidFill>
                  <a:schemeClr val="bg1"/>
                </a:solidFill>
              </a:rPr>
              <a:t>• My Courses and teacher’s material 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>
              <a:solidFill>
                <a:schemeClr val="bg1"/>
              </a:solidFill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>
                <a:solidFill>
                  <a:schemeClr val="bg1"/>
                </a:solidFill>
              </a:rPr>
              <a:t>• Course book: Vi ses! (2018) by Marit Keränen, Camilla Lindroos, Katja Peltola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>
              <a:solidFill>
                <a:schemeClr val="bg1"/>
              </a:solidFill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>
              <a:solidFill>
                <a:schemeClr val="bg1"/>
              </a:solidFill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>
              <a:solidFill>
                <a:schemeClr val="bg1"/>
              </a:solidFill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F11AD06B-AB20-4097-8606-5DA00DBACE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4027" y="5707672"/>
            <a:ext cx="4713997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1">
            <a:extLst>
              <a:ext uri="{FF2B5EF4-FFF2-40B4-BE49-F238E27FC236}">
                <a16:creationId xmlns:a16="http://schemas.microsoft.com/office/drawing/2014/main" id="{3F95FAC6-EE23-42A1-9CB3-E0E1EAFF2F0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930" r="-1" b="-1"/>
          <a:stretch/>
        </p:blipFill>
        <p:spPr>
          <a:xfrm>
            <a:off x="6525453" y="10"/>
            <a:ext cx="5666547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83817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9228552E-C8B1-4A80-8448-0787CE0FC7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74A7ED7-5F14-4A66-968B-08F29B60E54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35000"/>
          </a:blip>
          <a:srcRect l="2667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graphicFrame>
        <p:nvGraphicFramePr>
          <p:cNvPr id="5" name="textruta 2">
            <a:extLst>
              <a:ext uri="{FF2B5EF4-FFF2-40B4-BE49-F238E27FC236}">
                <a16:creationId xmlns:a16="http://schemas.microsoft.com/office/drawing/2014/main" id="{24C84724-F93E-4C7F-9873-E9B7B5CF6A3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4503547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78368251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9228552E-C8B1-4A80-8448-0787CE0FC7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ED758FF-AA90-454E-9B22-68A96A9C18D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35000"/>
          </a:blip>
          <a:srcRect t="1431" b="14299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graphicFrame>
        <p:nvGraphicFramePr>
          <p:cNvPr id="5" name="textruta 2">
            <a:extLst>
              <a:ext uri="{FF2B5EF4-FFF2-40B4-BE49-F238E27FC236}">
                <a16:creationId xmlns:a16="http://schemas.microsoft.com/office/drawing/2014/main" id="{0F292E88-36C7-4656-8C45-CFCC47CC42F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17123638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66770633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329</Words>
  <Application>Microsoft Office PowerPoint</Application>
  <PresentationFormat>Widescreen</PresentationFormat>
  <Paragraphs>41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Office-tema</vt:lpstr>
      <vt:lpstr>Swedish for international students LC-5711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Swedish for international studenst LC-5711</dc:title>
  <dc:creator>Fröjdman Isabella</dc:creator>
  <cp:lastModifiedBy>Fröjdman Isabella</cp:lastModifiedBy>
  <cp:revision>4</cp:revision>
  <dcterms:created xsi:type="dcterms:W3CDTF">2020-09-07T09:09:04Z</dcterms:created>
  <dcterms:modified xsi:type="dcterms:W3CDTF">2021-09-14T05:51:58Z</dcterms:modified>
</cp:coreProperties>
</file>