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5692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6756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8797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23552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5595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73552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51191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9068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482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7257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892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5550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9224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700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4246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4179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CB3FA-0CDF-468E-B089-4559E351A7B8}" type="datetimeFigureOut">
              <a:rPr lang="sv-FI" smtClean="0"/>
              <a:t>30-09-2020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238E0A-41B7-486D-BFBD-B18DD5E3E03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3607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AF25A-1F70-4308-891C-B2E0519A1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6580" y="892400"/>
            <a:ext cx="10083567" cy="4580389"/>
          </a:xfrm>
        </p:spPr>
        <p:txBody>
          <a:bodyPr>
            <a:noAutofit/>
          </a:bodyPr>
          <a:lstStyle/>
          <a:p>
            <a:r>
              <a:rPr lang="fi-FI" sz="4000" b="1" dirty="0" err="1"/>
              <a:t>Möjligheter</a:t>
            </a:r>
            <a:r>
              <a:rPr lang="fi-FI" sz="4000" b="1" dirty="0"/>
              <a:t> för </a:t>
            </a:r>
            <a:r>
              <a:rPr lang="fi-FI" sz="4000" b="1" dirty="0" err="1"/>
              <a:t>vidare</a:t>
            </a:r>
            <a:r>
              <a:rPr lang="fi-FI" sz="4000" b="1" dirty="0"/>
              <a:t> </a:t>
            </a:r>
            <a:r>
              <a:rPr lang="fi-FI" sz="4000" b="1" dirty="0" err="1"/>
              <a:t>svenskstudier</a:t>
            </a:r>
            <a:br>
              <a:rPr lang="fi-FI" sz="3200" dirty="0"/>
            </a:br>
            <a:br>
              <a:rPr lang="fi-FI" sz="3200" dirty="0"/>
            </a:br>
            <a:r>
              <a:rPr lang="fi-FI" sz="3200" dirty="0"/>
              <a:t>LC-5810	</a:t>
            </a:r>
            <a:r>
              <a:rPr lang="sv-FI" sz="3200" dirty="0"/>
              <a:t>Självstudiekurs i ämnesspecifik</a:t>
            </a:r>
            <a:br>
              <a:rPr lang="sv-FI" sz="3200" dirty="0"/>
            </a:br>
            <a:r>
              <a:rPr lang="sv-FI" sz="3200" dirty="0"/>
              <a:t>				kommunikation på svenska</a:t>
            </a:r>
            <a:br>
              <a:rPr lang="sv-FI" sz="3200" dirty="0"/>
            </a:br>
            <a:r>
              <a:rPr lang="fi-FI" sz="3200" dirty="0"/>
              <a:t>LC-5811	</a:t>
            </a:r>
            <a:r>
              <a:rPr lang="sv-FI" sz="3200" dirty="0"/>
              <a:t>Företagsliv, samhälle och </a:t>
            </a:r>
            <a:r>
              <a:rPr lang="sv-FI" sz="3200"/>
              <a:t>kultur i</a:t>
            </a:r>
            <a:br>
              <a:rPr lang="sv-FI" sz="3200" dirty="0"/>
            </a:br>
            <a:r>
              <a:rPr lang="sv-FI" sz="3200" dirty="0"/>
              <a:t>				Norden</a:t>
            </a:r>
            <a:br>
              <a:rPr lang="fi-FI" sz="3200" dirty="0"/>
            </a:br>
            <a:r>
              <a:rPr lang="fi-FI" sz="3200" dirty="0"/>
              <a:t>LC-5815	</a:t>
            </a:r>
            <a:r>
              <a:rPr lang="sv-FI" sz="3200" dirty="0"/>
              <a:t>Fördjupad kurs i arbetslivskommunikation</a:t>
            </a:r>
            <a:br>
              <a:rPr lang="sv-FI" sz="3200" dirty="0"/>
            </a:br>
            <a:r>
              <a:rPr lang="sv-FI" sz="3200" dirty="0"/>
              <a:t>				på svenska</a:t>
            </a:r>
            <a:br>
              <a:rPr lang="fi-FI" sz="3200" dirty="0"/>
            </a:br>
            <a:r>
              <a:rPr lang="fi-FI" sz="3200" dirty="0"/>
              <a:t>LC-5817	</a:t>
            </a:r>
            <a:r>
              <a:rPr lang="fi-FI" sz="3200" dirty="0" err="1"/>
              <a:t>Muntlig</a:t>
            </a:r>
            <a:r>
              <a:rPr lang="fi-FI" sz="3200" dirty="0"/>
              <a:t> </a:t>
            </a:r>
            <a:r>
              <a:rPr lang="fi-FI" sz="3200" dirty="0" err="1"/>
              <a:t>framställning</a:t>
            </a:r>
            <a:br>
              <a:rPr lang="fi-FI" sz="3200" dirty="0"/>
            </a:br>
            <a:r>
              <a:rPr lang="fi-FI" sz="3200" dirty="0"/>
              <a:t>LC-5000	</a:t>
            </a:r>
            <a:r>
              <a:rPr lang="fi-FI" sz="3200" dirty="0" err="1"/>
              <a:t>Kommunicera</a:t>
            </a:r>
            <a:r>
              <a:rPr lang="fi-FI" sz="3200" dirty="0"/>
              <a:t> </a:t>
            </a:r>
            <a:r>
              <a:rPr lang="fi-FI" sz="3200" dirty="0" err="1"/>
              <a:t>som</a:t>
            </a:r>
            <a:r>
              <a:rPr lang="fi-FI" sz="3200" dirty="0"/>
              <a:t> </a:t>
            </a:r>
            <a:r>
              <a:rPr lang="fi-FI" sz="3200" dirty="0" err="1"/>
              <a:t>expert</a:t>
            </a:r>
            <a:endParaRPr lang="sv-FI" sz="3200" dirty="0"/>
          </a:p>
        </p:txBody>
      </p:sp>
    </p:spTree>
    <p:extLst>
      <p:ext uri="{BB962C8B-B14F-4D97-AF65-F5344CB8AC3E}">
        <p14:creationId xmlns:p14="http://schemas.microsoft.com/office/powerpoint/2010/main" val="31376435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2086</TotalTime>
  <Words>59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Möjligheter för vidare svenskstudier  LC-5810 Självstudiekurs i ämnesspecifik     kommunikation på svenska LC-5811 Företagsliv, samhälle och kultur i     Norden LC-5815 Fördjupad kurs i arbetslivskommunikation     på svenska LC-5817 Muntlig framställning LC-5000 Kommunicera som expert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LC-5810 Ruotsinkielisen viestinnän alakohtainen itseopiskelukurssi         LC-5811 Yrityselämä, yhteiskunta ja kulttuuri Pohjolassa         LC-5815 Ruotsin syventävä työelämäviestintä         LC-5817 Muntlig framställning         LC-5000 Kommunicera som expert</dc:title>
  <dc:creator>Hellström Sini</dc:creator>
  <cp:lastModifiedBy>Hellström Sini</cp:lastModifiedBy>
  <cp:revision>5</cp:revision>
  <dcterms:created xsi:type="dcterms:W3CDTF">2020-09-22T10:05:30Z</dcterms:created>
  <dcterms:modified xsi:type="dcterms:W3CDTF">2020-09-30T08:30:02Z</dcterms:modified>
</cp:coreProperties>
</file>