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4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5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ink/ink6.xml" ContentType="application/inkml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ink/ink7.xml" ContentType="application/inkml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311" r:id="rId2"/>
    <p:sldId id="312" r:id="rId3"/>
    <p:sldId id="306" r:id="rId4"/>
    <p:sldId id="370" r:id="rId5"/>
    <p:sldId id="310" r:id="rId6"/>
    <p:sldId id="318" r:id="rId7"/>
    <p:sldId id="350" r:id="rId8"/>
    <p:sldId id="368" r:id="rId9"/>
    <p:sldId id="320" r:id="rId10"/>
    <p:sldId id="371" r:id="rId11"/>
    <p:sldId id="348" r:id="rId12"/>
    <p:sldId id="372" r:id="rId13"/>
    <p:sldId id="367" r:id="rId14"/>
    <p:sldId id="354" r:id="rId15"/>
    <p:sldId id="313" r:id="rId16"/>
    <p:sldId id="355" r:id="rId17"/>
    <p:sldId id="314" r:id="rId18"/>
    <p:sldId id="356" r:id="rId19"/>
    <p:sldId id="384" r:id="rId20"/>
    <p:sldId id="351" r:id="rId21"/>
    <p:sldId id="352" r:id="rId22"/>
    <p:sldId id="323" r:id="rId23"/>
    <p:sldId id="337" r:id="rId24"/>
    <p:sldId id="375" r:id="rId25"/>
    <p:sldId id="376" r:id="rId26"/>
    <p:sldId id="378" r:id="rId27"/>
    <p:sldId id="380" r:id="rId28"/>
    <p:sldId id="382" r:id="rId29"/>
    <p:sldId id="346" r:id="rId30"/>
    <p:sldId id="349" r:id="rId31"/>
    <p:sldId id="325" r:id="rId32"/>
    <p:sldId id="327" r:id="rId33"/>
    <p:sldId id="326" r:id="rId34"/>
    <p:sldId id="347" r:id="rId35"/>
    <p:sldId id="329" r:id="rId36"/>
    <p:sldId id="328" r:id="rId37"/>
    <p:sldId id="330" r:id="rId38"/>
    <p:sldId id="359" r:id="rId39"/>
    <p:sldId id="360" r:id="rId40"/>
    <p:sldId id="363" r:id="rId41"/>
    <p:sldId id="358" r:id="rId42"/>
    <p:sldId id="361" r:id="rId43"/>
    <p:sldId id="385" r:id="rId44"/>
    <p:sldId id="386" r:id="rId45"/>
    <p:sldId id="364" r:id="rId46"/>
    <p:sldId id="387" r:id="rId47"/>
    <p:sldId id="388" r:id="rId48"/>
    <p:sldId id="389" r:id="rId49"/>
    <p:sldId id="390" r:id="rId50"/>
    <p:sldId id="365" r:id="rId51"/>
    <p:sldId id="392" r:id="rId52"/>
    <p:sldId id="391" r:id="rId53"/>
    <p:sldId id="393" r:id="rId54"/>
    <p:sldId id="394" r:id="rId55"/>
    <p:sldId id="395" r:id="rId56"/>
    <p:sldId id="396" r:id="rId57"/>
    <p:sldId id="397" r:id="rId58"/>
    <p:sldId id="39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40"/>
    <p:restoredTop sz="94809"/>
  </p:normalViewPr>
  <p:slideViewPr>
    <p:cSldViewPr snapToGrid="0" snapToObjects="1">
      <p:cViewPr varScale="1">
        <p:scale>
          <a:sx n="94" d="100"/>
          <a:sy n="94" d="100"/>
        </p:scale>
        <p:origin x="192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09:51:46.762"/>
    </inkml:context>
    <inkml:brush xml:id="br0">
      <inkml:brushProperty name="width" value="0.4" units="cm"/>
      <inkml:brushProperty name="height" value="0.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2959 108 16383,'-84'4'0,"0"0"0,1 0 0,-8-2 0,-2-2 0,2 0 0,7-2 0,2 0 0,0-1 0,-4-1 0,0 0 0,3 0 0,10 0 0,3 1 0,3 1 0,-17 1 0,7 1 0,22 3 0,6 1 0,-16 5 0,31 3 0,9 0 0,2 3 0,-11 6 0,-15 8 0,-3 0 0,-31 17 0,21-13 0,-21 16 0,18-9 0,-1 6 0,5-3 0,4 5 0,4-1 0,1 13 0,0 2 0,-2 11 0,-4 1 0,26-33 0,-2 0 0,-1 1 0,0 0 0,-3 2 0,1 0 0,1-2 0,1-1 0,-23 41 0,15-9 0,17 1 0,13 2 0,8 11 0,10 9 0,0-41 0,1 0 0,2 3 0,2-2 0,0-3 0,0-1 0,7 37 0,1-8 0,-8-22 0,9 16 0,0-12 0,11 14 0,8 4 0,12 6 0,-21-42 0,0 1 0,-1-3 0,-1 0 0,25 39 0,-9-8 0,-2-3 0,1-4 0,6 2 0,6 1 0,11 3 0,-32-36 0,2-1 0,2 1 0,0 0 0,0-2 0,-1-2 0,36 29 0,1-9 0,6-4 0,-33-24 0,1 0 0,5 0 0,2 1 0,5 1 0,1 0 0,-2-3 0,0 0 0,6 0 0,0 1 0,-4-3 0,0-1 0,4 3 0,1-1 0,-4-2 0,-1 0 0,-2-1 0,-1-1 0,-5-3 0,-2-2 0,-1 0 0,0 0 0,48 7 0,-5-1 0,2-3 0,3-3 0,-44-8 0,2-1 0,6 1 0,2-1 0,4-2 0,1-1 0,0 1 0,0-1 0,-2-2 0,0-1 0,-2-2 0,1 1 0,-3 0 0,-1-1 0,1-1 0,-2 0 0,-4 1 0,-2-1 0,44-3 0,-11-2 0,-8-3 0,-2-3 0,-1-7 0,-7-1 0,7-6 0,-7-2 0,6-6 0,1-5 0,-1-3 0,3-6 0,-3-2 0,-4-6 0,-4-8 0,-8-8 0,-27 33 0,0-2 0,1 0 0,0-1 0,3-5 0,0 0 0,0 4 0,0 0 0,1-7 0,0 0 0,-4 6 0,-1-2 0,2-4 0,-2-2 0,-1-1 0,-2 0 0,2-2 0,-2-2 0,-1-2 0,-1 0 0,0 4 0,-2-1 0,-3 1 0,-1 0 0,-1 2 0,-1 1 0,-2 3 0,-2 0 0,0-2 0,-2 1 0,4-42 0,-10 41 0,-4-1 0,-6-1 0,-4 0 0,-6-11 0,-2 0 0,-1 2 0,-2 1 0,-3 0 0,0 1 0,5 10 0,0 2 0,-16-38 0,2 11 0,-4 7 0,-6 6 0,-14-4 0,-15-3 0,30 33 0,-1 1 0,-2 1 0,1 1 0,-33-26 0,5 11 0,5 8 0,-12 1 0,-9 2 0,-5-1 0,0 8 0,8 2 0,12 8 0,6 2 0,12 2 0,12 5 0,6 0 0,5 7 0,-6-6 0,-14-1 0,-22-7 0,23 8 0,-3 0 0,-6-1 0,-1 0 0,-4 0 0,0 0 0,2-1 0,2 1 0,4 2 0,3 1 0,-34-10 0,22 7 0,30 7 0,16 5 0,-58 18 0,25-10 0,-6 0 0,-24 5 0,-3-1 0,11-4 0,1-1 0,9-2 0,4 1 0,-22 0 0,22 0 0,25-3 0,24-1 0,8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2:37:52.471"/>
    </inkml:context>
    <inkml:brush xml:id="br0">
      <inkml:brushProperty name="width" value="0.4" units="cm"/>
      <inkml:brushProperty name="height" value="0.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0 91 16383,'96'-5'0,"-9"0"0,6-3 0,-4 2 0,-34 2 0,1 0 0,-4 1 0,-1 0 0,45-5 0,-3 2 0,-16 1 0,-3-1 0,-9 0 0,-4 1 0,-6 0 0,-4 2 0,-3 0 0,1 0 0,5 2 0,1-1 0,-2 4 0,10-1 0,-4 3 0,8-2 0,-3 2 0,-4-2 0,-13-1 0,-3 0 0,-14-1 0,2 0 0,1 0 0,9 0 0,13 2 0,13-1 0,8 2 0,3 2 0,-11-2 0,1 3 0,-11-3 0,5 1 0,-5-1 0,0-1 0,-8 0 0,-4 0 0,-10-1 0,0 0 0,-2-1 0,7 1 0,9-1 0,9 3 0,12-3 0,14 4 0,-5-2 0,8 3 0,-11-1 0,-3 0 0,2 0 0,-2-1 0,2 0 0,0-1 0,-7-1 0,-1-1 0,-5 0 0,0 0 0,1 1 0,10 0 0,22 1 0,-42-1 0,3-1 0,6 1 0,-1-1 0,-7 0 0,-1 0 0,7 0 0,-1 0 0,-10 0 0,0 0 0,4 0 0,0 0 0,-2 1 0,0 0 0,-1-1 0,0 0 0,0 1 0,-1 0 0,50-1 0,-10 0 0,-14 0 0,-3 0 0,-8 1 0,-2 0 0,-2 2 0,-2 0 0,-8 0 0,-7-2 0,-3 1 0,-2-1 0,8 0 0,7 2 0,5-1 0,3-1 0,-4-1 0,-2 0 0,-8 0 0,-7 1 0,-6-1 0,-5 1 0,0-1 0,1 0 0,-6 0 0,-7 0 0,14 0 0,-1 2 0,24-2 0,5 1 0,3-1 0,-3 1 0,-16 0 0,5-1 0,14 1 0,14-1 0,14 3 0,-21-1 0,-28-1 0,-18-2 0,-11-1 0,12-1 0,-2-1 0,5 3 0,-13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1:48:03.318"/>
    </inkml:context>
    <inkml:brush xml:id="br0">
      <inkml:brushProperty name="width" value="0.4" units="cm"/>
      <inkml:brushProperty name="height" value="0.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3820 496 16383,'-51'-2'0,"1"0"0,-6-3 0,-2 0 0,-6-1 0,-1-2 0,1 0 0,0 0 0,6 0 0,2 1 0,-40-4 0,19 4 0,15 2 0,16 4 0,11-1 0,6 4 0,-5-2 0,-4 1 0,-15-1 0,-4 0 0,-11 0 0,0 0 0,-23 0 0,41 0 0,-1 0 0,-10 1 0,-1-1 0,-1 0 0,0 1 0,4 1 0,2 0 0,6 0 0,1 0 0,-42 5 0,8-1 0,0 2 0,6 0 0,5 2 0,7 2 0,2 1 0,3-2 0,1 1 0,-2 0 0,6 0 0,-8 1 0,9-2 0,-2 2 0,7-2 0,8 4 0,8-3 0,4 3 0,2-1 0,0 2 0,-4 2 0,2 0 0,-1 2 0,5 0 0,4-2 0,-1 4 0,1 1 0,-1 1 0,-1 5 0,2-2 0,-4 8 0,0 0 0,-3 8 0,0 3 0,-5 10 0,3 1 0,-8 6 0,1 2 0,-3-2 0,5-5 0,3-4 0,8-8 0,1-4 0,6-5 0,5-10 0,5-3 0,4-7 0,-2 4 0,2 1 0,1 0 0,-2 4 0,2 2 0,-2 3 0,2 6 0,0 2 0,1 1 0,1-1 0,1-1 0,0-4 0,0-3 0,1-3 0,-1-5 0,1 0 0,-1-4 0,1 7 0,1-4 0,1 6 0,2-5 0,2 1 0,3 3 0,6 5 0,3 6 0,8 7 0,5 6 0,3 5 0,4-2 0,2 3 0,1-5 0,1-1 0,0-6 0,-5-11 0,-1-6 0,-7-7 0,-3-4 0,-3-2 0,-3-5 0,0-2 0,-1-2 0,0-1 0,3 1 0,1 1 0,3 2 0,3 2 0,5 1 0,4 5 0,4 2 0,4 4 0,-2-1 0,2 1 0,4 3 0,-1 0 0,2 0 0,1-2 0,-3 0 0,1-3 0,-3 2 0,-2-5 0,3-1 0,7-3 0,-3-2 0,7 1 0,-1 1 0,8 2 0,7 3 0,6 1 0,8 3 0,6 1 0,-1-1 0,-8-2 0,-14-1 0,-10-8 0,-9-4 0,-4-3 0,-1-2 0,-3 0 0,2-1 0,-2-1 0,10 0 0,12-1 0,22 6 0,5 4 0,1 3 0,-10 0 0,-6-2 0,2 0 0,3 2 0,-2 0 0,1-1 0,0 0 0,9 4 0,-3 1 0,-3 1 0,-9-2 0,-16-5 0,5 0 0,-8-5 0,7 1 0,-1-1 0,7 1 0,9 1 0,-31-1 0,3 1 0,6 1 0,2 1 0,9 2 0,3 1 0,4 2 0,1-1 0,5 1 0,1 0 0,0 0 0,0 0 0,-2-1 0,-1 0 0,-2 2 0,0-1 0,-3-2 0,-1 0 0,-1 2 0,-1-1 0,3-2 0,0 0 0,-1 0 0,0-1 0,-1-2 0,0 0 0,-1 1 0,-1 0 0,-3-4 0,-2 0 0,-3 1 0,-1 0 0,-2-2 0,0-1 0,-4-1 0,0 0 0,1-1 0,1 0 0,1-1 0,2-1 0,4 0 0,2 0 0,5 2 0,2 1 0,-3-1 0,0 0 0,3 2 0,0 0 0,-2 0 0,-1 0 0,7 1 0,-1 1 0,-2 1 0,0 1 0,7 1 0,1 1 0,-10 0 0,0 0 0,9-2 0,2-1 0,-4 2 0,1-2 0,2-1 0,0-2 0,1 1 0,-1-1 0,-8 0 0,-2-1 0,1-1 0,-2 0 0,-3 1 0,-2 1 0,2-3 0,-1 2 0,1 1 0,-1 0 0,4-1 0,0-1 0,0 1 0,0 0 0,4-3 0,0 0 0,0 1 0,1 0 0,3 0 0,1 0 0,-6-1 0,1 0 0,15 1 0,1 0 0,-2-1 0,1 0 0,-23 0 0,1 1 0,0-1 0,0 1 0,-1 0 0,1 0 0,30 1 0,1 1 0,0-1 0,-2-1 0,-6 1 0,-3-1 0,-2 0 0,-1-2 0,-2 1 0,1-1 0,-3 0 0,0 0 0,0-2 0,0 0 0,-6 0 0,-2 1 0,-8-1 0,-1 0 0,-4 0 0,0 0 0,-3 0 0,1 0 0,2 1 0,0-1 0,-5 0 0,2 1 0,10 0 0,2 0 0,-1 0 0,2-1 0,14-2 0,1-1 0,-1-2 0,0-2 0,1-1 0,0-1 0,-5-1 0,-1 0 0,-1 2 0,0-1 0,2 0 0,0 1 0,1-1 0,0 1 0,0-1 0,-1 0 0,3-1 0,1 1 0,-4-2 0,1 0 0,7 1 0,1-1 0,-4-3 0,1 0 0,-1 0 0,1 1 0,-3-1 0,0 1 0,-10 2 0,-1 1 0,2 1 0,-1-1 0,-7 1 0,-1-1 0,1 1 0,0-1 0,1 0 0,0-2 0,-1 1 0,-1-2 0,1 1 0,1-2 0,2-3 0,0-1 0,3-2 0,0-2 0,3-1 0,1-3 0,3-3 0,0-2 0,-2 2 0,-1-1 0,1-2 0,-1-1 0,-3-1 0,-1-1 0,5-2 0,0-2 0,-3-4 0,-2-1 0,-2 2 0,-1-2 0,4-8 0,-2-2 0,-8 6 0,-2-1 0,5-8 0,0 0 0,-5 4 0,-3 1 0,-7 5 0,-2 1 0,-5 4 0,-2 2 0,18-21 0,-16 12 0,-13 13 0,-10 10 0,-2 2 0,-4 5 0,-3 3 0,2-1 0,-5 2 0,3-5 0,-4 2 0,0-4 0,-6 0 0,-1-3 0,-1 0 0,-1 0 0,-2 2 0,-2 1 0,0 2 0,-3 0 0,0 2 0,-2 1 0,2 2 0,-10-5 0,4 5 0,-10-7 0,5 9 0,-8-8 0,-7-2 0,-18-10 0,-18-10 0,28 22 0,-3-1 0,-9-5 0,-3-1 0,-3 2 0,-2-1 0,-4-2 0,-3 1 0,-5 0 0,-2 2 0,4-1 0,-1 1 0,-7 1 0,0 1 0,-3-1 0,0 1 0,-2 0 0,-1 0 0,-2-1 0,0 0 0,4 2 0,2 1 0,7 0 0,2 1 0,11 6 0,3 2 0,4 0 0,2 2 0,-34-8 0,6 6 0,5-1 0,4 3 0,-12-4 0,32 7 0,-4-2 0,-15-1 0,-6-1 0,15 3 0,-5 0 0,0 0 0,-8-2 0,-1 0 0,-2 0 0,-5 1 0,-1 0 0,1-1 0,2 1 0,2 0 0,-1 0 0,3 1 0,1 0 0,0 0 0,7 0 0,1 0 0,0 0 0,-28-5 0,1 1 0,7 0 0,4 0 0,11 5 0,3 0 0,-3-1 0,0 1 0,8 2 0,0 0 0,-9 0 0,-1 1 0,2 0 0,0 0 0,-5 2 0,0-1 0,0 1 0,0-1 0,-1 0 0,1 1 0,-2 1 0,1 1 0,0-2 0,0-1 0,-7 1 0,-2 0 0,-3-1 0,-2-1 0,27 2 0,-2 1 0,0-1 0,-1 1 0,0-2 0,0 1 0,-1 1 0,-1-1 0,0 1 0,3-1 0,-1 1 0,3-1 0,-23 0 0,2 1 0,-1-2 0,1 1 0,12-1 0,0 1 0,-2-1 0,-2 2 0,1 0 0,0 0 0,3 0 0,-1-1 0,-3 2 0,-2-1 0,-5-2 0,-1-1 0,-6 1 0,-1 0 0,26 5 0,-1 0 0,0 0 0,-1 0 0,1 0 0,-2 0 0,-2 0 0,0 0 0,-1 1 0,-1 0 0,0 1 0,-2-1 0,-3-1 0,-1-2 0,-1 1 0,-4 1 0,-1 1 0,0-1 0,3-2 0,0 0 0,0-1 0,0 2 0,0 0 0,3 0 0,11-1 0,2 1 0,0 0 0,-2 0 0,-1 1 0,2 1 0,-21-1 0,2 1 0,-5 0 0,1 1 0,9 1 0,3 1 0,4 0 0,1 0 0,5 1 0,1 1 0,3 0 0,0 1 0,0-1 0,0 0 0,3 2 0,2-1 0,2 0 0,2 0 0,6 0 0,0 1 0,-45 10 0,2 2 0,-1 5 0,44-11 0,-1-1 0,0-1 0,-1 0 0,1 0 0,-1-1 0,-6 0 0,0-1 0,5 1 0,1-1 0,-1 0 0,1 1 0,-38 4 0,16-1 0,15-3 0,10-1 0,8 1 0,3-2 0,-2-1 0,-3 1 0,-8-3 0,-6 3 0,-9-2 0,-6 2 0,-2-2 0,-10 2 0,3 0 0,-3 1 0,6 2 0,10-2 0,6 3 0,4-3 0,2 0 0,-1-1 0,-2 0 0,-2 3 0,2 1 0,3 1 0,6 0 0,1-1 0,1-2 0,2-1 0,6 0 0,5-2 0,12-1 0,5-3 0,7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2:52:32.128"/>
    </inkml:context>
    <inkml:brush xml:id="br0">
      <inkml:brushProperty name="width" value="0.4" units="cm"/>
      <inkml:brushProperty name="height" value="0.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0 0 16383,'71'12'0,"20"0"0,-42-7 0,2 1 0,16 1 0,3 0 0,4 2 0,-1 0 0,-3-1 0,-2-1 0,-5-1 0,-4 0 0,36-2 0,-22-2 0,-17-2 0,-14 0 0,-4 0 0,15 0 0,16 0 0,20 0 0,10 2 0,-44-1 0,0 1 0,-3 0 0,-1 0 0,44 2 0,-23-1 0,-33-1 0,3-6 0,-5 1 0,10-2 0,9-1 0,-8 1 0,-3-1 0,-7 2 0,-13-1 0,-10 1 0,21-11 0,-5 6 0,11-5 0,-15 2 0,-12 4 0,-8-4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2:59:34.547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3038 524 16383,'-85'0'0,"2"0"0,4 0 0,22 0 0,4 0 0,1 0 0,-2 0 0,1 0 0,-1 0 0,-19 0 0,-9 0 0,11 0 0,3 0 0,14 0 0,-14 0 0,22 0 0,-12 0 0,13 0 0,-15 0 0,-2 0 0,-17 13 0,-2 11 0,31-6 0,-1 4 0,-1 5 0,-2 1 0,-8-2 0,0 0 0,1 7 0,0 1 0,-4-3 0,2-1 0,13-5 0,2 0 0,-5 7 0,2-1 0,-23 7 0,1 7 0,20-13 0,16-9 0,9 0 0,12-7 0,5-1 0,-3 0 0,6 8 0,-13 6 0,2 7 0,-32 33 0,21-25 0,-29 35 0,25-26 0,-1 3 0,-4-2 0,12-4 0,-4-11 0,12 3 0,-4-6 0,10-7 0,-9 5 0,10-11 0,-6 11 0,7-4 0,-1-1 0,0 5 0,6-4 0,-4 5 0,8 8 0,-8-6 0,8 6 0,-3 15 0,5-16 0,0 16 0,0-15 0,0 1 0,0 16 0,0-13 0,12 19 0,10-12 0,7 8 0,11 6 0,-14-21 0,24 30 0,-7-25 0,2 13 0,19-1 0,-35-29 0,34 28 0,-23-29 0,9 13 0,23 5 0,-21-17 0,13 7 0,3-7 0,-10-1 0,14 2 0,-11-9 0,-1-2 0,-8-4 0,0 0 0,14 4 0,-7-1 0,-1 0 0,0-3 0,22 1 0,-9-2 0,9-5 0,-7-1 0,-13-4 0,1 1 0,29 5 0,-33-9 0,0 0 0,32 7 0,-16-6 0,26 7 0,-31-7 0,20 5 0,-26-5 0,9 0 0,0-2 0,19-6 0,-22 0 0,-14 0 0,0 0 0,13 0 0,23 0 0,0 0 0,-5 0 0,7 0 0,-3 0 0,-16 0 0,7 0 0,-9 0 0,0 0 0,-1 0 0,10 0 0,-15-6 0,-10 6 0,-1-1 0,17-11 0,21 10 0,-14-11 0,-13 5 0,24-7 0,-16 7 0,7-5 0,-9 5 0,0-6 0,0 0 0,15-5 0,7 2 0,-10-7 0,5 7 0,-26-8 0,1 15 0,6-15 0,3 9 0,-7-6 0,5-4 0,10 3 0,-28 2 0,26-6 0,-33 7 0,16 0 0,-6-5 0,6 4 0,-9 1 0,-6 2 0,5-1 0,10-5 0,-4 2 0,19-14 0,12-6 0,-11-3 0,-27 14 0,-1-1 0,17-18 0,-9 0 0,5 2 0,-11 1 0,12 3 0,-6-4 0,9-10 0,-8 19 0,0-16 0,-5 14 0,-10-7 0,13-8 0,-10-16 0,3 6 0,-15 10 0,-1-2 0,15-20 0,-15 24 0,0 3 0,10-13 0,-1 1 0,-6 9 0,-3 8 0,-12 3 0,-4 19 0,-5-3 0,-1 16 0,-4-10 0,-2 10 0,0-14 0,-3 8 0,4-26 0,-5 12 0,0-15 0,0 3 0,0 6 0,0-16 0,0 15 0,0-7 0,0 6 0,0 2 0,-10 4 0,-8-17 0,-12 22 0,0-22 0,-6 18 0,-4-13 0,-8 2 0,-27-23 0,-1 9 0,5-4 0,3 16 0,20 6 0,1 6 0,-7-9 0,7 8 0,-1-4 0,-2 10 0,-13-21 0,-17 13 0,32 7 0,-2 2 0,-38-2 0,11-2 0,27 17 0,1 2 0,-21-5 0,20 1 0,-1-1 0,-42-4 0,17-1 0,-17 2 0,42 10 0,1 0 0,-28-6 0,29 6 0,-3 0 0,-25-4 0,2 0 0,0-2 0,-19-1 0,-1 0 0,10 1 0,16 2 0,-2 1 0,-23 3 0,43 0 0,0 1 0,-2 8 0,2 1 0,-36-7 0,36 7 0,1 0 0,-20 0 0,8 0 0,-6 0 0,6 0 0,0 0 0,-6 0 0,6 0 0,-27 0 0,14 0 0,22 3 0,-2 1 0,-39 5 0,34-1 0,-3 0 0,-6-3 0,-1-1 0,1 4 0,-2 0 0,-11-3 0,3 0 0,23-1 0,1 1 0,-9 3 0,-3-1 0,0-2 0,1-1 0,13 4 0,2-1 0,-11-2 0,3-1 0,-11 2 0,34-6 0,-2 0 0,28 5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2:37:52.471"/>
    </inkml:context>
    <inkml:brush xml:id="br0">
      <inkml:brushProperty name="width" value="0.4" units="cm"/>
      <inkml:brushProperty name="height" value="0.8" units="cm"/>
      <inkml:brushProperty name="color" value="#D6FF3A"/>
      <inkml:brushProperty name="tip" value="rectangle"/>
      <inkml:brushProperty name="rasterOp" value="maskPen"/>
    </inkml:brush>
  </inkml:definitions>
  <inkml:trace contextRef="#ctx0" brushRef="#br0">0 91 16383,'96'-5'0,"-9"0"0,6-3 0,-4 2 0,-34 2 0,1 0 0,-4 1 0,-1 0 0,45-5 0,-3 2 0,-16 1 0,-3-1 0,-9 0 0,-4 1 0,-6 0 0,-4 2 0,-3 0 0,1 0 0,5 2 0,1-1 0,-2 4 0,10-1 0,-4 3 0,8-2 0,-3 2 0,-4-2 0,-13-1 0,-3 0 0,-14-1 0,2 0 0,1 0 0,9 0 0,13 2 0,13-1 0,8 2 0,3 2 0,-11-2 0,1 3 0,-11-3 0,5 1 0,-5-1 0,0-1 0,-8 0 0,-4 0 0,-10-1 0,0 0 0,-2-1 0,7 1 0,9-1 0,9 3 0,12-3 0,14 4 0,-5-2 0,8 3 0,-11-1 0,-3 0 0,2 0 0,-2-1 0,2 0 0,0-1 0,-7-1 0,-1-1 0,-5 0 0,0 0 0,1 1 0,10 0 0,22 1 0,-42-1 0,3-1 0,6 1 0,-1-1 0,-7 0 0,-1 0 0,7 0 0,-1 0 0,-10 0 0,0 0 0,4 0 0,0 0 0,-2 1 0,0 0 0,-1-1 0,0 0 0,0 1 0,-1 0 0,50-1 0,-10 0 0,-14 0 0,-3 0 0,-8 1 0,-2 0 0,-2 2 0,-2 0 0,-8 0 0,-7-2 0,-3 1 0,-2-1 0,8 0 0,7 2 0,5-1 0,3-1 0,-4-1 0,-2 0 0,-8 0 0,-7 1 0,-6-1 0,-5 1 0,0-1 0,1 0 0,-6 0 0,-7 0 0,14 0 0,-1 2 0,24-2 0,5 1 0,3-1 0,-3 1 0,-16 0 0,5-1 0,14 1 0,14-1 0,14 3 0,-21-1 0,-28-1 0,-18-2 0,-11-1 0,12-1 0,-2-1 0,5 3 0,-13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6:54:41.08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4129 473 16383,'-51'0'0,"0"0"0,-40 0 0,39 0 0,0 0 0,-8 0 0,-2 0 0,-17 0 0,-2 0 0,0 0 0,-17 0 0,4 0 0,38 0 0,-1 0 0,5 0 0,1 0 0,-4 0 0,0 0 0,3 0 0,1 0 0,-1 0 0,1 0 0,-32 0 0,22 0 0,3 0 0,-6 0 0,-6 0 0,0 0 0,9 0 0,7-1 0,1 2 0,-12 5 0,-23 2 0,16 6 0,-7 1 0,9-2 0,0 8 0,8-6 0,-6 5 0,14-7 0,-6 6 0,8-5 0,0 5 0,1-1 0,-1-3 0,0 3 0,7-5 0,-5-1 0,13 0 0,-6 6 0,-9 0 0,19 0 0,-17 5 0,20-11 0,-5 11 0,5-11 0,-11 12 0,10-6 0,-12 1 0,0 4 0,5-9 0,-12 10 0,13-5 0,-6 5 0,0 1 0,6-1 0,-6 1 0,0-1 0,5 0 0,-4 1 0,6-2 0,6 0 0,-4-5 0,11 3 0,-10 1 0,15-4 0,-2 1 0,6 0 0,2-2 0,2 17 0,6-10 0,4 6 0,-6-2 0,5 1 0,-4 14 0,5-6 0,0 13 0,0-13 0,0 13 0,0-12 0,0 14 0,0-14 0,0 1 0,0-5 0,0-5 0,0 14 0,0 1 0,0 8 0,6 8 0,8 2 0,14 7 0,-1-14 0,13 5 0,-6-7 0,8 5 0,-2-4 0,2 0 0,-10-15 0,7 8 0,-7-10 0,-1-6 0,5-1 0,-13-8 0,11 2 0,-11-3 0,5-3 0,0 3 0,-5-8 0,20 14 0,-17-14 0,11 13 0,-15-14 0,0 4 0,4 4 0,-3-6 0,9 7 0,-8-11 0,3 2 0,1-1 0,2 0 0,5 1 0,24 12 0,-11-9 0,28 9 0,-15-11 0,1 1 0,15 0 0,6 1 0,-7-1 0,20 1 0,-23-1 0,17-6 0,0 6 0,-9-13 0,-2 12 0,0-11 0,-15 10 0,13-11 0,-15 11 0,0-10 0,-3 4 0,1-6 0,-6 0 0,14 0 0,-14 0 0,13 0 0,-5 0 0,8 0 0,0 0 0,9 0 0,-7 0 0,7 0 0,0 0 0,-7 0 0,7 0 0,-9 0 0,0 0 0,-20 2 0,2 1 0,26-1 0,-28 0 0,1 2 0,28 2 0,-7-4 0,7 5 0,-9-1 0,0-5 0,0 5 0,9 1 0,-7-5 0,7 4 0,-9 1 0,0-6 0,9 5 0,-7 1 0,16-6 0,-16 5 0,16-6 0,-16 0 0,-10 0 0,4 0 0,-10 0 0,0 0 0,12 0 0,0 0 0,-11 0 0,-3 0 0,19 0 0,-14 0 0,1 0 0,21 0 0,-20 0 0,1 0 0,-12 0 0,0 0 0,2 0 0,-1 0 0,34 0 0,11-6 0,-13 4 0,10-12 0,-2 13 0,-12-6 0,-9 7 0,0 0 0,-8 0 0,-3 0 0,-7 0 0,8 0 0,-6 0 0,13 0 0,-5 0 0,27 0 0,-14 0 0,6 0 0,-21 0 0,0 0 0,24 0 0,-17 0 0,1 0 0,22 0 0,-9 0 0,-2 0 0,-9 0 0,0 0 0,0 0 0,-1 0 0,1 0 0,19-7 0,-14 5 0,14-5 0,-19 1 0,9 4 0,-7-4 0,7 6 0,-9 0 0,0 0 0,-1 0 0,-7 0 0,29 0 0,-32 0 0,32 0 0,-37 0 0,14 0 0,-6 0 0,8 0 0,0 0 0,-1 0 0,1 0 0,0 0 0,0 0 0,0 0 0,-8 0 0,6 0 0,-7 0 0,9 0 0,-8 0 0,6 0 0,-11 0 0,2 0 0,24 0 0,-25 0 0,0 0 0,33 0 0,-23 0 0,24 6 0,-41-6 0,-1 2 0,28 10 0,-24-11 0,2 0 0,2 8 0,-2 1 0,34-7 0,-36 6 0,3 1 0,7-3 0,-4 0 0,16 8 0,-18-5 0,-3-1 0,-10-2 0,21 4 0,-25-4 0,40 0 0,-32-2 0,18 1 0,8-5 0,-18 5 0,11-6 0,-2 5 0,-25-3 0,25 4 0,-13-6 0,-7 0 0,13 0 0,9 0 0,-10 0 0,26 0 0,-22 0 0,0 0 0,23 0 0,-24 0 0,2 0 0,36 0 0,-38 5 0,30-3 0,-16 9 0,-10-9 0,12 3 0,22 2 0,-29-6 0,22 11 0,7-4 0,-37 5 0,29 0 0,-24 5 0,0 19 0,-1 12 0,-7 27 0,-19-35 0,15-12 0,-8-43 0,-2-6 0,1-3 0,14-8 0,-11 5 0,2-1 0,36-20 0,-3 1 0,-38 22 0,1 0 0,10-3 0,-4 0 0,12-4 0,-3 4 0,1-2 0,21-11 0,-33 23 0,2 0 0,5-8 0,0 3 0,1 8 0,-2 3 0,-9-4 0,1-1 0,23-2 0,-2 2 0,10-1 0,-5-1 0,0 2 0,5 6 0,-13-2 0,-1-1 0,1 4 0,24-10 0,-6 5 0,-9 1 0,8-1 0,-1-5 0,-25 10 0,16-8 0,1 4 0,-25 4 0,46-8 0,-46 10 0,25-6 0,0 0 0,-25 5 0,46-3 0,-46 9 0,17-3 0,6 5 0,-30 0 0,53-6 0,-46 4 0,25-3 0,-8 5 0,-11-6 0,35 4 0,-34-4 0,33 1 0,-11-3 0,-13 1 0,0 1 0,-8-5 0,-16 9 0,10-14 0,-18 9 0,11-10 0,4-1 0,5-6 0,-15 6 0,4-8 0,-1-3 0,-1-1 0,6-12 0,-23 18 0,13-24 0,-9 13 0,2-11 0,-8-1 0,14-44 0,-12 19 0,-8 22 0,0-1 0,4-32 0,-8 10 0,-4 1 0,-3 20 0,-5 14 0,0 4 0,0 0 0,-9-7 0,-4 11 0,-14-13 0,-14-4 0,4 10 0,-9-2 0,-15-4 0,-21-12 0,4 5 0,24 18 0,-1-1 0,10 5 0,-1 1 0,2 5 0,-4-1 0,-22-15 0,3 2 0,2 5 0,-13-1 0,-2 1 0,3 0 0,-7 5 0,-3 2 0,32 11 0,-1 0 0,-37-9 0,-7 1 0,7 7 0,0 1 0,-1-4 0,-2 1 0,17 5 0,-3 0 0,6 1 0,1 1 0,0-1 0,-6 0 0,-6-1 0,6 0 0,5 2 0,-1-1 0,-9-2 0,-8-2 0,3 0 0,17 2 0,3 0 0,-1-1 0,-6-1 0,0-2 0,-3 1 0,-10-2 0,-2 0 0,2 0 0,10-1 0,1-1 0,1 2 0,3 3 0,0 2 0,-1-1 0,-3-3 0,-1-1 0,1 2 0,5 5 0,2 2 0,1 0 0,-21-5 0,-1 0 0,9 4 0,-5 1 0,2 0 0,9 2 0,1 0 0,1 1 0,4 1 0,1 1 0,-4 0 0,2 1 0,-5 0 0,-1 0 0,3 0 0,-14 2 0,3 0 0,-1 0 0,0 0 0,0 0 0,-4 0 0,8 0 0,-4 0 0,-1 0 0,2 0 0,9 0 0,1 0 0,0 0 0,0 0 0,-1 0 0,1 0 0,-1 0 0,-2 0 0,-14 0 0,-2 0 0,0 0 0,4 0 0,-5 0 0,4 0 0,-2 0 0,11 0 0,-3 0 0,1 0 0,5 0 0,-1 1 0,5-1 0,-1-1 0,-8-2 0,0-2 0,0-1 0,3-2 0,0-1 0,2 0 0,12 3 0,1 0 0,-5-2 0,-9 0 0,-8-3 0,2 1 0,14 3 0,12 2 0,2 0 0,-28-4 0,-13-2 0,14 0 0,30 0 0,2 0 0,-9 1 0,-8-1 0,4 1 0,-9-2 0,2 1 0,-5 0 0,1 1 0,4 2 0,3 1 0,18 4 0,1-2 0,-8-4 0,0 0 0,9 5 0,-1-1 0,-11-5 0,-2 0 0,-3 3 0,0 0 0,0 0 0,0 0 0,-4 2 0,-1 2 0,-14-1 0,-4 2 0,-4 1 0,-3 2 0,26-1 0,-2 0 0,0 0 0,-3 0 0,0 0 0,0 0 0,0 0 0,0 0 0,-2 0 0,-6 0 0,-1 0 0,2 0 0,4 0 0,1-1 0,2 2 0,2 0 0,1 2 0,0-1 0,2 0 0,0 1 0,6-1 0,-5 2 0,0 0 0,-1 2 0,-5 1 0,6-1 0,4-1 0,1 0 0,3 3 0,-4 2 0,4 0 0,-5 1 0,4 0 0,5 1 0,1 3 0,-2 3 0,3 0 0,-32 10 0,2 11 0,20-14 0,10 3 0,-5-5 0,6-6 0,7 4 0,-3-4 0,15-1 0,3 3 0,11-3 0,5-1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7:02:24.912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2785 238 16383,'-80'0'0,"13"0"0,9 0 0,11 0 0,-21 0 0,21 0 0,-11 0 0,13 0 0,-6 0 0,-1 0 0,0 0 0,-8 0 0,4 25 0,-21 1 0,8 31 0,23-22 0,-2 2 0,-1 1 0,0 0 0,-2 7 0,-1 1 0,-3 1 0,0-1 0,9-5 0,2 1 0,-2 7 0,2 0 0,4-12 0,1-1 0,-24 38 0,0-16 0,12 7 0,0-7 0,1 6 0,15-10 0,-13 10 0,18-9 0,-18 15 0,12 1 0,-7 1 0,-2 16 0,2-7 0,16-35 0,0 1 0,-1 4 0,-2 2 0,-17 23 0,-2 1 0,12-16 0,0-2 0,-2 7 0,0-2 0,8-16 0,2-4 0,-8 21 0,-9 16 0,14-26 0,11 3 0,3-21 0,6 6 0,5-8 0,2 8 0,5-5 0,0 11 0,0-4 0,0 7 0,0-1 0,0 9 0,0 2 0,0 17 0,0 2 0,0-25 0,0-1 0,0 23 0,0-15 0,0 2 0,-3-10 0,-1 0 0,4 4 0,-1 0 0,-6 3 0,1-2 0,4 30 0,-4-9 0,6-2 0,0-17 0,0-2 0,0-9 0,0 1 0,6 8 0,14-5 0,9 7 0,5-15 0,16 25 0,-7-21 0,10 30 0,3-15 0,-5-2 0,8 9 0,-19-31 0,2-1 0,-7-5 0,2 1 0,10 9 0,0 0 0,29 16 0,-36-23 0,0 0 0,35 24 0,-20-5 0,-14-19 0,0-2 0,14 17 0,10 15 0,-4-20 0,-9 7 0,-7-13 0,27 24 0,-35-20 0,17-3 0,-14 0 0,5-10 0,-5 5 0,7 1 0,-10-8 0,2 5 0,6-2 0,-5-2 0,5 1 0,-10-11 0,1 1 0,6 1 0,-3 5 0,12-3 0,-6 5 0,15 1 0,-13-6 0,11 5 0,3 2 0,-12-7 0,18 7 0,-22-9 0,6 0 0,9-4 0,-6 3 0,6-9 0,-1 4 0,-5-6 0,14 1 0,-6-1 0,0 1 0,14 0 0,-11-6 0,13 4 0,-12-10 0,-1-2 0,12 6 0,-12-5 0,-1-2 0,7 1 0,10 0 0,0 0 0,7 0 0,-15 0 0,5 0 0,-8 0 0,-8 0 0,-2 0 0,-8-6 0,-1 5 0,1-11 0,0 11 0,-8-10 0,6 4 0,-5-6 0,6 0 0,1 0 0,8-7 0,2 5 0,-1-5 0,30-6 0,-31 10 0,30-16 0,-36 17 0,6-10 0,0 3 0,-7-4 0,9-8 0,-2-1 0,4-7 0,0 0 0,4 0 0,-19 8 0,-5 4 0,0 1 0,1-2 0,-4-1 0,0-2 0,17-19 0,1-5 0,1-9 0,-12 4 0,-6-1 0,-4-25 0,-20 44 0,0-3 0,3-12 0,-1-4 0,4-25 0,1 1 0,-3 28 0,-1 0 0,-1-26 0,0 3 0,14-1 0,-21 34 0,-1 0 0,18-40 0,-2 8 0,-7 11 0,1 3 0,2 14 0,-9-6 0,9 9 0,-5 6 0,1-5 0,4 5 0,-10-7 0,10 1 0,-4-1 0,6 0 0,0 0 0,-6 0 0,4 0 0,-10 1 0,11-1 0,1-23 0,-4 9 0,2-11 0,-11 17 0,0 9 0,0 6 0,-1-5 0,0 12 0,1-4 0,-7 6 0,-1 0 0,1 0 0,-5 1 0,4-1 0,-5 0 0,0 1 0,0-8 0,0-2 0,0-7 0,0-8 0,0 7 0,0-7 0,0-15 0,0 24 0,-5-22 0,-3 29 0,-4-1 0,-9-22 0,7 18 0,-15-37 0,8 22 0,-9-24 0,0-4 0,-8-1 0,22 42 0,0 2 0,-19-24 0,5-13 0,1 26 0,-1 0 0,-5-25 0,6 28 0,0 5 0,5 9 0,5 7 0,-3 0 0,3 1 0,-13-10 0,-1 6 0,-19-31 0,1 8 0,5 4 0,-2-3 0,16 28 0,-8-14 0,1 8 0,0 0 0,0 0 0,-8 1 0,-1 0 0,3-3 0,-14 1 0,2 3 0,28 13 0,-37-10 0,28 9 0,-8-2 0,-3-2 0,-14-5 0,-8-9 0,0-1 0,5 4 0,16 11 0,0 0 0,-20-15 0,15 16 0,-13-9 0,-7 5 0,17 11 0,-34-11 0,3 4 0,12 4 0,25 6 0,2 2 0,-6 1 0,-13-6 0,9 8 0,-2-1 0,5 4 0,-2 1 0,-14-1 0,20 1 0,0 0 0,-22 8 0,17-5 0,-17 6 0,8 0 0,11 0 0,-12 0 0,-7 0 0,18 0 0,-18 0 0,7 0 0,20 0 0,-11 0 0,23 0 0,-4 0 0,15 0 0,-1 0 0,16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CCE4C-934C-154C-BB8E-D14977270FDC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E8E12-C5C4-F244-AB1F-1CE20ECE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WANT TO TAKE YOU BACK TO STANFORD – WHERE I MET CHIP HEATH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3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A FEW TIPS FROM THIS GUY CHIP HEATH FROM STANFORD – REMIND YOU SOMEBODY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CONTRAST AND READABILITY </a:t>
            </a:r>
          </a:p>
          <a:p>
            <a:r>
              <a:rPr lang="en-US" dirty="0"/>
              <a:t>LIKE MY PROXIMITY NETWORKING DEVICE – CUE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ARE WORKING IN ZOOM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3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MIGHT REMEMBER THIS VISUAL AND I LIKE TO SEE THE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44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DEPENDING ON THE AUDIENCE, YOU ARE VERY MUCH THE EXPERT ON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63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SHOULD AL GORE TALK ABOUT HIS CLIMATE PROJECT?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38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YOUR COUNTRY AND SEE HOW WE ARE DOING – BUT NOTICE WHERE THE RED IS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1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ZOOMING IN A LITTLE MORE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4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IN FULL RESOLUTION – IDEALLY YOU WOULD WANT TO ESTIMATE THE VOLUME OF WATER RELEASED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122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 THE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77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(ITS ALL ABOUT..), SURPRISE, REALISM, BELIEVABILITY, STIRRING, MESSAGE THAT CAN BE RETOLD</a:t>
            </a:r>
          </a:p>
          <a:p>
            <a:r>
              <a:rPr lang="en-US" dirty="0"/>
              <a:t>SO LET ME TELL YOU A STORY --- AND WE WILL COME BACK TO IT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37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SEEING AND HEARING YOU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90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AN AALTO AUDIENCE – USE AALTO VISUALS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72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DISTANCING AT AALTO</a:t>
            </a:r>
          </a:p>
          <a:p>
            <a:r>
              <a:rPr lang="en-US" dirty="0"/>
              <a:t>POLICE TAPE – AND OF COURSE I ASK WHO DIED?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77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 FOR FINNAIR AND YOU ARE LOOKING AT INTERCONTINENTAL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2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WHAT IS ADVERTISED … PREPARED ON THE GROUND (AND CONSUMED ON THE 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04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WHAT IT LOOKS LIKE IN THE AIR - YUM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32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 IN SHORT HAUL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66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IS MY STARTER ON QATAR AIRWAYS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01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MY 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49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MAKES THE CASE IN THE END, BUT THE STORIES MAKE IT RELATEABLE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0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MYSTERY NOVELS ENCOURAGE YOU TO TURN THE PAGE – YOU WANT YOUR AUDIENCE TO CONTINUALLY ENGAGE</a:t>
            </a:r>
          </a:p>
          <a:p>
            <a:r>
              <a:rPr lang="en-US" dirty="0"/>
              <a:t>AND IN THE END MOTIVATING THEM TO SEEK OUT MORE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42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AN AALTO AUDIENCE – GREAT YOU HIGHLIGHT PLATFORM AND THAT THEY CURATED THE SEARCH PROBLEM (PERSONAL)</a:t>
            </a:r>
          </a:p>
          <a:p>
            <a:r>
              <a:rPr lang="en-US" dirty="0"/>
              <a:t>BUT NEVER SHOW CLIP ART – WOULD BE BETTER TO SHOW A PICTURE OF THE PERSON …  DRAW AN EMOTIONAL CONNECTION TO STORY</a:t>
            </a:r>
          </a:p>
          <a:p>
            <a:r>
              <a:rPr lang="en-US" dirty="0"/>
              <a:t>FIRST STEP EXPLORE A MINOR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0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STEP – WHAT FULFILLS THE MINOR – BUT THE SHOCKER HERE IS GOING BACK 100 TIMES – NOT BIG ENOUGH – WHAT WHERE THE TOP 3 BIG CONSUMERS OF TIME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30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BRILLIANTLY SIMPLE DISPLAY OF COMPLEXITY – I KNOW THERE IS LOTS OF BACKGROUND RESEARCH THERE – IF THE AALTO</a:t>
            </a:r>
          </a:p>
          <a:p>
            <a:r>
              <a:rPr lang="en-US" dirty="0"/>
              <a:t>AUDIENCE PICKS UP THE MESSAGE – THEN FILL IN THE DETAILS – DOCUMENTING JOURNEYS HELPS BUILD CREDIBILITY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45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72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STARTED WITH THIS 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48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MOCK UP OF A PERSONAL PROFILING APP – AND SHE WAS SPEAKING – AND THE REACTION OF THE AUDIENCE WAS AMAZINGLY POSITIVE</a:t>
            </a:r>
          </a:p>
          <a:p>
            <a:r>
              <a:rPr lang="en-US" dirty="0"/>
              <a:t>BUT INSTITUTIONAL REFLEX COMES IN – LOOK WHAT YOU CAN WIREFRAME QUICKLY – THE SCHOOL MAY MOVE IN 2 YEARS! (STUDENTS ROCK)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189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WALKED THROUGH SOME OF THE FUNCTIONALITY (CURATED EXPERIENCE)</a:t>
            </a:r>
          </a:p>
          <a:p>
            <a:r>
              <a:rPr lang="en-US" dirty="0"/>
              <a:t>REMEMBER THE CURSE OF KNOWLEDGE – YOU KNOW MORE ABOUT THE SUBJECT MATTER THAN THE AUDIENCE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800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764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FRAMES DOES NOT MEAN POWERPOINT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0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OTHER WORDS, THE UNEXPECTED TWIST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6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76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162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30 – 35 words – practice, practice and don’t rush </a:t>
            </a:r>
          </a:p>
          <a:p>
            <a:r>
              <a:rPr lang="en-US" dirty="0"/>
              <a:t>I can always ask for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962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ROGER MARTIN ”THE DESIGN OF BUSINESS” HBS PRESS (2011)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899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 THE USE OF DIFFERENT LABELS BUT THE STRONG RESONANCE OF TWO 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433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AND HEURISTICS (PATTERNS)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2095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THEY CRUCIAL? EVIDENCE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532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THEY? WHAT MAKES THEM RELEVANT IN YOUR MIND?</a:t>
            </a:r>
          </a:p>
          <a:p>
            <a:r>
              <a:rPr lang="en-US" dirty="0"/>
              <a:t>EVIDENCE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283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MYSTERY – HOW IT MIGHT UNFOLD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35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THE DOMAIN EXPERTS IN THE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8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LBS MBA STUDENT OF MINE &amp; TEAM WROTE A PLAN – THAT SOUGHT TO EASE THE PAIN OF ARRANGING SKI TRIPS FOR GROUPS OF EUROPEAN TRAVELLERS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069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I WANTED TO KNOW I WOULD 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267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MORE THAN 2 SPEAKERS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062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TEAM HAS SET THE AGENDA ABOUT THE FUTURE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1233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ROBOTS NAVIGATING PATHS IN A CONFINED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457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OMNICHANNEL RETAIL – WHAT ABOUT OMNICHANNEL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994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YOU FEEL?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00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596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THINK BEYOND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294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SPRINGBOARD FOR REIMAGING FUTURE CONTEXTS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4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WENT TO US BUSINESS PLAN COMPETITION, I WAS BROUGHT IN AS MENTOR  – </a:t>
            </a:r>
          </a:p>
          <a:p>
            <a:r>
              <a:rPr lang="en-US" dirty="0"/>
              <a:t>THIS IS OUR CLASS PROJECT, LET ME INTRODUCE THE TEAM, HERE IS OUR AGENDA, AND FOLLOW THE SLIDE</a:t>
            </a:r>
          </a:p>
          <a:p>
            <a:r>
              <a:rPr lang="en-US" dirty="0"/>
              <a:t>NUMBERS – OH GOD THEY ARE ONLY ON SLIDE 6 OF A 20 SLIDE DECK!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3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THIS THE BEST WAY TO ENCOURAGE ACTIVE LISTENING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7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RICHARD DOWNS &amp; TEAM CRAFTED A PITCH ON THE LONG PLANE RIGHT TO TEXAS  – WE NEED TO SHOCK AN AMERICAN AUDIENCE AND GET A BIT MORE VISUAL – THERE IS A NATURAL APPEAL FOR AUDIENCE MEMBERS THAT ARE INTO SKIING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5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BROUGHT A HUGE PILE OF BROCHURES DROPPED THEM IN FRONT OF THE JUDGES/INVESTORS</a:t>
            </a:r>
          </a:p>
          <a:p>
            <a:r>
              <a:rPr lang="en-US" dirty="0"/>
              <a:t>HOW MANY OF YOU ARE SKIEERS? HOW MANY HAVE SKIIED IN EUROPE?</a:t>
            </a:r>
          </a:p>
          <a:p>
            <a:r>
              <a:rPr lang="en-US" dirty="0"/>
              <a:t>HOW MUCH TIME BROWSING BROCHURES? WHAT % OF CHALETS COVERED? ANY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2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7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D14FA-8F8E-3F48-9715-73436DAEE90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customXml" Target="../ink/ink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0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customXml" Target="../ink/ink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2CB582-114C-C743-A8D8-F9F84D5C1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74" y="0"/>
            <a:ext cx="4578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on a stage&#10;&#10;Description automatically generated">
            <a:extLst>
              <a:ext uri="{FF2B5EF4-FFF2-40B4-BE49-F238E27FC236}">
                <a16:creationId xmlns:a16="http://schemas.microsoft.com/office/drawing/2014/main" id="{A671F5E5-5BF2-8147-9877-F176E7BFC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9" r="3290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0920" y="1490591"/>
            <a:ext cx="83347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rgbClr val="FFC000"/>
                </a:solidFill>
                <a:latin typeface="Courier New"/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352317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0920" y="1490591"/>
            <a:ext cx="83347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rgbClr val="FFC000"/>
                </a:solidFill>
                <a:latin typeface="Courier New"/>
              </a:rPr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139747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ACF7E08-536E-CA45-BDE7-36AEE70AB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25" y="1376853"/>
            <a:ext cx="8150563" cy="40254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1CEB7A-A195-0947-A0A9-FA430849F0BF}"/>
                  </a:ext>
                </a:extLst>
              </p14:cNvPr>
              <p14:cNvContentPartPr/>
              <p14:nvPr/>
            </p14:nvContentPartPr>
            <p14:xfrm>
              <a:off x="6660741" y="999612"/>
              <a:ext cx="2152800" cy="153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1CEB7A-A195-0947-A0A9-FA430849F0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8753" y="855578"/>
                <a:ext cx="2296416" cy="18220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5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F5041C6-AC46-744A-B5FC-B600CD02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7470"/>
            <a:ext cx="9144000" cy="4303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7A3BEC-BCA7-C24C-BF1B-8A4B2F7D2E4A}"/>
                  </a:ext>
                </a:extLst>
              </p14:cNvPr>
              <p14:cNvContentPartPr/>
              <p14:nvPr/>
            </p14:nvContentPartPr>
            <p14:xfrm>
              <a:off x="4498270" y="2194092"/>
              <a:ext cx="2675520" cy="4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7A3BEC-BCA7-C24C-BF1B-8A4B2F7D2E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6270" y="2050092"/>
                <a:ext cx="281916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7353C9-3C5B-48D8-9FD2-7C3529C1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6235ECD1-C49B-42EF-B501-46FBD6863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0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55FAC33-FE21-034F-8491-5DD31799B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9976"/>
          <a:stretch/>
        </p:blipFill>
        <p:spPr>
          <a:xfrm>
            <a:off x="20" y="685798"/>
            <a:ext cx="9141694" cy="61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3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9CFD3A1-1C48-C740-8B0D-552323034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6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2BDE2C6-A29B-3C46-85E4-9655531A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waterfall over a snow covered mountain&#10;&#10;Description automatically generated">
            <a:extLst>
              <a:ext uri="{FF2B5EF4-FFF2-40B4-BE49-F238E27FC236}">
                <a16:creationId xmlns:a16="http://schemas.microsoft.com/office/drawing/2014/main" id="{40310CC6-DF91-CF48-BC2C-CE9C44D7C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07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7BEEAD2-9BF5-22BC-B6AF-81E2CCE10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1" r="2" b="2"/>
          <a:stretch/>
        </p:blipFill>
        <p:spPr>
          <a:xfrm>
            <a:off x="4815776" y="643467"/>
            <a:ext cx="3847338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186EDC1-036B-E541-8FFE-71EB0122C1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0" r="2" b="2"/>
          <a:stretch/>
        </p:blipFill>
        <p:spPr>
          <a:xfrm>
            <a:off x="480885" y="643467"/>
            <a:ext cx="38473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D39B9A-35E2-ED4F-A213-82E813C5D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7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7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581F851B-CE4C-9644-82DE-94C53B92E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594"/>
            <a:ext cx="9144000" cy="6096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6C285D-ACF1-E041-8CA3-F5044E1E467E}"/>
                  </a:ext>
                </a:extLst>
              </p14:cNvPr>
              <p14:cNvContentPartPr/>
              <p14:nvPr/>
            </p14:nvContentPartPr>
            <p14:xfrm>
              <a:off x="636910" y="2254572"/>
              <a:ext cx="6986880" cy="1569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6C285D-ACF1-E041-8CA3-F5044E1E46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910" y="2110572"/>
                <a:ext cx="7130520" cy="18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2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733E5E7-8AFA-3C44-AB3F-A9361F60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81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floor, indoor, room, chair&#10;&#10;Description automatically generated">
            <a:extLst>
              <a:ext uri="{FF2B5EF4-FFF2-40B4-BE49-F238E27FC236}">
                <a16:creationId xmlns:a16="http://schemas.microsoft.com/office/drawing/2014/main" id="{8AEBA2EE-C146-7B49-8B65-793D46814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43" r="2134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1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plane, outdoor, sky, airplane&#10;&#10;Description automatically generated">
            <a:extLst>
              <a:ext uri="{FF2B5EF4-FFF2-40B4-BE49-F238E27FC236}">
                <a16:creationId xmlns:a16="http://schemas.microsoft.com/office/drawing/2014/main" id="{D399C002-54E2-7B48-A157-D48614AB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3" r="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4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plate, meal, several&#10;&#10;Description automatically generated">
            <a:extLst>
              <a:ext uri="{FF2B5EF4-FFF2-40B4-BE49-F238E27FC236}">
                <a16:creationId xmlns:a16="http://schemas.microsoft.com/office/drawing/2014/main" id="{5A656C32-E981-7140-B54E-EF94DD742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tray with food and drinks on it&#10;&#10;Description automatically generated with low confidence">
            <a:extLst>
              <a:ext uri="{FF2B5EF4-FFF2-40B4-BE49-F238E27FC236}">
                <a16:creationId xmlns:a16="http://schemas.microsoft.com/office/drawing/2014/main" id="{BE0FE843-4D9B-654A-BEE1-BF494EE5A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6" r="-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food, plate, container, tray&#10;&#10;Description automatically generated">
            <a:extLst>
              <a:ext uri="{FF2B5EF4-FFF2-40B4-BE49-F238E27FC236}">
                <a16:creationId xmlns:a16="http://schemas.microsoft.com/office/drawing/2014/main" id="{15C05477-744E-3D47-BFD5-A897C1679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2" r="1503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indoor, tray, set, meal&#10;&#10;Description automatically generated">
            <a:extLst>
              <a:ext uri="{FF2B5EF4-FFF2-40B4-BE49-F238E27FC236}">
                <a16:creationId xmlns:a16="http://schemas.microsoft.com/office/drawing/2014/main" id="{47DE3868-F463-3A4E-96D8-629961867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3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holding a glass of wine&#10;&#10;Description automatically generated with low confidence">
            <a:extLst>
              <a:ext uri="{FF2B5EF4-FFF2-40B4-BE49-F238E27FC236}">
                <a16:creationId xmlns:a16="http://schemas.microsoft.com/office/drawing/2014/main" id="{1FB0A3CE-773B-294C-AEE0-FB9C795AF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8" r="6977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0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F63EB79-6AA9-BD49-B364-78E4508CC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502"/>
            <a:ext cx="9144000" cy="4303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8FB9D1-27ED-5243-ADDC-292FD7CF8CEB}"/>
                  </a:ext>
                </a:extLst>
              </p14:cNvPr>
              <p14:cNvContentPartPr/>
              <p14:nvPr/>
            </p14:nvContentPartPr>
            <p14:xfrm>
              <a:off x="4626347" y="3028996"/>
              <a:ext cx="846360" cy="4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8FB9D1-27ED-5243-ADDC-292FD7CF8C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4347" y="2884996"/>
                <a:ext cx="99000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30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865467A-4568-D64F-BC0E-E50618AAB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6367"/>
            <a:ext cx="9144000" cy="46252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0110" y="785704"/>
            <a:ext cx="6912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C000"/>
                </a:solidFill>
                <a:latin typeface="Courier New"/>
              </a:rPr>
              <a:t>tease</a:t>
            </a:r>
          </a:p>
          <a:p>
            <a:pPr algn="ctr"/>
            <a:r>
              <a:rPr lang="en-US" sz="12000" b="1" dirty="0">
                <a:solidFill>
                  <a:srgbClr val="FFC000"/>
                </a:solidFill>
                <a:latin typeface="Courier New"/>
              </a:rPr>
              <a:t>don’t</a:t>
            </a:r>
          </a:p>
          <a:p>
            <a:pPr algn="ctr"/>
            <a:r>
              <a:rPr lang="en-US" sz="12000" b="1" dirty="0">
                <a:solidFill>
                  <a:srgbClr val="FFC000"/>
                </a:solidFill>
                <a:latin typeface="Courier New"/>
              </a:rPr>
              <a:t>tell</a:t>
            </a:r>
          </a:p>
        </p:txBody>
      </p:sp>
    </p:spTree>
    <p:extLst>
      <p:ext uri="{BB962C8B-B14F-4D97-AF65-F5344CB8AC3E}">
        <p14:creationId xmlns:p14="http://schemas.microsoft.com/office/powerpoint/2010/main" val="2755881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B18FC0-2EE2-794F-B25F-A45B2F61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506"/>
            <a:ext cx="9144000" cy="48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7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A8A11B4-9056-6849-931F-E3BBA094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54"/>
            <a:ext cx="9144000" cy="57787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41F16B-B552-58BB-778D-554D5CD9F43E}"/>
                  </a:ext>
                </a:extLst>
              </p14:cNvPr>
              <p14:cNvContentPartPr/>
              <p14:nvPr/>
            </p14:nvContentPartPr>
            <p14:xfrm>
              <a:off x="4054374" y="406182"/>
              <a:ext cx="2755080" cy="139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41F16B-B552-58BB-778D-554D5CD9F4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0734" y="298542"/>
                <a:ext cx="2862720" cy="16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D3715F96-166D-6B4E-B940-E1E06DCFF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1133"/>
            <a:ext cx="9144000" cy="48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11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967102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make it personal </a:t>
            </a:r>
          </a:p>
        </p:txBody>
      </p:sp>
    </p:spTree>
    <p:extLst>
      <p:ext uri="{BB962C8B-B14F-4D97-AF65-F5344CB8AC3E}">
        <p14:creationId xmlns:p14="http://schemas.microsoft.com/office/powerpoint/2010/main" val="3017029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32D21A0-D5C9-EF45-A7F5-D1D6BAE6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8" y="0"/>
            <a:ext cx="3516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66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3CA852F-C4D9-FE49-9F02-18328378D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869" y="0"/>
            <a:ext cx="2578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7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83AC1E-1251-4649-A009-5A1BF08A7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89" y="11875"/>
            <a:ext cx="3839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29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967102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solidFill>
                  <a:srgbClr val="FFC000"/>
                </a:solidFill>
                <a:latin typeface="Courier New"/>
              </a:rPr>
              <a:t>pecha</a:t>
            </a:r>
            <a:endParaRPr lang="en-US" sz="10000" b="1" dirty="0">
              <a:solidFill>
                <a:srgbClr val="FFC000"/>
              </a:solidFill>
              <a:latin typeface="Courier New"/>
            </a:endParaRPr>
          </a:p>
          <a:p>
            <a:pPr algn="ctr"/>
            <a:r>
              <a:rPr lang="en-US" sz="10000" b="1" dirty="0" err="1">
                <a:solidFill>
                  <a:srgbClr val="FFC000"/>
                </a:solidFill>
                <a:latin typeface="Courier New"/>
              </a:rPr>
              <a:t>kucha</a:t>
            </a: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547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967102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20  frames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20 seconds </a:t>
            </a:r>
          </a:p>
        </p:txBody>
      </p:sp>
    </p:spTree>
    <p:extLst>
      <p:ext uri="{BB962C8B-B14F-4D97-AF65-F5344CB8AC3E}">
        <p14:creationId xmlns:p14="http://schemas.microsoft.com/office/powerpoint/2010/main" val="80636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4655107-8360-A848-8BA1-DC25A977A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62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967102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1  minute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3  frames </a:t>
            </a:r>
          </a:p>
        </p:txBody>
      </p:sp>
    </p:spTree>
    <p:extLst>
      <p:ext uri="{BB962C8B-B14F-4D97-AF65-F5344CB8AC3E}">
        <p14:creationId xmlns:p14="http://schemas.microsoft.com/office/powerpoint/2010/main" val="1552363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346997"/>
            <a:ext cx="9364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what the visual is saying </a:t>
            </a:r>
          </a:p>
        </p:txBody>
      </p:sp>
    </p:spTree>
    <p:extLst>
      <p:ext uri="{BB962C8B-B14F-4D97-AF65-F5344CB8AC3E}">
        <p14:creationId xmlns:p14="http://schemas.microsoft.com/office/powerpoint/2010/main" val="1416159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346997"/>
            <a:ext cx="9364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what you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are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telling </a:t>
            </a:r>
          </a:p>
        </p:txBody>
      </p:sp>
    </p:spTree>
    <p:extLst>
      <p:ext uri="{BB962C8B-B14F-4D97-AF65-F5344CB8AC3E}">
        <p14:creationId xmlns:p14="http://schemas.microsoft.com/office/powerpoint/2010/main" val="2657235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F2DF32D-DD0B-BAF4-F31C-F7DC85B1C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31" y="863867"/>
            <a:ext cx="5955631" cy="51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4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F492AA-B0C1-F851-F088-61EAC292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984534"/>
            <a:ext cx="3971037" cy="28889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F2DF32D-DD0B-BAF4-F31C-F7DC85B1C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362" y="1708217"/>
            <a:ext cx="3971037" cy="34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837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000156"/>
            <a:ext cx="9364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domain as you 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“see it”</a:t>
            </a:r>
          </a:p>
        </p:txBody>
      </p:sp>
    </p:spTree>
    <p:extLst>
      <p:ext uri="{BB962C8B-B14F-4D97-AF65-F5344CB8AC3E}">
        <p14:creationId xmlns:p14="http://schemas.microsoft.com/office/powerpoint/2010/main" val="1057130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000156"/>
            <a:ext cx="9364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driving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forces at play</a:t>
            </a:r>
          </a:p>
        </p:txBody>
      </p:sp>
    </p:spTree>
    <p:extLst>
      <p:ext uri="{BB962C8B-B14F-4D97-AF65-F5344CB8AC3E}">
        <p14:creationId xmlns:p14="http://schemas.microsoft.com/office/powerpoint/2010/main" val="3173560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000156"/>
            <a:ext cx="9364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the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forces of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473120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60557" y="554986"/>
            <a:ext cx="93647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the domain as you 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“envision it”</a:t>
            </a:r>
          </a:p>
        </p:txBody>
      </p:sp>
    </p:spTree>
    <p:extLst>
      <p:ext uri="{BB962C8B-B14F-4D97-AF65-F5344CB8AC3E}">
        <p14:creationId xmlns:p14="http://schemas.microsoft.com/office/powerpoint/2010/main" val="3675484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F5041C6-AC46-744A-B5FC-B600CD02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7470"/>
            <a:ext cx="9144000" cy="4303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7A3BEC-BCA7-C24C-BF1B-8A4B2F7D2E4A}"/>
                  </a:ext>
                </a:extLst>
              </p14:cNvPr>
              <p14:cNvContentPartPr/>
              <p14:nvPr/>
            </p14:nvContentPartPr>
            <p14:xfrm>
              <a:off x="4498270" y="2194092"/>
              <a:ext cx="2675520" cy="4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7A3BEC-BCA7-C24C-BF1B-8A4B2F7D2E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6270" y="2050092"/>
                <a:ext cx="281916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18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4392DF-CE32-9242-89A7-59939F5BA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25" y="1324303"/>
            <a:ext cx="6047652" cy="43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70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565775"/>
            <a:ext cx="9364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skip the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team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395605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F1D783-7A82-147B-D960-C8E376941538}"/>
              </a:ext>
            </a:extLst>
          </p:cNvPr>
          <p:cNvSpPr txBox="1"/>
          <p:nvPr/>
        </p:nvSpPr>
        <p:spPr>
          <a:xfrm>
            <a:off x="3574473" y="878773"/>
            <a:ext cx="213391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0000" b="1" dirty="0">
                <a:solidFill>
                  <a:srgbClr val="FFC000"/>
                </a:solidFill>
                <a:cs typeface="Courier New" panose="02070309020205020404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06467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649996"/>
            <a:ext cx="9364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skip the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thank you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111960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building, yellow, subway&#10;&#10;Description automatically generated">
            <a:extLst>
              <a:ext uri="{FF2B5EF4-FFF2-40B4-BE49-F238E27FC236}">
                <a16:creationId xmlns:a16="http://schemas.microsoft.com/office/drawing/2014/main" id="{F42E2339-B387-C7C9-7D24-BE69F0CF9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5" r="966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47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person, person, electronics&#10;&#10;Description automatically generated">
            <a:extLst>
              <a:ext uri="{FF2B5EF4-FFF2-40B4-BE49-F238E27FC236}">
                <a16:creationId xmlns:a16="http://schemas.microsoft.com/office/drawing/2014/main" id="{022846D3-015D-3659-9AC0-5D6AD8E3C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36" r="749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074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D8A4F3-78C1-0B8D-C870-08EB9AF48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64960"/>
            <a:ext cx="8759761" cy="55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03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865BB391-02CE-F529-9B82-417B33114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95" y="0"/>
            <a:ext cx="6760409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697A1C-8E77-06F4-55B5-0A084A21C50B}"/>
                  </a:ext>
                </a:extLst>
              </p14:cNvPr>
              <p14:cNvContentPartPr/>
              <p14:nvPr/>
            </p14:nvContentPartPr>
            <p14:xfrm>
              <a:off x="1035054" y="4412622"/>
              <a:ext cx="7135560" cy="1396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697A1C-8E77-06F4-55B5-0A084A21C5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414" y="4232622"/>
                <a:ext cx="7315200" cy="175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2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D507A663-CB63-C19C-0A54-42C0E6231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298039"/>
            <a:ext cx="8178799" cy="42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43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712A410-EBE4-2A3B-3791-24D4A6E01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0" y="762000"/>
            <a:ext cx="9048466" cy="52782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B17F22-C7DD-7F00-24B7-F3FBF259673A}"/>
                  </a:ext>
                </a:extLst>
              </p14:cNvPr>
              <p14:cNvContentPartPr/>
              <p14:nvPr/>
            </p14:nvContentPartPr>
            <p14:xfrm>
              <a:off x="3233574" y="1288902"/>
              <a:ext cx="2544840" cy="2563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B17F22-C7DD-7F00-24B7-F3FBF25967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3934" y="1108902"/>
                <a:ext cx="2724480" cy="29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7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9CBCDA-08B8-4728-9B08-9BAD96E06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0984" y="2208884"/>
            <a:ext cx="7543800" cy="35747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C000"/>
                </a:solidFill>
                <a:latin typeface="Courier New" panose="02070309020205020404" pitchFamily="49" charset="0"/>
                <a:ea typeface="+mj-ea"/>
                <a:cs typeface="+mj-cs"/>
              </a:rPr>
              <a:t>Project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C000"/>
                </a:solidFill>
                <a:latin typeface="Courier New" panose="02070309020205020404" pitchFamily="49" charset="0"/>
                <a:ea typeface="+mj-ea"/>
                <a:cs typeface="+mj-cs"/>
              </a:rPr>
              <a:t>Participants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C000"/>
                </a:solidFill>
                <a:latin typeface="Courier New" panose="02070309020205020404" pitchFamily="49" charset="0"/>
                <a:ea typeface="+mj-ea"/>
                <a:cs typeface="+mj-cs"/>
              </a:rPr>
              <a:t>Plan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C000"/>
                </a:solidFill>
                <a:latin typeface="Courier New" panose="02070309020205020404" pitchFamily="49" charset="0"/>
                <a:ea typeface="+mj-ea"/>
                <a:cs typeface="+mj-cs"/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23949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1945" y="305068"/>
            <a:ext cx="93647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bullet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points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stimulate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30159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C9D64655-34EC-6C43-818C-9C65493E5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51" y="1092567"/>
            <a:ext cx="8797097" cy="46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store&#10;&#10;Description automatically generated">
            <a:extLst>
              <a:ext uri="{FF2B5EF4-FFF2-40B4-BE49-F238E27FC236}">
                <a16:creationId xmlns:a16="http://schemas.microsoft.com/office/drawing/2014/main" id="{5EB82990-32AA-A245-B563-38873770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561"/>
            <a:ext cx="9144000" cy="5144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43FEA-B3C3-BF4D-83D5-3624CB794164}"/>
              </a:ext>
            </a:extLst>
          </p:cNvPr>
          <p:cNvSpPr txBox="1"/>
          <p:nvPr/>
        </p:nvSpPr>
        <p:spPr>
          <a:xfrm>
            <a:off x="887632" y="882869"/>
            <a:ext cx="710963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0000" b="1" dirty="0">
                <a:solidFill>
                  <a:srgbClr val="FFC000"/>
                </a:solidFill>
                <a:latin typeface="Courier New" panose="02070309020205020404" pitchFamily="49" charset="0"/>
              </a:rPr>
              <a:t>&lt;2%</a:t>
            </a:r>
          </a:p>
        </p:txBody>
      </p:sp>
    </p:spTree>
    <p:extLst>
      <p:ext uri="{BB962C8B-B14F-4D97-AF65-F5344CB8AC3E}">
        <p14:creationId xmlns:p14="http://schemas.microsoft.com/office/powerpoint/2010/main" val="38546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926</Words>
  <Application>Microsoft Macintosh PowerPoint</Application>
  <PresentationFormat>On-screen Show (4:3)</PresentationFormat>
  <Paragraphs>166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Kelly</dc:creator>
  <cp:lastModifiedBy>Peter Kelly</cp:lastModifiedBy>
  <cp:revision>32</cp:revision>
  <dcterms:created xsi:type="dcterms:W3CDTF">2020-11-26T07:49:23Z</dcterms:created>
  <dcterms:modified xsi:type="dcterms:W3CDTF">2022-10-03T17:02:38Z</dcterms:modified>
</cp:coreProperties>
</file>