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52" r:id="rId3"/>
    <p:sldMasterId id="2147483864" r:id="rId4"/>
    <p:sldMasterId id="2147483875" r:id="rId5"/>
  </p:sldMasterIdLst>
  <p:notesMasterIdLst>
    <p:notesMasterId r:id="rId27"/>
  </p:notesMasterIdLst>
  <p:handoutMasterIdLst>
    <p:handoutMasterId r:id="rId28"/>
  </p:handoutMasterIdLst>
  <p:sldIdLst>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Lst>
  <p:sldSz cx="9144000" cy="6858000" type="screen4x3"/>
  <p:notesSz cx="6797675" cy="9926638"/>
  <p:defaultTextStyle>
    <a:defPPr>
      <a:defRPr lang="fi-FI"/>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2939"/>
    <a:srgbClr val="0065BD"/>
    <a:srgbClr val="898989"/>
    <a:srgbClr val="928B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E636EA-3884-4583-BCE5-163AC27504C3}"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fi-FI"/>
        </a:p>
      </dgm:t>
    </dgm:pt>
    <dgm:pt modelId="{CA02D917-8646-4BF2-A568-1C6E5DCD6436}">
      <dgm:prSet/>
      <dgm:spPr/>
      <dgm:t>
        <a:bodyPr/>
        <a:lstStyle/>
        <a:p>
          <a:pPr rtl="0"/>
          <a:r>
            <a:rPr lang="en-US" b="1" dirty="0" smtClean="0"/>
            <a:t>As concerns the terms of the contract: No mandatory legal provisions </a:t>
          </a:r>
          <a:endParaRPr lang="fi-FI" dirty="0"/>
        </a:p>
      </dgm:t>
    </dgm:pt>
    <dgm:pt modelId="{8DE91389-EC1D-4BAA-9348-BC1FBBB5A69F}" type="parTrans" cxnId="{EE109E2E-5479-4C96-8C61-134199C0FE29}">
      <dgm:prSet/>
      <dgm:spPr/>
      <dgm:t>
        <a:bodyPr/>
        <a:lstStyle/>
        <a:p>
          <a:endParaRPr lang="fi-FI"/>
        </a:p>
      </dgm:t>
    </dgm:pt>
    <dgm:pt modelId="{3EA579E5-FEA6-40E7-990E-17D1A0781CD3}" type="sibTrans" cxnId="{EE109E2E-5479-4C96-8C61-134199C0FE29}">
      <dgm:prSet/>
      <dgm:spPr/>
      <dgm:t>
        <a:bodyPr/>
        <a:lstStyle/>
        <a:p>
          <a:endParaRPr lang="fi-FI"/>
        </a:p>
      </dgm:t>
    </dgm:pt>
    <dgm:pt modelId="{D7E886AB-1DFE-403A-BBAA-0ACDEA5FFE54}">
      <dgm:prSet/>
      <dgm:spPr/>
      <dgm:t>
        <a:bodyPr/>
        <a:lstStyle/>
        <a:p>
          <a:pPr rtl="0"/>
          <a:r>
            <a:rPr lang="en-US" b="1" smtClean="0"/>
            <a:t>UNITED NATIONS CONVENTION ON CONTRACTS FOR THE INTERNATIONAL SALE OF GOODS (1980) [CISG]</a:t>
          </a:r>
          <a:endParaRPr lang="fi-FI"/>
        </a:p>
      </dgm:t>
    </dgm:pt>
    <dgm:pt modelId="{47535563-2ED5-4C2B-8310-91F2D89ABACF}" type="parTrans" cxnId="{0F268E24-B710-4FEB-BE18-A9DACA7C7439}">
      <dgm:prSet/>
      <dgm:spPr/>
      <dgm:t>
        <a:bodyPr/>
        <a:lstStyle/>
        <a:p>
          <a:endParaRPr lang="fi-FI"/>
        </a:p>
      </dgm:t>
    </dgm:pt>
    <dgm:pt modelId="{1D816E91-9ED6-4D66-8C53-FDEECA812BC9}" type="sibTrans" cxnId="{0F268E24-B710-4FEB-BE18-A9DACA7C7439}">
      <dgm:prSet/>
      <dgm:spPr/>
      <dgm:t>
        <a:bodyPr/>
        <a:lstStyle/>
        <a:p>
          <a:endParaRPr lang="fi-FI"/>
        </a:p>
      </dgm:t>
    </dgm:pt>
    <dgm:pt modelId="{582A1905-80AF-4903-891E-47D587274E57}">
      <dgm:prSet/>
      <dgm:spPr/>
      <dgm:t>
        <a:bodyPr/>
        <a:lstStyle/>
        <a:p>
          <a:pPr rtl="0"/>
          <a:r>
            <a:rPr lang="en-US" b="1" i="1" smtClean="0"/>
            <a:t>Applicable to international sales relationships </a:t>
          </a:r>
          <a:endParaRPr lang="fi-FI"/>
        </a:p>
      </dgm:t>
    </dgm:pt>
    <dgm:pt modelId="{5E62D345-0DC6-4B94-80D2-C3E0DF350466}" type="parTrans" cxnId="{699167A3-86BA-4307-8031-79A52CDC829C}">
      <dgm:prSet/>
      <dgm:spPr/>
      <dgm:t>
        <a:bodyPr/>
        <a:lstStyle/>
        <a:p>
          <a:endParaRPr lang="fi-FI"/>
        </a:p>
      </dgm:t>
    </dgm:pt>
    <dgm:pt modelId="{22024B08-8588-434A-BD1C-4C5BEE7439E5}" type="sibTrans" cxnId="{699167A3-86BA-4307-8031-79A52CDC829C}">
      <dgm:prSet/>
      <dgm:spPr/>
      <dgm:t>
        <a:bodyPr/>
        <a:lstStyle/>
        <a:p>
          <a:endParaRPr lang="fi-FI"/>
        </a:p>
      </dgm:t>
    </dgm:pt>
    <dgm:pt modelId="{DCB1C0F0-3831-4B80-84E9-E83A684DC7F5}">
      <dgm:prSet/>
      <dgm:spPr/>
      <dgm:t>
        <a:bodyPr/>
        <a:lstStyle/>
        <a:p>
          <a:pPr rtl="0"/>
          <a:r>
            <a:rPr lang="en-US" b="1" i="1" smtClean="0"/>
            <a:t>In force as a part of national legislation in the Convention countries </a:t>
          </a:r>
          <a:endParaRPr lang="fi-FI"/>
        </a:p>
      </dgm:t>
    </dgm:pt>
    <dgm:pt modelId="{02FCAB69-1E9D-42DB-A21B-16BEAFC5DB95}" type="parTrans" cxnId="{CF5C7D8C-FEDC-41AC-BA1D-9CDF06E285D6}">
      <dgm:prSet/>
      <dgm:spPr/>
      <dgm:t>
        <a:bodyPr/>
        <a:lstStyle/>
        <a:p>
          <a:endParaRPr lang="fi-FI"/>
        </a:p>
      </dgm:t>
    </dgm:pt>
    <dgm:pt modelId="{D80CFF12-9203-4F8C-B135-7B54B9E42197}" type="sibTrans" cxnId="{CF5C7D8C-FEDC-41AC-BA1D-9CDF06E285D6}">
      <dgm:prSet/>
      <dgm:spPr/>
      <dgm:t>
        <a:bodyPr/>
        <a:lstStyle/>
        <a:p>
          <a:endParaRPr lang="fi-FI"/>
        </a:p>
      </dgm:t>
    </dgm:pt>
    <dgm:pt modelId="{6CAEA0FC-992D-4DD8-B5A5-D34AC3B5F70A}">
      <dgm:prSet/>
      <dgm:spPr/>
      <dgm:t>
        <a:bodyPr/>
        <a:lstStyle/>
        <a:p>
          <a:pPr rtl="0"/>
          <a:r>
            <a:rPr lang="en-US" b="1" smtClean="0"/>
            <a:t>National Sale of Goods Acts (e.g. the Finnish SGA)</a:t>
          </a:r>
          <a:endParaRPr lang="fi-FI"/>
        </a:p>
      </dgm:t>
    </dgm:pt>
    <dgm:pt modelId="{65FEA40C-CCB8-4703-A344-8DDA131C72DA}" type="parTrans" cxnId="{E2E6F43D-D17D-4FFF-B6A8-E6AFC4368573}">
      <dgm:prSet/>
      <dgm:spPr/>
      <dgm:t>
        <a:bodyPr/>
        <a:lstStyle/>
        <a:p>
          <a:endParaRPr lang="fi-FI"/>
        </a:p>
      </dgm:t>
    </dgm:pt>
    <dgm:pt modelId="{82460CF6-70F3-470A-89F4-88DDDB8F53EB}" type="sibTrans" cxnId="{E2E6F43D-D17D-4FFF-B6A8-E6AFC4368573}">
      <dgm:prSet/>
      <dgm:spPr/>
      <dgm:t>
        <a:bodyPr/>
        <a:lstStyle/>
        <a:p>
          <a:endParaRPr lang="fi-FI"/>
        </a:p>
      </dgm:t>
    </dgm:pt>
    <dgm:pt modelId="{4348B607-2613-48DF-9FC9-7A521C103244}">
      <dgm:prSet/>
      <dgm:spPr/>
      <dgm:t>
        <a:bodyPr/>
        <a:lstStyle/>
        <a:p>
          <a:pPr rtl="0"/>
          <a:r>
            <a:rPr lang="en-US" b="1" i="1" smtClean="0"/>
            <a:t>Applicable to domestic relationships </a:t>
          </a:r>
          <a:endParaRPr lang="fi-FI"/>
        </a:p>
      </dgm:t>
    </dgm:pt>
    <dgm:pt modelId="{C57E7F2B-FAA1-48C3-85AD-A09509210076}" type="parTrans" cxnId="{7B58CD36-DFF0-4EED-B363-AE813A5253DA}">
      <dgm:prSet/>
      <dgm:spPr/>
      <dgm:t>
        <a:bodyPr/>
        <a:lstStyle/>
        <a:p>
          <a:endParaRPr lang="fi-FI"/>
        </a:p>
      </dgm:t>
    </dgm:pt>
    <dgm:pt modelId="{3544C405-F40A-4944-8EEA-9F5E5F50F47E}" type="sibTrans" cxnId="{7B58CD36-DFF0-4EED-B363-AE813A5253DA}">
      <dgm:prSet/>
      <dgm:spPr/>
      <dgm:t>
        <a:bodyPr/>
        <a:lstStyle/>
        <a:p>
          <a:endParaRPr lang="fi-FI"/>
        </a:p>
      </dgm:t>
    </dgm:pt>
    <dgm:pt modelId="{5E3D6A1C-5A38-4985-AD11-F364B2D6DB80}" type="pres">
      <dgm:prSet presAssocID="{F6E636EA-3884-4583-BCE5-163AC27504C3}" presName="linear" presStyleCnt="0">
        <dgm:presLayoutVars>
          <dgm:animLvl val="lvl"/>
          <dgm:resizeHandles val="exact"/>
        </dgm:presLayoutVars>
      </dgm:prSet>
      <dgm:spPr/>
      <dgm:t>
        <a:bodyPr/>
        <a:lstStyle/>
        <a:p>
          <a:endParaRPr lang="fi-FI"/>
        </a:p>
      </dgm:t>
    </dgm:pt>
    <dgm:pt modelId="{40A82D50-5E92-4AE6-815A-BC97A5F2B701}" type="pres">
      <dgm:prSet presAssocID="{CA02D917-8646-4BF2-A568-1C6E5DCD6436}" presName="parentText" presStyleLbl="node1" presStyleIdx="0" presStyleCnt="3">
        <dgm:presLayoutVars>
          <dgm:chMax val="0"/>
          <dgm:bulletEnabled val="1"/>
        </dgm:presLayoutVars>
      </dgm:prSet>
      <dgm:spPr/>
      <dgm:t>
        <a:bodyPr/>
        <a:lstStyle/>
        <a:p>
          <a:endParaRPr lang="fi-FI"/>
        </a:p>
      </dgm:t>
    </dgm:pt>
    <dgm:pt modelId="{DEC9637A-0354-403B-AC62-9C6B62FF6D70}" type="pres">
      <dgm:prSet presAssocID="{3EA579E5-FEA6-40E7-990E-17D1A0781CD3}" presName="spacer" presStyleCnt="0"/>
      <dgm:spPr/>
      <dgm:t>
        <a:bodyPr/>
        <a:lstStyle/>
        <a:p>
          <a:endParaRPr lang="en-US"/>
        </a:p>
      </dgm:t>
    </dgm:pt>
    <dgm:pt modelId="{E27F3917-C25A-4B99-9CDC-496B7D8FF6B1}" type="pres">
      <dgm:prSet presAssocID="{D7E886AB-1DFE-403A-BBAA-0ACDEA5FFE54}" presName="parentText" presStyleLbl="node1" presStyleIdx="1" presStyleCnt="3">
        <dgm:presLayoutVars>
          <dgm:chMax val="0"/>
          <dgm:bulletEnabled val="1"/>
        </dgm:presLayoutVars>
      </dgm:prSet>
      <dgm:spPr/>
      <dgm:t>
        <a:bodyPr/>
        <a:lstStyle/>
        <a:p>
          <a:endParaRPr lang="fi-FI"/>
        </a:p>
      </dgm:t>
    </dgm:pt>
    <dgm:pt modelId="{43F39F65-CE58-47FF-9700-64EBF4AE5C06}" type="pres">
      <dgm:prSet presAssocID="{D7E886AB-1DFE-403A-BBAA-0ACDEA5FFE54}" presName="childText" presStyleLbl="revTx" presStyleIdx="0" presStyleCnt="2">
        <dgm:presLayoutVars>
          <dgm:bulletEnabled val="1"/>
        </dgm:presLayoutVars>
      </dgm:prSet>
      <dgm:spPr/>
      <dgm:t>
        <a:bodyPr/>
        <a:lstStyle/>
        <a:p>
          <a:endParaRPr lang="fi-FI"/>
        </a:p>
      </dgm:t>
    </dgm:pt>
    <dgm:pt modelId="{AB2FBB07-BD56-460C-8258-E6C6C4C9E270}" type="pres">
      <dgm:prSet presAssocID="{6CAEA0FC-992D-4DD8-B5A5-D34AC3B5F70A}" presName="parentText" presStyleLbl="node1" presStyleIdx="2" presStyleCnt="3">
        <dgm:presLayoutVars>
          <dgm:chMax val="0"/>
          <dgm:bulletEnabled val="1"/>
        </dgm:presLayoutVars>
      </dgm:prSet>
      <dgm:spPr/>
      <dgm:t>
        <a:bodyPr/>
        <a:lstStyle/>
        <a:p>
          <a:endParaRPr lang="fi-FI"/>
        </a:p>
      </dgm:t>
    </dgm:pt>
    <dgm:pt modelId="{9562CF32-CCE9-4604-B0B8-B1694D6E1FAD}" type="pres">
      <dgm:prSet presAssocID="{6CAEA0FC-992D-4DD8-B5A5-D34AC3B5F70A}" presName="childText" presStyleLbl="revTx" presStyleIdx="1" presStyleCnt="2">
        <dgm:presLayoutVars>
          <dgm:bulletEnabled val="1"/>
        </dgm:presLayoutVars>
      </dgm:prSet>
      <dgm:spPr/>
      <dgm:t>
        <a:bodyPr/>
        <a:lstStyle/>
        <a:p>
          <a:endParaRPr lang="fi-FI"/>
        </a:p>
      </dgm:t>
    </dgm:pt>
  </dgm:ptLst>
  <dgm:cxnLst>
    <dgm:cxn modelId="{7B58CD36-DFF0-4EED-B363-AE813A5253DA}" srcId="{6CAEA0FC-992D-4DD8-B5A5-D34AC3B5F70A}" destId="{4348B607-2613-48DF-9FC9-7A521C103244}" srcOrd="0" destOrd="0" parTransId="{C57E7F2B-FAA1-48C3-85AD-A09509210076}" sibTransId="{3544C405-F40A-4944-8EEA-9F5E5F50F47E}"/>
    <dgm:cxn modelId="{15455596-6B00-4ECF-9645-FFBC7FD032B4}" type="presOf" srcId="{582A1905-80AF-4903-891E-47D587274E57}" destId="{43F39F65-CE58-47FF-9700-64EBF4AE5C06}" srcOrd="0" destOrd="0" presId="urn:microsoft.com/office/officeart/2005/8/layout/vList2"/>
    <dgm:cxn modelId="{FA4E0140-72F3-400B-B3B5-B9512293A7AE}" type="presOf" srcId="{DCB1C0F0-3831-4B80-84E9-E83A684DC7F5}" destId="{43F39F65-CE58-47FF-9700-64EBF4AE5C06}" srcOrd="0" destOrd="1" presId="urn:microsoft.com/office/officeart/2005/8/layout/vList2"/>
    <dgm:cxn modelId="{192B2923-6D62-4DD9-AE68-7B2A1F7B7EC5}" type="presOf" srcId="{F6E636EA-3884-4583-BCE5-163AC27504C3}" destId="{5E3D6A1C-5A38-4985-AD11-F364B2D6DB80}" srcOrd="0" destOrd="0" presId="urn:microsoft.com/office/officeart/2005/8/layout/vList2"/>
    <dgm:cxn modelId="{6533C5EC-D512-46D2-8801-90AA713E226A}" type="presOf" srcId="{D7E886AB-1DFE-403A-BBAA-0ACDEA5FFE54}" destId="{E27F3917-C25A-4B99-9CDC-496B7D8FF6B1}" srcOrd="0" destOrd="0" presId="urn:microsoft.com/office/officeart/2005/8/layout/vList2"/>
    <dgm:cxn modelId="{E2E6F43D-D17D-4FFF-B6A8-E6AFC4368573}" srcId="{F6E636EA-3884-4583-BCE5-163AC27504C3}" destId="{6CAEA0FC-992D-4DD8-B5A5-D34AC3B5F70A}" srcOrd="2" destOrd="0" parTransId="{65FEA40C-CCB8-4703-A344-8DDA131C72DA}" sibTransId="{82460CF6-70F3-470A-89F4-88DDDB8F53EB}"/>
    <dgm:cxn modelId="{DDBF3D9C-0048-4F76-9696-1EE1A19EA8BE}" type="presOf" srcId="{CA02D917-8646-4BF2-A568-1C6E5DCD6436}" destId="{40A82D50-5E92-4AE6-815A-BC97A5F2B701}" srcOrd="0" destOrd="0" presId="urn:microsoft.com/office/officeart/2005/8/layout/vList2"/>
    <dgm:cxn modelId="{CF5C7D8C-FEDC-41AC-BA1D-9CDF06E285D6}" srcId="{D7E886AB-1DFE-403A-BBAA-0ACDEA5FFE54}" destId="{DCB1C0F0-3831-4B80-84E9-E83A684DC7F5}" srcOrd="1" destOrd="0" parTransId="{02FCAB69-1E9D-42DB-A21B-16BEAFC5DB95}" sibTransId="{D80CFF12-9203-4F8C-B135-7B54B9E42197}"/>
    <dgm:cxn modelId="{4C7FD9D3-5F39-4F36-8328-9F50C2D2E519}" type="presOf" srcId="{6CAEA0FC-992D-4DD8-B5A5-D34AC3B5F70A}" destId="{AB2FBB07-BD56-460C-8258-E6C6C4C9E270}" srcOrd="0" destOrd="0" presId="urn:microsoft.com/office/officeart/2005/8/layout/vList2"/>
    <dgm:cxn modelId="{6470D14D-A354-457B-A1AC-5796ACB8F0B2}" type="presOf" srcId="{4348B607-2613-48DF-9FC9-7A521C103244}" destId="{9562CF32-CCE9-4604-B0B8-B1694D6E1FAD}" srcOrd="0" destOrd="0" presId="urn:microsoft.com/office/officeart/2005/8/layout/vList2"/>
    <dgm:cxn modelId="{EE109E2E-5479-4C96-8C61-134199C0FE29}" srcId="{F6E636EA-3884-4583-BCE5-163AC27504C3}" destId="{CA02D917-8646-4BF2-A568-1C6E5DCD6436}" srcOrd="0" destOrd="0" parTransId="{8DE91389-EC1D-4BAA-9348-BC1FBBB5A69F}" sibTransId="{3EA579E5-FEA6-40E7-990E-17D1A0781CD3}"/>
    <dgm:cxn modelId="{699167A3-86BA-4307-8031-79A52CDC829C}" srcId="{D7E886AB-1DFE-403A-BBAA-0ACDEA5FFE54}" destId="{582A1905-80AF-4903-891E-47D587274E57}" srcOrd="0" destOrd="0" parTransId="{5E62D345-0DC6-4B94-80D2-C3E0DF350466}" sibTransId="{22024B08-8588-434A-BD1C-4C5BEE7439E5}"/>
    <dgm:cxn modelId="{0F268E24-B710-4FEB-BE18-A9DACA7C7439}" srcId="{F6E636EA-3884-4583-BCE5-163AC27504C3}" destId="{D7E886AB-1DFE-403A-BBAA-0ACDEA5FFE54}" srcOrd="1" destOrd="0" parTransId="{47535563-2ED5-4C2B-8310-91F2D89ABACF}" sibTransId="{1D816E91-9ED6-4D66-8C53-FDEECA812BC9}"/>
    <dgm:cxn modelId="{BBC73721-E767-46D9-AD55-5A6505708EF3}" type="presParOf" srcId="{5E3D6A1C-5A38-4985-AD11-F364B2D6DB80}" destId="{40A82D50-5E92-4AE6-815A-BC97A5F2B701}" srcOrd="0" destOrd="0" presId="urn:microsoft.com/office/officeart/2005/8/layout/vList2"/>
    <dgm:cxn modelId="{51521CF7-52BD-4D0D-92C2-985AA2BEC5D9}" type="presParOf" srcId="{5E3D6A1C-5A38-4985-AD11-F364B2D6DB80}" destId="{DEC9637A-0354-403B-AC62-9C6B62FF6D70}" srcOrd="1" destOrd="0" presId="urn:microsoft.com/office/officeart/2005/8/layout/vList2"/>
    <dgm:cxn modelId="{057DB2AF-B577-4A6D-A643-865974848321}" type="presParOf" srcId="{5E3D6A1C-5A38-4985-AD11-F364B2D6DB80}" destId="{E27F3917-C25A-4B99-9CDC-496B7D8FF6B1}" srcOrd="2" destOrd="0" presId="urn:microsoft.com/office/officeart/2005/8/layout/vList2"/>
    <dgm:cxn modelId="{AE06E7E0-71E2-402D-8AC9-288E0D8401E3}" type="presParOf" srcId="{5E3D6A1C-5A38-4985-AD11-F364B2D6DB80}" destId="{43F39F65-CE58-47FF-9700-64EBF4AE5C06}" srcOrd="3" destOrd="0" presId="urn:microsoft.com/office/officeart/2005/8/layout/vList2"/>
    <dgm:cxn modelId="{BC28C976-5582-4316-A186-B25738B3E81F}" type="presParOf" srcId="{5E3D6A1C-5A38-4985-AD11-F364B2D6DB80}" destId="{AB2FBB07-BD56-460C-8258-E6C6C4C9E270}" srcOrd="4" destOrd="0" presId="urn:microsoft.com/office/officeart/2005/8/layout/vList2"/>
    <dgm:cxn modelId="{F796E17F-ADCA-4584-AF26-E2685BAE3619}" type="presParOf" srcId="{5E3D6A1C-5A38-4985-AD11-F364B2D6DB80}" destId="{9562CF32-CCE9-4604-B0B8-B1694D6E1F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35950A9-BFB5-49CE-9A44-7AFCC0958890}"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en-US"/>
        </a:p>
      </dgm:t>
    </dgm:pt>
    <dgm:pt modelId="{B9A47BBB-82E2-4C00-B967-F2DA197457F8}">
      <dgm:prSet/>
      <dgm:spPr/>
      <dgm:t>
        <a:bodyPr/>
        <a:lstStyle/>
        <a:p>
          <a:pPr rtl="0"/>
          <a:r>
            <a:rPr lang="en-US" b="1" smtClean="0"/>
            <a:t>If the goods do not conform with the contract, the buyer may require delivery of substitute goods only if the lack of conformity constitutes a fundamental breach of contract and a request for substitute goods is made within a reasonable time. </a:t>
          </a:r>
          <a:endParaRPr lang="fi-FI"/>
        </a:p>
      </dgm:t>
    </dgm:pt>
    <dgm:pt modelId="{AF7ADD0C-A650-421F-9CDE-4611ED639719}" type="parTrans" cxnId="{04351EB2-6B70-439A-B281-3094289D26CE}">
      <dgm:prSet/>
      <dgm:spPr/>
      <dgm:t>
        <a:bodyPr/>
        <a:lstStyle/>
        <a:p>
          <a:endParaRPr lang="en-US"/>
        </a:p>
      </dgm:t>
    </dgm:pt>
    <dgm:pt modelId="{AA584096-B50F-40E7-A713-3DC6D2E17991}" type="sibTrans" cxnId="{04351EB2-6B70-439A-B281-3094289D26CE}">
      <dgm:prSet/>
      <dgm:spPr/>
      <dgm:t>
        <a:bodyPr/>
        <a:lstStyle/>
        <a:p>
          <a:endParaRPr lang="en-US"/>
        </a:p>
      </dgm:t>
    </dgm:pt>
    <dgm:pt modelId="{B5F9AD17-2655-4965-903B-2E4963A26063}">
      <dgm:prSet/>
      <dgm:spPr/>
      <dgm:t>
        <a:bodyPr/>
        <a:lstStyle/>
        <a:p>
          <a:pPr rtl="0"/>
          <a:r>
            <a:rPr lang="en-US" b="1" smtClean="0"/>
            <a:t>If the goods do not conform with the contract, the buyer may require the seller to remedy the lack of conformity by repair, </a:t>
          </a:r>
          <a:endParaRPr lang="fi-FI"/>
        </a:p>
      </dgm:t>
    </dgm:pt>
    <dgm:pt modelId="{F5E9BE74-B7EE-49DD-846D-43E5A49F2A4F}" type="parTrans" cxnId="{54533A5F-78E1-4EED-BB52-5119F88CF28B}">
      <dgm:prSet/>
      <dgm:spPr/>
      <dgm:t>
        <a:bodyPr/>
        <a:lstStyle/>
        <a:p>
          <a:endParaRPr lang="en-US"/>
        </a:p>
      </dgm:t>
    </dgm:pt>
    <dgm:pt modelId="{31F501D9-661F-4F8A-BB91-1A05B2ECCC01}" type="sibTrans" cxnId="{54533A5F-78E1-4EED-BB52-5119F88CF28B}">
      <dgm:prSet/>
      <dgm:spPr/>
      <dgm:t>
        <a:bodyPr/>
        <a:lstStyle/>
        <a:p>
          <a:endParaRPr lang="en-US"/>
        </a:p>
      </dgm:t>
    </dgm:pt>
    <dgm:pt modelId="{8BA4F8B1-4B0D-407B-A1BD-BD13716ED8EE}">
      <dgm:prSet/>
      <dgm:spPr/>
      <dgm:t>
        <a:bodyPr/>
        <a:lstStyle/>
        <a:p>
          <a:pPr rtl="0"/>
          <a:r>
            <a:rPr lang="en-US" b="1" smtClean="0"/>
            <a:t>unless this is unreasonable having regard to all the circumstances. A request for repair must be made within a reasonable time.</a:t>
          </a:r>
          <a:endParaRPr lang="fi-FI"/>
        </a:p>
      </dgm:t>
    </dgm:pt>
    <dgm:pt modelId="{4229A96A-DA69-4096-84FD-22FACCB73CE2}" type="parTrans" cxnId="{308DDB51-7741-4C99-9C86-5279911D1D6D}">
      <dgm:prSet/>
      <dgm:spPr/>
      <dgm:t>
        <a:bodyPr/>
        <a:lstStyle/>
        <a:p>
          <a:endParaRPr lang="en-US"/>
        </a:p>
      </dgm:t>
    </dgm:pt>
    <dgm:pt modelId="{017C8BF4-986F-4752-A8AF-8CD83EE5ACAF}" type="sibTrans" cxnId="{308DDB51-7741-4C99-9C86-5279911D1D6D}">
      <dgm:prSet/>
      <dgm:spPr/>
      <dgm:t>
        <a:bodyPr/>
        <a:lstStyle/>
        <a:p>
          <a:endParaRPr lang="en-US"/>
        </a:p>
      </dgm:t>
    </dgm:pt>
    <dgm:pt modelId="{28A4FAA2-3D02-4AA1-9E6C-212C34DF7302}" type="pres">
      <dgm:prSet presAssocID="{335950A9-BFB5-49CE-9A44-7AFCC0958890}" presName="linear" presStyleCnt="0">
        <dgm:presLayoutVars>
          <dgm:animLvl val="lvl"/>
          <dgm:resizeHandles val="exact"/>
        </dgm:presLayoutVars>
      </dgm:prSet>
      <dgm:spPr/>
      <dgm:t>
        <a:bodyPr/>
        <a:lstStyle/>
        <a:p>
          <a:endParaRPr lang="fi-FI"/>
        </a:p>
      </dgm:t>
    </dgm:pt>
    <dgm:pt modelId="{E904B454-0D63-4B1D-BA99-847A7C686D06}" type="pres">
      <dgm:prSet presAssocID="{B9A47BBB-82E2-4C00-B967-F2DA197457F8}" presName="parentText" presStyleLbl="node1" presStyleIdx="0" presStyleCnt="3">
        <dgm:presLayoutVars>
          <dgm:chMax val="0"/>
          <dgm:bulletEnabled val="1"/>
        </dgm:presLayoutVars>
      </dgm:prSet>
      <dgm:spPr/>
      <dgm:t>
        <a:bodyPr/>
        <a:lstStyle/>
        <a:p>
          <a:endParaRPr lang="fi-FI"/>
        </a:p>
      </dgm:t>
    </dgm:pt>
    <dgm:pt modelId="{D679E859-6226-47C4-9B41-3BF48A182E82}" type="pres">
      <dgm:prSet presAssocID="{AA584096-B50F-40E7-A713-3DC6D2E17991}" presName="spacer" presStyleCnt="0"/>
      <dgm:spPr/>
    </dgm:pt>
    <dgm:pt modelId="{43361B22-C8F1-45D7-A1D3-D43CA95222F9}" type="pres">
      <dgm:prSet presAssocID="{B5F9AD17-2655-4965-903B-2E4963A26063}" presName="parentText" presStyleLbl="node1" presStyleIdx="1" presStyleCnt="3">
        <dgm:presLayoutVars>
          <dgm:chMax val="0"/>
          <dgm:bulletEnabled val="1"/>
        </dgm:presLayoutVars>
      </dgm:prSet>
      <dgm:spPr/>
      <dgm:t>
        <a:bodyPr/>
        <a:lstStyle/>
        <a:p>
          <a:endParaRPr lang="fi-FI"/>
        </a:p>
      </dgm:t>
    </dgm:pt>
    <dgm:pt modelId="{A471B04A-B565-4B0F-BF7F-A67336B41E7E}" type="pres">
      <dgm:prSet presAssocID="{31F501D9-661F-4F8A-BB91-1A05B2ECCC01}" presName="spacer" presStyleCnt="0"/>
      <dgm:spPr/>
    </dgm:pt>
    <dgm:pt modelId="{FC941034-D4DD-41AC-8686-B12030CED500}" type="pres">
      <dgm:prSet presAssocID="{8BA4F8B1-4B0D-407B-A1BD-BD13716ED8EE}" presName="parentText" presStyleLbl="node1" presStyleIdx="2" presStyleCnt="3">
        <dgm:presLayoutVars>
          <dgm:chMax val="0"/>
          <dgm:bulletEnabled val="1"/>
        </dgm:presLayoutVars>
      </dgm:prSet>
      <dgm:spPr/>
      <dgm:t>
        <a:bodyPr/>
        <a:lstStyle/>
        <a:p>
          <a:endParaRPr lang="fi-FI"/>
        </a:p>
      </dgm:t>
    </dgm:pt>
  </dgm:ptLst>
  <dgm:cxnLst>
    <dgm:cxn modelId="{03B71DEE-F0CF-490C-999A-844361749551}" type="presOf" srcId="{B9A47BBB-82E2-4C00-B967-F2DA197457F8}" destId="{E904B454-0D63-4B1D-BA99-847A7C686D06}" srcOrd="0" destOrd="0" presId="urn:microsoft.com/office/officeart/2005/8/layout/vList2"/>
    <dgm:cxn modelId="{304D88EC-B42C-4CFA-845C-A8334C204FA6}" type="presOf" srcId="{335950A9-BFB5-49CE-9A44-7AFCC0958890}" destId="{28A4FAA2-3D02-4AA1-9E6C-212C34DF7302}" srcOrd="0" destOrd="0" presId="urn:microsoft.com/office/officeart/2005/8/layout/vList2"/>
    <dgm:cxn modelId="{64C6FE9F-2CC9-456D-8659-9563463012B2}" type="presOf" srcId="{8BA4F8B1-4B0D-407B-A1BD-BD13716ED8EE}" destId="{FC941034-D4DD-41AC-8686-B12030CED500}" srcOrd="0" destOrd="0" presId="urn:microsoft.com/office/officeart/2005/8/layout/vList2"/>
    <dgm:cxn modelId="{7553D9F9-35D0-4F0F-93BB-958DB406FE09}" type="presOf" srcId="{B5F9AD17-2655-4965-903B-2E4963A26063}" destId="{43361B22-C8F1-45D7-A1D3-D43CA95222F9}" srcOrd="0" destOrd="0" presId="urn:microsoft.com/office/officeart/2005/8/layout/vList2"/>
    <dgm:cxn modelId="{04351EB2-6B70-439A-B281-3094289D26CE}" srcId="{335950A9-BFB5-49CE-9A44-7AFCC0958890}" destId="{B9A47BBB-82E2-4C00-B967-F2DA197457F8}" srcOrd="0" destOrd="0" parTransId="{AF7ADD0C-A650-421F-9CDE-4611ED639719}" sibTransId="{AA584096-B50F-40E7-A713-3DC6D2E17991}"/>
    <dgm:cxn modelId="{308DDB51-7741-4C99-9C86-5279911D1D6D}" srcId="{335950A9-BFB5-49CE-9A44-7AFCC0958890}" destId="{8BA4F8B1-4B0D-407B-A1BD-BD13716ED8EE}" srcOrd="2" destOrd="0" parTransId="{4229A96A-DA69-4096-84FD-22FACCB73CE2}" sibTransId="{017C8BF4-986F-4752-A8AF-8CD83EE5ACAF}"/>
    <dgm:cxn modelId="{54533A5F-78E1-4EED-BB52-5119F88CF28B}" srcId="{335950A9-BFB5-49CE-9A44-7AFCC0958890}" destId="{B5F9AD17-2655-4965-903B-2E4963A26063}" srcOrd="1" destOrd="0" parTransId="{F5E9BE74-B7EE-49DD-846D-43E5A49F2A4F}" sibTransId="{31F501D9-661F-4F8A-BB91-1A05B2ECCC01}"/>
    <dgm:cxn modelId="{1B23977F-85B8-40A5-A218-69481AB741FC}" type="presParOf" srcId="{28A4FAA2-3D02-4AA1-9E6C-212C34DF7302}" destId="{E904B454-0D63-4B1D-BA99-847A7C686D06}" srcOrd="0" destOrd="0" presId="urn:microsoft.com/office/officeart/2005/8/layout/vList2"/>
    <dgm:cxn modelId="{39E00AF6-AC36-4B09-9B12-602FA3DDDDAF}" type="presParOf" srcId="{28A4FAA2-3D02-4AA1-9E6C-212C34DF7302}" destId="{D679E859-6226-47C4-9B41-3BF48A182E82}" srcOrd="1" destOrd="0" presId="urn:microsoft.com/office/officeart/2005/8/layout/vList2"/>
    <dgm:cxn modelId="{047795B3-0570-4AC7-A783-A99E3F960DEB}" type="presParOf" srcId="{28A4FAA2-3D02-4AA1-9E6C-212C34DF7302}" destId="{43361B22-C8F1-45D7-A1D3-D43CA95222F9}" srcOrd="2" destOrd="0" presId="urn:microsoft.com/office/officeart/2005/8/layout/vList2"/>
    <dgm:cxn modelId="{514E592F-2B43-44F9-930D-1C47F9E4543D}" type="presParOf" srcId="{28A4FAA2-3D02-4AA1-9E6C-212C34DF7302}" destId="{A471B04A-B565-4B0F-BF7F-A67336B41E7E}" srcOrd="3" destOrd="0" presId="urn:microsoft.com/office/officeart/2005/8/layout/vList2"/>
    <dgm:cxn modelId="{180BF198-F8C6-44A8-9A2C-9F8921232D05}" type="presParOf" srcId="{28A4FAA2-3D02-4AA1-9E6C-212C34DF7302}" destId="{FC941034-D4DD-41AC-8686-B12030CED50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DBA9C22-E357-4B2A-8D70-47DC6757FDF4}" type="doc">
      <dgm:prSet loTypeId="urn:microsoft.com/office/officeart/2005/8/layout/process4" loCatId="list" qsTypeId="urn:microsoft.com/office/officeart/2005/8/quickstyle/simple3" qsCatId="simple" csTypeId="urn:microsoft.com/office/officeart/2005/8/colors/accent1_2" csCatId="accent1"/>
      <dgm:spPr/>
      <dgm:t>
        <a:bodyPr/>
        <a:lstStyle/>
        <a:p>
          <a:endParaRPr lang="en-US"/>
        </a:p>
      </dgm:t>
    </dgm:pt>
    <dgm:pt modelId="{BE8D6F34-8D1A-4C13-9686-C4BD517C57A3}">
      <dgm:prSet/>
      <dgm:spPr/>
      <dgm:t>
        <a:bodyPr/>
        <a:lstStyle/>
        <a:p>
          <a:pPr rtl="0"/>
          <a:r>
            <a:rPr lang="en-US" b="1" smtClean="0"/>
            <a:t>The seller may, even after the date for delivery, remedy at his own expense any failure to perform his obligations, </a:t>
          </a:r>
          <a:endParaRPr lang="fi-FI"/>
        </a:p>
      </dgm:t>
    </dgm:pt>
    <dgm:pt modelId="{9B6E0CEB-E7F5-424B-B86D-13152E42BC32}" type="parTrans" cxnId="{9AED1EA3-F2DE-4CE5-9C7C-029D202B2C07}">
      <dgm:prSet/>
      <dgm:spPr/>
      <dgm:t>
        <a:bodyPr/>
        <a:lstStyle/>
        <a:p>
          <a:endParaRPr lang="en-US"/>
        </a:p>
      </dgm:t>
    </dgm:pt>
    <dgm:pt modelId="{98878DF3-272D-4012-8D66-7327C4006766}" type="sibTrans" cxnId="{9AED1EA3-F2DE-4CE5-9C7C-029D202B2C07}">
      <dgm:prSet/>
      <dgm:spPr/>
      <dgm:t>
        <a:bodyPr/>
        <a:lstStyle/>
        <a:p>
          <a:endParaRPr lang="en-US"/>
        </a:p>
      </dgm:t>
    </dgm:pt>
    <dgm:pt modelId="{83D502B1-4FBD-4EB4-AF3E-7113732DCC95}">
      <dgm:prSet/>
      <dgm:spPr/>
      <dgm:t>
        <a:bodyPr/>
        <a:lstStyle/>
        <a:p>
          <a:pPr rtl="0"/>
          <a:r>
            <a:rPr lang="en-US" b="1" smtClean="0"/>
            <a:t>if he can do so without unreasonable delay and without causing the buyer unreasonable inconvenience or uncertainty of reimbursement by the seller of expenses advanced by the buyer. </a:t>
          </a:r>
          <a:endParaRPr lang="fi-FI"/>
        </a:p>
      </dgm:t>
    </dgm:pt>
    <dgm:pt modelId="{0DD39EBC-4FDD-4070-B19C-8CADE657F060}" type="parTrans" cxnId="{FE00D706-3B07-4241-A50E-60C5F79365B9}">
      <dgm:prSet/>
      <dgm:spPr/>
      <dgm:t>
        <a:bodyPr/>
        <a:lstStyle/>
        <a:p>
          <a:endParaRPr lang="en-US"/>
        </a:p>
      </dgm:t>
    </dgm:pt>
    <dgm:pt modelId="{5B27501A-690B-43FE-831F-70AF2A3E3C28}" type="sibTrans" cxnId="{FE00D706-3B07-4241-A50E-60C5F79365B9}">
      <dgm:prSet/>
      <dgm:spPr/>
      <dgm:t>
        <a:bodyPr/>
        <a:lstStyle/>
        <a:p>
          <a:endParaRPr lang="en-US"/>
        </a:p>
      </dgm:t>
    </dgm:pt>
    <dgm:pt modelId="{ABE283CE-D167-47DD-8650-5787F3E030D9}">
      <dgm:prSet/>
      <dgm:spPr/>
      <dgm:t>
        <a:bodyPr/>
        <a:lstStyle/>
        <a:p>
          <a:pPr rtl="0"/>
          <a:r>
            <a:rPr lang="en-US" b="1" smtClean="0"/>
            <a:t>However, the buyer retains any right to claim damages as provided for in this Convention. </a:t>
          </a:r>
          <a:endParaRPr lang="fi-FI"/>
        </a:p>
      </dgm:t>
    </dgm:pt>
    <dgm:pt modelId="{99D7FF43-26D7-49ED-8905-0238DEF6BC2F}" type="parTrans" cxnId="{B05638D4-1C49-4697-A689-F4EDA5EFE027}">
      <dgm:prSet/>
      <dgm:spPr/>
      <dgm:t>
        <a:bodyPr/>
        <a:lstStyle/>
        <a:p>
          <a:endParaRPr lang="en-US"/>
        </a:p>
      </dgm:t>
    </dgm:pt>
    <dgm:pt modelId="{8376FE4E-4036-4C10-A07D-E4EC2D5A5308}" type="sibTrans" cxnId="{B05638D4-1C49-4697-A689-F4EDA5EFE027}">
      <dgm:prSet/>
      <dgm:spPr/>
      <dgm:t>
        <a:bodyPr/>
        <a:lstStyle/>
        <a:p>
          <a:endParaRPr lang="en-US"/>
        </a:p>
      </dgm:t>
    </dgm:pt>
    <dgm:pt modelId="{BDE459F4-5B02-41E7-81D9-E2979F7868DA}">
      <dgm:prSet/>
      <dgm:spPr/>
      <dgm:t>
        <a:bodyPr/>
        <a:lstStyle/>
        <a:p>
          <a:pPr rtl="0"/>
          <a:r>
            <a:rPr lang="en-US" b="1" smtClean="0"/>
            <a:t>If the seller requests the buyer to make known whether he will accept performance and the buyer does not comply with the request within a reasonable time, the seller may perform within the time indicated in his request. </a:t>
          </a:r>
          <a:endParaRPr lang="fi-FI"/>
        </a:p>
      </dgm:t>
    </dgm:pt>
    <dgm:pt modelId="{B25820ED-58E0-4753-87EE-F0969931A11A}" type="parTrans" cxnId="{2D47EC72-4DCA-4A12-8360-AC2F29CFDD06}">
      <dgm:prSet/>
      <dgm:spPr/>
      <dgm:t>
        <a:bodyPr/>
        <a:lstStyle/>
        <a:p>
          <a:endParaRPr lang="en-US"/>
        </a:p>
      </dgm:t>
    </dgm:pt>
    <dgm:pt modelId="{ED2871C2-4AED-4BF0-B01A-B0E463D7FDBB}" type="sibTrans" cxnId="{2D47EC72-4DCA-4A12-8360-AC2F29CFDD06}">
      <dgm:prSet/>
      <dgm:spPr/>
      <dgm:t>
        <a:bodyPr/>
        <a:lstStyle/>
        <a:p>
          <a:endParaRPr lang="en-US"/>
        </a:p>
      </dgm:t>
    </dgm:pt>
    <dgm:pt modelId="{777346DF-A62A-4858-B3C3-E74E44555839}">
      <dgm:prSet/>
      <dgm:spPr/>
      <dgm:t>
        <a:bodyPr/>
        <a:lstStyle/>
        <a:p>
          <a:pPr rtl="0"/>
          <a:r>
            <a:rPr lang="en-US" b="1" smtClean="0"/>
            <a:t>The buyer may not, during that period of time, resort to any remedy which is inconsistent with performance by the seller.</a:t>
          </a:r>
          <a:endParaRPr lang="fi-FI"/>
        </a:p>
      </dgm:t>
    </dgm:pt>
    <dgm:pt modelId="{DA90D649-933E-4E8D-BD4E-74F362D90CE5}" type="parTrans" cxnId="{638FA480-D99B-43FB-8293-59CA3DCBC376}">
      <dgm:prSet/>
      <dgm:spPr/>
      <dgm:t>
        <a:bodyPr/>
        <a:lstStyle/>
        <a:p>
          <a:endParaRPr lang="en-US"/>
        </a:p>
      </dgm:t>
    </dgm:pt>
    <dgm:pt modelId="{C9F2D2D3-13DB-4498-9951-3FC823C865C9}" type="sibTrans" cxnId="{638FA480-D99B-43FB-8293-59CA3DCBC376}">
      <dgm:prSet/>
      <dgm:spPr/>
      <dgm:t>
        <a:bodyPr/>
        <a:lstStyle/>
        <a:p>
          <a:endParaRPr lang="en-US"/>
        </a:p>
      </dgm:t>
    </dgm:pt>
    <dgm:pt modelId="{E5AC1686-A931-4A69-B6E5-0D4E78A921C3}" type="pres">
      <dgm:prSet presAssocID="{4DBA9C22-E357-4B2A-8D70-47DC6757FDF4}" presName="Name0" presStyleCnt="0">
        <dgm:presLayoutVars>
          <dgm:dir/>
          <dgm:animLvl val="lvl"/>
          <dgm:resizeHandles val="exact"/>
        </dgm:presLayoutVars>
      </dgm:prSet>
      <dgm:spPr/>
      <dgm:t>
        <a:bodyPr/>
        <a:lstStyle/>
        <a:p>
          <a:endParaRPr lang="fi-FI"/>
        </a:p>
      </dgm:t>
    </dgm:pt>
    <dgm:pt modelId="{10F3F2C7-1D47-425D-B0B0-5034E6BCD7BA}" type="pres">
      <dgm:prSet presAssocID="{777346DF-A62A-4858-B3C3-E74E44555839}" presName="boxAndChildren" presStyleCnt="0"/>
      <dgm:spPr/>
    </dgm:pt>
    <dgm:pt modelId="{61783AA2-F16D-43DF-BDFC-1E9A1A7C58FD}" type="pres">
      <dgm:prSet presAssocID="{777346DF-A62A-4858-B3C3-E74E44555839}" presName="parentTextBox" presStyleLbl="node1" presStyleIdx="0" presStyleCnt="5"/>
      <dgm:spPr/>
      <dgm:t>
        <a:bodyPr/>
        <a:lstStyle/>
        <a:p>
          <a:endParaRPr lang="fi-FI"/>
        </a:p>
      </dgm:t>
    </dgm:pt>
    <dgm:pt modelId="{ECD01EB0-D929-4FA4-84D6-75FBAEB7A81E}" type="pres">
      <dgm:prSet presAssocID="{ED2871C2-4AED-4BF0-B01A-B0E463D7FDBB}" presName="sp" presStyleCnt="0"/>
      <dgm:spPr/>
    </dgm:pt>
    <dgm:pt modelId="{0020B423-D33F-4CB6-8E78-468038C4707B}" type="pres">
      <dgm:prSet presAssocID="{BDE459F4-5B02-41E7-81D9-E2979F7868DA}" presName="arrowAndChildren" presStyleCnt="0"/>
      <dgm:spPr/>
    </dgm:pt>
    <dgm:pt modelId="{CC176799-E85E-4284-8283-704475ECFF13}" type="pres">
      <dgm:prSet presAssocID="{BDE459F4-5B02-41E7-81D9-E2979F7868DA}" presName="parentTextArrow" presStyleLbl="node1" presStyleIdx="1" presStyleCnt="5"/>
      <dgm:spPr/>
      <dgm:t>
        <a:bodyPr/>
        <a:lstStyle/>
        <a:p>
          <a:endParaRPr lang="fi-FI"/>
        </a:p>
      </dgm:t>
    </dgm:pt>
    <dgm:pt modelId="{E5118D74-6D39-4E2E-9AC7-0F428300454C}" type="pres">
      <dgm:prSet presAssocID="{8376FE4E-4036-4C10-A07D-E4EC2D5A5308}" presName="sp" presStyleCnt="0"/>
      <dgm:spPr/>
    </dgm:pt>
    <dgm:pt modelId="{E8CD0A06-F367-4211-B24F-3DB4E9FE4E5E}" type="pres">
      <dgm:prSet presAssocID="{ABE283CE-D167-47DD-8650-5787F3E030D9}" presName="arrowAndChildren" presStyleCnt="0"/>
      <dgm:spPr/>
    </dgm:pt>
    <dgm:pt modelId="{09F97E71-B804-4CA6-BABE-C1EEA0B3CBF9}" type="pres">
      <dgm:prSet presAssocID="{ABE283CE-D167-47DD-8650-5787F3E030D9}" presName="parentTextArrow" presStyleLbl="node1" presStyleIdx="2" presStyleCnt="5"/>
      <dgm:spPr/>
      <dgm:t>
        <a:bodyPr/>
        <a:lstStyle/>
        <a:p>
          <a:endParaRPr lang="fi-FI"/>
        </a:p>
      </dgm:t>
    </dgm:pt>
    <dgm:pt modelId="{082939CB-4A0C-4F70-A5C7-9474BD38D9CB}" type="pres">
      <dgm:prSet presAssocID="{5B27501A-690B-43FE-831F-70AF2A3E3C28}" presName="sp" presStyleCnt="0"/>
      <dgm:spPr/>
    </dgm:pt>
    <dgm:pt modelId="{19AF0370-0EDE-4791-985C-5D25FCE2494F}" type="pres">
      <dgm:prSet presAssocID="{83D502B1-4FBD-4EB4-AF3E-7113732DCC95}" presName="arrowAndChildren" presStyleCnt="0"/>
      <dgm:spPr/>
    </dgm:pt>
    <dgm:pt modelId="{6172F3BE-F597-4F43-9C9D-77AD6839F2F7}" type="pres">
      <dgm:prSet presAssocID="{83D502B1-4FBD-4EB4-AF3E-7113732DCC95}" presName="parentTextArrow" presStyleLbl="node1" presStyleIdx="3" presStyleCnt="5"/>
      <dgm:spPr/>
      <dgm:t>
        <a:bodyPr/>
        <a:lstStyle/>
        <a:p>
          <a:endParaRPr lang="fi-FI"/>
        </a:p>
      </dgm:t>
    </dgm:pt>
    <dgm:pt modelId="{538C3831-6A14-4BDA-A838-19937C186AB2}" type="pres">
      <dgm:prSet presAssocID="{98878DF3-272D-4012-8D66-7327C4006766}" presName="sp" presStyleCnt="0"/>
      <dgm:spPr/>
    </dgm:pt>
    <dgm:pt modelId="{B5CCDD31-0E20-4258-AD65-B81B4E08E052}" type="pres">
      <dgm:prSet presAssocID="{BE8D6F34-8D1A-4C13-9686-C4BD517C57A3}" presName="arrowAndChildren" presStyleCnt="0"/>
      <dgm:spPr/>
    </dgm:pt>
    <dgm:pt modelId="{3FD2605F-6864-4635-AAE9-6FE814CD3F83}" type="pres">
      <dgm:prSet presAssocID="{BE8D6F34-8D1A-4C13-9686-C4BD517C57A3}" presName="parentTextArrow" presStyleLbl="node1" presStyleIdx="4" presStyleCnt="5"/>
      <dgm:spPr/>
      <dgm:t>
        <a:bodyPr/>
        <a:lstStyle/>
        <a:p>
          <a:endParaRPr lang="fi-FI"/>
        </a:p>
      </dgm:t>
    </dgm:pt>
  </dgm:ptLst>
  <dgm:cxnLst>
    <dgm:cxn modelId="{638FA480-D99B-43FB-8293-59CA3DCBC376}" srcId="{4DBA9C22-E357-4B2A-8D70-47DC6757FDF4}" destId="{777346DF-A62A-4858-B3C3-E74E44555839}" srcOrd="4" destOrd="0" parTransId="{DA90D649-933E-4E8D-BD4E-74F362D90CE5}" sibTransId="{C9F2D2D3-13DB-4498-9951-3FC823C865C9}"/>
    <dgm:cxn modelId="{DD7CC603-28F7-4637-AAC6-E548FFE2C2A4}" type="presOf" srcId="{83D502B1-4FBD-4EB4-AF3E-7113732DCC95}" destId="{6172F3BE-F597-4F43-9C9D-77AD6839F2F7}" srcOrd="0" destOrd="0" presId="urn:microsoft.com/office/officeart/2005/8/layout/process4"/>
    <dgm:cxn modelId="{362C7DDA-9F51-4E03-81B2-39973F90BCB7}" type="presOf" srcId="{BE8D6F34-8D1A-4C13-9686-C4BD517C57A3}" destId="{3FD2605F-6864-4635-AAE9-6FE814CD3F83}" srcOrd="0" destOrd="0" presId="urn:microsoft.com/office/officeart/2005/8/layout/process4"/>
    <dgm:cxn modelId="{D0C98313-2CEA-4198-8C66-03ADEE88676D}" type="presOf" srcId="{777346DF-A62A-4858-B3C3-E74E44555839}" destId="{61783AA2-F16D-43DF-BDFC-1E9A1A7C58FD}" srcOrd="0" destOrd="0" presId="urn:microsoft.com/office/officeart/2005/8/layout/process4"/>
    <dgm:cxn modelId="{B05638D4-1C49-4697-A689-F4EDA5EFE027}" srcId="{4DBA9C22-E357-4B2A-8D70-47DC6757FDF4}" destId="{ABE283CE-D167-47DD-8650-5787F3E030D9}" srcOrd="2" destOrd="0" parTransId="{99D7FF43-26D7-49ED-8905-0238DEF6BC2F}" sibTransId="{8376FE4E-4036-4C10-A07D-E4EC2D5A5308}"/>
    <dgm:cxn modelId="{177285C2-15B6-4A0D-A022-985B6F357A5D}" type="presOf" srcId="{4DBA9C22-E357-4B2A-8D70-47DC6757FDF4}" destId="{E5AC1686-A931-4A69-B6E5-0D4E78A921C3}" srcOrd="0" destOrd="0" presId="urn:microsoft.com/office/officeart/2005/8/layout/process4"/>
    <dgm:cxn modelId="{9AED1EA3-F2DE-4CE5-9C7C-029D202B2C07}" srcId="{4DBA9C22-E357-4B2A-8D70-47DC6757FDF4}" destId="{BE8D6F34-8D1A-4C13-9686-C4BD517C57A3}" srcOrd="0" destOrd="0" parTransId="{9B6E0CEB-E7F5-424B-B86D-13152E42BC32}" sibTransId="{98878DF3-272D-4012-8D66-7327C4006766}"/>
    <dgm:cxn modelId="{AA445583-6DF7-41CD-A760-84BDF11F6710}" type="presOf" srcId="{ABE283CE-D167-47DD-8650-5787F3E030D9}" destId="{09F97E71-B804-4CA6-BABE-C1EEA0B3CBF9}" srcOrd="0" destOrd="0" presId="urn:microsoft.com/office/officeart/2005/8/layout/process4"/>
    <dgm:cxn modelId="{5471E9A3-C91F-4ED6-AA1D-C74DF1FDAEC4}" type="presOf" srcId="{BDE459F4-5B02-41E7-81D9-E2979F7868DA}" destId="{CC176799-E85E-4284-8283-704475ECFF13}" srcOrd="0" destOrd="0" presId="urn:microsoft.com/office/officeart/2005/8/layout/process4"/>
    <dgm:cxn modelId="{FE00D706-3B07-4241-A50E-60C5F79365B9}" srcId="{4DBA9C22-E357-4B2A-8D70-47DC6757FDF4}" destId="{83D502B1-4FBD-4EB4-AF3E-7113732DCC95}" srcOrd="1" destOrd="0" parTransId="{0DD39EBC-4FDD-4070-B19C-8CADE657F060}" sibTransId="{5B27501A-690B-43FE-831F-70AF2A3E3C28}"/>
    <dgm:cxn modelId="{2D47EC72-4DCA-4A12-8360-AC2F29CFDD06}" srcId="{4DBA9C22-E357-4B2A-8D70-47DC6757FDF4}" destId="{BDE459F4-5B02-41E7-81D9-E2979F7868DA}" srcOrd="3" destOrd="0" parTransId="{B25820ED-58E0-4753-87EE-F0969931A11A}" sibTransId="{ED2871C2-4AED-4BF0-B01A-B0E463D7FDBB}"/>
    <dgm:cxn modelId="{68013690-F231-458C-88C6-89C3706A318A}" type="presParOf" srcId="{E5AC1686-A931-4A69-B6E5-0D4E78A921C3}" destId="{10F3F2C7-1D47-425D-B0B0-5034E6BCD7BA}" srcOrd="0" destOrd="0" presId="urn:microsoft.com/office/officeart/2005/8/layout/process4"/>
    <dgm:cxn modelId="{99A1A184-2484-415A-BAA7-2431DFACD0D9}" type="presParOf" srcId="{10F3F2C7-1D47-425D-B0B0-5034E6BCD7BA}" destId="{61783AA2-F16D-43DF-BDFC-1E9A1A7C58FD}" srcOrd="0" destOrd="0" presId="urn:microsoft.com/office/officeart/2005/8/layout/process4"/>
    <dgm:cxn modelId="{08E055FC-136C-4032-8304-B27506F70385}" type="presParOf" srcId="{E5AC1686-A931-4A69-B6E5-0D4E78A921C3}" destId="{ECD01EB0-D929-4FA4-84D6-75FBAEB7A81E}" srcOrd="1" destOrd="0" presId="urn:microsoft.com/office/officeart/2005/8/layout/process4"/>
    <dgm:cxn modelId="{8C84A360-77A5-4972-A366-3788460EC93C}" type="presParOf" srcId="{E5AC1686-A931-4A69-B6E5-0D4E78A921C3}" destId="{0020B423-D33F-4CB6-8E78-468038C4707B}" srcOrd="2" destOrd="0" presId="urn:microsoft.com/office/officeart/2005/8/layout/process4"/>
    <dgm:cxn modelId="{100027F2-4F63-482F-9E68-61F5776DEB00}" type="presParOf" srcId="{0020B423-D33F-4CB6-8E78-468038C4707B}" destId="{CC176799-E85E-4284-8283-704475ECFF13}" srcOrd="0" destOrd="0" presId="urn:microsoft.com/office/officeart/2005/8/layout/process4"/>
    <dgm:cxn modelId="{2CEABD2B-2101-4913-9BAE-3C8C48580320}" type="presParOf" srcId="{E5AC1686-A931-4A69-B6E5-0D4E78A921C3}" destId="{E5118D74-6D39-4E2E-9AC7-0F428300454C}" srcOrd="3" destOrd="0" presId="urn:microsoft.com/office/officeart/2005/8/layout/process4"/>
    <dgm:cxn modelId="{0F87B29F-CDA4-45F2-9E86-30FD2BD358CF}" type="presParOf" srcId="{E5AC1686-A931-4A69-B6E5-0D4E78A921C3}" destId="{E8CD0A06-F367-4211-B24F-3DB4E9FE4E5E}" srcOrd="4" destOrd="0" presId="urn:microsoft.com/office/officeart/2005/8/layout/process4"/>
    <dgm:cxn modelId="{61E7FCA6-F58C-45C8-A947-14D0C6574FDA}" type="presParOf" srcId="{E8CD0A06-F367-4211-B24F-3DB4E9FE4E5E}" destId="{09F97E71-B804-4CA6-BABE-C1EEA0B3CBF9}" srcOrd="0" destOrd="0" presId="urn:microsoft.com/office/officeart/2005/8/layout/process4"/>
    <dgm:cxn modelId="{A64649C3-06C8-459D-9124-0162DC4E8656}" type="presParOf" srcId="{E5AC1686-A931-4A69-B6E5-0D4E78A921C3}" destId="{082939CB-4A0C-4F70-A5C7-9474BD38D9CB}" srcOrd="5" destOrd="0" presId="urn:microsoft.com/office/officeart/2005/8/layout/process4"/>
    <dgm:cxn modelId="{EFD342E6-7912-4161-B3FF-16A2381FF943}" type="presParOf" srcId="{E5AC1686-A931-4A69-B6E5-0D4E78A921C3}" destId="{19AF0370-0EDE-4791-985C-5D25FCE2494F}" srcOrd="6" destOrd="0" presId="urn:microsoft.com/office/officeart/2005/8/layout/process4"/>
    <dgm:cxn modelId="{A2D77798-B02E-4EC4-B65F-D04F55C33C4B}" type="presParOf" srcId="{19AF0370-0EDE-4791-985C-5D25FCE2494F}" destId="{6172F3BE-F597-4F43-9C9D-77AD6839F2F7}" srcOrd="0" destOrd="0" presId="urn:microsoft.com/office/officeart/2005/8/layout/process4"/>
    <dgm:cxn modelId="{87DCA930-3B93-4F4C-A966-996397AD0EF2}" type="presParOf" srcId="{E5AC1686-A931-4A69-B6E5-0D4E78A921C3}" destId="{538C3831-6A14-4BDA-A838-19937C186AB2}" srcOrd="7" destOrd="0" presId="urn:microsoft.com/office/officeart/2005/8/layout/process4"/>
    <dgm:cxn modelId="{1A1C3BAB-3CB7-45A3-948A-89F12C2EF539}" type="presParOf" srcId="{E5AC1686-A931-4A69-B6E5-0D4E78A921C3}" destId="{B5CCDD31-0E20-4258-AD65-B81B4E08E052}" srcOrd="8" destOrd="0" presId="urn:microsoft.com/office/officeart/2005/8/layout/process4"/>
    <dgm:cxn modelId="{25C7A525-3AC9-4A93-A4FA-5DC461024BF2}" type="presParOf" srcId="{B5CCDD31-0E20-4258-AD65-B81B4E08E052}" destId="{3FD2605F-6864-4635-AAE9-6FE814CD3F8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37754BB-26C1-483A-89FD-417BA196EDB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DCA548E-5DF3-4451-97CE-F1DF96118B66}">
      <dgm:prSet/>
      <dgm:spPr/>
      <dgm:t>
        <a:bodyPr/>
        <a:lstStyle/>
        <a:p>
          <a:pPr rtl="0"/>
          <a:r>
            <a:rPr lang="en-US" b="1" smtClean="0"/>
            <a:t>The buyer may declare the contract avoided: </a:t>
          </a:r>
          <a:endParaRPr lang="fi-FI"/>
        </a:p>
      </dgm:t>
    </dgm:pt>
    <dgm:pt modelId="{0F04A79B-7237-45E2-BF79-54B7C74A342E}" type="parTrans" cxnId="{D9159258-2702-482D-B854-992549F8D1E2}">
      <dgm:prSet/>
      <dgm:spPr/>
      <dgm:t>
        <a:bodyPr/>
        <a:lstStyle/>
        <a:p>
          <a:endParaRPr lang="en-US"/>
        </a:p>
      </dgm:t>
    </dgm:pt>
    <dgm:pt modelId="{0427FBF4-B2F7-42CC-B808-ED38A5767295}" type="sibTrans" cxnId="{D9159258-2702-482D-B854-992549F8D1E2}">
      <dgm:prSet/>
      <dgm:spPr/>
      <dgm:t>
        <a:bodyPr/>
        <a:lstStyle/>
        <a:p>
          <a:endParaRPr lang="en-US"/>
        </a:p>
      </dgm:t>
    </dgm:pt>
    <dgm:pt modelId="{519A70D9-B551-401B-B221-75D73C264246}">
      <dgm:prSet/>
      <dgm:spPr/>
      <dgm:t>
        <a:bodyPr/>
        <a:lstStyle/>
        <a:p>
          <a:pPr rtl="0"/>
          <a:r>
            <a:rPr lang="en-US" b="1" smtClean="0"/>
            <a:t>(a) if the failure by the seller to perform any of his obligations under the contract or this Convention amounts to a fundamental breach of contract; or </a:t>
          </a:r>
          <a:endParaRPr lang="fi-FI"/>
        </a:p>
      </dgm:t>
    </dgm:pt>
    <dgm:pt modelId="{B08980E4-408A-47B9-966A-2AAABE5E5ACD}" type="parTrans" cxnId="{0C3A68D8-3B21-4F66-8708-9362DD4F7075}">
      <dgm:prSet/>
      <dgm:spPr/>
      <dgm:t>
        <a:bodyPr/>
        <a:lstStyle/>
        <a:p>
          <a:endParaRPr lang="en-US"/>
        </a:p>
      </dgm:t>
    </dgm:pt>
    <dgm:pt modelId="{CA7AE940-6837-40AB-B187-F5CADB329CD4}" type="sibTrans" cxnId="{0C3A68D8-3B21-4F66-8708-9362DD4F7075}">
      <dgm:prSet/>
      <dgm:spPr/>
      <dgm:t>
        <a:bodyPr/>
        <a:lstStyle/>
        <a:p>
          <a:endParaRPr lang="en-US"/>
        </a:p>
      </dgm:t>
    </dgm:pt>
    <dgm:pt modelId="{8745F172-AE5C-42B1-A16E-064C9CAB5E26}">
      <dgm:prSet/>
      <dgm:spPr/>
      <dgm:t>
        <a:bodyPr/>
        <a:lstStyle/>
        <a:p>
          <a:pPr rtl="0"/>
          <a:r>
            <a:rPr lang="en-US" b="1" smtClean="0"/>
            <a:t>(b) in case of non-delivery, if the seller does not deliver the goods within the additional period of time fixed by the buyer in accordance with paragraph (1) of article 47 </a:t>
          </a:r>
          <a:endParaRPr lang="fi-FI"/>
        </a:p>
      </dgm:t>
    </dgm:pt>
    <dgm:pt modelId="{7098EAB8-32DF-4C2D-97AE-142237B0F1C0}" type="parTrans" cxnId="{26BD5ECA-7C8C-4194-8DB6-DEF7F8F0F27C}">
      <dgm:prSet/>
      <dgm:spPr/>
      <dgm:t>
        <a:bodyPr/>
        <a:lstStyle/>
        <a:p>
          <a:endParaRPr lang="en-US"/>
        </a:p>
      </dgm:t>
    </dgm:pt>
    <dgm:pt modelId="{6AE0B7BA-1216-426F-94CF-F32B4C61AC33}" type="sibTrans" cxnId="{26BD5ECA-7C8C-4194-8DB6-DEF7F8F0F27C}">
      <dgm:prSet/>
      <dgm:spPr/>
      <dgm:t>
        <a:bodyPr/>
        <a:lstStyle/>
        <a:p>
          <a:endParaRPr lang="en-US"/>
        </a:p>
      </dgm:t>
    </dgm:pt>
    <dgm:pt modelId="{3441DD2C-CCE6-4E42-A01E-51A401CD820C}">
      <dgm:prSet/>
      <dgm:spPr/>
      <dgm:t>
        <a:bodyPr/>
        <a:lstStyle/>
        <a:p>
          <a:pPr rtl="0"/>
          <a:r>
            <a:rPr lang="en-US" b="1" smtClean="0"/>
            <a:t>or declares that he will not deliver within the period so fixed.  </a:t>
          </a:r>
          <a:endParaRPr lang="fi-FI"/>
        </a:p>
      </dgm:t>
    </dgm:pt>
    <dgm:pt modelId="{E9D340EE-CE84-46B2-8F5E-D8F299307902}" type="parTrans" cxnId="{6987E292-14D8-4BF6-A0AE-C886AA46BEAA}">
      <dgm:prSet/>
      <dgm:spPr/>
      <dgm:t>
        <a:bodyPr/>
        <a:lstStyle/>
        <a:p>
          <a:endParaRPr lang="en-US"/>
        </a:p>
      </dgm:t>
    </dgm:pt>
    <dgm:pt modelId="{3E309322-A538-41BA-8884-5BF86405699E}" type="sibTrans" cxnId="{6987E292-14D8-4BF6-A0AE-C886AA46BEAA}">
      <dgm:prSet/>
      <dgm:spPr/>
      <dgm:t>
        <a:bodyPr/>
        <a:lstStyle/>
        <a:p>
          <a:endParaRPr lang="en-US"/>
        </a:p>
      </dgm:t>
    </dgm:pt>
    <dgm:pt modelId="{2861813C-5D16-413A-8E31-D3B33BD735CF}" type="pres">
      <dgm:prSet presAssocID="{037754BB-26C1-483A-89FD-417BA196EDB7}" presName="vert0" presStyleCnt="0">
        <dgm:presLayoutVars>
          <dgm:dir/>
          <dgm:animOne val="branch"/>
          <dgm:animLvl val="lvl"/>
        </dgm:presLayoutVars>
      </dgm:prSet>
      <dgm:spPr/>
      <dgm:t>
        <a:bodyPr/>
        <a:lstStyle/>
        <a:p>
          <a:endParaRPr lang="fi-FI"/>
        </a:p>
      </dgm:t>
    </dgm:pt>
    <dgm:pt modelId="{26163CC4-47D4-4764-9FFE-940CD8BDE256}" type="pres">
      <dgm:prSet presAssocID="{7DCA548E-5DF3-4451-97CE-F1DF96118B66}" presName="thickLine" presStyleLbl="alignNode1" presStyleIdx="0" presStyleCnt="1"/>
      <dgm:spPr/>
    </dgm:pt>
    <dgm:pt modelId="{E30F014D-05F9-4D82-A61E-DE1255C2428A}" type="pres">
      <dgm:prSet presAssocID="{7DCA548E-5DF3-4451-97CE-F1DF96118B66}" presName="horz1" presStyleCnt="0"/>
      <dgm:spPr/>
    </dgm:pt>
    <dgm:pt modelId="{27455C26-CFB3-4407-B8ED-AD30AB908551}" type="pres">
      <dgm:prSet presAssocID="{7DCA548E-5DF3-4451-97CE-F1DF96118B66}" presName="tx1" presStyleLbl="revTx" presStyleIdx="0" presStyleCnt="4"/>
      <dgm:spPr/>
      <dgm:t>
        <a:bodyPr/>
        <a:lstStyle/>
        <a:p>
          <a:endParaRPr lang="fi-FI"/>
        </a:p>
      </dgm:t>
    </dgm:pt>
    <dgm:pt modelId="{D8980D02-E392-4A0E-9FFF-F3DF848D16EE}" type="pres">
      <dgm:prSet presAssocID="{7DCA548E-5DF3-4451-97CE-F1DF96118B66}" presName="vert1" presStyleCnt="0"/>
      <dgm:spPr/>
    </dgm:pt>
    <dgm:pt modelId="{CD7C8695-C774-4763-9A4F-D55274A62F97}" type="pres">
      <dgm:prSet presAssocID="{519A70D9-B551-401B-B221-75D73C264246}" presName="vertSpace2a" presStyleCnt="0"/>
      <dgm:spPr/>
    </dgm:pt>
    <dgm:pt modelId="{336B053B-F302-45E5-B12C-37B95AAB93D8}" type="pres">
      <dgm:prSet presAssocID="{519A70D9-B551-401B-B221-75D73C264246}" presName="horz2" presStyleCnt="0"/>
      <dgm:spPr/>
    </dgm:pt>
    <dgm:pt modelId="{7C4D2DBF-6083-4C8D-BAA0-EDDB430D606C}" type="pres">
      <dgm:prSet presAssocID="{519A70D9-B551-401B-B221-75D73C264246}" presName="horzSpace2" presStyleCnt="0"/>
      <dgm:spPr/>
    </dgm:pt>
    <dgm:pt modelId="{1E459362-8065-41DD-9A81-15CB0AFF7B1D}" type="pres">
      <dgm:prSet presAssocID="{519A70D9-B551-401B-B221-75D73C264246}" presName="tx2" presStyleLbl="revTx" presStyleIdx="1" presStyleCnt="4"/>
      <dgm:spPr/>
      <dgm:t>
        <a:bodyPr/>
        <a:lstStyle/>
        <a:p>
          <a:endParaRPr lang="fi-FI"/>
        </a:p>
      </dgm:t>
    </dgm:pt>
    <dgm:pt modelId="{A966226A-EC74-4C2D-BDF6-8403D2232F0C}" type="pres">
      <dgm:prSet presAssocID="{519A70D9-B551-401B-B221-75D73C264246}" presName="vert2" presStyleCnt="0"/>
      <dgm:spPr/>
    </dgm:pt>
    <dgm:pt modelId="{B56DDAD4-9664-4430-A22C-4F397B36F15C}" type="pres">
      <dgm:prSet presAssocID="{519A70D9-B551-401B-B221-75D73C264246}" presName="thinLine2b" presStyleLbl="callout" presStyleIdx="0" presStyleCnt="3"/>
      <dgm:spPr/>
    </dgm:pt>
    <dgm:pt modelId="{E9EE7654-7F6A-41A1-85E6-1F3EEA1DE66A}" type="pres">
      <dgm:prSet presAssocID="{519A70D9-B551-401B-B221-75D73C264246}" presName="vertSpace2b" presStyleCnt="0"/>
      <dgm:spPr/>
    </dgm:pt>
    <dgm:pt modelId="{6670CA4C-E44E-48D6-AE89-7FAC0E580771}" type="pres">
      <dgm:prSet presAssocID="{8745F172-AE5C-42B1-A16E-064C9CAB5E26}" presName="horz2" presStyleCnt="0"/>
      <dgm:spPr/>
    </dgm:pt>
    <dgm:pt modelId="{089A3DF7-EDF3-4A53-9726-93696BC006BE}" type="pres">
      <dgm:prSet presAssocID="{8745F172-AE5C-42B1-A16E-064C9CAB5E26}" presName="horzSpace2" presStyleCnt="0"/>
      <dgm:spPr/>
    </dgm:pt>
    <dgm:pt modelId="{06890867-4987-4644-9B8B-37F070E47C62}" type="pres">
      <dgm:prSet presAssocID="{8745F172-AE5C-42B1-A16E-064C9CAB5E26}" presName="tx2" presStyleLbl="revTx" presStyleIdx="2" presStyleCnt="4"/>
      <dgm:spPr/>
      <dgm:t>
        <a:bodyPr/>
        <a:lstStyle/>
        <a:p>
          <a:endParaRPr lang="fi-FI"/>
        </a:p>
      </dgm:t>
    </dgm:pt>
    <dgm:pt modelId="{666C67DA-1147-4854-8D0D-708A46272F00}" type="pres">
      <dgm:prSet presAssocID="{8745F172-AE5C-42B1-A16E-064C9CAB5E26}" presName="vert2" presStyleCnt="0"/>
      <dgm:spPr/>
    </dgm:pt>
    <dgm:pt modelId="{084A1AE3-1B32-4777-8D3D-9EE0F0CF6431}" type="pres">
      <dgm:prSet presAssocID="{8745F172-AE5C-42B1-A16E-064C9CAB5E26}" presName="thinLine2b" presStyleLbl="callout" presStyleIdx="1" presStyleCnt="3"/>
      <dgm:spPr/>
    </dgm:pt>
    <dgm:pt modelId="{57E303A8-5E54-4853-B952-E913010FBF78}" type="pres">
      <dgm:prSet presAssocID="{8745F172-AE5C-42B1-A16E-064C9CAB5E26}" presName="vertSpace2b" presStyleCnt="0"/>
      <dgm:spPr/>
    </dgm:pt>
    <dgm:pt modelId="{A7185420-A6F4-4D48-A4B1-4C6E4717143B}" type="pres">
      <dgm:prSet presAssocID="{3441DD2C-CCE6-4E42-A01E-51A401CD820C}" presName="horz2" presStyleCnt="0"/>
      <dgm:spPr/>
    </dgm:pt>
    <dgm:pt modelId="{E3704B17-2742-4A3D-85B9-38CAB337F8BF}" type="pres">
      <dgm:prSet presAssocID="{3441DD2C-CCE6-4E42-A01E-51A401CD820C}" presName="horzSpace2" presStyleCnt="0"/>
      <dgm:spPr/>
    </dgm:pt>
    <dgm:pt modelId="{33EC3ED6-B321-436B-B4F6-F8B740792D2F}" type="pres">
      <dgm:prSet presAssocID="{3441DD2C-CCE6-4E42-A01E-51A401CD820C}" presName="tx2" presStyleLbl="revTx" presStyleIdx="3" presStyleCnt="4"/>
      <dgm:spPr/>
      <dgm:t>
        <a:bodyPr/>
        <a:lstStyle/>
        <a:p>
          <a:endParaRPr lang="fi-FI"/>
        </a:p>
      </dgm:t>
    </dgm:pt>
    <dgm:pt modelId="{B9693E89-E911-4BCF-A97D-C134CA62DAAA}" type="pres">
      <dgm:prSet presAssocID="{3441DD2C-CCE6-4E42-A01E-51A401CD820C}" presName="vert2" presStyleCnt="0"/>
      <dgm:spPr/>
    </dgm:pt>
    <dgm:pt modelId="{85BB94C4-F9EC-4D98-AD98-24E6281BDF25}" type="pres">
      <dgm:prSet presAssocID="{3441DD2C-CCE6-4E42-A01E-51A401CD820C}" presName="thinLine2b" presStyleLbl="callout" presStyleIdx="2" presStyleCnt="3"/>
      <dgm:spPr/>
    </dgm:pt>
    <dgm:pt modelId="{0FA0A0E1-6DE7-4C65-BE82-0F9839101513}" type="pres">
      <dgm:prSet presAssocID="{3441DD2C-CCE6-4E42-A01E-51A401CD820C}" presName="vertSpace2b" presStyleCnt="0"/>
      <dgm:spPr/>
    </dgm:pt>
  </dgm:ptLst>
  <dgm:cxnLst>
    <dgm:cxn modelId="{C318AA00-2AA2-407F-A1D5-6BF275B1B1DC}" type="presOf" srcId="{3441DD2C-CCE6-4E42-A01E-51A401CD820C}" destId="{33EC3ED6-B321-436B-B4F6-F8B740792D2F}" srcOrd="0" destOrd="0" presId="urn:microsoft.com/office/officeart/2008/layout/LinedList"/>
    <dgm:cxn modelId="{0C3A68D8-3B21-4F66-8708-9362DD4F7075}" srcId="{7DCA548E-5DF3-4451-97CE-F1DF96118B66}" destId="{519A70D9-B551-401B-B221-75D73C264246}" srcOrd="0" destOrd="0" parTransId="{B08980E4-408A-47B9-966A-2AAABE5E5ACD}" sibTransId="{CA7AE940-6837-40AB-B187-F5CADB329CD4}"/>
    <dgm:cxn modelId="{55F3273F-11F2-4517-B1D2-214823037F7B}" type="presOf" srcId="{7DCA548E-5DF3-4451-97CE-F1DF96118B66}" destId="{27455C26-CFB3-4407-B8ED-AD30AB908551}" srcOrd="0" destOrd="0" presId="urn:microsoft.com/office/officeart/2008/layout/LinedList"/>
    <dgm:cxn modelId="{98F408ED-4DB5-4B83-8D82-7CA2B08D7F4F}" type="presOf" srcId="{8745F172-AE5C-42B1-A16E-064C9CAB5E26}" destId="{06890867-4987-4644-9B8B-37F070E47C62}" srcOrd="0" destOrd="0" presId="urn:microsoft.com/office/officeart/2008/layout/LinedList"/>
    <dgm:cxn modelId="{5DFE5433-1373-4D58-B6E0-FE6EE0EEC643}" type="presOf" srcId="{037754BB-26C1-483A-89FD-417BA196EDB7}" destId="{2861813C-5D16-413A-8E31-D3B33BD735CF}" srcOrd="0" destOrd="0" presId="urn:microsoft.com/office/officeart/2008/layout/LinedList"/>
    <dgm:cxn modelId="{D9159258-2702-482D-B854-992549F8D1E2}" srcId="{037754BB-26C1-483A-89FD-417BA196EDB7}" destId="{7DCA548E-5DF3-4451-97CE-F1DF96118B66}" srcOrd="0" destOrd="0" parTransId="{0F04A79B-7237-45E2-BF79-54B7C74A342E}" sibTransId="{0427FBF4-B2F7-42CC-B808-ED38A5767295}"/>
    <dgm:cxn modelId="{26BD5ECA-7C8C-4194-8DB6-DEF7F8F0F27C}" srcId="{7DCA548E-5DF3-4451-97CE-F1DF96118B66}" destId="{8745F172-AE5C-42B1-A16E-064C9CAB5E26}" srcOrd="1" destOrd="0" parTransId="{7098EAB8-32DF-4C2D-97AE-142237B0F1C0}" sibTransId="{6AE0B7BA-1216-426F-94CF-F32B4C61AC33}"/>
    <dgm:cxn modelId="{6987E292-14D8-4BF6-A0AE-C886AA46BEAA}" srcId="{7DCA548E-5DF3-4451-97CE-F1DF96118B66}" destId="{3441DD2C-CCE6-4E42-A01E-51A401CD820C}" srcOrd="2" destOrd="0" parTransId="{E9D340EE-CE84-46B2-8F5E-D8F299307902}" sibTransId="{3E309322-A538-41BA-8884-5BF86405699E}"/>
    <dgm:cxn modelId="{4E395C13-1944-4345-8CC9-0296D2E5FC3E}" type="presOf" srcId="{519A70D9-B551-401B-B221-75D73C264246}" destId="{1E459362-8065-41DD-9A81-15CB0AFF7B1D}" srcOrd="0" destOrd="0" presId="urn:microsoft.com/office/officeart/2008/layout/LinedList"/>
    <dgm:cxn modelId="{CC25499D-2048-4AF6-940E-0ED51C1576B1}" type="presParOf" srcId="{2861813C-5D16-413A-8E31-D3B33BD735CF}" destId="{26163CC4-47D4-4764-9FFE-940CD8BDE256}" srcOrd="0" destOrd="0" presId="urn:microsoft.com/office/officeart/2008/layout/LinedList"/>
    <dgm:cxn modelId="{169DA71E-A1BD-41B4-8369-EF6D5BD752CF}" type="presParOf" srcId="{2861813C-5D16-413A-8E31-D3B33BD735CF}" destId="{E30F014D-05F9-4D82-A61E-DE1255C2428A}" srcOrd="1" destOrd="0" presId="urn:microsoft.com/office/officeart/2008/layout/LinedList"/>
    <dgm:cxn modelId="{6C9E32F9-AE6E-4B49-B37E-AB99991EA8BE}" type="presParOf" srcId="{E30F014D-05F9-4D82-A61E-DE1255C2428A}" destId="{27455C26-CFB3-4407-B8ED-AD30AB908551}" srcOrd="0" destOrd="0" presId="urn:microsoft.com/office/officeart/2008/layout/LinedList"/>
    <dgm:cxn modelId="{4A1EC754-C80C-4692-844B-C77869446CEC}" type="presParOf" srcId="{E30F014D-05F9-4D82-A61E-DE1255C2428A}" destId="{D8980D02-E392-4A0E-9FFF-F3DF848D16EE}" srcOrd="1" destOrd="0" presId="urn:microsoft.com/office/officeart/2008/layout/LinedList"/>
    <dgm:cxn modelId="{4852BBA9-558E-46E5-AAA6-3D7E07310823}" type="presParOf" srcId="{D8980D02-E392-4A0E-9FFF-F3DF848D16EE}" destId="{CD7C8695-C774-4763-9A4F-D55274A62F97}" srcOrd="0" destOrd="0" presId="urn:microsoft.com/office/officeart/2008/layout/LinedList"/>
    <dgm:cxn modelId="{9646A2B2-A847-477C-90D5-6E8F418A5665}" type="presParOf" srcId="{D8980D02-E392-4A0E-9FFF-F3DF848D16EE}" destId="{336B053B-F302-45E5-B12C-37B95AAB93D8}" srcOrd="1" destOrd="0" presId="urn:microsoft.com/office/officeart/2008/layout/LinedList"/>
    <dgm:cxn modelId="{3FCB71F9-CFF9-4A92-A579-C81FBA2D4AB8}" type="presParOf" srcId="{336B053B-F302-45E5-B12C-37B95AAB93D8}" destId="{7C4D2DBF-6083-4C8D-BAA0-EDDB430D606C}" srcOrd="0" destOrd="0" presId="urn:microsoft.com/office/officeart/2008/layout/LinedList"/>
    <dgm:cxn modelId="{CD58859D-75EA-4F68-9CE1-89A4CC58D0C2}" type="presParOf" srcId="{336B053B-F302-45E5-B12C-37B95AAB93D8}" destId="{1E459362-8065-41DD-9A81-15CB0AFF7B1D}" srcOrd="1" destOrd="0" presId="urn:microsoft.com/office/officeart/2008/layout/LinedList"/>
    <dgm:cxn modelId="{09AFE191-6335-4BC7-81D2-92AB3D8CD0B9}" type="presParOf" srcId="{336B053B-F302-45E5-B12C-37B95AAB93D8}" destId="{A966226A-EC74-4C2D-BDF6-8403D2232F0C}" srcOrd="2" destOrd="0" presId="urn:microsoft.com/office/officeart/2008/layout/LinedList"/>
    <dgm:cxn modelId="{97B9E537-B353-439E-941F-87A3D4774423}" type="presParOf" srcId="{D8980D02-E392-4A0E-9FFF-F3DF848D16EE}" destId="{B56DDAD4-9664-4430-A22C-4F397B36F15C}" srcOrd="2" destOrd="0" presId="urn:microsoft.com/office/officeart/2008/layout/LinedList"/>
    <dgm:cxn modelId="{F371D062-429C-4E64-904B-1F40522E014D}" type="presParOf" srcId="{D8980D02-E392-4A0E-9FFF-F3DF848D16EE}" destId="{E9EE7654-7F6A-41A1-85E6-1F3EEA1DE66A}" srcOrd="3" destOrd="0" presId="urn:microsoft.com/office/officeart/2008/layout/LinedList"/>
    <dgm:cxn modelId="{DEEA3BF9-FE6F-48BA-A648-ABB82ECB5D68}" type="presParOf" srcId="{D8980D02-E392-4A0E-9FFF-F3DF848D16EE}" destId="{6670CA4C-E44E-48D6-AE89-7FAC0E580771}" srcOrd="4" destOrd="0" presId="urn:microsoft.com/office/officeart/2008/layout/LinedList"/>
    <dgm:cxn modelId="{F3270F0B-87A7-4DAE-8A66-54BD02ADE282}" type="presParOf" srcId="{6670CA4C-E44E-48D6-AE89-7FAC0E580771}" destId="{089A3DF7-EDF3-4A53-9726-93696BC006BE}" srcOrd="0" destOrd="0" presId="urn:microsoft.com/office/officeart/2008/layout/LinedList"/>
    <dgm:cxn modelId="{E0F4B273-6316-46F2-9F41-BF3C8603E1EE}" type="presParOf" srcId="{6670CA4C-E44E-48D6-AE89-7FAC0E580771}" destId="{06890867-4987-4644-9B8B-37F070E47C62}" srcOrd="1" destOrd="0" presId="urn:microsoft.com/office/officeart/2008/layout/LinedList"/>
    <dgm:cxn modelId="{27EC64C5-3F81-47A5-92B8-6C5A31ADF5F9}" type="presParOf" srcId="{6670CA4C-E44E-48D6-AE89-7FAC0E580771}" destId="{666C67DA-1147-4854-8D0D-708A46272F00}" srcOrd="2" destOrd="0" presId="urn:microsoft.com/office/officeart/2008/layout/LinedList"/>
    <dgm:cxn modelId="{8BE2E858-79C7-479F-80E3-48621ACD366A}" type="presParOf" srcId="{D8980D02-E392-4A0E-9FFF-F3DF848D16EE}" destId="{084A1AE3-1B32-4777-8D3D-9EE0F0CF6431}" srcOrd="5" destOrd="0" presId="urn:microsoft.com/office/officeart/2008/layout/LinedList"/>
    <dgm:cxn modelId="{DA04A903-53B0-415B-BDB6-74841DD4098E}" type="presParOf" srcId="{D8980D02-E392-4A0E-9FFF-F3DF848D16EE}" destId="{57E303A8-5E54-4853-B952-E913010FBF78}" srcOrd="6" destOrd="0" presId="urn:microsoft.com/office/officeart/2008/layout/LinedList"/>
    <dgm:cxn modelId="{E65ABE72-FFB9-4718-8C09-4C62A9614EED}" type="presParOf" srcId="{D8980D02-E392-4A0E-9FFF-F3DF848D16EE}" destId="{A7185420-A6F4-4D48-A4B1-4C6E4717143B}" srcOrd="7" destOrd="0" presId="urn:microsoft.com/office/officeart/2008/layout/LinedList"/>
    <dgm:cxn modelId="{056223F5-7A3E-49AB-BF8F-BE26502C51DC}" type="presParOf" srcId="{A7185420-A6F4-4D48-A4B1-4C6E4717143B}" destId="{E3704B17-2742-4A3D-85B9-38CAB337F8BF}" srcOrd="0" destOrd="0" presId="urn:microsoft.com/office/officeart/2008/layout/LinedList"/>
    <dgm:cxn modelId="{6D8E1398-4FAE-40AB-8936-73AF78D0DE77}" type="presParOf" srcId="{A7185420-A6F4-4D48-A4B1-4C6E4717143B}" destId="{33EC3ED6-B321-436B-B4F6-F8B740792D2F}" srcOrd="1" destOrd="0" presId="urn:microsoft.com/office/officeart/2008/layout/LinedList"/>
    <dgm:cxn modelId="{322D0035-373B-41F4-8A0B-CAB0656B4376}" type="presParOf" srcId="{A7185420-A6F4-4D48-A4B1-4C6E4717143B}" destId="{B9693E89-E911-4BCF-A97D-C134CA62DAAA}" srcOrd="2" destOrd="0" presId="urn:microsoft.com/office/officeart/2008/layout/LinedList"/>
    <dgm:cxn modelId="{7FD947FC-763E-4C69-B3BF-0D0A60D0EAA5}" type="presParOf" srcId="{D8980D02-E392-4A0E-9FFF-F3DF848D16EE}" destId="{85BB94C4-F9EC-4D98-AD98-24E6281BDF25}" srcOrd="8" destOrd="0" presId="urn:microsoft.com/office/officeart/2008/layout/LinedList"/>
    <dgm:cxn modelId="{611C153A-376F-4628-9198-E4B728F2B33E}" type="presParOf" srcId="{D8980D02-E392-4A0E-9FFF-F3DF848D16EE}" destId="{0FA0A0E1-6DE7-4C65-BE82-0F9839101513}"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EE9D0D1-106B-4032-B0D7-5A2C5466B309}" type="doc">
      <dgm:prSet loTypeId="urn:microsoft.com/office/officeart/2005/8/layout/hList1" loCatId="list" qsTypeId="urn:microsoft.com/office/officeart/2005/8/quickstyle/simple1" qsCatId="simple" csTypeId="urn:microsoft.com/office/officeart/2005/8/colors/accent2_1" csCatId="accent2"/>
      <dgm:spPr/>
      <dgm:t>
        <a:bodyPr/>
        <a:lstStyle/>
        <a:p>
          <a:endParaRPr lang="fi-FI"/>
        </a:p>
      </dgm:t>
    </dgm:pt>
    <dgm:pt modelId="{445A7808-E3E1-4151-8D00-06104D803A19}">
      <dgm:prSet/>
      <dgm:spPr/>
      <dgm:t>
        <a:bodyPr/>
        <a:lstStyle/>
        <a:p>
          <a:pPr rtl="0"/>
          <a:r>
            <a:rPr lang="en-US" b="1" dirty="0" smtClean="0"/>
            <a:t>If the goods do not conform with the contract and whether or not the price has already been paid, the buyer may reduce the price in the same proportion as the value that the goods actually delivered had at the time of the delivery bears to the value that conforming goods would have had at that time. </a:t>
          </a:r>
          <a:endParaRPr lang="fi-FI" dirty="0"/>
        </a:p>
      </dgm:t>
    </dgm:pt>
    <dgm:pt modelId="{76DF57E2-0826-4A84-AB1D-BC282A046DF4}" type="parTrans" cxnId="{84616DA7-DCD8-45AF-8E49-A5AF3EA28F2A}">
      <dgm:prSet/>
      <dgm:spPr/>
      <dgm:t>
        <a:bodyPr/>
        <a:lstStyle/>
        <a:p>
          <a:endParaRPr lang="fi-FI"/>
        </a:p>
      </dgm:t>
    </dgm:pt>
    <dgm:pt modelId="{724F68A7-1700-4229-9C0B-6FDB1504F1A5}" type="sibTrans" cxnId="{84616DA7-DCD8-45AF-8E49-A5AF3EA28F2A}">
      <dgm:prSet/>
      <dgm:spPr/>
      <dgm:t>
        <a:bodyPr/>
        <a:lstStyle/>
        <a:p>
          <a:endParaRPr lang="fi-FI"/>
        </a:p>
      </dgm:t>
    </dgm:pt>
    <dgm:pt modelId="{FC246217-47CD-409D-BC08-714B635C31AA}" type="pres">
      <dgm:prSet presAssocID="{2EE9D0D1-106B-4032-B0D7-5A2C5466B309}" presName="Name0" presStyleCnt="0">
        <dgm:presLayoutVars>
          <dgm:dir/>
          <dgm:animLvl val="lvl"/>
          <dgm:resizeHandles val="exact"/>
        </dgm:presLayoutVars>
      </dgm:prSet>
      <dgm:spPr/>
      <dgm:t>
        <a:bodyPr/>
        <a:lstStyle/>
        <a:p>
          <a:endParaRPr lang="fi-FI"/>
        </a:p>
      </dgm:t>
    </dgm:pt>
    <dgm:pt modelId="{23ABDF52-630B-4768-A695-9A6A7E48B083}" type="pres">
      <dgm:prSet presAssocID="{445A7808-E3E1-4151-8D00-06104D803A19}" presName="composite" presStyleCnt="0"/>
      <dgm:spPr/>
      <dgm:t>
        <a:bodyPr/>
        <a:lstStyle/>
        <a:p>
          <a:endParaRPr lang="en-US"/>
        </a:p>
      </dgm:t>
    </dgm:pt>
    <dgm:pt modelId="{0A51FD9D-8094-4F21-8468-7B7DDE6F74EA}" type="pres">
      <dgm:prSet presAssocID="{445A7808-E3E1-4151-8D00-06104D803A19}" presName="parTx" presStyleLbl="alignNode1" presStyleIdx="0" presStyleCnt="1">
        <dgm:presLayoutVars>
          <dgm:chMax val="0"/>
          <dgm:chPref val="0"/>
          <dgm:bulletEnabled val="1"/>
        </dgm:presLayoutVars>
      </dgm:prSet>
      <dgm:spPr/>
      <dgm:t>
        <a:bodyPr/>
        <a:lstStyle/>
        <a:p>
          <a:endParaRPr lang="fi-FI"/>
        </a:p>
      </dgm:t>
    </dgm:pt>
    <dgm:pt modelId="{C44EC1F9-CBE6-4A89-913B-5F1D2DC93422}" type="pres">
      <dgm:prSet presAssocID="{445A7808-E3E1-4151-8D00-06104D803A19}" presName="desTx" presStyleLbl="alignAccFollowNode1" presStyleIdx="0" presStyleCnt="1">
        <dgm:presLayoutVars>
          <dgm:bulletEnabled val="1"/>
        </dgm:presLayoutVars>
      </dgm:prSet>
      <dgm:spPr/>
      <dgm:t>
        <a:bodyPr/>
        <a:lstStyle/>
        <a:p>
          <a:endParaRPr lang="en-US"/>
        </a:p>
      </dgm:t>
    </dgm:pt>
  </dgm:ptLst>
  <dgm:cxnLst>
    <dgm:cxn modelId="{7D66E72A-EBAB-4733-8FA3-3CC18B40E9C6}" type="presOf" srcId="{2EE9D0D1-106B-4032-B0D7-5A2C5466B309}" destId="{FC246217-47CD-409D-BC08-714B635C31AA}" srcOrd="0" destOrd="0" presId="urn:microsoft.com/office/officeart/2005/8/layout/hList1"/>
    <dgm:cxn modelId="{78ACA116-C5C0-482F-8F68-856795CC7AEF}" type="presOf" srcId="{445A7808-E3E1-4151-8D00-06104D803A19}" destId="{0A51FD9D-8094-4F21-8468-7B7DDE6F74EA}" srcOrd="0" destOrd="0" presId="urn:microsoft.com/office/officeart/2005/8/layout/hList1"/>
    <dgm:cxn modelId="{84616DA7-DCD8-45AF-8E49-A5AF3EA28F2A}" srcId="{2EE9D0D1-106B-4032-B0D7-5A2C5466B309}" destId="{445A7808-E3E1-4151-8D00-06104D803A19}" srcOrd="0" destOrd="0" parTransId="{76DF57E2-0826-4A84-AB1D-BC282A046DF4}" sibTransId="{724F68A7-1700-4229-9C0B-6FDB1504F1A5}"/>
    <dgm:cxn modelId="{CD98D778-8A0C-4E8F-83B6-51A7EDD35E99}" type="presParOf" srcId="{FC246217-47CD-409D-BC08-714B635C31AA}" destId="{23ABDF52-630B-4768-A695-9A6A7E48B083}" srcOrd="0" destOrd="0" presId="urn:microsoft.com/office/officeart/2005/8/layout/hList1"/>
    <dgm:cxn modelId="{EC9850F5-3475-4CF1-956E-89BB8ECC2C09}" type="presParOf" srcId="{23ABDF52-630B-4768-A695-9A6A7E48B083}" destId="{0A51FD9D-8094-4F21-8468-7B7DDE6F74EA}" srcOrd="0" destOrd="0" presId="urn:microsoft.com/office/officeart/2005/8/layout/hList1"/>
    <dgm:cxn modelId="{0F9D01E5-BFB0-4E7E-8FED-F5E50CEDB020}" type="presParOf" srcId="{23ABDF52-630B-4768-A695-9A6A7E48B083}" destId="{C44EC1F9-CBE6-4A89-913B-5F1D2DC9342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E2A6B0B-8F6D-4514-A5E0-62425786689D}" type="doc">
      <dgm:prSet loTypeId="urn:microsoft.com/office/officeart/2005/8/layout/hProcess9" loCatId="process" qsTypeId="urn:microsoft.com/office/officeart/2005/8/quickstyle/simple1" qsCatId="simple" csTypeId="urn:microsoft.com/office/officeart/2005/8/colors/accent0_1" csCatId="mainScheme"/>
      <dgm:spPr/>
      <dgm:t>
        <a:bodyPr/>
        <a:lstStyle/>
        <a:p>
          <a:endParaRPr lang="en-US"/>
        </a:p>
      </dgm:t>
    </dgm:pt>
    <dgm:pt modelId="{DA1245E9-BB3C-4186-9E32-6A67AE9731FC}">
      <dgm:prSet/>
      <dgm:spPr/>
      <dgm:t>
        <a:bodyPr/>
        <a:lstStyle/>
        <a:p>
          <a:pPr rtl="0"/>
          <a:r>
            <a:rPr lang="en-US" b="1" smtClean="0"/>
            <a:t>The seller may fix an additional period of time of reasonable length for performance by the buyer of his obligations. </a:t>
          </a:r>
          <a:endParaRPr lang="fi-FI"/>
        </a:p>
      </dgm:t>
    </dgm:pt>
    <dgm:pt modelId="{D664217D-8D2D-46B5-87E9-749D28FE21AA}" type="parTrans" cxnId="{498692E7-483D-4723-826C-9E66A38D7565}">
      <dgm:prSet/>
      <dgm:spPr/>
      <dgm:t>
        <a:bodyPr/>
        <a:lstStyle/>
        <a:p>
          <a:endParaRPr lang="en-US"/>
        </a:p>
      </dgm:t>
    </dgm:pt>
    <dgm:pt modelId="{669B78EF-BB5A-4E33-A127-7DFF1640DF1B}" type="sibTrans" cxnId="{498692E7-483D-4723-826C-9E66A38D7565}">
      <dgm:prSet/>
      <dgm:spPr/>
      <dgm:t>
        <a:bodyPr/>
        <a:lstStyle/>
        <a:p>
          <a:endParaRPr lang="en-US"/>
        </a:p>
      </dgm:t>
    </dgm:pt>
    <dgm:pt modelId="{D8BA0898-F9DF-4714-A7D8-BB4D1448B8A7}">
      <dgm:prSet/>
      <dgm:spPr/>
      <dgm:t>
        <a:bodyPr/>
        <a:lstStyle/>
        <a:p>
          <a:pPr rtl="0"/>
          <a:r>
            <a:rPr lang="en-US" b="1" smtClean="0"/>
            <a:t>Unless the seller has received notice from the buyer that he will not perform within the period so fixed, the seller may not, during that period, resort to any remedy for breach of contract. </a:t>
          </a:r>
          <a:endParaRPr lang="fi-FI"/>
        </a:p>
      </dgm:t>
    </dgm:pt>
    <dgm:pt modelId="{B3860566-2CC0-4318-A908-1C5B539F365B}" type="parTrans" cxnId="{3C047F65-0165-4983-B201-E29C16A6BB7A}">
      <dgm:prSet/>
      <dgm:spPr/>
      <dgm:t>
        <a:bodyPr/>
        <a:lstStyle/>
        <a:p>
          <a:endParaRPr lang="en-US"/>
        </a:p>
      </dgm:t>
    </dgm:pt>
    <dgm:pt modelId="{B18AEEE1-8A91-41C5-B5C2-21A98EB4C584}" type="sibTrans" cxnId="{3C047F65-0165-4983-B201-E29C16A6BB7A}">
      <dgm:prSet/>
      <dgm:spPr/>
      <dgm:t>
        <a:bodyPr/>
        <a:lstStyle/>
        <a:p>
          <a:endParaRPr lang="en-US"/>
        </a:p>
      </dgm:t>
    </dgm:pt>
    <dgm:pt modelId="{4074043B-77B6-49D0-8703-ADF0448326AA}">
      <dgm:prSet/>
      <dgm:spPr/>
      <dgm:t>
        <a:bodyPr/>
        <a:lstStyle/>
        <a:p>
          <a:pPr rtl="0"/>
          <a:r>
            <a:rPr lang="en-US" b="1" smtClean="0"/>
            <a:t>However, the seller is not deprived thereby of any right he may have to claim damages for delay in performance. </a:t>
          </a:r>
          <a:endParaRPr lang="fi-FI"/>
        </a:p>
      </dgm:t>
    </dgm:pt>
    <dgm:pt modelId="{B9491DFF-AFB3-4CF8-AA0C-A9533C58F2B4}" type="parTrans" cxnId="{2222F1FC-CA5E-468D-9183-E44ED6200CCB}">
      <dgm:prSet/>
      <dgm:spPr/>
      <dgm:t>
        <a:bodyPr/>
        <a:lstStyle/>
        <a:p>
          <a:endParaRPr lang="en-US"/>
        </a:p>
      </dgm:t>
    </dgm:pt>
    <dgm:pt modelId="{C9F494DA-703B-4DEB-9427-DA46772FBD14}" type="sibTrans" cxnId="{2222F1FC-CA5E-468D-9183-E44ED6200CCB}">
      <dgm:prSet/>
      <dgm:spPr/>
      <dgm:t>
        <a:bodyPr/>
        <a:lstStyle/>
        <a:p>
          <a:endParaRPr lang="en-US"/>
        </a:p>
      </dgm:t>
    </dgm:pt>
    <dgm:pt modelId="{1744E867-DD83-40ED-A716-193BF11E0D01}" type="pres">
      <dgm:prSet presAssocID="{2E2A6B0B-8F6D-4514-A5E0-62425786689D}" presName="CompostProcess" presStyleCnt="0">
        <dgm:presLayoutVars>
          <dgm:dir/>
          <dgm:resizeHandles val="exact"/>
        </dgm:presLayoutVars>
      </dgm:prSet>
      <dgm:spPr/>
      <dgm:t>
        <a:bodyPr/>
        <a:lstStyle/>
        <a:p>
          <a:endParaRPr lang="fi-FI"/>
        </a:p>
      </dgm:t>
    </dgm:pt>
    <dgm:pt modelId="{C859940A-52C9-4006-83D3-8BB6E690963B}" type="pres">
      <dgm:prSet presAssocID="{2E2A6B0B-8F6D-4514-A5E0-62425786689D}" presName="arrow" presStyleLbl="bgShp" presStyleIdx="0" presStyleCnt="1"/>
      <dgm:spPr/>
    </dgm:pt>
    <dgm:pt modelId="{9ECE220A-2793-4887-A5BF-5C912B249C32}" type="pres">
      <dgm:prSet presAssocID="{2E2A6B0B-8F6D-4514-A5E0-62425786689D}" presName="linearProcess" presStyleCnt="0"/>
      <dgm:spPr/>
    </dgm:pt>
    <dgm:pt modelId="{62A020EC-1E76-400A-9084-128657EAA87F}" type="pres">
      <dgm:prSet presAssocID="{DA1245E9-BB3C-4186-9E32-6A67AE9731FC}" presName="textNode" presStyleLbl="node1" presStyleIdx="0" presStyleCnt="3">
        <dgm:presLayoutVars>
          <dgm:bulletEnabled val="1"/>
        </dgm:presLayoutVars>
      </dgm:prSet>
      <dgm:spPr/>
      <dgm:t>
        <a:bodyPr/>
        <a:lstStyle/>
        <a:p>
          <a:endParaRPr lang="fi-FI"/>
        </a:p>
      </dgm:t>
    </dgm:pt>
    <dgm:pt modelId="{94B91A26-4A0B-4A52-9500-7D23B1F5D0EA}" type="pres">
      <dgm:prSet presAssocID="{669B78EF-BB5A-4E33-A127-7DFF1640DF1B}" presName="sibTrans" presStyleCnt="0"/>
      <dgm:spPr/>
    </dgm:pt>
    <dgm:pt modelId="{0DDF1E87-D5A2-4F45-921A-888E3E791B4A}" type="pres">
      <dgm:prSet presAssocID="{D8BA0898-F9DF-4714-A7D8-BB4D1448B8A7}" presName="textNode" presStyleLbl="node1" presStyleIdx="1" presStyleCnt="3">
        <dgm:presLayoutVars>
          <dgm:bulletEnabled val="1"/>
        </dgm:presLayoutVars>
      </dgm:prSet>
      <dgm:spPr/>
      <dgm:t>
        <a:bodyPr/>
        <a:lstStyle/>
        <a:p>
          <a:endParaRPr lang="fi-FI"/>
        </a:p>
      </dgm:t>
    </dgm:pt>
    <dgm:pt modelId="{7B4F5365-E64B-4E92-AEA0-251076BECB47}" type="pres">
      <dgm:prSet presAssocID="{B18AEEE1-8A91-41C5-B5C2-21A98EB4C584}" presName="sibTrans" presStyleCnt="0"/>
      <dgm:spPr/>
    </dgm:pt>
    <dgm:pt modelId="{2A4540AF-BAED-4A21-9970-B7C87E6890A8}" type="pres">
      <dgm:prSet presAssocID="{4074043B-77B6-49D0-8703-ADF0448326AA}" presName="textNode" presStyleLbl="node1" presStyleIdx="2" presStyleCnt="3">
        <dgm:presLayoutVars>
          <dgm:bulletEnabled val="1"/>
        </dgm:presLayoutVars>
      </dgm:prSet>
      <dgm:spPr/>
      <dgm:t>
        <a:bodyPr/>
        <a:lstStyle/>
        <a:p>
          <a:endParaRPr lang="fi-FI"/>
        </a:p>
      </dgm:t>
    </dgm:pt>
  </dgm:ptLst>
  <dgm:cxnLst>
    <dgm:cxn modelId="{26B2DDE3-1B0B-4320-8C49-EA1F4E6874C7}" type="presOf" srcId="{4074043B-77B6-49D0-8703-ADF0448326AA}" destId="{2A4540AF-BAED-4A21-9970-B7C87E6890A8}" srcOrd="0" destOrd="0" presId="urn:microsoft.com/office/officeart/2005/8/layout/hProcess9"/>
    <dgm:cxn modelId="{3C047F65-0165-4983-B201-E29C16A6BB7A}" srcId="{2E2A6B0B-8F6D-4514-A5E0-62425786689D}" destId="{D8BA0898-F9DF-4714-A7D8-BB4D1448B8A7}" srcOrd="1" destOrd="0" parTransId="{B3860566-2CC0-4318-A908-1C5B539F365B}" sibTransId="{B18AEEE1-8A91-41C5-B5C2-21A98EB4C584}"/>
    <dgm:cxn modelId="{AF4031D1-F46E-4863-9A52-85985BE2BBDE}" type="presOf" srcId="{DA1245E9-BB3C-4186-9E32-6A67AE9731FC}" destId="{62A020EC-1E76-400A-9084-128657EAA87F}" srcOrd="0" destOrd="0" presId="urn:microsoft.com/office/officeart/2005/8/layout/hProcess9"/>
    <dgm:cxn modelId="{498692E7-483D-4723-826C-9E66A38D7565}" srcId="{2E2A6B0B-8F6D-4514-A5E0-62425786689D}" destId="{DA1245E9-BB3C-4186-9E32-6A67AE9731FC}" srcOrd="0" destOrd="0" parTransId="{D664217D-8D2D-46B5-87E9-749D28FE21AA}" sibTransId="{669B78EF-BB5A-4E33-A127-7DFF1640DF1B}"/>
    <dgm:cxn modelId="{E7E16AC4-BCAE-423B-BB2B-42340CF0A689}" type="presOf" srcId="{2E2A6B0B-8F6D-4514-A5E0-62425786689D}" destId="{1744E867-DD83-40ED-A716-193BF11E0D01}" srcOrd="0" destOrd="0" presId="urn:microsoft.com/office/officeart/2005/8/layout/hProcess9"/>
    <dgm:cxn modelId="{F5EBC4CE-6EE0-4801-AB17-B39454A8F8A9}" type="presOf" srcId="{D8BA0898-F9DF-4714-A7D8-BB4D1448B8A7}" destId="{0DDF1E87-D5A2-4F45-921A-888E3E791B4A}" srcOrd="0" destOrd="0" presId="urn:microsoft.com/office/officeart/2005/8/layout/hProcess9"/>
    <dgm:cxn modelId="{2222F1FC-CA5E-468D-9183-E44ED6200CCB}" srcId="{2E2A6B0B-8F6D-4514-A5E0-62425786689D}" destId="{4074043B-77B6-49D0-8703-ADF0448326AA}" srcOrd="2" destOrd="0" parTransId="{B9491DFF-AFB3-4CF8-AA0C-A9533C58F2B4}" sibTransId="{C9F494DA-703B-4DEB-9427-DA46772FBD14}"/>
    <dgm:cxn modelId="{5F8EE0BE-B0DC-4269-AC05-0DA6F77BBC22}" type="presParOf" srcId="{1744E867-DD83-40ED-A716-193BF11E0D01}" destId="{C859940A-52C9-4006-83D3-8BB6E690963B}" srcOrd="0" destOrd="0" presId="urn:microsoft.com/office/officeart/2005/8/layout/hProcess9"/>
    <dgm:cxn modelId="{ADA243DE-E651-4D30-A25E-F1BE79724C2C}" type="presParOf" srcId="{1744E867-DD83-40ED-A716-193BF11E0D01}" destId="{9ECE220A-2793-4887-A5BF-5C912B249C32}" srcOrd="1" destOrd="0" presId="urn:microsoft.com/office/officeart/2005/8/layout/hProcess9"/>
    <dgm:cxn modelId="{0670E9BA-71BE-4E01-A881-F0C6457CB75C}" type="presParOf" srcId="{9ECE220A-2793-4887-A5BF-5C912B249C32}" destId="{62A020EC-1E76-400A-9084-128657EAA87F}" srcOrd="0" destOrd="0" presId="urn:microsoft.com/office/officeart/2005/8/layout/hProcess9"/>
    <dgm:cxn modelId="{52D731D2-9B7C-4C09-B642-57EEA240C5C0}" type="presParOf" srcId="{9ECE220A-2793-4887-A5BF-5C912B249C32}" destId="{94B91A26-4A0B-4A52-9500-7D23B1F5D0EA}" srcOrd="1" destOrd="0" presId="urn:microsoft.com/office/officeart/2005/8/layout/hProcess9"/>
    <dgm:cxn modelId="{EF104073-CD47-4FB1-BA89-C3AA82C695FE}" type="presParOf" srcId="{9ECE220A-2793-4887-A5BF-5C912B249C32}" destId="{0DDF1E87-D5A2-4F45-921A-888E3E791B4A}" srcOrd="2" destOrd="0" presId="urn:microsoft.com/office/officeart/2005/8/layout/hProcess9"/>
    <dgm:cxn modelId="{28C3637B-F088-495A-97F6-130C577BD0F6}" type="presParOf" srcId="{9ECE220A-2793-4887-A5BF-5C912B249C32}" destId="{7B4F5365-E64B-4E92-AEA0-251076BECB47}" srcOrd="3" destOrd="0" presId="urn:microsoft.com/office/officeart/2005/8/layout/hProcess9"/>
    <dgm:cxn modelId="{B66FCDB7-A8EE-4BE7-963D-BD3D63F0297A}" type="presParOf" srcId="{9ECE220A-2793-4887-A5BF-5C912B249C32}" destId="{2A4540AF-BAED-4A21-9970-B7C87E6890A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7FE320E-574E-4D37-8C7C-12268957374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9338A46-230D-4FBF-B94A-453ADED10454}">
      <dgm:prSet/>
      <dgm:spPr/>
      <dgm:t>
        <a:bodyPr/>
        <a:lstStyle/>
        <a:p>
          <a:pPr rtl="0"/>
          <a:r>
            <a:rPr lang="en-US" b="1" smtClean="0"/>
            <a:t>The seller may declare the contract avoided: </a:t>
          </a:r>
          <a:endParaRPr lang="fi-FI"/>
        </a:p>
      </dgm:t>
    </dgm:pt>
    <dgm:pt modelId="{FA524E69-0642-4A0D-A179-65EA6F072EF0}" type="parTrans" cxnId="{8CC92FE1-CBD0-4DB1-A801-A0046F90D316}">
      <dgm:prSet/>
      <dgm:spPr/>
      <dgm:t>
        <a:bodyPr/>
        <a:lstStyle/>
        <a:p>
          <a:endParaRPr lang="en-US"/>
        </a:p>
      </dgm:t>
    </dgm:pt>
    <dgm:pt modelId="{4AF5FACB-60B2-4F9D-AC74-38D95C9CF32C}" type="sibTrans" cxnId="{8CC92FE1-CBD0-4DB1-A801-A0046F90D316}">
      <dgm:prSet/>
      <dgm:spPr/>
      <dgm:t>
        <a:bodyPr/>
        <a:lstStyle/>
        <a:p>
          <a:endParaRPr lang="en-US"/>
        </a:p>
      </dgm:t>
    </dgm:pt>
    <dgm:pt modelId="{61B8456B-2128-4B6A-8944-FD554BDCFB23}">
      <dgm:prSet/>
      <dgm:spPr/>
      <dgm:t>
        <a:bodyPr/>
        <a:lstStyle/>
        <a:p>
          <a:pPr rtl="0"/>
          <a:r>
            <a:rPr lang="en-US" b="1" smtClean="0"/>
            <a:t>(a) if the failure by the buyer to perform any of his obligations under the contract or this Convention amounts to a fundamental breach of contract; or </a:t>
          </a:r>
          <a:endParaRPr lang="fi-FI"/>
        </a:p>
      </dgm:t>
    </dgm:pt>
    <dgm:pt modelId="{5C02C546-12C5-40A8-BD48-A8A34BFC14CC}" type="parTrans" cxnId="{1AACAE45-E7C1-4A25-86DE-90659BC2721D}">
      <dgm:prSet/>
      <dgm:spPr/>
      <dgm:t>
        <a:bodyPr/>
        <a:lstStyle/>
        <a:p>
          <a:endParaRPr lang="en-US"/>
        </a:p>
      </dgm:t>
    </dgm:pt>
    <dgm:pt modelId="{1E13B952-0FAE-49CD-83CA-F6D20F07B2EF}" type="sibTrans" cxnId="{1AACAE45-E7C1-4A25-86DE-90659BC2721D}">
      <dgm:prSet/>
      <dgm:spPr/>
      <dgm:t>
        <a:bodyPr/>
        <a:lstStyle/>
        <a:p>
          <a:endParaRPr lang="en-US"/>
        </a:p>
      </dgm:t>
    </dgm:pt>
    <dgm:pt modelId="{BECF9926-E57F-4EF3-9384-62C0DA770F3C}">
      <dgm:prSet/>
      <dgm:spPr/>
      <dgm:t>
        <a:bodyPr/>
        <a:lstStyle/>
        <a:p>
          <a:pPr rtl="0"/>
          <a:r>
            <a:rPr lang="en-US" b="1" smtClean="0"/>
            <a:t>(b) if the buyer does not, within the additional period of time fixed by the seller, perform his obligation to pay the price or take delivery of the goods, </a:t>
          </a:r>
          <a:endParaRPr lang="fi-FI"/>
        </a:p>
      </dgm:t>
    </dgm:pt>
    <dgm:pt modelId="{7B901585-3F6E-4A9C-A061-F8B7B5D526A2}" type="parTrans" cxnId="{EFDB50F6-2976-4AE9-87B8-B5E220FAEA80}">
      <dgm:prSet/>
      <dgm:spPr/>
      <dgm:t>
        <a:bodyPr/>
        <a:lstStyle/>
        <a:p>
          <a:endParaRPr lang="en-US"/>
        </a:p>
      </dgm:t>
    </dgm:pt>
    <dgm:pt modelId="{A457FAB1-C678-4C05-A90B-43A44593DA3B}" type="sibTrans" cxnId="{EFDB50F6-2976-4AE9-87B8-B5E220FAEA80}">
      <dgm:prSet/>
      <dgm:spPr/>
      <dgm:t>
        <a:bodyPr/>
        <a:lstStyle/>
        <a:p>
          <a:endParaRPr lang="en-US"/>
        </a:p>
      </dgm:t>
    </dgm:pt>
    <dgm:pt modelId="{43E75888-05A9-4AC5-A7FD-500D7E903876}">
      <dgm:prSet/>
      <dgm:spPr/>
      <dgm:t>
        <a:bodyPr/>
        <a:lstStyle/>
        <a:p>
          <a:pPr rtl="0"/>
          <a:r>
            <a:rPr lang="en-US" b="1" smtClean="0"/>
            <a:t>or if he declares that he will not do so within the period so fixed.</a:t>
          </a:r>
          <a:endParaRPr lang="fi-FI"/>
        </a:p>
      </dgm:t>
    </dgm:pt>
    <dgm:pt modelId="{78438AC1-58EB-4A52-969F-7FF43810412C}" type="parTrans" cxnId="{783C34EB-AAFE-4754-8D2A-D551BE8607F5}">
      <dgm:prSet/>
      <dgm:spPr/>
      <dgm:t>
        <a:bodyPr/>
        <a:lstStyle/>
        <a:p>
          <a:endParaRPr lang="en-US"/>
        </a:p>
      </dgm:t>
    </dgm:pt>
    <dgm:pt modelId="{10C2A580-2A5C-4A44-AFD4-DBD90837AA20}" type="sibTrans" cxnId="{783C34EB-AAFE-4754-8D2A-D551BE8607F5}">
      <dgm:prSet/>
      <dgm:spPr/>
      <dgm:t>
        <a:bodyPr/>
        <a:lstStyle/>
        <a:p>
          <a:endParaRPr lang="en-US"/>
        </a:p>
      </dgm:t>
    </dgm:pt>
    <dgm:pt modelId="{5725B841-BA95-4E7E-AE8D-A16099BA4A49}" type="pres">
      <dgm:prSet presAssocID="{47FE320E-574E-4D37-8C7C-12268957374C}" presName="vert0" presStyleCnt="0">
        <dgm:presLayoutVars>
          <dgm:dir/>
          <dgm:animOne val="branch"/>
          <dgm:animLvl val="lvl"/>
        </dgm:presLayoutVars>
      </dgm:prSet>
      <dgm:spPr/>
      <dgm:t>
        <a:bodyPr/>
        <a:lstStyle/>
        <a:p>
          <a:endParaRPr lang="fi-FI"/>
        </a:p>
      </dgm:t>
    </dgm:pt>
    <dgm:pt modelId="{51725C26-F0A6-4BF2-85FE-EF406DBD315D}" type="pres">
      <dgm:prSet presAssocID="{69338A46-230D-4FBF-B94A-453ADED10454}" presName="thickLine" presStyleLbl="alignNode1" presStyleIdx="0" presStyleCnt="1"/>
      <dgm:spPr/>
    </dgm:pt>
    <dgm:pt modelId="{31C4BADF-1C7A-44DA-A27E-EB0B8147D10C}" type="pres">
      <dgm:prSet presAssocID="{69338A46-230D-4FBF-B94A-453ADED10454}" presName="horz1" presStyleCnt="0"/>
      <dgm:spPr/>
    </dgm:pt>
    <dgm:pt modelId="{31C2386D-2CE1-419A-8DCF-6BAF96341B62}" type="pres">
      <dgm:prSet presAssocID="{69338A46-230D-4FBF-B94A-453ADED10454}" presName="tx1" presStyleLbl="revTx" presStyleIdx="0" presStyleCnt="4"/>
      <dgm:spPr/>
      <dgm:t>
        <a:bodyPr/>
        <a:lstStyle/>
        <a:p>
          <a:endParaRPr lang="fi-FI"/>
        </a:p>
      </dgm:t>
    </dgm:pt>
    <dgm:pt modelId="{6BF91436-64F9-4FA3-9734-A55431512991}" type="pres">
      <dgm:prSet presAssocID="{69338A46-230D-4FBF-B94A-453ADED10454}" presName="vert1" presStyleCnt="0"/>
      <dgm:spPr/>
    </dgm:pt>
    <dgm:pt modelId="{04EB2658-F2F0-479F-90DA-4BB5282F8DC8}" type="pres">
      <dgm:prSet presAssocID="{61B8456B-2128-4B6A-8944-FD554BDCFB23}" presName="vertSpace2a" presStyleCnt="0"/>
      <dgm:spPr/>
    </dgm:pt>
    <dgm:pt modelId="{B6868F5B-1AEF-4FCC-93FA-852BC97EAAF2}" type="pres">
      <dgm:prSet presAssocID="{61B8456B-2128-4B6A-8944-FD554BDCFB23}" presName="horz2" presStyleCnt="0"/>
      <dgm:spPr/>
    </dgm:pt>
    <dgm:pt modelId="{AE83C9E7-B93D-4292-8744-85CF9C49665C}" type="pres">
      <dgm:prSet presAssocID="{61B8456B-2128-4B6A-8944-FD554BDCFB23}" presName="horzSpace2" presStyleCnt="0"/>
      <dgm:spPr/>
    </dgm:pt>
    <dgm:pt modelId="{18B60A4E-5D92-4A2B-A149-D5908FF5DDD9}" type="pres">
      <dgm:prSet presAssocID="{61B8456B-2128-4B6A-8944-FD554BDCFB23}" presName="tx2" presStyleLbl="revTx" presStyleIdx="1" presStyleCnt="4"/>
      <dgm:spPr/>
      <dgm:t>
        <a:bodyPr/>
        <a:lstStyle/>
        <a:p>
          <a:endParaRPr lang="fi-FI"/>
        </a:p>
      </dgm:t>
    </dgm:pt>
    <dgm:pt modelId="{488DDA51-928D-42A6-B60D-BDA786C4D69D}" type="pres">
      <dgm:prSet presAssocID="{61B8456B-2128-4B6A-8944-FD554BDCFB23}" presName="vert2" presStyleCnt="0"/>
      <dgm:spPr/>
    </dgm:pt>
    <dgm:pt modelId="{25EA2CC4-9087-40F0-981A-3E30374C1D03}" type="pres">
      <dgm:prSet presAssocID="{61B8456B-2128-4B6A-8944-FD554BDCFB23}" presName="thinLine2b" presStyleLbl="callout" presStyleIdx="0" presStyleCnt="3"/>
      <dgm:spPr/>
    </dgm:pt>
    <dgm:pt modelId="{0E5CF242-919B-4AC7-ABFD-168B463757C8}" type="pres">
      <dgm:prSet presAssocID="{61B8456B-2128-4B6A-8944-FD554BDCFB23}" presName="vertSpace2b" presStyleCnt="0"/>
      <dgm:spPr/>
    </dgm:pt>
    <dgm:pt modelId="{7E68A633-8E78-4B34-88F0-A1AE43341781}" type="pres">
      <dgm:prSet presAssocID="{BECF9926-E57F-4EF3-9384-62C0DA770F3C}" presName="horz2" presStyleCnt="0"/>
      <dgm:spPr/>
    </dgm:pt>
    <dgm:pt modelId="{80604DAD-6930-4F70-9C53-BAFC3E386640}" type="pres">
      <dgm:prSet presAssocID="{BECF9926-E57F-4EF3-9384-62C0DA770F3C}" presName="horzSpace2" presStyleCnt="0"/>
      <dgm:spPr/>
    </dgm:pt>
    <dgm:pt modelId="{C15641E3-2DCF-41A2-9E2F-7A164FFECD70}" type="pres">
      <dgm:prSet presAssocID="{BECF9926-E57F-4EF3-9384-62C0DA770F3C}" presName="tx2" presStyleLbl="revTx" presStyleIdx="2" presStyleCnt="4"/>
      <dgm:spPr/>
      <dgm:t>
        <a:bodyPr/>
        <a:lstStyle/>
        <a:p>
          <a:endParaRPr lang="fi-FI"/>
        </a:p>
      </dgm:t>
    </dgm:pt>
    <dgm:pt modelId="{9EDFDB81-9630-4FA8-A419-C7CC56BCB9B4}" type="pres">
      <dgm:prSet presAssocID="{BECF9926-E57F-4EF3-9384-62C0DA770F3C}" presName="vert2" presStyleCnt="0"/>
      <dgm:spPr/>
    </dgm:pt>
    <dgm:pt modelId="{29402A0E-573D-4C30-8AEB-12239666EB78}" type="pres">
      <dgm:prSet presAssocID="{BECF9926-E57F-4EF3-9384-62C0DA770F3C}" presName="thinLine2b" presStyleLbl="callout" presStyleIdx="1" presStyleCnt="3"/>
      <dgm:spPr/>
    </dgm:pt>
    <dgm:pt modelId="{D1D97E57-3869-48B8-A365-9CB51ECB3B8D}" type="pres">
      <dgm:prSet presAssocID="{BECF9926-E57F-4EF3-9384-62C0DA770F3C}" presName="vertSpace2b" presStyleCnt="0"/>
      <dgm:spPr/>
    </dgm:pt>
    <dgm:pt modelId="{3BDB4840-C2CE-4839-AD3A-233F3C24C744}" type="pres">
      <dgm:prSet presAssocID="{43E75888-05A9-4AC5-A7FD-500D7E903876}" presName="horz2" presStyleCnt="0"/>
      <dgm:spPr/>
    </dgm:pt>
    <dgm:pt modelId="{FFA3BE98-8AD5-4E6B-B320-C4E25EFD9342}" type="pres">
      <dgm:prSet presAssocID="{43E75888-05A9-4AC5-A7FD-500D7E903876}" presName="horzSpace2" presStyleCnt="0"/>
      <dgm:spPr/>
    </dgm:pt>
    <dgm:pt modelId="{E82D6A0E-06C8-4A62-93A5-DEF8F4DC60C2}" type="pres">
      <dgm:prSet presAssocID="{43E75888-05A9-4AC5-A7FD-500D7E903876}" presName="tx2" presStyleLbl="revTx" presStyleIdx="3" presStyleCnt="4"/>
      <dgm:spPr/>
      <dgm:t>
        <a:bodyPr/>
        <a:lstStyle/>
        <a:p>
          <a:endParaRPr lang="fi-FI"/>
        </a:p>
      </dgm:t>
    </dgm:pt>
    <dgm:pt modelId="{FB790AD0-1233-47A2-B511-A2B16E3EC24E}" type="pres">
      <dgm:prSet presAssocID="{43E75888-05A9-4AC5-A7FD-500D7E903876}" presName="vert2" presStyleCnt="0"/>
      <dgm:spPr/>
    </dgm:pt>
    <dgm:pt modelId="{9AD9FA5F-CBF1-4602-84BE-3EC72530A259}" type="pres">
      <dgm:prSet presAssocID="{43E75888-05A9-4AC5-A7FD-500D7E903876}" presName="thinLine2b" presStyleLbl="callout" presStyleIdx="2" presStyleCnt="3"/>
      <dgm:spPr/>
    </dgm:pt>
    <dgm:pt modelId="{2D96EC84-AF28-40EA-8B1D-7658AE6BDF28}" type="pres">
      <dgm:prSet presAssocID="{43E75888-05A9-4AC5-A7FD-500D7E903876}" presName="vertSpace2b" presStyleCnt="0"/>
      <dgm:spPr/>
    </dgm:pt>
  </dgm:ptLst>
  <dgm:cxnLst>
    <dgm:cxn modelId="{D2C3B2BD-2722-4C27-A146-DC0CFBA40B1E}" type="presOf" srcId="{69338A46-230D-4FBF-B94A-453ADED10454}" destId="{31C2386D-2CE1-419A-8DCF-6BAF96341B62}" srcOrd="0" destOrd="0" presId="urn:microsoft.com/office/officeart/2008/layout/LinedList"/>
    <dgm:cxn modelId="{783C34EB-AAFE-4754-8D2A-D551BE8607F5}" srcId="{69338A46-230D-4FBF-B94A-453ADED10454}" destId="{43E75888-05A9-4AC5-A7FD-500D7E903876}" srcOrd="2" destOrd="0" parTransId="{78438AC1-58EB-4A52-969F-7FF43810412C}" sibTransId="{10C2A580-2A5C-4A44-AFD4-DBD90837AA20}"/>
    <dgm:cxn modelId="{7F52CAA4-6C38-4AC1-9066-36BD1B3018B9}" type="presOf" srcId="{61B8456B-2128-4B6A-8944-FD554BDCFB23}" destId="{18B60A4E-5D92-4A2B-A149-D5908FF5DDD9}" srcOrd="0" destOrd="0" presId="urn:microsoft.com/office/officeart/2008/layout/LinedList"/>
    <dgm:cxn modelId="{F2A8AA4E-8F59-4CC5-8488-18E1720985CA}" type="presOf" srcId="{47FE320E-574E-4D37-8C7C-12268957374C}" destId="{5725B841-BA95-4E7E-AE8D-A16099BA4A49}" srcOrd="0" destOrd="0" presId="urn:microsoft.com/office/officeart/2008/layout/LinedList"/>
    <dgm:cxn modelId="{0669F20A-B33C-4DCF-827F-E034517F2E23}" type="presOf" srcId="{43E75888-05A9-4AC5-A7FD-500D7E903876}" destId="{E82D6A0E-06C8-4A62-93A5-DEF8F4DC60C2}" srcOrd="0" destOrd="0" presId="urn:microsoft.com/office/officeart/2008/layout/LinedList"/>
    <dgm:cxn modelId="{1AACAE45-E7C1-4A25-86DE-90659BC2721D}" srcId="{69338A46-230D-4FBF-B94A-453ADED10454}" destId="{61B8456B-2128-4B6A-8944-FD554BDCFB23}" srcOrd="0" destOrd="0" parTransId="{5C02C546-12C5-40A8-BD48-A8A34BFC14CC}" sibTransId="{1E13B952-0FAE-49CD-83CA-F6D20F07B2EF}"/>
    <dgm:cxn modelId="{8CC92FE1-CBD0-4DB1-A801-A0046F90D316}" srcId="{47FE320E-574E-4D37-8C7C-12268957374C}" destId="{69338A46-230D-4FBF-B94A-453ADED10454}" srcOrd="0" destOrd="0" parTransId="{FA524E69-0642-4A0D-A179-65EA6F072EF0}" sibTransId="{4AF5FACB-60B2-4F9D-AC74-38D95C9CF32C}"/>
    <dgm:cxn modelId="{E6E26C1D-EB43-4666-9F39-2AE29768C727}" type="presOf" srcId="{BECF9926-E57F-4EF3-9384-62C0DA770F3C}" destId="{C15641E3-2DCF-41A2-9E2F-7A164FFECD70}" srcOrd="0" destOrd="0" presId="urn:microsoft.com/office/officeart/2008/layout/LinedList"/>
    <dgm:cxn modelId="{EFDB50F6-2976-4AE9-87B8-B5E220FAEA80}" srcId="{69338A46-230D-4FBF-B94A-453ADED10454}" destId="{BECF9926-E57F-4EF3-9384-62C0DA770F3C}" srcOrd="1" destOrd="0" parTransId="{7B901585-3F6E-4A9C-A061-F8B7B5D526A2}" sibTransId="{A457FAB1-C678-4C05-A90B-43A44593DA3B}"/>
    <dgm:cxn modelId="{B0F9BA0B-F0FD-44E3-8B1B-FCAE4F674BC4}" type="presParOf" srcId="{5725B841-BA95-4E7E-AE8D-A16099BA4A49}" destId="{51725C26-F0A6-4BF2-85FE-EF406DBD315D}" srcOrd="0" destOrd="0" presId="urn:microsoft.com/office/officeart/2008/layout/LinedList"/>
    <dgm:cxn modelId="{40B712A9-4306-4DE9-8213-95CA1489CDD2}" type="presParOf" srcId="{5725B841-BA95-4E7E-AE8D-A16099BA4A49}" destId="{31C4BADF-1C7A-44DA-A27E-EB0B8147D10C}" srcOrd="1" destOrd="0" presId="urn:microsoft.com/office/officeart/2008/layout/LinedList"/>
    <dgm:cxn modelId="{F9F3BC0B-8C5F-499C-8210-BA451E8619DA}" type="presParOf" srcId="{31C4BADF-1C7A-44DA-A27E-EB0B8147D10C}" destId="{31C2386D-2CE1-419A-8DCF-6BAF96341B62}" srcOrd="0" destOrd="0" presId="urn:microsoft.com/office/officeart/2008/layout/LinedList"/>
    <dgm:cxn modelId="{085DD44A-736F-4610-973C-2463B4CD02F9}" type="presParOf" srcId="{31C4BADF-1C7A-44DA-A27E-EB0B8147D10C}" destId="{6BF91436-64F9-4FA3-9734-A55431512991}" srcOrd="1" destOrd="0" presId="urn:microsoft.com/office/officeart/2008/layout/LinedList"/>
    <dgm:cxn modelId="{556D8078-395D-431C-965C-D32B43BA45FE}" type="presParOf" srcId="{6BF91436-64F9-4FA3-9734-A55431512991}" destId="{04EB2658-F2F0-479F-90DA-4BB5282F8DC8}" srcOrd="0" destOrd="0" presId="urn:microsoft.com/office/officeart/2008/layout/LinedList"/>
    <dgm:cxn modelId="{33785575-587B-4DC5-9CBE-DCB1200D96F2}" type="presParOf" srcId="{6BF91436-64F9-4FA3-9734-A55431512991}" destId="{B6868F5B-1AEF-4FCC-93FA-852BC97EAAF2}" srcOrd="1" destOrd="0" presId="urn:microsoft.com/office/officeart/2008/layout/LinedList"/>
    <dgm:cxn modelId="{B3D12828-DB5F-4ED3-A681-00A8F7E536DF}" type="presParOf" srcId="{B6868F5B-1AEF-4FCC-93FA-852BC97EAAF2}" destId="{AE83C9E7-B93D-4292-8744-85CF9C49665C}" srcOrd="0" destOrd="0" presId="urn:microsoft.com/office/officeart/2008/layout/LinedList"/>
    <dgm:cxn modelId="{E09FB5AC-126F-4D62-8823-092A59884325}" type="presParOf" srcId="{B6868F5B-1AEF-4FCC-93FA-852BC97EAAF2}" destId="{18B60A4E-5D92-4A2B-A149-D5908FF5DDD9}" srcOrd="1" destOrd="0" presId="urn:microsoft.com/office/officeart/2008/layout/LinedList"/>
    <dgm:cxn modelId="{595109E9-CA22-4A25-8B8D-9CD7F5D1ECAC}" type="presParOf" srcId="{B6868F5B-1AEF-4FCC-93FA-852BC97EAAF2}" destId="{488DDA51-928D-42A6-B60D-BDA786C4D69D}" srcOrd="2" destOrd="0" presId="urn:microsoft.com/office/officeart/2008/layout/LinedList"/>
    <dgm:cxn modelId="{5CB0A20C-9B39-4559-BEFB-30C613398FCB}" type="presParOf" srcId="{6BF91436-64F9-4FA3-9734-A55431512991}" destId="{25EA2CC4-9087-40F0-981A-3E30374C1D03}" srcOrd="2" destOrd="0" presId="urn:microsoft.com/office/officeart/2008/layout/LinedList"/>
    <dgm:cxn modelId="{DC489505-F4F5-4C48-BB39-BE2C0EDDD61E}" type="presParOf" srcId="{6BF91436-64F9-4FA3-9734-A55431512991}" destId="{0E5CF242-919B-4AC7-ABFD-168B463757C8}" srcOrd="3" destOrd="0" presId="urn:microsoft.com/office/officeart/2008/layout/LinedList"/>
    <dgm:cxn modelId="{6B0AAF78-36DF-4BA0-8272-CEFCE0E2D0EA}" type="presParOf" srcId="{6BF91436-64F9-4FA3-9734-A55431512991}" destId="{7E68A633-8E78-4B34-88F0-A1AE43341781}" srcOrd="4" destOrd="0" presId="urn:microsoft.com/office/officeart/2008/layout/LinedList"/>
    <dgm:cxn modelId="{3B0EEDFE-C021-4609-9695-592FC35C84B2}" type="presParOf" srcId="{7E68A633-8E78-4B34-88F0-A1AE43341781}" destId="{80604DAD-6930-4F70-9C53-BAFC3E386640}" srcOrd="0" destOrd="0" presId="urn:microsoft.com/office/officeart/2008/layout/LinedList"/>
    <dgm:cxn modelId="{185934C0-3B4B-4D71-A580-F99252361AD2}" type="presParOf" srcId="{7E68A633-8E78-4B34-88F0-A1AE43341781}" destId="{C15641E3-2DCF-41A2-9E2F-7A164FFECD70}" srcOrd="1" destOrd="0" presId="urn:microsoft.com/office/officeart/2008/layout/LinedList"/>
    <dgm:cxn modelId="{72616870-38DE-4078-9D67-8FAF30FE42CA}" type="presParOf" srcId="{7E68A633-8E78-4B34-88F0-A1AE43341781}" destId="{9EDFDB81-9630-4FA8-A419-C7CC56BCB9B4}" srcOrd="2" destOrd="0" presId="urn:microsoft.com/office/officeart/2008/layout/LinedList"/>
    <dgm:cxn modelId="{7DEA5B59-504A-4CDD-B3CB-617D1FD75AF4}" type="presParOf" srcId="{6BF91436-64F9-4FA3-9734-A55431512991}" destId="{29402A0E-573D-4C30-8AEB-12239666EB78}" srcOrd="5" destOrd="0" presId="urn:microsoft.com/office/officeart/2008/layout/LinedList"/>
    <dgm:cxn modelId="{A8F4023B-3D1A-49A6-889E-01CB72A6FE6B}" type="presParOf" srcId="{6BF91436-64F9-4FA3-9734-A55431512991}" destId="{D1D97E57-3869-48B8-A365-9CB51ECB3B8D}" srcOrd="6" destOrd="0" presId="urn:microsoft.com/office/officeart/2008/layout/LinedList"/>
    <dgm:cxn modelId="{56364A0D-56EB-4F8B-9C0D-89500B4600EB}" type="presParOf" srcId="{6BF91436-64F9-4FA3-9734-A55431512991}" destId="{3BDB4840-C2CE-4839-AD3A-233F3C24C744}" srcOrd="7" destOrd="0" presId="urn:microsoft.com/office/officeart/2008/layout/LinedList"/>
    <dgm:cxn modelId="{AA2A1608-7C9E-4824-B00F-EA446657F400}" type="presParOf" srcId="{3BDB4840-C2CE-4839-AD3A-233F3C24C744}" destId="{FFA3BE98-8AD5-4E6B-B320-C4E25EFD9342}" srcOrd="0" destOrd="0" presId="urn:microsoft.com/office/officeart/2008/layout/LinedList"/>
    <dgm:cxn modelId="{FED4D207-D13D-481E-827A-B1A932EFE26A}" type="presParOf" srcId="{3BDB4840-C2CE-4839-AD3A-233F3C24C744}" destId="{E82D6A0E-06C8-4A62-93A5-DEF8F4DC60C2}" srcOrd="1" destOrd="0" presId="urn:microsoft.com/office/officeart/2008/layout/LinedList"/>
    <dgm:cxn modelId="{ACDC85B0-D11A-4A41-86F7-5C64D05BEDC6}" type="presParOf" srcId="{3BDB4840-C2CE-4839-AD3A-233F3C24C744}" destId="{FB790AD0-1233-47A2-B511-A2B16E3EC24E}" srcOrd="2" destOrd="0" presId="urn:microsoft.com/office/officeart/2008/layout/LinedList"/>
    <dgm:cxn modelId="{9473E492-20AD-4733-98CE-1B74BA7ABCA2}" type="presParOf" srcId="{6BF91436-64F9-4FA3-9734-A55431512991}" destId="{9AD9FA5F-CBF1-4602-84BE-3EC72530A259}" srcOrd="8" destOrd="0" presId="urn:microsoft.com/office/officeart/2008/layout/LinedList"/>
    <dgm:cxn modelId="{67BB1F5F-F754-4796-A71B-311BB9C961D4}" type="presParOf" srcId="{6BF91436-64F9-4FA3-9734-A55431512991}" destId="{2D96EC84-AF28-40EA-8B1D-7658AE6BDF28}"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5B28260-802A-46BA-AB3A-220BB5A83324}" type="doc">
      <dgm:prSet loTypeId="urn:microsoft.com/office/officeart/2005/8/layout/vList2" loCatId="list" qsTypeId="urn:microsoft.com/office/officeart/2005/8/quickstyle/simple3" qsCatId="simple" csTypeId="urn:microsoft.com/office/officeart/2005/8/colors/colorful2" csCatId="colorful"/>
      <dgm:spPr/>
      <dgm:t>
        <a:bodyPr/>
        <a:lstStyle/>
        <a:p>
          <a:endParaRPr lang="fi-FI"/>
        </a:p>
      </dgm:t>
    </dgm:pt>
    <dgm:pt modelId="{F4A6B152-D96A-49B6-A855-2AA5F0FAFC18}">
      <dgm:prSet/>
      <dgm:spPr/>
      <dgm:t>
        <a:bodyPr/>
        <a:lstStyle/>
        <a:p>
          <a:pPr rtl="0"/>
          <a:r>
            <a:rPr lang="en-US" b="1" smtClean="0"/>
            <a:t>Damages are optionally additional to other remedies </a:t>
          </a:r>
          <a:endParaRPr lang="fi-FI"/>
        </a:p>
      </dgm:t>
    </dgm:pt>
    <dgm:pt modelId="{B1F5616C-5E1E-4B94-8CBE-C8DDAB204E54}" type="parTrans" cxnId="{9F248211-0BE7-47CC-B128-A0AB90D056AC}">
      <dgm:prSet/>
      <dgm:spPr/>
      <dgm:t>
        <a:bodyPr/>
        <a:lstStyle/>
        <a:p>
          <a:endParaRPr lang="fi-FI"/>
        </a:p>
      </dgm:t>
    </dgm:pt>
    <dgm:pt modelId="{46307F9F-E339-40A6-A5D4-EC5EE8092647}" type="sibTrans" cxnId="{9F248211-0BE7-47CC-B128-A0AB90D056AC}">
      <dgm:prSet/>
      <dgm:spPr/>
      <dgm:t>
        <a:bodyPr/>
        <a:lstStyle/>
        <a:p>
          <a:endParaRPr lang="fi-FI"/>
        </a:p>
      </dgm:t>
    </dgm:pt>
    <dgm:pt modelId="{198AF094-5DED-4A3A-B010-28566D5DCEC8}">
      <dgm:prSet/>
      <dgm:spPr/>
      <dgm:t>
        <a:bodyPr/>
        <a:lstStyle/>
        <a:p>
          <a:pPr rtl="0"/>
          <a:r>
            <a:rPr lang="en-US" b="1" smtClean="0"/>
            <a:t>Damages for breach of contract by one party consist of a sum equal to the loss, including loss of profit, suffered by the other party as a consequence of the breach. </a:t>
          </a:r>
          <a:endParaRPr lang="fi-FI"/>
        </a:p>
      </dgm:t>
    </dgm:pt>
    <dgm:pt modelId="{69B2D58D-E93B-456A-8F40-21F5F8E52F13}" type="parTrans" cxnId="{3E259304-5777-478C-9E4B-8E769DBF25FE}">
      <dgm:prSet/>
      <dgm:spPr/>
      <dgm:t>
        <a:bodyPr/>
        <a:lstStyle/>
        <a:p>
          <a:endParaRPr lang="fi-FI"/>
        </a:p>
      </dgm:t>
    </dgm:pt>
    <dgm:pt modelId="{9741B4E2-4BC8-457C-97DB-209D44FFFF2E}" type="sibTrans" cxnId="{3E259304-5777-478C-9E4B-8E769DBF25FE}">
      <dgm:prSet/>
      <dgm:spPr/>
      <dgm:t>
        <a:bodyPr/>
        <a:lstStyle/>
        <a:p>
          <a:endParaRPr lang="fi-FI"/>
        </a:p>
      </dgm:t>
    </dgm:pt>
    <dgm:pt modelId="{CCA6DE27-9AB3-4A66-8E67-F555435B34B3}">
      <dgm:prSet/>
      <dgm:spPr/>
      <dgm:t>
        <a:bodyPr/>
        <a:lstStyle/>
        <a:p>
          <a:pPr rtl="0"/>
          <a:r>
            <a:rPr lang="en-US" b="1" smtClean="0"/>
            <a:t>Such damages may not exceed the loss which the party in breach foresaw or ought to have foreseen at the time of the conclusion of the contract, in the light of the facts and matters of which he then knew or ought to have known, as a possible consequence of the breach of contract.</a:t>
          </a:r>
          <a:endParaRPr lang="fi-FI"/>
        </a:p>
      </dgm:t>
    </dgm:pt>
    <dgm:pt modelId="{5BA765FA-5E16-484A-980B-D00113ACCA16}" type="parTrans" cxnId="{90B45260-E694-419A-8058-4D98FC5C1BA1}">
      <dgm:prSet/>
      <dgm:spPr/>
      <dgm:t>
        <a:bodyPr/>
        <a:lstStyle/>
        <a:p>
          <a:endParaRPr lang="fi-FI"/>
        </a:p>
      </dgm:t>
    </dgm:pt>
    <dgm:pt modelId="{504208B9-5AA1-445A-83A5-C917475BB587}" type="sibTrans" cxnId="{90B45260-E694-419A-8058-4D98FC5C1BA1}">
      <dgm:prSet/>
      <dgm:spPr/>
      <dgm:t>
        <a:bodyPr/>
        <a:lstStyle/>
        <a:p>
          <a:endParaRPr lang="fi-FI"/>
        </a:p>
      </dgm:t>
    </dgm:pt>
    <dgm:pt modelId="{6E3264CE-44D6-430F-B36B-8113BFBAB64A}" type="pres">
      <dgm:prSet presAssocID="{E5B28260-802A-46BA-AB3A-220BB5A83324}" presName="linear" presStyleCnt="0">
        <dgm:presLayoutVars>
          <dgm:animLvl val="lvl"/>
          <dgm:resizeHandles val="exact"/>
        </dgm:presLayoutVars>
      </dgm:prSet>
      <dgm:spPr/>
      <dgm:t>
        <a:bodyPr/>
        <a:lstStyle/>
        <a:p>
          <a:endParaRPr lang="fi-FI"/>
        </a:p>
      </dgm:t>
    </dgm:pt>
    <dgm:pt modelId="{414A0205-056F-4B4C-8518-1199E80B2859}" type="pres">
      <dgm:prSet presAssocID="{F4A6B152-D96A-49B6-A855-2AA5F0FAFC18}" presName="parentText" presStyleLbl="node1" presStyleIdx="0" presStyleCnt="3">
        <dgm:presLayoutVars>
          <dgm:chMax val="0"/>
          <dgm:bulletEnabled val="1"/>
        </dgm:presLayoutVars>
      </dgm:prSet>
      <dgm:spPr/>
      <dgm:t>
        <a:bodyPr/>
        <a:lstStyle/>
        <a:p>
          <a:endParaRPr lang="fi-FI"/>
        </a:p>
      </dgm:t>
    </dgm:pt>
    <dgm:pt modelId="{B2D133D7-27A6-4C98-8FD1-4B14BF6F8F51}" type="pres">
      <dgm:prSet presAssocID="{46307F9F-E339-40A6-A5D4-EC5EE8092647}" presName="spacer" presStyleCnt="0"/>
      <dgm:spPr/>
      <dgm:t>
        <a:bodyPr/>
        <a:lstStyle/>
        <a:p>
          <a:endParaRPr lang="en-US"/>
        </a:p>
      </dgm:t>
    </dgm:pt>
    <dgm:pt modelId="{55133DED-8C22-4574-BFED-30FB00886D87}" type="pres">
      <dgm:prSet presAssocID="{198AF094-5DED-4A3A-B010-28566D5DCEC8}" presName="parentText" presStyleLbl="node1" presStyleIdx="1" presStyleCnt="3">
        <dgm:presLayoutVars>
          <dgm:chMax val="0"/>
          <dgm:bulletEnabled val="1"/>
        </dgm:presLayoutVars>
      </dgm:prSet>
      <dgm:spPr/>
      <dgm:t>
        <a:bodyPr/>
        <a:lstStyle/>
        <a:p>
          <a:endParaRPr lang="fi-FI"/>
        </a:p>
      </dgm:t>
    </dgm:pt>
    <dgm:pt modelId="{FF1668DC-6657-40F6-8277-61B192D6F0A4}" type="pres">
      <dgm:prSet presAssocID="{9741B4E2-4BC8-457C-97DB-209D44FFFF2E}" presName="spacer" presStyleCnt="0"/>
      <dgm:spPr/>
      <dgm:t>
        <a:bodyPr/>
        <a:lstStyle/>
        <a:p>
          <a:endParaRPr lang="en-US"/>
        </a:p>
      </dgm:t>
    </dgm:pt>
    <dgm:pt modelId="{D5261F52-CA35-40DC-B2C5-EB025FFFA273}" type="pres">
      <dgm:prSet presAssocID="{CCA6DE27-9AB3-4A66-8E67-F555435B34B3}" presName="parentText" presStyleLbl="node1" presStyleIdx="2" presStyleCnt="3">
        <dgm:presLayoutVars>
          <dgm:chMax val="0"/>
          <dgm:bulletEnabled val="1"/>
        </dgm:presLayoutVars>
      </dgm:prSet>
      <dgm:spPr/>
      <dgm:t>
        <a:bodyPr/>
        <a:lstStyle/>
        <a:p>
          <a:endParaRPr lang="fi-FI"/>
        </a:p>
      </dgm:t>
    </dgm:pt>
  </dgm:ptLst>
  <dgm:cxnLst>
    <dgm:cxn modelId="{D71755A4-B03A-4CCD-8BB6-93A96CE8B064}" type="presOf" srcId="{F4A6B152-D96A-49B6-A855-2AA5F0FAFC18}" destId="{414A0205-056F-4B4C-8518-1199E80B2859}" srcOrd="0" destOrd="0" presId="urn:microsoft.com/office/officeart/2005/8/layout/vList2"/>
    <dgm:cxn modelId="{E982B9D5-21B0-4CD6-A71B-1909B710E708}" type="presOf" srcId="{E5B28260-802A-46BA-AB3A-220BB5A83324}" destId="{6E3264CE-44D6-430F-B36B-8113BFBAB64A}" srcOrd="0" destOrd="0" presId="urn:microsoft.com/office/officeart/2005/8/layout/vList2"/>
    <dgm:cxn modelId="{63D77123-B52D-4E2B-AE7B-8AACB11D2B15}" type="presOf" srcId="{198AF094-5DED-4A3A-B010-28566D5DCEC8}" destId="{55133DED-8C22-4574-BFED-30FB00886D87}" srcOrd="0" destOrd="0" presId="urn:microsoft.com/office/officeart/2005/8/layout/vList2"/>
    <dgm:cxn modelId="{3E259304-5777-478C-9E4B-8E769DBF25FE}" srcId="{E5B28260-802A-46BA-AB3A-220BB5A83324}" destId="{198AF094-5DED-4A3A-B010-28566D5DCEC8}" srcOrd="1" destOrd="0" parTransId="{69B2D58D-E93B-456A-8F40-21F5F8E52F13}" sibTransId="{9741B4E2-4BC8-457C-97DB-209D44FFFF2E}"/>
    <dgm:cxn modelId="{90B45260-E694-419A-8058-4D98FC5C1BA1}" srcId="{E5B28260-802A-46BA-AB3A-220BB5A83324}" destId="{CCA6DE27-9AB3-4A66-8E67-F555435B34B3}" srcOrd="2" destOrd="0" parTransId="{5BA765FA-5E16-484A-980B-D00113ACCA16}" sibTransId="{504208B9-5AA1-445A-83A5-C917475BB587}"/>
    <dgm:cxn modelId="{82083493-4E96-4FB2-B608-2F8B11CA9BE1}" type="presOf" srcId="{CCA6DE27-9AB3-4A66-8E67-F555435B34B3}" destId="{D5261F52-CA35-40DC-B2C5-EB025FFFA273}" srcOrd="0" destOrd="0" presId="urn:microsoft.com/office/officeart/2005/8/layout/vList2"/>
    <dgm:cxn modelId="{9F248211-0BE7-47CC-B128-A0AB90D056AC}" srcId="{E5B28260-802A-46BA-AB3A-220BB5A83324}" destId="{F4A6B152-D96A-49B6-A855-2AA5F0FAFC18}" srcOrd="0" destOrd="0" parTransId="{B1F5616C-5E1E-4B94-8CBE-C8DDAB204E54}" sibTransId="{46307F9F-E339-40A6-A5D4-EC5EE8092647}"/>
    <dgm:cxn modelId="{CB7FAFBA-4BCB-480C-AE33-92A9C9C01F46}" type="presParOf" srcId="{6E3264CE-44D6-430F-B36B-8113BFBAB64A}" destId="{414A0205-056F-4B4C-8518-1199E80B2859}" srcOrd="0" destOrd="0" presId="urn:microsoft.com/office/officeart/2005/8/layout/vList2"/>
    <dgm:cxn modelId="{7D433CF0-6C8B-4944-84C4-41749CDAB8B6}" type="presParOf" srcId="{6E3264CE-44D6-430F-B36B-8113BFBAB64A}" destId="{B2D133D7-27A6-4C98-8FD1-4B14BF6F8F51}" srcOrd="1" destOrd="0" presId="urn:microsoft.com/office/officeart/2005/8/layout/vList2"/>
    <dgm:cxn modelId="{BD78614D-2C82-44DE-8ABC-921A81787DD6}" type="presParOf" srcId="{6E3264CE-44D6-430F-B36B-8113BFBAB64A}" destId="{55133DED-8C22-4574-BFED-30FB00886D87}" srcOrd="2" destOrd="0" presId="urn:microsoft.com/office/officeart/2005/8/layout/vList2"/>
    <dgm:cxn modelId="{68C9711A-B302-40D4-9B76-F0F92FC2B2EB}" type="presParOf" srcId="{6E3264CE-44D6-430F-B36B-8113BFBAB64A}" destId="{FF1668DC-6657-40F6-8277-61B192D6F0A4}" srcOrd="3" destOrd="0" presId="urn:microsoft.com/office/officeart/2005/8/layout/vList2"/>
    <dgm:cxn modelId="{F9007A53-67EA-44DA-8CC9-D2A1531C4FFD}" type="presParOf" srcId="{6E3264CE-44D6-430F-B36B-8113BFBAB64A}" destId="{D5261F52-CA35-40DC-B2C5-EB025FFFA27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6C69ABB-B4B8-4543-A8DF-3FD6593D0C2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32F854B8-5268-45A1-9441-F6654735585E}">
      <dgm:prSet/>
      <dgm:spPr/>
      <dgm:t>
        <a:bodyPr/>
        <a:lstStyle/>
        <a:p>
          <a:pPr rtl="0"/>
          <a:r>
            <a:rPr lang="en-US" b="1" smtClean="0"/>
            <a:t>A party is not liable for a failure to perform any of his obligations if he proves that </a:t>
          </a:r>
          <a:endParaRPr lang="fi-FI"/>
        </a:p>
      </dgm:t>
    </dgm:pt>
    <dgm:pt modelId="{276FE509-6789-4E5A-8DBC-3144228D6943}" type="parTrans" cxnId="{486A4741-E81C-4BFD-B054-5BB05E99D30C}">
      <dgm:prSet/>
      <dgm:spPr/>
      <dgm:t>
        <a:bodyPr/>
        <a:lstStyle/>
        <a:p>
          <a:endParaRPr lang="en-US"/>
        </a:p>
      </dgm:t>
    </dgm:pt>
    <dgm:pt modelId="{88B654DB-E0A8-47BB-B2E1-17E9E5C77B5C}" type="sibTrans" cxnId="{486A4741-E81C-4BFD-B054-5BB05E99D30C}">
      <dgm:prSet/>
      <dgm:spPr/>
      <dgm:t>
        <a:bodyPr/>
        <a:lstStyle/>
        <a:p>
          <a:endParaRPr lang="en-US"/>
        </a:p>
      </dgm:t>
    </dgm:pt>
    <dgm:pt modelId="{71E7C813-CC52-4782-A205-880A377D2457}">
      <dgm:prSet/>
      <dgm:spPr/>
      <dgm:t>
        <a:bodyPr/>
        <a:lstStyle/>
        <a:p>
          <a:pPr rtl="0"/>
          <a:r>
            <a:rPr lang="en-US" b="1" smtClean="0"/>
            <a:t>the failure was due to an impediment beyond his control and that </a:t>
          </a:r>
          <a:endParaRPr lang="fi-FI"/>
        </a:p>
      </dgm:t>
    </dgm:pt>
    <dgm:pt modelId="{48A9BF94-10CB-4013-91D0-8DC591563814}" type="parTrans" cxnId="{0A38F572-1CBB-4BD4-820D-9999D8461110}">
      <dgm:prSet/>
      <dgm:spPr/>
      <dgm:t>
        <a:bodyPr/>
        <a:lstStyle/>
        <a:p>
          <a:endParaRPr lang="en-US"/>
        </a:p>
      </dgm:t>
    </dgm:pt>
    <dgm:pt modelId="{D7508D39-EF8E-485C-B643-5A082B5BEE58}" type="sibTrans" cxnId="{0A38F572-1CBB-4BD4-820D-9999D8461110}">
      <dgm:prSet/>
      <dgm:spPr/>
      <dgm:t>
        <a:bodyPr/>
        <a:lstStyle/>
        <a:p>
          <a:endParaRPr lang="en-US"/>
        </a:p>
      </dgm:t>
    </dgm:pt>
    <dgm:pt modelId="{29E75BEC-8942-4378-A415-C2779E63ACF3}">
      <dgm:prSet/>
      <dgm:spPr/>
      <dgm:t>
        <a:bodyPr/>
        <a:lstStyle/>
        <a:p>
          <a:pPr rtl="0"/>
          <a:r>
            <a:rPr lang="en-US" b="1" smtClean="0"/>
            <a:t>he could not reasonably be expected to have taken the impediment into account at the time of the conclusion of the contract or </a:t>
          </a:r>
          <a:endParaRPr lang="fi-FI"/>
        </a:p>
      </dgm:t>
    </dgm:pt>
    <dgm:pt modelId="{657F81D9-E56C-4F25-B73D-2892AF0EFCC6}" type="parTrans" cxnId="{27A2D052-304A-43FE-A157-C0EF19046E12}">
      <dgm:prSet/>
      <dgm:spPr/>
      <dgm:t>
        <a:bodyPr/>
        <a:lstStyle/>
        <a:p>
          <a:endParaRPr lang="en-US"/>
        </a:p>
      </dgm:t>
    </dgm:pt>
    <dgm:pt modelId="{D93A98A4-D9F4-4675-A47D-EB158F0C4A93}" type="sibTrans" cxnId="{27A2D052-304A-43FE-A157-C0EF19046E12}">
      <dgm:prSet/>
      <dgm:spPr/>
      <dgm:t>
        <a:bodyPr/>
        <a:lstStyle/>
        <a:p>
          <a:endParaRPr lang="en-US"/>
        </a:p>
      </dgm:t>
    </dgm:pt>
    <dgm:pt modelId="{9ED0E67C-CFC5-42DD-BC00-09BAB7B3B55B}">
      <dgm:prSet/>
      <dgm:spPr/>
      <dgm:t>
        <a:bodyPr/>
        <a:lstStyle/>
        <a:p>
          <a:pPr rtl="0"/>
          <a:r>
            <a:rPr lang="en-US" b="1" smtClean="0"/>
            <a:t>to have avoided or overcome it or its consequences.</a:t>
          </a:r>
          <a:endParaRPr lang="fi-FI"/>
        </a:p>
      </dgm:t>
    </dgm:pt>
    <dgm:pt modelId="{02305243-3903-4163-8EB2-2BCA3B2D5198}" type="parTrans" cxnId="{F7C6852F-278E-4655-81F3-CE95E5B0B107}">
      <dgm:prSet/>
      <dgm:spPr/>
      <dgm:t>
        <a:bodyPr/>
        <a:lstStyle/>
        <a:p>
          <a:endParaRPr lang="en-US"/>
        </a:p>
      </dgm:t>
    </dgm:pt>
    <dgm:pt modelId="{3E2C56AC-AD21-4F54-9F29-8226D90CB6A4}" type="sibTrans" cxnId="{F7C6852F-278E-4655-81F3-CE95E5B0B107}">
      <dgm:prSet/>
      <dgm:spPr/>
      <dgm:t>
        <a:bodyPr/>
        <a:lstStyle/>
        <a:p>
          <a:endParaRPr lang="en-US"/>
        </a:p>
      </dgm:t>
    </dgm:pt>
    <dgm:pt modelId="{B0B28CFA-5D74-4ECC-B871-6E67AC24F838}">
      <dgm:prSet/>
      <dgm:spPr/>
      <dgm:t>
        <a:bodyPr/>
        <a:lstStyle/>
        <a:p>
          <a:pPr rtl="0"/>
          <a:r>
            <a:rPr lang="en-US" b="1" smtClean="0"/>
            <a:t>Cf. liquidated damages (agreed provision of damages)</a:t>
          </a:r>
          <a:endParaRPr lang="fi-FI"/>
        </a:p>
      </dgm:t>
    </dgm:pt>
    <dgm:pt modelId="{6413A949-17E0-4150-A779-9C3240C1CAF4}" type="parTrans" cxnId="{DE4D0147-9F56-416E-9FF5-7E592E9A39C4}">
      <dgm:prSet/>
      <dgm:spPr/>
      <dgm:t>
        <a:bodyPr/>
        <a:lstStyle/>
        <a:p>
          <a:endParaRPr lang="en-US"/>
        </a:p>
      </dgm:t>
    </dgm:pt>
    <dgm:pt modelId="{906D3C96-DB93-41B2-B250-63F345B665E1}" type="sibTrans" cxnId="{DE4D0147-9F56-416E-9FF5-7E592E9A39C4}">
      <dgm:prSet/>
      <dgm:spPr/>
      <dgm:t>
        <a:bodyPr/>
        <a:lstStyle/>
        <a:p>
          <a:endParaRPr lang="en-US"/>
        </a:p>
      </dgm:t>
    </dgm:pt>
    <dgm:pt modelId="{14FB7ECE-BEFC-48C1-9FCF-B268D4B74495}">
      <dgm:prSet/>
      <dgm:spPr/>
      <dgm:t>
        <a:bodyPr/>
        <a:lstStyle/>
        <a:p>
          <a:pPr rtl="0"/>
          <a:r>
            <a:rPr lang="en-US" i="1" baseline="0" smtClean="0"/>
            <a:t>No proof of the existence of damage or other legal prerequisites of liability, only the breach of contract </a:t>
          </a:r>
          <a:endParaRPr lang="fi-FI"/>
        </a:p>
      </dgm:t>
    </dgm:pt>
    <dgm:pt modelId="{67A0C704-D506-4251-9BB5-69B77DA42A76}" type="parTrans" cxnId="{1406516A-6415-4173-BF00-EAEDBAABAB96}">
      <dgm:prSet/>
      <dgm:spPr/>
      <dgm:t>
        <a:bodyPr/>
        <a:lstStyle/>
        <a:p>
          <a:endParaRPr lang="en-US"/>
        </a:p>
      </dgm:t>
    </dgm:pt>
    <dgm:pt modelId="{1E67E28B-D754-4B5B-9D55-9885DF551CB4}" type="sibTrans" cxnId="{1406516A-6415-4173-BF00-EAEDBAABAB96}">
      <dgm:prSet/>
      <dgm:spPr/>
      <dgm:t>
        <a:bodyPr/>
        <a:lstStyle/>
        <a:p>
          <a:endParaRPr lang="en-US"/>
        </a:p>
      </dgm:t>
    </dgm:pt>
    <dgm:pt modelId="{1F899618-BCEF-44B2-A114-D284A76B4F09}">
      <dgm:prSet/>
      <dgm:spPr/>
      <dgm:t>
        <a:bodyPr/>
        <a:lstStyle/>
        <a:p>
          <a:pPr rtl="0"/>
          <a:r>
            <a:rPr lang="en-US" i="1" baseline="0" smtClean="0"/>
            <a:t>The standardised sum is available irrespective of the real damage </a:t>
          </a:r>
          <a:endParaRPr lang="fi-FI"/>
        </a:p>
      </dgm:t>
    </dgm:pt>
    <dgm:pt modelId="{2826DFE8-CD9C-481D-B101-6C38977EC928}" type="parTrans" cxnId="{CE69A0F0-931B-4EE2-808E-74344A2147E0}">
      <dgm:prSet/>
      <dgm:spPr/>
      <dgm:t>
        <a:bodyPr/>
        <a:lstStyle/>
        <a:p>
          <a:endParaRPr lang="en-US"/>
        </a:p>
      </dgm:t>
    </dgm:pt>
    <dgm:pt modelId="{E5480137-B1F0-4135-864E-3DF77FECE6CA}" type="sibTrans" cxnId="{CE69A0F0-931B-4EE2-808E-74344A2147E0}">
      <dgm:prSet/>
      <dgm:spPr/>
      <dgm:t>
        <a:bodyPr/>
        <a:lstStyle/>
        <a:p>
          <a:endParaRPr lang="en-US"/>
        </a:p>
      </dgm:t>
    </dgm:pt>
    <dgm:pt modelId="{6A5B5CC6-5B88-48B0-8F98-11B5E2E60F5F}">
      <dgm:prSet/>
      <dgm:spPr/>
      <dgm:t>
        <a:bodyPr/>
        <a:lstStyle/>
        <a:p>
          <a:pPr rtl="0"/>
          <a:r>
            <a:rPr lang="en-US" i="1" baseline="0" smtClean="0"/>
            <a:t>Usually the real damage exceeding the agreed sum is recoverable under general legal rules (depends on the agreed term) </a:t>
          </a:r>
          <a:endParaRPr lang="fi-FI"/>
        </a:p>
      </dgm:t>
    </dgm:pt>
    <dgm:pt modelId="{9E91C60A-8327-4352-BD36-27F05E8CD164}" type="parTrans" cxnId="{BEC62829-033F-4534-90E1-5DB64B38B22B}">
      <dgm:prSet/>
      <dgm:spPr/>
      <dgm:t>
        <a:bodyPr/>
        <a:lstStyle/>
        <a:p>
          <a:endParaRPr lang="en-US"/>
        </a:p>
      </dgm:t>
    </dgm:pt>
    <dgm:pt modelId="{BD5E3A08-A167-416E-B0F3-8DE3140BADCA}" type="sibTrans" cxnId="{BEC62829-033F-4534-90E1-5DB64B38B22B}">
      <dgm:prSet/>
      <dgm:spPr/>
      <dgm:t>
        <a:bodyPr/>
        <a:lstStyle/>
        <a:p>
          <a:endParaRPr lang="en-US"/>
        </a:p>
      </dgm:t>
    </dgm:pt>
    <dgm:pt modelId="{B498CB6A-0E8E-41AB-AFC9-982EA8FA10FF}" type="pres">
      <dgm:prSet presAssocID="{D6C69ABB-B4B8-4543-A8DF-3FD6593D0C2D}" presName="vert0" presStyleCnt="0">
        <dgm:presLayoutVars>
          <dgm:dir/>
          <dgm:animOne val="branch"/>
          <dgm:animLvl val="lvl"/>
        </dgm:presLayoutVars>
      </dgm:prSet>
      <dgm:spPr/>
      <dgm:t>
        <a:bodyPr/>
        <a:lstStyle/>
        <a:p>
          <a:endParaRPr lang="fi-FI"/>
        </a:p>
      </dgm:t>
    </dgm:pt>
    <dgm:pt modelId="{EE3EB3CC-60DF-4A44-925E-AA922A99B3F6}" type="pres">
      <dgm:prSet presAssocID="{32F854B8-5268-45A1-9441-F6654735585E}" presName="thickLine" presStyleLbl="alignNode1" presStyleIdx="0" presStyleCnt="2"/>
      <dgm:spPr/>
    </dgm:pt>
    <dgm:pt modelId="{52BADF2B-8FEC-4382-A530-BE223CFDB89A}" type="pres">
      <dgm:prSet presAssocID="{32F854B8-5268-45A1-9441-F6654735585E}" presName="horz1" presStyleCnt="0"/>
      <dgm:spPr/>
    </dgm:pt>
    <dgm:pt modelId="{0325D482-C149-451E-8579-8328DD29CA9B}" type="pres">
      <dgm:prSet presAssocID="{32F854B8-5268-45A1-9441-F6654735585E}" presName="tx1" presStyleLbl="revTx" presStyleIdx="0" presStyleCnt="8"/>
      <dgm:spPr/>
      <dgm:t>
        <a:bodyPr/>
        <a:lstStyle/>
        <a:p>
          <a:endParaRPr lang="fi-FI"/>
        </a:p>
      </dgm:t>
    </dgm:pt>
    <dgm:pt modelId="{49D2CA1B-98B6-4ECD-AD61-D6318C8A0988}" type="pres">
      <dgm:prSet presAssocID="{32F854B8-5268-45A1-9441-F6654735585E}" presName="vert1" presStyleCnt="0"/>
      <dgm:spPr/>
    </dgm:pt>
    <dgm:pt modelId="{C13BA3C8-36E7-4908-83B8-CF0237586436}" type="pres">
      <dgm:prSet presAssocID="{71E7C813-CC52-4782-A205-880A377D2457}" presName="vertSpace2a" presStyleCnt="0"/>
      <dgm:spPr/>
    </dgm:pt>
    <dgm:pt modelId="{DAF556B9-FAC2-4B91-A7AA-C7AA7F2EEDBB}" type="pres">
      <dgm:prSet presAssocID="{71E7C813-CC52-4782-A205-880A377D2457}" presName="horz2" presStyleCnt="0"/>
      <dgm:spPr/>
    </dgm:pt>
    <dgm:pt modelId="{5FCFC4AE-C905-4A94-AAB6-90318F1760B1}" type="pres">
      <dgm:prSet presAssocID="{71E7C813-CC52-4782-A205-880A377D2457}" presName="horzSpace2" presStyleCnt="0"/>
      <dgm:spPr/>
    </dgm:pt>
    <dgm:pt modelId="{1E864922-2EDC-451D-B8B0-7C5B2D55E01B}" type="pres">
      <dgm:prSet presAssocID="{71E7C813-CC52-4782-A205-880A377D2457}" presName="tx2" presStyleLbl="revTx" presStyleIdx="1" presStyleCnt="8"/>
      <dgm:spPr/>
      <dgm:t>
        <a:bodyPr/>
        <a:lstStyle/>
        <a:p>
          <a:endParaRPr lang="fi-FI"/>
        </a:p>
      </dgm:t>
    </dgm:pt>
    <dgm:pt modelId="{ED289880-A8D9-40AF-88C1-6179F77D47A7}" type="pres">
      <dgm:prSet presAssocID="{71E7C813-CC52-4782-A205-880A377D2457}" presName="vert2" presStyleCnt="0"/>
      <dgm:spPr/>
    </dgm:pt>
    <dgm:pt modelId="{F4E3D503-242C-476B-8B7F-F6A8AEDFBB5D}" type="pres">
      <dgm:prSet presAssocID="{71E7C813-CC52-4782-A205-880A377D2457}" presName="thinLine2b" presStyleLbl="callout" presStyleIdx="0" presStyleCnt="6"/>
      <dgm:spPr/>
    </dgm:pt>
    <dgm:pt modelId="{54ED1AF0-7231-4287-93F4-11379B5D63C9}" type="pres">
      <dgm:prSet presAssocID="{71E7C813-CC52-4782-A205-880A377D2457}" presName="vertSpace2b" presStyleCnt="0"/>
      <dgm:spPr/>
    </dgm:pt>
    <dgm:pt modelId="{6F26A2AC-9B63-4B9C-AAB6-095B1C34AA3C}" type="pres">
      <dgm:prSet presAssocID="{29E75BEC-8942-4378-A415-C2779E63ACF3}" presName="horz2" presStyleCnt="0"/>
      <dgm:spPr/>
    </dgm:pt>
    <dgm:pt modelId="{D1AD817E-C6B4-42C6-A3BB-97067708714E}" type="pres">
      <dgm:prSet presAssocID="{29E75BEC-8942-4378-A415-C2779E63ACF3}" presName="horzSpace2" presStyleCnt="0"/>
      <dgm:spPr/>
    </dgm:pt>
    <dgm:pt modelId="{C23BA094-FDA9-43D5-9ED5-70527DF3EB27}" type="pres">
      <dgm:prSet presAssocID="{29E75BEC-8942-4378-A415-C2779E63ACF3}" presName="tx2" presStyleLbl="revTx" presStyleIdx="2" presStyleCnt="8"/>
      <dgm:spPr/>
      <dgm:t>
        <a:bodyPr/>
        <a:lstStyle/>
        <a:p>
          <a:endParaRPr lang="fi-FI"/>
        </a:p>
      </dgm:t>
    </dgm:pt>
    <dgm:pt modelId="{ABE9E05B-76F8-4F3E-A7B6-CE76FBEA5779}" type="pres">
      <dgm:prSet presAssocID="{29E75BEC-8942-4378-A415-C2779E63ACF3}" presName="vert2" presStyleCnt="0"/>
      <dgm:spPr/>
    </dgm:pt>
    <dgm:pt modelId="{235A049F-CFF6-430A-93D2-2DE33D4CA7DC}" type="pres">
      <dgm:prSet presAssocID="{29E75BEC-8942-4378-A415-C2779E63ACF3}" presName="thinLine2b" presStyleLbl="callout" presStyleIdx="1" presStyleCnt="6"/>
      <dgm:spPr/>
    </dgm:pt>
    <dgm:pt modelId="{FDCA23F1-4705-4956-A2A4-6C2D5ED1509E}" type="pres">
      <dgm:prSet presAssocID="{29E75BEC-8942-4378-A415-C2779E63ACF3}" presName="vertSpace2b" presStyleCnt="0"/>
      <dgm:spPr/>
    </dgm:pt>
    <dgm:pt modelId="{18C65D4D-6834-4514-881E-DFC45FB0D067}" type="pres">
      <dgm:prSet presAssocID="{9ED0E67C-CFC5-42DD-BC00-09BAB7B3B55B}" presName="horz2" presStyleCnt="0"/>
      <dgm:spPr/>
    </dgm:pt>
    <dgm:pt modelId="{B6002037-9B94-453A-AF9F-A7D5AA89BD08}" type="pres">
      <dgm:prSet presAssocID="{9ED0E67C-CFC5-42DD-BC00-09BAB7B3B55B}" presName="horzSpace2" presStyleCnt="0"/>
      <dgm:spPr/>
    </dgm:pt>
    <dgm:pt modelId="{965EA100-9B80-49BD-A225-9B96D83292FC}" type="pres">
      <dgm:prSet presAssocID="{9ED0E67C-CFC5-42DD-BC00-09BAB7B3B55B}" presName="tx2" presStyleLbl="revTx" presStyleIdx="3" presStyleCnt="8"/>
      <dgm:spPr/>
      <dgm:t>
        <a:bodyPr/>
        <a:lstStyle/>
        <a:p>
          <a:endParaRPr lang="fi-FI"/>
        </a:p>
      </dgm:t>
    </dgm:pt>
    <dgm:pt modelId="{1BAD2637-7A38-452D-A310-448B494BF49E}" type="pres">
      <dgm:prSet presAssocID="{9ED0E67C-CFC5-42DD-BC00-09BAB7B3B55B}" presName="vert2" presStyleCnt="0"/>
      <dgm:spPr/>
    </dgm:pt>
    <dgm:pt modelId="{87A15031-4C89-4C29-A21B-699DB8EB1943}" type="pres">
      <dgm:prSet presAssocID="{9ED0E67C-CFC5-42DD-BC00-09BAB7B3B55B}" presName="thinLine2b" presStyleLbl="callout" presStyleIdx="2" presStyleCnt="6"/>
      <dgm:spPr/>
    </dgm:pt>
    <dgm:pt modelId="{A24A2E7E-DADA-4A17-BDDE-E7B3CC252B8F}" type="pres">
      <dgm:prSet presAssocID="{9ED0E67C-CFC5-42DD-BC00-09BAB7B3B55B}" presName="vertSpace2b" presStyleCnt="0"/>
      <dgm:spPr/>
    </dgm:pt>
    <dgm:pt modelId="{B3F7912C-FC33-4D4A-8F06-ED8C93E97D31}" type="pres">
      <dgm:prSet presAssocID="{B0B28CFA-5D74-4ECC-B871-6E67AC24F838}" presName="thickLine" presStyleLbl="alignNode1" presStyleIdx="1" presStyleCnt="2"/>
      <dgm:spPr/>
    </dgm:pt>
    <dgm:pt modelId="{E40670BE-7C14-4BF3-AD3C-D2549BE293F6}" type="pres">
      <dgm:prSet presAssocID="{B0B28CFA-5D74-4ECC-B871-6E67AC24F838}" presName="horz1" presStyleCnt="0"/>
      <dgm:spPr/>
    </dgm:pt>
    <dgm:pt modelId="{41536DAE-2867-4310-9543-ED7283B5C312}" type="pres">
      <dgm:prSet presAssocID="{B0B28CFA-5D74-4ECC-B871-6E67AC24F838}" presName="tx1" presStyleLbl="revTx" presStyleIdx="4" presStyleCnt="8"/>
      <dgm:spPr/>
      <dgm:t>
        <a:bodyPr/>
        <a:lstStyle/>
        <a:p>
          <a:endParaRPr lang="fi-FI"/>
        </a:p>
      </dgm:t>
    </dgm:pt>
    <dgm:pt modelId="{0B62DC34-C49D-4D17-B8C5-7E72E7F6F14E}" type="pres">
      <dgm:prSet presAssocID="{B0B28CFA-5D74-4ECC-B871-6E67AC24F838}" presName="vert1" presStyleCnt="0"/>
      <dgm:spPr/>
    </dgm:pt>
    <dgm:pt modelId="{1C74239C-96CE-4948-9B05-3CBE84E0CD69}" type="pres">
      <dgm:prSet presAssocID="{14FB7ECE-BEFC-48C1-9FCF-B268D4B74495}" presName="vertSpace2a" presStyleCnt="0"/>
      <dgm:spPr/>
    </dgm:pt>
    <dgm:pt modelId="{19087D84-EE51-412A-97DE-C0FF31A1FE22}" type="pres">
      <dgm:prSet presAssocID="{14FB7ECE-BEFC-48C1-9FCF-B268D4B74495}" presName="horz2" presStyleCnt="0"/>
      <dgm:spPr/>
    </dgm:pt>
    <dgm:pt modelId="{EBABE94E-F7D5-4F29-A496-3B845F644A3A}" type="pres">
      <dgm:prSet presAssocID="{14FB7ECE-BEFC-48C1-9FCF-B268D4B74495}" presName="horzSpace2" presStyleCnt="0"/>
      <dgm:spPr/>
    </dgm:pt>
    <dgm:pt modelId="{36CCCEF1-76BF-4DE9-939C-4BD5C6C32C06}" type="pres">
      <dgm:prSet presAssocID="{14FB7ECE-BEFC-48C1-9FCF-B268D4B74495}" presName="tx2" presStyleLbl="revTx" presStyleIdx="5" presStyleCnt="8"/>
      <dgm:spPr/>
      <dgm:t>
        <a:bodyPr/>
        <a:lstStyle/>
        <a:p>
          <a:endParaRPr lang="fi-FI"/>
        </a:p>
      </dgm:t>
    </dgm:pt>
    <dgm:pt modelId="{3985684D-F807-4D7D-B1D7-ED8D5F1F2E73}" type="pres">
      <dgm:prSet presAssocID="{14FB7ECE-BEFC-48C1-9FCF-B268D4B74495}" presName="vert2" presStyleCnt="0"/>
      <dgm:spPr/>
    </dgm:pt>
    <dgm:pt modelId="{B6D4EA08-81D5-4C17-9B1B-35A372391787}" type="pres">
      <dgm:prSet presAssocID="{14FB7ECE-BEFC-48C1-9FCF-B268D4B74495}" presName="thinLine2b" presStyleLbl="callout" presStyleIdx="3" presStyleCnt="6"/>
      <dgm:spPr/>
    </dgm:pt>
    <dgm:pt modelId="{06705FC2-9866-40B6-ACA0-328787E20DA9}" type="pres">
      <dgm:prSet presAssocID="{14FB7ECE-BEFC-48C1-9FCF-B268D4B74495}" presName="vertSpace2b" presStyleCnt="0"/>
      <dgm:spPr/>
    </dgm:pt>
    <dgm:pt modelId="{BFC70F9C-1F1F-4B94-A79D-18F3CCADB79B}" type="pres">
      <dgm:prSet presAssocID="{1F899618-BCEF-44B2-A114-D284A76B4F09}" presName="horz2" presStyleCnt="0"/>
      <dgm:spPr/>
    </dgm:pt>
    <dgm:pt modelId="{5AFF83E4-D717-4019-A524-5E58FDDE5CA1}" type="pres">
      <dgm:prSet presAssocID="{1F899618-BCEF-44B2-A114-D284A76B4F09}" presName="horzSpace2" presStyleCnt="0"/>
      <dgm:spPr/>
    </dgm:pt>
    <dgm:pt modelId="{6267875A-04B3-4E17-8FEF-77029369E9FD}" type="pres">
      <dgm:prSet presAssocID="{1F899618-BCEF-44B2-A114-D284A76B4F09}" presName="tx2" presStyleLbl="revTx" presStyleIdx="6" presStyleCnt="8"/>
      <dgm:spPr/>
      <dgm:t>
        <a:bodyPr/>
        <a:lstStyle/>
        <a:p>
          <a:endParaRPr lang="fi-FI"/>
        </a:p>
      </dgm:t>
    </dgm:pt>
    <dgm:pt modelId="{D2A7E68B-EB32-4892-B27D-984E46384A78}" type="pres">
      <dgm:prSet presAssocID="{1F899618-BCEF-44B2-A114-D284A76B4F09}" presName="vert2" presStyleCnt="0"/>
      <dgm:spPr/>
    </dgm:pt>
    <dgm:pt modelId="{C80828A8-F28B-4792-89D6-DBD4AF269B9C}" type="pres">
      <dgm:prSet presAssocID="{1F899618-BCEF-44B2-A114-D284A76B4F09}" presName="thinLine2b" presStyleLbl="callout" presStyleIdx="4" presStyleCnt="6"/>
      <dgm:spPr/>
    </dgm:pt>
    <dgm:pt modelId="{1BC2354C-B0CF-4F44-A3DE-DA435CD83895}" type="pres">
      <dgm:prSet presAssocID="{1F899618-BCEF-44B2-A114-D284A76B4F09}" presName="vertSpace2b" presStyleCnt="0"/>
      <dgm:spPr/>
    </dgm:pt>
    <dgm:pt modelId="{616BB3E4-1E3D-4EAF-91F8-021A3A013138}" type="pres">
      <dgm:prSet presAssocID="{6A5B5CC6-5B88-48B0-8F98-11B5E2E60F5F}" presName="horz2" presStyleCnt="0"/>
      <dgm:spPr/>
    </dgm:pt>
    <dgm:pt modelId="{52BC0A1F-7277-41F6-99C0-3826207D88F9}" type="pres">
      <dgm:prSet presAssocID="{6A5B5CC6-5B88-48B0-8F98-11B5E2E60F5F}" presName="horzSpace2" presStyleCnt="0"/>
      <dgm:spPr/>
    </dgm:pt>
    <dgm:pt modelId="{2887D322-89CE-45F1-AE7E-DA6F423B38EF}" type="pres">
      <dgm:prSet presAssocID="{6A5B5CC6-5B88-48B0-8F98-11B5E2E60F5F}" presName="tx2" presStyleLbl="revTx" presStyleIdx="7" presStyleCnt="8"/>
      <dgm:spPr/>
      <dgm:t>
        <a:bodyPr/>
        <a:lstStyle/>
        <a:p>
          <a:endParaRPr lang="fi-FI"/>
        </a:p>
      </dgm:t>
    </dgm:pt>
    <dgm:pt modelId="{C31C2F0C-1B75-4283-BD84-CBAC7B9E1593}" type="pres">
      <dgm:prSet presAssocID="{6A5B5CC6-5B88-48B0-8F98-11B5E2E60F5F}" presName="vert2" presStyleCnt="0"/>
      <dgm:spPr/>
    </dgm:pt>
    <dgm:pt modelId="{1339F9A2-54D9-4FEA-B0F2-DAF078644B1F}" type="pres">
      <dgm:prSet presAssocID="{6A5B5CC6-5B88-48B0-8F98-11B5E2E60F5F}" presName="thinLine2b" presStyleLbl="callout" presStyleIdx="5" presStyleCnt="6"/>
      <dgm:spPr/>
    </dgm:pt>
    <dgm:pt modelId="{5E1D623A-DD3E-4734-A1C2-1E0E99FC9C95}" type="pres">
      <dgm:prSet presAssocID="{6A5B5CC6-5B88-48B0-8F98-11B5E2E60F5F}" presName="vertSpace2b" presStyleCnt="0"/>
      <dgm:spPr/>
    </dgm:pt>
  </dgm:ptLst>
  <dgm:cxnLst>
    <dgm:cxn modelId="{27A2D052-304A-43FE-A157-C0EF19046E12}" srcId="{32F854B8-5268-45A1-9441-F6654735585E}" destId="{29E75BEC-8942-4378-A415-C2779E63ACF3}" srcOrd="1" destOrd="0" parTransId="{657F81D9-E56C-4F25-B73D-2892AF0EFCC6}" sibTransId="{D93A98A4-D9F4-4675-A47D-EB158F0C4A93}"/>
    <dgm:cxn modelId="{4759489E-D2E5-4046-B284-0D9E645C6D58}" type="presOf" srcId="{71E7C813-CC52-4782-A205-880A377D2457}" destId="{1E864922-2EDC-451D-B8B0-7C5B2D55E01B}" srcOrd="0" destOrd="0" presId="urn:microsoft.com/office/officeart/2008/layout/LinedList"/>
    <dgm:cxn modelId="{8451B043-7DE7-4EF2-87A0-DCC0C540138C}" type="presOf" srcId="{6A5B5CC6-5B88-48B0-8F98-11B5E2E60F5F}" destId="{2887D322-89CE-45F1-AE7E-DA6F423B38EF}" srcOrd="0" destOrd="0" presId="urn:microsoft.com/office/officeart/2008/layout/LinedList"/>
    <dgm:cxn modelId="{F7C6852F-278E-4655-81F3-CE95E5B0B107}" srcId="{32F854B8-5268-45A1-9441-F6654735585E}" destId="{9ED0E67C-CFC5-42DD-BC00-09BAB7B3B55B}" srcOrd="2" destOrd="0" parTransId="{02305243-3903-4163-8EB2-2BCA3B2D5198}" sibTransId="{3E2C56AC-AD21-4F54-9F29-8226D90CB6A4}"/>
    <dgm:cxn modelId="{572D0418-3EA4-4003-8AC9-0FDC96B69160}" type="presOf" srcId="{9ED0E67C-CFC5-42DD-BC00-09BAB7B3B55B}" destId="{965EA100-9B80-49BD-A225-9B96D83292FC}" srcOrd="0" destOrd="0" presId="urn:microsoft.com/office/officeart/2008/layout/LinedList"/>
    <dgm:cxn modelId="{BEC62829-033F-4534-90E1-5DB64B38B22B}" srcId="{B0B28CFA-5D74-4ECC-B871-6E67AC24F838}" destId="{6A5B5CC6-5B88-48B0-8F98-11B5E2E60F5F}" srcOrd="2" destOrd="0" parTransId="{9E91C60A-8327-4352-BD36-27F05E8CD164}" sibTransId="{BD5E3A08-A167-416E-B0F3-8DE3140BADCA}"/>
    <dgm:cxn modelId="{AF93D88A-CE2E-4F8C-A521-24B06F29B11E}" type="presOf" srcId="{D6C69ABB-B4B8-4543-A8DF-3FD6593D0C2D}" destId="{B498CB6A-0E8E-41AB-AFC9-982EA8FA10FF}" srcOrd="0" destOrd="0" presId="urn:microsoft.com/office/officeart/2008/layout/LinedList"/>
    <dgm:cxn modelId="{0A38F572-1CBB-4BD4-820D-9999D8461110}" srcId="{32F854B8-5268-45A1-9441-F6654735585E}" destId="{71E7C813-CC52-4782-A205-880A377D2457}" srcOrd="0" destOrd="0" parTransId="{48A9BF94-10CB-4013-91D0-8DC591563814}" sibTransId="{D7508D39-EF8E-485C-B643-5A082B5BEE58}"/>
    <dgm:cxn modelId="{486A4741-E81C-4BFD-B054-5BB05E99D30C}" srcId="{D6C69ABB-B4B8-4543-A8DF-3FD6593D0C2D}" destId="{32F854B8-5268-45A1-9441-F6654735585E}" srcOrd="0" destOrd="0" parTransId="{276FE509-6789-4E5A-8DBC-3144228D6943}" sibTransId="{88B654DB-E0A8-47BB-B2E1-17E9E5C77B5C}"/>
    <dgm:cxn modelId="{17429EDF-990D-41D3-8BA9-4699FC24655D}" type="presOf" srcId="{B0B28CFA-5D74-4ECC-B871-6E67AC24F838}" destId="{41536DAE-2867-4310-9543-ED7283B5C312}" srcOrd="0" destOrd="0" presId="urn:microsoft.com/office/officeart/2008/layout/LinedList"/>
    <dgm:cxn modelId="{4355748A-7990-4528-9F0F-4558016B46F5}" type="presOf" srcId="{32F854B8-5268-45A1-9441-F6654735585E}" destId="{0325D482-C149-451E-8579-8328DD29CA9B}" srcOrd="0" destOrd="0" presId="urn:microsoft.com/office/officeart/2008/layout/LinedList"/>
    <dgm:cxn modelId="{DE4D0147-9F56-416E-9FF5-7E592E9A39C4}" srcId="{D6C69ABB-B4B8-4543-A8DF-3FD6593D0C2D}" destId="{B0B28CFA-5D74-4ECC-B871-6E67AC24F838}" srcOrd="1" destOrd="0" parTransId="{6413A949-17E0-4150-A779-9C3240C1CAF4}" sibTransId="{906D3C96-DB93-41B2-B250-63F345B665E1}"/>
    <dgm:cxn modelId="{CE69A0F0-931B-4EE2-808E-74344A2147E0}" srcId="{B0B28CFA-5D74-4ECC-B871-6E67AC24F838}" destId="{1F899618-BCEF-44B2-A114-D284A76B4F09}" srcOrd="1" destOrd="0" parTransId="{2826DFE8-CD9C-481D-B101-6C38977EC928}" sibTransId="{E5480137-B1F0-4135-864E-3DF77FECE6CA}"/>
    <dgm:cxn modelId="{C7020004-6B2E-4977-BF8F-9389F0C26A29}" type="presOf" srcId="{29E75BEC-8942-4378-A415-C2779E63ACF3}" destId="{C23BA094-FDA9-43D5-9ED5-70527DF3EB27}" srcOrd="0" destOrd="0" presId="urn:microsoft.com/office/officeart/2008/layout/LinedList"/>
    <dgm:cxn modelId="{3CF7464C-920B-459E-85FC-7E6F239EAD8C}" type="presOf" srcId="{14FB7ECE-BEFC-48C1-9FCF-B268D4B74495}" destId="{36CCCEF1-76BF-4DE9-939C-4BD5C6C32C06}" srcOrd="0" destOrd="0" presId="urn:microsoft.com/office/officeart/2008/layout/LinedList"/>
    <dgm:cxn modelId="{060E6429-5023-41C1-96E5-7B5125CA4EC8}" type="presOf" srcId="{1F899618-BCEF-44B2-A114-D284A76B4F09}" destId="{6267875A-04B3-4E17-8FEF-77029369E9FD}" srcOrd="0" destOrd="0" presId="urn:microsoft.com/office/officeart/2008/layout/LinedList"/>
    <dgm:cxn modelId="{1406516A-6415-4173-BF00-EAEDBAABAB96}" srcId="{B0B28CFA-5D74-4ECC-B871-6E67AC24F838}" destId="{14FB7ECE-BEFC-48C1-9FCF-B268D4B74495}" srcOrd="0" destOrd="0" parTransId="{67A0C704-D506-4251-9BB5-69B77DA42A76}" sibTransId="{1E67E28B-D754-4B5B-9D55-9885DF551CB4}"/>
    <dgm:cxn modelId="{DE5E9292-CC41-4967-BBC7-57E7AC2C4C4A}" type="presParOf" srcId="{B498CB6A-0E8E-41AB-AFC9-982EA8FA10FF}" destId="{EE3EB3CC-60DF-4A44-925E-AA922A99B3F6}" srcOrd="0" destOrd="0" presId="urn:microsoft.com/office/officeart/2008/layout/LinedList"/>
    <dgm:cxn modelId="{E3BF1776-9819-42D2-9191-8BD8FDD146C8}" type="presParOf" srcId="{B498CB6A-0E8E-41AB-AFC9-982EA8FA10FF}" destId="{52BADF2B-8FEC-4382-A530-BE223CFDB89A}" srcOrd="1" destOrd="0" presId="urn:microsoft.com/office/officeart/2008/layout/LinedList"/>
    <dgm:cxn modelId="{2F0ACAF1-1F68-403E-8595-3BD91D841995}" type="presParOf" srcId="{52BADF2B-8FEC-4382-A530-BE223CFDB89A}" destId="{0325D482-C149-451E-8579-8328DD29CA9B}" srcOrd="0" destOrd="0" presId="urn:microsoft.com/office/officeart/2008/layout/LinedList"/>
    <dgm:cxn modelId="{557C6757-2F96-49D9-9333-73E46C1AAB81}" type="presParOf" srcId="{52BADF2B-8FEC-4382-A530-BE223CFDB89A}" destId="{49D2CA1B-98B6-4ECD-AD61-D6318C8A0988}" srcOrd="1" destOrd="0" presId="urn:microsoft.com/office/officeart/2008/layout/LinedList"/>
    <dgm:cxn modelId="{2F2F697F-0E65-438D-9A42-A4052B5503FE}" type="presParOf" srcId="{49D2CA1B-98B6-4ECD-AD61-D6318C8A0988}" destId="{C13BA3C8-36E7-4908-83B8-CF0237586436}" srcOrd="0" destOrd="0" presId="urn:microsoft.com/office/officeart/2008/layout/LinedList"/>
    <dgm:cxn modelId="{A48EFF94-4E2F-4DBD-A511-100CF603A2AE}" type="presParOf" srcId="{49D2CA1B-98B6-4ECD-AD61-D6318C8A0988}" destId="{DAF556B9-FAC2-4B91-A7AA-C7AA7F2EEDBB}" srcOrd="1" destOrd="0" presId="urn:microsoft.com/office/officeart/2008/layout/LinedList"/>
    <dgm:cxn modelId="{D6726A3B-EB88-4963-B736-53AD9227D640}" type="presParOf" srcId="{DAF556B9-FAC2-4B91-A7AA-C7AA7F2EEDBB}" destId="{5FCFC4AE-C905-4A94-AAB6-90318F1760B1}" srcOrd="0" destOrd="0" presId="urn:microsoft.com/office/officeart/2008/layout/LinedList"/>
    <dgm:cxn modelId="{69C82767-7FBB-4B43-B6E8-FDF31B710078}" type="presParOf" srcId="{DAF556B9-FAC2-4B91-A7AA-C7AA7F2EEDBB}" destId="{1E864922-2EDC-451D-B8B0-7C5B2D55E01B}" srcOrd="1" destOrd="0" presId="urn:microsoft.com/office/officeart/2008/layout/LinedList"/>
    <dgm:cxn modelId="{994A6434-4995-4B9A-B249-F5FC4D6C1F70}" type="presParOf" srcId="{DAF556B9-FAC2-4B91-A7AA-C7AA7F2EEDBB}" destId="{ED289880-A8D9-40AF-88C1-6179F77D47A7}" srcOrd="2" destOrd="0" presId="urn:microsoft.com/office/officeart/2008/layout/LinedList"/>
    <dgm:cxn modelId="{EEF86406-20A7-4287-B351-CC545284256D}" type="presParOf" srcId="{49D2CA1B-98B6-4ECD-AD61-D6318C8A0988}" destId="{F4E3D503-242C-476B-8B7F-F6A8AEDFBB5D}" srcOrd="2" destOrd="0" presId="urn:microsoft.com/office/officeart/2008/layout/LinedList"/>
    <dgm:cxn modelId="{976F531E-B1D9-4774-AB01-D2BF221901D6}" type="presParOf" srcId="{49D2CA1B-98B6-4ECD-AD61-D6318C8A0988}" destId="{54ED1AF0-7231-4287-93F4-11379B5D63C9}" srcOrd="3" destOrd="0" presId="urn:microsoft.com/office/officeart/2008/layout/LinedList"/>
    <dgm:cxn modelId="{C0311B1C-2437-45E7-98D9-CD91BC2B2206}" type="presParOf" srcId="{49D2CA1B-98B6-4ECD-AD61-D6318C8A0988}" destId="{6F26A2AC-9B63-4B9C-AAB6-095B1C34AA3C}" srcOrd="4" destOrd="0" presId="urn:microsoft.com/office/officeart/2008/layout/LinedList"/>
    <dgm:cxn modelId="{C17647D6-F7F6-436E-8431-B56EA1FEC302}" type="presParOf" srcId="{6F26A2AC-9B63-4B9C-AAB6-095B1C34AA3C}" destId="{D1AD817E-C6B4-42C6-A3BB-97067708714E}" srcOrd="0" destOrd="0" presId="urn:microsoft.com/office/officeart/2008/layout/LinedList"/>
    <dgm:cxn modelId="{07D71C25-A397-4CC1-AF80-CE3602A8EE65}" type="presParOf" srcId="{6F26A2AC-9B63-4B9C-AAB6-095B1C34AA3C}" destId="{C23BA094-FDA9-43D5-9ED5-70527DF3EB27}" srcOrd="1" destOrd="0" presId="urn:microsoft.com/office/officeart/2008/layout/LinedList"/>
    <dgm:cxn modelId="{CD3DB93B-F532-40ED-B8D7-5B8F29F56153}" type="presParOf" srcId="{6F26A2AC-9B63-4B9C-AAB6-095B1C34AA3C}" destId="{ABE9E05B-76F8-4F3E-A7B6-CE76FBEA5779}" srcOrd="2" destOrd="0" presId="urn:microsoft.com/office/officeart/2008/layout/LinedList"/>
    <dgm:cxn modelId="{CD8FE206-1070-43FC-B7DF-1E8999AB9552}" type="presParOf" srcId="{49D2CA1B-98B6-4ECD-AD61-D6318C8A0988}" destId="{235A049F-CFF6-430A-93D2-2DE33D4CA7DC}" srcOrd="5" destOrd="0" presId="urn:microsoft.com/office/officeart/2008/layout/LinedList"/>
    <dgm:cxn modelId="{8FFFC0FE-1374-4896-9ACE-7A17C9EA3BBA}" type="presParOf" srcId="{49D2CA1B-98B6-4ECD-AD61-D6318C8A0988}" destId="{FDCA23F1-4705-4956-A2A4-6C2D5ED1509E}" srcOrd="6" destOrd="0" presId="urn:microsoft.com/office/officeart/2008/layout/LinedList"/>
    <dgm:cxn modelId="{B5BDA662-B128-4C4A-9D06-91F2F39076F6}" type="presParOf" srcId="{49D2CA1B-98B6-4ECD-AD61-D6318C8A0988}" destId="{18C65D4D-6834-4514-881E-DFC45FB0D067}" srcOrd="7" destOrd="0" presId="urn:microsoft.com/office/officeart/2008/layout/LinedList"/>
    <dgm:cxn modelId="{6626700B-1BD8-4B1E-A68C-B71064B727A5}" type="presParOf" srcId="{18C65D4D-6834-4514-881E-DFC45FB0D067}" destId="{B6002037-9B94-453A-AF9F-A7D5AA89BD08}" srcOrd="0" destOrd="0" presId="urn:microsoft.com/office/officeart/2008/layout/LinedList"/>
    <dgm:cxn modelId="{DC5D4DF0-8C22-4F1F-92FA-83CC0AAF0AF7}" type="presParOf" srcId="{18C65D4D-6834-4514-881E-DFC45FB0D067}" destId="{965EA100-9B80-49BD-A225-9B96D83292FC}" srcOrd="1" destOrd="0" presId="urn:microsoft.com/office/officeart/2008/layout/LinedList"/>
    <dgm:cxn modelId="{DCE5E4A2-DE2F-491A-AA73-C838602A7BD0}" type="presParOf" srcId="{18C65D4D-6834-4514-881E-DFC45FB0D067}" destId="{1BAD2637-7A38-452D-A310-448B494BF49E}" srcOrd="2" destOrd="0" presId="urn:microsoft.com/office/officeart/2008/layout/LinedList"/>
    <dgm:cxn modelId="{3493DAF2-024B-4FC1-8BE6-42B6C953A9B4}" type="presParOf" srcId="{49D2CA1B-98B6-4ECD-AD61-D6318C8A0988}" destId="{87A15031-4C89-4C29-A21B-699DB8EB1943}" srcOrd="8" destOrd="0" presId="urn:microsoft.com/office/officeart/2008/layout/LinedList"/>
    <dgm:cxn modelId="{F38991A3-B998-4A51-9797-7730B71DD87A}" type="presParOf" srcId="{49D2CA1B-98B6-4ECD-AD61-D6318C8A0988}" destId="{A24A2E7E-DADA-4A17-BDDE-E7B3CC252B8F}" srcOrd="9" destOrd="0" presId="urn:microsoft.com/office/officeart/2008/layout/LinedList"/>
    <dgm:cxn modelId="{48716F96-ACD3-450F-AC1D-22D0A117E3D5}" type="presParOf" srcId="{B498CB6A-0E8E-41AB-AFC9-982EA8FA10FF}" destId="{B3F7912C-FC33-4D4A-8F06-ED8C93E97D31}" srcOrd="2" destOrd="0" presId="urn:microsoft.com/office/officeart/2008/layout/LinedList"/>
    <dgm:cxn modelId="{8E3A5233-205A-46F0-8836-479C0019FB57}" type="presParOf" srcId="{B498CB6A-0E8E-41AB-AFC9-982EA8FA10FF}" destId="{E40670BE-7C14-4BF3-AD3C-D2549BE293F6}" srcOrd="3" destOrd="0" presId="urn:microsoft.com/office/officeart/2008/layout/LinedList"/>
    <dgm:cxn modelId="{6A242C9D-8CFA-49C5-909A-91BDDCAEA48F}" type="presParOf" srcId="{E40670BE-7C14-4BF3-AD3C-D2549BE293F6}" destId="{41536DAE-2867-4310-9543-ED7283B5C312}" srcOrd="0" destOrd="0" presId="urn:microsoft.com/office/officeart/2008/layout/LinedList"/>
    <dgm:cxn modelId="{44CE5984-9073-4C5C-A4CF-3772FDC3C151}" type="presParOf" srcId="{E40670BE-7C14-4BF3-AD3C-D2549BE293F6}" destId="{0B62DC34-C49D-4D17-B8C5-7E72E7F6F14E}" srcOrd="1" destOrd="0" presId="urn:microsoft.com/office/officeart/2008/layout/LinedList"/>
    <dgm:cxn modelId="{C0DF6F14-8729-49EA-9A66-B4941A9DE8C6}" type="presParOf" srcId="{0B62DC34-C49D-4D17-B8C5-7E72E7F6F14E}" destId="{1C74239C-96CE-4948-9B05-3CBE84E0CD69}" srcOrd="0" destOrd="0" presId="urn:microsoft.com/office/officeart/2008/layout/LinedList"/>
    <dgm:cxn modelId="{41C4F20F-8EAF-4740-B606-C47A0FF7AFD7}" type="presParOf" srcId="{0B62DC34-C49D-4D17-B8C5-7E72E7F6F14E}" destId="{19087D84-EE51-412A-97DE-C0FF31A1FE22}" srcOrd="1" destOrd="0" presId="urn:microsoft.com/office/officeart/2008/layout/LinedList"/>
    <dgm:cxn modelId="{3222EF25-D3EB-4AE0-800E-00C32EEE370A}" type="presParOf" srcId="{19087D84-EE51-412A-97DE-C0FF31A1FE22}" destId="{EBABE94E-F7D5-4F29-A496-3B845F644A3A}" srcOrd="0" destOrd="0" presId="urn:microsoft.com/office/officeart/2008/layout/LinedList"/>
    <dgm:cxn modelId="{08CE3926-944D-4524-9F4D-90F8A3F9940B}" type="presParOf" srcId="{19087D84-EE51-412A-97DE-C0FF31A1FE22}" destId="{36CCCEF1-76BF-4DE9-939C-4BD5C6C32C06}" srcOrd="1" destOrd="0" presId="urn:microsoft.com/office/officeart/2008/layout/LinedList"/>
    <dgm:cxn modelId="{4E30C7D6-DF0A-4D9D-8893-25AFFE7E0096}" type="presParOf" srcId="{19087D84-EE51-412A-97DE-C0FF31A1FE22}" destId="{3985684D-F807-4D7D-B1D7-ED8D5F1F2E73}" srcOrd="2" destOrd="0" presId="urn:microsoft.com/office/officeart/2008/layout/LinedList"/>
    <dgm:cxn modelId="{316033F6-9AFF-4DF0-88A3-263BFDA39C3E}" type="presParOf" srcId="{0B62DC34-C49D-4D17-B8C5-7E72E7F6F14E}" destId="{B6D4EA08-81D5-4C17-9B1B-35A372391787}" srcOrd="2" destOrd="0" presId="urn:microsoft.com/office/officeart/2008/layout/LinedList"/>
    <dgm:cxn modelId="{07B9687C-DC65-4463-87B1-A1B15265205D}" type="presParOf" srcId="{0B62DC34-C49D-4D17-B8C5-7E72E7F6F14E}" destId="{06705FC2-9866-40B6-ACA0-328787E20DA9}" srcOrd="3" destOrd="0" presId="urn:microsoft.com/office/officeart/2008/layout/LinedList"/>
    <dgm:cxn modelId="{25BB9084-05B4-4042-81AE-BDDB62569DC7}" type="presParOf" srcId="{0B62DC34-C49D-4D17-B8C5-7E72E7F6F14E}" destId="{BFC70F9C-1F1F-4B94-A79D-18F3CCADB79B}" srcOrd="4" destOrd="0" presId="urn:microsoft.com/office/officeart/2008/layout/LinedList"/>
    <dgm:cxn modelId="{A4E99CBC-4B10-4C3E-9290-43DC7CF1EC21}" type="presParOf" srcId="{BFC70F9C-1F1F-4B94-A79D-18F3CCADB79B}" destId="{5AFF83E4-D717-4019-A524-5E58FDDE5CA1}" srcOrd="0" destOrd="0" presId="urn:microsoft.com/office/officeart/2008/layout/LinedList"/>
    <dgm:cxn modelId="{5B9FADC5-F5F4-4F93-8C6F-303159699BA6}" type="presParOf" srcId="{BFC70F9C-1F1F-4B94-A79D-18F3CCADB79B}" destId="{6267875A-04B3-4E17-8FEF-77029369E9FD}" srcOrd="1" destOrd="0" presId="urn:microsoft.com/office/officeart/2008/layout/LinedList"/>
    <dgm:cxn modelId="{9A61C662-3309-4499-847D-0C4503BFAA52}" type="presParOf" srcId="{BFC70F9C-1F1F-4B94-A79D-18F3CCADB79B}" destId="{D2A7E68B-EB32-4892-B27D-984E46384A78}" srcOrd="2" destOrd="0" presId="urn:microsoft.com/office/officeart/2008/layout/LinedList"/>
    <dgm:cxn modelId="{8288C44F-2AED-43B7-B341-AB9641053CE6}" type="presParOf" srcId="{0B62DC34-C49D-4D17-B8C5-7E72E7F6F14E}" destId="{C80828A8-F28B-4792-89D6-DBD4AF269B9C}" srcOrd="5" destOrd="0" presId="urn:microsoft.com/office/officeart/2008/layout/LinedList"/>
    <dgm:cxn modelId="{5C74F457-CC30-4CAA-BE4A-491000E87720}" type="presParOf" srcId="{0B62DC34-C49D-4D17-B8C5-7E72E7F6F14E}" destId="{1BC2354C-B0CF-4F44-A3DE-DA435CD83895}" srcOrd="6" destOrd="0" presId="urn:microsoft.com/office/officeart/2008/layout/LinedList"/>
    <dgm:cxn modelId="{BE75167F-AFD7-423B-B96F-BDC4E3C5CD43}" type="presParOf" srcId="{0B62DC34-C49D-4D17-B8C5-7E72E7F6F14E}" destId="{616BB3E4-1E3D-4EAF-91F8-021A3A013138}" srcOrd="7" destOrd="0" presId="urn:microsoft.com/office/officeart/2008/layout/LinedList"/>
    <dgm:cxn modelId="{6979A3B5-E506-4279-80D5-8CA478D6A1E0}" type="presParOf" srcId="{616BB3E4-1E3D-4EAF-91F8-021A3A013138}" destId="{52BC0A1F-7277-41F6-99C0-3826207D88F9}" srcOrd="0" destOrd="0" presId="urn:microsoft.com/office/officeart/2008/layout/LinedList"/>
    <dgm:cxn modelId="{FB0907F1-614D-4A4F-9923-6EB8E559C3E0}" type="presParOf" srcId="{616BB3E4-1E3D-4EAF-91F8-021A3A013138}" destId="{2887D322-89CE-45F1-AE7E-DA6F423B38EF}" srcOrd="1" destOrd="0" presId="urn:microsoft.com/office/officeart/2008/layout/LinedList"/>
    <dgm:cxn modelId="{194F325F-72C6-4BBF-9758-D0D805490BB6}" type="presParOf" srcId="{616BB3E4-1E3D-4EAF-91F8-021A3A013138}" destId="{C31C2F0C-1B75-4283-BD84-CBAC7B9E1593}" srcOrd="2" destOrd="0" presId="urn:microsoft.com/office/officeart/2008/layout/LinedList"/>
    <dgm:cxn modelId="{FD252DF2-B69F-423C-99DD-561E246E78F6}" type="presParOf" srcId="{0B62DC34-C49D-4D17-B8C5-7E72E7F6F14E}" destId="{1339F9A2-54D9-4FEA-B0F2-DAF078644B1F}" srcOrd="8" destOrd="0" presId="urn:microsoft.com/office/officeart/2008/layout/LinedList"/>
    <dgm:cxn modelId="{5A4AC1BC-035B-4C40-AFAF-B6CDFBE91900}" type="presParOf" srcId="{0B62DC34-C49D-4D17-B8C5-7E72E7F6F14E}" destId="{5E1D623A-DD3E-4734-A1C2-1E0E99FC9C95}"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3D253D-92FB-4BE7-983F-3577B652C983}" type="doc">
      <dgm:prSet loTypeId="urn:microsoft.com/office/officeart/2005/8/layout/hierarchy4" loCatId="list" qsTypeId="urn:microsoft.com/office/officeart/2005/8/quickstyle/simple1" qsCatId="simple" csTypeId="urn:microsoft.com/office/officeart/2005/8/colors/accent3_1" csCatId="accent3"/>
      <dgm:spPr/>
      <dgm:t>
        <a:bodyPr/>
        <a:lstStyle/>
        <a:p>
          <a:endParaRPr lang="fi-FI"/>
        </a:p>
      </dgm:t>
    </dgm:pt>
    <dgm:pt modelId="{3F108CAB-A17F-4303-9E6C-4C8EA0434A96}">
      <dgm:prSet/>
      <dgm:spPr/>
      <dgm:t>
        <a:bodyPr/>
        <a:lstStyle/>
        <a:p>
          <a:pPr rtl="0"/>
          <a:r>
            <a:rPr lang="fi-FI" b="1" smtClean="0"/>
            <a:t>Application </a:t>
          </a:r>
          <a:endParaRPr lang="fi-FI"/>
        </a:p>
      </dgm:t>
    </dgm:pt>
    <dgm:pt modelId="{3D5071AB-C179-438A-BBC0-6FADAA7DACD0}" type="parTrans" cxnId="{7376E9DF-2068-45C1-B3F7-AF20D07B38DD}">
      <dgm:prSet/>
      <dgm:spPr/>
      <dgm:t>
        <a:bodyPr/>
        <a:lstStyle/>
        <a:p>
          <a:endParaRPr lang="fi-FI"/>
        </a:p>
      </dgm:t>
    </dgm:pt>
    <dgm:pt modelId="{F70AF742-EDAC-430C-9B68-6E0D87B48D9E}" type="sibTrans" cxnId="{7376E9DF-2068-45C1-B3F7-AF20D07B38DD}">
      <dgm:prSet/>
      <dgm:spPr/>
      <dgm:t>
        <a:bodyPr/>
        <a:lstStyle/>
        <a:p>
          <a:endParaRPr lang="fi-FI"/>
        </a:p>
      </dgm:t>
    </dgm:pt>
    <dgm:pt modelId="{594629AB-2857-4006-A3A8-6CB6B5F75147}">
      <dgm:prSet/>
      <dgm:spPr/>
      <dgm:t>
        <a:bodyPr/>
        <a:lstStyle/>
        <a:p>
          <a:pPr rtl="0"/>
          <a:r>
            <a:rPr lang="fi-FI" smtClean="0"/>
            <a:t>Applies to movable property</a:t>
          </a:r>
          <a:endParaRPr lang="fi-FI"/>
        </a:p>
      </dgm:t>
    </dgm:pt>
    <dgm:pt modelId="{EDFD9C49-9DE3-4DCF-B95C-D7CF61BBF7ED}" type="parTrans" cxnId="{71E68F8D-D734-413F-8A51-D8530DD042E5}">
      <dgm:prSet/>
      <dgm:spPr/>
      <dgm:t>
        <a:bodyPr/>
        <a:lstStyle/>
        <a:p>
          <a:endParaRPr lang="fi-FI"/>
        </a:p>
      </dgm:t>
    </dgm:pt>
    <dgm:pt modelId="{AC5B3042-1661-44A0-BDAE-1488776CB843}" type="sibTrans" cxnId="{71E68F8D-D734-413F-8A51-D8530DD042E5}">
      <dgm:prSet/>
      <dgm:spPr/>
      <dgm:t>
        <a:bodyPr/>
        <a:lstStyle/>
        <a:p>
          <a:endParaRPr lang="fi-FI"/>
        </a:p>
      </dgm:t>
    </dgm:pt>
    <dgm:pt modelId="{CFF66A0E-3F11-4094-B1E1-0394C377739B}">
      <dgm:prSet/>
      <dgm:spPr/>
      <dgm:t>
        <a:bodyPr/>
        <a:lstStyle/>
        <a:p>
          <a:pPr rtl="0"/>
          <a:r>
            <a:rPr lang="fi-FI" smtClean="0"/>
            <a:t>Special legislation supersedes it: e.g. Consumer Protection Act</a:t>
          </a:r>
          <a:endParaRPr lang="fi-FI"/>
        </a:p>
      </dgm:t>
    </dgm:pt>
    <dgm:pt modelId="{A0EBA41F-5CB5-4F33-9033-E9336DA523F6}" type="parTrans" cxnId="{DE0A9756-5FCF-48E8-9EBF-C46A7F40A2F5}">
      <dgm:prSet/>
      <dgm:spPr/>
      <dgm:t>
        <a:bodyPr/>
        <a:lstStyle/>
        <a:p>
          <a:endParaRPr lang="fi-FI"/>
        </a:p>
      </dgm:t>
    </dgm:pt>
    <dgm:pt modelId="{7ED75CE2-D029-4755-B243-FB2F33A29907}" type="sibTrans" cxnId="{DE0A9756-5FCF-48E8-9EBF-C46A7F40A2F5}">
      <dgm:prSet/>
      <dgm:spPr/>
      <dgm:t>
        <a:bodyPr/>
        <a:lstStyle/>
        <a:p>
          <a:endParaRPr lang="fi-FI"/>
        </a:p>
      </dgm:t>
    </dgm:pt>
    <dgm:pt modelId="{DFCE11F6-4208-4974-9538-8D8CE1FBDACD}">
      <dgm:prSet/>
      <dgm:spPr/>
      <dgm:t>
        <a:bodyPr/>
        <a:lstStyle/>
        <a:p>
          <a:pPr rtl="0"/>
          <a:r>
            <a:rPr lang="fi-FI" b="1" smtClean="0"/>
            <a:t>Objects of regulation: </a:t>
          </a:r>
          <a:endParaRPr lang="fi-FI"/>
        </a:p>
      </dgm:t>
    </dgm:pt>
    <dgm:pt modelId="{9952D4A0-0E51-4954-A10C-4D2E99F06BA5}" type="parTrans" cxnId="{894866EC-2156-4E46-9E96-B2E817D35E42}">
      <dgm:prSet/>
      <dgm:spPr/>
      <dgm:t>
        <a:bodyPr/>
        <a:lstStyle/>
        <a:p>
          <a:endParaRPr lang="fi-FI"/>
        </a:p>
      </dgm:t>
    </dgm:pt>
    <dgm:pt modelId="{8707D5C6-B1A6-43FB-A76E-7C5C11ADE65F}" type="sibTrans" cxnId="{894866EC-2156-4E46-9E96-B2E817D35E42}">
      <dgm:prSet/>
      <dgm:spPr/>
      <dgm:t>
        <a:bodyPr/>
        <a:lstStyle/>
        <a:p>
          <a:endParaRPr lang="fi-FI"/>
        </a:p>
      </dgm:t>
    </dgm:pt>
    <dgm:pt modelId="{22C47D4D-26D3-4B36-BB61-E1389C5FA0B9}">
      <dgm:prSet/>
      <dgm:spPr/>
      <dgm:t>
        <a:bodyPr/>
        <a:lstStyle/>
        <a:p>
          <a:pPr rtl="0"/>
          <a:r>
            <a:rPr lang="fi-FI" smtClean="0"/>
            <a:t>Conclusion of contract </a:t>
          </a:r>
          <a:endParaRPr lang="fi-FI"/>
        </a:p>
      </dgm:t>
    </dgm:pt>
    <dgm:pt modelId="{7BF9D5BA-A33A-4C9B-A97B-D475E6741A11}" type="parTrans" cxnId="{549BAA24-0299-4381-A66B-3E6F84D8E9F9}">
      <dgm:prSet/>
      <dgm:spPr/>
      <dgm:t>
        <a:bodyPr/>
        <a:lstStyle/>
        <a:p>
          <a:endParaRPr lang="fi-FI"/>
        </a:p>
      </dgm:t>
    </dgm:pt>
    <dgm:pt modelId="{8B3FC72F-7ECE-414D-B16F-245B7DD24DA5}" type="sibTrans" cxnId="{549BAA24-0299-4381-A66B-3E6F84D8E9F9}">
      <dgm:prSet/>
      <dgm:spPr/>
      <dgm:t>
        <a:bodyPr/>
        <a:lstStyle/>
        <a:p>
          <a:endParaRPr lang="fi-FI"/>
        </a:p>
      </dgm:t>
    </dgm:pt>
    <dgm:pt modelId="{08CE3841-4BB8-4725-98EA-368D7B7FA038}">
      <dgm:prSet/>
      <dgm:spPr/>
      <dgm:t>
        <a:bodyPr/>
        <a:lstStyle/>
        <a:p>
          <a:pPr rtl="0"/>
          <a:r>
            <a:rPr lang="fi-FI" smtClean="0"/>
            <a:t>Obligations of the seller and their legal sanctions</a:t>
          </a:r>
          <a:endParaRPr lang="fi-FI"/>
        </a:p>
      </dgm:t>
    </dgm:pt>
    <dgm:pt modelId="{A99CCE16-1355-4EC5-9DF4-96B3504FBE7B}" type="parTrans" cxnId="{31901F46-CF12-42BA-9195-60AAE99CE012}">
      <dgm:prSet/>
      <dgm:spPr/>
      <dgm:t>
        <a:bodyPr/>
        <a:lstStyle/>
        <a:p>
          <a:endParaRPr lang="fi-FI"/>
        </a:p>
      </dgm:t>
    </dgm:pt>
    <dgm:pt modelId="{628A926B-59F0-4CD7-AC9F-A948FF566D3D}" type="sibTrans" cxnId="{31901F46-CF12-42BA-9195-60AAE99CE012}">
      <dgm:prSet/>
      <dgm:spPr/>
      <dgm:t>
        <a:bodyPr/>
        <a:lstStyle/>
        <a:p>
          <a:endParaRPr lang="fi-FI"/>
        </a:p>
      </dgm:t>
    </dgm:pt>
    <dgm:pt modelId="{9290338D-8F2E-4D12-B6EB-0326ACFCABB6}">
      <dgm:prSet/>
      <dgm:spPr/>
      <dgm:t>
        <a:bodyPr/>
        <a:lstStyle/>
        <a:p>
          <a:pPr rtl="0"/>
          <a:r>
            <a:rPr lang="fi-FI" i="1" baseline="0" smtClean="0"/>
            <a:t>Defects in the quality of the goods</a:t>
          </a:r>
          <a:endParaRPr lang="fi-FI"/>
        </a:p>
      </dgm:t>
    </dgm:pt>
    <dgm:pt modelId="{B064E1DE-D7CB-4C9F-AB53-EEFE82803246}" type="parTrans" cxnId="{D1DBD4A6-46BE-48E2-B82B-92520BC28478}">
      <dgm:prSet/>
      <dgm:spPr/>
      <dgm:t>
        <a:bodyPr/>
        <a:lstStyle/>
        <a:p>
          <a:endParaRPr lang="fi-FI"/>
        </a:p>
      </dgm:t>
    </dgm:pt>
    <dgm:pt modelId="{5B42689A-79D0-4969-9181-9B7FA6DC02D8}" type="sibTrans" cxnId="{D1DBD4A6-46BE-48E2-B82B-92520BC28478}">
      <dgm:prSet/>
      <dgm:spPr/>
      <dgm:t>
        <a:bodyPr/>
        <a:lstStyle/>
        <a:p>
          <a:endParaRPr lang="fi-FI"/>
        </a:p>
      </dgm:t>
    </dgm:pt>
    <dgm:pt modelId="{90A584B4-CDAE-4BB2-A1C8-406BD501F9BA}">
      <dgm:prSet/>
      <dgm:spPr/>
      <dgm:t>
        <a:bodyPr/>
        <a:lstStyle/>
        <a:p>
          <a:pPr rtl="0"/>
          <a:r>
            <a:rPr lang="fi-FI" i="1" baseline="0" smtClean="0"/>
            <a:t>Delay in performance</a:t>
          </a:r>
          <a:endParaRPr lang="fi-FI"/>
        </a:p>
      </dgm:t>
    </dgm:pt>
    <dgm:pt modelId="{8B49461F-B9A1-4558-81A7-BC1B0D613F06}" type="parTrans" cxnId="{9148C8D2-B34B-4E4A-8D0A-283005D8A2FC}">
      <dgm:prSet/>
      <dgm:spPr/>
      <dgm:t>
        <a:bodyPr/>
        <a:lstStyle/>
        <a:p>
          <a:endParaRPr lang="fi-FI"/>
        </a:p>
      </dgm:t>
    </dgm:pt>
    <dgm:pt modelId="{8A7991B3-548F-4EAA-81D3-660F51B3FF94}" type="sibTrans" cxnId="{9148C8D2-B34B-4E4A-8D0A-283005D8A2FC}">
      <dgm:prSet/>
      <dgm:spPr/>
      <dgm:t>
        <a:bodyPr/>
        <a:lstStyle/>
        <a:p>
          <a:endParaRPr lang="fi-FI"/>
        </a:p>
      </dgm:t>
    </dgm:pt>
    <dgm:pt modelId="{337B51CD-6A06-4E0E-BF34-8B032E8A4F68}">
      <dgm:prSet/>
      <dgm:spPr/>
      <dgm:t>
        <a:bodyPr/>
        <a:lstStyle/>
        <a:p>
          <a:pPr rtl="0"/>
          <a:r>
            <a:rPr lang="fi-FI" i="1" baseline="0" smtClean="0"/>
            <a:t>Third-party claims: title (ownership) of the goods, liens (pledges), other property rights (e.g. leases)</a:t>
          </a:r>
          <a:endParaRPr lang="fi-FI"/>
        </a:p>
      </dgm:t>
    </dgm:pt>
    <dgm:pt modelId="{14F65EEC-789A-4B2E-B47D-C607E36A8AFD}" type="parTrans" cxnId="{0B0E3125-BD12-4805-9DB3-FCEBE777476E}">
      <dgm:prSet/>
      <dgm:spPr/>
      <dgm:t>
        <a:bodyPr/>
        <a:lstStyle/>
        <a:p>
          <a:endParaRPr lang="fi-FI"/>
        </a:p>
      </dgm:t>
    </dgm:pt>
    <dgm:pt modelId="{8D79C595-470A-47BB-B4DF-8D0A7B617038}" type="sibTrans" cxnId="{0B0E3125-BD12-4805-9DB3-FCEBE777476E}">
      <dgm:prSet/>
      <dgm:spPr/>
      <dgm:t>
        <a:bodyPr/>
        <a:lstStyle/>
        <a:p>
          <a:endParaRPr lang="fi-FI"/>
        </a:p>
      </dgm:t>
    </dgm:pt>
    <dgm:pt modelId="{269CA9FE-4CE9-466B-9ECD-625C461CBE34}">
      <dgm:prSet/>
      <dgm:spPr/>
      <dgm:t>
        <a:bodyPr/>
        <a:lstStyle/>
        <a:p>
          <a:pPr rtl="0"/>
          <a:r>
            <a:rPr lang="fi-FI" i="1" smtClean="0"/>
            <a:t>Obligations of the buyer and their legal sanctions</a:t>
          </a:r>
          <a:endParaRPr lang="fi-FI"/>
        </a:p>
      </dgm:t>
    </dgm:pt>
    <dgm:pt modelId="{1F4FEE9E-7DE4-4468-A9A4-3544382F56B3}" type="parTrans" cxnId="{8F381D91-E6B6-41AA-9E12-C73B69EAB6E8}">
      <dgm:prSet/>
      <dgm:spPr/>
      <dgm:t>
        <a:bodyPr/>
        <a:lstStyle/>
        <a:p>
          <a:endParaRPr lang="fi-FI"/>
        </a:p>
      </dgm:t>
    </dgm:pt>
    <dgm:pt modelId="{C2AAE870-27F7-478D-AD4A-DF0015267BB0}" type="sibTrans" cxnId="{8F381D91-E6B6-41AA-9E12-C73B69EAB6E8}">
      <dgm:prSet/>
      <dgm:spPr/>
      <dgm:t>
        <a:bodyPr/>
        <a:lstStyle/>
        <a:p>
          <a:endParaRPr lang="fi-FI"/>
        </a:p>
      </dgm:t>
    </dgm:pt>
    <dgm:pt modelId="{279359CC-52F5-4F54-B264-E8A960238A08}">
      <dgm:prSet/>
      <dgm:spPr/>
      <dgm:t>
        <a:bodyPr/>
        <a:lstStyle/>
        <a:p>
          <a:pPr rtl="0"/>
          <a:r>
            <a:rPr lang="fi-FI" i="1" baseline="0" smtClean="0"/>
            <a:t>Delay in payment</a:t>
          </a:r>
          <a:endParaRPr lang="fi-FI"/>
        </a:p>
      </dgm:t>
    </dgm:pt>
    <dgm:pt modelId="{72C4DE91-4A31-46DC-8FD8-CF4F7867ABEC}" type="parTrans" cxnId="{5D33957F-4BEB-4543-8F3D-16959E4BCDFE}">
      <dgm:prSet/>
      <dgm:spPr/>
      <dgm:t>
        <a:bodyPr/>
        <a:lstStyle/>
        <a:p>
          <a:endParaRPr lang="fi-FI"/>
        </a:p>
      </dgm:t>
    </dgm:pt>
    <dgm:pt modelId="{4AEA7E44-B6F6-4E22-853F-3F2A38313166}" type="sibTrans" cxnId="{5D33957F-4BEB-4543-8F3D-16959E4BCDFE}">
      <dgm:prSet/>
      <dgm:spPr/>
      <dgm:t>
        <a:bodyPr/>
        <a:lstStyle/>
        <a:p>
          <a:endParaRPr lang="fi-FI"/>
        </a:p>
      </dgm:t>
    </dgm:pt>
    <dgm:pt modelId="{7FC2BBED-249F-49B9-92A7-4AD0FC5C6337}">
      <dgm:prSet/>
      <dgm:spPr/>
      <dgm:t>
        <a:bodyPr/>
        <a:lstStyle/>
        <a:p>
          <a:pPr rtl="0"/>
          <a:r>
            <a:rPr lang="fi-FI" i="1" baseline="0" smtClean="0"/>
            <a:t>Deficient contribution </a:t>
          </a:r>
          <a:endParaRPr lang="fi-FI"/>
        </a:p>
      </dgm:t>
    </dgm:pt>
    <dgm:pt modelId="{6EE862CC-0282-4D68-A544-BD5797BD0A45}" type="parTrans" cxnId="{AAFC5BFC-B0A4-43E7-8141-02524E2E131B}">
      <dgm:prSet/>
      <dgm:spPr/>
      <dgm:t>
        <a:bodyPr/>
        <a:lstStyle/>
        <a:p>
          <a:endParaRPr lang="fi-FI"/>
        </a:p>
      </dgm:t>
    </dgm:pt>
    <dgm:pt modelId="{939F624D-D769-43DA-B6DE-9E7208AF150E}" type="sibTrans" cxnId="{AAFC5BFC-B0A4-43E7-8141-02524E2E131B}">
      <dgm:prSet/>
      <dgm:spPr/>
      <dgm:t>
        <a:bodyPr/>
        <a:lstStyle/>
        <a:p>
          <a:endParaRPr lang="fi-FI"/>
        </a:p>
      </dgm:t>
    </dgm:pt>
    <dgm:pt modelId="{5B267E45-767B-4C81-9614-3DD7CA45EFA3}" type="pres">
      <dgm:prSet presAssocID="{D03D253D-92FB-4BE7-983F-3577B652C983}" presName="Name0" presStyleCnt="0">
        <dgm:presLayoutVars>
          <dgm:chPref val="1"/>
          <dgm:dir/>
          <dgm:animOne val="branch"/>
          <dgm:animLvl val="lvl"/>
          <dgm:resizeHandles/>
        </dgm:presLayoutVars>
      </dgm:prSet>
      <dgm:spPr/>
      <dgm:t>
        <a:bodyPr/>
        <a:lstStyle/>
        <a:p>
          <a:endParaRPr lang="en-US"/>
        </a:p>
      </dgm:t>
    </dgm:pt>
    <dgm:pt modelId="{3519FCF3-3D5B-4045-9BB9-53C8BF612A58}" type="pres">
      <dgm:prSet presAssocID="{3F108CAB-A17F-4303-9E6C-4C8EA0434A96}" presName="vertOne" presStyleCnt="0"/>
      <dgm:spPr/>
      <dgm:t>
        <a:bodyPr/>
        <a:lstStyle/>
        <a:p>
          <a:endParaRPr lang="en-US"/>
        </a:p>
      </dgm:t>
    </dgm:pt>
    <dgm:pt modelId="{82C8605B-E34D-482A-8226-67C3A88F8720}" type="pres">
      <dgm:prSet presAssocID="{3F108CAB-A17F-4303-9E6C-4C8EA0434A96}" presName="txOne" presStyleLbl="node0" presStyleIdx="0" presStyleCnt="2">
        <dgm:presLayoutVars>
          <dgm:chPref val="3"/>
        </dgm:presLayoutVars>
      </dgm:prSet>
      <dgm:spPr/>
      <dgm:t>
        <a:bodyPr/>
        <a:lstStyle/>
        <a:p>
          <a:endParaRPr lang="en-US"/>
        </a:p>
      </dgm:t>
    </dgm:pt>
    <dgm:pt modelId="{97FA7417-75A4-4273-B482-E28BB1C5EA44}" type="pres">
      <dgm:prSet presAssocID="{3F108CAB-A17F-4303-9E6C-4C8EA0434A96}" presName="parTransOne" presStyleCnt="0"/>
      <dgm:spPr/>
      <dgm:t>
        <a:bodyPr/>
        <a:lstStyle/>
        <a:p>
          <a:endParaRPr lang="en-US"/>
        </a:p>
      </dgm:t>
    </dgm:pt>
    <dgm:pt modelId="{76F88940-651C-40A8-898E-2480D41EEB25}" type="pres">
      <dgm:prSet presAssocID="{3F108CAB-A17F-4303-9E6C-4C8EA0434A96}" presName="horzOne" presStyleCnt="0"/>
      <dgm:spPr/>
      <dgm:t>
        <a:bodyPr/>
        <a:lstStyle/>
        <a:p>
          <a:endParaRPr lang="en-US"/>
        </a:p>
      </dgm:t>
    </dgm:pt>
    <dgm:pt modelId="{25D09252-7E32-4335-AA21-4EBE2955500C}" type="pres">
      <dgm:prSet presAssocID="{594629AB-2857-4006-A3A8-6CB6B5F75147}" presName="vertTwo" presStyleCnt="0"/>
      <dgm:spPr/>
      <dgm:t>
        <a:bodyPr/>
        <a:lstStyle/>
        <a:p>
          <a:endParaRPr lang="en-US"/>
        </a:p>
      </dgm:t>
    </dgm:pt>
    <dgm:pt modelId="{990EAFFF-C68A-4E7F-A477-F49DCD3D5E47}" type="pres">
      <dgm:prSet presAssocID="{594629AB-2857-4006-A3A8-6CB6B5F75147}" presName="txTwo" presStyleLbl="node2" presStyleIdx="0" presStyleCnt="5">
        <dgm:presLayoutVars>
          <dgm:chPref val="3"/>
        </dgm:presLayoutVars>
      </dgm:prSet>
      <dgm:spPr/>
      <dgm:t>
        <a:bodyPr/>
        <a:lstStyle/>
        <a:p>
          <a:endParaRPr lang="en-US"/>
        </a:p>
      </dgm:t>
    </dgm:pt>
    <dgm:pt modelId="{78FB4012-A4B7-4278-9393-5E887AB7EDA5}" type="pres">
      <dgm:prSet presAssocID="{594629AB-2857-4006-A3A8-6CB6B5F75147}" presName="horzTwo" presStyleCnt="0"/>
      <dgm:spPr/>
      <dgm:t>
        <a:bodyPr/>
        <a:lstStyle/>
        <a:p>
          <a:endParaRPr lang="en-US"/>
        </a:p>
      </dgm:t>
    </dgm:pt>
    <dgm:pt modelId="{EF4E29BB-88C4-4A7D-850D-FDA0ADC220E7}" type="pres">
      <dgm:prSet presAssocID="{AC5B3042-1661-44A0-BDAE-1488776CB843}" presName="sibSpaceTwo" presStyleCnt="0"/>
      <dgm:spPr/>
      <dgm:t>
        <a:bodyPr/>
        <a:lstStyle/>
        <a:p>
          <a:endParaRPr lang="en-US"/>
        </a:p>
      </dgm:t>
    </dgm:pt>
    <dgm:pt modelId="{C58C8088-5F71-4C6E-96A9-4C521E74E6DD}" type="pres">
      <dgm:prSet presAssocID="{CFF66A0E-3F11-4094-B1E1-0394C377739B}" presName="vertTwo" presStyleCnt="0"/>
      <dgm:spPr/>
      <dgm:t>
        <a:bodyPr/>
        <a:lstStyle/>
        <a:p>
          <a:endParaRPr lang="en-US"/>
        </a:p>
      </dgm:t>
    </dgm:pt>
    <dgm:pt modelId="{2506A714-E70C-4439-982D-2596AEFC475E}" type="pres">
      <dgm:prSet presAssocID="{CFF66A0E-3F11-4094-B1E1-0394C377739B}" presName="txTwo" presStyleLbl="node2" presStyleIdx="1" presStyleCnt="5">
        <dgm:presLayoutVars>
          <dgm:chPref val="3"/>
        </dgm:presLayoutVars>
      </dgm:prSet>
      <dgm:spPr/>
      <dgm:t>
        <a:bodyPr/>
        <a:lstStyle/>
        <a:p>
          <a:endParaRPr lang="en-US"/>
        </a:p>
      </dgm:t>
    </dgm:pt>
    <dgm:pt modelId="{C947A227-6688-45AD-BF18-54365E0F27D0}" type="pres">
      <dgm:prSet presAssocID="{CFF66A0E-3F11-4094-B1E1-0394C377739B}" presName="horzTwo" presStyleCnt="0"/>
      <dgm:spPr/>
      <dgm:t>
        <a:bodyPr/>
        <a:lstStyle/>
        <a:p>
          <a:endParaRPr lang="en-US"/>
        </a:p>
      </dgm:t>
    </dgm:pt>
    <dgm:pt modelId="{803BF968-EADD-4557-B4DD-CD0F45CF5FD6}" type="pres">
      <dgm:prSet presAssocID="{F70AF742-EDAC-430C-9B68-6E0D87B48D9E}" presName="sibSpaceOne" presStyleCnt="0"/>
      <dgm:spPr/>
      <dgm:t>
        <a:bodyPr/>
        <a:lstStyle/>
        <a:p>
          <a:endParaRPr lang="en-US"/>
        </a:p>
      </dgm:t>
    </dgm:pt>
    <dgm:pt modelId="{FBE89A43-9A99-4628-A829-776BB334E364}" type="pres">
      <dgm:prSet presAssocID="{DFCE11F6-4208-4974-9538-8D8CE1FBDACD}" presName="vertOne" presStyleCnt="0"/>
      <dgm:spPr/>
      <dgm:t>
        <a:bodyPr/>
        <a:lstStyle/>
        <a:p>
          <a:endParaRPr lang="en-US"/>
        </a:p>
      </dgm:t>
    </dgm:pt>
    <dgm:pt modelId="{243F75DB-0B65-405A-8DCB-731262B33016}" type="pres">
      <dgm:prSet presAssocID="{DFCE11F6-4208-4974-9538-8D8CE1FBDACD}" presName="txOne" presStyleLbl="node0" presStyleIdx="1" presStyleCnt="2">
        <dgm:presLayoutVars>
          <dgm:chPref val="3"/>
        </dgm:presLayoutVars>
      </dgm:prSet>
      <dgm:spPr/>
      <dgm:t>
        <a:bodyPr/>
        <a:lstStyle/>
        <a:p>
          <a:endParaRPr lang="en-US"/>
        </a:p>
      </dgm:t>
    </dgm:pt>
    <dgm:pt modelId="{71E14936-E609-4341-AB05-6D9919748040}" type="pres">
      <dgm:prSet presAssocID="{DFCE11F6-4208-4974-9538-8D8CE1FBDACD}" presName="parTransOne" presStyleCnt="0"/>
      <dgm:spPr/>
      <dgm:t>
        <a:bodyPr/>
        <a:lstStyle/>
        <a:p>
          <a:endParaRPr lang="en-US"/>
        </a:p>
      </dgm:t>
    </dgm:pt>
    <dgm:pt modelId="{56E4D5DE-8070-4653-9EDE-07F1075175D7}" type="pres">
      <dgm:prSet presAssocID="{DFCE11F6-4208-4974-9538-8D8CE1FBDACD}" presName="horzOne" presStyleCnt="0"/>
      <dgm:spPr/>
      <dgm:t>
        <a:bodyPr/>
        <a:lstStyle/>
        <a:p>
          <a:endParaRPr lang="en-US"/>
        </a:p>
      </dgm:t>
    </dgm:pt>
    <dgm:pt modelId="{48019B56-B5FB-4B6B-AAB7-6B8F6D9A53D7}" type="pres">
      <dgm:prSet presAssocID="{22C47D4D-26D3-4B36-BB61-E1389C5FA0B9}" presName="vertTwo" presStyleCnt="0"/>
      <dgm:spPr/>
      <dgm:t>
        <a:bodyPr/>
        <a:lstStyle/>
        <a:p>
          <a:endParaRPr lang="en-US"/>
        </a:p>
      </dgm:t>
    </dgm:pt>
    <dgm:pt modelId="{BA9275E8-AEC1-471A-865A-A72E2B833755}" type="pres">
      <dgm:prSet presAssocID="{22C47D4D-26D3-4B36-BB61-E1389C5FA0B9}" presName="txTwo" presStyleLbl="node2" presStyleIdx="2" presStyleCnt="5">
        <dgm:presLayoutVars>
          <dgm:chPref val="3"/>
        </dgm:presLayoutVars>
      </dgm:prSet>
      <dgm:spPr/>
      <dgm:t>
        <a:bodyPr/>
        <a:lstStyle/>
        <a:p>
          <a:endParaRPr lang="en-US"/>
        </a:p>
      </dgm:t>
    </dgm:pt>
    <dgm:pt modelId="{1EE6C606-FB6E-44BD-8099-8CFB5DB9CB5A}" type="pres">
      <dgm:prSet presAssocID="{22C47D4D-26D3-4B36-BB61-E1389C5FA0B9}" presName="horzTwo" presStyleCnt="0"/>
      <dgm:spPr/>
      <dgm:t>
        <a:bodyPr/>
        <a:lstStyle/>
        <a:p>
          <a:endParaRPr lang="en-US"/>
        </a:p>
      </dgm:t>
    </dgm:pt>
    <dgm:pt modelId="{B7E20994-161B-4E30-BE4B-E44012F256D9}" type="pres">
      <dgm:prSet presAssocID="{8B3FC72F-7ECE-414D-B16F-245B7DD24DA5}" presName="sibSpaceTwo" presStyleCnt="0"/>
      <dgm:spPr/>
      <dgm:t>
        <a:bodyPr/>
        <a:lstStyle/>
        <a:p>
          <a:endParaRPr lang="en-US"/>
        </a:p>
      </dgm:t>
    </dgm:pt>
    <dgm:pt modelId="{C0A4D486-D4B8-4733-82FC-7F18149E65FA}" type="pres">
      <dgm:prSet presAssocID="{08CE3841-4BB8-4725-98EA-368D7B7FA038}" presName="vertTwo" presStyleCnt="0"/>
      <dgm:spPr/>
      <dgm:t>
        <a:bodyPr/>
        <a:lstStyle/>
        <a:p>
          <a:endParaRPr lang="en-US"/>
        </a:p>
      </dgm:t>
    </dgm:pt>
    <dgm:pt modelId="{1D796FF0-6FB0-4FFD-8401-B917EF3DC986}" type="pres">
      <dgm:prSet presAssocID="{08CE3841-4BB8-4725-98EA-368D7B7FA038}" presName="txTwo" presStyleLbl="node2" presStyleIdx="3" presStyleCnt="5">
        <dgm:presLayoutVars>
          <dgm:chPref val="3"/>
        </dgm:presLayoutVars>
      </dgm:prSet>
      <dgm:spPr/>
      <dgm:t>
        <a:bodyPr/>
        <a:lstStyle/>
        <a:p>
          <a:endParaRPr lang="en-US"/>
        </a:p>
      </dgm:t>
    </dgm:pt>
    <dgm:pt modelId="{AF75DDF7-162D-45CF-841A-A028F3BE5F1A}" type="pres">
      <dgm:prSet presAssocID="{08CE3841-4BB8-4725-98EA-368D7B7FA038}" presName="parTransTwo" presStyleCnt="0"/>
      <dgm:spPr/>
      <dgm:t>
        <a:bodyPr/>
        <a:lstStyle/>
        <a:p>
          <a:endParaRPr lang="en-US"/>
        </a:p>
      </dgm:t>
    </dgm:pt>
    <dgm:pt modelId="{BAF77FDB-4F9B-4D7E-9470-95BA97AF155F}" type="pres">
      <dgm:prSet presAssocID="{08CE3841-4BB8-4725-98EA-368D7B7FA038}" presName="horzTwo" presStyleCnt="0"/>
      <dgm:spPr/>
      <dgm:t>
        <a:bodyPr/>
        <a:lstStyle/>
        <a:p>
          <a:endParaRPr lang="en-US"/>
        </a:p>
      </dgm:t>
    </dgm:pt>
    <dgm:pt modelId="{87572460-032D-4CF8-B304-C3DF26D257C0}" type="pres">
      <dgm:prSet presAssocID="{9290338D-8F2E-4D12-B6EB-0326ACFCABB6}" presName="vertThree" presStyleCnt="0"/>
      <dgm:spPr/>
      <dgm:t>
        <a:bodyPr/>
        <a:lstStyle/>
        <a:p>
          <a:endParaRPr lang="en-US"/>
        </a:p>
      </dgm:t>
    </dgm:pt>
    <dgm:pt modelId="{318AF4FD-E8F6-4999-9CA6-97A73E37F6CE}" type="pres">
      <dgm:prSet presAssocID="{9290338D-8F2E-4D12-B6EB-0326ACFCABB6}" presName="txThree" presStyleLbl="node3" presStyleIdx="0" presStyleCnt="5">
        <dgm:presLayoutVars>
          <dgm:chPref val="3"/>
        </dgm:presLayoutVars>
      </dgm:prSet>
      <dgm:spPr/>
      <dgm:t>
        <a:bodyPr/>
        <a:lstStyle/>
        <a:p>
          <a:endParaRPr lang="en-US"/>
        </a:p>
      </dgm:t>
    </dgm:pt>
    <dgm:pt modelId="{0D142EDF-000D-4E69-9FF1-0708A9B918A5}" type="pres">
      <dgm:prSet presAssocID="{9290338D-8F2E-4D12-B6EB-0326ACFCABB6}" presName="horzThree" presStyleCnt="0"/>
      <dgm:spPr/>
      <dgm:t>
        <a:bodyPr/>
        <a:lstStyle/>
        <a:p>
          <a:endParaRPr lang="en-US"/>
        </a:p>
      </dgm:t>
    </dgm:pt>
    <dgm:pt modelId="{09835472-7E11-4793-9729-444E10C3981D}" type="pres">
      <dgm:prSet presAssocID="{5B42689A-79D0-4969-9181-9B7FA6DC02D8}" presName="sibSpaceThree" presStyleCnt="0"/>
      <dgm:spPr/>
      <dgm:t>
        <a:bodyPr/>
        <a:lstStyle/>
        <a:p>
          <a:endParaRPr lang="en-US"/>
        </a:p>
      </dgm:t>
    </dgm:pt>
    <dgm:pt modelId="{06A34303-8B3B-4CC0-88D3-3D7F2D41A72A}" type="pres">
      <dgm:prSet presAssocID="{90A584B4-CDAE-4BB2-A1C8-406BD501F9BA}" presName="vertThree" presStyleCnt="0"/>
      <dgm:spPr/>
      <dgm:t>
        <a:bodyPr/>
        <a:lstStyle/>
        <a:p>
          <a:endParaRPr lang="en-US"/>
        </a:p>
      </dgm:t>
    </dgm:pt>
    <dgm:pt modelId="{D1C88E66-06B2-4CB0-80D7-D432597A0236}" type="pres">
      <dgm:prSet presAssocID="{90A584B4-CDAE-4BB2-A1C8-406BD501F9BA}" presName="txThree" presStyleLbl="node3" presStyleIdx="1" presStyleCnt="5">
        <dgm:presLayoutVars>
          <dgm:chPref val="3"/>
        </dgm:presLayoutVars>
      </dgm:prSet>
      <dgm:spPr/>
      <dgm:t>
        <a:bodyPr/>
        <a:lstStyle/>
        <a:p>
          <a:endParaRPr lang="en-US"/>
        </a:p>
      </dgm:t>
    </dgm:pt>
    <dgm:pt modelId="{5AA68433-36A7-4EC1-A645-C7236ECD0F52}" type="pres">
      <dgm:prSet presAssocID="{90A584B4-CDAE-4BB2-A1C8-406BD501F9BA}" presName="horzThree" presStyleCnt="0"/>
      <dgm:spPr/>
      <dgm:t>
        <a:bodyPr/>
        <a:lstStyle/>
        <a:p>
          <a:endParaRPr lang="en-US"/>
        </a:p>
      </dgm:t>
    </dgm:pt>
    <dgm:pt modelId="{406D012C-E518-4BFE-A3D6-D4256FE820C7}" type="pres">
      <dgm:prSet presAssocID="{8A7991B3-548F-4EAA-81D3-660F51B3FF94}" presName="sibSpaceThree" presStyleCnt="0"/>
      <dgm:spPr/>
      <dgm:t>
        <a:bodyPr/>
        <a:lstStyle/>
        <a:p>
          <a:endParaRPr lang="en-US"/>
        </a:p>
      </dgm:t>
    </dgm:pt>
    <dgm:pt modelId="{C81BDC3A-176B-4586-B1CF-AD33420AE33D}" type="pres">
      <dgm:prSet presAssocID="{337B51CD-6A06-4E0E-BF34-8B032E8A4F68}" presName="vertThree" presStyleCnt="0"/>
      <dgm:spPr/>
      <dgm:t>
        <a:bodyPr/>
        <a:lstStyle/>
        <a:p>
          <a:endParaRPr lang="en-US"/>
        </a:p>
      </dgm:t>
    </dgm:pt>
    <dgm:pt modelId="{548FEFCA-0F69-46D7-ADD7-0A57927D0A23}" type="pres">
      <dgm:prSet presAssocID="{337B51CD-6A06-4E0E-BF34-8B032E8A4F68}" presName="txThree" presStyleLbl="node3" presStyleIdx="2" presStyleCnt="5">
        <dgm:presLayoutVars>
          <dgm:chPref val="3"/>
        </dgm:presLayoutVars>
      </dgm:prSet>
      <dgm:spPr/>
      <dgm:t>
        <a:bodyPr/>
        <a:lstStyle/>
        <a:p>
          <a:endParaRPr lang="en-US"/>
        </a:p>
      </dgm:t>
    </dgm:pt>
    <dgm:pt modelId="{A64AFAC3-80AD-4D92-ADAF-33725170FB2E}" type="pres">
      <dgm:prSet presAssocID="{337B51CD-6A06-4E0E-BF34-8B032E8A4F68}" presName="horzThree" presStyleCnt="0"/>
      <dgm:spPr/>
      <dgm:t>
        <a:bodyPr/>
        <a:lstStyle/>
        <a:p>
          <a:endParaRPr lang="en-US"/>
        </a:p>
      </dgm:t>
    </dgm:pt>
    <dgm:pt modelId="{DEC6331B-C55F-4A29-B955-6984C304A3B3}" type="pres">
      <dgm:prSet presAssocID="{628A926B-59F0-4CD7-AC9F-A948FF566D3D}" presName="sibSpaceTwo" presStyleCnt="0"/>
      <dgm:spPr/>
      <dgm:t>
        <a:bodyPr/>
        <a:lstStyle/>
        <a:p>
          <a:endParaRPr lang="en-US"/>
        </a:p>
      </dgm:t>
    </dgm:pt>
    <dgm:pt modelId="{7D9AAA37-1564-466D-85A4-968FB042C747}" type="pres">
      <dgm:prSet presAssocID="{269CA9FE-4CE9-466B-9ECD-625C461CBE34}" presName="vertTwo" presStyleCnt="0"/>
      <dgm:spPr/>
      <dgm:t>
        <a:bodyPr/>
        <a:lstStyle/>
        <a:p>
          <a:endParaRPr lang="en-US"/>
        </a:p>
      </dgm:t>
    </dgm:pt>
    <dgm:pt modelId="{7E66BC38-64E5-40C1-BA38-07364CA4B75A}" type="pres">
      <dgm:prSet presAssocID="{269CA9FE-4CE9-466B-9ECD-625C461CBE34}" presName="txTwo" presStyleLbl="node2" presStyleIdx="4" presStyleCnt="5">
        <dgm:presLayoutVars>
          <dgm:chPref val="3"/>
        </dgm:presLayoutVars>
      </dgm:prSet>
      <dgm:spPr/>
      <dgm:t>
        <a:bodyPr/>
        <a:lstStyle/>
        <a:p>
          <a:endParaRPr lang="en-US"/>
        </a:p>
      </dgm:t>
    </dgm:pt>
    <dgm:pt modelId="{819E6B4C-78E1-43C0-AC5C-D7A35EB5891E}" type="pres">
      <dgm:prSet presAssocID="{269CA9FE-4CE9-466B-9ECD-625C461CBE34}" presName="parTransTwo" presStyleCnt="0"/>
      <dgm:spPr/>
      <dgm:t>
        <a:bodyPr/>
        <a:lstStyle/>
        <a:p>
          <a:endParaRPr lang="en-US"/>
        </a:p>
      </dgm:t>
    </dgm:pt>
    <dgm:pt modelId="{DB0259CE-09EE-4E8C-B84B-D57E9ABBF586}" type="pres">
      <dgm:prSet presAssocID="{269CA9FE-4CE9-466B-9ECD-625C461CBE34}" presName="horzTwo" presStyleCnt="0"/>
      <dgm:spPr/>
      <dgm:t>
        <a:bodyPr/>
        <a:lstStyle/>
        <a:p>
          <a:endParaRPr lang="en-US"/>
        </a:p>
      </dgm:t>
    </dgm:pt>
    <dgm:pt modelId="{70B93563-A3BD-493D-A3C5-1BC62E45E0B6}" type="pres">
      <dgm:prSet presAssocID="{279359CC-52F5-4F54-B264-E8A960238A08}" presName="vertThree" presStyleCnt="0"/>
      <dgm:spPr/>
      <dgm:t>
        <a:bodyPr/>
        <a:lstStyle/>
        <a:p>
          <a:endParaRPr lang="en-US"/>
        </a:p>
      </dgm:t>
    </dgm:pt>
    <dgm:pt modelId="{935FB80D-EC06-43F8-BE20-796149D21375}" type="pres">
      <dgm:prSet presAssocID="{279359CC-52F5-4F54-B264-E8A960238A08}" presName="txThree" presStyleLbl="node3" presStyleIdx="3" presStyleCnt="5">
        <dgm:presLayoutVars>
          <dgm:chPref val="3"/>
        </dgm:presLayoutVars>
      </dgm:prSet>
      <dgm:spPr/>
      <dgm:t>
        <a:bodyPr/>
        <a:lstStyle/>
        <a:p>
          <a:endParaRPr lang="en-US"/>
        </a:p>
      </dgm:t>
    </dgm:pt>
    <dgm:pt modelId="{9E7C26BA-8650-4543-A95D-1A2CB27B8B65}" type="pres">
      <dgm:prSet presAssocID="{279359CC-52F5-4F54-B264-E8A960238A08}" presName="horzThree" presStyleCnt="0"/>
      <dgm:spPr/>
      <dgm:t>
        <a:bodyPr/>
        <a:lstStyle/>
        <a:p>
          <a:endParaRPr lang="en-US"/>
        </a:p>
      </dgm:t>
    </dgm:pt>
    <dgm:pt modelId="{1218C0DC-B329-4237-B15D-F0BAEF933C2D}" type="pres">
      <dgm:prSet presAssocID="{4AEA7E44-B6F6-4E22-853F-3F2A38313166}" presName="sibSpaceThree" presStyleCnt="0"/>
      <dgm:spPr/>
      <dgm:t>
        <a:bodyPr/>
        <a:lstStyle/>
        <a:p>
          <a:endParaRPr lang="en-US"/>
        </a:p>
      </dgm:t>
    </dgm:pt>
    <dgm:pt modelId="{95557AA7-3068-4759-85A9-A2F94A12A898}" type="pres">
      <dgm:prSet presAssocID="{7FC2BBED-249F-49B9-92A7-4AD0FC5C6337}" presName="vertThree" presStyleCnt="0"/>
      <dgm:spPr/>
      <dgm:t>
        <a:bodyPr/>
        <a:lstStyle/>
        <a:p>
          <a:endParaRPr lang="en-US"/>
        </a:p>
      </dgm:t>
    </dgm:pt>
    <dgm:pt modelId="{34C76910-7F1B-414E-B0C6-B40D1D884F2A}" type="pres">
      <dgm:prSet presAssocID="{7FC2BBED-249F-49B9-92A7-4AD0FC5C6337}" presName="txThree" presStyleLbl="node3" presStyleIdx="4" presStyleCnt="5">
        <dgm:presLayoutVars>
          <dgm:chPref val="3"/>
        </dgm:presLayoutVars>
      </dgm:prSet>
      <dgm:spPr/>
      <dgm:t>
        <a:bodyPr/>
        <a:lstStyle/>
        <a:p>
          <a:endParaRPr lang="en-US"/>
        </a:p>
      </dgm:t>
    </dgm:pt>
    <dgm:pt modelId="{11BA1669-A201-41ED-8AAD-63FF710D98C4}" type="pres">
      <dgm:prSet presAssocID="{7FC2BBED-249F-49B9-92A7-4AD0FC5C6337}" presName="horzThree" presStyleCnt="0"/>
      <dgm:spPr/>
      <dgm:t>
        <a:bodyPr/>
        <a:lstStyle/>
        <a:p>
          <a:endParaRPr lang="en-US"/>
        </a:p>
      </dgm:t>
    </dgm:pt>
  </dgm:ptLst>
  <dgm:cxnLst>
    <dgm:cxn modelId="{9148C8D2-B34B-4E4A-8D0A-283005D8A2FC}" srcId="{08CE3841-4BB8-4725-98EA-368D7B7FA038}" destId="{90A584B4-CDAE-4BB2-A1C8-406BD501F9BA}" srcOrd="1" destOrd="0" parTransId="{8B49461F-B9A1-4558-81A7-BC1B0D613F06}" sibTransId="{8A7991B3-548F-4EAA-81D3-660F51B3FF94}"/>
    <dgm:cxn modelId="{00DC59F4-2F6A-41AE-B1CA-7A243AAF1137}" type="presOf" srcId="{279359CC-52F5-4F54-B264-E8A960238A08}" destId="{935FB80D-EC06-43F8-BE20-796149D21375}" srcOrd="0" destOrd="0" presId="urn:microsoft.com/office/officeart/2005/8/layout/hierarchy4"/>
    <dgm:cxn modelId="{D1DBD4A6-46BE-48E2-B82B-92520BC28478}" srcId="{08CE3841-4BB8-4725-98EA-368D7B7FA038}" destId="{9290338D-8F2E-4D12-B6EB-0326ACFCABB6}" srcOrd="0" destOrd="0" parTransId="{B064E1DE-D7CB-4C9F-AB53-EEFE82803246}" sibTransId="{5B42689A-79D0-4969-9181-9B7FA6DC02D8}"/>
    <dgm:cxn modelId="{7376E9DF-2068-45C1-B3F7-AF20D07B38DD}" srcId="{D03D253D-92FB-4BE7-983F-3577B652C983}" destId="{3F108CAB-A17F-4303-9E6C-4C8EA0434A96}" srcOrd="0" destOrd="0" parTransId="{3D5071AB-C179-438A-BBC0-6FADAA7DACD0}" sibTransId="{F70AF742-EDAC-430C-9B68-6E0D87B48D9E}"/>
    <dgm:cxn modelId="{5C9BF9F8-17C9-416B-8A0A-7EB973EA465D}" type="presOf" srcId="{D03D253D-92FB-4BE7-983F-3577B652C983}" destId="{5B267E45-767B-4C81-9614-3DD7CA45EFA3}" srcOrd="0" destOrd="0" presId="urn:microsoft.com/office/officeart/2005/8/layout/hierarchy4"/>
    <dgm:cxn modelId="{B950BB5D-7C6B-471D-B254-1E129BB9ED96}" type="presOf" srcId="{3F108CAB-A17F-4303-9E6C-4C8EA0434A96}" destId="{82C8605B-E34D-482A-8226-67C3A88F8720}" srcOrd="0" destOrd="0" presId="urn:microsoft.com/office/officeart/2005/8/layout/hierarchy4"/>
    <dgm:cxn modelId="{DE0A9756-5FCF-48E8-9EBF-C46A7F40A2F5}" srcId="{3F108CAB-A17F-4303-9E6C-4C8EA0434A96}" destId="{CFF66A0E-3F11-4094-B1E1-0394C377739B}" srcOrd="1" destOrd="0" parTransId="{A0EBA41F-5CB5-4F33-9033-E9336DA523F6}" sibTransId="{7ED75CE2-D029-4755-B243-FB2F33A29907}"/>
    <dgm:cxn modelId="{560148E2-153D-4691-9C22-759C86468892}" type="presOf" srcId="{08CE3841-4BB8-4725-98EA-368D7B7FA038}" destId="{1D796FF0-6FB0-4FFD-8401-B917EF3DC986}" srcOrd="0" destOrd="0" presId="urn:microsoft.com/office/officeart/2005/8/layout/hierarchy4"/>
    <dgm:cxn modelId="{223781CD-83E4-4951-8B91-E0EFEE4B8A16}" type="presOf" srcId="{9290338D-8F2E-4D12-B6EB-0326ACFCABB6}" destId="{318AF4FD-E8F6-4999-9CA6-97A73E37F6CE}" srcOrd="0" destOrd="0" presId="urn:microsoft.com/office/officeart/2005/8/layout/hierarchy4"/>
    <dgm:cxn modelId="{8A75CCAC-AF1C-4951-842C-9A7AF74D2A4B}" type="presOf" srcId="{269CA9FE-4CE9-466B-9ECD-625C461CBE34}" destId="{7E66BC38-64E5-40C1-BA38-07364CA4B75A}" srcOrd="0" destOrd="0" presId="urn:microsoft.com/office/officeart/2005/8/layout/hierarchy4"/>
    <dgm:cxn modelId="{6F752A21-7B6D-4C42-BB25-21702FE39D51}" type="presOf" srcId="{7FC2BBED-249F-49B9-92A7-4AD0FC5C6337}" destId="{34C76910-7F1B-414E-B0C6-B40D1D884F2A}" srcOrd="0" destOrd="0" presId="urn:microsoft.com/office/officeart/2005/8/layout/hierarchy4"/>
    <dgm:cxn modelId="{C201D02C-3189-4C39-A046-ACDFDC566CA8}" type="presOf" srcId="{337B51CD-6A06-4E0E-BF34-8B032E8A4F68}" destId="{548FEFCA-0F69-46D7-ADD7-0A57927D0A23}" srcOrd="0" destOrd="0" presId="urn:microsoft.com/office/officeart/2005/8/layout/hierarchy4"/>
    <dgm:cxn modelId="{AAFC5BFC-B0A4-43E7-8141-02524E2E131B}" srcId="{269CA9FE-4CE9-466B-9ECD-625C461CBE34}" destId="{7FC2BBED-249F-49B9-92A7-4AD0FC5C6337}" srcOrd="1" destOrd="0" parTransId="{6EE862CC-0282-4D68-A544-BD5797BD0A45}" sibTransId="{939F624D-D769-43DA-B6DE-9E7208AF150E}"/>
    <dgm:cxn modelId="{45EB3CFD-E9B0-4A36-9C94-7F9B2051EE7B}" type="presOf" srcId="{DFCE11F6-4208-4974-9538-8D8CE1FBDACD}" destId="{243F75DB-0B65-405A-8DCB-731262B33016}" srcOrd="0" destOrd="0" presId="urn:microsoft.com/office/officeart/2005/8/layout/hierarchy4"/>
    <dgm:cxn modelId="{E60E92C7-36D7-4870-AF1A-63F60E73E5EF}" type="presOf" srcId="{594629AB-2857-4006-A3A8-6CB6B5F75147}" destId="{990EAFFF-C68A-4E7F-A477-F49DCD3D5E47}" srcOrd="0" destOrd="0" presId="urn:microsoft.com/office/officeart/2005/8/layout/hierarchy4"/>
    <dgm:cxn modelId="{894866EC-2156-4E46-9E96-B2E817D35E42}" srcId="{D03D253D-92FB-4BE7-983F-3577B652C983}" destId="{DFCE11F6-4208-4974-9538-8D8CE1FBDACD}" srcOrd="1" destOrd="0" parTransId="{9952D4A0-0E51-4954-A10C-4D2E99F06BA5}" sibTransId="{8707D5C6-B1A6-43FB-A76E-7C5C11ADE65F}"/>
    <dgm:cxn modelId="{CCE8BFD2-1821-4A3E-8503-6471A6EDE8ED}" type="presOf" srcId="{90A584B4-CDAE-4BB2-A1C8-406BD501F9BA}" destId="{D1C88E66-06B2-4CB0-80D7-D432597A0236}" srcOrd="0" destOrd="0" presId="urn:microsoft.com/office/officeart/2005/8/layout/hierarchy4"/>
    <dgm:cxn modelId="{71E68F8D-D734-413F-8A51-D8530DD042E5}" srcId="{3F108CAB-A17F-4303-9E6C-4C8EA0434A96}" destId="{594629AB-2857-4006-A3A8-6CB6B5F75147}" srcOrd="0" destOrd="0" parTransId="{EDFD9C49-9DE3-4DCF-B95C-D7CF61BBF7ED}" sibTransId="{AC5B3042-1661-44A0-BDAE-1488776CB843}"/>
    <dgm:cxn modelId="{5D33957F-4BEB-4543-8F3D-16959E4BCDFE}" srcId="{269CA9FE-4CE9-466B-9ECD-625C461CBE34}" destId="{279359CC-52F5-4F54-B264-E8A960238A08}" srcOrd="0" destOrd="0" parTransId="{72C4DE91-4A31-46DC-8FD8-CF4F7867ABEC}" sibTransId="{4AEA7E44-B6F6-4E22-853F-3F2A38313166}"/>
    <dgm:cxn modelId="{4AC3D48D-36AB-41B5-AB97-EBBCA8CD0563}" type="presOf" srcId="{22C47D4D-26D3-4B36-BB61-E1389C5FA0B9}" destId="{BA9275E8-AEC1-471A-865A-A72E2B833755}" srcOrd="0" destOrd="0" presId="urn:microsoft.com/office/officeart/2005/8/layout/hierarchy4"/>
    <dgm:cxn modelId="{839F16D4-E8BD-4503-8120-ACEE69B4FE35}" type="presOf" srcId="{CFF66A0E-3F11-4094-B1E1-0394C377739B}" destId="{2506A714-E70C-4439-982D-2596AEFC475E}" srcOrd="0" destOrd="0" presId="urn:microsoft.com/office/officeart/2005/8/layout/hierarchy4"/>
    <dgm:cxn modelId="{8F381D91-E6B6-41AA-9E12-C73B69EAB6E8}" srcId="{DFCE11F6-4208-4974-9538-8D8CE1FBDACD}" destId="{269CA9FE-4CE9-466B-9ECD-625C461CBE34}" srcOrd="2" destOrd="0" parTransId="{1F4FEE9E-7DE4-4468-A9A4-3544382F56B3}" sibTransId="{C2AAE870-27F7-478D-AD4A-DF0015267BB0}"/>
    <dgm:cxn modelId="{0B0E3125-BD12-4805-9DB3-FCEBE777476E}" srcId="{08CE3841-4BB8-4725-98EA-368D7B7FA038}" destId="{337B51CD-6A06-4E0E-BF34-8B032E8A4F68}" srcOrd="2" destOrd="0" parTransId="{14F65EEC-789A-4B2E-B47D-C607E36A8AFD}" sibTransId="{8D79C595-470A-47BB-B4DF-8D0A7B617038}"/>
    <dgm:cxn modelId="{549BAA24-0299-4381-A66B-3E6F84D8E9F9}" srcId="{DFCE11F6-4208-4974-9538-8D8CE1FBDACD}" destId="{22C47D4D-26D3-4B36-BB61-E1389C5FA0B9}" srcOrd="0" destOrd="0" parTransId="{7BF9D5BA-A33A-4C9B-A97B-D475E6741A11}" sibTransId="{8B3FC72F-7ECE-414D-B16F-245B7DD24DA5}"/>
    <dgm:cxn modelId="{31901F46-CF12-42BA-9195-60AAE99CE012}" srcId="{DFCE11F6-4208-4974-9538-8D8CE1FBDACD}" destId="{08CE3841-4BB8-4725-98EA-368D7B7FA038}" srcOrd="1" destOrd="0" parTransId="{A99CCE16-1355-4EC5-9DF4-96B3504FBE7B}" sibTransId="{628A926B-59F0-4CD7-AC9F-A948FF566D3D}"/>
    <dgm:cxn modelId="{D218F01A-98B1-4FE7-BC48-4C7CA005D2E8}" type="presParOf" srcId="{5B267E45-767B-4C81-9614-3DD7CA45EFA3}" destId="{3519FCF3-3D5B-4045-9BB9-53C8BF612A58}" srcOrd="0" destOrd="0" presId="urn:microsoft.com/office/officeart/2005/8/layout/hierarchy4"/>
    <dgm:cxn modelId="{A2DFFF7C-6D8E-48D3-B6FB-080FB21E770A}" type="presParOf" srcId="{3519FCF3-3D5B-4045-9BB9-53C8BF612A58}" destId="{82C8605B-E34D-482A-8226-67C3A88F8720}" srcOrd="0" destOrd="0" presId="urn:microsoft.com/office/officeart/2005/8/layout/hierarchy4"/>
    <dgm:cxn modelId="{ACE100D5-F7B2-4D7C-B39D-CB09154A06D4}" type="presParOf" srcId="{3519FCF3-3D5B-4045-9BB9-53C8BF612A58}" destId="{97FA7417-75A4-4273-B482-E28BB1C5EA44}" srcOrd="1" destOrd="0" presId="urn:microsoft.com/office/officeart/2005/8/layout/hierarchy4"/>
    <dgm:cxn modelId="{6E50EE43-AC92-4F15-A88B-04B94224F258}" type="presParOf" srcId="{3519FCF3-3D5B-4045-9BB9-53C8BF612A58}" destId="{76F88940-651C-40A8-898E-2480D41EEB25}" srcOrd="2" destOrd="0" presId="urn:microsoft.com/office/officeart/2005/8/layout/hierarchy4"/>
    <dgm:cxn modelId="{E7CE1A55-E387-48FE-B259-6B3C290C2485}" type="presParOf" srcId="{76F88940-651C-40A8-898E-2480D41EEB25}" destId="{25D09252-7E32-4335-AA21-4EBE2955500C}" srcOrd="0" destOrd="0" presId="urn:microsoft.com/office/officeart/2005/8/layout/hierarchy4"/>
    <dgm:cxn modelId="{06F630B1-6D0F-4F67-8864-A4A19270655C}" type="presParOf" srcId="{25D09252-7E32-4335-AA21-4EBE2955500C}" destId="{990EAFFF-C68A-4E7F-A477-F49DCD3D5E47}" srcOrd="0" destOrd="0" presId="urn:microsoft.com/office/officeart/2005/8/layout/hierarchy4"/>
    <dgm:cxn modelId="{2A0EEED8-CF7E-41E1-A1A3-A588F44ECD57}" type="presParOf" srcId="{25D09252-7E32-4335-AA21-4EBE2955500C}" destId="{78FB4012-A4B7-4278-9393-5E887AB7EDA5}" srcOrd="1" destOrd="0" presId="urn:microsoft.com/office/officeart/2005/8/layout/hierarchy4"/>
    <dgm:cxn modelId="{C8CBF2CD-BF80-45A2-9186-45AC0B4DCE2E}" type="presParOf" srcId="{76F88940-651C-40A8-898E-2480D41EEB25}" destId="{EF4E29BB-88C4-4A7D-850D-FDA0ADC220E7}" srcOrd="1" destOrd="0" presId="urn:microsoft.com/office/officeart/2005/8/layout/hierarchy4"/>
    <dgm:cxn modelId="{35C2893B-6617-4468-BD6F-0FD5AA9F520C}" type="presParOf" srcId="{76F88940-651C-40A8-898E-2480D41EEB25}" destId="{C58C8088-5F71-4C6E-96A9-4C521E74E6DD}" srcOrd="2" destOrd="0" presId="urn:microsoft.com/office/officeart/2005/8/layout/hierarchy4"/>
    <dgm:cxn modelId="{11EA14DD-DE1E-4333-843E-E0D00BED7197}" type="presParOf" srcId="{C58C8088-5F71-4C6E-96A9-4C521E74E6DD}" destId="{2506A714-E70C-4439-982D-2596AEFC475E}" srcOrd="0" destOrd="0" presId="urn:microsoft.com/office/officeart/2005/8/layout/hierarchy4"/>
    <dgm:cxn modelId="{69E7CDA1-600C-4DB7-A6BB-929D0D0A7CD9}" type="presParOf" srcId="{C58C8088-5F71-4C6E-96A9-4C521E74E6DD}" destId="{C947A227-6688-45AD-BF18-54365E0F27D0}" srcOrd="1" destOrd="0" presId="urn:microsoft.com/office/officeart/2005/8/layout/hierarchy4"/>
    <dgm:cxn modelId="{79C16994-39D1-43FB-8062-A60A5F3BE88E}" type="presParOf" srcId="{5B267E45-767B-4C81-9614-3DD7CA45EFA3}" destId="{803BF968-EADD-4557-B4DD-CD0F45CF5FD6}" srcOrd="1" destOrd="0" presId="urn:microsoft.com/office/officeart/2005/8/layout/hierarchy4"/>
    <dgm:cxn modelId="{758E7AEF-A669-48BB-B64E-3D2F85087235}" type="presParOf" srcId="{5B267E45-767B-4C81-9614-3DD7CA45EFA3}" destId="{FBE89A43-9A99-4628-A829-776BB334E364}" srcOrd="2" destOrd="0" presId="urn:microsoft.com/office/officeart/2005/8/layout/hierarchy4"/>
    <dgm:cxn modelId="{7C45DA83-55C0-40C3-9910-F581095BB11F}" type="presParOf" srcId="{FBE89A43-9A99-4628-A829-776BB334E364}" destId="{243F75DB-0B65-405A-8DCB-731262B33016}" srcOrd="0" destOrd="0" presId="urn:microsoft.com/office/officeart/2005/8/layout/hierarchy4"/>
    <dgm:cxn modelId="{4D488609-45D4-4478-BAAC-F6CEC536141F}" type="presParOf" srcId="{FBE89A43-9A99-4628-A829-776BB334E364}" destId="{71E14936-E609-4341-AB05-6D9919748040}" srcOrd="1" destOrd="0" presId="urn:microsoft.com/office/officeart/2005/8/layout/hierarchy4"/>
    <dgm:cxn modelId="{B5DD53BA-7D3F-4796-A114-5B77DCB87785}" type="presParOf" srcId="{FBE89A43-9A99-4628-A829-776BB334E364}" destId="{56E4D5DE-8070-4653-9EDE-07F1075175D7}" srcOrd="2" destOrd="0" presId="urn:microsoft.com/office/officeart/2005/8/layout/hierarchy4"/>
    <dgm:cxn modelId="{14B644CB-26ED-4DCD-B9B9-D921D534026C}" type="presParOf" srcId="{56E4D5DE-8070-4653-9EDE-07F1075175D7}" destId="{48019B56-B5FB-4B6B-AAB7-6B8F6D9A53D7}" srcOrd="0" destOrd="0" presId="urn:microsoft.com/office/officeart/2005/8/layout/hierarchy4"/>
    <dgm:cxn modelId="{244C930F-3C2F-424D-A2F0-B92F3F216287}" type="presParOf" srcId="{48019B56-B5FB-4B6B-AAB7-6B8F6D9A53D7}" destId="{BA9275E8-AEC1-471A-865A-A72E2B833755}" srcOrd="0" destOrd="0" presId="urn:microsoft.com/office/officeart/2005/8/layout/hierarchy4"/>
    <dgm:cxn modelId="{8C251E35-A1D8-4A17-BA78-74BD9DFE7CB3}" type="presParOf" srcId="{48019B56-B5FB-4B6B-AAB7-6B8F6D9A53D7}" destId="{1EE6C606-FB6E-44BD-8099-8CFB5DB9CB5A}" srcOrd="1" destOrd="0" presId="urn:microsoft.com/office/officeart/2005/8/layout/hierarchy4"/>
    <dgm:cxn modelId="{0323B9D9-7384-438A-9B40-00D4959E8473}" type="presParOf" srcId="{56E4D5DE-8070-4653-9EDE-07F1075175D7}" destId="{B7E20994-161B-4E30-BE4B-E44012F256D9}" srcOrd="1" destOrd="0" presId="urn:microsoft.com/office/officeart/2005/8/layout/hierarchy4"/>
    <dgm:cxn modelId="{70C730F8-1A99-40B3-B5B0-CB4B4674EB04}" type="presParOf" srcId="{56E4D5DE-8070-4653-9EDE-07F1075175D7}" destId="{C0A4D486-D4B8-4733-82FC-7F18149E65FA}" srcOrd="2" destOrd="0" presId="urn:microsoft.com/office/officeart/2005/8/layout/hierarchy4"/>
    <dgm:cxn modelId="{ECBE5FA0-FDD3-4A58-9787-4C94C919FE87}" type="presParOf" srcId="{C0A4D486-D4B8-4733-82FC-7F18149E65FA}" destId="{1D796FF0-6FB0-4FFD-8401-B917EF3DC986}" srcOrd="0" destOrd="0" presId="urn:microsoft.com/office/officeart/2005/8/layout/hierarchy4"/>
    <dgm:cxn modelId="{053B3034-6135-4B9A-9254-6A5AEA33DBC1}" type="presParOf" srcId="{C0A4D486-D4B8-4733-82FC-7F18149E65FA}" destId="{AF75DDF7-162D-45CF-841A-A028F3BE5F1A}" srcOrd="1" destOrd="0" presId="urn:microsoft.com/office/officeart/2005/8/layout/hierarchy4"/>
    <dgm:cxn modelId="{311DDB33-6824-402B-AA5C-FB6C50CB63CE}" type="presParOf" srcId="{C0A4D486-D4B8-4733-82FC-7F18149E65FA}" destId="{BAF77FDB-4F9B-4D7E-9470-95BA97AF155F}" srcOrd="2" destOrd="0" presId="urn:microsoft.com/office/officeart/2005/8/layout/hierarchy4"/>
    <dgm:cxn modelId="{AC20D4F0-D67D-45EB-B787-D4068C338CA2}" type="presParOf" srcId="{BAF77FDB-4F9B-4D7E-9470-95BA97AF155F}" destId="{87572460-032D-4CF8-B304-C3DF26D257C0}" srcOrd="0" destOrd="0" presId="urn:microsoft.com/office/officeart/2005/8/layout/hierarchy4"/>
    <dgm:cxn modelId="{5131A709-64A8-43B4-A655-6553756AAF62}" type="presParOf" srcId="{87572460-032D-4CF8-B304-C3DF26D257C0}" destId="{318AF4FD-E8F6-4999-9CA6-97A73E37F6CE}" srcOrd="0" destOrd="0" presId="urn:microsoft.com/office/officeart/2005/8/layout/hierarchy4"/>
    <dgm:cxn modelId="{9D3B8184-95A4-431F-818A-C3F5D7874EB6}" type="presParOf" srcId="{87572460-032D-4CF8-B304-C3DF26D257C0}" destId="{0D142EDF-000D-4E69-9FF1-0708A9B918A5}" srcOrd="1" destOrd="0" presId="urn:microsoft.com/office/officeart/2005/8/layout/hierarchy4"/>
    <dgm:cxn modelId="{A3411B74-4B2E-4278-9A46-7289DFB36DB9}" type="presParOf" srcId="{BAF77FDB-4F9B-4D7E-9470-95BA97AF155F}" destId="{09835472-7E11-4793-9729-444E10C3981D}" srcOrd="1" destOrd="0" presId="urn:microsoft.com/office/officeart/2005/8/layout/hierarchy4"/>
    <dgm:cxn modelId="{1709F3AF-3BE8-4D41-AB62-8AAAFF801938}" type="presParOf" srcId="{BAF77FDB-4F9B-4D7E-9470-95BA97AF155F}" destId="{06A34303-8B3B-4CC0-88D3-3D7F2D41A72A}" srcOrd="2" destOrd="0" presId="urn:microsoft.com/office/officeart/2005/8/layout/hierarchy4"/>
    <dgm:cxn modelId="{AF5712E2-BCDB-4CA9-8881-06C2777F159A}" type="presParOf" srcId="{06A34303-8B3B-4CC0-88D3-3D7F2D41A72A}" destId="{D1C88E66-06B2-4CB0-80D7-D432597A0236}" srcOrd="0" destOrd="0" presId="urn:microsoft.com/office/officeart/2005/8/layout/hierarchy4"/>
    <dgm:cxn modelId="{F67D2E1C-79EA-4254-B2C0-8C02D9F351B8}" type="presParOf" srcId="{06A34303-8B3B-4CC0-88D3-3D7F2D41A72A}" destId="{5AA68433-36A7-4EC1-A645-C7236ECD0F52}" srcOrd="1" destOrd="0" presId="urn:microsoft.com/office/officeart/2005/8/layout/hierarchy4"/>
    <dgm:cxn modelId="{ED0720C5-B128-4A4E-A583-40E88D2D1B77}" type="presParOf" srcId="{BAF77FDB-4F9B-4D7E-9470-95BA97AF155F}" destId="{406D012C-E518-4BFE-A3D6-D4256FE820C7}" srcOrd="3" destOrd="0" presId="urn:microsoft.com/office/officeart/2005/8/layout/hierarchy4"/>
    <dgm:cxn modelId="{E576E182-DEA0-4EB0-BEC8-0D34B76ACA82}" type="presParOf" srcId="{BAF77FDB-4F9B-4D7E-9470-95BA97AF155F}" destId="{C81BDC3A-176B-4586-B1CF-AD33420AE33D}" srcOrd="4" destOrd="0" presId="urn:microsoft.com/office/officeart/2005/8/layout/hierarchy4"/>
    <dgm:cxn modelId="{4B4B96D6-7D39-4373-BD01-8C7D2B136D50}" type="presParOf" srcId="{C81BDC3A-176B-4586-B1CF-AD33420AE33D}" destId="{548FEFCA-0F69-46D7-ADD7-0A57927D0A23}" srcOrd="0" destOrd="0" presId="urn:microsoft.com/office/officeart/2005/8/layout/hierarchy4"/>
    <dgm:cxn modelId="{DF7B5A5F-8B3B-4712-982A-7CA06B5F17EE}" type="presParOf" srcId="{C81BDC3A-176B-4586-B1CF-AD33420AE33D}" destId="{A64AFAC3-80AD-4D92-ADAF-33725170FB2E}" srcOrd="1" destOrd="0" presId="urn:microsoft.com/office/officeart/2005/8/layout/hierarchy4"/>
    <dgm:cxn modelId="{D2AFB941-E76F-4A85-9EA4-93D720833263}" type="presParOf" srcId="{56E4D5DE-8070-4653-9EDE-07F1075175D7}" destId="{DEC6331B-C55F-4A29-B955-6984C304A3B3}" srcOrd="3" destOrd="0" presId="urn:microsoft.com/office/officeart/2005/8/layout/hierarchy4"/>
    <dgm:cxn modelId="{FA084DCF-26A8-4FC2-9AD5-BB121A2E7EFA}" type="presParOf" srcId="{56E4D5DE-8070-4653-9EDE-07F1075175D7}" destId="{7D9AAA37-1564-466D-85A4-968FB042C747}" srcOrd="4" destOrd="0" presId="urn:microsoft.com/office/officeart/2005/8/layout/hierarchy4"/>
    <dgm:cxn modelId="{D89F197C-935A-464B-A422-E958CE4AA205}" type="presParOf" srcId="{7D9AAA37-1564-466D-85A4-968FB042C747}" destId="{7E66BC38-64E5-40C1-BA38-07364CA4B75A}" srcOrd="0" destOrd="0" presId="urn:microsoft.com/office/officeart/2005/8/layout/hierarchy4"/>
    <dgm:cxn modelId="{202876F4-8542-4F8E-B02F-5DC3EC3FDF87}" type="presParOf" srcId="{7D9AAA37-1564-466D-85A4-968FB042C747}" destId="{819E6B4C-78E1-43C0-AC5C-D7A35EB5891E}" srcOrd="1" destOrd="0" presId="urn:microsoft.com/office/officeart/2005/8/layout/hierarchy4"/>
    <dgm:cxn modelId="{17994379-0F2A-4FFC-9206-B7796E8BEF49}" type="presParOf" srcId="{7D9AAA37-1564-466D-85A4-968FB042C747}" destId="{DB0259CE-09EE-4E8C-B84B-D57E9ABBF586}" srcOrd="2" destOrd="0" presId="urn:microsoft.com/office/officeart/2005/8/layout/hierarchy4"/>
    <dgm:cxn modelId="{B91C4A30-4C57-4400-B3B1-414AFA1E4386}" type="presParOf" srcId="{DB0259CE-09EE-4E8C-B84B-D57E9ABBF586}" destId="{70B93563-A3BD-493D-A3C5-1BC62E45E0B6}" srcOrd="0" destOrd="0" presId="urn:microsoft.com/office/officeart/2005/8/layout/hierarchy4"/>
    <dgm:cxn modelId="{3E597DEE-02F6-4608-8576-2808A57722CF}" type="presParOf" srcId="{70B93563-A3BD-493D-A3C5-1BC62E45E0B6}" destId="{935FB80D-EC06-43F8-BE20-796149D21375}" srcOrd="0" destOrd="0" presId="urn:microsoft.com/office/officeart/2005/8/layout/hierarchy4"/>
    <dgm:cxn modelId="{F35FAEAD-412B-4C6A-A452-62EBBEF2AFF4}" type="presParOf" srcId="{70B93563-A3BD-493D-A3C5-1BC62E45E0B6}" destId="{9E7C26BA-8650-4543-A95D-1A2CB27B8B65}" srcOrd="1" destOrd="0" presId="urn:microsoft.com/office/officeart/2005/8/layout/hierarchy4"/>
    <dgm:cxn modelId="{54E1822C-BDF4-43EA-903D-D2772D96F21B}" type="presParOf" srcId="{DB0259CE-09EE-4E8C-B84B-D57E9ABBF586}" destId="{1218C0DC-B329-4237-B15D-F0BAEF933C2D}" srcOrd="1" destOrd="0" presId="urn:microsoft.com/office/officeart/2005/8/layout/hierarchy4"/>
    <dgm:cxn modelId="{8CA5EB40-9BC2-4186-AEA4-9586D05834AF}" type="presParOf" srcId="{DB0259CE-09EE-4E8C-B84B-D57E9ABBF586}" destId="{95557AA7-3068-4759-85A9-A2F94A12A898}" srcOrd="2" destOrd="0" presId="urn:microsoft.com/office/officeart/2005/8/layout/hierarchy4"/>
    <dgm:cxn modelId="{B2788BEE-0BEC-4AF7-A8E9-E850CECEC066}" type="presParOf" srcId="{95557AA7-3068-4759-85A9-A2F94A12A898}" destId="{34C76910-7F1B-414E-B0C6-B40D1D884F2A}" srcOrd="0" destOrd="0" presId="urn:microsoft.com/office/officeart/2005/8/layout/hierarchy4"/>
    <dgm:cxn modelId="{B8DF9313-232B-46CD-81EB-5DC90C424E3A}" type="presParOf" srcId="{95557AA7-3068-4759-85A9-A2F94A12A898}" destId="{11BA1669-A201-41ED-8AAD-63FF710D98C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B4FDAD-307E-43F5-9A86-2CD4DD5ADA0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DF0D6F41-8944-407D-8889-98B5DC53605D}">
      <dgm:prSet/>
      <dgm:spPr/>
      <dgm:t>
        <a:bodyPr/>
        <a:lstStyle/>
        <a:p>
          <a:pPr rtl="0"/>
          <a:r>
            <a:rPr lang="en-US" b="1" smtClean="0"/>
            <a:t>1) The seller must deliver goods which are of the quantity, quality and description required by the contract and which are contained or packaged in the manner required by the contract. </a:t>
          </a:r>
          <a:endParaRPr lang="fi-FI"/>
        </a:p>
      </dgm:t>
    </dgm:pt>
    <dgm:pt modelId="{7154DE93-EF69-467E-9B9B-29FA1FF0C10A}" type="parTrans" cxnId="{D0F9A144-8B38-4E8A-A5C0-47D77CF21B55}">
      <dgm:prSet/>
      <dgm:spPr/>
      <dgm:t>
        <a:bodyPr/>
        <a:lstStyle/>
        <a:p>
          <a:endParaRPr lang="fi-FI"/>
        </a:p>
      </dgm:t>
    </dgm:pt>
    <dgm:pt modelId="{DFF0DC6E-5A09-4AD8-BB46-B85A9320048C}" type="sibTrans" cxnId="{D0F9A144-8B38-4E8A-A5C0-47D77CF21B55}">
      <dgm:prSet/>
      <dgm:spPr/>
      <dgm:t>
        <a:bodyPr/>
        <a:lstStyle/>
        <a:p>
          <a:endParaRPr lang="fi-FI"/>
        </a:p>
      </dgm:t>
    </dgm:pt>
    <dgm:pt modelId="{09426B2E-38EA-4D29-8C2D-29A5323A5FA5}">
      <dgm:prSet/>
      <dgm:spPr/>
      <dgm:t>
        <a:bodyPr/>
        <a:lstStyle/>
        <a:p>
          <a:pPr rtl="0"/>
          <a:r>
            <a:rPr lang="en-US" b="1" dirty="0" smtClean="0"/>
            <a:t>(2) Except where the parties have agreed otherwise, the goods do not conform with the contract unless they: </a:t>
          </a:r>
          <a:endParaRPr lang="fi-FI" dirty="0"/>
        </a:p>
      </dgm:t>
    </dgm:pt>
    <dgm:pt modelId="{BB4FE143-CC86-426F-97DC-3C4D55F387FD}" type="parTrans" cxnId="{1E93CC2F-6A77-49CC-94E0-8196964FF279}">
      <dgm:prSet/>
      <dgm:spPr/>
      <dgm:t>
        <a:bodyPr/>
        <a:lstStyle/>
        <a:p>
          <a:endParaRPr lang="fi-FI"/>
        </a:p>
      </dgm:t>
    </dgm:pt>
    <dgm:pt modelId="{BD40B4AF-D3CB-4129-A829-A7721D549883}" type="sibTrans" cxnId="{1E93CC2F-6A77-49CC-94E0-8196964FF279}">
      <dgm:prSet/>
      <dgm:spPr/>
      <dgm:t>
        <a:bodyPr/>
        <a:lstStyle/>
        <a:p>
          <a:endParaRPr lang="fi-FI"/>
        </a:p>
      </dgm:t>
    </dgm:pt>
    <dgm:pt modelId="{F66DF755-C88B-4869-9B36-EC867AC470EE}">
      <dgm:prSet/>
      <dgm:spPr/>
      <dgm:t>
        <a:bodyPr/>
        <a:lstStyle/>
        <a:p>
          <a:pPr rtl="0"/>
          <a:r>
            <a:rPr lang="en-US" smtClean="0"/>
            <a:t>(a) are fit for the purposes for which goods of the same description would ordinarily be used; </a:t>
          </a:r>
          <a:endParaRPr lang="fi-FI"/>
        </a:p>
      </dgm:t>
    </dgm:pt>
    <dgm:pt modelId="{B989D53A-BF1C-4825-8E79-7689D941A3EB}" type="parTrans" cxnId="{828773DF-733A-48AB-A925-CC12CCAE6E17}">
      <dgm:prSet/>
      <dgm:spPr/>
      <dgm:t>
        <a:bodyPr/>
        <a:lstStyle/>
        <a:p>
          <a:endParaRPr lang="fi-FI"/>
        </a:p>
      </dgm:t>
    </dgm:pt>
    <dgm:pt modelId="{248B8D5A-62D2-4920-B9C1-C391C1146B80}" type="sibTrans" cxnId="{828773DF-733A-48AB-A925-CC12CCAE6E17}">
      <dgm:prSet/>
      <dgm:spPr/>
      <dgm:t>
        <a:bodyPr/>
        <a:lstStyle/>
        <a:p>
          <a:endParaRPr lang="fi-FI"/>
        </a:p>
      </dgm:t>
    </dgm:pt>
    <dgm:pt modelId="{235AB68F-BF2A-415E-A34A-5A60D5DE4A87}">
      <dgm:prSet/>
      <dgm:spPr/>
      <dgm:t>
        <a:bodyPr/>
        <a:lstStyle/>
        <a:p>
          <a:pPr rtl="0"/>
          <a:r>
            <a:rPr lang="en-US" smtClean="0"/>
            <a:t>(b) are fit for any particular purpose expressly or impliedly made known to the seller at the time of the conclusion of the contract, except where the circumstances show that the buyer did not rely, or that it was unreasonable for him to rely, on the seller's skill and judgement; </a:t>
          </a:r>
          <a:endParaRPr lang="fi-FI"/>
        </a:p>
      </dgm:t>
    </dgm:pt>
    <dgm:pt modelId="{795975AC-0C98-403B-B3F5-2BB4F174E52E}" type="parTrans" cxnId="{D2D45E6A-7E26-4070-B6CB-BCC2C63F8FBC}">
      <dgm:prSet/>
      <dgm:spPr/>
      <dgm:t>
        <a:bodyPr/>
        <a:lstStyle/>
        <a:p>
          <a:endParaRPr lang="fi-FI"/>
        </a:p>
      </dgm:t>
    </dgm:pt>
    <dgm:pt modelId="{E4D0627D-ED68-489C-915D-587459B5235F}" type="sibTrans" cxnId="{D2D45E6A-7E26-4070-B6CB-BCC2C63F8FBC}">
      <dgm:prSet/>
      <dgm:spPr/>
      <dgm:t>
        <a:bodyPr/>
        <a:lstStyle/>
        <a:p>
          <a:endParaRPr lang="fi-FI"/>
        </a:p>
      </dgm:t>
    </dgm:pt>
    <dgm:pt modelId="{63A2225D-794C-4DF9-A740-F0E7F4585FEE}">
      <dgm:prSet/>
      <dgm:spPr/>
      <dgm:t>
        <a:bodyPr/>
        <a:lstStyle/>
        <a:p>
          <a:pPr rtl="0"/>
          <a:r>
            <a:rPr lang="en-US" smtClean="0"/>
            <a:t>(c) possess the qualities of goods which the seller has held out to the buyer as a sample or model; </a:t>
          </a:r>
          <a:endParaRPr lang="fi-FI"/>
        </a:p>
      </dgm:t>
    </dgm:pt>
    <dgm:pt modelId="{9A22E117-4838-4C19-BCEC-1069CEC69A03}" type="parTrans" cxnId="{7998A990-01DF-4C68-9A11-AB75875FF5C1}">
      <dgm:prSet/>
      <dgm:spPr/>
      <dgm:t>
        <a:bodyPr/>
        <a:lstStyle/>
        <a:p>
          <a:endParaRPr lang="fi-FI"/>
        </a:p>
      </dgm:t>
    </dgm:pt>
    <dgm:pt modelId="{356A44CA-A41F-464B-917D-CC289D4E017B}" type="sibTrans" cxnId="{7998A990-01DF-4C68-9A11-AB75875FF5C1}">
      <dgm:prSet/>
      <dgm:spPr/>
      <dgm:t>
        <a:bodyPr/>
        <a:lstStyle/>
        <a:p>
          <a:endParaRPr lang="fi-FI"/>
        </a:p>
      </dgm:t>
    </dgm:pt>
    <dgm:pt modelId="{2C880F2B-517C-47E6-B0CC-DB5C001343D8}">
      <dgm:prSet/>
      <dgm:spPr/>
      <dgm:t>
        <a:bodyPr/>
        <a:lstStyle/>
        <a:p>
          <a:pPr rtl="0"/>
          <a:r>
            <a:rPr lang="en-US" smtClean="0"/>
            <a:t>(d) are contained or packaged in the manner usual for such goods or, where there is no such manner, in a manner adequate to preserve and protect the goods. </a:t>
          </a:r>
          <a:endParaRPr lang="fi-FI"/>
        </a:p>
      </dgm:t>
    </dgm:pt>
    <dgm:pt modelId="{1E0642AF-4153-4074-B742-DE1910CE4C17}" type="parTrans" cxnId="{3EE98D25-2B00-4F50-903B-B912F8A7B3DB}">
      <dgm:prSet/>
      <dgm:spPr/>
      <dgm:t>
        <a:bodyPr/>
        <a:lstStyle/>
        <a:p>
          <a:endParaRPr lang="fi-FI"/>
        </a:p>
      </dgm:t>
    </dgm:pt>
    <dgm:pt modelId="{C985E475-0A56-44F2-B3F6-78112A15EC9C}" type="sibTrans" cxnId="{3EE98D25-2B00-4F50-903B-B912F8A7B3DB}">
      <dgm:prSet/>
      <dgm:spPr/>
      <dgm:t>
        <a:bodyPr/>
        <a:lstStyle/>
        <a:p>
          <a:endParaRPr lang="fi-FI"/>
        </a:p>
      </dgm:t>
    </dgm:pt>
    <dgm:pt modelId="{F8F70115-71CC-440E-974D-46A27A7BCF7C}">
      <dgm:prSet/>
      <dgm:spPr/>
      <dgm:t>
        <a:bodyPr/>
        <a:lstStyle/>
        <a:p>
          <a:pPr rtl="0"/>
          <a:r>
            <a:rPr lang="en-US" b="1" smtClean="0"/>
            <a:t>(3) The seller is not liable under subparagraphs (a) to (d) of the preceding paragraph for any lack of conformity of the goods if at the time of the conclusion of the contract the buyer knew or could not have been unaware of such lack of conformity.</a:t>
          </a:r>
          <a:endParaRPr lang="fi-FI"/>
        </a:p>
      </dgm:t>
    </dgm:pt>
    <dgm:pt modelId="{A40E1DC3-9896-4D3F-89A4-63369A1D3087}" type="parTrans" cxnId="{BE0DF05A-3E63-452B-891D-22206A028240}">
      <dgm:prSet/>
      <dgm:spPr/>
      <dgm:t>
        <a:bodyPr/>
        <a:lstStyle/>
        <a:p>
          <a:endParaRPr lang="fi-FI"/>
        </a:p>
      </dgm:t>
    </dgm:pt>
    <dgm:pt modelId="{71A2FBA1-CE38-495A-929A-C882014AE190}" type="sibTrans" cxnId="{BE0DF05A-3E63-452B-891D-22206A028240}">
      <dgm:prSet/>
      <dgm:spPr/>
      <dgm:t>
        <a:bodyPr/>
        <a:lstStyle/>
        <a:p>
          <a:endParaRPr lang="fi-FI"/>
        </a:p>
      </dgm:t>
    </dgm:pt>
    <dgm:pt modelId="{B95DE4E8-F339-4213-9B05-23F18CE59659}" type="pres">
      <dgm:prSet presAssocID="{71B4FDAD-307E-43F5-9A86-2CD4DD5ADA00}" presName="vert0" presStyleCnt="0">
        <dgm:presLayoutVars>
          <dgm:dir/>
          <dgm:animOne val="branch"/>
          <dgm:animLvl val="lvl"/>
        </dgm:presLayoutVars>
      </dgm:prSet>
      <dgm:spPr/>
      <dgm:t>
        <a:bodyPr/>
        <a:lstStyle/>
        <a:p>
          <a:endParaRPr lang="en-US"/>
        </a:p>
      </dgm:t>
    </dgm:pt>
    <dgm:pt modelId="{B9ADFE7A-3C6B-48B0-9A6F-359FD0546507}" type="pres">
      <dgm:prSet presAssocID="{DF0D6F41-8944-407D-8889-98B5DC53605D}" presName="thickLine" presStyleLbl="alignNode1" presStyleIdx="0" presStyleCnt="3"/>
      <dgm:spPr/>
    </dgm:pt>
    <dgm:pt modelId="{21171F1E-B8F1-4A9B-9E9E-756D7BEB9FE2}" type="pres">
      <dgm:prSet presAssocID="{DF0D6F41-8944-407D-8889-98B5DC53605D}" presName="horz1" presStyleCnt="0"/>
      <dgm:spPr/>
    </dgm:pt>
    <dgm:pt modelId="{E93462E4-B6D1-479B-8923-6ABA86EA0926}" type="pres">
      <dgm:prSet presAssocID="{DF0D6F41-8944-407D-8889-98B5DC53605D}" presName="tx1" presStyleLbl="revTx" presStyleIdx="0" presStyleCnt="7"/>
      <dgm:spPr/>
      <dgm:t>
        <a:bodyPr/>
        <a:lstStyle/>
        <a:p>
          <a:endParaRPr lang="en-US"/>
        </a:p>
      </dgm:t>
    </dgm:pt>
    <dgm:pt modelId="{9B7D682D-85A4-47A9-BAE7-A40BDD00989E}" type="pres">
      <dgm:prSet presAssocID="{DF0D6F41-8944-407D-8889-98B5DC53605D}" presName="vert1" presStyleCnt="0"/>
      <dgm:spPr/>
    </dgm:pt>
    <dgm:pt modelId="{A689D6DD-3D65-492A-B261-FF832826C93C}" type="pres">
      <dgm:prSet presAssocID="{09426B2E-38EA-4D29-8C2D-29A5323A5FA5}" presName="thickLine" presStyleLbl="alignNode1" presStyleIdx="1" presStyleCnt="3"/>
      <dgm:spPr/>
    </dgm:pt>
    <dgm:pt modelId="{E2BFFA83-014E-4944-817A-C080A3A3B1E8}" type="pres">
      <dgm:prSet presAssocID="{09426B2E-38EA-4D29-8C2D-29A5323A5FA5}" presName="horz1" presStyleCnt="0"/>
      <dgm:spPr/>
    </dgm:pt>
    <dgm:pt modelId="{E0535975-8739-4BA4-9CC4-594FB3AFC02C}" type="pres">
      <dgm:prSet presAssocID="{09426B2E-38EA-4D29-8C2D-29A5323A5FA5}" presName="tx1" presStyleLbl="revTx" presStyleIdx="1" presStyleCnt="7"/>
      <dgm:spPr/>
      <dgm:t>
        <a:bodyPr/>
        <a:lstStyle/>
        <a:p>
          <a:endParaRPr lang="en-US"/>
        </a:p>
      </dgm:t>
    </dgm:pt>
    <dgm:pt modelId="{495FBA80-4644-4C1C-B654-FB38A66AF488}" type="pres">
      <dgm:prSet presAssocID="{09426B2E-38EA-4D29-8C2D-29A5323A5FA5}" presName="vert1" presStyleCnt="0"/>
      <dgm:spPr/>
    </dgm:pt>
    <dgm:pt modelId="{5FE9A3BB-FA36-4DB6-A360-52F08CB4E2C8}" type="pres">
      <dgm:prSet presAssocID="{F66DF755-C88B-4869-9B36-EC867AC470EE}" presName="vertSpace2a" presStyleCnt="0"/>
      <dgm:spPr/>
    </dgm:pt>
    <dgm:pt modelId="{C1D025F3-0395-4B66-9F0F-DEFAAC9A68D8}" type="pres">
      <dgm:prSet presAssocID="{F66DF755-C88B-4869-9B36-EC867AC470EE}" presName="horz2" presStyleCnt="0"/>
      <dgm:spPr/>
    </dgm:pt>
    <dgm:pt modelId="{7D551992-6707-4CE1-A768-2370A449B7B1}" type="pres">
      <dgm:prSet presAssocID="{F66DF755-C88B-4869-9B36-EC867AC470EE}" presName="horzSpace2" presStyleCnt="0"/>
      <dgm:spPr/>
    </dgm:pt>
    <dgm:pt modelId="{77A9D5DF-4192-458C-8858-A5AD33387040}" type="pres">
      <dgm:prSet presAssocID="{F66DF755-C88B-4869-9B36-EC867AC470EE}" presName="tx2" presStyleLbl="revTx" presStyleIdx="2" presStyleCnt="7"/>
      <dgm:spPr/>
      <dgm:t>
        <a:bodyPr/>
        <a:lstStyle/>
        <a:p>
          <a:endParaRPr lang="en-US"/>
        </a:p>
      </dgm:t>
    </dgm:pt>
    <dgm:pt modelId="{1B5B9CB8-5A27-4426-98A8-9F655420B131}" type="pres">
      <dgm:prSet presAssocID="{F66DF755-C88B-4869-9B36-EC867AC470EE}" presName="vert2" presStyleCnt="0"/>
      <dgm:spPr/>
    </dgm:pt>
    <dgm:pt modelId="{3F4A03F2-0F6C-4E79-8BE6-A35DEFCA95EF}" type="pres">
      <dgm:prSet presAssocID="{F66DF755-C88B-4869-9B36-EC867AC470EE}" presName="thinLine2b" presStyleLbl="callout" presStyleIdx="0" presStyleCnt="4"/>
      <dgm:spPr/>
    </dgm:pt>
    <dgm:pt modelId="{09F47D19-29FB-435D-929C-86DE73C8F479}" type="pres">
      <dgm:prSet presAssocID="{F66DF755-C88B-4869-9B36-EC867AC470EE}" presName="vertSpace2b" presStyleCnt="0"/>
      <dgm:spPr/>
    </dgm:pt>
    <dgm:pt modelId="{27FFBFCE-2739-436A-9975-D3215B2EB652}" type="pres">
      <dgm:prSet presAssocID="{235AB68F-BF2A-415E-A34A-5A60D5DE4A87}" presName="horz2" presStyleCnt="0"/>
      <dgm:spPr/>
    </dgm:pt>
    <dgm:pt modelId="{B5564090-0036-4DFA-9165-EDC33850DF7C}" type="pres">
      <dgm:prSet presAssocID="{235AB68F-BF2A-415E-A34A-5A60D5DE4A87}" presName="horzSpace2" presStyleCnt="0"/>
      <dgm:spPr/>
    </dgm:pt>
    <dgm:pt modelId="{7A055394-7A25-4EA2-96ED-2995003C70B2}" type="pres">
      <dgm:prSet presAssocID="{235AB68F-BF2A-415E-A34A-5A60D5DE4A87}" presName="tx2" presStyleLbl="revTx" presStyleIdx="3" presStyleCnt="7"/>
      <dgm:spPr/>
      <dgm:t>
        <a:bodyPr/>
        <a:lstStyle/>
        <a:p>
          <a:endParaRPr lang="en-US"/>
        </a:p>
      </dgm:t>
    </dgm:pt>
    <dgm:pt modelId="{611E9AAF-4E40-405B-933B-C201D3520E4F}" type="pres">
      <dgm:prSet presAssocID="{235AB68F-BF2A-415E-A34A-5A60D5DE4A87}" presName="vert2" presStyleCnt="0"/>
      <dgm:spPr/>
    </dgm:pt>
    <dgm:pt modelId="{9E10D5D5-7320-4C7D-9D81-85F9C317483E}" type="pres">
      <dgm:prSet presAssocID="{235AB68F-BF2A-415E-A34A-5A60D5DE4A87}" presName="thinLine2b" presStyleLbl="callout" presStyleIdx="1" presStyleCnt="4"/>
      <dgm:spPr/>
    </dgm:pt>
    <dgm:pt modelId="{E637B516-E235-48D6-8C1D-9030174ECDC5}" type="pres">
      <dgm:prSet presAssocID="{235AB68F-BF2A-415E-A34A-5A60D5DE4A87}" presName="vertSpace2b" presStyleCnt="0"/>
      <dgm:spPr/>
    </dgm:pt>
    <dgm:pt modelId="{2DC95097-5D71-4C69-865E-8175919C1949}" type="pres">
      <dgm:prSet presAssocID="{63A2225D-794C-4DF9-A740-F0E7F4585FEE}" presName="horz2" presStyleCnt="0"/>
      <dgm:spPr/>
    </dgm:pt>
    <dgm:pt modelId="{3875F03B-D4F1-4B7F-BB28-C036482AE671}" type="pres">
      <dgm:prSet presAssocID="{63A2225D-794C-4DF9-A740-F0E7F4585FEE}" presName="horzSpace2" presStyleCnt="0"/>
      <dgm:spPr/>
    </dgm:pt>
    <dgm:pt modelId="{7493148B-DD00-4E56-8402-4C00EB29C70C}" type="pres">
      <dgm:prSet presAssocID="{63A2225D-794C-4DF9-A740-F0E7F4585FEE}" presName="tx2" presStyleLbl="revTx" presStyleIdx="4" presStyleCnt="7"/>
      <dgm:spPr/>
      <dgm:t>
        <a:bodyPr/>
        <a:lstStyle/>
        <a:p>
          <a:endParaRPr lang="en-US"/>
        </a:p>
      </dgm:t>
    </dgm:pt>
    <dgm:pt modelId="{87BFE603-85CC-4711-B261-046A40392F30}" type="pres">
      <dgm:prSet presAssocID="{63A2225D-794C-4DF9-A740-F0E7F4585FEE}" presName="vert2" presStyleCnt="0"/>
      <dgm:spPr/>
    </dgm:pt>
    <dgm:pt modelId="{D8091580-9F79-46FB-81FE-BD36BD28B098}" type="pres">
      <dgm:prSet presAssocID="{63A2225D-794C-4DF9-A740-F0E7F4585FEE}" presName="thinLine2b" presStyleLbl="callout" presStyleIdx="2" presStyleCnt="4"/>
      <dgm:spPr/>
    </dgm:pt>
    <dgm:pt modelId="{07A2857C-3329-4484-B327-4BCCA61C0C41}" type="pres">
      <dgm:prSet presAssocID="{63A2225D-794C-4DF9-A740-F0E7F4585FEE}" presName="vertSpace2b" presStyleCnt="0"/>
      <dgm:spPr/>
    </dgm:pt>
    <dgm:pt modelId="{A5A8E521-2270-409D-9087-B0F168541936}" type="pres">
      <dgm:prSet presAssocID="{2C880F2B-517C-47E6-B0CC-DB5C001343D8}" presName="horz2" presStyleCnt="0"/>
      <dgm:spPr/>
    </dgm:pt>
    <dgm:pt modelId="{C0F9A939-0437-4D4D-A0DE-CD064D71D864}" type="pres">
      <dgm:prSet presAssocID="{2C880F2B-517C-47E6-B0CC-DB5C001343D8}" presName="horzSpace2" presStyleCnt="0"/>
      <dgm:spPr/>
    </dgm:pt>
    <dgm:pt modelId="{F6C52FF6-7D20-4621-B8C7-ACBB6C0B2925}" type="pres">
      <dgm:prSet presAssocID="{2C880F2B-517C-47E6-B0CC-DB5C001343D8}" presName="tx2" presStyleLbl="revTx" presStyleIdx="5" presStyleCnt="7"/>
      <dgm:spPr/>
      <dgm:t>
        <a:bodyPr/>
        <a:lstStyle/>
        <a:p>
          <a:endParaRPr lang="en-US"/>
        </a:p>
      </dgm:t>
    </dgm:pt>
    <dgm:pt modelId="{CDAE3449-1A49-4EFF-9670-B68D9602A951}" type="pres">
      <dgm:prSet presAssocID="{2C880F2B-517C-47E6-B0CC-DB5C001343D8}" presName="vert2" presStyleCnt="0"/>
      <dgm:spPr/>
    </dgm:pt>
    <dgm:pt modelId="{D1B1FA73-20EB-4318-A4A4-19ED356F4F37}" type="pres">
      <dgm:prSet presAssocID="{2C880F2B-517C-47E6-B0CC-DB5C001343D8}" presName="thinLine2b" presStyleLbl="callout" presStyleIdx="3" presStyleCnt="4"/>
      <dgm:spPr/>
    </dgm:pt>
    <dgm:pt modelId="{060DF724-8BBF-4E38-BD57-6270E0BA43B2}" type="pres">
      <dgm:prSet presAssocID="{2C880F2B-517C-47E6-B0CC-DB5C001343D8}" presName="vertSpace2b" presStyleCnt="0"/>
      <dgm:spPr/>
    </dgm:pt>
    <dgm:pt modelId="{96E24B90-4AE0-4D60-A2EC-625DDE773F97}" type="pres">
      <dgm:prSet presAssocID="{F8F70115-71CC-440E-974D-46A27A7BCF7C}" presName="thickLine" presStyleLbl="alignNode1" presStyleIdx="2" presStyleCnt="3"/>
      <dgm:spPr/>
    </dgm:pt>
    <dgm:pt modelId="{D2418C78-BFB2-4962-8432-059DB6079F23}" type="pres">
      <dgm:prSet presAssocID="{F8F70115-71CC-440E-974D-46A27A7BCF7C}" presName="horz1" presStyleCnt="0"/>
      <dgm:spPr/>
    </dgm:pt>
    <dgm:pt modelId="{B47577DC-9E46-42D6-AF8D-BA98429E5BF9}" type="pres">
      <dgm:prSet presAssocID="{F8F70115-71CC-440E-974D-46A27A7BCF7C}" presName="tx1" presStyleLbl="revTx" presStyleIdx="6" presStyleCnt="7"/>
      <dgm:spPr/>
      <dgm:t>
        <a:bodyPr/>
        <a:lstStyle/>
        <a:p>
          <a:endParaRPr lang="en-US"/>
        </a:p>
      </dgm:t>
    </dgm:pt>
    <dgm:pt modelId="{13E74230-0B2D-4E29-8C1D-D84D40723242}" type="pres">
      <dgm:prSet presAssocID="{F8F70115-71CC-440E-974D-46A27A7BCF7C}" presName="vert1" presStyleCnt="0"/>
      <dgm:spPr/>
    </dgm:pt>
  </dgm:ptLst>
  <dgm:cxnLst>
    <dgm:cxn modelId="{1E93CC2F-6A77-49CC-94E0-8196964FF279}" srcId="{71B4FDAD-307E-43F5-9A86-2CD4DD5ADA00}" destId="{09426B2E-38EA-4D29-8C2D-29A5323A5FA5}" srcOrd="1" destOrd="0" parTransId="{BB4FE143-CC86-426F-97DC-3C4D55F387FD}" sibTransId="{BD40B4AF-D3CB-4129-A829-A7721D549883}"/>
    <dgm:cxn modelId="{3EE98D25-2B00-4F50-903B-B912F8A7B3DB}" srcId="{09426B2E-38EA-4D29-8C2D-29A5323A5FA5}" destId="{2C880F2B-517C-47E6-B0CC-DB5C001343D8}" srcOrd="3" destOrd="0" parTransId="{1E0642AF-4153-4074-B742-DE1910CE4C17}" sibTransId="{C985E475-0A56-44F2-B3F6-78112A15EC9C}"/>
    <dgm:cxn modelId="{1667896E-4458-45A8-B1D3-CA78073D742D}" type="presOf" srcId="{2C880F2B-517C-47E6-B0CC-DB5C001343D8}" destId="{F6C52FF6-7D20-4621-B8C7-ACBB6C0B2925}" srcOrd="0" destOrd="0" presId="urn:microsoft.com/office/officeart/2008/layout/LinedList"/>
    <dgm:cxn modelId="{00CB756C-6C06-43C4-89C6-DADE1EB1BC3D}" type="presOf" srcId="{09426B2E-38EA-4D29-8C2D-29A5323A5FA5}" destId="{E0535975-8739-4BA4-9CC4-594FB3AFC02C}" srcOrd="0" destOrd="0" presId="urn:microsoft.com/office/officeart/2008/layout/LinedList"/>
    <dgm:cxn modelId="{E04D3655-9637-4676-A855-405873112338}" type="presOf" srcId="{DF0D6F41-8944-407D-8889-98B5DC53605D}" destId="{E93462E4-B6D1-479B-8923-6ABA86EA0926}" srcOrd="0" destOrd="0" presId="urn:microsoft.com/office/officeart/2008/layout/LinedList"/>
    <dgm:cxn modelId="{77FADAC6-DA1A-473E-82D5-0A0AB4F8D80D}" type="presOf" srcId="{F8F70115-71CC-440E-974D-46A27A7BCF7C}" destId="{B47577DC-9E46-42D6-AF8D-BA98429E5BF9}" srcOrd="0" destOrd="0" presId="urn:microsoft.com/office/officeart/2008/layout/LinedList"/>
    <dgm:cxn modelId="{828773DF-733A-48AB-A925-CC12CCAE6E17}" srcId="{09426B2E-38EA-4D29-8C2D-29A5323A5FA5}" destId="{F66DF755-C88B-4869-9B36-EC867AC470EE}" srcOrd="0" destOrd="0" parTransId="{B989D53A-BF1C-4825-8E79-7689D941A3EB}" sibTransId="{248B8D5A-62D2-4920-B9C1-C391C1146B80}"/>
    <dgm:cxn modelId="{5D1D1E0E-4A50-4745-ACC4-A1939A9ED7AE}" type="presOf" srcId="{63A2225D-794C-4DF9-A740-F0E7F4585FEE}" destId="{7493148B-DD00-4E56-8402-4C00EB29C70C}" srcOrd="0" destOrd="0" presId="urn:microsoft.com/office/officeart/2008/layout/LinedList"/>
    <dgm:cxn modelId="{D2D45E6A-7E26-4070-B6CB-BCC2C63F8FBC}" srcId="{09426B2E-38EA-4D29-8C2D-29A5323A5FA5}" destId="{235AB68F-BF2A-415E-A34A-5A60D5DE4A87}" srcOrd="1" destOrd="0" parTransId="{795975AC-0C98-403B-B3F5-2BB4F174E52E}" sibTransId="{E4D0627D-ED68-489C-915D-587459B5235F}"/>
    <dgm:cxn modelId="{D0F9A144-8B38-4E8A-A5C0-47D77CF21B55}" srcId="{71B4FDAD-307E-43F5-9A86-2CD4DD5ADA00}" destId="{DF0D6F41-8944-407D-8889-98B5DC53605D}" srcOrd="0" destOrd="0" parTransId="{7154DE93-EF69-467E-9B9B-29FA1FF0C10A}" sibTransId="{DFF0DC6E-5A09-4AD8-BB46-B85A9320048C}"/>
    <dgm:cxn modelId="{BE0DF05A-3E63-452B-891D-22206A028240}" srcId="{71B4FDAD-307E-43F5-9A86-2CD4DD5ADA00}" destId="{F8F70115-71CC-440E-974D-46A27A7BCF7C}" srcOrd="2" destOrd="0" parTransId="{A40E1DC3-9896-4D3F-89A4-63369A1D3087}" sibTransId="{71A2FBA1-CE38-495A-929A-C882014AE190}"/>
    <dgm:cxn modelId="{7998A990-01DF-4C68-9A11-AB75875FF5C1}" srcId="{09426B2E-38EA-4D29-8C2D-29A5323A5FA5}" destId="{63A2225D-794C-4DF9-A740-F0E7F4585FEE}" srcOrd="2" destOrd="0" parTransId="{9A22E117-4838-4C19-BCEC-1069CEC69A03}" sibTransId="{356A44CA-A41F-464B-917D-CC289D4E017B}"/>
    <dgm:cxn modelId="{13026D81-418D-4504-A145-466659584C7C}" type="presOf" srcId="{235AB68F-BF2A-415E-A34A-5A60D5DE4A87}" destId="{7A055394-7A25-4EA2-96ED-2995003C70B2}" srcOrd="0" destOrd="0" presId="urn:microsoft.com/office/officeart/2008/layout/LinedList"/>
    <dgm:cxn modelId="{D5525112-70D7-4F87-A7B4-CA1DD89841CF}" type="presOf" srcId="{71B4FDAD-307E-43F5-9A86-2CD4DD5ADA00}" destId="{B95DE4E8-F339-4213-9B05-23F18CE59659}" srcOrd="0" destOrd="0" presId="urn:microsoft.com/office/officeart/2008/layout/LinedList"/>
    <dgm:cxn modelId="{810216AD-0D92-4398-BE1C-342F8B89B754}" type="presOf" srcId="{F66DF755-C88B-4869-9B36-EC867AC470EE}" destId="{77A9D5DF-4192-458C-8858-A5AD33387040}" srcOrd="0" destOrd="0" presId="urn:microsoft.com/office/officeart/2008/layout/LinedList"/>
    <dgm:cxn modelId="{1DEA5310-6297-49A3-B413-AB1D12675EBC}" type="presParOf" srcId="{B95DE4E8-F339-4213-9B05-23F18CE59659}" destId="{B9ADFE7A-3C6B-48B0-9A6F-359FD0546507}" srcOrd="0" destOrd="0" presId="urn:microsoft.com/office/officeart/2008/layout/LinedList"/>
    <dgm:cxn modelId="{E72635EB-7ECF-4938-9841-E57131DBF3CA}" type="presParOf" srcId="{B95DE4E8-F339-4213-9B05-23F18CE59659}" destId="{21171F1E-B8F1-4A9B-9E9E-756D7BEB9FE2}" srcOrd="1" destOrd="0" presId="urn:microsoft.com/office/officeart/2008/layout/LinedList"/>
    <dgm:cxn modelId="{4748B56A-90BB-4B05-ACEC-A2770AB6EA42}" type="presParOf" srcId="{21171F1E-B8F1-4A9B-9E9E-756D7BEB9FE2}" destId="{E93462E4-B6D1-479B-8923-6ABA86EA0926}" srcOrd="0" destOrd="0" presId="urn:microsoft.com/office/officeart/2008/layout/LinedList"/>
    <dgm:cxn modelId="{0D8A71E3-CA71-46F1-9A4D-0188FCC62E66}" type="presParOf" srcId="{21171F1E-B8F1-4A9B-9E9E-756D7BEB9FE2}" destId="{9B7D682D-85A4-47A9-BAE7-A40BDD00989E}" srcOrd="1" destOrd="0" presId="urn:microsoft.com/office/officeart/2008/layout/LinedList"/>
    <dgm:cxn modelId="{4FC9ECE9-2229-4A31-B9C6-4D1798A43CF9}" type="presParOf" srcId="{B95DE4E8-F339-4213-9B05-23F18CE59659}" destId="{A689D6DD-3D65-492A-B261-FF832826C93C}" srcOrd="2" destOrd="0" presId="urn:microsoft.com/office/officeart/2008/layout/LinedList"/>
    <dgm:cxn modelId="{691E620D-448F-4E6A-BFCA-3A51E65A7F61}" type="presParOf" srcId="{B95DE4E8-F339-4213-9B05-23F18CE59659}" destId="{E2BFFA83-014E-4944-817A-C080A3A3B1E8}" srcOrd="3" destOrd="0" presId="urn:microsoft.com/office/officeart/2008/layout/LinedList"/>
    <dgm:cxn modelId="{8A6A4AA9-5D84-4ED5-818A-F597C5241A61}" type="presParOf" srcId="{E2BFFA83-014E-4944-817A-C080A3A3B1E8}" destId="{E0535975-8739-4BA4-9CC4-594FB3AFC02C}" srcOrd="0" destOrd="0" presId="urn:microsoft.com/office/officeart/2008/layout/LinedList"/>
    <dgm:cxn modelId="{082C559D-69D0-4E4E-83DD-E098982EB86B}" type="presParOf" srcId="{E2BFFA83-014E-4944-817A-C080A3A3B1E8}" destId="{495FBA80-4644-4C1C-B654-FB38A66AF488}" srcOrd="1" destOrd="0" presId="urn:microsoft.com/office/officeart/2008/layout/LinedList"/>
    <dgm:cxn modelId="{3AD09711-9108-4F3E-B962-3D65E84C5AEE}" type="presParOf" srcId="{495FBA80-4644-4C1C-B654-FB38A66AF488}" destId="{5FE9A3BB-FA36-4DB6-A360-52F08CB4E2C8}" srcOrd="0" destOrd="0" presId="urn:microsoft.com/office/officeart/2008/layout/LinedList"/>
    <dgm:cxn modelId="{B41E9C14-FD2F-4D17-8C2B-50C48FD5E1AA}" type="presParOf" srcId="{495FBA80-4644-4C1C-B654-FB38A66AF488}" destId="{C1D025F3-0395-4B66-9F0F-DEFAAC9A68D8}" srcOrd="1" destOrd="0" presId="urn:microsoft.com/office/officeart/2008/layout/LinedList"/>
    <dgm:cxn modelId="{08E13085-61F2-43A3-BEA4-A27830E45403}" type="presParOf" srcId="{C1D025F3-0395-4B66-9F0F-DEFAAC9A68D8}" destId="{7D551992-6707-4CE1-A768-2370A449B7B1}" srcOrd="0" destOrd="0" presId="urn:microsoft.com/office/officeart/2008/layout/LinedList"/>
    <dgm:cxn modelId="{C096A8FB-5720-42D1-AE43-6B3947D9A9CA}" type="presParOf" srcId="{C1D025F3-0395-4B66-9F0F-DEFAAC9A68D8}" destId="{77A9D5DF-4192-458C-8858-A5AD33387040}" srcOrd="1" destOrd="0" presId="urn:microsoft.com/office/officeart/2008/layout/LinedList"/>
    <dgm:cxn modelId="{94BE8497-B151-461B-9D50-8AFAE1485488}" type="presParOf" srcId="{C1D025F3-0395-4B66-9F0F-DEFAAC9A68D8}" destId="{1B5B9CB8-5A27-4426-98A8-9F655420B131}" srcOrd="2" destOrd="0" presId="urn:microsoft.com/office/officeart/2008/layout/LinedList"/>
    <dgm:cxn modelId="{4A8CA1F4-6FE0-4E98-BF92-EE6BDEF07645}" type="presParOf" srcId="{495FBA80-4644-4C1C-B654-FB38A66AF488}" destId="{3F4A03F2-0F6C-4E79-8BE6-A35DEFCA95EF}" srcOrd="2" destOrd="0" presId="urn:microsoft.com/office/officeart/2008/layout/LinedList"/>
    <dgm:cxn modelId="{CF128E75-23DE-4458-B9F6-0CB92926E829}" type="presParOf" srcId="{495FBA80-4644-4C1C-B654-FB38A66AF488}" destId="{09F47D19-29FB-435D-929C-86DE73C8F479}" srcOrd="3" destOrd="0" presId="urn:microsoft.com/office/officeart/2008/layout/LinedList"/>
    <dgm:cxn modelId="{586F4374-A3E3-4249-BC66-21AC0BD15F76}" type="presParOf" srcId="{495FBA80-4644-4C1C-B654-FB38A66AF488}" destId="{27FFBFCE-2739-436A-9975-D3215B2EB652}" srcOrd="4" destOrd="0" presId="urn:microsoft.com/office/officeart/2008/layout/LinedList"/>
    <dgm:cxn modelId="{D2D4BCB5-6084-46B6-A4F3-847B8451F3CD}" type="presParOf" srcId="{27FFBFCE-2739-436A-9975-D3215B2EB652}" destId="{B5564090-0036-4DFA-9165-EDC33850DF7C}" srcOrd="0" destOrd="0" presId="urn:microsoft.com/office/officeart/2008/layout/LinedList"/>
    <dgm:cxn modelId="{D3B3FE06-A239-4AB7-B7A3-4E92A641787B}" type="presParOf" srcId="{27FFBFCE-2739-436A-9975-D3215B2EB652}" destId="{7A055394-7A25-4EA2-96ED-2995003C70B2}" srcOrd="1" destOrd="0" presId="urn:microsoft.com/office/officeart/2008/layout/LinedList"/>
    <dgm:cxn modelId="{38E5A849-90E1-4C45-98C5-81268293299B}" type="presParOf" srcId="{27FFBFCE-2739-436A-9975-D3215B2EB652}" destId="{611E9AAF-4E40-405B-933B-C201D3520E4F}" srcOrd="2" destOrd="0" presId="urn:microsoft.com/office/officeart/2008/layout/LinedList"/>
    <dgm:cxn modelId="{30BE43F7-F67A-4AC0-9EFF-B58C33AE4AC5}" type="presParOf" srcId="{495FBA80-4644-4C1C-B654-FB38A66AF488}" destId="{9E10D5D5-7320-4C7D-9D81-85F9C317483E}" srcOrd="5" destOrd="0" presId="urn:microsoft.com/office/officeart/2008/layout/LinedList"/>
    <dgm:cxn modelId="{F211DE1F-CEE6-4C29-BB4D-9642EE304898}" type="presParOf" srcId="{495FBA80-4644-4C1C-B654-FB38A66AF488}" destId="{E637B516-E235-48D6-8C1D-9030174ECDC5}" srcOrd="6" destOrd="0" presId="urn:microsoft.com/office/officeart/2008/layout/LinedList"/>
    <dgm:cxn modelId="{7ABA8B4C-91D9-493E-819E-BFEAE41866D6}" type="presParOf" srcId="{495FBA80-4644-4C1C-B654-FB38A66AF488}" destId="{2DC95097-5D71-4C69-865E-8175919C1949}" srcOrd="7" destOrd="0" presId="urn:microsoft.com/office/officeart/2008/layout/LinedList"/>
    <dgm:cxn modelId="{9D4AC67B-06B0-4580-A7B4-4BDD32F1E0A1}" type="presParOf" srcId="{2DC95097-5D71-4C69-865E-8175919C1949}" destId="{3875F03B-D4F1-4B7F-BB28-C036482AE671}" srcOrd="0" destOrd="0" presId="urn:microsoft.com/office/officeart/2008/layout/LinedList"/>
    <dgm:cxn modelId="{938434EE-640F-43C7-A669-4307EF0ECC19}" type="presParOf" srcId="{2DC95097-5D71-4C69-865E-8175919C1949}" destId="{7493148B-DD00-4E56-8402-4C00EB29C70C}" srcOrd="1" destOrd="0" presId="urn:microsoft.com/office/officeart/2008/layout/LinedList"/>
    <dgm:cxn modelId="{1666FEDA-FB44-4814-B0F5-A7E5EF7B3AAB}" type="presParOf" srcId="{2DC95097-5D71-4C69-865E-8175919C1949}" destId="{87BFE603-85CC-4711-B261-046A40392F30}" srcOrd="2" destOrd="0" presId="urn:microsoft.com/office/officeart/2008/layout/LinedList"/>
    <dgm:cxn modelId="{0DAC6E08-B054-44CC-88A8-281EFEBA3256}" type="presParOf" srcId="{495FBA80-4644-4C1C-B654-FB38A66AF488}" destId="{D8091580-9F79-46FB-81FE-BD36BD28B098}" srcOrd="8" destOrd="0" presId="urn:microsoft.com/office/officeart/2008/layout/LinedList"/>
    <dgm:cxn modelId="{B0E353C1-EAA5-472E-A249-65C813A6D5E9}" type="presParOf" srcId="{495FBA80-4644-4C1C-B654-FB38A66AF488}" destId="{07A2857C-3329-4484-B327-4BCCA61C0C41}" srcOrd="9" destOrd="0" presId="urn:microsoft.com/office/officeart/2008/layout/LinedList"/>
    <dgm:cxn modelId="{BB77D9AF-E61F-4BCE-9F42-EC1364ED461B}" type="presParOf" srcId="{495FBA80-4644-4C1C-B654-FB38A66AF488}" destId="{A5A8E521-2270-409D-9087-B0F168541936}" srcOrd="10" destOrd="0" presId="urn:microsoft.com/office/officeart/2008/layout/LinedList"/>
    <dgm:cxn modelId="{C9D069BB-3636-4BC1-B77D-C0F66282CD53}" type="presParOf" srcId="{A5A8E521-2270-409D-9087-B0F168541936}" destId="{C0F9A939-0437-4D4D-A0DE-CD064D71D864}" srcOrd="0" destOrd="0" presId="urn:microsoft.com/office/officeart/2008/layout/LinedList"/>
    <dgm:cxn modelId="{A1EB5FA7-F539-489E-9FC0-FDCD776BE385}" type="presParOf" srcId="{A5A8E521-2270-409D-9087-B0F168541936}" destId="{F6C52FF6-7D20-4621-B8C7-ACBB6C0B2925}" srcOrd="1" destOrd="0" presId="urn:microsoft.com/office/officeart/2008/layout/LinedList"/>
    <dgm:cxn modelId="{14B8D699-E460-4E66-8AB6-25CBB206C96A}" type="presParOf" srcId="{A5A8E521-2270-409D-9087-B0F168541936}" destId="{CDAE3449-1A49-4EFF-9670-B68D9602A951}" srcOrd="2" destOrd="0" presId="urn:microsoft.com/office/officeart/2008/layout/LinedList"/>
    <dgm:cxn modelId="{46FEADAA-4891-4932-A769-B585F472B9E4}" type="presParOf" srcId="{495FBA80-4644-4C1C-B654-FB38A66AF488}" destId="{D1B1FA73-20EB-4318-A4A4-19ED356F4F37}" srcOrd="11" destOrd="0" presId="urn:microsoft.com/office/officeart/2008/layout/LinedList"/>
    <dgm:cxn modelId="{4FA9B46D-9900-41BE-BAAE-C1D0E0AC7C57}" type="presParOf" srcId="{495FBA80-4644-4C1C-B654-FB38A66AF488}" destId="{060DF724-8BBF-4E38-BD57-6270E0BA43B2}" srcOrd="12" destOrd="0" presId="urn:microsoft.com/office/officeart/2008/layout/LinedList"/>
    <dgm:cxn modelId="{783D6B08-D744-42AD-BFCF-05D3E3A5C3CF}" type="presParOf" srcId="{B95DE4E8-F339-4213-9B05-23F18CE59659}" destId="{96E24B90-4AE0-4D60-A2EC-625DDE773F97}" srcOrd="4" destOrd="0" presId="urn:microsoft.com/office/officeart/2008/layout/LinedList"/>
    <dgm:cxn modelId="{F1CE8288-B90C-48D9-A455-39733A715EE4}" type="presParOf" srcId="{B95DE4E8-F339-4213-9B05-23F18CE59659}" destId="{D2418C78-BFB2-4962-8432-059DB6079F23}" srcOrd="5" destOrd="0" presId="urn:microsoft.com/office/officeart/2008/layout/LinedList"/>
    <dgm:cxn modelId="{53DD1AB5-0420-4106-9108-55F65A13143A}" type="presParOf" srcId="{D2418C78-BFB2-4962-8432-059DB6079F23}" destId="{B47577DC-9E46-42D6-AF8D-BA98429E5BF9}" srcOrd="0" destOrd="0" presId="urn:microsoft.com/office/officeart/2008/layout/LinedList"/>
    <dgm:cxn modelId="{FD8C216F-5FC0-4E76-9A08-12E97E6EEF4C}" type="presParOf" srcId="{D2418C78-BFB2-4962-8432-059DB6079F23}" destId="{13E74230-0B2D-4E29-8C1D-D84D4072324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4FE6F0-D9E4-436B-AF10-2C174EA039F3}" type="doc">
      <dgm:prSet loTypeId="urn:microsoft.com/office/officeart/2005/8/layout/target3" loCatId="relationship" qsTypeId="urn:microsoft.com/office/officeart/2005/8/quickstyle/simple3" qsCatId="simple" csTypeId="urn:microsoft.com/office/officeart/2005/8/colors/accent1_2" csCatId="accent1"/>
      <dgm:spPr/>
      <dgm:t>
        <a:bodyPr/>
        <a:lstStyle/>
        <a:p>
          <a:endParaRPr lang="en-US"/>
        </a:p>
      </dgm:t>
    </dgm:pt>
    <dgm:pt modelId="{21D87A42-87E0-4490-B816-ADFC1B1F1C5B}">
      <dgm:prSet/>
      <dgm:spPr/>
      <dgm:t>
        <a:bodyPr/>
        <a:lstStyle/>
        <a:p>
          <a:pPr rtl="0"/>
          <a:r>
            <a:rPr lang="en-US" b="1" smtClean="0"/>
            <a:t>The seller is liable for any lack of conformity which exists at the time when the risk passes to the buyer, even though the lack of conformity becomes apparent only after that time. </a:t>
          </a:r>
          <a:endParaRPr lang="fi-FI"/>
        </a:p>
      </dgm:t>
    </dgm:pt>
    <dgm:pt modelId="{DCC23DEC-3A4D-43A3-9104-80608BDE4759}" type="parTrans" cxnId="{219088C3-0B55-4B17-B327-55FB7CD29E95}">
      <dgm:prSet/>
      <dgm:spPr/>
      <dgm:t>
        <a:bodyPr/>
        <a:lstStyle/>
        <a:p>
          <a:endParaRPr lang="en-US"/>
        </a:p>
      </dgm:t>
    </dgm:pt>
    <dgm:pt modelId="{03C38507-1FFA-4767-91D5-0716A4CC133E}" type="sibTrans" cxnId="{219088C3-0B55-4B17-B327-55FB7CD29E95}">
      <dgm:prSet/>
      <dgm:spPr/>
      <dgm:t>
        <a:bodyPr/>
        <a:lstStyle/>
        <a:p>
          <a:endParaRPr lang="en-US"/>
        </a:p>
      </dgm:t>
    </dgm:pt>
    <dgm:pt modelId="{60540737-07A3-4624-86F6-FDD2D9207307}">
      <dgm:prSet/>
      <dgm:spPr/>
      <dgm:t>
        <a:bodyPr/>
        <a:lstStyle/>
        <a:p>
          <a:pPr rtl="0"/>
          <a:r>
            <a:rPr lang="en-US" b="1" smtClean="0"/>
            <a:t>The seller is also liable for any lack of conformity which occurs after the time indicated in the preceding paragraph and which is due to a breach of any of his obligations, </a:t>
          </a:r>
          <a:endParaRPr lang="fi-FI"/>
        </a:p>
      </dgm:t>
    </dgm:pt>
    <dgm:pt modelId="{48AB960D-0ED4-43A7-90E3-F1BE77DF2E02}" type="parTrans" cxnId="{D8055A18-4749-4F90-8BD4-3E2009916DD1}">
      <dgm:prSet/>
      <dgm:spPr/>
      <dgm:t>
        <a:bodyPr/>
        <a:lstStyle/>
        <a:p>
          <a:endParaRPr lang="en-US"/>
        </a:p>
      </dgm:t>
    </dgm:pt>
    <dgm:pt modelId="{EE212ED7-4001-457D-A9B9-3D68A2FA7457}" type="sibTrans" cxnId="{D8055A18-4749-4F90-8BD4-3E2009916DD1}">
      <dgm:prSet/>
      <dgm:spPr/>
      <dgm:t>
        <a:bodyPr/>
        <a:lstStyle/>
        <a:p>
          <a:endParaRPr lang="en-US"/>
        </a:p>
      </dgm:t>
    </dgm:pt>
    <dgm:pt modelId="{77F072DB-90B4-41D3-AB3A-D3414463F1C1}">
      <dgm:prSet/>
      <dgm:spPr/>
      <dgm:t>
        <a:bodyPr/>
        <a:lstStyle/>
        <a:p>
          <a:pPr rtl="0"/>
          <a:r>
            <a:rPr lang="en-US" b="1" smtClean="0"/>
            <a:t>including a breach of any guarantee that for a period of time the goods will remain fit for their ordinary purpose or for some particular purpose or will retain specified qualities or characteristics.</a:t>
          </a:r>
          <a:endParaRPr lang="fi-FI"/>
        </a:p>
      </dgm:t>
    </dgm:pt>
    <dgm:pt modelId="{662399E3-A33A-4650-8D28-664157E9A753}" type="parTrans" cxnId="{763F4BD5-3C9A-4FA1-AACB-AC8926BF58F7}">
      <dgm:prSet/>
      <dgm:spPr/>
      <dgm:t>
        <a:bodyPr/>
        <a:lstStyle/>
        <a:p>
          <a:endParaRPr lang="en-US"/>
        </a:p>
      </dgm:t>
    </dgm:pt>
    <dgm:pt modelId="{9BE0DC0C-2A17-4C30-B21D-973B4F8D62AC}" type="sibTrans" cxnId="{763F4BD5-3C9A-4FA1-AACB-AC8926BF58F7}">
      <dgm:prSet/>
      <dgm:spPr/>
      <dgm:t>
        <a:bodyPr/>
        <a:lstStyle/>
        <a:p>
          <a:endParaRPr lang="en-US"/>
        </a:p>
      </dgm:t>
    </dgm:pt>
    <dgm:pt modelId="{18EAB72A-7F80-43FB-815F-41A6ADA2CE2B}" type="pres">
      <dgm:prSet presAssocID="{6A4FE6F0-D9E4-436B-AF10-2C174EA039F3}" presName="Name0" presStyleCnt="0">
        <dgm:presLayoutVars>
          <dgm:chMax val="7"/>
          <dgm:dir/>
          <dgm:animLvl val="lvl"/>
          <dgm:resizeHandles val="exact"/>
        </dgm:presLayoutVars>
      </dgm:prSet>
      <dgm:spPr/>
      <dgm:t>
        <a:bodyPr/>
        <a:lstStyle/>
        <a:p>
          <a:endParaRPr lang="fi-FI"/>
        </a:p>
      </dgm:t>
    </dgm:pt>
    <dgm:pt modelId="{8E8B9D90-181F-4E47-B1C5-AD7590E6ABF0}" type="pres">
      <dgm:prSet presAssocID="{21D87A42-87E0-4490-B816-ADFC1B1F1C5B}" presName="circle1" presStyleLbl="node1" presStyleIdx="0" presStyleCnt="3"/>
      <dgm:spPr/>
    </dgm:pt>
    <dgm:pt modelId="{5B9838EA-99D8-4BDA-9647-E59535C1EECC}" type="pres">
      <dgm:prSet presAssocID="{21D87A42-87E0-4490-B816-ADFC1B1F1C5B}" presName="space" presStyleCnt="0"/>
      <dgm:spPr/>
    </dgm:pt>
    <dgm:pt modelId="{921A42E7-BC51-45FF-B09F-F118E3489C95}" type="pres">
      <dgm:prSet presAssocID="{21D87A42-87E0-4490-B816-ADFC1B1F1C5B}" presName="rect1" presStyleLbl="alignAcc1" presStyleIdx="0" presStyleCnt="3"/>
      <dgm:spPr/>
      <dgm:t>
        <a:bodyPr/>
        <a:lstStyle/>
        <a:p>
          <a:endParaRPr lang="fi-FI"/>
        </a:p>
      </dgm:t>
    </dgm:pt>
    <dgm:pt modelId="{6F0996BE-C31B-4943-A423-646D612D9B0F}" type="pres">
      <dgm:prSet presAssocID="{60540737-07A3-4624-86F6-FDD2D9207307}" presName="vertSpace2" presStyleLbl="node1" presStyleIdx="0" presStyleCnt="3"/>
      <dgm:spPr/>
    </dgm:pt>
    <dgm:pt modelId="{5CDE5A89-F20E-4F46-8A74-46140FE1DACB}" type="pres">
      <dgm:prSet presAssocID="{60540737-07A3-4624-86F6-FDD2D9207307}" presName="circle2" presStyleLbl="node1" presStyleIdx="1" presStyleCnt="3"/>
      <dgm:spPr/>
    </dgm:pt>
    <dgm:pt modelId="{D9EA6006-8226-4833-A71D-930077C4FCBB}" type="pres">
      <dgm:prSet presAssocID="{60540737-07A3-4624-86F6-FDD2D9207307}" presName="rect2" presStyleLbl="alignAcc1" presStyleIdx="1" presStyleCnt="3"/>
      <dgm:spPr/>
      <dgm:t>
        <a:bodyPr/>
        <a:lstStyle/>
        <a:p>
          <a:endParaRPr lang="fi-FI"/>
        </a:p>
      </dgm:t>
    </dgm:pt>
    <dgm:pt modelId="{0C4CC34E-6951-40F8-A929-D8085873654D}" type="pres">
      <dgm:prSet presAssocID="{77F072DB-90B4-41D3-AB3A-D3414463F1C1}" presName="vertSpace3" presStyleLbl="node1" presStyleIdx="1" presStyleCnt="3"/>
      <dgm:spPr/>
    </dgm:pt>
    <dgm:pt modelId="{C9028ED2-E360-4F4B-8CB2-333EDF5EEAB0}" type="pres">
      <dgm:prSet presAssocID="{77F072DB-90B4-41D3-AB3A-D3414463F1C1}" presName="circle3" presStyleLbl="node1" presStyleIdx="2" presStyleCnt="3"/>
      <dgm:spPr/>
    </dgm:pt>
    <dgm:pt modelId="{91561765-81DA-46C1-8588-ABF595164F9A}" type="pres">
      <dgm:prSet presAssocID="{77F072DB-90B4-41D3-AB3A-D3414463F1C1}" presName="rect3" presStyleLbl="alignAcc1" presStyleIdx="2" presStyleCnt="3"/>
      <dgm:spPr/>
      <dgm:t>
        <a:bodyPr/>
        <a:lstStyle/>
        <a:p>
          <a:endParaRPr lang="fi-FI"/>
        </a:p>
      </dgm:t>
    </dgm:pt>
    <dgm:pt modelId="{8B2289E3-8929-4894-B759-76D7682DA0AD}" type="pres">
      <dgm:prSet presAssocID="{21D87A42-87E0-4490-B816-ADFC1B1F1C5B}" presName="rect1ParTxNoCh" presStyleLbl="alignAcc1" presStyleIdx="2" presStyleCnt="3">
        <dgm:presLayoutVars>
          <dgm:chMax val="1"/>
          <dgm:bulletEnabled val="1"/>
        </dgm:presLayoutVars>
      </dgm:prSet>
      <dgm:spPr/>
      <dgm:t>
        <a:bodyPr/>
        <a:lstStyle/>
        <a:p>
          <a:endParaRPr lang="fi-FI"/>
        </a:p>
      </dgm:t>
    </dgm:pt>
    <dgm:pt modelId="{B2F5F433-2EDD-4F38-8969-BEDAB673E994}" type="pres">
      <dgm:prSet presAssocID="{60540737-07A3-4624-86F6-FDD2D9207307}" presName="rect2ParTxNoCh" presStyleLbl="alignAcc1" presStyleIdx="2" presStyleCnt="3">
        <dgm:presLayoutVars>
          <dgm:chMax val="1"/>
          <dgm:bulletEnabled val="1"/>
        </dgm:presLayoutVars>
      </dgm:prSet>
      <dgm:spPr/>
      <dgm:t>
        <a:bodyPr/>
        <a:lstStyle/>
        <a:p>
          <a:endParaRPr lang="fi-FI"/>
        </a:p>
      </dgm:t>
    </dgm:pt>
    <dgm:pt modelId="{0916E4C6-1D33-4D74-8B1A-C284E0C90F44}" type="pres">
      <dgm:prSet presAssocID="{77F072DB-90B4-41D3-AB3A-D3414463F1C1}" presName="rect3ParTxNoCh" presStyleLbl="alignAcc1" presStyleIdx="2" presStyleCnt="3">
        <dgm:presLayoutVars>
          <dgm:chMax val="1"/>
          <dgm:bulletEnabled val="1"/>
        </dgm:presLayoutVars>
      </dgm:prSet>
      <dgm:spPr/>
      <dgm:t>
        <a:bodyPr/>
        <a:lstStyle/>
        <a:p>
          <a:endParaRPr lang="fi-FI"/>
        </a:p>
      </dgm:t>
    </dgm:pt>
  </dgm:ptLst>
  <dgm:cxnLst>
    <dgm:cxn modelId="{62284723-2A3F-4B07-8D5B-1D06A6F9C7D0}" type="presOf" srcId="{60540737-07A3-4624-86F6-FDD2D9207307}" destId="{D9EA6006-8226-4833-A71D-930077C4FCBB}" srcOrd="0" destOrd="0" presId="urn:microsoft.com/office/officeart/2005/8/layout/target3"/>
    <dgm:cxn modelId="{9D37E6A4-6FE7-4601-AB30-BF419160F27D}" type="presOf" srcId="{6A4FE6F0-D9E4-436B-AF10-2C174EA039F3}" destId="{18EAB72A-7F80-43FB-815F-41A6ADA2CE2B}" srcOrd="0" destOrd="0" presId="urn:microsoft.com/office/officeart/2005/8/layout/target3"/>
    <dgm:cxn modelId="{0388DB89-59F9-4710-8CDE-B3B74DE46A5B}" type="presOf" srcId="{77F072DB-90B4-41D3-AB3A-D3414463F1C1}" destId="{91561765-81DA-46C1-8588-ABF595164F9A}" srcOrd="0" destOrd="0" presId="urn:microsoft.com/office/officeart/2005/8/layout/target3"/>
    <dgm:cxn modelId="{2031D871-72EF-4E33-8833-1BCE05D81B5E}" type="presOf" srcId="{77F072DB-90B4-41D3-AB3A-D3414463F1C1}" destId="{0916E4C6-1D33-4D74-8B1A-C284E0C90F44}" srcOrd="1" destOrd="0" presId="urn:microsoft.com/office/officeart/2005/8/layout/target3"/>
    <dgm:cxn modelId="{763F4BD5-3C9A-4FA1-AACB-AC8926BF58F7}" srcId="{6A4FE6F0-D9E4-436B-AF10-2C174EA039F3}" destId="{77F072DB-90B4-41D3-AB3A-D3414463F1C1}" srcOrd="2" destOrd="0" parTransId="{662399E3-A33A-4650-8D28-664157E9A753}" sibTransId="{9BE0DC0C-2A17-4C30-B21D-973B4F8D62AC}"/>
    <dgm:cxn modelId="{219088C3-0B55-4B17-B327-55FB7CD29E95}" srcId="{6A4FE6F0-D9E4-436B-AF10-2C174EA039F3}" destId="{21D87A42-87E0-4490-B816-ADFC1B1F1C5B}" srcOrd="0" destOrd="0" parTransId="{DCC23DEC-3A4D-43A3-9104-80608BDE4759}" sibTransId="{03C38507-1FFA-4767-91D5-0716A4CC133E}"/>
    <dgm:cxn modelId="{0BC027EE-57A3-4818-BEA5-8CFF42FF4C2A}" type="presOf" srcId="{21D87A42-87E0-4490-B816-ADFC1B1F1C5B}" destId="{8B2289E3-8929-4894-B759-76D7682DA0AD}" srcOrd="1" destOrd="0" presId="urn:microsoft.com/office/officeart/2005/8/layout/target3"/>
    <dgm:cxn modelId="{D8055A18-4749-4F90-8BD4-3E2009916DD1}" srcId="{6A4FE6F0-D9E4-436B-AF10-2C174EA039F3}" destId="{60540737-07A3-4624-86F6-FDD2D9207307}" srcOrd="1" destOrd="0" parTransId="{48AB960D-0ED4-43A7-90E3-F1BE77DF2E02}" sibTransId="{EE212ED7-4001-457D-A9B9-3D68A2FA7457}"/>
    <dgm:cxn modelId="{02C393D3-7C03-4C67-9E17-0559B8E84169}" type="presOf" srcId="{60540737-07A3-4624-86F6-FDD2D9207307}" destId="{B2F5F433-2EDD-4F38-8969-BEDAB673E994}" srcOrd="1" destOrd="0" presId="urn:microsoft.com/office/officeart/2005/8/layout/target3"/>
    <dgm:cxn modelId="{0E668460-D969-4985-8D09-8C23ECE30618}" type="presOf" srcId="{21D87A42-87E0-4490-B816-ADFC1B1F1C5B}" destId="{921A42E7-BC51-45FF-B09F-F118E3489C95}" srcOrd="0" destOrd="0" presId="urn:microsoft.com/office/officeart/2005/8/layout/target3"/>
    <dgm:cxn modelId="{09C38E42-C712-4FC3-9647-3021871FE061}" type="presParOf" srcId="{18EAB72A-7F80-43FB-815F-41A6ADA2CE2B}" destId="{8E8B9D90-181F-4E47-B1C5-AD7590E6ABF0}" srcOrd="0" destOrd="0" presId="urn:microsoft.com/office/officeart/2005/8/layout/target3"/>
    <dgm:cxn modelId="{A7193D60-CEBA-4E56-BFCC-7D447FA60F01}" type="presParOf" srcId="{18EAB72A-7F80-43FB-815F-41A6ADA2CE2B}" destId="{5B9838EA-99D8-4BDA-9647-E59535C1EECC}" srcOrd="1" destOrd="0" presId="urn:microsoft.com/office/officeart/2005/8/layout/target3"/>
    <dgm:cxn modelId="{DDAF0CAE-F19A-4233-ABBB-9487144DC5B8}" type="presParOf" srcId="{18EAB72A-7F80-43FB-815F-41A6ADA2CE2B}" destId="{921A42E7-BC51-45FF-B09F-F118E3489C95}" srcOrd="2" destOrd="0" presId="urn:microsoft.com/office/officeart/2005/8/layout/target3"/>
    <dgm:cxn modelId="{46E702DD-BB29-46E0-B9E8-BE6E55608B40}" type="presParOf" srcId="{18EAB72A-7F80-43FB-815F-41A6ADA2CE2B}" destId="{6F0996BE-C31B-4943-A423-646D612D9B0F}" srcOrd="3" destOrd="0" presId="urn:microsoft.com/office/officeart/2005/8/layout/target3"/>
    <dgm:cxn modelId="{9D1FCDE0-27CA-447A-84B1-1B3C42AF98AD}" type="presParOf" srcId="{18EAB72A-7F80-43FB-815F-41A6ADA2CE2B}" destId="{5CDE5A89-F20E-4F46-8A74-46140FE1DACB}" srcOrd="4" destOrd="0" presId="urn:microsoft.com/office/officeart/2005/8/layout/target3"/>
    <dgm:cxn modelId="{0CA2B0E7-BBA3-4B2D-8833-085FE7B1214D}" type="presParOf" srcId="{18EAB72A-7F80-43FB-815F-41A6ADA2CE2B}" destId="{D9EA6006-8226-4833-A71D-930077C4FCBB}" srcOrd="5" destOrd="0" presId="urn:microsoft.com/office/officeart/2005/8/layout/target3"/>
    <dgm:cxn modelId="{F98CF4BE-9893-4CD5-A2FB-205127B66158}" type="presParOf" srcId="{18EAB72A-7F80-43FB-815F-41A6ADA2CE2B}" destId="{0C4CC34E-6951-40F8-A929-D8085873654D}" srcOrd="6" destOrd="0" presId="urn:microsoft.com/office/officeart/2005/8/layout/target3"/>
    <dgm:cxn modelId="{AF0683BC-4FFF-4233-B6BF-01E549D8B49E}" type="presParOf" srcId="{18EAB72A-7F80-43FB-815F-41A6ADA2CE2B}" destId="{C9028ED2-E360-4F4B-8CB2-333EDF5EEAB0}" srcOrd="7" destOrd="0" presId="urn:microsoft.com/office/officeart/2005/8/layout/target3"/>
    <dgm:cxn modelId="{8D9819FA-D3A2-4D08-8825-E85F2ED1D929}" type="presParOf" srcId="{18EAB72A-7F80-43FB-815F-41A6ADA2CE2B}" destId="{91561765-81DA-46C1-8588-ABF595164F9A}" srcOrd="8" destOrd="0" presId="urn:microsoft.com/office/officeart/2005/8/layout/target3"/>
    <dgm:cxn modelId="{1FBC29FF-8ABA-481D-A9CA-759ADDB6D6DD}" type="presParOf" srcId="{18EAB72A-7F80-43FB-815F-41A6ADA2CE2B}" destId="{8B2289E3-8929-4894-B759-76D7682DA0AD}" srcOrd="9" destOrd="0" presId="urn:microsoft.com/office/officeart/2005/8/layout/target3"/>
    <dgm:cxn modelId="{01692A7D-CEDF-40D9-B49B-126466C6E239}" type="presParOf" srcId="{18EAB72A-7F80-43FB-815F-41A6ADA2CE2B}" destId="{B2F5F433-2EDD-4F38-8969-BEDAB673E994}" srcOrd="10" destOrd="0" presId="urn:microsoft.com/office/officeart/2005/8/layout/target3"/>
    <dgm:cxn modelId="{A47E0353-9725-46EC-A30C-033FEC9BE02D}" type="presParOf" srcId="{18EAB72A-7F80-43FB-815F-41A6ADA2CE2B}" destId="{0916E4C6-1D33-4D74-8B1A-C284E0C90F44}"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41BB3C-1CAD-47AF-9B1F-CE6288E1C247}" type="doc">
      <dgm:prSet loTypeId="urn:microsoft.com/office/officeart/2005/8/layout/vList2" loCatId="list" qsTypeId="urn:microsoft.com/office/officeart/2005/8/quickstyle/simple3" qsCatId="simple" csTypeId="urn:microsoft.com/office/officeart/2005/8/colors/colorful1" csCatId="colorful"/>
      <dgm:spPr/>
      <dgm:t>
        <a:bodyPr/>
        <a:lstStyle/>
        <a:p>
          <a:endParaRPr lang="fi-FI"/>
        </a:p>
      </dgm:t>
    </dgm:pt>
    <dgm:pt modelId="{ADFEFC94-19D9-43D9-8A35-08F615700509}">
      <dgm:prSet/>
      <dgm:spPr/>
      <dgm:t>
        <a:bodyPr/>
        <a:lstStyle/>
        <a:p>
          <a:pPr rtl="0"/>
          <a:r>
            <a:rPr lang="fi-FI" b="1" dirty="0" smtClean="0"/>
            <a:t>A </a:t>
          </a:r>
          <a:r>
            <a:rPr lang="fi-FI" b="1" dirty="0" err="1" smtClean="0"/>
            <a:t>voluntary</a:t>
          </a:r>
          <a:r>
            <a:rPr lang="fi-FI" b="1" dirty="0" smtClean="0"/>
            <a:t> </a:t>
          </a:r>
          <a:r>
            <a:rPr lang="fi-FI" b="1" dirty="0" err="1" smtClean="0"/>
            <a:t>extension</a:t>
          </a:r>
          <a:r>
            <a:rPr lang="fi-FI" b="1" dirty="0" smtClean="0"/>
            <a:t> (B2B &amp; B2C) / </a:t>
          </a:r>
          <a:r>
            <a:rPr lang="fi-FI" b="1" dirty="0" err="1" smtClean="0"/>
            <a:t>restriction</a:t>
          </a:r>
          <a:r>
            <a:rPr lang="fi-FI" b="1" dirty="0" smtClean="0"/>
            <a:t> (B2B) to </a:t>
          </a:r>
          <a:r>
            <a:rPr lang="fi-FI" b="1" dirty="0" err="1" smtClean="0"/>
            <a:t>the</a:t>
          </a:r>
          <a:r>
            <a:rPr lang="fi-FI" b="1" dirty="0" smtClean="0"/>
            <a:t> </a:t>
          </a:r>
          <a:r>
            <a:rPr lang="fi-FI" b="1" dirty="0" err="1" smtClean="0"/>
            <a:t>seller’s</a:t>
          </a:r>
          <a:r>
            <a:rPr lang="fi-FI" b="1" dirty="0" smtClean="0"/>
            <a:t> </a:t>
          </a:r>
          <a:r>
            <a:rPr lang="fi-FI" b="1" dirty="0" err="1" smtClean="0"/>
            <a:t>legal</a:t>
          </a:r>
          <a:r>
            <a:rPr lang="fi-FI" b="1" dirty="0" smtClean="0"/>
            <a:t> </a:t>
          </a:r>
          <a:r>
            <a:rPr lang="fi-FI" b="1" dirty="0" err="1" smtClean="0"/>
            <a:t>liability</a:t>
          </a:r>
          <a:r>
            <a:rPr lang="fi-FI" b="1" dirty="0" smtClean="0"/>
            <a:t> </a:t>
          </a:r>
          <a:r>
            <a:rPr lang="fi-FI" b="1" dirty="0" err="1" smtClean="0"/>
            <a:t>concerning</a:t>
          </a:r>
          <a:r>
            <a:rPr lang="fi-FI" b="1" dirty="0" smtClean="0"/>
            <a:t> </a:t>
          </a:r>
          <a:r>
            <a:rPr lang="fi-FI" b="1" dirty="0" err="1" smtClean="0"/>
            <a:t>the</a:t>
          </a:r>
          <a:r>
            <a:rPr lang="fi-FI" b="1" dirty="0" smtClean="0"/>
            <a:t> </a:t>
          </a:r>
          <a:r>
            <a:rPr lang="fi-FI" b="1" dirty="0" err="1" smtClean="0"/>
            <a:t>conformity</a:t>
          </a:r>
          <a:r>
            <a:rPr lang="fi-FI" b="1" dirty="0" smtClean="0"/>
            <a:t> of </a:t>
          </a:r>
          <a:r>
            <a:rPr lang="fi-FI" b="1" dirty="0" err="1" smtClean="0"/>
            <a:t>the</a:t>
          </a:r>
          <a:r>
            <a:rPr lang="fi-FI" b="1" dirty="0" smtClean="0"/>
            <a:t> </a:t>
          </a:r>
          <a:r>
            <a:rPr lang="fi-FI" b="1" dirty="0" err="1" smtClean="0"/>
            <a:t>goods</a:t>
          </a:r>
          <a:r>
            <a:rPr lang="fi-FI" b="1" dirty="0" smtClean="0"/>
            <a:t> </a:t>
          </a:r>
          <a:endParaRPr lang="fi-FI" dirty="0"/>
        </a:p>
      </dgm:t>
    </dgm:pt>
    <dgm:pt modelId="{60208736-DE8F-4ED8-B436-9EAF8440FEC5}" type="parTrans" cxnId="{F9444EEA-4050-4CC2-9ED9-17D1467B591C}">
      <dgm:prSet/>
      <dgm:spPr/>
      <dgm:t>
        <a:bodyPr/>
        <a:lstStyle/>
        <a:p>
          <a:endParaRPr lang="fi-FI"/>
        </a:p>
      </dgm:t>
    </dgm:pt>
    <dgm:pt modelId="{50661AB3-E1EA-4EE2-A13F-298D8A1837D5}" type="sibTrans" cxnId="{F9444EEA-4050-4CC2-9ED9-17D1467B591C}">
      <dgm:prSet/>
      <dgm:spPr/>
      <dgm:t>
        <a:bodyPr/>
        <a:lstStyle/>
        <a:p>
          <a:endParaRPr lang="fi-FI"/>
        </a:p>
      </dgm:t>
    </dgm:pt>
    <dgm:pt modelId="{A1249103-F448-4995-812E-F5F9A2D2FD94}">
      <dgm:prSet/>
      <dgm:spPr/>
      <dgm:t>
        <a:bodyPr/>
        <a:lstStyle/>
        <a:p>
          <a:pPr rtl="0"/>
          <a:r>
            <a:rPr lang="fi-FI" b="1" smtClean="0"/>
            <a:t>The guarantee can be limited to concern only some specific features of the goods / liability time / occurred damages / procedural requirements (e.g. notifications) </a:t>
          </a:r>
          <a:endParaRPr lang="fi-FI"/>
        </a:p>
      </dgm:t>
    </dgm:pt>
    <dgm:pt modelId="{D87CAC1D-317E-42FC-B89D-9330131B0DAF}" type="parTrans" cxnId="{BF64F305-A6B8-4C5A-A064-E427D519589D}">
      <dgm:prSet/>
      <dgm:spPr/>
      <dgm:t>
        <a:bodyPr/>
        <a:lstStyle/>
        <a:p>
          <a:endParaRPr lang="fi-FI"/>
        </a:p>
      </dgm:t>
    </dgm:pt>
    <dgm:pt modelId="{01991BED-9FBC-4E8B-9B97-631E86D7595C}" type="sibTrans" cxnId="{BF64F305-A6B8-4C5A-A064-E427D519589D}">
      <dgm:prSet/>
      <dgm:spPr/>
      <dgm:t>
        <a:bodyPr/>
        <a:lstStyle/>
        <a:p>
          <a:endParaRPr lang="fi-FI"/>
        </a:p>
      </dgm:t>
    </dgm:pt>
    <dgm:pt modelId="{7FE31912-6B8C-46F3-B9A7-6B449D1447B3}">
      <dgm:prSet/>
      <dgm:spPr/>
      <dgm:t>
        <a:bodyPr/>
        <a:lstStyle/>
        <a:p>
          <a:pPr rtl="0"/>
          <a:r>
            <a:rPr lang="fi-FI" b="1" smtClean="0"/>
            <a:t>In B2C trade, the legal rights of the buyer must not be diminished by guarantees </a:t>
          </a:r>
          <a:endParaRPr lang="fi-FI"/>
        </a:p>
      </dgm:t>
    </dgm:pt>
    <dgm:pt modelId="{8D05D1CD-174B-40D7-8A83-3E3B5DF0D915}" type="parTrans" cxnId="{D977579F-F266-464A-B3DB-6BFD034A1D3B}">
      <dgm:prSet/>
      <dgm:spPr/>
      <dgm:t>
        <a:bodyPr/>
        <a:lstStyle/>
        <a:p>
          <a:endParaRPr lang="fi-FI"/>
        </a:p>
      </dgm:t>
    </dgm:pt>
    <dgm:pt modelId="{FC74E7A7-0428-4F38-B392-EC6D9F918C3D}" type="sibTrans" cxnId="{D977579F-F266-464A-B3DB-6BFD034A1D3B}">
      <dgm:prSet/>
      <dgm:spPr/>
      <dgm:t>
        <a:bodyPr/>
        <a:lstStyle/>
        <a:p>
          <a:endParaRPr lang="fi-FI"/>
        </a:p>
      </dgm:t>
    </dgm:pt>
    <dgm:pt modelId="{6F5F0C15-99AE-4795-87AA-7798B33E1D95}" type="pres">
      <dgm:prSet presAssocID="{F141BB3C-1CAD-47AF-9B1F-CE6288E1C247}" presName="linear" presStyleCnt="0">
        <dgm:presLayoutVars>
          <dgm:animLvl val="lvl"/>
          <dgm:resizeHandles val="exact"/>
        </dgm:presLayoutVars>
      </dgm:prSet>
      <dgm:spPr/>
      <dgm:t>
        <a:bodyPr/>
        <a:lstStyle/>
        <a:p>
          <a:endParaRPr lang="fi-FI"/>
        </a:p>
      </dgm:t>
    </dgm:pt>
    <dgm:pt modelId="{3208272C-1FC2-4A7C-8A6B-1818CC263357}" type="pres">
      <dgm:prSet presAssocID="{ADFEFC94-19D9-43D9-8A35-08F615700509}" presName="parentText" presStyleLbl="node1" presStyleIdx="0" presStyleCnt="3">
        <dgm:presLayoutVars>
          <dgm:chMax val="0"/>
          <dgm:bulletEnabled val="1"/>
        </dgm:presLayoutVars>
      </dgm:prSet>
      <dgm:spPr/>
      <dgm:t>
        <a:bodyPr/>
        <a:lstStyle/>
        <a:p>
          <a:endParaRPr lang="fi-FI"/>
        </a:p>
      </dgm:t>
    </dgm:pt>
    <dgm:pt modelId="{B97CFE0B-4941-44C5-A7D5-E681D2A10947}" type="pres">
      <dgm:prSet presAssocID="{50661AB3-E1EA-4EE2-A13F-298D8A1837D5}" presName="spacer" presStyleCnt="0"/>
      <dgm:spPr/>
      <dgm:t>
        <a:bodyPr/>
        <a:lstStyle/>
        <a:p>
          <a:endParaRPr lang="en-US"/>
        </a:p>
      </dgm:t>
    </dgm:pt>
    <dgm:pt modelId="{A8ED6084-CF81-4E09-8F98-F0DA960506EF}" type="pres">
      <dgm:prSet presAssocID="{A1249103-F448-4995-812E-F5F9A2D2FD94}" presName="parentText" presStyleLbl="node1" presStyleIdx="1" presStyleCnt="3">
        <dgm:presLayoutVars>
          <dgm:chMax val="0"/>
          <dgm:bulletEnabled val="1"/>
        </dgm:presLayoutVars>
      </dgm:prSet>
      <dgm:spPr/>
      <dgm:t>
        <a:bodyPr/>
        <a:lstStyle/>
        <a:p>
          <a:endParaRPr lang="fi-FI"/>
        </a:p>
      </dgm:t>
    </dgm:pt>
    <dgm:pt modelId="{308A1766-B733-4F21-A80F-ADB9E9BFCDC1}" type="pres">
      <dgm:prSet presAssocID="{01991BED-9FBC-4E8B-9B97-631E86D7595C}" presName="spacer" presStyleCnt="0"/>
      <dgm:spPr/>
      <dgm:t>
        <a:bodyPr/>
        <a:lstStyle/>
        <a:p>
          <a:endParaRPr lang="en-US"/>
        </a:p>
      </dgm:t>
    </dgm:pt>
    <dgm:pt modelId="{AAE9A536-D1AB-47EB-87A9-40D030AA25C7}" type="pres">
      <dgm:prSet presAssocID="{7FE31912-6B8C-46F3-B9A7-6B449D1447B3}" presName="parentText" presStyleLbl="node1" presStyleIdx="2" presStyleCnt="3">
        <dgm:presLayoutVars>
          <dgm:chMax val="0"/>
          <dgm:bulletEnabled val="1"/>
        </dgm:presLayoutVars>
      </dgm:prSet>
      <dgm:spPr/>
      <dgm:t>
        <a:bodyPr/>
        <a:lstStyle/>
        <a:p>
          <a:endParaRPr lang="fi-FI"/>
        </a:p>
      </dgm:t>
    </dgm:pt>
  </dgm:ptLst>
  <dgm:cxnLst>
    <dgm:cxn modelId="{F9444EEA-4050-4CC2-9ED9-17D1467B591C}" srcId="{F141BB3C-1CAD-47AF-9B1F-CE6288E1C247}" destId="{ADFEFC94-19D9-43D9-8A35-08F615700509}" srcOrd="0" destOrd="0" parTransId="{60208736-DE8F-4ED8-B436-9EAF8440FEC5}" sibTransId="{50661AB3-E1EA-4EE2-A13F-298D8A1837D5}"/>
    <dgm:cxn modelId="{A869CD5A-6F2B-4F76-AB82-79A88339FF26}" type="presOf" srcId="{A1249103-F448-4995-812E-F5F9A2D2FD94}" destId="{A8ED6084-CF81-4E09-8F98-F0DA960506EF}" srcOrd="0" destOrd="0" presId="urn:microsoft.com/office/officeart/2005/8/layout/vList2"/>
    <dgm:cxn modelId="{AC5A5985-ACDF-4232-9817-EBBE2B736CC7}" type="presOf" srcId="{ADFEFC94-19D9-43D9-8A35-08F615700509}" destId="{3208272C-1FC2-4A7C-8A6B-1818CC263357}" srcOrd="0" destOrd="0" presId="urn:microsoft.com/office/officeart/2005/8/layout/vList2"/>
    <dgm:cxn modelId="{36013346-2771-4ECD-9A93-4CCE9D5D9456}" type="presOf" srcId="{F141BB3C-1CAD-47AF-9B1F-CE6288E1C247}" destId="{6F5F0C15-99AE-4795-87AA-7798B33E1D95}" srcOrd="0" destOrd="0" presId="urn:microsoft.com/office/officeart/2005/8/layout/vList2"/>
    <dgm:cxn modelId="{D438FF80-CC18-44F9-8C23-175EB5676D0B}" type="presOf" srcId="{7FE31912-6B8C-46F3-B9A7-6B449D1447B3}" destId="{AAE9A536-D1AB-47EB-87A9-40D030AA25C7}" srcOrd="0" destOrd="0" presId="urn:microsoft.com/office/officeart/2005/8/layout/vList2"/>
    <dgm:cxn modelId="{BF64F305-A6B8-4C5A-A064-E427D519589D}" srcId="{F141BB3C-1CAD-47AF-9B1F-CE6288E1C247}" destId="{A1249103-F448-4995-812E-F5F9A2D2FD94}" srcOrd="1" destOrd="0" parTransId="{D87CAC1D-317E-42FC-B89D-9330131B0DAF}" sibTransId="{01991BED-9FBC-4E8B-9B97-631E86D7595C}"/>
    <dgm:cxn modelId="{D977579F-F266-464A-B3DB-6BFD034A1D3B}" srcId="{F141BB3C-1CAD-47AF-9B1F-CE6288E1C247}" destId="{7FE31912-6B8C-46F3-B9A7-6B449D1447B3}" srcOrd="2" destOrd="0" parTransId="{8D05D1CD-174B-40D7-8A83-3E3B5DF0D915}" sibTransId="{FC74E7A7-0428-4F38-B392-EC6D9F918C3D}"/>
    <dgm:cxn modelId="{394049AC-1D87-422E-A352-AB12506340D3}" type="presParOf" srcId="{6F5F0C15-99AE-4795-87AA-7798B33E1D95}" destId="{3208272C-1FC2-4A7C-8A6B-1818CC263357}" srcOrd="0" destOrd="0" presId="urn:microsoft.com/office/officeart/2005/8/layout/vList2"/>
    <dgm:cxn modelId="{160FA98C-667A-4418-AA6E-7A46A7BADA25}" type="presParOf" srcId="{6F5F0C15-99AE-4795-87AA-7798B33E1D95}" destId="{B97CFE0B-4941-44C5-A7D5-E681D2A10947}" srcOrd="1" destOrd="0" presId="urn:microsoft.com/office/officeart/2005/8/layout/vList2"/>
    <dgm:cxn modelId="{37D63E65-D594-4F87-A275-CD83D436495F}" type="presParOf" srcId="{6F5F0C15-99AE-4795-87AA-7798B33E1D95}" destId="{A8ED6084-CF81-4E09-8F98-F0DA960506EF}" srcOrd="2" destOrd="0" presId="urn:microsoft.com/office/officeart/2005/8/layout/vList2"/>
    <dgm:cxn modelId="{9FE3EE3F-3B31-4D4B-BC29-86CDB6839131}" type="presParOf" srcId="{6F5F0C15-99AE-4795-87AA-7798B33E1D95}" destId="{308A1766-B733-4F21-A80F-ADB9E9BFCDC1}" srcOrd="3" destOrd="0" presId="urn:microsoft.com/office/officeart/2005/8/layout/vList2"/>
    <dgm:cxn modelId="{9513BE76-A78D-41EA-BF83-86F22E46B025}" type="presParOf" srcId="{6F5F0C15-99AE-4795-87AA-7798B33E1D95}" destId="{AAE9A536-D1AB-47EB-87A9-40D030AA25C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D989A7-79AC-48A1-907E-DDDB14E4D8A5}" type="doc">
      <dgm:prSet loTypeId="urn:microsoft.com/office/officeart/2005/8/layout/process1" loCatId="process" qsTypeId="urn:microsoft.com/office/officeart/2005/8/quickstyle/simple3" qsCatId="simple" csTypeId="urn:microsoft.com/office/officeart/2005/8/colors/accent1_2" csCatId="accent1"/>
      <dgm:spPr/>
      <dgm:t>
        <a:bodyPr/>
        <a:lstStyle/>
        <a:p>
          <a:endParaRPr lang="fi-FI"/>
        </a:p>
      </dgm:t>
    </dgm:pt>
    <dgm:pt modelId="{FB912438-1F7B-46D8-BB4F-84E15D9D9869}">
      <dgm:prSet/>
      <dgm:spPr/>
      <dgm:t>
        <a:bodyPr/>
        <a:lstStyle/>
        <a:p>
          <a:pPr rtl="0"/>
          <a:r>
            <a:rPr lang="en-US" b="1" smtClean="0"/>
            <a:t>What it means: the  responsibility for the   accidental (non-negligent) damaging of the goods  </a:t>
          </a:r>
          <a:endParaRPr lang="fi-FI"/>
        </a:p>
      </dgm:t>
    </dgm:pt>
    <dgm:pt modelId="{1B17F586-A3A7-4DDD-B434-7AF4044ABDFE}" type="parTrans" cxnId="{5DEF589C-E69B-4E96-A156-A596C1BFD18D}">
      <dgm:prSet/>
      <dgm:spPr/>
      <dgm:t>
        <a:bodyPr/>
        <a:lstStyle/>
        <a:p>
          <a:endParaRPr lang="fi-FI"/>
        </a:p>
      </dgm:t>
    </dgm:pt>
    <dgm:pt modelId="{26822865-26E8-4492-9985-518EBC5D262E}" type="sibTrans" cxnId="{5DEF589C-E69B-4E96-A156-A596C1BFD18D}">
      <dgm:prSet/>
      <dgm:spPr/>
      <dgm:t>
        <a:bodyPr/>
        <a:lstStyle/>
        <a:p>
          <a:endParaRPr lang="fi-FI"/>
        </a:p>
      </dgm:t>
    </dgm:pt>
    <dgm:pt modelId="{70EF8364-AC85-4FE8-84FF-479904910CD0}">
      <dgm:prSet/>
      <dgm:spPr/>
      <dgm:t>
        <a:bodyPr/>
        <a:lstStyle/>
        <a:p>
          <a:pPr rtl="0"/>
          <a:r>
            <a:rPr lang="en-US" b="1" smtClean="0"/>
            <a:t>the conformity of  the goods is assessed  as at the time of passing of risk    </a:t>
          </a:r>
          <a:endParaRPr lang="fi-FI"/>
        </a:p>
      </dgm:t>
    </dgm:pt>
    <dgm:pt modelId="{CEAB3974-6C11-420C-98A9-8AF97FAA4AD6}" type="parTrans" cxnId="{7405023F-B4C5-47E8-80D5-03EEB604C474}">
      <dgm:prSet/>
      <dgm:spPr/>
      <dgm:t>
        <a:bodyPr/>
        <a:lstStyle/>
        <a:p>
          <a:endParaRPr lang="fi-FI"/>
        </a:p>
      </dgm:t>
    </dgm:pt>
    <dgm:pt modelId="{73519807-0763-4CBD-8FD7-0EC1C59E3808}" type="sibTrans" cxnId="{7405023F-B4C5-47E8-80D5-03EEB604C474}">
      <dgm:prSet/>
      <dgm:spPr/>
      <dgm:t>
        <a:bodyPr/>
        <a:lstStyle/>
        <a:p>
          <a:endParaRPr lang="fi-FI"/>
        </a:p>
      </dgm:t>
    </dgm:pt>
    <dgm:pt modelId="{3CFCC8CA-40A2-4F91-98DF-A2DCFB9DA7AB}">
      <dgm:prSet/>
      <dgm:spPr/>
      <dgm:t>
        <a:bodyPr/>
        <a:lstStyle/>
        <a:p>
          <a:pPr rtl="0"/>
          <a:r>
            <a:rPr lang="en-US" b="1" smtClean="0"/>
            <a:t>The risk passes, if no carriage is involved, on delivery of the goods, consisting of placing the goods at the buyer´s disposal on specified date</a:t>
          </a:r>
          <a:endParaRPr lang="fi-FI"/>
        </a:p>
      </dgm:t>
    </dgm:pt>
    <dgm:pt modelId="{65431F76-0068-4BEF-B651-C83DB34202DD}" type="parTrans" cxnId="{2FF906D6-DEB2-4F1A-8C6A-E65CD4D825D2}">
      <dgm:prSet/>
      <dgm:spPr/>
      <dgm:t>
        <a:bodyPr/>
        <a:lstStyle/>
        <a:p>
          <a:endParaRPr lang="fi-FI"/>
        </a:p>
      </dgm:t>
    </dgm:pt>
    <dgm:pt modelId="{C93A8433-4903-4CE3-B861-3DFD3BDE1437}" type="sibTrans" cxnId="{2FF906D6-DEB2-4F1A-8C6A-E65CD4D825D2}">
      <dgm:prSet/>
      <dgm:spPr/>
      <dgm:t>
        <a:bodyPr/>
        <a:lstStyle/>
        <a:p>
          <a:endParaRPr lang="fi-FI"/>
        </a:p>
      </dgm:t>
    </dgm:pt>
    <dgm:pt modelId="{5D34F68B-9431-43F5-BD34-59A6266FDA5E}" type="pres">
      <dgm:prSet presAssocID="{55D989A7-79AC-48A1-907E-DDDB14E4D8A5}" presName="Name0" presStyleCnt="0">
        <dgm:presLayoutVars>
          <dgm:dir/>
          <dgm:resizeHandles val="exact"/>
        </dgm:presLayoutVars>
      </dgm:prSet>
      <dgm:spPr/>
      <dgm:t>
        <a:bodyPr/>
        <a:lstStyle/>
        <a:p>
          <a:endParaRPr lang="fi-FI"/>
        </a:p>
      </dgm:t>
    </dgm:pt>
    <dgm:pt modelId="{300121DE-2D88-41E1-B584-852EA6D97887}" type="pres">
      <dgm:prSet presAssocID="{FB912438-1F7B-46D8-BB4F-84E15D9D9869}" presName="node" presStyleLbl="node1" presStyleIdx="0" presStyleCnt="3">
        <dgm:presLayoutVars>
          <dgm:bulletEnabled val="1"/>
        </dgm:presLayoutVars>
      </dgm:prSet>
      <dgm:spPr/>
      <dgm:t>
        <a:bodyPr/>
        <a:lstStyle/>
        <a:p>
          <a:endParaRPr lang="fi-FI"/>
        </a:p>
      </dgm:t>
    </dgm:pt>
    <dgm:pt modelId="{1BBB145C-F647-4D44-A406-6ABFD226C7CA}" type="pres">
      <dgm:prSet presAssocID="{26822865-26E8-4492-9985-518EBC5D262E}" presName="sibTrans" presStyleLbl="sibTrans2D1" presStyleIdx="0" presStyleCnt="2"/>
      <dgm:spPr/>
      <dgm:t>
        <a:bodyPr/>
        <a:lstStyle/>
        <a:p>
          <a:endParaRPr lang="fi-FI"/>
        </a:p>
      </dgm:t>
    </dgm:pt>
    <dgm:pt modelId="{C13D5CD6-1858-44AD-9319-60DFEB577E72}" type="pres">
      <dgm:prSet presAssocID="{26822865-26E8-4492-9985-518EBC5D262E}" presName="connectorText" presStyleLbl="sibTrans2D1" presStyleIdx="0" presStyleCnt="2"/>
      <dgm:spPr/>
      <dgm:t>
        <a:bodyPr/>
        <a:lstStyle/>
        <a:p>
          <a:endParaRPr lang="fi-FI"/>
        </a:p>
      </dgm:t>
    </dgm:pt>
    <dgm:pt modelId="{2B89E0A8-53DA-4A48-8BF0-856D1E325EEB}" type="pres">
      <dgm:prSet presAssocID="{70EF8364-AC85-4FE8-84FF-479904910CD0}" presName="node" presStyleLbl="node1" presStyleIdx="1" presStyleCnt="3">
        <dgm:presLayoutVars>
          <dgm:bulletEnabled val="1"/>
        </dgm:presLayoutVars>
      </dgm:prSet>
      <dgm:spPr/>
      <dgm:t>
        <a:bodyPr/>
        <a:lstStyle/>
        <a:p>
          <a:endParaRPr lang="fi-FI"/>
        </a:p>
      </dgm:t>
    </dgm:pt>
    <dgm:pt modelId="{6BEF2EF6-0533-41B5-BBCA-E452C6C3840C}" type="pres">
      <dgm:prSet presAssocID="{73519807-0763-4CBD-8FD7-0EC1C59E3808}" presName="sibTrans" presStyleLbl="sibTrans2D1" presStyleIdx="1" presStyleCnt="2"/>
      <dgm:spPr/>
      <dgm:t>
        <a:bodyPr/>
        <a:lstStyle/>
        <a:p>
          <a:endParaRPr lang="fi-FI"/>
        </a:p>
      </dgm:t>
    </dgm:pt>
    <dgm:pt modelId="{726BC6D1-7201-4A02-BF1D-2B400578B2C7}" type="pres">
      <dgm:prSet presAssocID="{73519807-0763-4CBD-8FD7-0EC1C59E3808}" presName="connectorText" presStyleLbl="sibTrans2D1" presStyleIdx="1" presStyleCnt="2"/>
      <dgm:spPr/>
      <dgm:t>
        <a:bodyPr/>
        <a:lstStyle/>
        <a:p>
          <a:endParaRPr lang="fi-FI"/>
        </a:p>
      </dgm:t>
    </dgm:pt>
    <dgm:pt modelId="{3D11EDB4-1782-4148-964E-3CF0C99A1954}" type="pres">
      <dgm:prSet presAssocID="{3CFCC8CA-40A2-4F91-98DF-A2DCFB9DA7AB}" presName="node" presStyleLbl="node1" presStyleIdx="2" presStyleCnt="3">
        <dgm:presLayoutVars>
          <dgm:bulletEnabled val="1"/>
        </dgm:presLayoutVars>
      </dgm:prSet>
      <dgm:spPr/>
      <dgm:t>
        <a:bodyPr/>
        <a:lstStyle/>
        <a:p>
          <a:endParaRPr lang="fi-FI"/>
        </a:p>
      </dgm:t>
    </dgm:pt>
  </dgm:ptLst>
  <dgm:cxnLst>
    <dgm:cxn modelId="{1326822E-1616-44F9-B217-4008EDA80B9C}" type="presOf" srcId="{73519807-0763-4CBD-8FD7-0EC1C59E3808}" destId="{726BC6D1-7201-4A02-BF1D-2B400578B2C7}" srcOrd="1" destOrd="0" presId="urn:microsoft.com/office/officeart/2005/8/layout/process1"/>
    <dgm:cxn modelId="{F6C5795A-1D7F-447D-B32B-4E520CBC9CD3}" type="presOf" srcId="{FB912438-1F7B-46D8-BB4F-84E15D9D9869}" destId="{300121DE-2D88-41E1-B584-852EA6D97887}" srcOrd="0" destOrd="0" presId="urn:microsoft.com/office/officeart/2005/8/layout/process1"/>
    <dgm:cxn modelId="{2FF906D6-DEB2-4F1A-8C6A-E65CD4D825D2}" srcId="{55D989A7-79AC-48A1-907E-DDDB14E4D8A5}" destId="{3CFCC8CA-40A2-4F91-98DF-A2DCFB9DA7AB}" srcOrd="2" destOrd="0" parTransId="{65431F76-0068-4BEF-B651-C83DB34202DD}" sibTransId="{C93A8433-4903-4CE3-B861-3DFD3BDE1437}"/>
    <dgm:cxn modelId="{25CBBD2A-92CB-41A8-A9DD-667CE74F05B3}" type="presOf" srcId="{55D989A7-79AC-48A1-907E-DDDB14E4D8A5}" destId="{5D34F68B-9431-43F5-BD34-59A6266FDA5E}" srcOrd="0" destOrd="0" presId="urn:microsoft.com/office/officeart/2005/8/layout/process1"/>
    <dgm:cxn modelId="{7405023F-B4C5-47E8-80D5-03EEB604C474}" srcId="{55D989A7-79AC-48A1-907E-DDDB14E4D8A5}" destId="{70EF8364-AC85-4FE8-84FF-479904910CD0}" srcOrd="1" destOrd="0" parTransId="{CEAB3974-6C11-420C-98A9-8AF97FAA4AD6}" sibTransId="{73519807-0763-4CBD-8FD7-0EC1C59E3808}"/>
    <dgm:cxn modelId="{5DEF589C-E69B-4E96-A156-A596C1BFD18D}" srcId="{55D989A7-79AC-48A1-907E-DDDB14E4D8A5}" destId="{FB912438-1F7B-46D8-BB4F-84E15D9D9869}" srcOrd="0" destOrd="0" parTransId="{1B17F586-A3A7-4DDD-B434-7AF4044ABDFE}" sibTransId="{26822865-26E8-4492-9985-518EBC5D262E}"/>
    <dgm:cxn modelId="{1E249141-C6EA-4B6A-B322-2474FF5E9D47}" type="presOf" srcId="{26822865-26E8-4492-9985-518EBC5D262E}" destId="{C13D5CD6-1858-44AD-9319-60DFEB577E72}" srcOrd="1" destOrd="0" presId="urn:microsoft.com/office/officeart/2005/8/layout/process1"/>
    <dgm:cxn modelId="{645990F0-0678-435D-979B-CC8338585691}" type="presOf" srcId="{73519807-0763-4CBD-8FD7-0EC1C59E3808}" destId="{6BEF2EF6-0533-41B5-BBCA-E452C6C3840C}" srcOrd="0" destOrd="0" presId="urn:microsoft.com/office/officeart/2005/8/layout/process1"/>
    <dgm:cxn modelId="{8778CF8E-D57C-4874-9AD1-623359F408E5}" type="presOf" srcId="{3CFCC8CA-40A2-4F91-98DF-A2DCFB9DA7AB}" destId="{3D11EDB4-1782-4148-964E-3CF0C99A1954}" srcOrd="0" destOrd="0" presId="urn:microsoft.com/office/officeart/2005/8/layout/process1"/>
    <dgm:cxn modelId="{45C83EAA-7AFC-46E1-9A20-C8BDB15B393F}" type="presOf" srcId="{70EF8364-AC85-4FE8-84FF-479904910CD0}" destId="{2B89E0A8-53DA-4A48-8BF0-856D1E325EEB}" srcOrd="0" destOrd="0" presId="urn:microsoft.com/office/officeart/2005/8/layout/process1"/>
    <dgm:cxn modelId="{4DF28E38-F234-476C-A8F8-A267FD7D28C1}" type="presOf" srcId="{26822865-26E8-4492-9985-518EBC5D262E}" destId="{1BBB145C-F647-4D44-A406-6ABFD226C7CA}" srcOrd="0" destOrd="0" presId="urn:microsoft.com/office/officeart/2005/8/layout/process1"/>
    <dgm:cxn modelId="{FFCD7736-271E-4245-B13C-B3EE846D7D3D}" type="presParOf" srcId="{5D34F68B-9431-43F5-BD34-59A6266FDA5E}" destId="{300121DE-2D88-41E1-B584-852EA6D97887}" srcOrd="0" destOrd="0" presId="urn:microsoft.com/office/officeart/2005/8/layout/process1"/>
    <dgm:cxn modelId="{78D95B93-EE68-46DD-9845-ACE0146F182A}" type="presParOf" srcId="{5D34F68B-9431-43F5-BD34-59A6266FDA5E}" destId="{1BBB145C-F647-4D44-A406-6ABFD226C7CA}" srcOrd="1" destOrd="0" presId="urn:microsoft.com/office/officeart/2005/8/layout/process1"/>
    <dgm:cxn modelId="{671F263B-4071-4F47-A7B0-D2A16984F345}" type="presParOf" srcId="{1BBB145C-F647-4D44-A406-6ABFD226C7CA}" destId="{C13D5CD6-1858-44AD-9319-60DFEB577E72}" srcOrd="0" destOrd="0" presId="urn:microsoft.com/office/officeart/2005/8/layout/process1"/>
    <dgm:cxn modelId="{84892FF0-4D74-4EEA-AF73-E861FA25235A}" type="presParOf" srcId="{5D34F68B-9431-43F5-BD34-59A6266FDA5E}" destId="{2B89E0A8-53DA-4A48-8BF0-856D1E325EEB}" srcOrd="2" destOrd="0" presId="urn:microsoft.com/office/officeart/2005/8/layout/process1"/>
    <dgm:cxn modelId="{AA8E30A5-3C1F-48C4-B455-4F8607D93187}" type="presParOf" srcId="{5D34F68B-9431-43F5-BD34-59A6266FDA5E}" destId="{6BEF2EF6-0533-41B5-BBCA-E452C6C3840C}" srcOrd="3" destOrd="0" presId="urn:microsoft.com/office/officeart/2005/8/layout/process1"/>
    <dgm:cxn modelId="{209366AE-09C2-41C3-9306-CE0281964233}" type="presParOf" srcId="{6BEF2EF6-0533-41B5-BBCA-E452C6C3840C}" destId="{726BC6D1-7201-4A02-BF1D-2B400578B2C7}" srcOrd="0" destOrd="0" presId="urn:microsoft.com/office/officeart/2005/8/layout/process1"/>
    <dgm:cxn modelId="{DBE756BF-FFDE-4025-8D80-84C142A8C7FF}" type="presParOf" srcId="{5D34F68B-9431-43F5-BD34-59A6266FDA5E}" destId="{3D11EDB4-1782-4148-964E-3CF0C99A1954}"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9FA925-758C-42C0-B06E-9CF0784A3CF8}" type="doc">
      <dgm:prSet loTypeId="urn:microsoft.com/office/officeart/2005/8/layout/hProcess9" loCatId="process" qsTypeId="urn:microsoft.com/office/officeart/2005/8/quickstyle/simple3" qsCatId="simple" csTypeId="urn:microsoft.com/office/officeart/2005/8/colors/colorful1" csCatId="colorful"/>
      <dgm:spPr/>
      <dgm:t>
        <a:bodyPr/>
        <a:lstStyle/>
        <a:p>
          <a:endParaRPr lang="fi-FI"/>
        </a:p>
      </dgm:t>
    </dgm:pt>
    <dgm:pt modelId="{0D147AE8-EE83-4710-B7DF-9DE234D65A1D}">
      <dgm:prSet/>
      <dgm:spPr/>
      <dgm:t>
        <a:bodyPr/>
        <a:lstStyle/>
        <a:p>
          <a:pPr rtl="0"/>
          <a:r>
            <a:rPr lang="en-US" b="1" smtClean="0"/>
            <a:t>Determines who is to bear the loss arising out of a damage that occurred during carriage  </a:t>
          </a:r>
          <a:endParaRPr lang="fi-FI"/>
        </a:p>
      </dgm:t>
    </dgm:pt>
    <dgm:pt modelId="{1A4FFA1C-D099-4969-AD7A-B61C845F0A9E}" type="parTrans" cxnId="{08F48A9F-2E2C-439E-8059-3BFF1D12607E}">
      <dgm:prSet/>
      <dgm:spPr/>
      <dgm:t>
        <a:bodyPr/>
        <a:lstStyle/>
        <a:p>
          <a:endParaRPr lang="fi-FI"/>
        </a:p>
      </dgm:t>
    </dgm:pt>
    <dgm:pt modelId="{3E170C38-4D6E-4123-9BC4-34E35DF43D2C}" type="sibTrans" cxnId="{08F48A9F-2E2C-439E-8059-3BFF1D12607E}">
      <dgm:prSet/>
      <dgm:spPr/>
      <dgm:t>
        <a:bodyPr/>
        <a:lstStyle/>
        <a:p>
          <a:endParaRPr lang="fi-FI"/>
        </a:p>
      </dgm:t>
    </dgm:pt>
    <dgm:pt modelId="{0F1549E2-8DBC-408B-B502-7728405F28F5}">
      <dgm:prSet/>
      <dgm:spPr/>
      <dgm:t>
        <a:bodyPr/>
        <a:lstStyle/>
        <a:p>
          <a:pPr rtl="0"/>
          <a:r>
            <a:rPr lang="en-US" b="1" smtClean="0"/>
            <a:t>the carrier has liability for the goods that can cover the damage </a:t>
          </a:r>
          <a:endParaRPr lang="fi-FI"/>
        </a:p>
      </dgm:t>
    </dgm:pt>
    <dgm:pt modelId="{AA919880-14B7-4120-95CD-D1696CF32AFD}" type="parTrans" cxnId="{7025A54E-0867-479C-8885-07FD00F1616D}">
      <dgm:prSet/>
      <dgm:spPr/>
      <dgm:t>
        <a:bodyPr/>
        <a:lstStyle/>
        <a:p>
          <a:endParaRPr lang="fi-FI"/>
        </a:p>
      </dgm:t>
    </dgm:pt>
    <dgm:pt modelId="{DCE69D23-087B-472D-AB2D-BE90CD17D66F}" type="sibTrans" cxnId="{7025A54E-0867-479C-8885-07FD00F1616D}">
      <dgm:prSet/>
      <dgm:spPr/>
      <dgm:t>
        <a:bodyPr/>
        <a:lstStyle/>
        <a:p>
          <a:endParaRPr lang="fi-FI"/>
        </a:p>
      </dgm:t>
    </dgm:pt>
    <dgm:pt modelId="{C58C9E3E-02AA-4ABB-9F06-8BC854499A78}">
      <dgm:prSet/>
      <dgm:spPr/>
      <dgm:t>
        <a:bodyPr/>
        <a:lstStyle/>
        <a:p>
          <a:pPr rtl="0"/>
          <a:r>
            <a:rPr lang="en-US" b="1" smtClean="0"/>
            <a:t>however, the liability of the carrier is  limited </a:t>
          </a:r>
          <a:endParaRPr lang="fi-FI"/>
        </a:p>
      </dgm:t>
    </dgm:pt>
    <dgm:pt modelId="{1CDDCFED-1D50-448E-9C27-CABD6630962E}" type="parTrans" cxnId="{660DBC45-30DA-4DFA-8004-D3AFECF5BA5F}">
      <dgm:prSet/>
      <dgm:spPr/>
      <dgm:t>
        <a:bodyPr/>
        <a:lstStyle/>
        <a:p>
          <a:endParaRPr lang="fi-FI"/>
        </a:p>
      </dgm:t>
    </dgm:pt>
    <dgm:pt modelId="{5A62F230-C520-4401-BF58-09D71E8DECCE}" type="sibTrans" cxnId="{660DBC45-30DA-4DFA-8004-D3AFECF5BA5F}">
      <dgm:prSet/>
      <dgm:spPr/>
      <dgm:t>
        <a:bodyPr/>
        <a:lstStyle/>
        <a:p>
          <a:endParaRPr lang="fi-FI"/>
        </a:p>
      </dgm:t>
    </dgm:pt>
    <dgm:pt modelId="{B3218BF8-3532-42BA-882A-9F2070D70160}">
      <dgm:prSet/>
      <dgm:spPr/>
      <dgm:t>
        <a:bodyPr/>
        <a:lstStyle/>
        <a:p>
          <a:pPr rtl="0"/>
          <a:r>
            <a:rPr lang="en-US" smtClean="0"/>
            <a:t>the compensation cannot always be collected from him  </a:t>
          </a:r>
          <a:endParaRPr lang="fi-FI"/>
        </a:p>
      </dgm:t>
    </dgm:pt>
    <dgm:pt modelId="{6ACA8AB5-2662-4FF2-8ACE-5330D2A31154}" type="parTrans" cxnId="{C7C62EBB-881E-42B3-B663-A210868F386B}">
      <dgm:prSet/>
      <dgm:spPr/>
      <dgm:t>
        <a:bodyPr/>
        <a:lstStyle/>
        <a:p>
          <a:endParaRPr lang="fi-FI"/>
        </a:p>
      </dgm:t>
    </dgm:pt>
    <dgm:pt modelId="{39A90ECB-0F64-40B6-81E1-40CA1D8C67C8}" type="sibTrans" cxnId="{C7C62EBB-881E-42B3-B663-A210868F386B}">
      <dgm:prSet/>
      <dgm:spPr/>
      <dgm:t>
        <a:bodyPr/>
        <a:lstStyle/>
        <a:p>
          <a:endParaRPr lang="fi-FI"/>
        </a:p>
      </dgm:t>
    </dgm:pt>
    <dgm:pt modelId="{BAA54B4C-ECA1-485D-B8F8-1D2A1A631AB4}" type="pres">
      <dgm:prSet presAssocID="{069FA925-758C-42C0-B06E-9CF0784A3CF8}" presName="CompostProcess" presStyleCnt="0">
        <dgm:presLayoutVars>
          <dgm:dir/>
          <dgm:resizeHandles val="exact"/>
        </dgm:presLayoutVars>
      </dgm:prSet>
      <dgm:spPr/>
      <dgm:t>
        <a:bodyPr/>
        <a:lstStyle/>
        <a:p>
          <a:endParaRPr lang="fi-FI"/>
        </a:p>
      </dgm:t>
    </dgm:pt>
    <dgm:pt modelId="{15787D0F-01CF-48DA-9837-4ACFD3122B22}" type="pres">
      <dgm:prSet presAssocID="{069FA925-758C-42C0-B06E-9CF0784A3CF8}" presName="arrow" presStyleLbl="bgShp" presStyleIdx="0" presStyleCnt="1"/>
      <dgm:spPr/>
      <dgm:t>
        <a:bodyPr/>
        <a:lstStyle/>
        <a:p>
          <a:endParaRPr lang="en-US"/>
        </a:p>
      </dgm:t>
    </dgm:pt>
    <dgm:pt modelId="{EF3AD7BA-EE21-4FE5-B5A1-CA39A39948A4}" type="pres">
      <dgm:prSet presAssocID="{069FA925-758C-42C0-B06E-9CF0784A3CF8}" presName="linearProcess" presStyleCnt="0"/>
      <dgm:spPr/>
      <dgm:t>
        <a:bodyPr/>
        <a:lstStyle/>
        <a:p>
          <a:endParaRPr lang="en-US"/>
        </a:p>
      </dgm:t>
    </dgm:pt>
    <dgm:pt modelId="{CFFB4D69-0ACC-4C87-B705-A9A953D1C508}" type="pres">
      <dgm:prSet presAssocID="{0D147AE8-EE83-4710-B7DF-9DE234D65A1D}" presName="textNode" presStyleLbl="node1" presStyleIdx="0" presStyleCnt="3">
        <dgm:presLayoutVars>
          <dgm:bulletEnabled val="1"/>
        </dgm:presLayoutVars>
      </dgm:prSet>
      <dgm:spPr/>
      <dgm:t>
        <a:bodyPr/>
        <a:lstStyle/>
        <a:p>
          <a:endParaRPr lang="fi-FI"/>
        </a:p>
      </dgm:t>
    </dgm:pt>
    <dgm:pt modelId="{3AEFFFB9-47AA-4FCC-B278-DF426F84D671}" type="pres">
      <dgm:prSet presAssocID="{3E170C38-4D6E-4123-9BC4-34E35DF43D2C}" presName="sibTrans" presStyleCnt="0"/>
      <dgm:spPr/>
      <dgm:t>
        <a:bodyPr/>
        <a:lstStyle/>
        <a:p>
          <a:endParaRPr lang="en-US"/>
        </a:p>
      </dgm:t>
    </dgm:pt>
    <dgm:pt modelId="{5D2668B2-5E8B-4EFC-B663-AA8E1A6F6CE9}" type="pres">
      <dgm:prSet presAssocID="{0F1549E2-8DBC-408B-B502-7728405F28F5}" presName="textNode" presStyleLbl="node1" presStyleIdx="1" presStyleCnt="3">
        <dgm:presLayoutVars>
          <dgm:bulletEnabled val="1"/>
        </dgm:presLayoutVars>
      </dgm:prSet>
      <dgm:spPr/>
      <dgm:t>
        <a:bodyPr/>
        <a:lstStyle/>
        <a:p>
          <a:endParaRPr lang="fi-FI"/>
        </a:p>
      </dgm:t>
    </dgm:pt>
    <dgm:pt modelId="{34379CE4-B8E3-4FA7-9358-CF2CC5C761F5}" type="pres">
      <dgm:prSet presAssocID="{DCE69D23-087B-472D-AB2D-BE90CD17D66F}" presName="sibTrans" presStyleCnt="0"/>
      <dgm:spPr/>
      <dgm:t>
        <a:bodyPr/>
        <a:lstStyle/>
        <a:p>
          <a:endParaRPr lang="en-US"/>
        </a:p>
      </dgm:t>
    </dgm:pt>
    <dgm:pt modelId="{29CFD6E1-7B11-425F-84FA-B7D5EDE71BD2}" type="pres">
      <dgm:prSet presAssocID="{C58C9E3E-02AA-4ABB-9F06-8BC854499A78}" presName="textNode" presStyleLbl="node1" presStyleIdx="2" presStyleCnt="3">
        <dgm:presLayoutVars>
          <dgm:bulletEnabled val="1"/>
        </dgm:presLayoutVars>
      </dgm:prSet>
      <dgm:spPr/>
      <dgm:t>
        <a:bodyPr/>
        <a:lstStyle/>
        <a:p>
          <a:endParaRPr lang="fi-FI"/>
        </a:p>
      </dgm:t>
    </dgm:pt>
  </dgm:ptLst>
  <dgm:cxnLst>
    <dgm:cxn modelId="{03B6894D-0C5C-4054-937F-F2D7B1C42A97}" type="presOf" srcId="{0D147AE8-EE83-4710-B7DF-9DE234D65A1D}" destId="{CFFB4D69-0ACC-4C87-B705-A9A953D1C508}" srcOrd="0" destOrd="0" presId="urn:microsoft.com/office/officeart/2005/8/layout/hProcess9"/>
    <dgm:cxn modelId="{7025A54E-0867-479C-8885-07FD00F1616D}" srcId="{069FA925-758C-42C0-B06E-9CF0784A3CF8}" destId="{0F1549E2-8DBC-408B-B502-7728405F28F5}" srcOrd="1" destOrd="0" parTransId="{AA919880-14B7-4120-95CD-D1696CF32AFD}" sibTransId="{DCE69D23-087B-472D-AB2D-BE90CD17D66F}"/>
    <dgm:cxn modelId="{D3910036-C94F-459C-8928-A6BF4A4869A0}" type="presOf" srcId="{0F1549E2-8DBC-408B-B502-7728405F28F5}" destId="{5D2668B2-5E8B-4EFC-B663-AA8E1A6F6CE9}" srcOrd="0" destOrd="0" presId="urn:microsoft.com/office/officeart/2005/8/layout/hProcess9"/>
    <dgm:cxn modelId="{A3826CF8-30AC-431F-B9A7-4590B11C0258}" type="presOf" srcId="{069FA925-758C-42C0-B06E-9CF0784A3CF8}" destId="{BAA54B4C-ECA1-485D-B8F8-1D2A1A631AB4}" srcOrd="0" destOrd="0" presId="urn:microsoft.com/office/officeart/2005/8/layout/hProcess9"/>
    <dgm:cxn modelId="{C7C62EBB-881E-42B3-B663-A210868F386B}" srcId="{C58C9E3E-02AA-4ABB-9F06-8BC854499A78}" destId="{B3218BF8-3532-42BA-882A-9F2070D70160}" srcOrd="0" destOrd="0" parTransId="{6ACA8AB5-2662-4FF2-8ACE-5330D2A31154}" sibTransId="{39A90ECB-0F64-40B6-81E1-40CA1D8C67C8}"/>
    <dgm:cxn modelId="{660DBC45-30DA-4DFA-8004-D3AFECF5BA5F}" srcId="{069FA925-758C-42C0-B06E-9CF0784A3CF8}" destId="{C58C9E3E-02AA-4ABB-9F06-8BC854499A78}" srcOrd="2" destOrd="0" parTransId="{1CDDCFED-1D50-448E-9C27-CABD6630962E}" sibTransId="{5A62F230-C520-4401-BF58-09D71E8DECCE}"/>
    <dgm:cxn modelId="{08F48A9F-2E2C-439E-8059-3BFF1D12607E}" srcId="{069FA925-758C-42C0-B06E-9CF0784A3CF8}" destId="{0D147AE8-EE83-4710-B7DF-9DE234D65A1D}" srcOrd="0" destOrd="0" parTransId="{1A4FFA1C-D099-4969-AD7A-B61C845F0A9E}" sibTransId="{3E170C38-4D6E-4123-9BC4-34E35DF43D2C}"/>
    <dgm:cxn modelId="{E624AC2E-2784-4554-9CD9-25258A7ECBA6}" type="presOf" srcId="{B3218BF8-3532-42BA-882A-9F2070D70160}" destId="{29CFD6E1-7B11-425F-84FA-B7D5EDE71BD2}" srcOrd="0" destOrd="1" presId="urn:microsoft.com/office/officeart/2005/8/layout/hProcess9"/>
    <dgm:cxn modelId="{03E50830-41C4-44B3-9B6A-30FCB3E0FC76}" type="presOf" srcId="{C58C9E3E-02AA-4ABB-9F06-8BC854499A78}" destId="{29CFD6E1-7B11-425F-84FA-B7D5EDE71BD2}" srcOrd="0" destOrd="0" presId="urn:microsoft.com/office/officeart/2005/8/layout/hProcess9"/>
    <dgm:cxn modelId="{55DFBB9C-E742-4C54-8677-CC86E939D678}" type="presParOf" srcId="{BAA54B4C-ECA1-485D-B8F8-1D2A1A631AB4}" destId="{15787D0F-01CF-48DA-9837-4ACFD3122B22}" srcOrd="0" destOrd="0" presId="urn:microsoft.com/office/officeart/2005/8/layout/hProcess9"/>
    <dgm:cxn modelId="{4261BC5C-DC07-4972-B600-FFE10831F4BF}" type="presParOf" srcId="{BAA54B4C-ECA1-485D-B8F8-1D2A1A631AB4}" destId="{EF3AD7BA-EE21-4FE5-B5A1-CA39A39948A4}" srcOrd="1" destOrd="0" presId="urn:microsoft.com/office/officeart/2005/8/layout/hProcess9"/>
    <dgm:cxn modelId="{74877CDF-1D33-445B-9D24-87725836FD99}" type="presParOf" srcId="{EF3AD7BA-EE21-4FE5-B5A1-CA39A39948A4}" destId="{CFFB4D69-0ACC-4C87-B705-A9A953D1C508}" srcOrd="0" destOrd="0" presId="urn:microsoft.com/office/officeart/2005/8/layout/hProcess9"/>
    <dgm:cxn modelId="{5848880C-537C-4504-BA54-98C0991A0680}" type="presParOf" srcId="{EF3AD7BA-EE21-4FE5-B5A1-CA39A39948A4}" destId="{3AEFFFB9-47AA-4FCC-B278-DF426F84D671}" srcOrd="1" destOrd="0" presId="urn:microsoft.com/office/officeart/2005/8/layout/hProcess9"/>
    <dgm:cxn modelId="{2CEBB41D-7D1A-4C11-9838-9E17012E270E}" type="presParOf" srcId="{EF3AD7BA-EE21-4FE5-B5A1-CA39A39948A4}" destId="{5D2668B2-5E8B-4EFC-B663-AA8E1A6F6CE9}" srcOrd="2" destOrd="0" presId="urn:microsoft.com/office/officeart/2005/8/layout/hProcess9"/>
    <dgm:cxn modelId="{BD372F06-AAFF-4EE6-A072-83C42E515E3E}" type="presParOf" srcId="{EF3AD7BA-EE21-4FE5-B5A1-CA39A39948A4}" destId="{34379CE4-B8E3-4FA7-9358-CF2CC5C761F5}" srcOrd="3" destOrd="0" presId="urn:microsoft.com/office/officeart/2005/8/layout/hProcess9"/>
    <dgm:cxn modelId="{D50D91AD-D9B6-41DE-8A19-0EB95987C395}" type="presParOf" srcId="{EF3AD7BA-EE21-4FE5-B5A1-CA39A39948A4}" destId="{29CFD6E1-7B11-425F-84FA-B7D5EDE71BD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14C5461-1957-4D5E-84ED-B4C867181BEA}" type="doc">
      <dgm:prSet loTypeId="urn:microsoft.com/office/officeart/2005/8/layout/hierarchy4" loCatId="list" qsTypeId="urn:microsoft.com/office/officeart/2005/8/quickstyle/simple3" qsCatId="simple" csTypeId="urn:microsoft.com/office/officeart/2005/8/colors/accent1_2" csCatId="accent1"/>
      <dgm:spPr/>
      <dgm:t>
        <a:bodyPr/>
        <a:lstStyle/>
        <a:p>
          <a:endParaRPr lang="fi-FI"/>
        </a:p>
      </dgm:t>
    </dgm:pt>
    <dgm:pt modelId="{D0223477-6ADD-4D08-BE8A-7A5698357AE9}">
      <dgm:prSet/>
      <dgm:spPr/>
      <dgm:t>
        <a:bodyPr/>
        <a:lstStyle/>
        <a:p>
          <a:pPr rtl="0"/>
          <a:r>
            <a:rPr lang="en-US" b="1" dirty="0" smtClean="0"/>
            <a:t>If carriage is involved, the risk passes:  </a:t>
          </a:r>
          <a:endParaRPr lang="fi-FI" dirty="0"/>
        </a:p>
      </dgm:t>
    </dgm:pt>
    <dgm:pt modelId="{18B596C0-58B7-446B-A141-73088E6A087C}" type="parTrans" cxnId="{203573BD-C318-423B-B990-3AC4F2DEB008}">
      <dgm:prSet/>
      <dgm:spPr/>
      <dgm:t>
        <a:bodyPr/>
        <a:lstStyle/>
        <a:p>
          <a:endParaRPr lang="fi-FI"/>
        </a:p>
      </dgm:t>
    </dgm:pt>
    <dgm:pt modelId="{DBC0B951-3BD9-452F-953F-B51B67C35351}" type="sibTrans" cxnId="{203573BD-C318-423B-B990-3AC4F2DEB008}">
      <dgm:prSet/>
      <dgm:spPr/>
      <dgm:t>
        <a:bodyPr/>
        <a:lstStyle/>
        <a:p>
          <a:endParaRPr lang="fi-FI"/>
        </a:p>
      </dgm:t>
    </dgm:pt>
    <dgm:pt modelId="{06F5FA3F-3E1F-417F-92CF-8BE828DB058C}">
      <dgm:prSet/>
      <dgm:spPr/>
      <dgm:t>
        <a:bodyPr/>
        <a:lstStyle/>
        <a:p>
          <a:pPr rtl="0"/>
          <a:r>
            <a:rPr lang="en-US" smtClean="0"/>
            <a:t>when the goods is handed over to the first carrier </a:t>
          </a:r>
          <a:endParaRPr lang="fi-FI"/>
        </a:p>
      </dgm:t>
    </dgm:pt>
    <dgm:pt modelId="{876921D3-48F1-410F-B185-83DE1FA37629}" type="parTrans" cxnId="{21C35008-7F01-460B-B2F4-897D59A2B8CB}">
      <dgm:prSet/>
      <dgm:spPr/>
      <dgm:t>
        <a:bodyPr/>
        <a:lstStyle/>
        <a:p>
          <a:endParaRPr lang="fi-FI"/>
        </a:p>
      </dgm:t>
    </dgm:pt>
    <dgm:pt modelId="{3BA9606A-7CA7-4F9F-860A-1A2D44F89741}" type="sibTrans" cxnId="{21C35008-7F01-460B-B2F4-897D59A2B8CB}">
      <dgm:prSet/>
      <dgm:spPr/>
      <dgm:t>
        <a:bodyPr/>
        <a:lstStyle/>
        <a:p>
          <a:endParaRPr lang="fi-FI"/>
        </a:p>
      </dgm:t>
    </dgm:pt>
    <dgm:pt modelId="{C9E83227-041A-4DBF-A020-AA48B0C9F6C2}">
      <dgm:prSet/>
      <dgm:spPr/>
      <dgm:t>
        <a:bodyPr/>
        <a:lstStyle/>
        <a:p>
          <a:pPr rtl="0"/>
          <a:r>
            <a:rPr lang="en-US" smtClean="0"/>
            <a:t>if the contract states that the goods is to be handed over to the carrier in a specified place  (e.g. DAF) the risk passes when the goods is handed over to the carrier at that place  </a:t>
          </a:r>
          <a:endParaRPr lang="fi-FI"/>
        </a:p>
      </dgm:t>
    </dgm:pt>
    <dgm:pt modelId="{0383023C-7920-41AD-ACB3-03190246CABC}" type="parTrans" cxnId="{7F02A2D0-197B-4BDC-B9F8-EE78E77936B9}">
      <dgm:prSet/>
      <dgm:spPr/>
      <dgm:t>
        <a:bodyPr/>
        <a:lstStyle/>
        <a:p>
          <a:endParaRPr lang="fi-FI"/>
        </a:p>
      </dgm:t>
    </dgm:pt>
    <dgm:pt modelId="{1949586E-F781-46E3-8533-467DF36615CE}" type="sibTrans" cxnId="{7F02A2D0-197B-4BDC-B9F8-EE78E77936B9}">
      <dgm:prSet/>
      <dgm:spPr/>
      <dgm:t>
        <a:bodyPr/>
        <a:lstStyle/>
        <a:p>
          <a:endParaRPr lang="fi-FI"/>
        </a:p>
      </dgm:t>
    </dgm:pt>
    <dgm:pt modelId="{C56999BE-D303-41FC-927E-AF610B718121}" type="pres">
      <dgm:prSet presAssocID="{114C5461-1957-4D5E-84ED-B4C867181BEA}" presName="Name0" presStyleCnt="0">
        <dgm:presLayoutVars>
          <dgm:chPref val="1"/>
          <dgm:dir/>
          <dgm:animOne val="branch"/>
          <dgm:animLvl val="lvl"/>
          <dgm:resizeHandles/>
        </dgm:presLayoutVars>
      </dgm:prSet>
      <dgm:spPr/>
      <dgm:t>
        <a:bodyPr/>
        <a:lstStyle/>
        <a:p>
          <a:endParaRPr lang="fi-FI"/>
        </a:p>
      </dgm:t>
    </dgm:pt>
    <dgm:pt modelId="{6085B003-B408-4761-9EE5-8F90BCFC21C4}" type="pres">
      <dgm:prSet presAssocID="{D0223477-6ADD-4D08-BE8A-7A5698357AE9}" presName="vertOne" presStyleCnt="0"/>
      <dgm:spPr/>
      <dgm:t>
        <a:bodyPr/>
        <a:lstStyle/>
        <a:p>
          <a:endParaRPr lang="en-US"/>
        </a:p>
      </dgm:t>
    </dgm:pt>
    <dgm:pt modelId="{2AAC2556-7C84-4354-B597-2D6F5F59D58C}" type="pres">
      <dgm:prSet presAssocID="{D0223477-6ADD-4D08-BE8A-7A5698357AE9}" presName="txOne" presStyleLbl="node0" presStyleIdx="0" presStyleCnt="1">
        <dgm:presLayoutVars>
          <dgm:chPref val="3"/>
        </dgm:presLayoutVars>
      </dgm:prSet>
      <dgm:spPr/>
      <dgm:t>
        <a:bodyPr/>
        <a:lstStyle/>
        <a:p>
          <a:endParaRPr lang="fi-FI"/>
        </a:p>
      </dgm:t>
    </dgm:pt>
    <dgm:pt modelId="{4A39FECA-9258-4189-B68F-37388F8263E9}" type="pres">
      <dgm:prSet presAssocID="{D0223477-6ADD-4D08-BE8A-7A5698357AE9}" presName="parTransOne" presStyleCnt="0"/>
      <dgm:spPr/>
      <dgm:t>
        <a:bodyPr/>
        <a:lstStyle/>
        <a:p>
          <a:endParaRPr lang="en-US"/>
        </a:p>
      </dgm:t>
    </dgm:pt>
    <dgm:pt modelId="{51B78930-71CC-49C3-A1F9-F8A72AFD743F}" type="pres">
      <dgm:prSet presAssocID="{D0223477-6ADD-4D08-BE8A-7A5698357AE9}" presName="horzOne" presStyleCnt="0"/>
      <dgm:spPr/>
      <dgm:t>
        <a:bodyPr/>
        <a:lstStyle/>
        <a:p>
          <a:endParaRPr lang="en-US"/>
        </a:p>
      </dgm:t>
    </dgm:pt>
    <dgm:pt modelId="{99B9564E-23CF-4745-B9B8-DEFEED0C8EC7}" type="pres">
      <dgm:prSet presAssocID="{06F5FA3F-3E1F-417F-92CF-8BE828DB058C}" presName="vertTwo" presStyleCnt="0"/>
      <dgm:spPr/>
      <dgm:t>
        <a:bodyPr/>
        <a:lstStyle/>
        <a:p>
          <a:endParaRPr lang="en-US"/>
        </a:p>
      </dgm:t>
    </dgm:pt>
    <dgm:pt modelId="{3664847F-AB0A-4AAB-91EE-B52647AB6E25}" type="pres">
      <dgm:prSet presAssocID="{06F5FA3F-3E1F-417F-92CF-8BE828DB058C}" presName="txTwo" presStyleLbl="node2" presStyleIdx="0" presStyleCnt="2">
        <dgm:presLayoutVars>
          <dgm:chPref val="3"/>
        </dgm:presLayoutVars>
      </dgm:prSet>
      <dgm:spPr/>
      <dgm:t>
        <a:bodyPr/>
        <a:lstStyle/>
        <a:p>
          <a:endParaRPr lang="fi-FI"/>
        </a:p>
      </dgm:t>
    </dgm:pt>
    <dgm:pt modelId="{D845136C-E592-4009-A11E-3E7EB6D11637}" type="pres">
      <dgm:prSet presAssocID="{06F5FA3F-3E1F-417F-92CF-8BE828DB058C}" presName="horzTwo" presStyleCnt="0"/>
      <dgm:spPr/>
      <dgm:t>
        <a:bodyPr/>
        <a:lstStyle/>
        <a:p>
          <a:endParaRPr lang="en-US"/>
        </a:p>
      </dgm:t>
    </dgm:pt>
    <dgm:pt modelId="{444A96D6-9472-4023-A48B-AECAE8C52769}" type="pres">
      <dgm:prSet presAssocID="{3BA9606A-7CA7-4F9F-860A-1A2D44F89741}" presName="sibSpaceTwo" presStyleCnt="0"/>
      <dgm:spPr/>
      <dgm:t>
        <a:bodyPr/>
        <a:lstStyle/>
        <a:p>
          <a:endParaRPr lang="en-US"/>
        </a:p>
      </dgm:t>
    </dgm:pt>
    <dgm:pt modelId="{D1A284FD-2845-43CD-81DE-7C4C739C6778}" type="pres">
      <dgm:prSet presAssocID="{C9E83227-041A-4DBF-A020-AA48B0C9F6C2}" presName="vertTwo" presStyleCnt="0"/>
      <dgm:spPr/>
      <dgm:t>
        <a:bodyPr/>
        <a:lstStyle/>
        <a:p>
          <a:endParaRPr lang="en-US"/>
        </a:p>
      </dgm:t>
    </dgm:pt>
    <dgm:pt modelId="{C2CAFE84-A745-44CF-B521-D326D820833C}" type="pres">
      <dgm:prSet presAssocID="{C9E83227-041A-4DBF-A020-AA48B0C9F6C2}" presName="txTwo" presStyleLbl="node2" presStyleIdx="1" presStyleCnt="2">
        <dgm:presLayoutVars>
          <dgm:chPref val="3"/>
        </dgm:presLayoutVars>
      </dgm:prSet>
      <dgm:spPr/>
      <dgm:t>
        <a:bodyPr/>
        <a:lstStyle/>
        <a:p>
          <a:endParaRPr lang="fi-FI"/>
        </a:p>
      </dgm:t>
    </dgm:pt>
    <dgm:pt modelId="{C61278E1-86E1-4CC4-BBCA-D2F068DFEF9E}" type="pres">
      <dgm:prSet presAssocID="{C9E83227-041A-4DBF-A020-AA48B0C9F6C2}" presName="horzTwo" presStyleCnt="0"/>
      <dgm:spPr/>
      <dgm:t>
        <a:bodyPr/>
        <a:lstStyle/>
        <a:p>
          <a:endParaRPr lang="en-US"/>
        </a:p>
      </dgm:t>
    </dgm:pt>
  </dgm:ptLst>
  <dgm:cxnLst>
    <dgm:cxn modelId="{203573BD-C318-423B-B990-3AC4F2DEB008}" srcId="{114C5461-1957-4D5E-84ED-B4C867181BEA}" destId="{D0223477-6ADD-4D08-BE8A-7A5698357AE9}" srcOrd="0" destOrd="0" parTransId="{18B596C0-58B7-446B-A141-73088E6A087C}" sibTransId="{DBC0B951-3BD9-452F-953F-B51B67C35351}"/>
    <dgm:cxn modelId="{E5207490-FBDE-4C22-B9D8-F9242380AB16}" type="presOf" srcId="{D0223477-6ADD-4D08-BE8A-7A5698357AE9}" destId="{2AAC2556-7C84-4354-B597-2D6F5F59D58C}" srcOrd="0" destOrd="0" presId="urn:microsoft.com/office/officeart/2005/8/layout/hierarchy4"/>
    <dgm:cxn modelId="{21C35008-7F01-460B-B2F4-897D59A2B8CB}" srcId="{D0223477-6ADD-4D08-BE8A-7A5698357AE9}" destId="{06F5FA3F-3E1F-417F-92CF-8BE828DB058C}" srcOrd="0" destOrd="0" parTransId="{876921D3-48F1-410F-B185-83DE1FA37629}" sibTransId="{3BA9606A-7CA7-4F9F-860A-1A2D44F89741}"/>
    <dgm:cxn modelId="{22759700-7EF8-4B3D-9DCA-F8F8001FC58B}" type="presOf" srcId="{06F5FA3F-3E1F-417F-92CF-8BE828DB058C}" destId="{3664847F-AB0A-4AAB-91EE-B52647AB6E25}" srcOrd="0" destOrd="0" presId="urn:microsoft.com/office/officeart/2005/8/layout/hierarchy4"/>
    <dgm:cxn modelId="{B8004BBD-7D8A-447C-B9F5-4596F3C4AE77}" type="presOf" srcId="{C9E83227-041A-4DBF-A020-AA48B0C9F6C2}" destId="{C2CAFE84-A745-44CF-B521-D326D820833C}" srcOrd="0" destOrd="0" presId="urn:microsoft.com/office/officeart/2005/8/layout/hierarchy4"/>
    <dgm:cxn modelId="{23152025-336B-4F5D-B263-7523A6383ECA}" type="presOf" srcId="{114C5461-1957-4D5E-84ED-B4C867181BEA}" destId="{C56999BE-D303-41FC-927E-AF610B718121}" srcOrd="0" destOrd="0" presId="urn:microsoft.com/office/officeart/2005/8/layout/hierarchy4"/>
    <dgm:cxn modelId="{7F02A2D0-197B-4BDC-B9F8-EE78E77936B9}" srcId="{D0223477-6ADD-4D08-BE8A-7A5698357AE9}" destId="{C9E83227-041A-4DBF-A020-AA48B0C9F6C2}" srcOrd="1" destOrd="0" parTransId="{0383023C-7920-41AD-ACB3-03190246CABC}" sibTransId="{1949586E-F781-46E3-8533-467DF36615CE}"/>
    <dgm:cxn modelId="{746ED5AB-7F79-47BF-9364-27B0BC95D8E6}" type="presParOf" srcId="{C56999BE-D303-41FC-927E-AF610B718121}" destId="{6085B003-B408-4761-9EE5-8F90BCFC21C4}" srcOrd="0" destOrd="0" presId="urn:microsoft.com/office/officeart/2005/8/layout/hierarchy4"/>
    <dgm:cxn modelId="{0D7BA477-BA5C-470D-90E8-1A4532B6F3D2}" type="presParOf" srcId="{6085B003-B408-4761-9EE5-8F90BCFC21C4}" destId="{2AAC2556-7C84-4354-B597-2D6F5F59D58C}" srcOrd="0" destOrd="0" presId="urn:microsoft.com/office/officeart/2005/8/layout/hierarchy4"/>
    <dgm:cxn modelId="{21A43FD4-F4D5-4F1D-AA2B-DDEE2FD7E79C}" type="presParOf" srcId="{6085B003-B408-4761-9EE5-8F90BCFC21C4}" destId="{4A39FECA-9258-4189-B68F-37388F8263E9}" srcOrd="1" destOrd="0" presId="urn:microsoft.com/office/officeart/2005/8/layout/hierarchy4"/>
    <dgm:cxn modelId="{90270CD8-BC2F-4B7A-BB67-A15C8515B277}" type="presParOf" srcId="{6085B003-B408-4761-9EE5-8F90BCFC21C4}" destId="{51B78930-71CC-49C3-A1F9-F8A72AFD743F}" srcOrd="2" destOrd="0" presId="urn:microsoft.com/office/officeart/2005/8/layout/hierarchy4"/>
    <dgm:cxn modelId="{F47216E7-BADD-4D3B-9CB1-9A04675BB5E8}" type="presParOf" srcId="{51B78930-71CC-49C3-A1F9-F8A72AFD743F}" destId="{99B9564E-23CF-4745-B9B8-DEFEED0C8EC7}" srcOrd="0" destOrd="0" presId="urn:microsoft.com/office/officeart/2005/8/layout/hierarchy4"/>
    <dgm:cxn modelId="{22202413-C560-4D6A-A95B-D458A7E246B3}" type="presParOf" srcId="{99B9564E-23CF-4745-B9B8-DEFEED0C8EC7}" destId="{3664847F-AB0A-4AAB-91EE-B52647AB6E25}" srcOrd="0" destOrd="0" presId="urn:microsoft.com/office/officeart/2005/8/layout/hierarchy4"/>
    <dgm:cxn modelId="{742883BE-20C7-4AB2-BC8C-62B9FCE416E8}" type="presParOf" srcId="{99B9564E-23CF-4745-B9B8-DEFEED0C8EC7}" destId="{D845136C-E592-4009-A11E-3E7EB6D11637}" srcOrd="1" destOrd="0" presId="urn:microsoft.com/office/officeart/2005/8/layout/hierarchy4"/>
    <dgm:cxn modelId="{7CC8A425-B5B5-4400-9D74-BF33FA3B2181}" type="presParOf" srcId="{51B78930-71CC-49C3-A1F9-F8A72AFD743F}" destId="{444A96D6-9472-4023-A48B-AECAE8C52769}" srcOrd="1" destOrd="0" presId="urn:microsoft.com/office/officeart/2005/8/layout/hierarchy4"/>
    <dgm:cxn modelId="{E0807947-3613-4B6C-8F3A-F02D782A9835}" type="presParOf" srcId="{51B78930-71CC-49C3-A1F9-F8A72AFD743F}" destId="{D1A284FD-2845-43CD-81DE-7C4C739C6778}" srcOrd="2" destOrd="0" presId="urn:microsoft.com/office/officeart/2005/8/layout/hierarchy4"/>
    <dgm:cxn modelId="{C16958EF-1A31-4760-9CD6-E0E6CFB4A730}" type="presParOf" srcId="{D1A284FD-2845-43CD-81DE-7C4C739C6778}" destId="{C2CAFE84-A745-44CF-B521-D326D820833C}" srcOrd="0" destOrd="0" presId="urn:microsoft.com/office/officeart/2005/8/layout/hierarchy4"/>
    <dgm:cxn modelId="{216DB224-304E-497C-B7A4-03AA967DA56A}" type="presParOf" srcId="{D1A284FD-2845-43CD-81DE-7C4C739C6778}" destId="{C61278E1-86E1-4CC4-BBCA-D2F068DFEF9E}"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B893BD-F3B9-400E-8AA1-A5794358594D}"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en-US"/>
        </a:p>
      </dgm:t>
    </dgm:pt>
    <dgm:pt modelId="{79B73F65-5EE2-4B90-B3B0-DF538E951AF6}">
      <dgm:prSet/>
      <dgm:spPr/>
      <dgm:t>
        <a:bodyPr/>
        <a:lstStyle/>
        <a:p>
          <a:pPr rtl="0"/>
          <a:r>
            <a:rPr lang="en-US" b="1" smtClean="0"/>
            <a:t>The buyer must examine the goods, or cause them to be examined, within as short a period as is practicable in the circumstances.</a:t>
          </a:r>
          <a:endParaRPr lang="fi-FI"/>
        </a:p>
      </dgm:t>
    </dgm:pt>
    <dgm:pt modelId="{5ED9764F-EF26-4495-9831-7D2CE39C306F}" type="parTrans" cxnId="{7EFBC844-FC00-41F0-A1EA-C4D21FBEEBC4}">
      <dgm:prSet/>
      <dgm:spPr/>
      <dgm:t>
        <a:bodyPr/>
        <a:lstStyle/>
        <a:p>
          <a:endParaRPr lang="en-US"/>
        </a:p>
      </dgm:t>
    </dgm:pt>
    <dgm:pt modelId="{FC3A4925-B624-4B83-92CE-2A4F60420F18}" type="sibTrans" cxnId="{7EFBC844-FC00-41F0-A1EA-C4D21FBEEBC4}">
      <dgm:prSet/>
      <dgm:spPr/>
      <dgm:t>
        <a:bodyPr/>
        <a:lstStyle/>
        <a:p>
          <a:endParaRPr lang="en-US"/>
        </a:p>
      </dgm:t>
    </dgm:pt>
    <dgm:pt modelId="{4DCC136F-934F-4394-8C9C-3A4F951B0364}">
      <dgm:prSet/>
      <dgm:spPr/>
      <dgm:t>
        <a:bodyPr/>
        <a:lstStyle/>
        <a:p>
          <a:pPr rtl="0"/>
          <a:r>
            <a:rPr lang="en-US" b="1" smtClean="0"/>
            <a:t>The buyer loses the right to rely on a lack of conformity of the goods if he does not give notice to the seller specifying the nature of the lack of conformity within a reasonable time after he has discovered it or ought to have discovered it. </a:t>
          </a:r>
          <a:endParaRPr lang="fi-FI"/>
        </a:p>
      </dgm:t>
    </dgm:pt>
    <dgm:pt modelId="{F531CCE3-3F4D-4966-AB72-ED476E67D78D}" type="parTrans" cxnId="{557237DF-83B1-48ED-BF0B-A648726C0382}">
      <dgm:prSet/>
      <dgm:spPr/>
      <dgm:t>
        <a:bodyPr/>
        <a:lstStyle/>
        <a:p>
          <a:endParaRPr lang="en-US"/>
        </a:p>
      </dgm:t>
    </dgm:pt>
    <dgm:pt modelId="{03E39AF3-F19B-4F53-B020-9B346F47349C}" type="sibTrans" cxnId="{557237DF-83B1-48ED-BF0B-A648726C0382}">
      <dgm:prSet/>
      <dgm:spPr/>
      <dgm:t>
        <a:bodyPr/>
        <a:lstStyle/>
        <a:p>
          <a:endParaRPr lang="en-US"/>
        </a:p>
      </dgm:t>
    </dgm:pt>
    <dgm:pt modelId="{31290ED5-6098-42EE-94F2-1380FBDFF3EB}">
      <dgm:prSet/>
      <dgm:spPr/>
      <dgm:t>
        <a:bodyPr/>
        <a:lstStyle/>
        <a:p>
          <a:pPr rtl="0"/>
          <a:r>
            <a:rPr lang="en-US" b="1" smtClean="0"/>
            <a:t>In any event, the buyer loses the right to rely on a lack of conformity of the goods if he does not give the seller notice thereof at the latest within a period of two years from the date on which the goods were actually handed over to the buyer, </a:t>
          </a:r>
          <a:endParaRPr lang="fi-FI"/>
        </a:p>
      </dgm:t>
    </dgm:pt>
    <dgm:pt modelId="{54BFC00A-49AA-4944-A599-E329A0BDE096}" type="parTrans" cxnId="{9DAE87AE-288E-49CF-B501-A437439BDEEF}">
      <dgm:prSet/>
      <dgm:spPr/>
      <dgm:t>
        <a:bodyPr/>
        <a:lstStyle/>
        <a:p>
          <a:endParaRPr lang="en-US"/>
        </a:p>
      </dgm:t>
    </dgm:pt>
    <dgm:pt modelId="{6210A5DF-87E6-4D2C-869F-EDF93F86F574}" type="sibTrans" cxnId="{9DAE87AE-288E-49CF-B501-A437439BDEEF}">
      <dgm:prSet/>
      <dgm:spPr/>
      <dgm:t>
        <a:bodyPr/>
        <a:lstStyle/>
        <a:p>
          <a:endParaRPr lang="en-US"/>
        </a:p>
      </dgm:t>
    </dgm:pt>
    <dgm:pt modelId="{C4039316-A1B1-4E8B-93A8-3AD0D5170A40}">
      <dgm:prSet/>
      <dgm:spPr/>
      <dgm:t>
        <a:bodyPr/>
        <a:lstStyle/>
        <a:p>
          <a:pPr rtl="0"/>
          <a:r>
            <a:rPr lang="en-US" b="1" smtClean="0"/>
            <a:t>unless this time-limit is inconsistent with a contractual period of guarantee.</a:t>
          </a:r>
          <a:endParaRPr lang="fi-FI"/>
        </a:p>
      </dgm:t>
    </dgm:pt>
    <dgm:pt modelId="{02714524-FA3F-48A8-BAF7-8F8FF87F3CAF}" type="parTrans" cxnId="{53C036D6-57FC-426F-AD0E-9F2BCB2298E8}">
      <dgm:prSet/>
      <dgm:spPr/>
      <dgm:t>
        <a:bodyPr/>
        <a:lstStyle/>
        <a:p>
          <a:endParaRPr lang="en-US"/>
        </a:p>
      </dgm:t>
    </dgm:pt>
    <dgm:pt modelId="{0B95247F-F1AA-452B-9F58-4C6A5973AAB4}" type="sibTrans" cxnId="{53C036D6-57FC-426F-AD0E-9F2BCB2298E8}">
      <dgm:prSet/>
      <dgm:spPr/>
      <dgm:t>
        <a:bodyPr/>
        <a:lstStyle/>
        <a:p>
          <a:endParaRPr lang="en-US"/>
        </a:p>
      </dgm:t>
    </dgm:pt>
    <dgm:pt modelId="{3BD4D333-1D5D-4E8D-9552-627B35685BD2}" type="pres">
      <dgm:prSet presAssocID="{4BB893BD-F3B9-400E-8AA1-A5794358594D}" presName="linear" presStyleCnt="0">
        <dgm:presLayoutVars>
          <dgm:animLvl val="lvl"/>
          <dgm:resizeHandles val="exact"/>
        </dgm:presLayoutVars>
      </dgm:prSet>
      <dgm:spPr/>
      <dgm:t>
        <a:bodyPr/>
        <a:lstStyle/>
        <a:p>
          <a:endParaRPr lang="fi-FI"/>
        </a:p>
      </dgm:t>
    </dgm:pt>
    <dgm:pt modelId="{0C0C0BBC-B2F8-4051-B146-3EA29B1259E3}" type="pres">
      <dgm:prSet presAssocID="{79B73F65-5EE2-4B90-B3B0-DF538E951AF6}" presName="parentText" presStyleLbl="node1" presStyleIdx="0" presStyleCnt="3">
        <dgm:presLayoutVars>
          <dgm:chMax val="0"/>
          <dgm:bulletEnabled val="1"/>
        </dgm:presLayoutVars>
      </dgm:prSet>
      <dgm:spPr/>
      <dgm:t>
        <a:bodyPr/>
        <a:lstStyle/>
        <a:p>
          <a:endParaRPr lang="fi-FI"/>
        </a:p>
      </dgm:t>
    </dgm:pt>
    <dgm:pt modelId="{1161C885-DB9B-4A7D-BDCB-2AA433C2F2A6}" type="pres">
      <dgm:prSet presAssocID="{FC3A4925-B624-4B83-92CE-2A4F60420F18}" presName="spacer" presStyleCnt="0"/>
      <dgm:spPr/>
    </dgm:pt>
    <dgm:pt modelId="{30C0136B-F2D5-408F-BE3B-AA4195D3145A}" type="pres">
      <dgm:prSet presAssocID="{4DCC136F-934F-4394-8C9C-3A4F951B0364}" presName="parentText" presStyleLbl="node1" presStyleIdx="1" presStyleCnt="3">
        <dgm:presLayoutVars>
          <dgm:chMax val="0"/>
          <dgm:bulletEnabled val="1"/>
        </dgm:presLayoutVars>
      </dgm:prSet>
      <dgm:spPr/>
      <dgm:t>
        <a:bodyPr/>
        <a:lstStyle/>
        <a:p>
          <a:endParaRPr lang="fi-FI"/>
        </a:p>
      </dgm:t>
    </dgm:pt>
    <dgm:pt modelId="{593F270D-0ED0-425B-8546-31374948885E}" type="pres">
      <dgm:prSet presAssocID="{03E39AF3-F19B-4F53-B020-9B346F47349C}" presName="spacer" presStyleCnt="0"/>
      <dgm:spPr/>
    </dgm:pt>
    <dgm:pt modelId="{7B3599BA-24F3-470E-BD09-D234F8C83C03}" type="pres">
      <dgm:prSet presAssocID="{31290ED5-6098-42EE-94F2-1380FBDFF3EB}" presName="parentText" presStyleLbl="node1" presStyleIdx="2" presStyleCnt="3">
        <dgm:presLayoutVars>
          <dgm:chMax val="0"/>
          <dgm:bulletEnabled val="1"/>
        </dgm:presLayoutVars>
      </dgm:prSet>
      <dgm:spPr/>
      <dgm:t>
        <a:bodyPr/>
        <a:lstStyle/>
        <a:p>
          <a:endParaRPr lang="fi-FI"/>
        </a:p>
      </dgm:t>
    </dgm:pt>
    <dgm:pt modelId="{4BEC45F1-3294-4C91-A1E1-9A1BCDE21CDF}" type="pres">
      <dgm:prSet presAssocID="{31290ED5-6098-42EE-94F2-1380FBDFF3EB}" presName="childText" presStyleLbl="revTx" presStyleIdx="0" presStyleCnt="1">
        <dgm:presLayoutVars>
          <dgm:bulletEnabled val="1"/>
        </dgm:presLayoutVars>
      </dgm:prSet>
      <dgm:spPr/>
      <dgm:t>
        <a:bodyPr/>
        <a:lstStyle/>
        <a:p>
          <a:endParaRPr lang="fi-FI"/>
        </a:p>
      </dgm:t>
    </dgm:pt>
  </dgm:ptLst>
  <dgm:cxnLst>
    <dgm:cxn modelId="{9DAE87AE-288E-49CF-B501-A437439BDEEF}" srcId="{4BB893BD-F3B9-400E-8AA1-A5794358594D}" destId="{31290ED5-6098-42EE-94F2-1380FBDFF3EB}" srcOrd="2" destOrd="0" parTransId="{54BFC00A-49AA-4944-A599-E329A0BDE096}" sibTransId="{6210A5DF-87E6-4D2C-869F-EDF93F86F574}"/>
    <dgm:cxn modelId="{C1A16738-B3F5-41FF-A37A-9F242D1FBDAE}" type="presOf" srcId="{4BB893BD-F3B9-400E-8AA1-A5794358594D}" destId="{3BD4D333-1D5D-4E8D-9552-627B35685BD2}" srcOrd="0" destOrd="0" presId="urn:microsoft.com/office/officeart/2005/8/layout/vList2"/>
    <dgm:cxn modelId="{557237DF-83B1-48ED-BF0B-A648726C0382}" srcId="{4BB893BD-F3B9-400E-8AA1-A5794358594D}" destId="{4DCC136F-934F-4394-8C9C-3A4F951B0364}" srcOrd="1" destOrd="0" parTransId="{F531CCE3-3F4D-4966-AB72-ED476E67D78D}" sibTransId="{03E39AF3-F19B-4F53-B020-9B346F47349C}"/>
    <dgm:cxn modelId="{7EFBC844-FC00-41F0-A1EA-C4D21FBEEBC4}" srcId="{4BB893BD-F3B9-400E-8AA1-A5794358594D}" destId="{79B73F65-5EE2-4B90-B3B0-DF538E951AF6}" srcOrd="0" destOrd="0" parTransId="{5ED9764F-EF26-4495-9831-7D2CE39C306F}" sibTransId="{FC3A4925-B624-4B83-92CE-2A4F60420F18}"/>
    <dgm:cxn modelId="{77FE7681-53C9-4CC4-ACDA-F95CCA80F55E}" type="presOf" srcId="{C4039316-A1B1-4E8B-93A8-3AD0D5170A40}" destId="{4BEC45F1-3294-4C91-A1E1-9A1BCDE21CDF}" srcOrd="0" destOrd="0" presId="urn:microsoft.com/office/officeart/2005/8/layout/vList2"/>
    <dgm:cxn modelId="{EF58553F-D000-4235-84AC-707026096C16}" type="presOf" srcId="{31290ED5-6098-42EE-94F2-1380FBDFF3EB}" destId="{7B3599BA-24F3-470E-BD09-D234F8C83C03}" srcOrd="0" destOrd="0" presId="urn:microsoft.com/office/officeart/2005/8/layout/vList2"/>
    <dgm:cxn modelId="{8D43CCC4-4337-4F9F-AFE8-B5EFB7B037AD}" type="presOf" srcId="{79B73F65-5EE2-4B90-B3B0-DF538E951AF6}" destId="{0C0C0BBC-B2F8-4051-B146-3EA29B1259E3}" srcOrd="0" destOrd="0" presId="urn:microsoft.com/office/officeart/2005/8/layout/vList2"/>
    <dgm:cxn modelId="{3A8D650F-7A15-4933-B58D-51882B1C2FFB}" type="presOf" srcId="{4DCC136F-934F-4394-8C9C-3A4F951B0364}" destId="{30C0136B-F2D5-408F-BE3B-AA4195D3145A}" srcOrd="0" destOrd="0" presId="urn:microsoft.com/office/officeart/2005/8/layout/vList2"/>
    <dgm:cxn modelId="{53C036D6-57FC-426F-AD0E-9F2BCB2298E8}" srcId="{31290ED5-6098-42EE-94F2-1380FBDFF3EB}" destId="{C4039316-A1B1-4E8B-93A8-3AD0D5170A40}" srcOrd="0" destOrd="0" parTransId="{02714524-FA3F-48A8-BAF7-8F8FF87F3CAF}" sibTransId="{0B95247F-F1AA-452B-9F58-4C6A5973AAB4}"/>
    <dgm:cxn modelId="{8D6EE256-0B27-4FCA-A670-033A9A640C63}" type="presParOf" srcId="{3BD4D333-1D5D-4E8D-9552-627B35685BD2}" destId="{0C0C0BBC-B2F8-4051-B146-3EA29B1259E3}" srcOrd="0" destOrd="0" presId="urn:microsoft.com/office/officeart/2005/8/layout/vList2"/>
    <dgm:cxn modelId="{BE7F70B0-BCBD-423E-9157-52780BD8158D}" type="presParOf" srcId="{3BD4D333-1D5D-4E8D-9552-627B35685BD2}" destId="{1161C885-DB9B-4A7D-BDCB-2AA433C2F2A6}" srcOrd="1" destOrd="0" presId="urn:microsoft.com/office/officeart/2005/8/layout/vList2"/>
    <dgm:cxn modelId="{6170E6F7-C624-41B9-99A1-F65F130C1E8D}" type="presParOf" srcId="{3BD4D333-1D5D-4E8D-9552-627B35685BD2}" destId="{30C0136B-F2D5-408F-BE3B-AA4195D3145A}" srcOrd="2" destOrd="0" presId="urn:microsoft.com/office/officeart/2005/8/layout/vList2"/>
    <dgm:cxn modelId="{22F08DFE-8A75-4F06-B4A1-FC26FBDE2E6D}" type="presParOf" srcId="{3BD4D333-1D5D-4E8D-9552-627B35685BD2}" destId="{593F270D-0ED0-425B-8546-31374948885E}" srcOrd="3" destOrd="0" presId="urn:microsoft.com/office/officeart/2005/8/layout/vList2"/>
    <dgm:cxn modelId="{163D3757-EBC8-4F52-B078-D2B6C5540783}" type="presParOf" srcId="{3BD4D333-1D5D-4E8D-9552-627B35685BD2}" destId="{7B3599BA-24F3-470E-BD09-D234F8C83C03}" srcOrd="4" destOrd="0" presId="urn:microsoft.com/office/officeart/2005/8/layout/vList2"/>
    <dgm:cxn modelId="{377BCE00-C4EC-4C15-8ED4-95A5B866B327}" type="presParOf" srcId="{3BD4D333-1D5D-4E8D-9552-627B35685BD2}" destId="{4BEC45F1-3294-4C91-A1E1-9A1BCDE21CD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82D50-5E92-4AE6-815A-BC97A5F2B701}">
      <dsp:nvSpPr>
        <dsp:cNvPr id="0" name=""/>
        <dsp:cNvSpPr/>
      </dsp:nvSpPr>
      <dsp:spPr>
        <a:xfrm>
          <a:off x="0" y="62610"/>
          <a:ext cx="8085599" cy="88803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smtClean="0"/>
            <a:t>As concerns the terms of the contract: No mandatory legal provisions </a:t>
          </a:r>
          <a:endParaRPr lang="fi-FI" sz="2300" kern="1200" dirty="0"/>
        </a:p>
      </dsp:txBody>
      <dsp:txXfrm>
        <a:off x="43350" y="105960"/>
        <a:ext cx="7998899" cy="801330"/>
      </dsp:txXfrm>
    </dsp:sp>
    <dsp:sp modelId="{E27F3917-C25A-4B99-9CDC-496B7D8FF6B1}">
      <dsp:nvSpPr>
        <dsp:cNvPr id="0" name=""/>
        <dsp:cNvSpPr/>
      </dsp:nvSpPr>
      <dsp:spPr>
        <a:xfrm>
          <a:off x="0" y="1016880"/>
          <a:ext cx="8085599" cy="88803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smtClean="0"/>
            <a:t>UNITED NATIONS CONVENTION ON CONTRACTS FOR THE INTERNATIONAL SALE OF GOODS (1980) [CISG]</a:t>
          </a:r>
          <a:endParaRPr lang="fi-FI" sz="2300" kern="1200"/>
        </a:p>
      </dsp:txBody>
      <dsp:txXfrm>
        <a:off x="43350" y="1060230"/>
        <a:ext cx="7998899" cy="801330"/>
      </dsp:txXfrm>
    </dsp:sp>
    <dsp:sp modelId="{43F39F65-CE58-47FF-9700-64EBF4AE5C06}">
      <dsp:nvSpPr>
        <dsp:cNvPr id="0" name=""/>
        <dsp:cNvSpPr/>
      </dsp:nvSpPr>
      <dsp:spPr>
        <a:xfrm>
          <a:off x="0" y="1904911"/>
          <a:ext cx="8085599" cy="595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b="1" i="1" kern="1200" smtClean="0"/>
            <a:t>Applicable to international sales relationships </a:t>
          </a:r>
          <a:endParaRPr lang="fi-FI" sz="1800" kern="1200"/>
        </a:p>
        <a:p>
          <a:pPr marL="171450" lvl="1" indent="-171450" algn="l" defTabSz="800100" rtl="0">
            <a:lnSpc>
              <a:spcPct val="90000"/>
            </a:lnSpc>
            <a:spcBef>
              <a:spcPct val="0"/>
            </a:spcBef>
            <a:spcAft>
              <a:spcPct val="20000"/>
            </a:spcAft>
            <a:buChar char="••"/>
          </a:pPr>
          <a:r>
            <a:rPr lang="en-US" sz="1800" b="1" i="1" kern="1200" smtClean="0"/>
            <a:t>In force as a part of national legislation in the Convention countries </a:t>
          </a:r>
          <a:endParaRPr lang="fi-FI" sz="1800" kern="1200"/>
        </a:p>
      </dsp:txBody>
      <dsp:txXfrm>
        <a:off x="0" y="1904911"/>
        <a:ext cx="8085599" cy="595125"/>
      </dsp:txXfrm>
    </dsp:sp>
    <dsp:sp modelId="{AB2FBB07-BD56-460C-8258-E6C6C4C9E270}">
      <dsp:nvSpPr>
        <dsp:cNvPr id="0" name=""/>
        <dsp:cNvSpPr/>
      </dsp:nvSpPr>
      <dsp:spPr>
        <a:xfrm>
          <a:off x="0" y="2500036"/>
          <a:ext cx="8085599" cy="88803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smtClean="0"/>
            <a:t>National Sale of Goods Acts (e.g. the Finnish SGA)</a:t>
          </a:r>
          <a:endParaRPr lang="fi-FI" sz="2300" kern="1200"/>
        </a:p>
      </dsp:txBody>
      <dsp:txXfrm>
        <a:off x="43350" y="2543386"/>
        <a:ext cx="7998899" cy="801330"/>
      </dsp:txXfrm>
    </dsp:sp>
    <dsp:sp modelId="{9562CF32-CCE9-4604-B0B8-B1694D6E1FAD}">
      <dsp:nvSpPr>
        <dsp:cNvPr id="0" name=""/>
        <dsp:cNvSpPr/>
      </dsp:nvSpPr>
      <dsp:spPr>
        <a:xfrm>
          <a:off x="0" y="3388066"/>
          <a:ext cx="8085599"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b="1" i="1" kern="1200" smtClean="0"/>
            <a:t>Applicable to domestic relationships </a:t>
          </a:r>
          <a:endParaRPr lang="fi-FI" sz="1800" kern="1200"/>
        </a:p>
      </dsp:txBody>
      <dsp:txXfrm>
        <a:off x="0" y="3388066"/>
        <a:ext cx="8085599" cy="3808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4B454-0D63-4B1D-BA99-847A7C686D06}">
      <dsp:nvSpPr>
        <dsp:cNvPr id="0" name=""/>
        <dsp:cNvSpPr/>
      </dsp:nvSpPr>
      <dsp:spPr>
        <a:xfrm>
          <a:off x="0" y="31718"/>
          <a:ext cx="8085599" cy="122147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smtClean="0"/>
            <a:t>If the goods do not conform with the contract, the buyer may require delivery of substitute goods only if the lack of conformity constitutes a fundamental breach of contract and a request for substitute goods is made within a reasonable time. </a:t>
          </a:r>
          <a:endParaRPr lang="fi-FI" sz="1800" kern="1200"/>
        </a:p>
      </dsp:txBody>
      <dsp:txXfrm>
        <a:off x="59628" y="91346"/>
        <a:ext cx="7966343" cy="1102223"/>
      </dsp:txXfrm>
    </dsp:sp>
    <dsp:sp modelId="{43361B22-C8F1-45D7-A1D3-D43CA95222F9}">
      <dsp:nvSpPr>
        <dsp:cNvPr id="0" name=""/>
        <dsp:cNvSpPr/>
      </dsp:nvSpPr>
      <dsp:spPr>
        <a:xfrm>
          <a:off x="0" y="1305038"/>
          <a:ext cx="8085599" cy="122147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smtClean="0"/>
            <a:t>If the goods do not conform with the contract, the buyer may require the seller to remedy the lack of conformity by repair, </a:t>
          </a:r>
          <a:endParaRPr lang="fi-FI" sz="1800" kern="1200"/>
        </a:p>
      </dsp:txBody>
      <dsp:txXfrm>
        <a:off x="59628" y="1364666"/>
        <a:ext cx="7966343" cy="1102223"/>
      </dsp:txXfrm>
    </dsp:sp>
    <dsp:sp modelId="{FC941034-D4DD-41AC-8686-B12030CED500}">
      <dsp:nvSpPr>
        <dsp:cNvPr id="0" name=""/>
        <dsp:cNvSpPr/>
      </dsp:nvSpPr>
      <dsp:spPr>
        <a:xfrm>
          <a:off x="0" y="2578358"/>
          <a:ext cx="8085599" cy="122147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smtClean="0"/>
            <a:t>unless this is unreasonable having regard to all the circumstances. A request for repair must be made within a reasonable time.</a:t>
          </a:r>
          <a:endParaRPr lang="fi-FI" sz="1800" kern="1200"/>
        </a:p>
      </dsp:txBody>
      <dsp:txXfrm>
        <a:off x="59628" y="2637986"/>
        <a:ext cx="7966343" cy="11022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83AA2-F16D-43DF-BDFC-1E9A1A7C58FD}">
      <dsp:nvSpPr>
        <dsp:cNvPr id="0" name=""/>
        <dsp:cNvSpPr/>
      </dsp:nvSpPr>
      <dsp:spPr>
        <a:xfrm>
          <a:off x="0" y="3289977"/>
          <a:ext cx="8085599" cy="53974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rtl="0">
            <a:lnSpc>
              <a:spcPct val="90000"/>
            </a:lnSpc>
            <a:spcBef>
              <a:spcPct val="0"/>
            </a:spcBef>
            <a:spcAft>
              <a:spcPct val="35000"/>
            </a:spcAft>
          </a:pPr>
          <a:r>
            <a:rPr lang="en-US" sz="1100" b="1" kern="1200" smtClean="0"/>
            <a:t>The buyer may not, during that period of time, resort to any remedy which is inconsistent with performance by the seller.</a:t>
          </a:r>
          <a:endParaRPr lang="fi-FI" sz="1100" kern="1200"/>
        </a:p>
      </dsp:txBody>
      <dsp:txXfrm>
        <a:off x="0" y="3289977"/>
        <a:ext cx="8085599" cy="539748"/>
      </dsp:txXfrm>
    </dsp:sp>
    <dsp:sp modelId="{CC176799-E85E-4284-8283-704475ECFF13}">
      <dsp:nvSpPr>
        <dsp:cNvPr id="0" name=""/>
        <dsp:cNvSpPr/>
      </dsp:nvSpPr>
      <dsp:spPr>
        <a:xfrm rot="10800000">
          <a:off x="0" y="2467940"/>
          <a:ext cx="8085599" cy="830132"/>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rtl="0">
            <a:lnSpc>
              <a:spcPct val="90000"/>
            </a:lnSpc>
            <a:spcBef>
              <a:spcPct val="0"/>
            </a:spcBef>
            <a:spcAft>
              <a:spcPct val="35000"/>
            </a:spcAft>
          </a:pPr>
          <a:r>
            <a:rPr lang="en-US" sz="1100" b="1" kern="1200" smtClean="0"/>
            <a:t>If the seller requests the buyer to make known whether he will accept performance and the buyer does not comply with the request within a reasonable time, the seller may perform within the time indicated in his request. </a:t>
          </a:r>
          <a:endParaRPr lang="fi-FI" sz="1100" kern="1200"/>
        </a:p>
      </dsp:txBody>
      <dsp:txXfrm rot="10800000">
        <a:off x="0" y="2467940"/>
        <a:ext cx="8085599" cy="539395"/>
      </dsp:txXfrm>
    </dsp:sp>
    <dsp:sp modelId="{09F97E71-B804-4CA6-BABE-C1EEA0B3CBF9}">
      <dsp:nvSpPr>
        <dsp:cNvPr id="0" name=""/>
        <dsp:cNvSpPr/>
      </dsp:nvSpPr>
      <dsp:spPr>
        <a:xfrm rot="10800000">
          <a:off x="0" y="1645904"/>
          <a:ext cx="8085599" cy="830132"/>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rtl="0">
            <a:lnSpc>
              <a:spcPct val="90000"/>
            </a:lnSpc>
            <a:spcBef>
              <a:spcPct val="0"/>
            </a:spcBef>
            <a:spcAft>
              <a:spcPct val="35000"/>
            </a:spcAft>
          </a:pPr>
          <a:r>
            <a:rPr lang="en-US" sz="1100" b="1" kern="1200" smtClean="0"/>
            <a:t>However, the buyer retains any right to claim damages as provided for in this Convention. </a:t>
          </a:r>
          <a:endParaRPr lang="fi-FI" sz="1100" kern="1200"/>
        </a:p>
      </dsp:txBody>
      <dsp:txXfrm rot="10800000">
        <a:off x="0" y="1645904"/>
        <a:ext cx="8085599" cy="539395"/>
      </dsp:txXfrm>
    </dsp:sp>
    <dsp:sp modelId="{6172F3BE-F597-4F43-9C9D-77AD6839F2F7}">
      <dsp:nvSpPr>
        <dsp:cNvPr id="0" name=""/>
        <dsp:cNvSpPr/>
      </dsp:nvSpPr>
      <dsp:spPr>
        <a:xfrm rot="10800000">
          <a:off x="0" y="823868"/>
          <a:ext cx="8085599" cy="830132"/>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rtl="0">
            <a:lnSpc>
              <a:spcPct val="90000"/>
            </a:lnSpc>
            <a:spcBef>
              <a:spcPct val="0"/>
            </a:spcBef>
            <a:spcAft>
              <a:spcPct val="35000"/>
            </a:spcAft>
          </a:pPr>
          <a:r>
            <a:rPr lang="en-US" sz="1100" b="1" kern="1200" smtClean="0"/>
            <a:t>if he can do so without unreasonable delay and without causing the buyer unreasonable inconvenience or uncertainty of reimbursement by the seller of expenses advanced by the buyer. </a:t>
          </a:r>
          <a:endParaRPr lang="fi-FI" sz="1100" kern="1200"/>
        </a:p>
      </dsp:txBody>
      <dsp:txXfrm rot="10800000">
        <a:off x="0" y="823868"/>
        <a:ext cx="8085599" cy="539395"/>
      </dsp:txXfrm>
    </dsp:sp>
    <dsp:sp modelId="{3FD2605F-6864-4635-AAE9-6FE814CD3F83}">
      <dsp:nvSpPr>
        <dsp:cNvPr id="0" name=""/>
        <dsp:cNvSpPr/>
      </dsp:nvSpPr>
      <dsp:spPr>
        <a:xfrm rot="10800000">
          <a:off x="0" y="1831"/>
          <a:ext cx="8085599" cy="830132"/>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rtl="0">
            <a:lnSpc>
              <a:spcPct val="90000"/>
            </a:lnSpc>
            <a:spcBef>
              <a:spcPct val="0"/>
            </a:spcBef>
            <a:spcAft>
              <a:spcPct val="35000"/>
            </a:spcAft>
          </a:pPr>
          <a:r>
            <a:rPr lang="en-US" sz="1100" b="1" kern="1200" smtClean="0"/>
            <a:t>The seller may, even after the date for delivery, remedy at his own expense any failure to perform his obligations, </a:t>
          </a:r>
          <a:endParaRPr lang="fi-FI" sz="1100" kern="1200"/>
        </a:p>
      </dsp:txBody>
      <dsp:txXfrm rot="10800000">
        <a:off x="0" y="1831"/>
        <a:ext cx="8085599" cy="53939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63CC4-47D4-4764-9FFE-940CD8BDE256}">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455C26-CFB3-4407-B8ED-AD30AB908551}">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b="1" kern="1200" smtClean="0"/>
            <a:t>The buyer may declare the contract avoided: </a:t>
          </a:r>
          <a:endParaRPr lang="fi-FI" sz="2700" kern="1200"/>
        </a:p>
      </dsp:txBody>
      <dsp:txXfrm>
        <a:off x="0" y="0"/>
        <a:ext cx="1617119" cy="3831557"/>
      </dsp:txXfrm>
    </dsp:sp>
    <dsp:sp modelId="{1E459362-8065-41DD-9A81-15CB0AFF7B1D}">
      <dsp:nvSpPr>
        <dsp:cNvPr id="0" name=""/>
        <dsp:cNvSpPr/>
      </dsp:nvSpPr>
      <dsp:spPr>
        <a:xfrm>
          <a:off x="1738403" y="59868"/>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kern="1200" smtClean="0"/>
            <a:t>(a) if the failure by the seller to perform any of his obligations under the contract or this Convention amounts to a fundamental breach of contract; or </a:t>
          </a:r>
          <a:endParaRPr lang="fi-FI" sz="1900" kern="1200"/>
        </a:p>
      </dsp:txBody>
      <dsp:txXfrm>
        <a:off x="1738403" y="59868"/>
        <a:ext cx="6347195" cy="1197361"/>
      </dsp:txXfrm>
    </dsp:sp>
    <dsp:sp modelId="{B56DDAD4-9664-4430-A22C-4F397B36F15C}">
      <dsp:nvSpPr>
        <dsp:cNvPr id="0" name=""/>
        <dsp:cNvSpPr/>
      </dsp:nvSpPr>
      <dsp:spPr>
        <a:xfrm>
          <a:off x="1617119" y="12572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890867-4987-4644-9B8B-37F070E47C62}">
      <dsp:nvSpPr>
        <dsp:cNvPr id="0" name=""/>
        <dsp:cNvSpPr/>
      </dsp:nvSpPr>
      <dsp:spPr>
        <a:xfrm>
          <a:off x="1738403" y="131709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kern="1200" smtClean="0"/>
            <a:t>(b) in case of non-delivery, if the seller does not deliver the goods within the additional period of time fixed by the buyer in accordance with paragraph (1) of article 47 </a:t>
          </a:r>
          <a:endParaRPr lang="fi-FI" sz="1900" kern="1200"/>
        </a:p>
      </dsp:txBody>
      <dsp:txXfrm>
        <a:off x="1738403" y="1317097"/>
        <a:ext cx="6347195" cy="1197361"/>
      </dsp:txXfrm>
    </dsp:sp>
    <dsp:sp modelId="{084A1AE3-1B32-4777-8D3D-9EE0F0CF6431}">
      <dsp:nvSpPr>
        <dsp:cNvPr id="0" name=""/>
        <dsp:cNvSpPr/>
      </dsp:nvSpPr>
      <dsp:spPr>
        <a:xfrm>
          <a:off x="1617119" y="251445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EC3ED6-B321-436B-B4F6-F8B740792D2F}">
      <dsp:nvSpPr>
        <dsp:cNvPr id="0" name=""/>
        <dsp:cNvSpPr/>
      </dsp:nvSpPr>
      <dsp:spPr>
        <a:xfrm>
          <a:off x="1738403" y="257432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kern="1200" smtClean="0"/>
            <a:t>or declares that he will not deliver within the period so fixed.  </a:t>
          </a:r>
          <a:endParaRPr lang="fi-FI" sz="1900" kern="1200"/>
        </a:p>
      </dsp:txBody>
      <dsp:txXfrm>
        <a:off x="1738403" y="2574327"/>
        <a:ext cx="6347195" cy="1197361"/>
      </dsp:txXfrm>
    </dsp:sp>
    <dsp:sp modelId="{85BB94C4-F9EC-4D98-AD98-24E6281BDF25}">
      <dsp:nvSpPr>
        <dsp:cNvPr id="0" name=""/>
        <dsp:cNvSpPr/>
      </dsp:nvSpPr>
      <dsp:spPr>
        <a:xfrm>
          <a:off x="1617119" y="377168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51FD9D-8094-4F21-8468-7B7DDE6F74EA}">
      <dsp:nvSpPr>
        <dsp:cNvPr id="0" name=""/>
        <dsp:cNvSpPr/>
      </dsp:nvSpPr>
      <dsp:spPr>
        <a:xfrm>
          <a:off x="0" y="38378"/>
          <a:ext cx="8085599" cy="261287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b="1" kern="1200" dirty="0" smtClean="0"/>
            <a:t>If the goods do not conform with the contract and whether or not the price has already been paid, the buyer may reduce the price in the same proportion as the value that the goods actually delivered had at the time of the delivery bears to the value that conforming goods would have had at that time. </a:t>
          </a:r>
          <a:endParaRPr lang="fi-FI" sz="2600" kern="1200" dirty="0"/>
        </a:p>
      </dsp:txBody>
      <dsp:txXfrm>
        <a:off x="0" y="38378"/>
        <a:ext cx="8085599" cy="2612879"/>
      </dsp:txXfrm>
    </dsp:sp>
    <dsp:sp modelId="{C44EC1F9-CBE6-4A89-913B-5F1D2DC93422}">
      <dsp:nvSpPr>
        <dsp:cNvPr id="0" name=""/>
        <dsp:cNvSpPr/>
      </dsp:nvSpPr>
      <dsp:spPr>
        <a:xfrm>
          <a:off x="0" y="2651258"/>
          <a:ext cx="8085599" cy="1141920"/>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9940A-52C9-4006-83D3-8BB6E690963B}">
      <dsp:nvSpPr>
        <dsp:cNvPr id="0" name=""/>
        <dsp:cNvSpPr/>
      </dsp:nvSpPr>
      <dsp:spPr>
        <a:xfrm>
          <a:off x="606419" y="0"/>
          <a:ext cx="6872759" cy="3831557"/>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A020EC-1E76-400A-9084-128657EAA87F}">
      <dsp:nvSpPr>
        <dsp:cNvPr id="0" name=""/>
        <dsp:cNvSpPr/>
      </dsp:nvSpPr>
      <dsp:spPr>
        <a:xfrm>
          <a:off x="8685" y="1149467"/>
          <a:ext cx="2602552" cy="153262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The seller may fix an additional period of time of reasonable length for performance by the buyer of his obligations. </a:t>
          </a:r>
          <a:endParaRPr lang="fi-FI" sz="1300" kern="1200"/>
        </a:p>
      </dsp:txBody>
      <dsp:txXfrm>
        <a:off x="83501" y="1224283"/>
        <a:ext cx="2452920" cy="1382990"/>
      </dsp:txXfrm>
    </dsp:sp>
    <dsp:sp modelId="{0DDF1E87-D5A2-4F45-921A-888E3E791B4A}">
      <dsp:nvSpPr>
        <dsp:cNvPr id="0" name=""/>
        <dsp:cNvSpPr/>
      </dsp:nvSpPr>
      <dsp:spPr>
        <a:xfrm>
          <a:off x="2741523" y="1149467"/>
          <a:ext cx="2602552" cy="153262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Unless the seller has received notice from the buyer that he will not perform within the period so fixed, the seller may not, during that period, resort to any remedy for breach of contract. </a:t>
          </a:r>
          <a:endParaRPr lang="fi-FI" sz="1300" kern="1200"/>
        </a:p>
      </dsp:txBody>
      <dsp:txXfrm>
        <a:off x="2816339" y="1224283"/>
        <a:ext cx="2452920" cy="1382990"/>
      </dsp:txXfrm>
    </dsp:sp>
    <dsp:sp modelId="{2A4540AF-BAED-4A21-9970-B7C87E6890A8}">
      <dsp:nvSpPr>
        <dsp:cNvPr id="0" name=""/>
        <dsp:cNvSpPr/>
      </dsp:nvSpPr>
      <dsp:spPr>
        <a:xfrm>
          <a:off x="5474361" y="1149467"/>
          <a:ext cx="2602552" cy="153262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However, the seller is not deprived thereby of any right he may have to claim damages for delay in performance. </a:t>
          </a:r>
          <a:endParaRPr lang="fi-FI" sz="1300" kern="1200"/>
        </a:p>
      </dsp:txBody>
      <dsp:txXfrm>
        <a:off x="5549177" y="1224283"/>
        <a:ext cx="2452920" cy="138299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25C26-F0A6-4BF2-85FE-EF406DBD315D}">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C2386D-2CE1-419A-8DCF-6BAF96341B62}">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b="1" kern="1200" smtClean="0"/>
            <a:t>The seller may declare the contract avoided: </a:t>
          </a:r>
          <a:endParaRPr lang="fi-FI" sz="2700" kern="1200"/>
        </a:p>
      </dsp:txBody>
      <dsp:txXfrm>
        <a:off x="0" y="0"/>
        <a:ext cx="1617119" cy="3831557"/>
      </dsp:txXfrm>
    </dsp:sp>
    <dsp:sp modelId="{18B60A4E-5D92-4A2B-A149-D5908FF5DDD9}">
      <dsp:nvSpPr>
        <dsp:cNvPr id="0" name=""/>
        <dsp:cNvSpPr/>
      </dsp:nvSpPr>
      <dsp:spPr>
        <a:xfrm>
          <a:off x="1738403" y="59868"/>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kern="1200" smtClean="0"/>
            <a:t>(a) if the failure by the buyer to perform any of his obligations under the contract or this Convention amounts to a fundamental breach of contract; or </a:t>
          </a:r>
          <a:endParaRPr lang="fi-FI" sz="1900" kern="1200"/>
        </a:p>
      </dsp:txBody>
      <dsp:txXfrm>
        <a:off x="1738403" y="59868"/>
        <a:ext cx="6347195" cy="1197361"/>
      </dsp:txXfrm>
    </dsp:sp>
    <dsp:sp modelId="{25EA2CC4-9087-40F0-981A-3E30374C1D03}">
      <dsp:nvSpPr>
        <dsp:cNvPr id="0" name=""/>
        <dsp:cNvSpPr/>
      </dsp:nvSpPr>
      <dsp:spPr>
        <a:xfrm>
          <a:off x="1617119" y="12572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5641E3-2DCF-41A2-9E2F-7A164FFECD70}">
      <dsp:nvSpPr>
        <dsp:cNvPr id="0" name=""/>
        <dsp:cNvSpPr/>
      </dsp:nvSpPr>
      <dsp:spPr>
        <a:xfrm>
          <a:off x="1738403" y="131709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kern="1200" smtClean="0"/>
            <a:t>(b) if the buyer does not, within the additional period of time fixed by the seller, perform his obligation to pay the price or take delivery of the goods, </a:t>
          </a:r>
          <a:endParaRPr lang="fi-FI" sz="1900" kern="1200"/>
        </a:p>
      </dsp:txBody>
      <dsp:txXfrm>
        <a:off x="1738403" y="1317097"/>
        <a:ext cx="6347195" cy="1197361"/>
      </dsp:txXfrm>
    </dsp:sp>
    <dsp:sp modelId="{29402A0E-573D-4C30-8AEB-12239666EB78}">
      <dsp:nvSpPr>
        <dsp:cNvPr id="0" name=""/>
        <dsp:cNvSpPr/>
      </dsp:nvSpPr>
      <dsp:spPr>
        <a:xfrm>
          <a:off x="1617119" y="251445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2D6A0E-06C8-4A62-93A5-DEF8F4DC60C2}">
      <dsp:nvSpPr>
        <dsp:cNvPr id="0" name=""/>
        <dsp:cNvSpPr/>
      </dsp:nvSpPr>
      <dsp:spPr>
        <a:xfrm>
          <a:off x="1738403" y="257432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kern="1200" smtClean="0"/>
            <a:t>or if he declares that he will not do so within the period so fixed.</a:t>
          </a:r>
          <a:endParaRPr lang="fi-FI" sz="1900" kern="1200"/>
        </a:p>
      </dsp:txBody>
      <dsp:txXfrm>
        <a:off x="1738403" y="2574327"/>
        <a:ext cx="6347195" cy="1197361"/>
      </dsp:txXfrm>
    </dsp:sp>
    <dsp:sp modelId="{9AD9FA5F-CBF1-4602-84BE-3EC72530A259}">
      <dsp:nvSpPr>
        <dsp:cNvPr id="0" name=""/>
        <dsp:cNvSpPr/>
      </dsp:nvSpPr>
      <dsp:spPr>
        <a:xfrm>
          <a:off x="1617119" y="377168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A0205-056F-4B4C-8518-1199E80B2859}">
      <dsp:nvSpPr>
        <dsp:cNvPr id="0" name=""/>
        <dsp:cNvSpPr/>
      </dsp:nvSpPr>
      <dsp:spPr>
        <a:xfrm>
          <a:off x="0" y="146644"/>
          <a:ext cx="8085599" cy="114678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Damages are optionally additional to other remedies </a:t>
          </a:r>
          <a:endParaRPr lang="fi-FI" sz="1700" kern="1200"/>
        </a:p>
      </dsp:txBody>
      <dsp:txXfrm>
        <a:off x="55981" y="202625"/>
        <a:ext cx="7973637" cy="1034820"/>
      </dsp:txXfrm>
    </dsp:sp>
    <dsp:sp modelId="{55133DED-8C22-4574-BFED-30FB00886D87}">
      <dsp:nvSpPr>
        <dsp:cNvPr id="0" name=""/>
        <dsp:cNvSpPr/>
      </dsp:nvSpPr>
      <dsp:spPr>
        <a:xfrm>
          <a:off x="0" y="1342387"/>
          <a:ext cx="8085599" cy="1146782"/>
        </a:xfrm>
        <a:prstGeom prst="roundRect">
          <a:avLst/>
        </a:prstGeom>
        <a:gradFill rotWithShape="0">
          <a:gsLst>
            <a:gs pos="0">
              <a:schemeClr val="accent2">
                <a:hueOff val="-4395049"/>
                <a:satOff val="7272"/>
                <a:lumOff val="-10392"/>
                <a:alphaOff val="0"/>
                <a:tint val="50000"/>
                <a:satMod val="300000"/>
              </a:schemeClr>
            </a:gs>
            <a:gs pos="35000">
              <a:schemeClr val="accent2">
                <a:hueOff val="-4395049"/>
                <a:satOff val="7272"/>
                <a:lumOff val="-10392"/>
                <a:alphaOff val="0"/>
                <a:tint val="37000"/>
                <a:satMod val="300000"/>
              </a:schemeClr>
            </a:gs>
            <a:gs pos="100000">
              <a:schemeClr val="accent2">
                <a:hueOff val="-4395049"/>
                <a:satOff val="7272"/>
                <a:lumOff val="-1039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Damages for breach of contract by one party consist of a sum equal to the loss, including loss of profit, suffered by the other party as a consequence of the breach. </a:t>
          </a:r>
          <a:endParaRPr lang="fi-FI" sz="1700" kern="1200"/>
        </a:p>
      </dsp:txBody>
      <dsp:txXfrm>
        <a:off x="55981" y="1398368"/>
        <a:ext cx="7973637" cy="1034820"/>
      </dsp:txXfrm>
    </dsp:sp>
    <dsp:sp modelId="{D5261F52-CA35-40DC-B2C5-EB025FFFA273}">
      <dsp:nvSpPr>
        <dsp:cNvPr id="0" name=""/>
        <dsp:cNvSpPr/>
      </dsp:nvSpPr>
      <dsp:spPr>
        <a:xfrm>
          <a:off x="0" y="2538129"/>
          <a:ext cx="8085599" cy="1146782"/>
        </a:xfrm>
        <a:prstGeom prst="roundRect">
          <a:avLst/>
        </a:prstGeom>
        <a:gradFill rotWithShape="0">
          <a:gsLst>
            <a:gs pos="0">
              <a:schemeClr val="accent2">
                <a:hueOff val="-8790099"/>
                <a:satOff val="14545"/>
                <a:lumOff val="-20784"/>
                <a:alphaOff val="0"/>
                <a:tint val="50000"/>
                <a:satMod val="300000"/>
              </a:schemeClr>
            </a:gs>
            <a:gs pos="35000">
              <a:schemeClr val="accent2">
                <a:hueOff val="-8790099"/>
                <a:satOff val="14545"/>
                <a:lumOff val="-20784"/>
                <a:alphaOff val="0"/>
                <a:tint val="37000"/>
                <a:satMod val="300000"/>
              </a:schemeClr>
            </a:gs>
            <a:gs pos="100000">
              <a:schemeClr val="accent2">
                <a:hueOff val="-8790099"/>
                <a:satOff val="14545"/>
                <a:lumOff val="-2078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Such damages may not exceed the loss which the party in breach foresaw or ought to have foreseen at the time of the conclusion of the contract, in the light of the facts and matters of which he then knew or ought to have known, as a possible consequence of the breach of contract.</a:t>
          </a:r>
          <a:endParaRPr lang="fi-FI" sz="1700" kern="1200"/>
        </a:p>
      </dsp:txBody>
      <dsp:txXfrm>
        <a:off x="55981" y="2594110"/>
        <a:ext cx="7973637" cy="103482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EB3CC-60DF-4A44-925E-AA922A99B3F6}">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25D482-C149-451E-8579-8328DD29CA9B}">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b="1" kern="1200" smtClean="0"/>
            <a:t>A party is not liable for a failure to perform any of his obligations if he proves that </a:t>
          </a:r>
          <a:endParaRPr lang="fi-FI" sz="1700" kern="1200"/>
        </a:p>
      </dsp:txBody>
      <dsp:txXfrm>
        <a:off x="0" y="0"/>
        <a:ext cx="1617119" cy="1915778"/>
      </dsp:txXfrm>
    </dsp:sp>
    <dsp:sp modelId="{1E864922-2EDC-451D-B8B0-7C5B2D55E01B}">
      <dsp:nvSpPr>
        <dsp:cNvPr id="0" name=""/>
        <dsp:cNvSpPr/>
      </dsp:nvSpPr>
      <dsp:spPr>
        <a:xfrm>
          <a:off x="1738403" y="29934"/>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b="1" kern="1200" smtClean="0"/>
            <a:t>the failure was due to an impediment beyond his control and that </a:t>
          </a:r>
          <a:endParaRPr lang="fi-FI" sz="1500" kern="1200"/>
        </a:p>
      </dsp:txBody>
      <dsp:txXfrm>
        <a:off x="1738403" y="29934"/>
        <a:ext cx="6347195" cy="598680"/>
      </dsp:txXfrm>
    </dsp:sp>
    <dsp:sp modelId="{F4E3D503-242C-476B-8B7F-F6A8AEDFBB5D}">
      <dsp:nvSpPr>
        <dsp:cNvPr id="0" name=""/>
        <dsp:cNvSpPr/>
      </dsp:nvSpPr>
      <dsp:spPr>
        <a:xfrm>
          <a:off x="1617119" y="62861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3BA094-FDA9-43D5-9ED5-70527DF3EB27}">
      <dsp:nvSpPr>
        <dsp:cNvPr id="0" name=""/>
        <dsp:cNvSpPr/>
      </dsp:nvSpPr>
      <dsp:spPr>
        <a:xfrm>
          <a:off x="1738403" y="658548"/>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b="1" kern="1200" smtClean="0"/>
            <a:t>he could not reasonably be expected to have taken the impediment into account at the time of the conclusion of the contract or </a:t>
          </a:r>
          <a:endParaRPr lang="fi-FI" sz="1500" kern="1200"/>
        </a:p>
      </dsp:txBody>
      <dsp:txXfrm>
        <a:off x="1738403" y="658548"/>
        <a:ext cx="6347195" cy="598680"/>
      </dsp:txXfrm>
    </dsp:sp>
    <dsp:sp modelId="{235A049F-CFF6-430A-93D2-2DE33D4CA7DC}">
      <dsp:nvSpPr>
        <dsp:cNvPr id="0" name=""/>
        <dsp:cNvSpPr/>
      </dsp:nvSpPr>
      <dsp:spPr>
        <a:xfrm>
          <a:off x="1617119" y="12572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5EA100-9B80-49BD-A225-9B96D83292FC}">
      <dsp:nvSpPr>
        <dsp:cNvPr id="0" name=""/>
        <dsp:cNvSpPr/>
      </dsp:nvSpPr>
      <dsp:spPr>
        <a:xfrm>
          <a:off x="1738403" y="1287163"/>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b="1" kern="1200" smtClean="0"/>
            <a:t>to have avoided or overcome it or its consequences.</a:t>
          </a:r>
          <a:endParaRPr lang="fi-FI" sz="1500" kern="1200"/>
        </a:p>
      </dsp:txBody>
      <dsp:txXfrm>
        <a:off x="1738403" y="1287163"/>
        <a:ext cx="6347195" cy="598680"/>
      </dsp:txXfrm>
    </dsp:sp>
    <dsp:sp modelId="{87A15031-4C89-4C29-A21B-699DB8EB1943}">
      <dsp:nvSpPr>
        <dsp:cNvPr id="0" name=""/>
        <dsp:cNvSpPr/>
      </dsp:nvSpPr>
      <dsp:spPr>
        <a:xfrm>
          <a:off x="1617119" y="188584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F7912C-FC33-4D4A-8F06-ED8C93E97D31}">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536DAE-2867-4310-9543-ED7283B5C312}">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b="1" kern="1200" smtClean="0"/>
            <a:t>Cf. liquidated damages (agreed provision of damages)</a:t>
          </a:r>
          <a:endParaRPr lang="fi-FI" sz="1700" kern="1200"/>
        </a:p>
      </dsp:txBody>
      <dsp:txXfrm>
        <a:off x="0" y="1915778"/>
        <a:ext cx="1617119" cy="1915778"/>
      </dsp:txXfrm>
    </dsp:sp>
    <dsp:sp modelId="{36CCCEF1-76BF-4DE9-939C-4BD5C6C32C06}">
      <dsp:nvSpPr>
        <dsp:cNvPr id="0" name=""/>
        <dsp:cNvSpPr/>
      </dsp:nvSpPr>
      <dsp:spPr>
        <a:xfrm>
          <a:off x="1738403" y="1945712"/>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i="1" kern="1200" baseline="0" smtClean="0"/>
            <a:t>No proof of the existence of damage or other legal prerequisites of liability, only the breach of contract </a:t>
          </a:r>
          <a:endParaRPr lang="fi-FI" sz="1500" kern="1200"/>
        </a:p>
      </dsp:txBody>
      <dsp:txXfrm>
        <a:off x="1738403" y="1945712"/>
        <a:ext cx="6347195" cy="598680"/>
      </dsp:txXfrm>
    </dsp:sp>
    <dsp:sp modelId="{B6D4EA08-81D5-4C17-9B1B-35A372391787}">
      <dsp:nvSpPr>
        <dsp:cNvPr id="0" name=""/>
        <dsp:cNvSpPr/>
      </dsp:nvSpPr>
      <dsp:spPr>
        <a:xfrm>
          <a:off x="1617119" y="254439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67875A-04B3-4E17-8FEF-77029369E9FD}">
      <dsp:nvSpPr>
        <dsp:cNvPr id="0" name=""/>
        <dsp:cNvSpPr/>
      </dsp:nvSpPr>
      <dsp:spPr>
        <a:xfrm>
          <a:off x="1738403" y="2574327"/>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i="1" kern="1200" baseline="0" smtClean="0"/>
            <a:t>The standardised sum is available irrespective of the real damage </a:t>
          </a:r>
          <a:endParaRPr lang="fi-FI" sz="1500" kern="1200"/>
        </a:p>
      </dsp:txBody>
      <dsp:txXfrm>
        <a:off x="1738403" y="2574327"/>
        <a:ext cx="6347195" cy="598680"/>
      </dsp:txXfrm>
    </dsp:sp>
    <dsp:sp modelId="{C80828A8-F28B-4792-89D6-DBD4AF269B9C}">
      <dsp:nvSpPr>
        <dsp:cNvPr id="0" name=""/>
        <dsp:cNvSpPr/>
      </dsp:nvSpPr>
      <dsp:spPr>
        <a:xfrm>
          <a:off x="1617119" y="317300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87D322-89CE-45F1-AE7E-DA6F423B38EF}">
      <dsp:nvSpPr>
        <dsp:cNvPr id="0" name=""/>
        <dsp:cNvSpPr/>
      </dsp:nvSpPr>
      <dsp:spPr>
        <a:xfrm>
          <a:off x="1738403" y="3202942"/>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i="1" kern="1200" baseline="0" smtClean="0"/>
            <a:t>Usually the real damage exceeding the agreed sum is recoverable under general legal rules (depends on the agreed term) </a:t>
          </a:r>
          <a:endParaRPr lang="fi-FI" sz="1500" kern="1200"/>
        </a:p>
      </dsp:txBody>
      <dsp:txXfrm>
        <a:off x="1738403" y="3202942"/>
        <a:ext cx="6347195" cy="598680"/>
      </dsp:txXfrm>
    </dsp:sp>
    <dsp:sp modelId="{1339F9A2-54D9-4FEA-B0F2-DAF078644B1F}">
      <dsp:nvSpPr>
        <dsp:cNvPr id="0" name=""/>
        <dsp:cNvSpPr/>
      </dsp:nvSpPr>
      <dsp:spPr>
        <a:xfrm>
          <a:off x="1617119" y="380162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8605B-E34D-482A-8226-67C3A88F8720}">
      <dsp:nvSpPr>
        <dsp:cNvPr id="0" name=""/>
        <dsp:cNvSpPr/>
      </dsp:nvSpPr>
      <dsp:spPr>
        <a:xfrm>
          <a:off x="2433" y="2303"/>
          <a:ext cx="1970541"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i-FI" sz="2400" b="1" kern="1200" smtClean="0"/>
            <a:t>Application </a:t>
          </a:r>
          <a:endParaRPr lang="fi-FI" sz="2400" kern="1200"/>
        </a:p>
      </dsp:txBody>
      <dsp:txXfrm>
        <a:off x="37067" y="36937"/>
        <a:ext cx="1901273" cy="1113221"/>
      </dsp:txXfrm>
    </dsp:sp>
    <dsp:sp modelId="{990EAFFF-C68A-4E7F-A477-F49DCD3D5E47}">
      <dsp:nvSpPr>
        <dsp:cNvPr id="0" name=""/>
        <dsp:cNvSpPr/>
      </dsp:nvSpPr>
      <dsp:spPr>
        <a:xfrm>
          <a:off x="2433" y="1324533"/>
          <a:ext cx="945557"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kern="1200" smtClean="0"/>
            <a:t>Applies to movable property</a:t>
          </a:r>
          <a:endParaRPr lang="fi-FI" sz="1100" kern="1200"/>
        </a:p>
      </dsp:txBody>
      <dsp:txXfrm>
        <a:off x="30127" y="1352227"/>
        <a:ext cx="890169" cy="1127101"/>
      </dsp:txXfrm>
    </dsp:sp>
    <dsp:sp modelId="{2506A714-E70C-4439-982D-2596AEFC475E}">
      <dsp:nvSpPr>
        <dsp:cNvPr id="0" name=""/>
        <dsp:cNvSpPr/>
      </dsp:nvSpPr>
      <dsp:spPr>
        <a:xfrm>
          <a:off x="1027417" y="1324533"/>
          <a:ext cx="945557"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kern="1200" smtClean="0"/>
            <a:t>Special legislation supersedes it: e.g. Consumer Protection Act</a:t>
          </a:r>
          <a:endParaRPr lang="fi-FI" sz="1100" kern="1200"/>
        </a:p>
      </dsp:txBody>
      <dsp:txXfrm>
        <a:off x="1055111" y="1352227"/>
        <a:ext cx="890169" cy="1127101"/>
      </dsp:txXfrm>
    </dsp:sp>
    <dsp:sp modelId="{243F75DB-0B65-405A-8DCB-731262B33016}">
      <dsp:nvSpPr>
        <dsp:cNvPr id="0" name=""/>
        <dsp:cNvSpPr/>
      </dsp:nvSpPr>
      <dsp:spPr>
        <a:xfrm>
          <a:off x="2131828" y="2303"/>
          <a:ext cx="5951336"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i-FI" sz="2400" b="1" kern="1200" smtClean="0"/>
            <a:t>Objects of regulation: </a:t>
          </a:r>
          <a:endParaRPr lang="fi-FI" sz="2400" kern="1200"/>
        </a:p>
      </dsp:txBody>
      <dsp:txXfrm>
        <a:off x="2166462" y="36937"/>
        <a:ext cx="5882068" cy="1113221"/>
      </dsp:txXfrm>
    </dsp:sp>
    <dsp:sp modelId="{BA9275E8-AEC1-471A-865A-A72E2B833755}">
      <dsp:nvSpPr>
        <dsp:cNvPr id="0" name=""/>
        <dsp:cNvSpPr/>
      </dsp:nvSpPr>
      <dsp:spPr>
        <a:xfrm>
          <a:off x="2131828" y="1324533"/>
          <a:ext cx="945557"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kern="1200" smtClean="0"/>
            <a:t>Conclusion of contract </a:t>
          </a:r>
          <a:endParaRPr lang="fi-FI" sz="1100" kern="1200"/>
        </a:p>
      </dsp:txBody>
      <dsp:txXfrm>
        <a:off x="2159522" y="1352227"/>
        <a:ext cx="890169" cy="1127101"/>
      </dsp:txXfrm>
    </dsp:sp>
    <dsp:sp modelId="{1D796FF0-6FB0-4FFD-8401-B917EF3DC986}">
      <dsp:nvSpPr>
        <dsp:cNvPr id="0" name=""/>
        <dsp:cNvSpPr/>
      </dsp:nvSpPr>
      <dsp:spPr>
        <a:xfrm>
          <a:off x="3156812" y="1324533"/>
          <a:ext cx="2916098"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kern="1200" smtClean="0"/>
            <a:t>Obligations of the seller and their legal sanctions</a:t>
          </a:r>
          <a:endParaRPr lang="fi-FI" sz="1100" kern="1200"/>
        </a:p>
      </dsp:txBody>
      <dsp:txXfrm>
        <a:off x="3191446" y="1359167"/>
        <a:ext cx="2846830" cy="1113221"/>
      </dsp:txXfrm>
    </dsp:sp>
    <dsp:sp modelId="{318AF4FD-E8F6-4999-9CA6-97A73E37F6CE}">
      <dsp:nvSpPr>
        <dsp:cNvPr id="0" name=""/>
        <dsp:cNvSpPr/>
      </dsp:nvSpPr>
      <dsp:spPr>
        <a:xfrm>
          <a:off x="3156812" y="2646763"/>
          <a:ext cx="945557"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i="1" kern="1200" baseline="0" smtClean="0"/>
            <a:t>Defects in the quality of the goods</a:t>
          </a:r>
          <a:endParaRPr lang="fi-FI" sz="900" kern="1200"/>
        </a:p>
      </dsp:txBody>
      <dsp:txXfrm>
        <a:off x="3184506" y="2674457"/>
        <a:ext cx="890169" cy="1127101"/>
      </dsp:txXfrm>
    </dsp:sp>
    <dsp:sp modelId="{D1C88E66-06B2-4CB0-80D7-D432597A0236}">
      <dsp:nvSpPr>
        <dsp:cNvPr id="0" name=""/>
        <dsp:cNvSpPr/>
      </dsp:nvSpPr>
      <dsp:spPr>
        <a:xfrm>
          <a:off x="4142082" y="2646763"/>
          <a:ext cx="945557"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i="1" kern="1200" baseline="0" smtClean="0"/>
            <a:t>Delay in performance</a:t>
          </a:r>
          <a:endParaRPr lang="fi-FI" sz="900" kern="1200"/>
        </a:p>
      </dsp:txBody>
      <dsp:txXfrm>
        <a:off x="4169776" y="2674457"/>
        <a:ext cx="890169" cy="1127101"/>
      </dsp:txXfrm>
    </dsp:sp>
    <dsp:sp modelId="{548FEFCA-0F69-46D7-ADD7-0A57927D0A23}">
      <dsp:nvSpPr>
        <dsp:cNvPr id="0" name=""/>
        <dsp:cNvSpPr/>
      </dsp:nvSpPr>
      <dsp:spPr>
        <a:xfrm>
          <a:off x="5127353" y="2646763"/>
          <a:ext cx="945557"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i="1" kern="1200" baseline="0" smtClean="0"/>
            <a:t>Third-party claims: title (ownership) of the goods, liens (pledges), other property rights (e.g. leases)</a:t>
          </a:r>
          <a:endParaRPr lang="fi-FI" sz="900" kern="1200"/>
        </a:p>
      </dsp:txBody>
      <dsp:txXfrm>
        <a:off x="5155047" y="2674457"/>
        <a:ext cx="890169" cy="1127101"/>
      </dsp:txXfrm>
    </dsp:sp>
    <dsp:sp modelId="{7E66BC38-64E5-40C1-BA38-07364CA4B75A}">
      <dsp:nvSpPr>
        <dsp:cNvPr id="0" name=""/>
        <dsp:cNvSpPr/>
      </dsp:nvSpPr>
      <dsp:spPr>
        <a:xfrm>
          <a:off x="6152337" y="1324533"/>
          <a:ext cx="1930827"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i="1" kern="1200" smtClean="0"/>
            <a:t>Obligations of the buyer and their legal sanctions</a:t>
          </a:r>
          <a:endParaRPr lang="fi-FI" sz="1100" kern="1200"/>
        </a:p>
      </dsp:txBody>
      <dsp:txXfrm>
        <a:off x="6186971" y="1359167"/>
        <a:ext cx="1861559" cy="1113221"/>
      </dsp:txXfrm>
    </dsp:sp>
    <dsp:sp modelId="{935FB80D-EC06-43F8-BE20-796149D21375}">
      <dsp:nvSpPr>
        <dsp:cNvPr id="0" name=""/>
        <dsp:cNvSpPr/>
      </dsp:nvSpPr>
      <dsp:spPr>
        <a:xfrm>
          <a:off x="6152337" y="2646763"/>
          <a:ext cx="945557"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i="1" kern="1200" baseline="0" smtClean="0"/>
            <a:t>Delay in payment</a:t>
          </a:r>
          <a:endParaRPr lang="fi-FI" sz="900" kern="1200"/>
        </a:p>
      </dsp:txBody>
      <dsp:txXfrm>
        <a:off x="6180031" y="2674457"/>
        <a:ext cx="890169" cy="1127101"/>
      </dsp:txXfrm>
    </dsp:sp>
    <dsp:sp modelId="{34C76910-7F1B-414E-B0C6-B40D1D884F2A}">
      <dsp:nvSpPr>
        <dsp:cNvPr id="0" name=""/>
        <dsp:cNvSpPr/>
      </dsp:nvSpPr>
      <dsp:spPr>
        <a:xfrm>
          <a:off x="7137607" y="2646763"/>
          <a:ext cx="945557" cy="1182489"/>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i="1" kern="1200" baseline="0" smtClean="0"/>
            <a:t>Deficient contribution </a:t>
          </a:r>
          <a:endParaRPr lang="fi-FI" sz="900" kern="1200"/>
        </a:p>
      </dsp:txBody>
      <dsp:txXfrm>
        <a:off x="7165301" y="2674457"/>
        <a:ext cx="890169" cy="11271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DFE7A-3C6B-48B0-9A6F-359FD0546507}">
      <dsp:nvSpPr>
        <dsp:cNvPr id="0" name=""/>
        <dsp:cNvSpPr/>
      </dsp:nvSpPr>
      <dsp:spPr>
        <a:xfrm>
          <a:off x="0" y="187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3462E4-B6D1-479B-8923-6ABA86EA0926}">
      <dsp:nvSpPr>
        <dsp:cNvPr id="0" name=""/>
        <dsp:cNvSpPr/>
      </dsp:nvSpPr>
      <dsp:spPr>
        <a:xfrm>
          <a:off x="0" y="1870"/>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b="1" kern="1200" smtClean="0"/>
            <a:t>1) The seller must deliver goods which are of the quantity, quality and description required by the contract and which are contained or packaged in the manner required by the contract. </a:t>
          </a:r>
          <a:endParaRPr lang="fi-FI" sz="900" kern="1200"/>
        </a:p>
      </dsp:txBody>
      <dsp:txXfrm>
        <a:off x="0" y="1870"/>
        <a:ext cx="1617119" cy="1275938"/>
      </dsp:txXfrm>
    </dsp:sp>
    <dsp:sp modelId="{A689D6DD-3D65-492A-B261-FF832826C93C}">
      <dsp:nvSpPr>
        <dsp:cNvPr id="0" name=""/>
        <dsp:cNvSpPr/>
      </dsp:nvSpPr>
      <dsp:spPr>
        <a:xfrm>
          <a:off x="0" y="1277809"/>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535975-8739-4BA4-9CC4-594FB3AFC02C}">
      <dsp:nvSpPr>
        <dsp:cNvPr id="0" name=""/>
        <dsp:cNvSpPr/>
      </dsp:nvSpPr>
      <dsp:spPr>
        <a:xfrm>
          <a:off x="0" y="1277809"/>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b="1" kern="1200" dirty="0" smtClean="0"/>
            <a:t>(2) Except where the parties have agreed otherwise, the goods do not conform with the contract unless they: </a:t>
          </a:r>
          <a:endParaRPr lang="fi-FI" sz="900" kern="1200" dirty="0"/>
        </a:p>
      </dsp:txBody>
      <dsp:txXfrm>
        <a:off x="0" y="1277809"/>
        <a:ext cx="1617119" cy="1275938"/>
      </dsp:txXfrm>
    </dsp:sp>
    <dsp:sp modelId="{77A9D5DF-4192-458C-8858-A5AD33387040}">
      <dsp:nvSpPr>
        <dsp:cNvPr id="0" name=""/>
        <dsp:cNvSpPr/>
      </dsp:nvSpPr>
      <dsp:spPr>
        <a:xfrm>
          <a:off x="1738403" y="1292808"/>
          <a:ext cx="6347195" cy="299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en-US" sz="800" kern="1200" smtClean="0"/>
            <a:t>(a) are fit for the purposes for which goods of the same description would ordinarily be used; </a:t>
          </a:r>
          <a:endParaRPr lang="fi-FI" sz="800" kern="1200"/>
        </a:p>
      </dsp:txBody>
      <dsp:txXfrm>
        <a:off x="1738403" y="1292808"/>
        <a:ext cx="6347195" cy="299982"/>
      </dsp:txXfrm>
    </dsp:sp>
    <dsp:sp modelId="{3F4A03F2-0F6C-4E79-8BE6-A35DEFCA95EF}">
      <dsp:nvSpPr>
        <dsp:cNvPr id="0" name=""/>
        <dsp:cNvSpPr/>
      </dsp:nvSpPr>
      <dsp:spPr>
        <a:xfrm>
          <a:off x="1617119" y="1592791"/>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055394-7A25-4EA2-96ED-2995003C70B2}">
      <dsp:nvSpPr>
        <dsp:cNvPr id="0" name=""/>
        <dsp:cNvSpPr/>
      </dsp:nvSpPr>
      <dsp:spPr>
        <a:xfrm>
          <a:off x="1738403" y="1607790"/>
          <a:ext cx="6347195" cy="299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en-US" sz="800" kern="1200" smtClean="0"/>
            <a:t>(b) are fit for any particular purpose expressly or impliedly made known to the seller at the time of the conclusion of the contract, except where the circumstances show that the buyer did not rely, or that it was unreasonable for him to rely, on the seller's skill and judgement; </a:t>
          </a:r>
          <a:endParaRPr lang="fi-FI" sz="800" kern="1200"/>
        </a:p>
      </dsp:txBody>
      <dsp:txXfrm>
        <a:off x="1738403" y="1607790"/>
        <a:ext cx="6347195" cy="299982"/>
      </dsp:txXfrm>
    </dsp:sp>
    <dsp:sp modelId="{9E10D5D5-7320-4C7D-9D81-85F9C317483E}">
      <dsp:nvSpPr>
        <dsp:cNvPr id="0" name=""/>
        <dsp:cNvSpPr/>
      </dsp:nvSpPr>
      <dsp:spPr>
        <a:xfrm>
          <a:off x="1617119" y="190777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93148B-DD00-4E56-8402-4C00EB29C70C}">
      <dsp:nvSpPr>
        <dsp:cNvPr id="0" name=""/>
        <dsp:cNvSpPr/>
      </dsp:nvSpPr>
      <dsp:spPr>
        <a:xfrm>
          <a:off x="1738403" y="1922771"/>
          <a:ext cx="6347195" cy="299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en-US" sz="800" kern="1200" smtClean="0"/>
            <a:t>(c) possess the qualities of goods which the seller has held out to the buyer as a sample or model; </a:t>
          </a:r>
          <a:endParaRPr lang="fi-FI" sz="800" kern="1200"/>
        </a:p>
      </dsp:txBody>
      <dsp:txXfrm>
        <a:off x="1738403" y="1922771"/>
        <a:ext cx="6347195" cy="299982"/>
      </dsp:txXfrm>
    </dsp:sp>
    <dsp:sp modelId="{D8091580-9F79-46FB-81FE-BD36BD28B098}">
      <dsp:nvSpPr>
        <dsp:cNvPr id="0" name=""/>
        <dsp:cNvSpPr/>
      </dsp:nvSpPr>
      <dsp:spPr>
        <a:xfrm>
          <a:off x="1617119" y="222275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C52FF6-7D20-4621-B8C7-ACBB6C0B2925}">
      <dsp:nvSpPr>
        <dsp:cNvPr id="0" name=""/>
        <dsp:cNvSpPr/>
      </dsp:nvSpPr>
      <dsp:spPr>
        <a:xfrm>
          <a:off x="1738403" y="2237753"/>
          <a:ext cx="6347195" cy="299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en-US" sz="800" kern="1200" smtClean="0"/>
            <a:t>(d) are contained or packaged in the manner usual for such goods or, where there is no such manner, in a manner adequate to preserve and protect the goods. </a:t>
          </a:r>
          <a:endParaRPr lang="fi-FI" sz="800" kern="1200"/>
        </a:p>
      </dsp:txBody>
      <dsp:txXfrm>
        <a:off x="1738403" y="2237753"/>
        <a:ext cx="6347195" cy="299982"/>
      </dsp:txXfrm>
    </dsp:sp>
    <dsp:sp modelId="{D1B1FA73-20EB-4318-A4A4-19ED356F4F37}">
      <dsp:nvSpPr>
        <dsp:cNvPr id="0" name=""/>
        <dsp:cNvSpPr/>
      </dsp:nvSpPr>
      <dsp:spPr>
        <a:xfrm>
          <a:off x="1617119" y="253773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E24B90-4AE0-4D60-A2EC-625DDE773F97}">
      <dsp:nvSpPr>
        <dsp:cNvPr id="0" name=""/>
        <dsp:cNvSpPr/>
      </dsp:nvSpPr>
      <dsp:spPr>
        <a:xfrm>
          <a:off x="0" y="2553747"/>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7577DC-9E46-42D6-AF8D-BA98429E5BF9}">
      <dsp:nvSpPr>
        <dsp:cNvPr id="0" name=""/>
        <dsp:cNvSpPr/>
      </dsp:nvSpPr>
      <dsp:spPr>
        <a:xfrm>
          <a:off x="0" y="2553747"/>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b="1" kern="1200" smtClean="0"/>
            <a:t>(3) The seller is not liable under subparagraphs (a) to (d) of the preceding paragraph for any lack of conformity of the goods if at the time of the conclusion of the contract the buyer knew or could not have been unaware of such lack of conformity.</a:t>
          </a:r>
          <a:endParaRPr lang="fi-FI" sz="900" kern="1200"/>
        </a:p>
      </dsp:txBody>
      <dsp:txXfrm>
        <a:off x="0" y="2553747"/>
        <a:ext cx="1617119" cy="12759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B9D90-181F-4E47-B1C5-AD7590E6ABF0}">
      <dsp:nvSpPr>
        <dsp:cNvPr id="0" name=""/>
        <dsp:cNvSpPr/>
      </dsp:nvSpPr>
      <dsp:spPr>
        <a:xfrm>
          <a:off x="0" y="0"/>
          <a:ext cx="3831557" cy="3831557"/>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21A42E7-BC51-45FF-B09F-F118E3489C95}">
      <dsp:nvSpPr>
        <dsp:cNvPr id="0" name=""/>
        <dsp:cNvSpPr/>
      </dsp:nvSpPr>
      <dsp:spPr>
        <a:xfrm>
          <a:off x="1915778" y="0"/>
          <a:ext cx="6169820" cy="383155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smtClean="0"/>
            <a:t>The seller is liable for any lack of conformity which exists at the time when the risk passes to the buyer, even though the lack of conformity becomes apparent only after that time. </a:t>
          </a:r>
          <a:endParaRPr lang="fi-FI" sz="1900" kern="1200"/>
        </a:p>
      </dsp:txBody>
      <dsp:txXfrm>
        <a:off x="1915778" y="0"/>
        <a:ext cx="6169820" cy="1149469"/>
      </dsp:txXfrm>
    </dsp:sp>
    <dsp:sp modelId="{5CDE5A89-F20E-4F46-8A74-46140FE1DACB}">
      <dsp:nvSpPr>
        <dsp:cNvPr id="0" name=""/>
        <dsp:cNvSpPr/>
      </dsp:nvSpPr>
      <dsp:spPr>
        <a:xfrm>
          <a:off x="670523" y="1149469"/>
          <a:ext cx="2490509" cy="2490509"/>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9EA6006-8226-4833-A71D-930077C4FCBB}">
      <dsp:nvSpPr>
        <dsp:cNvPr id="0" name=""/>
        <dsp:cNvSpPr/>
      </dsp:nvSpPr>
      <dsp:spPr>
        <a:xfrm>
          <a:off x="1915778" y="1149469"/>
          <a:ext cx="6169820" cy="249050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smtClean="0"/>
            <a:t>The seller is also liable for any lack of conformity which occurs after the time indicated in the preceding paragraph and which is due to a breach of any of his obligations, </a:t>
          </a:r>
          <a:endParaRPr lang="fi-FI" sz="1900" kern="1200"/>
        </a:p>
      </dsp:txBody>
      <dsp:txXfrm>
        <a:off x="1915778" y="1149469"/>
        <a:ext cx="6169820" cy="1149465"/>
      </dsp:txXfrm>
    </dsp:sp>
    <dsp:sp modelId="{C9028ED2-E360-4F4B-8CB2-333EDF5EEAB0}">
      <dsp:nvSpPr>
        <dsp:cNvPr id="0" name=""/>
        <dsp:cNvSpPr/>
      </dsp:nvSpPr>
      <dsp:spPr>
        <a:xfrm>
          <a:off x="1341045" y="2298935"/>
          <a:ext cx="1149465" cy="1149465"/>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1561765-81DA-46C1-8588-ABF595164F9A}">
      <dsp:nvSpPr>
        <dsp:cNvPr id="0" name=""/>
        <dsp:cNvSpPr/>
      </dsp:nvSpPr>
      <dsp:spPr>
        <a:xfrm>
          <a:off x="1915778" y="2298935"/>
          <a:ext cx="6169820" cy="114946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smtClean="0"/>
            <a:t>including a breach of any guarantee that for a period of time the goods will remain fit for their ordinary purpose or for some particular purpose or will retain specified qualities or characteristics.</a:t>
          </a:r>
          <a:endParaRPr lang="fi-FI" sz="1900" kern="1200"/>
        </a:p>
      </dsp:txBody>
      <dsp:txXfrm>
        <a:off x="1915778" y="2298935"/>
        <a:ext cx="6169820" cy="11494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8272C-1FC2-4A7C-8A6B-1818CC263357}">
      <dsp:nvSpPr>
        <dsp:cNvPr id="0" name=""/>
        <dsp:cNvSpPr/>
      </dsp:nvSpPr>
      <dsp:spPr>
        <a:xfrm>
          <a:off x="0" y="33113"/>
          <a:ext cx="8085599" cy="1210949"/>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i-FI" sz="2300" b="1" kern="1200" dirty="0" smtClean="0"/>
            <a:t>A </a:t>
          </a:r>
          <a:r>
            <a:rPr lang="fi-FI" sz="2300" b="1" kern="1200" dirty="0" err="1" smtClean="0"/>
            <a:t>voluntary</a:t>
          </a:r>
          <a:r>
            <a:rPr lang="fi-FI" sz="2300" b="1" kern="1200" dirty="0" smtClean="0"/>
            <a:t> </a:t>
          </a:r>
          <a:r>
            <a:rPr lang="fi-FI" sz="2300" b="1" kern="1200" dirty="0" err="1" smtClean="0"/>
            <a:t>extension</a:t>
          </a:r>
          <a:r>
            <a:rPr lang="fi-FI" sz="2300" b="1" kern="1200" dirty="0" smtClean="0"/>
            <a:t> (B2B &amp; B2C) / </a:t>
          </a:r>
          <a:r>
            <a:rPr lang="fi-FI" sz="2300" b="1" kern="1200" dirty="0" err="1" smtClean="0"/>
            <a:t>restriction</a:t>
          </a:r>
          <a:r>
            <a:rPr lang="fi-FI" sz="2300" b="1" kern="1200" dirty="0" smtClean="0"/>
            <a:t> (B2B) to </a:t>
          </a:r>
          <a:r>
            <a:rPr lang="fi-FI" sz="2300" b="1" kern="1200" dirty="0" err="1" smtClean="0"/>
            <a:t>the</a:t>
          </a:r>
          <a:r>
            <a:rPr lang="fi-FI" sz="2300" b="1" kern="1200" dirty="0" smtClean="0"/>
            <a:t> </a:t>
          </a:r>
          <a:r>
            <a:rPr lang="fi-FI" sz="2300" b="1" kern="1200" dirty="0" err="1" smtClean="0"/>
            <a:t>seller’s</a:t>
          </a:r>
          <a:r>
            <a:rPr lang="fi-FI" sz="2300" b="1" kern="1200" dirty="0" smtClean="0"/>
            <a:t> </a:t>
          </a:r>
          <a:r>
            <a:rPr lang="fi-FI" sz="2300" b="1" kern="1200" dirty="0" err="1" smtClean="0"/>
            <a:t>legal</a:t>
          </a:r>
          <a:r>
            <a:rPr lang="fi-FI" sz="2300" b="1" kern="1200" dirty="0" smtClean="0"/>
            <a:t> </a:t>
          </a:r>
          <a:r>
            <a:rPr lang="fi-FI" sz="2300" b="1" kern="1200" dirty="0" err="1" smtClean="0"/>
            <a:t>liability</a:t>
          </a:r>
          <a:r>
            <a:rPr lang="fi-FI" sz="2300" b="1" kern="1200" dirty="0" smtClean="0"/>
            <a:t> </a:t>
          </a:r>
          <a:r>
            <a:rPr lang="fi-FI" sz="2300" b="1" kern="1200" dirty="0" err="1" smtClean="0"/>
            <a:t>concerning</a:t>
          </a:r>
          <a:r>
            <a:rPr lang="fi-FI" sz="2300" b="1" kern="1200" dirty="0" smtClean="0"/>
            <a:t> </a:t>
          </a:r>
          <a:r>
            <a:rPr lang="fi-FI" sz="2300" b="1" kern="1200" dirty="0" err="1" smtClean="0"/>
            <a:t>the</a:t>
          </a:r>
          <a:r>
            <a:rPr lang="fi-FI" sz="2300" b="1" kern="1200" dirty="0" smtClean="0"/>
            <a:t> </a:t>
          </a:r>
          <a:r>
            <a:rPr lang="fi-FI" sz="2300" b="1" kern="1200" dirty="0" err="1" smtClean="0"/>
            <a:t>conformity</a:t>
          </a:r>
          <a:r>
            <a:rPr lang="fi-FI" sz="2300" b="1" kern="1200" dirty="0" smtClean="0"/>
            <a:t> of </a:t>
          </a:r>
          <a:r>
            <a:rPr lang="fi-FI" sz="2300" b="1" kern="1200" dirty="0" err="1" smtClean="0"/>
            <a:t>the</a:t>
          </a:r>
          <a:r>
            <a:rPr lang="fi-FI" sz="2300" b="1" kern="1200" dirty="0" smtClean="0"/>
            <a:t> </a:t>
          </a:r>
          <a:r>
            <a:rPr lang="fi-FI" sz="2300" b="1" kern="1200" dirty="0" err="1" smtClean="0"/>
            <a:t>goods</a:t>
          </a:r>
          <a:r>
            <a:rPr lang="fi-FI" sz="2300" b="1" kern="1200" dirty="0" smtClean="0"/>
            <a:t> </a:t>
          </a:r>
          <a:endParaRPr lang="fi-FI" sz="2300" kern="1200" dirty="0"/>
        </a:p>
      </dsp:txBody>
      <dsp:txXfrm>
        <a:off x="59114" y="92227"/>
        <a:ext cx="7967371" cy="1092721"/>
      </dsp:txXfrm>
    </dsp:sp>
    <dsp:sp modelId="{A8ED6084-CF81-4E09-8F98-F0DA960506EF}">
      <dsp:nvSpPr>
        <dsp:cNvPr id="0" name=""/>
        <dsp:cNvSpPr/>
      </dsp:nvSpPr>
      <dsp:spPr>
        <a:xfrm>
          <a:off x="0" y="1310303"/>
          <a:ext cx="8085599" cy="1210949"/>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i-FI" sz="2300" b="1" kern="1200" smtClean="0"/>
            <a:t>The guarantee can be limited to concern only some specific features of the goods / liability time / occurred damages / procedural requirements (e.g. notifications) </a:t>
          </a:r>
          <a:endParaRPr lang="fi-FI" sz="2300" kern="1200"/>
        </a:p>
      </dsp:txBody>
      <dsp:txXfrm>
        <a:off x="59114" y="1369417"/>
        <a:ext cx="7967371" cy="1092721"/>
      </dsp:txXfrm>
    </dsp:sp>
    <dsp:sp modelId="{AAE9A536-D1AB-47EB-87A9-40D030AA25C7}">
      <dsp:nvSpPr>
        <dsp:cNvPr id="0" name=""/>
        <dsp:cNvSpPr/>
      </dsp:nvSpPr>
      <dsp:spPr>
        <a:xfrm>
          <a:off x="0" y="2587493"/>
          <a:ext cx="8085599" cy="1210949"/>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i-FI" sz="2300" b="1" kern="1200" smtClean="0"/>
            <a:t>In B2C trade, the legal rights of the buyer must not be diminished by guarantees </a:t>
          </a:r>
          <a:endParaRPr lang="fi-FI" sz="2300" kern="1200"/>
        </a:p>
      </dsp:txBody>
      <dsp:txXfrm>
        <a:off x="59114" y="2646607"/>
        <a:ext cx="7967371" cy="10927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121DE-2D88-41E1-B584-852EA6D97887}">
      <dsp:nvSpPr>
        <dsp:cNvPr id="0" name=""/>
        <dsp:cNvSpPr/>
      </dsp:nvSpPr>
      <dsp:spPr>
        <a:xfrm>
          <a:off x="7106" y="479556"/>
          <a:ext cx="2124048" cy="287244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smtClean="0"/>
            <a:t>What it means: the  responsibility for the   accidental (non-negligent) damaging of the goods  </a:t>
          </a:r>
          <a:endParaRPr lang="fi-FI" sz="1800" kern="1200"/>
        </a:p>
      </dsp:txBody>
      <dsp:txXfrm>
        <a:off x="69317" y="541767"/>
        <a:ext cx="1999626" cy="2748022"/>
      </dsp:txXfrm>
    </dsp:sp>
    <dsp:sp modelId="{1BBB145C-F647-4D44-A406-6ABFD226C7CA}">
      <dsp:nvSpPr>
        <dsp:cNvPr id="0" name=""/>
        <dsp:cNvSpPr/>
      </dsp:nvSpPr>
      <dsp:spPr>
        <a:xfrm>
          <a:off x="2343560" y="1652396"/>
          <a:ext cx="450298" cy="526764"/>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i-FI" sz="1400" kern="1200"/>
        </a:p>
      </dsp:txBody>
      <dsp:txXfrm>
        <a:off x="2343560" y="1757749"/>
        <a:ext cx="315209" cy="316058"/>
      </dsp:txXfrm>
    </dsp:sp>
    <dsp:sp modelId="{2B89E0A8-53DA-4A48-8BF0-856D1E325EEB}">
      <dsp:nvSpPr>
        <dsp:cNvPr id="0" name=""/>
        <dsp:cNvSpPr/>
      </dsp:nvSpPr>
      <dsp:spPr>
        <a:xfrm>
          <a:off x="2980775" y="479556"/>
          <a:ext cx="2124048" cy="287244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smtClean="0"/>
            <a:t>the conformity of  the goods is assessed  as at the time of passing of risk    </a:t>
          </a:r>
          <a:endParaRPr lang="fi-FI" sz="1800" kern="1200"/>
        </a:p>
      </dsp:txBody>
      <dsp:txXfrm>
        <a:off x="3042986" y="541767"/>
        <a:ext cx="1999626" cy="2748022"/>
      </dsp:txXfrm>
    </dsp:sp>
    <dsp:sp modelId="{6BEF2EF6-0533-41B5-BBCA-E452C6C3840C}">
      <dsp:nvSpPr>
        <dsp:cNvPr id="0" name=""/>
        <dsp:cNvSpPr/>
      </dsp:nvSpPr>
      <dsp:spPr>
        <a:xfrm>
          <a:off x="5317228" y="1652396"/>
          <a:ext cx="450298" cy="526764"/>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i-FI" sz="1400" kern="1200"/>
        </a:p>
      </dsp:txBody>
      <dsp:txXfrm>
        <a:off x="5317228" y="1757749"/>
        <a:ext cx="315209" cy="316058"/>
      </dsp:txXfrm>
    </dsp:sp>
    <dsp:sp modelId="{3D11EDB4-1782-4148-964E-3CF0C99A1954}">
      <dsp:nvSpPr>
        <dsp:cNvPr id="0" name=""/>
        <dsp:cNvSpPr/>
      </dsp:nvSpPr>
      <dsp:spPr>
        <a:xfrm>
          <a:off x="5954443" y="479556"/>
          <a:ext cx="2124048" cy="287244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smtClean="0"/>
            <a:t>The risk passes, if no carriage is involved, on delivery of the goods, consisting of placing the goods at the buyer´s disposal on specified date</a:t>
          </a:r>
          <a:endParaRPr lang="fi-FI" sz="1800" kern="1200"/>
        </a:p>
      </dsp:txBody>
      <dsp:txXfrm>
        <a:off x="6016654" y="541767"/>
        <a:ext cx="1999626" cy="274802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787D0F-01CF-48DA-9837-4ACFD3122B22}">
      <dsp:nvSpPr>
        <dsp:cNvPr id="0" name=""/>
        <dsp:cNvSpPr/>
      </dsp:nvSpPr>
      <dsp:spPr>
        <a:xfrm>
          <a:off x="606419" y="0"/>
          <a:ext cx="6872759" cy="3831557"/>
        </a:xfrm>
        <a:prstGeom prst="rightArrow">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CFFB4D69-0ACC-4C87-B705-A9A953D1C508}">
      <dsp:nvSpPr>
        <dsp:cNvPr id="0" name=""/>
        <dsp:cNvSpPr/>
      </dsp:nvSpPr>
      <dsp:spPr>
        <a:xfrm>
          <a:off x="8685" y="1149467"/>
          <a:ext cx="2602552" cy="153262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smtClean="0"/>
            <a:t>Determines who is to bear the loss arising out of a damage that occurred during carriage  </a:t>
          </a:r>
          <a:endParaRPr lang="fi-FI" sz="1700" kern="1200"/>
        </a:p>
      </dsp:txBody>
      <dsp:txXfrm>
        <a:off x="83501" y="1224283"/>
        <a:ext cx="2452920" cy="1382990"/>
      </dsp:txXfrm>
    </dsp:sp>
    <dsp:sp modelId="{5D2668B2-5E8B-4EFC-B663-AA8E1A6F6CE9}">
      <dsp:nvSpPr>
        <dsp:cNvPr id="0" name=""/>
        <dsp:cNvSpPr/>
      </dsp:nvSpPr>
      <dsp:spPr>
        <a:xfrm>
          <a:off x="2741523" y="1149467"/>
          <a:ext cx="2602552" cy="1532622"/>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smtClean="0"/>
            <a:t>the carrier has liability for the goods that can cover the damage </a:t>
          </a:r>
          <a:endParaRPr lang="fi-FI" sz="1700" kern="1200"/>
        </a:p>
      </dsp:txBody>
      <dsp:txXfrm>
        <a:off x="2816339" y="1224283"/>
        <a:ext cx="2452920" cy="1382990"/>
      </dsp:txXfrm>
    </dsp:sp>
    <dsp:sp modelId="{29CFD6E1-7B11-425F-84FA-B7D5EDE71BD2}">
      <dsp:nvSpPr>
        <dsp:cNvPr id="0" name=""/>
        <dsp:cNvSpPr/>
      </dsp:nvSpPr>
      <dsp:spPr>
        <a:xfrm>
          <a:off x="5474361" y="1149467"/>
          <a:ext cx="2602552" cy="1532622"/>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b="1" kern="1200" smtClean="0"/>
            <a:t>however, the liability of the carrier is  limited </a:t>
          </a:r>
          <a:endParaRPr lang="fi-FI" sz="1700" kern="1200"/>
        </a:p>
        <a:p>
          <a:pPr marL="114300" lvl="1" indent="-114300" algn="l" defTabSz="577850" rtl="0">
            <a:lnSpc>
              <a:spcPct val="90000"/>
            </a:lnSpc>
            <a:spcBef>
              <a:spcPct val="0"/>
            </a:spcBef>
            <a:spcAft>
              <a:spcPct val="15000"/>
            </a:spcAft>
            <a:buChar char="••"/>
          </a:pPr>
          <a:r>
            <a:rPr lang="en-US" sz="1300" kern="1200" smtClean="0"/>
            <a:t>the compensation cannot always be collected from him  </a:t>
          </a:r>
          <a:endParaRPr lang="fi-FI" sz="1300" kern="1200"/>
        </a:p>
      </dsp:txBody>
      <dsp:txXfrm>
        <a:off x="5549177" y="1224283"/>
        <a:ext cx="2452920" cy="13829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C2556-7C84-4354-B597-2D6F5F59D58C}">
      <dsp:nvSpPr>
        <dsp:cNvPr id="0" name=""/>
        <dsp:cNvSpPr/>
      </dsp:nvSpPr>
      <dsp:spPr>
        <a:xfrm>
          <a:off x="2984" y="1724"/>
          <a:ext cx="8079629" cy="180726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0" tIns="190500" rIns="190500" bIns="190500" numCol="1" spcCol="1270" anchor="ctr" anchorCtr="0">
          <a:noAutofit/>
        </a:bodyPr>
        <a:lstStyle/>
        <a:p>
          <a:pPr lvl="0" algn="ctr" defTabSz="2222500" rtl="0">
            <a:lnSpc>
              <a:spcPct val="90000"/>
            </a:lnSpc>
            <a:spcBef>
              <a:spcPct val="0"/>
            </a:spcBef>
            <a:spcAft>
              <a:spcPct val="35000"/>
            </a:spcAft>
          </a:pPr>
          <a:r>
            <a:rPr lang="en-US" sz="5000" b="1" kern="1200" dirty="0" smtClean="0"/>
            <a:t>If carriage is involved, the risk passes:  </a:t>
          </a:r>
          <a:endParaRPr lang="fi-FI" sz="5000" kern="1200" dirty="0"/>
        </a:p>
      </dsp:txBody>
      <dsp:txXfrm>
        <a:off x="55917" y="54657"/>
        <a:ext cx="7973763" cy="1701401"/>
      </dsp:txXfrm>
    </dsp:sp>
    <dsp:sp modelId="{3664847F-AB0A-4AAB-91EE-B52647AB6E25}">
      <dsp:nvSpPr>
        <dsp:cNvPr id="0" name=""/>
        <dsp:cNvSpPr/>
      </dsp:nvSpPr>
      <dsp:spPr>
        <a:xfrm>
          <a:off x="2984" y="2022565"/>
          <a:ext cx="3876981" cy="180726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when the goods is handed over to the first carrier </a:t>
          </a:r>
          <a:endParaRPr lang="fi-FI" sz="1900" kern="1200"/>
        </a:p>
      </dsp:txBody>
      <dsp:txXfrm>
        <a:off x="55917" y="2075498"/>
        <a:ext cx="3771115" cy="1701401"/>
      </dsp:txXfrm>
    </dsp:sp>
    <dsp:sp modelId="{C2CAFE84-A745-44CF-B521-D326D820833C}">
      <dsp:nvSpPr>
        <dsp:cNvPr id="0" name=""/>
        <dsp:cNvSpPr/>
      </dsp:nvSpPr>
      <dsp:spPr>
        <a:xfrm>
          <a:off x="4205632" y="2022565"/>
          <a:ext cx="3876981" cy="180726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if the contract states that the goods is to be handed over to the carrier in a specified place  (e.g. DAF) the risk passes when the goods is handed over to the carrier at that place  </a:t>
          </a:r>
          <a:endParaRPr lang="fi-FI" sz="1900" kern="1200"/>
        </a:p>
      </dsp:txBody>
      <dsp:txXfrm>
        <a:off x="4258565" y="2075498"/>
        <a:ext cx="3771115" cy="17014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C0BBC-B2F8-4051-B146-3EA29B1259E3}">
      <dsp:nvSpPr>
        <dsp:cNvPr id="0" name=""/>
        <dsp:cNvSpPr/>
      </dsp:nvSpPr>
      <dsp:spPr>
        <a:xfrm>
          <a:off x="0" y="3087"/>
          <a:ext cx="8085599" cy="114864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The buyer must examine the goods, or cause them to be examined, within as short a period as is practicable in the circumstances.</a:t>
          </a:r>
          <a:endParaRPr lang="fi-FI" sz="1700" kern="1200"/>
        </a:p>
      </dsp:txBody>
      <dsp:txXfrm>
        <a:off x="56072" y="59159"/>
        <a:ext cx="7973455" cy="1036503"/>
      </dsp:txXfrm>
    </dsp:sp>
    <dsp:sp modelId="{30C0136B-F2D5-408F-BE3B-AA4195D3145A}">
      <dsp:nvSpPr>
        <dsp:cNvPr id="0" name=""/>
        <dsp:cNvSpPr/>
      </dsp:nvSpPr>
      <dsp:spPr>
        <a:xfrm>
          <a:off x="0" y="1200694"/>
          <a:ext cx="8085599" cy="114864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The buyer loses the right to rely on a lack of conformity of the goods if he does not give notice to the seller specifying the nature of the lack of conformity within a reasonable time after he has discovered it or ought to have discovered it. </a:t>
          </a:r>
          <a:endParaRPr lang="fi-FI" sz="1700" kern="1200"/>
        </a:p>
      </dsp:txBody>
      <dsp:txXfrm>
        <a:off x="56072" y="1256766"/>
        <a:ext cx="7973455" cy="1036503"/>
      </dsp:txXfrm>
    </dsp:sp>
    <dsp:sp modelId="{7B3599BA-24F3-470E-BD09-D234F8C83C03}">
      <dsp:nvSpPr>
        <dsp:cNvPr id="0" name=""/>
        <dsp:cNvSpPr/>
      </dsp:nvSpPr>
      <dsp:spPr>
        <a:xfrm>
          <a:off x="0" y="2398302"/>
          <a:ext cx="8085599" cy="114864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In any event, the buyer loses the right to rely on a lack of conformity of the goods if he does not give the seller notice thereof at the latest within a period of two years from the date on which the goods were actually handed over to the buyer, </a:t>
          </a:r>
          <a:endParaRPr lang="fi-FI" sz="1700" kern="1200"/>
        </a:p>
      </dsp:txBody>
      <dsp:txXfrm>
        <a:off x="56072" y="2454374"/>
        <a:ext cx="7973455" cy="1036503"/>
      </dsp:txXfrm>
    </dsp:sp>
    <dsp:sp modelId="{4BEC45F1-3294-4C91-A1E1-9A1BCDE21CDF}">
      <dsp:nvSpPr>
        <dsp:cNvPr id="0" name=""/>
        <dsp:cNvSpPr/>
      </dsp:nvSpPr>
      <dsp:spPr>
        <a:xfrm>
          <a:off x="0" y="3546949"/>
          <a:ext cx="8085599"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en-US" sz="1300" b="1" kern="1200" smtClean="0"/>
            <a:t>unless this time-limit is inconsistent with a contractual period of guarantee.</a:t>
          </a:r>
          <a:endParaRPr lang="fi-FI" sz="1300" kern="1200"/>
        </a:p>
      </dsp:txBody>
      <dsp:txXfrm>
        <a:off x="0" y="3546949"/>
        <a:ext cx="8085599" cy="2815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l">
              <a:defRPr sz="1200"/>
            </a:lvl1pPr>
          </a:lstStyle>
          <a:p>
            <a:pPr>
              <a:defRPr/>
            </a:pPr>
            <a:endParaRPr lang="en-US"/>
          </a:p>
        </p:txBody>
      </p:sp>
      <p:sp>
        <p:nvSpPr>
          <p:cNvPr id="18435"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l">
              <a:defRPr sz="1200"/>
            </a:lvl1pPr>
          </a:lstStyle>
          <a:p>
            <a:pPr>
              <a:defRPr/>
            </a:pPr>
            <a:endParaRPr lang="en-US"/>
          </a:p>
        </p:txBody>
      </p:sp>
      <p:sp>
        <p:nvSpPr>
          <p:cNvPr id="18437"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r">
              <a:defRPr sz="1200"/>
            </a:lvl1pPr>
          </a:lstStyle>
          <a:p>
            <a:pPr>
              <a:defRPr/>
            </a:pPr>
            <a:fld id="{AF8A88CA-B0C2-48B6-B97D-292046BD2580}" type="slidenum">
              <a:rPr lang="en-US"/>
              <a:pPr>
                <a:defRPr/>
              </a:pPr>
              <a:t>‹#›</a:t>
            </a:fld>
            <a:endParaRPr lang="en-US"/>
          </a:p>
        </p:txBody>
      </p:sp>
    </p:spTree>
    <p:extLst>
      <p:ext uri="{BB962C8B-B14F-4D97-AF65-F5344CB8AC3E}">
        <p14:creationId xmlns:p14="http://schemas.microsoft.com/office/powerpoint/2010/main" val="3761613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l">
              <a:defRPr sz="1200"/>
            </a:lvl1pPr>
          </a:lstStyle>
          <a:p>
            <a:pPr>
              <a:defRPr/>
            </a:pPr>
            <a:endParaRPr lang="fi-FI"/>
          </a:p>
        </p:txBody>
      </p:sp>
      <p:sp>
        <p:nvSpPr>
          <p:cNvPr id="8195"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r">
              <a:defRPr sz="1200"/>
            </a:lvl1pPr>
          </a:lstStyle>
          <a:p>
            <a:pPr>
              <a:defRPr/>
            </a:pPr>
            <a:endParaRPr lang="fi-FI"/>
          </a:p>
        </p:txBody>
      </p:sp>
      <p:sp>
        <p:nvSpPr>
          <p:cNvPr id="286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8198"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l">
              <a:defRPr sz="1200"/>
            </a:lvl1pPr>
          </a:lstStyle>
          <a:p>
            <a:pPr>
              <a:defRPr/>
            </a:pPr>
            <a:endParaRPr lang="fi-FI"/>
          </a:p>
        </p:txBody>
      </p:sp>
      <p:sp>
        <p:nvSpPr>
          <p:cNvPr id="8199"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r">
              <a:defRPr sz="1200"/>
            </a:lvl1pPr>
          </a:lstStyle>
          <a:p>
            <a:pPr>
              <a:defRPr/>
            </a:pPr>
            <a:fld id="{88177905-E4D5-458A-848D-1287D8518529}" type="slidenum">
              <a:rPr lang="fi-FI"/>
              <a:pPr>
                <a:defRPr/>
              </a:pPr>
              <a:t>‹#›</a:t>
            </a:fld>
            <a:endParaRPr lang="fi-FI"/>
          </a:p>
        </p:txBody>
      </p:sp>
    </p:spTree>
    <p:extLst>
      <p:ext uri="{BB962C8B-B14F-4D97-AF65-F5344CB8AC3E}">
        <p14:creationId xmlns:p14="http://schemas.microsoft.com/office/powerpoint/2010/main" val="3328140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DE70A3F-69AF-49BF-A709-4AF6889BFAD5}" type="slidenum">
              <a:rPr lang="en-US" altLang="fi-FI" smtClean="0">
                <a:solidFill>
                  <a:prstClr val="black"/>
                </a:solidFill>
              </a:rPr>
              <a:pPr eaLnBrk="1" hangingPunct="1"/>
              <a:t>7</a:t>
            </a:fld>
            <a:endParaRPr lang="en-US" altLang="fi-FI" smtClean="0">
              <a:solidFill>
                <a:prstClr val="black"/>
              </a:solidFill>
            </a:endParaRPr>
          </a:p>
        </p:txBody>
      </p:sp>
      <p:sp>
        <p:nvSpPr>
          <p:cNvPr id="30723" name="Rectangle 1026"/>
          <p:cNvSpPr>
            <a:spLocks noGrp="1" noRot="1" noChangeAspect="1" noChangeArrowheads="1" noTextEdit="1"/>
          </p:cNvSpPr>
          <p:nvPr>
            <p:ph type="sldImg"/>
          </p:nvPr>
        </p:nvSpPr>
        <p:spPr>
          <a:ln/>
        </p:spPr>
      </p:sp>
      <p:sp>
        <p:nvSpPr>
          <p:cNvPr id="30724" name="Rectangle 1027"/>
          <p:cNvSpPr>
            <a:spLocks noGrp="1" noChangeArrowheads="1"/>
          </p:cNvSpPr>
          <p:nvPr>
            <p:ph type="body" idx="1"/>
          </p:nvPr>
        </p:nvSpPr>
        <p:spPr>
          <a:noFill/>
        </p:spPr>
        <p:txBody>
          <a:bodyPr/>
          <a:lstStyle/>
          <a:p>
            <a:endParaRPr lang="en-GB" altLang="fi-FI" smtClean="0"/>
          </a:p>
        </p:txBody>
      </p:sp>
    </p:spTree>
    <p:extLst>
      <p:ext uri="{BB962C8B-B14F-4D97-AF65-F5344CB8AC3E}">
        <p14:creationId xmlns:p14="http://schemas.microsoft.com/office/powerpoint/2010/main" val="284181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424265-686E-49D7-B5D7-7A0919FD1146}" type="slidenum">
              <a:rPr lang="en-US" altLang="fi-FI">
                <a:solidFill>
                  <a:prstClr val="black"/>
                </a:solidFill>
              </a:rPr>
              <a:pPr/>
              <a:t>8</a:t>
            </a:fld>
            <a:endParaRPr lang="en-US" altLang="fi-FI">
              <a:solidFill>
                <a:prstClr val="black"/>
              </a:solidFill>
            </a:endParaRPr>
          </a:p>
        </p:txBody>
      </p:sp>
      <p:sp>
        <p:nvSpPr>
          <p:cNvPr id="71682" name="Rectangle 1026"/>
          <p:cNvSpPr>
            <a:spLocks noGrp="1" noRot="1" noChangeAspect="1" noChangeArrowheads="1" noTextEdit="1"/>
          </p:cNvSpPr>
          <p:nvPr>
            <p:ph type="sldImg"/>
          </p:nvPr>
        </p:nvSpPr>
        <p:spPr>
          <a:ln/>
        </p:spPr>
      </p:sp>
      <p:sp>
        <p:nvSpPr>
          <p:cNvPr id="71683" name="Rectangle 1027"/>
          <p:cNvSpPr>
            <a:spLocks noGrp="1" noChangeArrowheads="1"/>
          </p:cNvSpPr>
          <p:nvPr>
            <p:ph type="body" idx="1"/>
          </p:nvPr>
        </p:nvSpPr>
        <p:spPr/>
        <p:txBody>
          <a:bodyPr/>
          <a:lstStyle/>
          <a:p>
            <a:endParaRPr lang="en-GB" altLang="fi-FI"/>
          </a:p>
        </p:txBody>
      </p:sp>
    </p:spTree>
    <p:extLst>
      <p:ext uri="{BB962C8B-B14F-4D97-AF65-F5344CB8AC3E}">
        <p14:creationId xmlns:p14="http://schemas.microsoft.com/office/powerpoint/2010/main" val="1553704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4864D7C-974A-4BA5-8CB5-9FD610EEE35C}" type="slidenum">
              <a:rPr lang="en-US" altLang="fi-FI" smtClean="0">
                <a:solidFill>
                  <a:prstClr val="black"/>
                </a:solidFill>
              </a:rPr>
              <a:pPr eaLnBrk="1" hangingPunct="1"/>
              <a:t>9</a:t>
            </a:fld>
            <a:endParaRPr lang="en-US" altLang="fi-FI" smtClean="0">
              <a:solidFill>
                <a:prstClr val="black"/>
              </a:solidFill>
            </a:endParaRPr>
          </a:p>
        </p:txBody>
      </p:sp>
      <p:sp>
        <p:nvSpPr>
          <p:cNvPr id="31747" name="Rectangle 1026"/>
          <p:cNvSpPr>
            <a:spLocks noGrp="1" noRot="1" noChangeAspect="1" noChangeArrowheads="1" noTextEdit="1"/>
          </p:cNvSpPr>
          <p:nvPr>
            <p:ph type="sldImg"/>
          </p:nvPr>
        </p:nvSpPr>
        <p:spPr>
          <a:ln/>
        </p:spPr>
      </p:sp>
      <p:sp>
        <p:nvSpPr>
          <p:cNvPr id="31748" name="Rectangle 1027"/>
          <p:cNvSpPr>
            <a:spLocks noGrp="1" noChangeArrowheads="1"/>
          </p:cNvSpPr>
          <p:nvPr>
            <p:ph type="body" idx="1"/>
          </p:nvPr>
        </p:nvSpPr>
        <p:spPr>
          <a:noFill/>
        </p:spPr>
        <p:txBody>
          <a:bodyPr/>
          <a:lstStyle/>
          <a:p>
            <a:endParaRPr lang="en-GB" altLang="fi-FI" smtClean="0"/>
          </a:p>
        </p:txBody>
      </p:sp>
    </p:spTree>
    <p:extLst>
      <p:ext uri="{BB962C8B-B14F-4D97-AF65-F5344CB8AC3E}">
        <p14:creationId xmlns:p14="http://schemas.microsoft.com/office/powerpoint/2010/main" val="102463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79EF2AB-93BD-4C36-9E4C-DF718F5D1D52}" type="slidenum">
              <a:rPr lang="en-US" altLang="fi-FI" smtClean="0">
                <a:solidFill>
                  <a:prstClr val="black"/>
                </a:solidFill>
              </a:rPr>
              <a:pPr eaLnBrk="1" hangingPunct="1"/>
              <a:t>10</a:t>
            </a:fld>
            <a:endParaRPr lang="en-US" altLang="fi-FI" smtClean="0">
              <a:solidFill>
                <a:prstClr val="black"/>
              </a:solidFill>
            </a:endParaRPr>
          </a:p>
        </p:txBody>
      </p:sp>
      <p:sp>
        <p:nvSpPr>
          <p:cNvPr id="32771" name="Rectangle 1026"/>
          <p:cNvSpPr>
            <a:spLocks noGrp="1" noRot="1" noChangeAspect="1" noChangeArrowheads="1" noTextEdit="1"/>
          </p:cNvSpPr>
          <p:nvPr>
            <p:ph type="sldImg"/>
          </p:nvPr>
        </p:nvSpPr>
        <p:spPr>
          <a:ln/>
        </p:spPr>
      </p:sp>
      <p:sp>
        <p:nvSpPr>
          <p:cNvPr id="32772" name="Rectangle 1027"/>
          <p:cNvSpPr>
            <a:spLocks noGrp="1" noChangeArrowheads="1"/>
          </p:cNvSpPr>
          <p:nvPr>
            <p:ph type="body" idx="1"/>
          </p:nvPr>
        </p:nvSpPr>
        <p:spPr>
          <a:noFill/>
        </p:spPr>
        <p:txBody>
          <a:bodyPr/>
          <a:lstStyle/>
          <a:p>
            <a:endParaRPr lang="en-GB" altLang="fi-FI" smtClean="0"/>
          </a:p>
        </p:txBody>
      </p:sp>
    </p:spTree>
    <p:extLst>
      <p:ext uri="{BB962C8B-B14F-4D97-AF65-F5344CB8AC3E}">
        <p14:creationId xmlns:p14="http://schemas.microsoft.com/office/powerpoint/2010/main" val="1825009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fi-FI" altLang="fi-FI"/>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a:defRPr sz="1200">
                <a:solidFill>
                  <a:srgbClr val="928B81"/>
                </a:solidFill>
              </a:defRPr>
            </a:lvl1pPr>
          </a:lstStyle>
          <a:p>
            <a:pPr>
              <a:defRPr/>
            </a:pPr>
            <a:fld id="{3F1F74B5-8121-448A-BEDB-2207FDF979A6}" type="datetime1">
              <a:rPr lang="fi-FI" smtClean="0"/>
              <a:t>2.1.2018</a:t>
            </a:fld>
            <a:endParaRPr lang="en-US"/>
          </a:p>
        </p:txBody>
      </p:sp>
    </p:spTree>
    <p:extLst>
      <p:ext uri="{BB962C8B-B14F-4D97-AF65-F5344CB8AC3E}">
        <p14:creationId xmlns:p14="http://schemas.microsoft.com/office/powerpoint/2010/main" val="348080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45BED684-589B-4EEC-B10B-7167CD34C1FD}"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67778-E9FC-4E46-A116-C807A9A2E276}" type="slidenum">
              <a:rPr lang="en-US"/>
              <a:pPr>
                <a:defRPr/>
              </a:pPr>
              <a:t>‹#›</a:t>
            </a:fld>
            <a:endParaRPr lang="en-US"/>
          </a:p>
        </p:txBody>
      </p:sp>
    </p:spTree>
    <p:extLst>
      <p:ext uri="{BB962C8B-B14F-4D97-AF65-F5344CB8AC3E}">
        <p14:creationId xmlns:p14="http://schemas.microsoft.com/office/powerpoint/2010/main" val="975426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8496E9FD-82FC-4814-81FF-B10FBEDB379B}"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CBBD83-FCBE-4BF9-9D0E-E995A9AF8FF3}" type="slidenum">
              <a:rPr lang="en-US"/>
              <a:pPr>
                <a:defRPr/>
              </a:pPr>
              <a:t>‹#›</a:t>
            </a:fld>
            <a:endParaRPr lang="en-US"/>
          </a:p>
        </p:txBody>
      </p:sp>
    </p:spTree>
    <p:extLst>
      <p:ext uri="{BB962C8B-B14F-4D97-AF65-F5344CB8AC3E}">
        <p14:creationId xmlns:p14="http://schemas.microsoft.com/office/powerpoint/2010/main" val="3257892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571500" y="1770063"/>
            <a:ext cx="7769225" cy="1331912"/>
          </a:xfrm>
        </p:spPr>
        <p:txBody>
          <a:bodyPr/>
          <a:lstStyle>
            <a:lvl1pPr>
              <a:defRPr sz="4000"/>
            </a:lvl1pPr>
          </a:lstStyle>
          <a:p>
            <a:pPr lvl="0"/>
            <a:r>
              <a:rPr lang="en-US" noProof="0" smtClean="0"/>
              <a:t>Click to edit Master title style</a:t>
            </a:r>
          </a:p>
        </p:txBody>
      </p:sp>
      <p:sp>
        <p:nvSpPr>
          <p:cNvPr id="5124" name="Rectangle 4"/>
          <p:cNvSpPr>
            <a:spLocks noGrp="1" noChangeArrowheads="1"/>
          </p:cNvSpPr>
          <p:nvPr>
            <p:ph type="subTitle" idx="1"/>
          </p:nvPr>
        </p:nvSpPr>
        <p:spPr>
          <a:xfrm>
            <a:off x="571500" y="3141663"/>
            <a:ext cx="6283325" cy="2339975"/>
          </a:xfrm>
        </p:spPr>
        <p:txBody>
          <a:bodyPr/>
          <a:lstStyle>
            <a:lvl1pPr marL="0" indent="0">
              <a:buFontTx/>
              <a:buNone/>
              <a:defRPr>
                <a:solidFill>
                  <a:srgbClr val="ED2939"/>
                </a:solidFill>
                <a:latin typeface="Georgia" pitchFamily="18" charset="0"/>
              </a:defRPr>
            </a:lvl1pPr>
          </a:lstStyle>
          <a:p>
            <a:pPr lvl="0"/>
            <a:r>
              <a:rPr lang="en-US" noProof="0" smtClean="0"/>
              <a:t>Click to edit Master subtitle style</a:t>
            </a:r>
          </a:p>
        </p:txBody>
      </p:sp>
      <p:sp>
        <p:nvSpPr>
          <p:cNvPr id="5" name="Rectangle 5"/>
          <p:cNvSpPr>
            <a:spLocks noGrp="1" noChangeArrowheads="1"/>
          </p:cNvSpPr>
          <p:nvPr>
            <p:ph type="dt" sz="half" idx="10"/>
          </p:nvPr>
        </p:nvSpPr>
        <p:spPr>
          <a:xfrm>
            <a:off x="2860675" y="5959475"/>
            <a:ext cx="2025650" cy="176213"/>
          </a:xfrm>
        </p:spPr>
        <p:txBody>
          <a:bodyPr/>
          <a:lstStyle>
            <a:lvl1pPr>
              <a:defRPr sz="1200">
                <a:solidFill>
                  <a:srgbClr val="928B81"/>
                </a:solidFill>
              </a:defRPr>
            </a:lvl1pPr>
          </a:lstStyle>
          <a:p>
            <a:pPr>
              <a:defRPr/>
            </a:pPr>
            <a:fld id="{3A2B917E-1A2C-4570-9B37-B64743B827C4}" type="datetime1">
              <a:rPr lang="fi-FI" smtClean="0"/>
              <a:t>2.1.2018</a:t>
            </a:fld>
            <a:endParaRPr lang="en-US"/>
          </a:p>
        </p:txBody>
      </p:sp>
    </p:spTree>
    <p:extLst>
      <p:ext uri="{BB962C8B-B14F-4D97-AF65-F5344CB8AC3E}">
        <p14:creationId xmlns:p14="http://schemas.microsoft.com/office/powerpoint/2010/main" val="1699648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A5EB14FD-F8CA-4E87-8FF1-BDDD85F9CE21}"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224AA9-9A9B-4442-BCAD-99324DD74C79}" type="slidenum">
              <a:rPr lang="en-US"/>
              <a:pPr>
                <a:defRPr/>
              </a:pPr>
              <a:t>‹#›</a:t>
            </a:fld>
            <a:endParaRPr lang="en-US"/>
          </a:p>
        </p:txBody>
      </p:sp>
    </p:spTree>
    <p:extLst>
      <p:ext uri="{BB962C8B-B14F-4D97-AF65-F5344CB8AC3E}">
        <p14:creationId xmlns:p14="http://schemas.microsoft.com/office/powerpoint/2010/main" val="1949145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F111F5C-6AFF-4280-8C02-66DE4A3CED8B}"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3611A3-FCFA-47DD-94D5-C81AB9DB6355}" type="slidenum">
              <a:rPr lang="en-US"/>
              <a:pPr>
                <a:defRPr/>
              </a:pPr>
              <a:t>‹#›</a:t>
            </a:fld>
            <a:endParaRPr lang="en-US"/>
          </a:p>
        </p:txBody>
      </p:sp>
    </p:spTree>
    <p:extLst>
      <p:ext uri="{BB962C8B-B14F-4D97-AF65-F5344CB8AC3E}">
        <p14:creationId xmlns:p14="http://schemas.microsoft.com/office/powerpoint/2010/main" val="277470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fld id="{A94145AC-345C-4703-A09F-F931F87E1D40}" type="datetime1">
              <a:rPr lang="fi-FI" smtClean="0"/>
              <a:t>2.1.2018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0BE7FB-94FD-431C-9D38-39711D794CFF}" type="slidenum">
              <a:rPr lang="en-US"/>
              <a:pPr>
                <a:defRPr/>
              </a:pPr>
              <a:t>‹#›</a:t>
            </a:fld>
            <a:endParaRPr lang="en-US"/>
          </a:p>
        </p:txBody>
      </p:sp>
    </p:spTree>
    <p:extLst>
      <p:ext uri="{BB962C8B-B14F-4D97-AF65-F5344CB8AC3E}">
        <p14:creationId xmlns:p14="http://schemas.microsoft.com/office/powerpoint/2010/main" val="1907324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fld id="{2822562C-5319-45A4-90EC-73CA82E3BB52}" type="datetime1">
              <a:rPr lang="fi-FI" smtClean="0"/>
              <a:t>2.1.2018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C318AF-67DA-4533-87E8-41C09E80CB45}" type="slidenum">
              <a:rPr lang="en-US"/>
              <a:pPr>
                <a:defRPr/>
              </a:pPr>
              <a:t>‹#›</a:t>
            </a:fld>
            <a:endParaRPr lang="en-US"/>
          </a:p>
        </p:txBody>
      </p:sp>
    </p:spTree>
    <p:extLst>
      <p:ext uri="{BB962C8B-B14F-4D97-AF65-F5344CB8AC3E}">
        <p14:creationId xmlns:p14="http://schemas.microsoft.com/office/powerpoint/2010/main" val="2498201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fld id="{7630DED3-FF27-4307-8A8B-6428928F0445}" type="datetime1">
              <a:rPr lang="fi-FI" smtClean="0"/>
              <a:t>2.1.2018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7AC6204-DAF5-470D-920B-505CE57E25E1}" type="slidenum">
              <a:rPr lang="en-US"/>
              <a:pPr>
                <a:defRPr/>
              </a:pPr>
              <a:t>‹#›</a:t>
            </a:fld>
            <a:endParaRPr lang="en-US"/>
          </a:p>
        </p:txBody>
      </p:sp>
    </p:spTree>
    <p:extLst>
      <p:ext uri="{BB962C8B-B14F-4D97-AF65-F5344CB8AC3E}">
        <p14:creationId xmlns:p14="http://schemas.microsoft.com/office/powerpoint/2010/main" val="2295441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1B444F-5C99-4C58-9B3D-DE9CA79DDA8D}" type="datetime1">
              <a:rPr lang="fi-FI" smtClean="0"/>
              <a:t>2.1.2018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191C70-071A-4F0C-803A-4B6D0ED92145}" type="slidenum">
              <a:rPr lang="en-US"/>
              <a:pPr>
                <a:defRPr/>
              </a:pPr>
              <a:t>‹#›</a:t>
            </a:fld>
            <a:endParaRPr lang="en-US"/>
          </a:p>
        </p:txBody>
      </p:sp>
    </p:spTree>
    <p:extLst>
      <p:ext uri="{BB962C8B-B14F-4D97-AF65-F5344CB8AC3E}">
        <p14:creationId xmlns:p14="http://schemas.microsoft.com/office/powerpoint/2010/main" val="33614031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FA812BA-4E5F-446C-80C2-5F1BD8EFD0EA}" type="datetime1">
              <a:rPr lang="fi-FI" smtClean="0"/>
              <a:t>2.1.2018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8B7603-F116-409A-98EB-82A448CD5826}" type="slidenum">
              <a:rPr lang="en-US"/>
              <a:pPr>
                <a:defRPr/>
              </a:pPr>
              <a:t>‹#›</a:t>
            </a:fld>
            <a:endParaRPr lang="en-US"/>
          </a:p>
        </p:txBody>
      </p:sp>
    </p:spTree>
    <p:extLst>
      <p:ext uri="{BB962C8B-B14F-4D97-AF65-F5344CB8AC3E}">
        <p14:creationId xmlns:p14="http://schemas.microsoft.com/office/powerpoint/2010/main" val="40488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83FA9C60-2312-400B-9B9C-BF24F19E77FD}"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B87DBA-A75E-4BFA-81E6-B05D8B06203C}" type="slidenum">
              <a:rPr lang="en-US"/>
              <a:pPr>
                <a:defRPr/>
              </a:pPr>
              <a:t>‹#›</a:t>
            </a:fld>
            <a:endParaRPr lang="en-US"/>
          </a:p>
        </p:txBody>
      </p:sp>
    </p:spTree>
    <p:extLst>
      <p:ext uri="{BB962C8B-B14F-4D97-AF65-F5344CB8AC3E}">
        <p14:creationId xmlns:p14="http://schemas.microsoft.com/office/powerpoint/2010/main" val="259270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C7D6F38-C572-444E-A507-E618CF331982}" type="datetime1">
              <a:rPr lang="fi-FI" smtClean="0"/>
              <a:t>2.1.2018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854A7E-57F2-40CC-8F2A-F40ED7AF1B4D}" type="slidenum">
              <a:rPr lang="en-US"/>
              <a:pPr>
                <a:defRPr/>
              </a:pPr>
              <a:t>‹#›</a:t>
            </a:fld>
            <a:endParaRPr lang="en-US"/>
          </a:p>
        </p:txBody>
      </p:sp>
    </p:spTree>
    <p:extLst>
      <p:ext uri="{BB962C8B-B14F-4D97-AF65-F5344CB8AC3E}">
        <p14:creationId xmlns:p14="http://schemas.microsoft.com/office/powerpoint/2010/main" val="203496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09EC0B6B-E3EF-48EC-BA1D-389F6465F23B}"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6D900E-AD84-4F83-8064-68CD3249F418}" type="slidenum">
              <a:rPr lang="en-US"/>
              <a:pPr>
                <a:defRPr/>
              </a:pPr>
              <a:t>‹#›</a:t>
            </a:fld>
            <a:endParaRPr lang="en-US"/>
          </a:p>
        </p:txBody>
      </p:sp>
    </p:spTree>
    <p:extLst>
      <p:ext uri="{BB962C8B-B14F-4D97-AF65-F5344CB8AC3E}">
        <p14:creationId xmlns:p14="http://schemas.microsoft.com/office/powerpoint/2010/main" val="23264129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93F05DAC-D055-4C2A-8345-0132A5568FE4}"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F7221-C37D-4DC0-9A6D-5BE94EC221DB}" type="slidenum">
              <a:rPr lang="en-US"/>
              <a:pPr>
                <a:defRPr/>
              </a:pPr>
              <a:t>‹#›</a:t>
            </a:fld>
            <a:endParaRPr lang="en-US"/>
          </a:p>
        </p:txBody>
      </p:sp>
    </p:spTree>
    <p:extLst>
      <p:ext uri="{BB962C8B-B14F-4D97-AF65-F5344CB8AC3E}">
        <p14:creationId xmlns:p14="http://schemas.microsoft.com/office/powerpoint/2010/main" val="12799140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406400" y="406400"/>
            <a:ext cx="8324850" cy="5470525"/>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fi-FI" altLang="fi-FI"/>
          </a:p>
        </p:txBody>
      </p:sp>
      <p:pic>
        <p:nvPicPr>
          <p:cNvPr id="5" name="Picture 12" descr="aalto_HSE_eng_alakul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571500" y="546100"/>
            <a:ext cx="7769225" cy="2206625"/>
          </a:xfrm>
        </p:spPr>
        <p:txBody>
          <a:bodyPr/>
          <a:lstStyle>
            <a:lvl1pPr>
              <a:defRPr>
                <a:solidFill>
                  <a:schemeClr val="bg1"/>
                </a:solidFill>
              </a:defRPr>
            </a:lvl1pPr>
          </a:lstStyle>
          <a:p>
            <a:pPr lvl="0"/>
            <a:r>
              <a:rPr lang="en-US" noProof="0" smtClean="0"/>
              <a:t>Click to edit Master title style</a:t>
            </a:r>
          </a:p>
        </p:txBody>
      </p:sp>
      <p:sp>
        <p:nvSpPr>
          <p:cNvPr id="7172" name="Rectangle 4"/>
          <p:cNvSpPr>
            <a:spLocks noGrp="1" noChangeArrowheads="1"/>
          </p:cNvSpPr>
          <p:nvPr>
            <p:ph type="subTitle" idx="1"/>
          </p:nvPr>
        </p:nvSpPr>
        <p:spPr>
          <a:xfrm>
            <a:off x="571500" y="2852738"/>
            <a:ext cx="6283325" cy="2339975"/>
          </a:xfr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8"/>
          <p:cNvSpPr>
            <a:spLocks noGrp="1" noChangeArrowheads="1"/>
          </p:cNvSpPr>
          <p:nvPr>
            <p:ph type="dt" sz="half" idx="10"/>
          </p:nvPr>
        </p:nvSpPr>
        <p:spPr/>
        <p:txBody>
          <a:bodyPr/>
          <a:lstStyle>
            <a:lvl1pPr>
              <a:defRPr/>
            </a:lvl1pPr>
          </a:lstStyle>
          <a:p>
            <a:pPr>
              <a:defRPr/>
            </a:pPr>
            <a:fld id="{B093FF60-319F-4CCA-8505-977EC433B3B1}" type="datetime1">
              <a:rPr lang="fi-FI" smtClean="0"/>
              <a:t>2.1.2018</a:t>
            </a:fld>
            <a:endParaRPr lang="en-US"/>
          </a:p>
        </p:txBody>
      </p:sp>
      <p:sp>
        <p:nvSpPr>
          <p:cNvPr id="7" name="Rectangle 9"/>
          <p:cNvSpPr>
            <a:spLocks noGrp="1" noChangeArrowheads="1"/>
          </p:cNvSpPr>
          <p:nvPr>
            <p:ph type="ftr" sz="quarter" idx="11"/>
          </p:nvPr>
        </p:nvSpPr>
        <p:spPr/>
        <p:txBody>
          <a:bodyPr/>
          <a:lstStyle>
            <a:lvl1pPr>
              <a:defRPr/>
            </a:lvl1pPr>
          </a:lstStyle>
          <a:p>
            <a:pPr>
              <a:defRPr/>
            </a:pPr>
            <a:r>
              <a:rPr lang="fi-FI" smtClean="0"/>
              <a:t>Markkinoiden juridinen toimintaympäristö Kalvot 3</a:t>
            </a:r>
            <a:endParaRPr lang="en-US"/>
          </a:p>
        </p:txBody>
      </p:sp>
      <p:sp>
        <p:nvSpPr>
          <p:cNvPr id="8" name="Rectangle 10"/>
          <p:cNvSpPr>
            <a:spLocks noGrp="1" noChangeArrowheads="1"/>
          </p:cNvSpPr>
          <p:nvPr>
            <p:ph type="sldNum" sz="quarter" idx="12"/>
          </p:nvPr>
        </p:nvSpPr>
        <p:spPr/>
        <p:txBody>
          <a:bodyPr/>
          <a:lstStyle>
            <a:lvl1pPr>
              <a:defRPr/>
            </a:lvl1pPr>
          </a:lstStyle>
          <a:p>
            <a:pPr>
              <a:defRPr/>
            </a:pPr>
            <a:fld id="{CDF0EF3E-36A5-4299-B403-B341AC08712C}" type="slidenum">
              <a:rPr lang="en-US"/>
              <a:pPr>
                <a:defRPr/>
              </a:pPr>
              <a:t>‹#›</a:t>
            </a:fld>
            <a:endParaRPr lang="en-US"/>
          </a:p>
        </p:txBody>
      </p:sp>
    </p:spTree>
    <p:extLst>
      <p:ext uri="{BB962C8B-B14F-4D97-AF65-F5344CB8AC3E}">
        <p14:creationId xmlns:p14="http://schemas.microsoft.com/office/powerpoint/2010/main" val="27956967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94C9709D-F33D-4DF1-938B-EAAC130D42D8}"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38FD2-14AF-4DAB-97CC-C784662E7957}" type="slidenum">
              <a:rPr lang="en-US"/>
              <a:pPr>
                <a:defRPr/>
              </a:pPr>
              <a:t>‹#›</a:t>
            </a:fld>
            <a:endParaRPr lang="en-US"/>
          </a:p>
        </p:txBody>
      </p:sp>
    </p:spTree>
    <p:extLst>
      <p:ext uri="{BB962C8B-B14F-4D97-AF65-F5344CB8AC3E}">
        <p14:creationId xmlns:p14="http://schemas.microsoft.com/office/powerpoint/2010/main" val="3462893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738AFA1-711E-4862-8081-77E3C940A293}"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E0AC91-C94F-4C8A-B8EC-C7FB2B481F56}" type="slidenum">
              <a:rPr lang="en-US"/>
              <a:pPr>
                <a:defRPr/>
              </a:pPr>
              <a:t>‹#›</a:t>
            </a:fld>
            <a:endParaRPr lang="en-US"/>
          </a:p>
        </p:txBody>
      </p:sp>
    </p:spTree>
    <p:extLst>
      <p:ext uri="{BB962C8B-B14F-4D97-AF65-F5344CB8AC3E}">
        <p14:creationId xmlns:p14="http://schemas.microsoft.com/office/powerpoint/2010/main" val="40864971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fld id="{626D27DC-20A5-4456-B761-3885C11EE6CC}" type="datetime1">
              <a:rPr lang="fi-FI" smtClean="0"/>
              <a:t>2.1.2018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4FC75C-C6BA-41FF-B87F-FA95F9C02748}" type="slidenum">
              <a:rPr lang="en-US"/>
              <a:pPr>
                <a:defRPr/>
              </a:pPr>
              <a:t>‹#›</a:t>
            </a:fld>
            <a:endParaRPr lang="en-US"/>
          </a:p>
        </p:txBody>
      </p:sp>
    </p:spTree>
    <p:extLst>
      <p:ext uri="{BB962C8B-B14F-4D97-AF65-F5344CB8AC3E}">
        <p14:creationId xmlns:p14="http://schemas.microsoft.com/office/powerpoint/2010/main" val="8910176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fld id="{1EF3ADB3-7C24-41EE-898A-A1A53330222C}" type="datetime1">
              <a:rPr lang="fi-FI" smtClean="0"/>
              <a:t>2.1.2018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A486C1D-8B54-43D6-8886-DA792C13F594}" type="slidenum">
              <a:rPr lang="en-US"/>
              <a:pPr>
                <a:defRPr/>
              </a:pPr>
              <a:t>‹#›</a:t>
            </a:fld>
            <a:endParaRPr lang="en-US"/>
          </a:p>
        </p:txBody>
      </p:sp>
    </p:spTree>
    <p:extLst>
      <p:ext uri="{BB962C8B-B14F-4D97-AF65-F5344CB8AC3E}">
        <p14:creationId xmlns:p14="http://schemas.microsoft.com/office/powerpoint/2010/main" val="16740880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fld id="{357197BF-6F0B-45C6-9D1C-2CF537B8443D}" type="datetime1">
              <a:rPr lang="fi-FI" smtClean="0"/>
              <a:t>2.1.2018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90FFCE-AA02-4C88-9E49-08300035B172}" type="slidenum">
              <a:rPr lang="en-US"/>
              <a:pPr>
                <a:defRPr/>
              </a:pPr>
              <a:t>‹#›</a:t>
            </a:fld>
            <a:endParaRPr lang="en-US"/>
          </a:p>
        </p:txBody>
      </p:sp>
    </p:spTree>
    <p:extLst>
      <p:ext uri="{BB962C8B-B14F-4D97-AF65-F5344CB8AC3E}">
        <p14:creationId xmlns:p14="http://schemas.microsoft.com/office/powerpoint/2010/main" val="10407226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61E9525-5144-4770-B916-8B2A112CBF44}" type="datetime1">
              <a:rPr lang="fi-FI" smtClean="0"/>
              <a:t>2.1.2018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4C24DBC-199B-4B9E-8C41-8F079A0F3C9D}" type="slidenum">
              <a:rPr lang="en-US"/>
              <a:pPr>
                <a:defRPr/>
              </a:pPr>
              <a:t>‹#›</a:t>
            </a:fld>
            <a:endParaRPr lang="en-US"/>
          </a:p>
        </p:txBody>
      </p:sp>
    </p:spTree>
    <p:extLst>
      <p:ext uri="{BB962C8B-B14F-4D97-AF65-F5344CB8AC3E}">
        <p14:creationId xmlns:p14="http://schemas.microsoft.com/office/powerpoint/2010/main" val="72583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74FD9D3-2116-4CF8-BBA4-56053352FA78}"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E17C99-41BF-47F8-AA57-433BAC487313}" type="slidenum">
              <a:rPr lang="en-US"/>
              <a:pPr>
                <a:defRPr/>
              </a:pPr>
              <a:t>‹#›</a:t>
            </a:fld>
            <a:endParaRPr lang="en-US"/>
          </a:p>
        </p:txBody>
      </p:sp>
    </p:spTree>
    <p:extLst>
      <p:ext uri="{BB962C8B-B14F-4D97-AF65-F5344CB8AC3E}">
        <p14:creationId xmlns:p14="http://schemas.microsoft.com/office/powerpoint/2010/main" val="38488471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12ED2D2-66D4-432B-8AED-FB05E20BF212}" type="datetime1">
              <a:rPr lang="fi-FI" smtClean="0"/>
              <a:t>2.1.2018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50B7B7-83F8-4789-A81D-90C3CEC9A079}" type="slidenum">
              <a:rPr lang="en-US"/>
              <a:pPr>
                <a:defRPr/>
              </a:pPr>
              <a:t>‹#›</a:t>
            </a:fld>
            <a:endParaRPr lang="en-US"/>
          </a:p>
        </p:txBody>
      </p:sp>
    </p:spTree>
    <p:extLst>
      <p:ext uri="{BB962C8B-B14F-4D97-AF65-F5344CB8AC3E}">
        <p14:creationId xmlns:p14="http://schemas.microsoft.com/office/powerpoint/2010/main" val="1535072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81E94D6-CAFE-492D-9D29-02C5CEF7A9DF}" type="datetime1">
              <a:rPr lang="fi-FI" smtClean="0"/>
              <a:t>2.1.2018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CB8F45-DEB8-436B-A066-8232F4289A32}" type="slidenum">
              <a:rPr lang="en-US"/>
              <a:pPr>
                <a:defRPr/>
              </a:pPr>
              <a:t>‹#›</a:t>
            </a:fld>
            <a:endParaRPr lang="en-US"/>
          </a:p>
        </p:txBody>
      </p:sp>
    </p:spTree>
    <p:extLst>
      <p:ext uri="{BB962C8B-B14F-4D97-AF65-F5344CB8AC3E}">
        <p14:creationId xmlns:p14="http://schemas.microsoft.com/office/powerpoint/2010/main" val="35995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CFF8EF11-EF37-4F2F-8336-1E430A7CC989}"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6512E3-7EC2-42EF-93BE-C4A2E715FEE0}" type="slidenum">
              <a:rPr lang="en-US"/>
              <a:pPr>
                <a:defRPr/>
              </a:pPr>
              <a:t>‹#›</a:t>
            </a:fld>
            <a:endParaRPr lang="en-US"/>
          </a:p>
        </p:txBody>
      </p:sp>
    </p:spTree>
    <p:extLst>
      <p:ext uri="{BB962C8B-B14F-4D97-AF65-F5344CB8AC3E}">
        <p14:creationId xmlns:p14="http://schemas.microsoft.com/office/powerpoint/2010/main" val="6807487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187FF900-1576-4DA0-AACE-750B89FD9AF3}" type="datetime1">
              <a:rPr lang="fi-FI" smtClean="0"/>
              <a:t>2.1.2018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38C97E-C7D2-4D60-9251-5E07B7F37A02}" type="slidenum">
              <a:rPr lang="en-US"/>
              <a:pPr>
                <a:defRPr/>
              </a:pPr>
              <a:t>‹#›</a:t>
            </a:fld>
            <a:endParaRPr lang="en-US"/>
          </a:p>
        </p:txBody>
      </p:sp>
    </p:spTree>
    <p:extLst>
      <p:ext uri="{BB962C8B-B14F-4D97-AF65-F5344CB8AC3E}">
        <p14:creationId xmlns:p14="http://schemas.microsoft.com/office/powerpoint/2010/main" val="18474037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38294633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20862845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29836696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34751876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4" y="5599324"/>
            <a:ext cx="2828527" cy="1194266"/>
          </a:xfrm>
          <a:prstGeom prst="rect">
            <a:avLst/>
          </a:prstGeom>
        </p:spPr>
      </p:pic>
    </p:spTree>
    <p:extLst>
      <p:ext uri="{BB962C8B-B14F-4D97-AF65-F5344CB8AC3E}">
        <p14:creationId xmlns:p14="http://schemas.microsoft.com/office/powerpoint/2010/main" val="36686324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C1FF0781-8DBB-40EC-A550-D26E45B4C6C0}" type="datetime1">
              <a:rPr lang="fi-FI" smtClean="0">
                <a:solidFill>
                  <a:prstClr val="black">
                    <a:tint val="75000"/>
                  </a:prstClr>
                </a:solidFill>
              </a:rPr>
              <a:t>2.1.2018</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3</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366013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fld id="{CE6EC434-DFF6-4451-9C3D-018A67D27E3A}" type="datetime1">
              <a:rPr lang="fi-FI" smtClean="0"/>
              <a:t>2.1.2018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950A66-03DA-462E-89FE-4B3CFF76DD65}" type="slidenum">
              <a:rPr lang="en-US"/>
              <a:pPr>
                <a:defRPr/>
              </a:pPr>
              <a:t>‹#›</a:t>
            </a:fld>
            <a:endParaRPr lang="en-US"/>
          </a:p>
        </p:txBody>
      </p:sp>
    </p:spTree>
    <p:extLst>
      <p:ext uri="{BB962C8B-B14F-4D97-AF65-F5344CB8AC3E}">
        <p14:creationId xmlns:p14="http://schemas.microsoft.com/office/powerpoint/2010/main" val="11538154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65006DB7-A953-4F04-8110-E6A8B454518D}" type="datetime1">
              <a:rPr lang="fi-FI" smtClean="0">
                <a:solidFill>
                  <a:prstClr val="black">
                    <a:tint val="75000"/>
                  </a:prstClr>
                </a:solidFill>
              </a:rPr>
              <a:t>2.1.2018</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Kalvot 3</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12816191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5"/>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fi-FI" altLang="fi-FI" sz="1350"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1" y="1770063"/>
            <a:ext cx="7769225" cy="1331912"/>
          </a:xfrm>
          <a:prstGeom prst="rect">
            <a:avLst/>
          </a:prstGeom>
        </p:spPr>
        <p:txBody>
          <a:bodyPr/>
          <a:lstStyle>
            <a:lvl1pPr>
              <a:defRPr sz="3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1" y="3141665"/>
            <a:ext cx="6283325"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7"/>
            <a:ext cx="2025650" cy="176213"/>
          </a:xfrm>
        </p:spPr>
        <p:txBody>
          <a:bodyPr/>
          <a:lstStyle>
            <a:lvl1pPr fontAlgn="auto">
              <a:spcBef>
                <a:spcPts val="0"/>
              </a:spcBef>
              <a:spcAft>
                <a:spcPts val="0"/>
              </a:spcAft>
              <a:defRPr sz="900">
                <a:solidFill>
                  <a:srgbClr val="928B81"/>
                </a:solidFill>
              </a:defRPr>
            </a:lvl1pPr>
          </a:lstStyle>
          <a:p>
            <a:pPr>
              <a:defRPr/>
            </a:pPr>
            <a:fld id="{51F20E4A-8518-4AD6-8D8D-F0AF0BBB4911}" type="datetime1">
              <a:rPr lang="fi-FI" smtClean="0"/>
              <a:t>2.1.2018</a:t>
            </a:fld>
            <a:endParaRPr lang="en-US"/>
          </a:p>
        </p:txBody>
      </p:sp>
    </p:spTree>
    <p:extLst>
      <p:ext uri="{BB962C8B-B14F-4D97-AF65-F5344CB8AC3E}">
        <p14:creationId xmlns:p14="http://schemas.microsoft.com/office/powerpoint/2010/main" val="18495344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1" y="1582740"/>
            <a:ext cx="3916363"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40"/>
            <a:ext cx="3916362"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7302AE26-8B05-4300-8E90-A555F745F0D0}" type="datetime1">
              <a:rPr lang="fi-FI" smtClean="0">
                <a:solidFill>
                  <a:prstClr val="black">
                    <a:tint val="75000"/>
                  </a:prstClr>
                </a:solidFill>
              </a:rPr>
              <a:t>2.1.2018</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3</a:t>
            </a:r>
            <a:endParaRPr lang="en-US">
              <a:solidFill>
                <a:prstClr val="black">
                  <a:tint val="75000"/>
                </a:prstClr>
              </a:solidFill>
            </a:endParaRP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470881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571501" y="1582740"/>
            <a:ext cx="7985125" cy="4135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DF1FC2B-A772-4EBB-9FAF-E9BF7495CC94}" type="datetime1">
              <a:rPr lang="fi-FI" smtClean="0">
                <a:solidFill>
                  <a:prstClr val="black">
                    <a:tint val="75000"/>
                  </a:prstClr>
                </a:solidFill>
              </a:rPr>
              <a:t>2.1.2018</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3</a:t>
            </a:r>
            <a:endParaRPr lang="en-US">
              <a:solidFill>
                <a:prstClr val="black">
                  <a:tint val="75000"/>
                </a:prstClr>
              </a:solidFill>
            </a:endParaRP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820234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36805699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31091826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36508540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25238787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4" y="5599324"/>
            <a:ext cx="2828527" cy="1194266"/>
          </a:xfrm>
          <a:prstGeom prst="rect">
            <a:avLst/>
          </a:prstGeom>
        </p:spPr>
      </p:pic>
    </p:spTree>
    <p:extLst>
      <p:ext uri="{BB962C8B-B14F-4D97-AF65-F5344CB8AC3E}">
        <p14:creationId xmlns:p14="http://schemas.microsoft.com/office/powerpoint/2010/main" val="807768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159A155B-25A3-4A69-BDA2-C1623897448B}" type="datetime1">
              <a:rPr lang="fi-FI" smtClean="0">
                <a:solidFill>
                  <a:prstClr val="black">
                    <a:tint val="75000"/>
                  </a:prstClr>
                </a:solidFill>
              </a:rPr>
              <a:t>2.1.2018</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3</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419459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fld id="{3DE1D222-2F10-47BE-B4E0-381FC5C00C8D}" type="datetime1">
              <a:rPr lang="fi-FI" smtClean="0"/>
              <a:t>2.1.2018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3BDCF2B-A212-44AE-B998-83D1E40FE5F7}" type="slidenum">
              <a:rPr lang="en-US"/>
              <a:pPr>
                <a:defRPr/>
              </a:pPr>
              <a:t>‹#›</a:t>
            </a:fld>
            <a:endParaRPr lang="en-US"/>
          </a:p>
        </p:txBody>
      </p:sp>
    </p:spTree>
    <p:extLst>
      <p:ext uri="{BB962C8B-B14F-4D97-AF65-F5344CB8AC3E}">
        <p14:creationId xmlns:p14="http://schemas.microsoft.com/office/powerpoint/2010/main" val="33394285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DE5D345C-9299-4648-B081-902DC9732570}" type="datetime1">
              <a:rPr lang="fi-FI" smtClean="0">
                <a:solidFill>
                  <a:prstClr val="black">
                    <a:tint val="75000"/>
                  </a:prstClr>
                </a:solidFill>
              </a:rPr>
              <a:t>2.1.2018</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Kalvot 3</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2780965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5"/>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fi-FI" altLang="fi-FI" sz="1350"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1" y="1770063"/>
            <a:ext cx="7769225" cy="1331912"/>
          </a:xfrm>
          <a:prstGeom prst="rect">
            <a:avLst/>
          </a:prstGeom>
        </p:spPr>
        <p:txBody>
          <a:bodyPr/>
          <a:lstStyle>
            <a:lvl1pPr>
              <a:defRPr sz="3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1" y="3141665"/>
            <a:ext cx="6283325"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7"/>
            <a:ext cx="2025650" cy="176213"/>
          </a:xfrm>
        </p:spPr>
        <p:txBody>
          <a:bodyPr/>
          <a:lstStyle>
            <a:lvl1pPr fontAlgn="auto">
              <a:spcBef>
                <a:spcPts val="0"/>
              </a:spcBef>
              <a:spcAft>
                <a:spcPts val="0"/>
              </a:spcAft>
              <a:defRPr sz="900">
                <a:solidFill>
                  <a:srgbClr val="928B81"/>
                </a:solidFill>
              </a:defRPr>
            </a:lvl1pPr>
          </a:lstStyle>
          <a:p>
            <a:pPr>
              <a:defRPr/>
            </a:pPr>
            <a:fld id="{0BA258FB-B39B-4170-BD15-0C4849B425D8}" type="datetime1">
              <a:rPr lang="fi-FI" smtClean="0"/>
              <a:t>2.1.2018</a:t>
            </a:fld>
            <a:endParaRPr lang="en-US"/>
          </a:p>
        </p:txBody>
      </p:sp>
    </p:spTree>
    <p:extLst>
      <p:ext uri="{BB962C8B-B14F-4D97-AF65-F5344CB8AC3E}">
        <p14:creationId xmlns:p14="http://schemas.microsoft.com/office/powerpoint/2010/main" val="42914821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1" y="1582740"/>
            <a:ext cx="3916363"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40"/>
            <a:ext cx="3916362"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5489D2A0-45D5-47E2-A38F-1B7307CDF5DF}" type="datetime1">
              <a:rPr lang="fi-FI" smtClean="0">
                <a:solidFill>
                  <a:prstClr val="black">
                    <a:tint val="75000"/>
                  </a:prstClr>
                </a:solidFill>
              </a:rPr>
              <a:t>2.1.2018</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3</a:t>
            </a:r>
            <a:endParaRPr lang="en-US">
              <a:solidFill>
                <a:prstClr val="black">
                  <a:tint val="75000"/>
                </a:prstClr>
              </a:solidFill>
            </a:endParaRP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022863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571501" y="1582740"/>
            <a:ext cx="7985125" cy="4135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6735DBF1-B239-48A8-82B9-88BC29A78E39}" type="datetime1">
              <a:rPr lang="fi-FI" smtClean="0">
                <a:solidFill>
                  <a:prstClr val="black">
                    <a:tint val="75000"/>
                  </a:prstClr>
                </a:solidFill>
              </a:rPr>
              <a:t>2.1.2018</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3</a:t>
            </a:r>
            <a:endParaRPr lang="en-US">
              <a:solidFill>
                <a:prstClr val="black">
                  <a:tint val="75000"/>
                </a:prstClr>
              </a:solidFill>
            </a:endParaRP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9652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fld id="{433118B5-B32E-4F58-980E-75C586B21E65}" type="datetime1">
              <a:rPr lang="fi-FI" smtClean="0"/>
              <a:t>2.1.2018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C83BD1-1CE2-423F-9CBE-3B723D61FB6C}" type="slidenum">
              <a:rPr lang="en-US"/>
              <a:pPr>
                <a:defRPr/>
              </a:pPr>
              <a:t>‹#›</a:t>
            </a:fld>
            <a:endParaRPr lang="en-US"/>
          </a:p>
        </p:txBody>
      </p:sp>
    </p:spTree>
    <p:extLst>
      <p:ext uri="{BB962C8B-B14F-4D97-AF65-F5344CB8AC3E}">
        <p14:creationId xmlns:p14="http://schemas.microsoft.com/office/powerpoint/2010/main" val="2091782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0E64603-2F19-4DB6-A806-20227761B61A}" type="datetime1">
              <a:rPr lang="fi-FI" smtClean="0"/>
              <a:t>2.1.2018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2DB3ED7-7276-46DF-9742-EAD81C0C93F0}" type="slidenum">
              <a:rPr lang="en-US"/>
              <a:pPr>
                <a:defRPr/>
              </a:pPr>
              <a:t>‹#›</a:t>
            </a:fld>
            <a:endParaRPr lang="en-US"/>
          </a:p>
        </p:txBody>
      </p:sp>
    </p:spTree>
    <p:extLst>
      <p:ext uri="{BB962C8B-B14F-4D97-AF65-F5344CB8AC3E}">
        <p14:creationId xmlns:p14="http://schemas.microsoft.com/office/powerpoint/2010/main" val="58009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C26B546-B5FA-46D2-A609-F438984FE1BD}" type="datetime1">
              <a:rPr lang="fi-FI" smtClean="0"/>
              <a:t>2.1.2018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9EB445-608B-4A0F-B286-B3600EEBAF21}" type="slidenum">
              <a:rPr lang="en-US"/>
              <a:pPr>
                <a:defRPr/>
              </a:pPr>
              <a:t>‹#›</a:t>
            </a:fld>
            <a:endParaRPr lang="en-US"/>
          </a:p>
        </p:txBody>
      </p:sp>
    </p:spTree>
    <p:extLst>
      <p:ext uri="{BB962C8B-B14F-4D97-AF65-F5344CB8AC3E}">
        <p14:creationId xmlns:p14="http://schemas.microsoft.com/office/powerpoint/2010/main" val="90164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7260B82-3D35-4F99-8F6B-47339B0274B4}" type="datetime1">
              <a:rPr lang="fi-FI" smtClean="0"/>
              <a:t>2.1.2018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F55C0C-4368-4BEB-B3EA-FB6D39D0DF45}" type="slidenum">
              <a:rPr lang="en-US"/>
              <a:pPr>
                <a:defRPr/>
              </a:pPr>
              <a:t>‹#›</a:t>
            </a:fld>
            <a:endParaRPr lang="en-US"/>
          </a:p>
        </p:txBody>
      </p:sp>
    </p:spTree>
    <p:extLst>
      <p:ext uri="{BB962C8B-B14F-4D97-AF65-F5344CB8AC3E}">
        <p14:creationId xmlns:p14="http://schemas.microsoft.com/office/powerpoint/2010/main" val="190774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theme" Target="../theme/theme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theme" Target="../theme/theme5.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a:defRPr/>
            </a:pPr>
            <a:fld id="{F9506792-4EEA-4099-88AF-DBCE4FCD1BF9}" type="datetime1">
              <a:rPr lang="fi-FI" smtClean="0"/>
              <a:t>2.1.2018</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a:defRPr/>
            </a:pPr>
            <a:r>
              <a:rPr lang="fi-FI" smtClean="0"/>
              <a:t>Markkinoiden juridinen toimintaympäristö Kalvot 3</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a:defRPr/>
            </a:pPr>
            <a:fld id="{A9D5BFE8-DDB8-42CA-8BF0-72F191A60AAA}" type="slidenum">
              <a:rPr lang="en-US"/>
              <a:pPr>
                <a:defRPr/>
              </a:pPr>
              <a:t>‹#›</a:t>
            </a:fld>
            <a:endParaRPr lang="en-US"/>
          </a:p>
        </p:txBody>
      </p:sp>
      <p:sp>
        <p:nvSpPr>
          <p:cNvPr id="1031"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fi-FI" altLang="fi-FI"/>
          </a:p>
        </p:txBody>
      </p:sp>
      <p:pic>
        <p:nvPicPr>
          <p:cNvPr id="1032" name="Picture 10" descr="aalto_HSE_eng_alakulm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1"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2051"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4100"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a:defRPr/>
            </a:pPr>
            <a:fld id="{62C973C4-C08B-477A-8BA8-BFB56D1AF935}" type="datetime1">
              <a:rPr lang="fi-FI" smtClean="0"/>
              <a:t>2.1.2018</a:t>
            </a:fld>
            <a:endParaRPr lang="en-US"/>
          </a:p>
        </p:txBody>
      </p:sp>
      <p:sp>
        <p:nvSpPr>
          <p:cNvPr id="4101"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a:defRPr/>
            </a:pPr>
            <a:r>
              <a:rPr lang="fi-FI" smtClean="0"/>
              <a:t>Markkinoiden juridinen toimintaympäristö Kalvot 3</a:t>
            </a:r>
            <a:endParaRPr lang="en-US"/>
          </a:p>
        </p:txBody>
      </p:sp>
      <p:sp>
        <p:nvSpPr>
          <p:cNvPr id="4102"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a:defRPr/>
            </a:pPr>
            <a:fld id="{1F12AD42-0BCB-4734-AA21-C0B9904D1AE8}" type="slidenum">
              <a:rPr lang="en-US"/>
              <a:pPr>
                <a:defRPr/>
              </a:pPr>
              <a:t>‹#›</a:t>
            </a:fld>
            <a:endParaRPr lang="en-US"/>
          </a:p>
        </p:txBody>
      </p:sp>
      <p:sp>
        <p:nvSpPr>
          <p:cNvPr id="2055"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fi-FI" altLang="fi-FI"/>
          </a:p>
        </p:txBody>
      </p:sp>
      <p:pic>
        <p:nvPicPr>
          <p:cNvPr id="2056" name="Picture 10" descr="aalto_HSE_eng_alakulm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2"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3075"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614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a:defRPr/>
            </a:pPr>
            <a:fld id="{3235E61E-4B3A-484F-A94D-5B6181B31E22}" type="datetime1">
              <a:rPr lang="fi-FI" smtClean="0"/>
              <a:t>2.1.2018</a:t>
            </a:fld>
            <a:endParaRPr lang="en-US"/>
          </a:p>
        </p:txBody>
      </p:sp>
      <p:sp>
        <p:nvSpPr>
          <p:cNvPr id="614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a:defRPr/>
            </a:pPr>
            <a:r>
              <a:rPr lang="fi-FI" smtClean="0"/>
              <a:t>Markkinoiden juridinen toimintaympäristö Kalvot 3</a:t>
            </a:r>
            <a:endParaRPr lang="en-US"/>
          </a:p>
        </p:txBody>
      </p:sp>
      <p:sp>
        <p:nvSpPr>
          <p:cNvPr id="615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a:defRPr/>
            </a:pPr>
            <a:fld id="{200E8BBF-1C13-4A6F-AFC1-7553B8C6470B}" type="slidenum">
              <a:rPr lang="en-US"/>
              <a:pPr>
                <a:defRPr/>
              </a:pPr>
              <a:t>‹#›</a:t>
            </a:fld>
            <a:endParaRPr lang="en-US"/>
          </a:p>
        </p:txBody>
      </p:sp>
      <p:sp>
        <p:nvSpPr>
          <p:cNvPr id="3079"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fi-FI" altLang="fi-FI"/>
          </a:p>
        </p:txBody>
      </p:sp>
      <p:pic>
        <p:nvPicPr>
          <p:cNvPr id="3080" name="Picture 10" descr="aalto_HSE_eng_alakulm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3"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a:defRPr/>
            </a:pPr>
            <a:r>
              <a:rPr lang="fi-FI" smtClean="0">
                <a:solidFill>
                  <a:prstClr val="black">
                    <a:tint val="75000"/>
                  </a:prstClr>
                </a:solidFill>
                <a:latin typeface="Arial"/>
                <a:ea typeface="ＭＳ Ｐゴシック" charset="0"/>
              </a:rPr>
              <a:t>Markkinoiden juridinen toimintaympäristö Kalvot 3</a:t>
            </a:r>
            <a:endParaRPr lang="fi-FI">
              <a:solidFill>
                <a:prstClr val="black">
                  <a:tint val="75000"/>
                </a:prstClr>
              </a:solidFill>
              <a:latin typeface="Aria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a:defRPr/>
            </a:pPr>
            <a:fld id="{9EABCA3B-57D4-42D1-B5BF-1A6CEECD0AAB}" type="datetime1">
              <a:rPr lang="fi-FI" smtClean="0">
                <a:solidFill>
                  <a:prstClr val="black">
                    <a:tint val="75000"/>
                  </a:prstClr>
                </a:solidFill>
                <a:latin typeface="Arial"/>
                <a:ea typeface="ＭＳ Ｐゴシック" charset="0"/>
              </a:rPr>
              <a:t>2.1.2018</a:t>
            </a:fld>
            <a:endParaRPr lang="fi-FI">
              <a:solidFill>
                <a:prstClr val="black">
                  <a:tint val="75000"/>
                </a:prstClr>
              </a:solidFill>
              <a:latin typeface="Arial"/>
              <a:ea typeface="ＭＳ Ｐゴシック" charset="0"/>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a:defRPr/>
            </a:pPr>
            <a:fld id="{865DB13D-24FD-0641-8100-A6CD964B88B6}" type="slidenum">
              <a:rPr lang="fi-FI" smtClean="0">
                <a:solidFill>
                  <a:prstClr val="black">
                    <a:tint val="75000"/>
                  </a:prstClr>
                </a:solidFill>
                <a:latin typeface="Arial"/>
                <a:ea typeface="ＭＳ Ｐゴシック" charset="0"/>
              </a:rPr>
              <a:pPr defTabSz="342900">
                <a:defRPr/>
              </a:pPr>
              <a:t>‹#›</a:t>
            </a:fld>
            <a:endParaRPr lang="fi-FI">
              <a:solidFill>
                <a:prstClr val="black">
                  <a:tint val="75000"/>
                </a:prstClr>
              </a:solidFill>
              <a:latin typeface="Arial"/>
              <a:ea typeface="ＭＳ Ｐゴシック" charset="0"/>
            </a:endParaRPr>
          </a:p>
        </p:txBody>
      </p:sp>
    </p:spTree>
    <p:extLst>
      <p:ext uri="{BB962C8B-B14F-4D97-AF65-F5344CB8AC3E}">
        <p14:creationId xmlns:p14="http://schemas.microsoft.com/office/powerpoint/2010/main" val="208512825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Lst>
  <p:timing>
    <p:tnLst>
      <p:par>
        <p:cTn id="1" dur="indefinite" restart="never" nodeType="tmRoot"/>
      </p:par>
    </p:tnLst>
  </p:timing>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a:defRPr/>
            </a:pPr>
            <a:r>
              <a:rPr lang="fi-FI" smtClean="0">
                <a:solidFill>
                  <a:prstClr val="black">
                    <a:tint val="75000"/>
                  </a:prstClr>
                </a:solidFill>
                <a:latin typeface="Arial"/>
                <a:ea typeface="ＭＳ Ｐゴシック" charset="0"/>
              </a:rPr>
              <a:t>Markkinoiden juridinen toimintaympäristö Kalvot 3</a:t>
            </a:r>
            <a:endParaRPr lang="fi-FI">
              <a:solidFill>
                <a:prstClr val="black">
                  <a:tint val="75000"/>
                </a:prstClr>
              </a:solidFill>
              <a:latin typeface="Aria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a:defRPr/>
            </a:pPr>
            <a:fld id="{92D40319-51CC-44FF-BB8C-CCC6DD81640C}" type="datetime1">
              <a:rPr lang="fi-FI" smtClean="0">
                <a:solidFill>
                  <a:prstClr val="black">
                    <a:tint val="75000"/>
                  </a:prstClr>
                </a:solidFill>
                <a:latin typeface="Arial"/>
                <a:ea typeface="ＭＳ Ｐゴシック" charset="0"/>
              </a:rPr>
              <a:t>2.1.2018</a:t>
            </a:fld>
            <a:endParaRPr lang="fi-FI">
              <a:solidFill>
                <a:prstClr val="black">
                  <a:tint val="75000"/>
                </a:prstClr>
              </a:solidFill>
              <a:latin typeface="Arial"/>
              <a:ea typeface="ＭＳ Ｐゴシック" charset="0"/>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a:defRPr/>
            </a:pPr>
            <a:fld id="{865DB13D-24FD-0641-8100-A6CD964B88B6}" type="slidenum">
              <a:rPr lang="fi-FI" smtClean="0">
                <a:solidFill>
                  <a:prstClr val="black">
                    <a:tint val="75000"/>
                  </a:prstClr>
                </a:solidFill>
                <a:latin typeface="Arial"/>
                <a:ea typeface="ＭＳ Ｐゴシック" charset="0"/>
              </a:rPr>
              <a:pPr defTabSz="342900">
                <a:defRPr/>
              </a:pPr>
              <a:t>‹#›</a:t>
            </a:fld>
            <a:endParaRPr lang="fi-FI">
              <a:solidFill>
                <a:prstClr val="black">
                  <a:tint val="75000"/>
                </a:prstClr>
              </a:solidFill>
              <a:latin typeface="Arial"/>
              <a:ea typeface="ＭＳ Ｐゴシック" charset="0"/>
            </a:endParaRPr>
          </a:p>
        </p:txBody>
      </p:sp>
    </p:spTree>
    <p:extLst>
      <p:ext uri="{BB962C8B-B14F-4D97-AF65-F5344CB8AC3E}">
        <p14:creationId xmlns:p14="http://schemas.microsoft.com/office/powerpoint/2010/main" val="2286937154"/>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Lst>
  <p:timing>
    <p:tnLst>
      <p:par>
        <p:cTn id="1" dur="indefinite" restart="never" nodeType="tmRoot"/>
      </p:par>
    </p:tnLst>
  </p:timing>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xml"/><Relationship Id="rId1" Type="http://schemas.openxmlformats.org/officeDocument/2006/relationships/slideLayout" Target="../slideLayouts/slideLayout4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9.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9.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9.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9.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9.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49.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49.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9.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49.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9.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4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4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subTitle" idx="1"/>
          </p:nvPr>
        </p:nvSpPr>
        <p:spPr/>
        <p:txBody>
          <a:bodyPr>
            <a:normAutofit fontScale="77500" lnSpcReduction="20000"/>
          </a:bodyPr>
          <a:lstStyle/>
          <a:p>
            <a:r>
              <a:rPr lang="en-US" altLang="fi-FI" sz="1400" i="0" dirty="0" err="1" smtClean="0"/>
              <a:t>Irtaimen</a:t>
            </a:r>
            <a:r>
              <a:rPr lang="en-US" altLang="fi-FI" sz="1400" i="0" dirty="0" smtClean="0"/>
              <a:t> </a:t>
            </a:r>
            <a:r>
              <a:rPr lang="en-US" altLang="fi-FI" sz="1400" i="0" dirty="0" err="1" smtClean="0"/>
              <a:t>kauppa</a:t>
            </a:r>
            <a:r>
              <a:rPr lang="en-US" altLang="fi-FI" sz="1400" i="0" dirty="0" smtClean="0"/>
              <a:t>: </a:t>
            </a:r>
            <a:r>
              <a:rPr lang="en-US" altLang="fi-FI" sz="1400" i="0" dirty="0" err="1" smtClean="0"/>
              <a:t>Kansallinen</a:t>
            </a:r>
            <a:r>
              <a:rPr lang="en-US" altLang="fi-FI" sz="1400" i="0" dirty="0" smtClean="0"/>
              <a:t> ja </a:t>
            </a:r>
            <a:r>
              <a:rPr lang="en-US" altLang="fi-FI" sz="1400" i="0" dirty="0" err="1" smtClean="0"/>
              <a:t>kansainvälinen</a:t>
            </a:r>
            <a:r>
              <a:rPr lang="en-US" altLang="fi-FI" sz="1400" i="0" dirty="0" smtClean="0"/>
              <a:t> </a:t>
            </a:r>
            <a:r>
              <a:rPr lang="en-US" altLang="fi-FI" sz="1400" i="0" dirty="0" err="1" smtClean="0"/>
              <a:t>sääntely</a:t>
            </a:r>
            <a:endParaRPr lang="en-US" altLang="fi-FI" sz="1400" i="0" dirty="0"/>
          </a:p>
          <a:p>
            <a:r>
              <a:rPr lang="en-US" altLang="fi-FI" sz="1400" i="0" dirty="0" err="1" smtClean="0"/>
              <a:t>Sopimuksenmukaisuuden</a:t>
            </a:r>
            <a:r>
              <a:rPr lang="en-US" altLang="fi-FI" sz="1400" i="0" dirty="0" smtClean="0"/>
              <a:t> </a:t>
            </a:r>
            <a:r>
              <a:rPr lang="en-US" altLang="fi-FI" sz="1400" i="0" dirty="0" err="1" smtClean="0"/>
              <a:t>määrittely</a:t>
            </a:r>
            <a:r>
              <a:rPr lang="en-US" altLang="fi-FI" sz="1400" i="0" smtClean="0"/>
              <a:t> </a:t>
            </a:r>
            <a:endParaRPr lang="en-US" altLang="fi-FI" sz="1400" i="0" dirty="0"/>
          </a:p>
          <a:p>
            <a:r>
              <a:rPr lang="en-US" altLang="fi-FI" sz="1400" i="0" dirty="0" err="1" smtClean="0"/>
              <a:t>Tavaran</a:t>
            </a:r>
            <a:r>
              <a:rPr lang="en-US" altLang="fi-FI" sz="1400" i="0" dirty="0" smtClean="0"/>
              <a:t> </a:t>
            </a:r>
            <a:r>
              <a:rPr lang="en-US" altLang="fi-FI" sz="1400" i="0" dirty="0" err="1" smtClean="0"/>
              <a:t>virheen</a:t>
            </a:r>
            <a:r>
              <a:rPr lang="en-US" altLang="fi-FI" sz="1400" i="0" dirty="0" smtClean="0"/>
              <a:t> </a:t>
            </a:r>
            <a:r>
              <a:rPr lang="en-US" altLang="fi-FI" sz="1400" i="0" dirty="0" err="1" smtClean="0"/>
              <a:t>sopimusoikeudelliset</a:t>
            </a:r>
            <a:r>
              <a:rPr lang="en-US" altLang="fi-FI" sz="1400" i="0" dirty="0" smtClean="0"/>
              <a:t> </a:t>
            </a:r>
            <a:r>
              <a:rPr lang="en-US" altLang="fi-FI" sz="1400" i="0" dirty="0" err="1" smtClean="0"/>
              <a:t>seuraamukset</a:t>
            </a:r>
            <a:endParaRPr lang="en-US" altLang="fi-FI" sz="1400" i="0" dirty="0"/>
          </a:p>
          <a:p>
            <a:pPr eaLnBrk="1" hangingPunct="1"/>
            <a:endParaRPr lang="fi-FI" altLang="fi-FI" i="0" dirty="0" smtClean="0"/>
          </a:p>
          <a:p>
            <a:pPr eaLnBrk="1" hangingPunct="1"/>
            <a:endParaRPr lang="fi-FI" altLang="fi-FI" sz="1400" i="0" dirty="0" smtClean="0"/>
          </a:p>
          <a:p>
            <a:pPr eaLnBrk="1" hangingPunct="1"/>
            <a:r>
              <a:rPr lang="fi-FI" altLang="fi-FI" sz="1100" dirty="0" smtClean="0"/>
              <a:t>Matti Rudanko</a:t>
            </a:r>
          </a:p>
        </p:txBody>
      </p:sp>
      <p:sp>
        <p:nvSpPr>
          <p:cNvPr id="94210" name="Rectangle 2"/>
          <p:cNvSpPr>
            <a:spLocks noGrp="1" noChangeArrowheads="1"/>
          </p:cNvSpPr>
          <p:nvPr>
            <p:ph type="ctrTitle"/>
          </p:nvPr>
        </p:nvSpPr>
        <p:spPr/>
        <p:txBody>
          <a:bodyPr/>
          <a:lstStyle/>
          <a:p>
            <a:pPr eaLnBrk="1" hangingPunct="1"/>
            <a:r>
              <a:rPr lang="fi-FI" altLang="fi-FI" dirty="0" smtClean="0"/>
              <a:t>Markkinoiden juridinen toimintaympäristö </a:t>
            </a:r>
            <a:br>
              <a:rPr lang="fi-FI" altLang="fi-FI" dirty="0" smtClean="0"/>
            </a:br>
            <a:r>
              <a:rPr lang="fi-FI" altLang="fi-FI" dirty="0" smtClean="0"/>
              <a:t>Kalvot </a:t>
            </a:r>
            <a:r>
              <a:rPr lang="fi-FI" altLang="fi-FI" dirty="0"/>
              <a:t>3</a:t>
            </a:r>
            <a:endParaRPr lang="en-US" altLang="fi-FI" dirty="0" smtClean="0"/>
          </a:p>
        </p:txBody>
      </p:sp>
    </p:spTree>
    <p:extLst>
      <p:ext uri="{BB962C8B-B14F-4D97-AF65-F5344CB8AC3E}">
        <p14:creationId xmlns:p14="http://schemas.microsoft.com/office/powerpoint/2010/main" val="3946203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ctrTitle"/>
          </p:nvPr>
        </p:nvSpPr>
        <p:spPr/>
        <p:txBody>
          <a:bodyPr/>
          <a:lstStyle/>
          <a:p>
            <a:r>
              <a:rPr lang="en-US" altLang="fi-FI" smtClean="0"/>
              <a:t>Passing of Risk 3</a:t>
            </a:r>
          </a:p>
        </p:txBody>
      </p:sp>
      <p:graphicFrame>
        <p:nvGraphicFramePr>
          <p:cNvPr id="3" name="Content Placeholder 2"/>
          <p:cNvGraphicFramePr>
            <a:graphicFrameLocks noGrp="1"/>
          </p:cNvGraphicFramePr>
          <p:nvPr>
            <p:ph sz="quarter" idx="14"/>
            <p:extLst>
              <p:ext uri="{D42A27DB-BD31-4B8C-83A1-F6EECF244321}">
                <p14:modId xmlns:p14="http://schemas.microsoft.com/office/powerpoint/2010/main" val="3565993149"/>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3</a:t>
            </a:r>
            <a:endParaRPr lang="en-US">
              <a:solidFill>
                <a:prstClr val="black">
                  <a:tint val="75000"/>
                </a:prstClr>
              </a:solidFill>
            </a:endParaRPr>
          </a:p>
        </p:txBody>
      </p:sp>
      <p:sp>
        <p:nvSpPr>
          <p:cNvPr id="16386" name="Dian numeron paikkamerkki 5"/>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333F546-A845-482E-84B3-AEA54045FA76}" type="slidenum">
              <a:rPr lang="en-US" altLang="fi-FI" smtClean="0">
                <a:solidFill>
                  <a:srgbClr val="898989"/>
                </a:solidFill>
              </a:rPr>
              <a:pPr eaLnBrk="1" hangingPunct="1"/>
              <a:t>10</a:t>
            </a:fld>
            <a:endParaRPr lang="en-US" altLang="fi-FI" smtClean="0">
              <a:solidFill>
                <a:srgbClr val="898989"/>
              </a:solidFill>
            </a:endParaRPr>
          </a:p>
        </p:txBody>
      </p:sp>
    </p:spTree>
    <p:extLst>
      <p:ext uri="{BB962C8B-B14F-4D97-AF65-F5344CB8AC3E}">
        <p14:creationId xmlns:p14="http://schemas.microsoft.com/office/powerpoint/2010/main" val="353264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2AAC2556-7C84-4354-B597-2D6F5F59D58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3664847F-AB0A-4AAB-91EE-B52647AB6E2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C2CAFE84-A745-44CF-B521-D326D820833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tsikko 4"/>
          <p:cNvSpPr>
            <a:spLocks noGrp="1"/>
          </p:cNvSpPr>
          <p:nvPr>
            <p:ph type="ctrTitle"/>
          </p:nvPr>
        </p:nvSpPr>
        <p:spPr/>
        <p:txBody>
          <a:bodyPr/>
          <a:lstStyle/>
          <a:p>
            <a:r>
              <a:rPr lang="fi-FI" altLang="fi-FI" smtClean="0"/>
              <a:t>Inspection of the Goods by the Buyer</a:t>
            </a:r>
          </a:p>
        </p:txBody>
      </p:sp>
      <p:sp>
        <p:nvSpPr>
          <p:cNvPr id="17412" name="Alatunnisteen paikkamerkki 2"/>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17413" name="Dian numeron paikkamerkki 3"/>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AFF653F-B0D9-4208-A1FF-EFAB1B4768DE}" type="slidenum">
              <a:rPr lang="en-US" altLang="fi-FI" smtClean="0">
                <a:solidFill>
                  <a:srgbClr val="898989"/>
                </a:solidFill>
              </a:rPr>
              <a:pPr eaLnBrk="1" hangingPunct="1"/>
              <a:t>11</a:t>
            </a:fld>
            <a:endParaRPr lang="en-US" altLang="fi-FI" smtClean="0">
              <a:solidFill>
                <a:srgbClr val="898989"/>
              </a:solidFill>
            </a:endParaRPr>
          </a:p>
        </p:txBody>
      </p:sp>
      <p:graphicFrame>
        <p:nvGraphicFramePr>
          <p:cNvPr id="4" name="Content Placeholder 3"/>
          <p:cNvGraphicFramePr>
            <a:graphicFrameLocks noGrp="1"/>
          </p:cNvGraphicFramePr>
          <p:nvPr>
            <p:ph sz="quarter" idx="14"/>
            <p:extLst>
              <p:ext uri="{D42A27DB-BD31-4B8C-83A1-F6EECF244321}">
                <p14:modId xmlns:p14="http://schemas.microsoft.com/office/powerpoint/2010/main" val="3019136225"/>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458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C0C0BBC-B2F8-4051-B146-3EA29B1259E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30C0136B-F2D5-408F-BE3B-AA4195D3145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7B3599BA-24F3-470E-BD09-D234F8C83C0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4BEC45F1-3294-4C91-A1E1-9A1BCDE21CD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ctrTitle"/>
          </p:nvPr>
        </p:nvSpPr>
        <p:spPr/>
        <p:txBody>
          <a:bodyPr/>
          <a:lstStyle/>
          <a:p>
            <a:r>
              <a:rPr lang="fi-FI" altLang="fi-FI" smtClean="0"/>
              <a:t>Conformity of the Goods, Cases 1</a:t>
            </a:r>
            <a:endParaRPr lang="en-US" altLang="fi-FI" smtClean="0"/>
          </a:p>
        </p:txBody>
      </p:sp>
      <p:sp>
        <p:nvSpPr>
          <p:cNvPr id="18437" name="Rectangle 3"/>
          <p:cNvSpPr>
            <a:spLocks noGrp="1" noChangeArrowheads="1"/>
          </p:cNvSpPr>
          <p:nvPr>
            <p:ph sz="quarter" idx="14"/>
          </p:nvPr>
        </p:nvSpPr>
        <p:spPr/>
        <p:txBody>
          <a:bodyPr/>
          <a:lstStyle/>
          <a:p>
            <a:r>
              <a:rPr lang="en-US" altLang="fi-FI" sz="2400" dirty="0" smtClean="0"/>
              <a:t>Case 1</a:t>
            </a:r>
          </a:p>
          <a:p>
            <a:pPr lvl="1"/>
            <a:r>
              <a:rPr lang="en-US" altLang="fi-FI" sz="2000" dirty="0" smtClean="0"/>
              <a:t>A certain productive capacity of a pulp factory machine is mentioned in the written contract</a:t>
            </a:r>
          </a:p>
          <a:p>
            <a:r>
              <a:rPr lang="en-US" altLang="fi-FI" sz="2400" dirty="0" smtClean="0"/>
              <a:t>Case 2</a:t>
            </a:r>
          </a:p>
          <a:p>
            <a:pPr lvl="1"/>
            <a:r>
              <a:rPr lang="en-US" altLang="fi-FI" sz="2000" dirty="0" smtClean="0"/>
              <a:t>Negotiating a contract of footwear supply, the buyer and the seller discuss the resistance of the boots to corrosive substances (the question whether the buyer did not rely, or it was unreasonable for him to rely, on the seller's skill and judgement)</a:t>
            </a:r>
          </a:p>
        </p:txBody>
      </p:sp>
      <p:sp>
        <p:nvSpPr>
          <p:cNvPr id="18434" name="Alatunnisteen paikkamerkki 4"/>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18435" name="Dian numeron paikkamerkki 5"/>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C35CD43-2CF7-4872-9364-9BFBFCA3205F}" type="slidenum">
              <a:rPr lang="en-US" altLang="fi-FI" smtClean="0">
                <a:solidFill>
                  <a:srgbClr val="898989"/>
                </a:solidFill>
              </a:rPr>
              <a:pPr eaLnBrk="1" hangingPunct="1"/>
              <a:t>12</a:t>
            </a:fld>
            <a:endParaRPr lang="en-US" altLang="fi-FI" smtClean="0">
              <a:solidFill>
                <a:srgbClr val="898989"/>
              </a:solidFill>
            </a:endParaRPr>
          </a:p>
        </p:txBody>
      </p:sp>
    </p:spTree>
    <p:extLst>
      <p:ext uri="{BB962C8B-B14F-4D97-AF65-F5344CB8AC3E}">
        <p14:creationId xmlns:p14="http://schemas.microsoft.com/office/powerpoint/2010/main" val="866222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ctrTitle"/>
          </p:nvPr>
        </p:nvSpPr>
        <p:spPr/>
        <p:txBody>
          <a:bodyPr/>
          <a:lstStyle/>
          <a:p>
            <a:r>
              <a:rPr lang="fi-FI" altLang="fi-FI" smtClean="0"/>
              <a:t>Conformity of the Goods, Cases 2</a:t>
            </a:r>
            <a:endParaRPr lang="en-US" altLang="fi-FI" smtClean="0"/>
          </a:p>
        </p:txBody>
      </p:sp>
      <p:sp>
        <p:nvSpPr>
          <p:cNvPr id="19461" name="Rectangle 3"/>
          <p:cNvSpPr>
            <a:spLocks noGrp="1" noChangeArrowheads="1"/>
          </p:cNvSpPr>
          <p:nvPr>
            <p:ph sz="quarter" idx="14"/>
          </p:nvPr>
        </p:nvSpPr>
        <p:spPr/>
        <p:txBody>
          <a:bodyPr/>
          <a:lstStyle/>
          <a:p>
            <a:r>
              <a:rPr lang="en-US" altLang="fi-FI" sz="2400" dirty="0" smtClean="0"/>
              <a:t>Case 3</a:t>
            </a:r>
          </a:p>
          <a:p>
            <a:pPr lvl="1"/>
            <a:r>
              <a:rPr lang="en-US" altLang="fi-FI" sz="2000" dirty="0" smtClean="0"/>
              <a:t>The consumer-buyer relied on the marketing information but was disappointed in the goods </a:t>
            </a:r>
          </a:p>
          <a:p>
            <a:pPr lvl="1"/>
            <a:r>
              <a:rPr lang="en-US" altLang="fi-FI" sz="2000" dirty="0" smtClean="0"/>
              <a:t>The Finnish SGA: the defect is defined also with respect to the marketing information given by the seller</a:t>
            </a:r>
          </a:p>
          <a:p>
            <a:pPr lvl="1"/>
            <a:r>
              <a:rPr lang="en-US" altLang="fi-FI" sz="2000" dirty="0" smtClean="0"/>
              <a:t>CISG: no such definition of defect</a:t>
            </a:r>
          </a:p>
          <a:p>
            <a:pPr lvl="1"/>
            <a:r>
              <a:rPr lang="en-US" altLang="fi-FI" sz="2000" dirty="0" smtClean="0"/>
              <a:t>In practice, no difference in legal consequences between these legal rulings </a:t>
            </a:r>
          </a:p>
        </p:txBody>
      </p:sp>
      <p:sp>
        <p:nvSpPr>
          <p:cNvPr id="19458" name="Alatunnisteen paikkamerkki 4"/>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19459" name="Dian numeron paikkamerkki 5"/>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65ECB6E-D483-41DE-B5DC-CE68F4344AE8}" type="slidenum">
              <a:rPr lang="en-US" altLang="fi-FI" smtClean="0">
                <a:solidFill>
                  <a:srgbClr val="898989"/>
                </a:solidFill>
              </a:rPr>
              <a:pPr eaLnBrk="1" hangingPunct="1"/>
              <a:t>13</a:t>
            </a:fld>
            <a:endParaRPr lang="en-US" altLang="fi-FI" smtClean="0">
              <a:solidFill>
                <a:srgbClr val="898989"/>
              </a:solidFill>
            </a:endParaRPr>
          </a:p>
        </p:txBody>
      </p:sp>
    </p:spTree>
    <p:extLst>
      <p:ext uri="{BB962C8B-B14F-4D97-AF65-F5344CB8AC3E}">
        <p14:creationId xmlns:p14="http://schemas.microsoft.com/office/powerpoint/2010/main" val="2692992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tsikko 1"/>
          <p:cNvSpPr>
            <a:spLocks noGrp="1"/>
          </p:cNvSpPr>
          <p:nvPr>
            <p:ph type="ctrTitle"/>
          </p:nvPr>
        </p:nvSpPr>
        <p:spPr/>
        <p:txBody>
          <a:bodyPr/>
          <a:lstStyle/>
          <a:p>
            <a:r>
              <a:rPr lang="fi-FI" altLang="fi-FI" smtClean="0"/>
              <a:t>Specific Performance</a:t>
            </a:r>
          </a:p>
        </p:txBody>
      </p:sp>
      <p:sp>
        <p:nvSpPr>
          <p:cNvPr id="20484"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20485"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5AC10FB-02BC-46B1-AA72-ABE9A767ABFE}" type="slidenum">
              <a:rPr lang="en-US" altLang="fi-FI" smtClean="0">
                <a:solidFill>
                  <a:srgbClr val="898989"/>
                </a:solidFill>
              </a:rPr>
              <a:pPr eaLnBrk="1" hangingPunct="1"/>
              <a:t>14</a:t>
            </a:fld>
            <a:endParaRPr lang="en-US" altLang="fi-FI" smtClean="0">
              <a:solidFill>
                <a:srgbClr val="898989"/>
              </a:solidFill>
            </a:endParaRPr>
          </a:p>
        </p:txBody>
      </p:sp>
      <p:graphicFrame>
        <p:nvGraphicFramePr>
          <p:cNvPr id="4" name="Content Placeholder 3"/>
          <p:cNvGraphicFramePr>
            <a:graphicFrameLocks noGrp="1"/>
          </p:cNvGraphicFramePr>
          <p:nvPr>
            <p:ph sz="quarter" idx="14"/>
            <p:extLst>
              <p:ext uri="{D42A27DB-BD31-4B8C-83A1-F6EECF244321}">
                <p14:modId xmlns:p14="http://schemas.microsoft.com/office/powerpoint/2010/main" val="1510658785"/>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488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904B454-0D63-4B1D-BA99-847A7C686D0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3361B22-C8F1-45D7-A1D3-D43CA95222F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FC941034-D4DD-41AC-8686-B12030CED50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tsikko 1"/>
          <p:cNvSpPr>
            <a:spLocks noGrp="1"/>
          </p:cNvSpPr>
          <p:nvPr>
            <p:ph type="ctrTitle"/>
          </p:nvPr>
        </p:nvSpPr>
        <p:spPr/>
        <p:txBody>
          <a:bodyPr/>
          <a:lstStyle/>
          <a:p>
            <a:r>
              <a:rPr lang="fi-FI" altLang="fi-FI" smtClean="0"/>
              <a:t>Specific Performance, cont.</a:t>
            </a:r>
          </a:p>
        </p:txBody>
      </p:sp>
      <p:sp>
        <p:nvSpPr>
          <p:cNvPr id="21508"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21509"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5626957-C9F0-479E-9149-1B317C0E4B34}" type="slidenum">
              <a:rPr lang="en-US" altLang="fi-FI" smtClean="0">
                <a:solidFill>
                  <a:srgbClr val="898989"/>
                </a:solidFill>
              </a:rPr>
              <a:pPr eaLnBrk="1" hangingPunct="1"/>
              <a:t>15</a:t>
            </a:fld>
            <a:endParaRPr lang="en-US" altLang="fi-FI" smtClean="0">
              <a:solidFill>
                <a:srgbClr val="898989"/>
              </a:solidFill>
            </a:endParaRPr>
          </a:p>
        </p:txBody>
      </p:sp>
      <p:graphicFrame>
        <p:nvGraphicFramePr>
          <p:cNvPr id="4" name="Content Placeholder 3"/>
          <p:cNvGraphicFramePr>
            <a:graphicFrameLocks noGrp="1"/>
          </p:cNvGraphicFramePr>
          <p:nvPr>
            <p:ph sz="quarter" idx="14"/>
            <p:extLst>
              <p:ext uri="{D42A27DB-BD31-4B8C-83A1-F6EECF244321}">
                <p14:modId xmlns:p14="http://schemas.microsoft.com/office/powerpoint/2010/main" val="300321686"/>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527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FD2605F-6864-4635-AAE9-6FE814CD3F8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6172F3BE-F597-4F43-9C9D-77AD6839F2F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09F97E71-B804-4CA6-BABE-C1EEA0B3CBF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CC176799-E85E-4284-8283-704475ECFF1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61783AA2-F16D-43DF-BDFC-1E9A1A7C58F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tsikko 1"/>
          <p:cNvSpPr>
            <a:spLocks noGrp="1"/>
          </p:cNvSpPr>
          <p:nvPr>
            <p:ph type="ctrTitle"/>
          </p:nvPr>
        </p:nvSpPr>
        <p:spPr/>
        <p:txBody>
          <a:bodyPr/>
          <a:lstStyle/>
          <a:p>
            <a:r>
              <a:rPr lang="fi-FI" altLang="fi-FI" smtClean="0"/>
              <a:t>Declaring the Contract Avoided by the Buyer</a:t>
            </a:r>
          </a:p>
        </p:txBody>
      </p:sp>
      <p:sp>
        <p:nvSpPr>
          <p:cNvPr id="22532"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22533"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938B53B-65CA-4CA7-9EC8-F8EB9FA8A7F0}" type="slidenum">
              <a:rPr lang="en-US" altLang="fi-FI" smtClean="0">
                <a:solidFill>
                  <a:srgbClr val="898989"/>
                </a:solidFill>
              </a:rPr>
              <a:pPr eaLnBrk="1" hangingPunct="1"/>
              <a:t>16</a:t>
            </a:fld>
            <a:endParaRPr lang="en-US" altLang="fi-FI" smtClean="0">
              <a:solidFill>
                <a:srgbClr val="898989"/>
              </a:solidFill>
            </a:endParaRPr>
          </a:p>
        </p:txBody>
      </p:sp>
      <p:graphicFrame>
        <p:nvGraphicFramePr>
          <p:cNvPr id="5" name="Content Placeholder 4"/>
          <p:cNvGraphicFramePr>
            <a:graphicFrameLocks noGrp="1"/>
          </p:cNvGraphicFramePr>
          <p:nvPr>
            <p:ph sz="quarter" idx="14"/>
            <p:extLst>
              <p:ext uri="{D42A27DB-BD31-4B8C-83A1-F6EECF244321}">
                <p14:modId xmlns:p14="http://schemas.microsoft.com/office/powerpoint/2010/main" val="2819723052"/>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46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26163CC4-47D4-4764-9FFE-940CD8BDE25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27455C26-CFB3-4407-B8ED-AD30AB908551}"/>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B56DDAD4-9664-4430-A22C-4F397B36F15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1E459362-8065-41DD-9A81-15CB0AFF7B1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084A1AE3-1B32-4777-8D3D-9EE0F0CF643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graphicEl>
                                              <a:dgm id="{06890867-4987-4644-9B8B-37F070E47C6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dgm id="{85BB94C4-F9EC-4D98-AD98-24E6281BDF25}"/>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graphicEl>
                                              <a:dgm id="{33EC3ED6-B321-436B-B4F6-F8B740792D2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tsikko 1"/>
          <p:cNvSpPr>
            <a:spLocks noGrp="1"/>
          </p:cNvSpPr>
          <p:nvPr>
            <p:ph type="ctrTitle"/>
          </p:nvPr>
        </p:nvSpPr>
        <p:spPr/>
        <p:txBody>
          <a:bodyPr/>
          <a:lstStyle/>
          <a:p>
            <a:r>
              <a:rPr lang="fi-FI" altLang="fi-FI" smtClean="0"/>
              <a:t>Reduction of Price</a:t>
            </a:r>
          </a:p>
        </p:txBody>
      </p:sp>
      <p:graphicFrame>
        <p:nvGraphicFramePr>
          <p:cNvPr id="2" name="Content Placeholder 1"/>
          <p:cNvGraphicFramePr>
            <a:graphicFrameLocks noGrp="1"/>
          </p:cNvGraphicFramePr>
          <p:nvPr>
            <p:ph sz="quarter" idx="14"/>
            <p:extLst>
              <p:ext uri="{D42A27DB-BD31-4B8C-83A1-F6EECF244321}">
                <p14:modId xmlns:p14="http://schemas.microsoft.com/office/powerpoint/2010/main" val="523163328"/>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6"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23557"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369C474-E03E-46DE-93EC-C0A8BC68B64B}" type="slidenum">
              <a:rPr lang="en-US" altLang="fi-FI" smtClean="0">
                <a:solidFill>
                  <a:srgbClr val="898989"/>
                </a:solidFill>
              </a:rPr>
              <a:pPr eaLnBrk="1" hangingPunct="1"/>
              <a:t>17</a:t>
            </a:fld>
            <a:endParaRPr lang="en-US" altLang="fi-FI" smtClean="0">
              <a:solidFill>
                <a:srgbClr val="898989"/>
              </a:solidFill>
            </a:endParaRPr>
          </a:p>
        </p:txBody>
      </p:sp>
    </p:spTree>
    <p:extLst>
      <p:ext uri="{BB962C8B-B14F-4D97-AF65-F5344CB8AC3E}">
        <p14:creationId xmlns:p14="http://schemas.microsoft.com/office/powerpoint/2010/main" val="2269079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tsikko 1"/>
          <p:cNvSpPr>
            <a:spLocks noGrp="1"/>
          </p:cNvSpPr>
          <p:nvPr>
            <p:ph type="ctrTitle"/>
          </p:nvPr>
        </p:nvSpPr>
        <p:spPr/>
        <p:txBody>
          <a:bodyPr/>
          <a:lstStyle/>
          <a:p>
            <a:r>
              <a:rPr lang="en-US" altLang="fi-FI" smtClean="0"/>
              <a:t>Remedies for Breach of Contract by the Buyer 1</a:t>
            </a:r>
            <a:endParaRPr lang="fi-FI" altLang="fi-FI" smtClean="0"/>
          </a:p>
        </p:txBody>
      </p:sp>
      <p:sp>
        <p:nvSpPr>
          <p:cNvPr id="24580"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24581"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99B4CA3-375A-42C9-9838-967B03E1333C}" type="slidenum">
              <a:rPr lang="en-US" altLang="fi-FI" smtClean="0">
                <a:solidFill>
                  <a:srgbClr val="898989"/>
                </a:solidFill>
              </a:rPr>
              <a:pPr eaLnBrk="1" hangingPunct="1"/>
              <a:t>18</a:t>
            </a:fld>
            <a:endParaRPr lang="en-US" altLang="fi-FI" smtClean="0">
              <a:solidFill>
                <a:srgbClr val="898989"/>
              </a:solidFill>
            </a:endParaRPr>
          </a:p>
        </p:txBody>
      </p:sp>
      <p:graphicFrame>
        <p:nvGraphicFramePr>
          <p:cNvPr id="4" name="Content Placeholder 3"/>
          <p:cNvGraphicFramePr>
            <a:graphicFrameLocks noGrp="1"/>
          </p:cNvGraphicFramePr>
          <p:nvPr>
            <p:ph sz="quarter" idx="14"/>
            <p:extLst>
              <p:ext uri="{D42A27DB-BD31-4B8C-83A1-F6EECF244321}">
                <p14:modId xmlns:p14="http://schemas.microsoft.com/office/powerpoint/2010/main" val="2418638079"/>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429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859940A-52C9-4006-83D3-8BB6E690963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62A020EC-1E76-400A-9084-128657EAA87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0DDF1E87-D5A2-4F45-921A-888E3E791B4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2A4540AF-BAED-4A21-9970-B7C87E6890A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tsikko 1"/>
          <p:cNvSpPr>
            <a:spLocks noGrp="1"/>
          </p:cNvSpPr>
          <p:nvPr>
            <p:ph type="ctrTitle"/>
          </p:nvPr>
        </p:nvSpPr>
        <p:spPr/>
        <p:txBody>
          <a:bodyPr/>
          <a:lstStyle/>
          <a:p>
            <a:r>
              <a:rPr lang="fi-FI" altLang="fi-FI" smtClean="0"/>
              <a:t>Declaring the Contract Avoided by the Seller</a:t>
            </a:r>
          </a:p>
        </p:txBody>
      </p:sp>
      <p:sp>
        <p:nvSpPr>
          <p:cNvPr id="25604"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25605"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E79E5E4-4EE4-499B-8C22-20CDA47C3493}" type="slidenum">
              <a:rPr lang="en-US" altLang="fi-FI" smtClean="0">
                <a:solidFill>
                  <a:srgbClr val="898989"/>
                </a:solidFill>
              </a:rPr>
              <a:pPr eaLnBrk="1" hangingPunct="1"/>
              <a:t>19</a:t>
            </a:fld>
            <a:endParaRPr lang="en-US" altLang="fi-FI" smtClean="0">
              <a:solidFill>
                <a:srgbClr val="898989"/>
              </a:solidFill>
            </a:endParaRPr>
          </a:p>
        </p:txBody>
      </p:sp>
      <p:graphicFrame>
        <p:nvGraphicFramePr>
          <p:cNvPr id="5" name="Content Placeholder 4"/>
          <p:cNvGraphicFramePr>
            <a:graphicFrameLocks noGrp="1"/>
          </p:cNvGraphicFramePr>
          <p:nvPr>
            <p:ph sz="quarter" idx="14"/>
            <p:extLst>
              <p:ext uri="{D42A27DB-BD31-4B8C-83A1-F6EECF244321}">
                <p14:modId xmlns:p14="http://schemas.microsoft.com/office/powerpoint/2010/main" val="3371797770"/>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296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1725C26-F0A6-4BF2-85FE-EF406DBD315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31C2386D-2CE1-419A-8DCF-6BAF96341B6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25EA2CC4-9087-40F0-981A-3E30374C1D0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18B60A4E-5D92-4A2B-A149-D5908FF5DDD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29402A0E-573D-4C30-8AEB-12239666EB7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graphicEl>
                                              <a:dgm id="{C15641E3-2DCF-41A2-9E2F-7A164FFECD7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dgm id="{9AD9FA5F-CBF1-4602-84BE-3EC72530A259}"/>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graphicEl>
                                              <a:dgm id="{E82D6A0E-06C8-4A62-93A5-DEF8F4DC60C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tsikko 7"/>
          <p:cNvSpPr>
            <a:spLocks noGrp="1"/>
          </p:cNvSpPr>
          <p:nvPr>
            <p:ph type="ctrTitle"/>
          </p:nvPr>
        </p:nvSpPr>
        <p:spPr/>
        <p:txBody>
          <a:bodyPr/>
          <a:lstStyle/>
          <a:p>
            <a:r>
              <a:rPr lang="fi-FI" altLang="fi-FI" smtClean="0"/>
              <a:t>Regulation of (International) Sale of Goods Contracts</a:t>
            </a:r>
          </a:p>
        </p:txBody>
      </p:sp>
      <p:graphicFrame>
        <p:nvGraphicFramePr>
          <p:cNvPr id="3" name="Content Placeholder 2"/>
          <p:cNvGraphicFramePr>
            <a:graphicFrameLocks noGrp="1"/>
          </p:cNvGraphicFramePr>
          <p:nvPr>
            <p:ph sz="quarter" idx="14"/>
            <p:extLst>
              <p:ext uri="{D42A27DB-BD31-4B8C-83A1-F6EECF244321}">
                <p14:modId xmlns:p14="http://schemas.microsoft.com/office/powerpoint/2010/main" val="1983296224"/>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6"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8197"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39CC4AF-B4C7-4342-AF70-6ECF0B242149}" type="slidenum">
              <a:rPr lang="en-US" altLang="fi-FI" smtClean="0">
                <a:solidFill>
                  <a:srgbClr val="898989"/>
                </a:solidFill>
              </a:rPr>
              <a:pPr eaLnBrk="1" hangingPunct="1"/>
              <a:t>2</a:t>
            </a:fld>
            <a:endParaRPr lang="en-US" altLang="fi-FI" smtClean="0">
              <a:solidFill>
                <a:srgbClr val="898989"/>
              </a:solidFill>
            </a:endParaRPr>
          </a:p>
        </p:txBody>
      </p:sp>
    </p:spTree>
    <p:extLst>
      <p:ext uri="{BB962C8B-B14F-4D97-AF65-F5344CB8AC3E}">
        <p14:creationId xmlns:p14="http://schemas.microsoft.com/office/powerpoint/2010/main" val="359663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40A82D50-5E92-4AE6-815A-BC97A5F2B70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E27F3917-C25A-4B99-9CDC-496B7D8FF6B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43F39F65-CE58-47FF-9700-64EBF4AE5C0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AB2FBB07-BD56-460C-8258-E6C6C4C9E27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9562CF32-CCE9-4604-B0B8-B1694D6E1FA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tsikko 1"/>
          <p:cNvSpPr>
            <a:spLocks noGrp="1"/>
          </p:cNvSpPr>
          <p:nvPr>
            <p:ph type="ctrTitle"/>
          </p:nvPr>
        </p:nvSpPr>
        <p:spPr/>
        <p:txBody>
          <a:bodyPr/>
          <a:lstStyle/>
          <a:p>
            <a:r>
              <a:rPr lang="fi-FI" altLang="fi-FI" smtClean="0"/>
              <a:t>Damages (Common Rules in Cases of Seller’s or Buyer’s Breaches of Contract)</a:t>
            </a:r>
          </a:p>
        </p:txBody>
      </p:sp>
      <p:graphicFrame>
        <p:nvGraphicFramePr>
          <p:cNvPr id="2" name="Content Placeholder 1"/>
          <p:cNvGraphicFramePr>
            <a:graphicFrameLocks noGrp="1"/>
          </p:cNvGraphicFramePr>
          <p:nvPr>
            <p:ph sz="quarter" idx="14"/>
            <p:extLst>
              <p:ext uri="{D42A27DB-BD31-4B8C-83A1-F6EECF244321}">
                <p14:modId xmlns:p14="http://schemas.microsoft.com/office/powerpoint/2010/main" val="3737597033"/>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628"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26629"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29D10BE-6236-4584-A27D-F85E53168DAB}" type="slidenum">
              <a:rPr lang="en-US" altLang="fi-FI" smtClean="0">
                <a:solidFill>
                  <a:srgbClr val="898989"/>
                </a:solidFill>
              </a:rPr>
              <a:pPr eaLnBrk="1" hangingPunct="1"/>
              <a:t>20</a:t>
            </a:fld>
            <a:endParaRPr lang="en-US" altLang="fi-FI" smtClean="0">
              <a:solidFill>
                <a:srgbClr val="898989"/>
              </a:solidFill>
            </a:endParaRPr>
          </a:p>
        </p:txBody>
      </p:sp>
    </p:spTree>
    <p:extLst>
      <p:ext uri="{BB962C8B-B14F-4D97-AF65-F5344CB8AC3E}">
        <p14:creationId xmlns:p14="http://schemas.microsoft.com/office/powerpoint/2010/main" val="257033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414A0205-056F-4B4C-8518-1199E80B285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55133DED-8C22-4574-BFED-30FB00886D8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D5261F52-CA35-40DC-B2C5-EB025FFFA27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tsikko 1"/>
          <p:cNvSpPr>
            <a:spLocks noGrp="1"/>
          </p:cNvSpPr>
          <p:nvPr>
            <p:ph type="ctrTitle"/>
          </p:nvPr>
        </p:nvSpPr>
        <p:spPr/>
        <p:txBody>
          <a:bodyPr/>
          <a:lstStyle/>
          <a:p>
            <a:r>
              <a:rPr lang="fi-FI" altLang="fi-FI" smtClean="0"/>
              <a:t>Damages (cont.) </a:t>
            </a:r>
          </a:p>
        </p:txBody>
      </p:sp>
      <p:sp>
        <p:nvSpPr>
          <p:cNvPr id="27652"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27653"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20CFB9D-2B1F-4E3E-80BB-2791FFCB3AF0}" type="slidenum">
              <a:rPr lang="en-US" altLang="fi-FI" smtClean="0">
                <a:solidFill>
                  <a:srgbClr val="898989"/>
                </a:solidFill>
              </a:rPr>
              <a:pPr eaLnBrk="1" hangingPunct="1"/>
              <a:t>21</a:t>
            </a:fld>
            <a:endParaRPr lang="en-US" altLang="fi-FI" smtClean="0">
              <a:solidFill>
                <a:srgbClr val="898989"/>
              </a:solidFill>
            </a:endParaRPr>
          </a:p>
        </p:txBody>
      </p:sp>
      <p:graphicFrame>
        <p:nvGraphicFramePr>
          <p:cNvPr id="4" name="Content Placeholder 3"/>
          <p:cNvGraphicFramePr>
            <a:graphicFrameLocks noGrp="1"/>
          </p:cNvGraphicFramePr>
          <p:nvPr>
            <p:ph sz="quarter" idx="14"/>
            <p:extLst>
              <p:ext uri="{D42A27DB-BD31-4B8C-83A1-F6EECF244321}">
                <p14:modId xmlns:p14="http://schemas.microsoft.com/office/powerpoint/2010/main" val="726930493"/>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471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E3EB3CC-60DF-4A44-925E-AA922A99B3F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0325D482-C149-451E-8579-8328DD29CA9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F4E3D503-242C-476B-8B7F-F6A8AEDFBB5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1E864922-2EDC-451D-B8B0-7C5B2D55E01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235A049F-CFF6-430A-93D2-2DE33D4CA7DC}"/>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C23BA094-FDA9-43D5-9ED5-70527DF3EB27}"/>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87A15031-4C89-4C29-A21B-699DB8EB194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965EA100-9B80-49BD-A225-9B96D83292F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B3F7912C-FC33-4D4A-8F06-ED8C93E97D3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41536DAE-2867-4310-9543-ED7283B5C312}"/>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B6D4EA08-81D5-4C17-9B1B-35A372391787}"/>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36CCCEF1-76BF-4DE9-939C-4BD5C6C32C0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C80828A8-F28B-4792-89D6-DBD4AF269B9C}"/>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dgm id="{6267875A-04B3-4E17-8FEF-77029369E9FD}"/>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graphicEl>
                                              <a:dgm id="{1339F9A2-54D9-4FEA-B0F2-DAF078644B1F}"/>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graphicEl>
                                              <a:dgm id="{2887D322-89CE-45F1-AE7E-DA6F423B38E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tsikko 1"/>
          <p:cNvSpPr>
            <a:spLocks noGrp="1"/>
          </p:cNvSpPr>
          <p:nvPr>
            <p:ph type="ctrTitle"/>
          </p:nvPr>
        </p:nvSpPr>
        <p:spPr/>
        <p:txBody>
          <a:bodyPr/>
          <a:lstStyle/>
          <a:p>
            <a:r>
              <a:rPr lang="fi-FI" altLang="fi-FI" dirty="0" err="1" smtClean="0"/>
              <a:t>Contents</a:t>
            </a:r>
            <a:r>
              <a:rPr lang="fi-FI" altLang="fi-FI" dirty="0" smtClean="0"/>
              <a:t> of CISG</a:t>
            </a:r>
          </a:p>
        </p:txBody>
      </p:sp>
      <p:sp>
        <p:nvSpPr>
          <p:cNvPr id="9220"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9221"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CA0216B-FB8E-457F-9BD0-5628A2A48522}" type="slidenum">
              <a:rPr lang="en-US" altLang="fi-FI" smtClean="0">
                <a:solidFill>
                  <a:srgbClr val="898989"/>
                </a:solidFill>
              </a:rPr>
              <a:pPr eaLnBrk="1" hangingPunct="1"/>
              <a:t>3</a:t>
            </a:fld>
            <a:endParaRPr lang="en-US" altLang="fi-FI" smtClean="0">
              <a:solidFill>
                <a:srgbClr val="898989"/>
              </a:solidFill>
            </a:endParaRPr>
          </a:p>
        </p:txBody>
      </p:sp>
      <p:graphicFrame>
        <p:nvGraphicFramePr>
          <p:cNvPr id="4" name="Content Placeholder 3"/>
          <p:cNvGraphicFramePr>
            <a:graphicFrameLocks noGrp="1"/>
          </p:cNvGraphicFramePr>
          <p:nvPr>
            <p:ph sz="quarter" idx="14"/>
            <p:extLst>
              <p:ext uri="{D42A27DB-BD31-4B8C-83A1-F6EECF244321}">
                <p14:modId xmlns:p14="http://schemas.microsoft.com/office/powerpoint/2010/main" val="297728643"/>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632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82C8605B-E34D-482A-8226-67C3A88F872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990EAFFF-C68A-4E7F-A477-F49DCD3D5E4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2506A714-E70C-4439-982D-2596AEFC475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243F75DB-0B65-405A-8DCB-731262B3301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BA9275E8-AEC1-471A-865A-A72E2B83375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1D796FF0-6FB0-4FFD-8401-B917EF3DC98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318AF4FD-E8F6-4999-9CA6-97A73E37F6CE}"/>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D1C88E66-06B2-4CB0-80D7-D432597A0236}"/>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548FEFCA-0F69-46D7-ADD7-0A57927D0A23}"/>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7E66BC38-64E5-40C1-BA38-07364CA4B75A}"/>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935FB80D-EC06-43F8-BE20-796149D21375}"/>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graphicEl>
                                              <a:dgm id="{34C76910-7F1B-414E-B0C6-B40D1D884F2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tsikko 1"/>
          <p:cNvSpPr>
            <a:spLocks noGrp="1"/>
          </p:cNvSpPr>
          <p:nvPr>
            <p:ph type="ctrTitle"/>
          </p:nvPr>
        </p:nvSpPr>
        <p:spPr/>
        <p:txBody>
          <a:bodyPr/>
          <a:lstStyle/>
          <a:p>
            <a:r>
              <a:rPr lang="fi-FI" altLang="fi-FI" smtClean="0"/>
              <a:t>Conformity of the Goods</a:t>
            </a:r>
            <a:br>
              <a:rPr lang="fi-FI" altLang="fi-FI" smtClean="0"/>
            </a:br>
            <a:endParaRPr lang="fi-FI" altLang="fi-FI" smtClean="0"/>
          </a:p>
        </p:txBody>
      </p:sp>
      <p:graphicFrame>
        <p:nvGraphicFramePr>
          <p:cNvPr id="2" name="Content Placeholder 1"/>
          <p:cNvGraphicFramePr>
            <a:graphicFrameLocks noGrp="1"/>
          </p:cNvGraphicFramePr>
          <p:nvPr>
            <p:ph sz="quarter" idx="14"/>
            <p:extLst>
              <p:ext uri="{D42A27DB-BD31-4B8C-83A1-F6EECF244321}">
                <p14:modId xmlns:p14="http://schemas.microsoft.com/office/powerpoint/2010/main" val="2721259887"/>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4"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10245"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4D7A1C9-5979-4072-B7AF-5B8A9B3A03ED}" type="slidenum">
              <a:rPr lang="en-US" altLang="fi-FI" smtClean="0">
                <a:solidFill>
                  <a:srgbClr val="898989"/>
                </a:solidFill>
              </a:rPr>
              <a:pPr eaLnBrk="1" hangingPunct="1"/>
              <a:t>4</a:t>
            </a:fld>
            <a:endParaRPr lang="en-US" altLang="fi-FI" smtClean="0">
              <a:solidFill>
                <a:srgbClr val="898989"/>
              </a:solidFill>
            </a:endParaRPr>
          </a:p>
        </p:txBody>
      </p:sp>
    </p:spTree>
    <p:extLst>
      <p:ext uri="{BB962C8B-B14F-4D97-AF65-F5344CB8AC3E}">
        <p14:creationId xmlns:p14="http://schemas.microsoft.com/office/powerpoint/2010/main" val="177271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B9ADFE7A-3C6B-48B0-9A6F-359FD054650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E93462E4-B6D1-479B-8923-6ABA86EA092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A689D6DD-3D65-492A-B261-FF832826C93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E0535975-8739-4BA4-9CC4-594FB3AFC02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3F4A03F2-0F6C-4E79-8BE6-A35DEFCA95E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77A9D5DF-4192-458C-8858-A5AD3338704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9E10D5D5-7320-4C7D-9D81-85F9C317483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7A055394-7A25-4EA2-96ED-2995003C70B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D8091580-9F79-46FB-81FE-BD36BD28B098}"/>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7493148B-DD00-4E56-8402-4C00EB29C70C}"/>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graphicEl>
                                              <a:dgm id="{D1B1FA73-20EB-4318-A4A4-19ED356F4F37}"/>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graphicEl>
                                              <a:dgm id="{F6C52FF6-7D20-4621-B8C7-ACBB6C0B2925}"/>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dgm id="{96E24B90-4AE0-4D60-A2EC-625DDE773F97}"/>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graphicEl>
                                              <a:dgm id="{B47577DC-9E46-42D6-AF8D-BA98429E5BF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tsikko 1"/>
          <p:cNvSpPr>
            <a:spLocks noGrp="1"/>
          </p:cNvSpPr>
          <p:nvPr>
            <p:ph type="ctrTitle"/>
          </p:nvPr>
        </p:nvSpPr>
        <p:spPr/>
        <p:txBody>
          <a:bodyPr/>
          <a:lstStyle/>
          <a:p>
            <a:r>
              <a:rPr lang="fi-FI" altLang="fi-FI" smtClean="0"/>
              <a:t>Conformity of the Goods and Passing of the Risk</a:t>
            </a:r>
          </a:p>
        </p:txBody>
      </p:sp>
      <p:sp>
        <p:nvSpPr>
          <p:cNvPr id="11268"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11269"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6F9D30D-ECE3-467E-AC7C-A9D92AD4DF79}" type="slidenum">
              <a:rPr lang="en-US" altLang="fi-FI" smtClean="0">
                <a:solidFill>
                  <a:srgbClr val="898989"/>
                </a:solidFill>
              </a:rPr>
              <a:pPr eaLnBrk="1" hangingPunct="1"/>
              <a:t>5</a:t>
            </a:fld>
            <a:endParaRPr lang="en-US" altLang="fi-FI" smtClean="0">
              <a:solidFill>
                <a:srgbClr val="898989"/>
              </a:solidFill>
            </a:endParaRPr>
          </a:p>
        </p:txBody>
      </p:sp>
      <p:graphicFrame>
        <p:nvGraphicFramePr>
          <p:cNvPr id="4" name="Content Placeholder 3"/>
          <p:cNvGraphicFramePr>
            <a:graphicFrameLocks noGrp="1"/>
          </p:cNvGraphicFramePr>
          <p:nvPr>
            <p:ph sz="quarter" idx="14"/>
            <p:extLst>
              <p:ext uri="{D42A27DB-BD31-4B8C-83A1-F6EECF244321}">
                <p14:modId xmlns:p14="http://schemas.microsoft.com/office/powerpoint/2010/main" val="2121184758"/>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719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8E8B9D90-181F-4E47-B1C5-AD7590E6ABF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921A42E7-BC51-45FF-B09F-F118E3489C9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5CDE5A89-F20E-4F46-8A74-46140FE1DAC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D9EA6006-8226-4833-A71D-930077C4FCB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C9028ED2-E360-4F4B-8CB2-333EDF5EEAB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91561765-81DA-46C1-8588-ABF595164F9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tsikko 1"/>
          <p:cNvSpPr>
            <a:spLocks noGrp="1"/>
          </p:cNvSpPr>
          <p:nvPr>
            <p:ph type="ctrTitle"/>
          </p:nvPr>
        </p:nvSpPr>
        <p:spPr/>
        <p:txBody>
          <a:bodyPr/>
          <a:lstStyle/>
          <a:p>
            <a:r>
              <a:rPr lang="fi-FI" altLang="fi-FI" smtClean="0"/>
              <a:t>Guarantee</a:t>
            </a:r>
          </a:p>
        </p:txBody>
      </p:sp>
      <p:graphicFrame>
        <p:nvGraphicFramePr>
          <p:cNvPr id="2" name="Content Placeholder 1"/>
          <p:cNvGraphicFramePr>
            <a:graphicFrameLocks noGrp="1"/>
          </p:cNvGraphicFramePr>
          <p:nvPr>
            <p:ph sz="quarter" idx="14"/>
            <p:extLst>
              <p:ext uri="{D42A27DB-BD31-4B8C-83A1-F6EECF244321}">
                <p14:modId xmlns:p14="http://schemas.microsoft.com/office/powerpoint/2010/main" val="245895010"/>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3</a:t>
            </a:r>
            <a:endParaRPr lang="en-US" altLang="fi-FI" smtClean="0">
              <a:solidFill>
                <a:srgbClr val="898989"/>
              </a:solidFill>
            </a:endParaRPr>
          </a:p>
        </p:txBody>
      </p:sp>
      <p:sp>
        <p:nvSpPr>
          <p:cNvPr id="12293"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FC03C55-BCB2-4C1F-9FE0-8343A534DB1F}" type="slidenum">
              <a:rPr lang="en-US" altLang="fi-FI" smtClean="0">
                <a:solidFill>
                  <a:srgbClr val="898989"/>
                </a:solidFill>
              </a:rPr>
              <a:pPr eaLnBrk="1" hangingPunct="1"/>
              <a:t>6</a:t>
            </a:fld>
            <a:endParaRPr lang="en-US" altLang="fi-FI" smtClean="0">
              <a:solidFill>
                <a:srgbClr val="898989"/>
              </a:solidFill>
            </a:endParaRPr>
          </a:p>
        </p:txBody>
      </p:sp>
    </p:spTree>
    <p:extLst>
      <p:ext uri="{BB962C8B-B14F-4D97-AF65-F5344CB8AC3E}">
        <p14:creationId xmlns:p14="http://schemas.microsoft.com/office/powerpoint/2010/main" val="243673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3208272C-1FC2-4A7C-8A6B-1818CC26335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A8ED6084-CF81-4E09-8F98-F0DA960506E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AAE9A536-D1AB-47EB-87A9-40D030AA25C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p:nvPr>
        </p:nvSpPr>
        <p:spPr/>
        <p:txBody>
          <a:bodyPr/>
          <a:lstStyle/>
          <a:p>
            <a:r>
              <a:rPr lang="en-US" altLang="fi-FI" smtClean="0"/>
              <a:t>Passing of Risk 1</a:t>
            </a:r>
          </a:p>
        </p:txBody>
      </p:sp>
      <p:graphicFrame>
        <p:nvGraphicFramePr>
          <p:cNvPr id="3" name="Content Placeholder 2"/>
          <p:cNvGraphicFramePr>
            <a:graphicFrameLocks noGrp="1"/>
          </p:cNvGraphicFramePr>
          <p:nvPr>
            <p:ph sz="quarter" idx="14"/>
            <p:extLst>
              <p:ext uri="{D42A27DB-BD31-4B8C-83A1-F6EECF244321}">
                <p14:modId xmlns:p14="http://schemas.microsoft.com/office/powerpoint/2010/main" val="3003319560"/>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3</a:t>
            </a:r>
            <a:endParaRPr lang="en-US">
              <a:solidFill>
                <a:prstClr val="black">
                  <a:tint val="75000"/>
                </a:prstClr>
              </a:solidFill>
            </a:endParaRPr>
          </a:p>
        </p:txBody>
      </p:sp>
      <p:sp>
        <p:nvSpPr>
          <p:cNvPr id="14338" name="Dian numeron paikkamerkki 5"/>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423782C-DA38-4FFC-94DD-1F563AB9C5EE}" type="slidenum">
              <a:rPr lang="en-US" altLang="fi-FI" smtClean="0">
                <a:solidFill>
                  <a:srgbClr val="898989"/>
                </a:solidFill>
              </a:rPr>
              <a:pPr eaLnBrk="1" hangingPunct="1"/>
              <a:t>7</a:t>
            </a:fld>
            <a:endParaRPr lang="en-US" altLang="fi-FI" smtClean="0">
              <a:solidFill>
                <a:srgbClr val="898989"/>
              </a:solidFill>
            </a:endParaRPr>
          </a:p>
        </p:txBody>
      </p:sp>
    </p:spTree>
    <p:extLst>
      <p:ext uri="{BB962C8B-B14F-4D97-AF65-F5344CB8AC3E}">
        <p14:creationId xmlns:p14="http://schemas.microsoft.com/office/powerpoint/2010/main" val="217646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300121DE-2D88-41E1-B584-852EA6D9788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1BBB145C-F647-4D44-A406-6ABFD226C7C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graphicEl>
                                              <a:dgm id="{2B89E0A8-53DA-4A48-8BF0-856D1E325EEB}"/>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6BEF2EF6-0533-41B5-BBCA-E452C6C3840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3D11EDB4-1782-4148-964E-3CF0C99A195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ctrTitle"/>
          </p:nvPr>
        </p:nvSpPr>
        <p:spPr/>
        <p:txBody>
          <a:bodyPr/>
          <a:lstStyle/>
          <a:p>
            <a:r>
              <a:rPr lang="en-US" altLang="fi-FI"/>
              <a:t>Trade and Transport</a:t>
            </a:r>
          </a:p>
        </p:txBody>
      </p:sp>
      <p:sp>
        <p:nvSpPr>
          <p:cNvPr id="5" name="Content Placeholder 4"/>
          <p:cNvSpPr>
            <a:spLocks noGrp="1"/>
          </p:cNvSpPr>
          <p:nvPr>
            <p:ph sz="quarter" idx="14"/>
          </p:nvPr>
        </p:nvSpPr>
        <p:spPr>
          <a:xfrm>
            <a:off x="527209" y="1677029"/>
            <a:ext cx="3988079" cy="3831557"/>
          </a:xfrm>
        </p:spPr>
        <p:txBody>
          <a:bodyPr/>
          <a:lstStyle/>
          <a:p>
            <a:endParaRPr lang="fi-FI"/>
          </a:p>
        </p:txBody>
      </p:sp>
      <p:sp>
        <p:nvSpPr>
          <p:cNvPr id="6" name="Content Placeholder 5"/>
          <p:cNvSpPr>
            <a:spLocks noGrp="1"/>
          </p:cNvSpPr>
          <p:nvPr>
            <p:ph sz="quarter" idx="18"/>
          </p:nvPr>
        </p:nvSpPr>
        <p:spPr/>
        <p:txBody>
          <a:bodyPr/>
          <a:lstStyle/>
          <a:p>
            <a:endParaRPr lang="fi-FI"/>
          </a:p>
        </p:txBody>
      </p:sp>
      <p:sp>
        <p:nvSpPr>
          <p:cNvPr id="2" name="Footer Placeholder 1"/>
          <p:cNvSpPr>
            <a:spLocks noGrp="1"/>
          </p:cNvSpPr>
          <p:nvPr>
            <p:ph type="ftr" sz="quarter" idx="20"/>
          </p:nvPr>
        </p:nvSpPr>
        <p:spPr/>
        <p:txBody>
          <a:bodyPr/>
          <a:lstStyle/>
          <a:p>
            <a:pPr>
              <a:defRPr/>
            </a:pPr>
            <a:r>
              <a:rPr lang="fi-FI" smtClean="0">
                <a:solidFill>
                  <a:prstClr val="black">
                    <a:tint val="75000"/>
                  </a:prstClr>
                </a:solidFill>
              </a:rPr>
              <a:t>Markkinoiden juridinen toimintaympäristö Kalvot 3</a:t>
            </a:r>
            <a:endParaRPr lang="en-US">
              <a:solidFill>
                <a:prstClr val="black">
                  <a:tint val="75000"/>
                </a:prstClr>
              </a:solidFill>
            </a:endParaRPr>
          </a:p>
        </p:txBody>
      </p:sp>
      <p:sp>
        <p:nvSpPr>
          <p:cNvPr id="34" name="Slide Number Placeholder 4"/>
          <p:cNvSpPr>
            <a:spLocks noGrp="1"/>
          </p:cNvSpPr>
          <p:nvPr>
            <p:ph type="sldNum" sz="quarter" idx="21"/>
          </p:nvPr>
        </p:nvSpPr>
        <p:spPr/>
        <p:txBody>
          <a:bodyPr/>
          <a:lstStyle/>
          <a:p>
            <a:fld id="{8DE3C5E5-CF35-4332-9CBB-02AB9133DE95}" type="slidenum">
              <a:rPr lang="en-US" altLang="fi-FI">
                <a:solidFill>
                  <a:prstClr val="black">
                    <a:tint val="75000"/>
                  </a:prstClr>
                </a:solidFill>
              </a:rPr>
              <a:pPr/>
              <a:t>8</a:t>
            </a:fld>
            <a:endParaRPr lang="en-US" altLang="fi-FI">
              <a:solidFill>
                <a:prstClr val="black">
                  <a:tint val="75000"/>
                </a:prstClr>
              </a:solidFill>
            </a:endParaRPr>
          </a:p>
        </p:txBody>
      </p:sp>
      <p:sp>
        <p:nvSpPr>
          <p:cNvPr id="39939" name="Text Box 1027"/>
          <p:cNvSpPr txBox="1">
            <a:spLocks noChangeArrowheads="1"/>
          </p:cNvSpPr>
          <p:nvPr/>
        </p:nvSpPr>
        <p:spPr bwMode="auto">
          <a:xfrm>
            <a:off x="1143000" y="2133600"/>
            <a:ext cx="22098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solidFill>
                  <a:prstClr val="black"/>
                </a:solidFill>
              </a:rPr>
              <a:t>Seller</a:t>
            </a:r>
          </a:p>
        </p:txBody>
      </p:sp>
      <p:sp>
        <p:nvSpPr>
          <p:cNvPr id="39943" name="Text Box 1031"/>
          <p:cNvSpPr txBox="1">
            <a:spLocks noChangeArrowheads="1"/>
          </p:cNvSpPr>
          <p:nvPr/>
        </p:nvSpPr>
        <p:spPr bwMode="auto">
          <a:xfrm>
            <a:off x="5562600" y="2133600"/>
            <a:ext cx="22860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Seller</a:t>
            </a:r>
          </a:p>
        </p:txBody>
      </p:sp>
      <p:sp>
        <p:nvSpPr>
          <p:cNvPr id="39944" name="Text Box 1032"/>
          <p:cNvSpPr txBox="1">
            <a:spLocks noChangeArrowheads="1"/>
          </p:cNvSpPr>
          <p:nvPr/>
        </p:nvSpPr>
        <p:spPr bwMode="auto">
          <a:xfrm>
            <a:off x="1219200" y="3886200"/>
            <a:ext cx="20574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Carrier</a:t>
            </a:r>
          </a:p>
        </p:txBody>
      </p:sp>
      <p:sp>
        <p:nvSpPr>
          <p:cNvPr id="39945" name="Text Box 1033"/>
          <p:cNvSpPr txBox="1">
            <a:spLocks noChangeArrowheads="1"/>
          </p:cNvSpPr>
          <p:nvPr/>
        </p:nvSpPr>
        <p:spPr bwMode="auto">
          <a:xfrm>
            <a:off x="1219200" y="5562600"/>
            <a:ext cx="20574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Buyer</a:t>
            </a:r>
          </a:p>
        </p:txBody>
      </p:sp>
      <p:sp>
        <p:nvSpPr>
          <p:cNvPr id="39946" name="Text Box 1034"/>
          <p:cNvSpPr txBox="1">
            <a:spLocks noChangeArrowheads="1"/>
          </p:cNvSpPr>
          <p:nvPr/>
        </p:nvSpPr>
        <p:spPr bwMode="auto">
          <a:xfrm>
            <a:off x="5638800" y="3810000"/>
            <a:ext cx="20574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Carrier</a:t>
            </a:r>
          </a:p>
        </p:txBody>
      </p:sp>
      <p:sp>
        <p:nvSpPr>
          <p:cNvPr id="39947" name="Text Box 1035"/>
          <p:cNvSpPr txBox="1">
            <a:spLocks noChangeArrowheads="1"/>
          </p:cNvSpPr>
          <p:nvPr/>
        </p:nvSpPr>
        <p:spPr bwMode="auto">
          <a:xfrm>
            <a:off x="5638800" y="5638800"/>
            <a:ext cx="20574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Buyer</a:t>
            </a:r>
          </a:p>
        </p:txBody>
      </p:sp>
      <p:sp>
        <p:nvSpPr>
          <p:cNvPr id="39948" name="AutoShape 1036"/>
          <p:cNvSpPr>
            <a:spLocks noChangeArrowheads="1"/>
          </p:cNvSpPr>
          <p:nvPr/>
        </p:nvSpPr>
        <p:spPr bwMode="auto">
          <a:xfrm>
            <a:off x="1828800" y="2819400"/>
            <a:ext cx="304800" cy="838200"/>
          </a:xfrm>
          <a:prstGeom prst="upDownArrow">
            <a:avLst>
              <a:gd name="adj1" fmla="val 50000"/>
              <a:gd name="adj2" fmla="val 55000"/>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solidFill>
                <a:prstClr val="black"/>
              </a:solidFill>
            </a:endParaRPr>
          </a:p>
        </p:txBody>
      </p:sp>
      <p:sp>
        <p:nvSpPr>
          <p:cNvPr id="39949" name="AutoShape 1037"/>
          <p:cNvSpPr>
            <a:spLocks noChangeArrowheads="1"/>
          </p:cNvSpPr>
          <p:nvPr/>
        </p:nvSpPr>
        <p:spPr bwMode="auto">
          <a:xfrm>
            <a:off x="6705600" y="4572000"/>
            <a:ext cx="304800" cy="838200"/>
          </a:xfrm>
          <a:prstGeom prst="upDownArrow">
            <a:avLst>
              <a:gd name="adj1" fmla="val 50000"/>
              <a:gd name="adj2" fmla="val 55000"/>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solidFill>
                <a:prstClr val="black"/>
              </a:solidFill>
            </a:endParaRPr>
          </a:p>
        </p:txBody>
      </p:sp>
      <p:sp>
        <p:nvSpPr>
          <p:cNvPr id="39950" name="Text Box 1038"/>
          <p:cNvSpPr txBox="1">
            <a:spLocks noChangeArrowheads="1"/>
          </p:cNvSpPr>
          <p:nvPr/>
        </p:nvSpPr>
        <p:spPr bwMode="auto">
          <a:xfrm>
            <a:off x="533400" y="2895600"/>
            <a:ext cx="1447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Transport Contract</a:t>
            </a:r>
          </a:p>
        </p:txBody>
      </p:sp>
      <p:sp>
        <p:nvSpPr>
          <p:cNvPr id="39951" name="Text Box 1039"/>
          <p:cNvSpPr txBox="1">
            <a:spLocks noChangeArrowheads="1"/>
          </p:cNvSpPr>
          <p:nvPr/>
        </p:nvSpPr>
        <p:spPr bwMode="auto">
          <a:xfrm>
            <a:off x="7010400" y="4572000"/>
            <a:ext cx="1447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Transport Contract</a:t>
            </a:r>
          </a:p>
        </p:txBody>
      </p:sp>
      <p:sp>
        <p:nvSpPr>
          <p:cNvPr id="39956" name="AutoShape 1044"/>
          <p:cNvSpPr>
            <a:spLocks noChangeArrowheads="1"/>
          </p:cNvSpPr>
          <p:nvPr/>
        </p:nvSpPr>
        <p:spPr bwMode="auto">
          <a:xfrm rot="-5348481">
            <a:off x="3541713" y="2320925"/>
            <a:ext cx="609600" cy="38417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fi-FI">
              <a:solidFill>
                <a:prstClr val="black"/>
              </a:solidFill>
            </a:endParaRPr>
          </a:p>
        </p:txBody>
      </p:sp>
      <p:sp>
        <p:nvSpPr>
          <p:cNvPr id="39957" name="AutoShape 1045"/>
          <p:cNvSpPr>
            <a:spLocks noChangeArrowheads="1"/>
          </p:cNvSpPr>
          <p:nvPr/>
        </p:nvSpPr>
        <p:spPr bwMode="auto">
          <a:xfrm rot="-16271396">
            <a:off x="4849211" y="5376790"/>
            <a:ext cx="533400" cy="4572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fi-FI">
              <a:solidFill>
                <a:prstClr val="black"/>
              </a:solidFill>
            </a:endParaRPr>
          </a:p>
        </p:txBody>
      </p:sp>
      <p:sp>
        <p:nvSpPr>
          <p:cNvPr id="39958" name="AutoShape 1046"/>
          <p:cNvSpPr>
            <a:spLocks noChangeArrowheads="1"/>
          </p:cNvSpPr>
          <p:nvPr/>
        </p:nvSpPr>
        <p:spPr bwMode="auto">
          <a:xfrm>
            <a:off x="4876800" y="2209800"/>
            <a:ext cx="533400" cy="5334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fi-FI">
              <a:solidFill>
                <a:prstClr val="black"/>
              </a:solidFill>
            </a:endParaRPr>
          </a:p>
        </p:txBody>
      </p:sp>
      <p:sp>
        <p:nvSpPr>
          <p:cNvPr id="39959" name="AutoShape 1047"/>
          <p:cNvSpPr>
            <a:spLocks noChangeArrowheads="1"/>
          </p:cNvSpPr>
          <p:nvPr/>
        </p:nvSpPr>
        <p:spPr bwMode="auto">
          <a:xfrm rot="-10460102">
            <a:off x="3687766" y="5310486"/>
            <a:ext cx="304800" cy="5334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fi-FI">
              <a:solidFill>
                <a:prstClr val="black"/>
              </a:solidFill>
            </a:endParaRPr>
          </a:p>
        </p:txBody>
      </p:sp>
      <p:sp>
        <p:nvSpPr>
          <p:cNvPr id="39960" name="Line 1048"/>
          <p:cNvSpPr>
            <a:spLocks noChangeShapeType="1"/>
          </p:cNvSpPr>
          <p:nvPr/>
        </p:nvSpPr>
        <p:spPr bwMode="auto">
          <a:xfrm>
            <a:off x="3968509" y="2819400"/>
            <a:ext cx="0" cy="2514600"/>
          </a:xfrm>
          <a:prstGeom prst="line">
            <a:avLst/>
          </a:prstGeom>
          <a:noFill/>
          <a:ln w="1270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fi-FI">
              <a:solidFill>
                <a:prstClr val="black"/>
              </a:solidFill>
            </a:endParaRPr>
          </a:p>
        </p:txBody>
      </p:sp>
      <p:sp>
        <p:nvSpPr>
          <p:cNvPr id="39961" name="Line 1049"/>
          <p:cNvSpPr>
            <a:spLocks noChangeShapeType="1"/>
          </p:cNvSpPr>
          <p:nvPr/>
        </p:nvSpPr>
        <p:spPr bwMode="auto">
          <a:xfrm>
            <a:off x="4953000" y="2743200"/>
            <a:ext cx="0" cy="2743200"/>
          </a:xfrm>
          <a:prstGeom prst="line">
            <a:avLst/>
          </a:prstGeom>
          <a:noFill/>
          <a:ln w="1492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fi-FI">
              <a:solidFill>
                <a:prstClr val="black"/>
              </a:solidFill>
            </a:endParaRPr>
          </a:p>
        </p:txBody>
      </p:sp>
      <p:sp>
        <p:nvSpPr>
          <p:cNvPr id="39962" name="Text Box 1050"/>
          <p:cNvSpPr txBox="1">
            <a:spLocks noChangeArrowheads="1"/>
          </p:cNvSpPr>
          <p:nvPr/>
        </p:nvSpPr>
        <p:spPr bwMode="auto">
          <a:xfrm>
            <a:off x="4267200" y="3276600"/>
            <a:ext cx="3810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b="1">
                <a:solidFill>
                  <a:prstClr val="black"/>
                </a:solidFill>
              </a:rPr>
              <a:t>S</a:t>
            </a:r>
          </a:p>
          <a:p>
            <a:pPr>
              <a:spcBef>
                <a:spcPct val="50000"/>
              </a:spcBef>
            </a:pPr>
            <a:r>
              <a:rPr lang="en-US" altLang="fi-FI" b="1">
                <a:solidFill>
                  <a:prstClr val="black"/>
                </a:solidFill>
              </a:rPr>
              <a:t>A</a:t>
            </a:r>
          </a:p>
          <a:p>
            <a:pPr>
              <a:spcBef>
                <a:spcPct val="50000"/>
              </a:spcBef>
            </a:pPr>
            <a:r>
              <a:rPr lang="en-US" altLang="fi-FI" b="1">
                <a:solidFill>
                  <a:prstClr val="black"/>
                </a:solidFill>
              </a:rPr>
              <a:t>L</a:t>
            </a:r>
          </a:p>
          <a:p>
            <a:pPr>
              <a:spcBef>
                <a:spcPct val="50000"/>
              </a:spcBef>
            </a:pPr>
            <a:r>
              <a:rPr lang="en-US" altLang="fi-FI" b="1">
                <a:solidFill>
                  <a:prstClr val="black"/>
                </a:solidFill>
              </a:rPr>
              <a:t>E</a:t>
            </a:r>
          </a:p>
        </p:txBody>
      </p:sp>
      <p:sp>
        <p:nvSpPr>
          <p:cNvPr id="39963" name="Text Box 1051"/>
          <p:cNvSpPr txBox="1">
            <a:spLocks noChangeArrowheads="1"/>
          </p:cNvSpPr>
          <p:nvPr/>
        </p:nvSpPr>
        <p:spPr bwMode="auto">
          <a:xfrm>
            <a:off x="2667000" y="3124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Goods</a:t>
            </a:r>
          </a:p>
        </p:txBody>
      </p:sp>
      <p:sp>
        <p:nvSpPr>
          <p:cNvPr id="39964" name="Line 1052"/>
          <p:cNvSpPr>
            <a:spLocks noChangeShapeType="1"/>
          </p:cNvSpPr>
          <p:nvPr/>
        </p:nvSpPr>
        <p:spPr bwMode="auto">
          <a:xfrm>
            <a:off x="2514600" y="2895600"/>
            <a:ext cx="0" cy="762000"/>
          </a:xfrm>
          <a:prstGeom prst="line">
            <a:avLst/>
          </a:prstGeom>
          <a:noFill/>
          <a:ln w="762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solidFill>
                <a:prstClr val="black"/>
              </a:solidFill>
            </a:endParaRPr>
          </a:p>
        </p:txBody>
      </p:sp>
      <p:sp>
        <p:nvSpPr>
          <p:cNvPr id="39965" name="Line 1053"/>
          <p:cNvSpPr>
            <a:spLocks noChangeShapeType="1"/>
          </p:cNvSpPr>
          <p:nvPr/>
        </p:nvSpPr>
        <p:spPr bwMode="auto">
          <a:xfrm>
            <a:off x="2514600" y="4572000"/>
            <a:ext cx="0" cy="762000"/>
          </a:xfrm>
          <a:prstGeom prst="line">
            <a:avLst/>
          </a:prstGeom>
          <a:noFill/>
          <a:ln w="762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solidFill>
                <a:prstClr val="black"/>
              </a:solidFill>
            </a:endParaRPr>
          </a:p>
        </p:txBody>
      </p:sp>
      <p:sp>
        <p:nvSpPr>
          <p:cNvPr id="39966" name="Text Box 1054"/>
          <p:cNvSpPr txBox="1">
            <a:spLocks noChangeArrowheads="1"/>
          </p:cNvSpPr>
          <p:nvPr/>
        </p:nvSpPr>
        <p:spPr bwMode="auto">
          <a:xfrm>
            <a:off x="2743200" y="4648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Goods</a:t>
            </a:r>
          </a:p>
        </p:txBody>
      </p:sp>
      <p:sp>
        <p:nvSpPr>
          <p:cNvPr id="39967" name="Line 1055"/>
          <p:cNvSpPr>
            <a:spLocks noChangeShapeType="1"/>
          </p:cNvSpPr>
          <p:nvPr/>
        </p:nvSpPr>
        <p:spPr bwMode="auto">
          <a:xfrm>
            <a:off x="6324600" y="2819400"/>
            <a:ext cx="0" cy="762000"/>
          </a:xfrm>
          <a:prstGeom prst="line">
            <a:avLst/>
          </a:prstGeom>
          <a:noFill/>
          <a:ln w="762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solidFill>
                <a:prstClr val="black"/>
              </a:solidFill>
            </a:endParaRPr>
          </a:p>
        </p:txBody>
      </p:sp>
      <p:sp>
        <p:nvSpPr>
          <p:cNvPr id="39968" name="Line 1056"/>
          <p:cNvSpPr>
            <a:spLocks noChangeShapeType="1"/>
          </p:cNvSpPr>
          <p:nvPr/>
        </p:nvSpPr>
        <p:spPr bwMode="auto">
          <a:xfrm>
            <a:off x="6324600" y="4572000"/>
            <a:ext cx="0" cy="762000"/>
          </a:xfrm>
          <a:prstGeom prst="line">
            <a:avLst/>
          </a:prstGeom>
          <a:noFill/>
          <a:ln w="762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solidFill>
                <a:prstClr val="black"/>
              </a:solidFill>
            </a:endParaRPr>
          </a:p>
        </p:txBody>
      </p:sp>
      <p:sp>
        <p:nvSpPr>
          <p:cNvPr id="39969" name="Text Box 1057"/>
          <p:cNvSpPr txBox="1">
            <a:spLocks noChangeArrowheads="1"/>
          </p:cNvSpPr>
          <p:nvPr/>
        </p:nvSpPr>
        <p:spPr bwMode="auto">
          <a:xfrm>
            <a:off x="5105400" y="28956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Goods</a:t>
            </a:r>
          </a:p>
        </p:txBody>
      </p:sp>
      <p:sp>
        <p:nvSpPr>
          <p:cNvPr id="39970" name="Text Box 1058"/>
          <p:cNvSpPr txBox="1">
            <a:spLocks noChangeArrowheads="1"/>
          </p:cNvSpPr>
          <p:nvPr/>
        </p:nvSpPr>
        <p:spPr bwMode="auto">
          <a:xfrm>
            <a:off x="5105400" y="4572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Goods</a:t>
            </a:r>
          </a:p>
        </p:txBody>
      </p:sp>
      <p:sp>
        <p:nvSpPr>
          <p:cNvPr id="39971" name="AutoShape 1059"/>
          <p:cNvSpPr>
            <a:spLocks noChangeArrowheads="1"/>
          </p:cNvSpPr>
          <p:nvPr/>
        </p:nvSpPr>
        <p:spPr bwMode="auto">
          <a:xfrm rot="-10800000">
            <a:off x="8229600" y="1600200"/>
            <a:ext cx="685800" cy="4495800"/>
          </a:xfrm>
          <a:prstGeom prst="curvedRightArrow">
            <a:avLst>
              <a:gd name="adj1" fmla="val 131111"/>
              <a:gd name="adj2" fmla="val 262222"/>
              <a:gd name="adj3" fmla="val 33333"/>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fi-FI">
              <a:solidFill>
                <a:prstClr val="black"/>
              </a:solidFill>
            </a:endParaRPr>
          </a:p>
        </p:txBody>
      </p:sp>
      <p:sp>
        <p:nvSpPr>
          <p:cNvPr id="39972" name="AutoShape 1060"/>
          <p:cNvSpPr>
            <a:spLocks noChangeArrowheads="1"/>
          </p:cNvSpPr>
          <p:nvPr/>
        </p:nvSpPr>
        <p:spPr bwMode="auto">
          <a:xfrm rot="-10925634">
            <a:off x="236538" y="1217613"/>
            <a:ext cx="685800" cy="4876800"/>
          </a:xfrm>
          <a:prstGeom prst="curvedLeftArrow">
            <a:avLst>
              <a:gd name="adj1" fmla="val 142222"/>
              <a:gd name="adj2" fmla="val 284444"/>
              <a:gd name="adj3" fmla="val 33333"/>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fi-FI">
              <a:solidFill>
                <a:prstClr val="black"/>
              </a:solidFill>
            </a:endParaRPr>
          </a:p>
        </p:txBody>
      </p:sp>
      <p:sp>
        <p:nvSpPr>
          <p:cNvPr id="39973" name="Text Box 1061"/>
          <p:cNvSpPr txBox="1">
            <a:spLocks noChangeArrowheads="1"/>
          </p:cNvSpPr>
          <p:nvPr/>
        </p:nvSpPr>
        <p:spPr bwMode="auto">
          <a:xfrm rot="-3288279">
            <a:off x="7886700" y="52197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Payment</a:t>
            </a:r>
          </a:p>
        </p:txBody>
      </p:sp>
      <p:sp>
        <p:nvSpPr>
          <p:cNvPr id="39974" name="Text Box 1062"/>
          <p:cNvSpPr txBox="1">
            <a:spLocks noChangeArrowheads="1"/>
          </p:cNvSpPr>
          <p:nvPr/>
        </p:nvSpPr>
        <p:spPr bwMode="auto">
          <a:xfrm rot="-18598063">
            <a:off x="38100" y="48387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a:solidFill>
                  <a:prstClr val="black"/>
                </a:solidFill>
              </a:rPr>
              <a:t>Payment</a:t>
            </a:r>
          </a:p>
        </p:txBody>
      </p:sp>
      <p:sp>
        <p:nvSpPr>
          <p:cNvPr id="39975" name="Text Box 1063"/>
          <p:cNvSpPr txBox="1">
            <a:spLocks noChangeArrowheads="1"/>
          </p:cNvSpPr>
          <p:nvPr/>
        </p:nvSpPr>
        <p:spPr bwMode="auto">
          <a:xfrm>
            <a:off x="723900" y="991229"/>
            <a:ext cx="281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a:solidFill>
                  <a:prstClr val="black"/>
                </a:solidFill>
              </a:rPr>
              <a:t>A) </a:t>
            </a:r>
            <a:r>
              <a:rPr lang="en-US" altLang="fi-FI" b="1" dirty="0">
                <a:solidFill>
                  <a:prstClr val="black"/>
                </a:solidFill>
              </a:rPr>
              <a:t>Incoterms C-D</a:t>
            </a:r>
            <a:endParaRPr lang="en-US" altLang="fi-FI" dirty="0">
              <a:solidFill>
                <a:prstClr val="black"/>
              </a:solidFill>
            </a:endParaRPr>
          </a:p>
        </p:txBody>
      </p:sp>
      <p:sp>
        <p:nvSpPr>
          <p:cNvPr id="39977" name="Text Box 1065"/>
          <p:cNvSpPr txBox="1">
            <a:spLocks noChangeArrowheads="1"/>
          </p:cNvSpPr>
          <p:nvPr/>
        </p:nvSpPr>
        <p:spPr bwMode="auto">
          <a:xfrm>
            <a:off x="5143500" y="93807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a:solidFill>
                  <a:prstClr val="black"/>
                </a:solidFill>
              </a:rPr>
              <a:t>B) </a:t>
            </a:r>
            <a:r>
              <a:rPr lang="en-US" altLang="fi-FI" b="1" dirty="0">
                <a:solidFill>
                  <a:prstClr val="black"/>
                </a:solidFill>
              </a:rPr>
              <a:t>Incoterms F</a:t>
            </a:r>
            <a:endParaRPr lang="en-US" altLang="fi-FI" dirty="0">
              <a:solidFill>
                <a:prstClr val="black"/>
              </a:solidFill>
            </a:endParaRPr>
          </a:p>
        </p:txBody>
      </p:sp>
    </p:spTree>
    <p:extLst>
      <p:ext uri="{BB962C8B-B14F-4D97-AF65-F5344CB8AC3E}">
        <p14:creationId xmlns:p14="http://schemas.microsoft.com/office/powerpoint/2010/main" val="99572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ctrTitle"/>
          </p:nvPr>
        </p:nvSpPr>
        <p:spPr/>
        <p:txBody>
          <a:bodyPr/>
          <a:lstStyle/>
          <a:p>
            <a:r>
              <a:rPr lang="en-US" altLang="fi-FI" smtClean="0"/>
              <a:t>Passing of Risk 2</a:t>
            </a:r>
          </a:p>
        </p:txBody>
      </p:sp>
      <p:graphicFrame>
        <p:nvGraphicFramePr>
          <p:cNvPr id="3" name="Content Placeholder 2"/>
          <p:cNvGraphicFramePr>
            <a:graphicFrameLocks noGrp="1"/>
          </p:cNvGraphicFramePr>
          <p:nvPr>
            <p:ph sz="quarter" idx="14"/>
            <p:extLst>
              <p:ext uri="{D42A27DB-BD31-4B8C-83A1-F6EECF244321}">
                <p14:modId xmlns:p14="http://schemas.microsoft.com/office/powerpoint/2010/main" val="612777813"/>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3</a:t>
            </a:r>
            <a:endParaRPr lang="en-US">
              <a:solidFill>
                <a:prstClr val="black">
                  <a:tint val="75000"/>
                </a:prstClr>
              </a:solidFill>
            </a:endParaRPr>
          </a:p>
        </p:txBody>
      </p:sp>
      <p:sp>
        <p:nvSpPr>
          <p:cNvPr id="15362" name="Dian numeron paikkamerkki 5"/>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7E3C040-8A7F-4BF6-90E5-6D2175AF7766}" type="slidenum">
              <a:rPr lang="en-US" altLang="fi-FI" smtClean="0">
                <a:solidFill>
                  <a:srgbClr val="898989"/>
                </a:solidFill>
              </a:rPr>
              <a:pPr eaLnBrk="1" hangingPunct="1"/>
              <a:t>9</a:t>
            </a:fld>
            <a:endParaRPr lang="en-US" altLang="fi-FI" smtClean="0">
              <a:solidFill>
                <a:srgbClr val="898989"/>
              </a:solidFill>
            </a:endParaRPr>
          </a:p>
        </p:txBody>
      </p:sp>
    </p:spTree>
    <p:extLst>
      <p:ext uri="{BB962C8B-B14F-4D97-AF65-F5344CB8AC3E}">
        <p14:creationId xmlns:p14="http://schemas.microsoft.com/office/powerpoint/2010/main" val="49396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15787D0F-01CF-48DA-9837-4ACFD3122B2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CFFB4D69-0ACC-4C87-B705-A9A953D1C50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5D2668B2-5E8B-4EFC-B663-AA8E1A6F6CE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29CFD6E1-7B11-425F-84FA-B7D5EDE71BD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hite_title">
  <a:themeElements>
    <a:clrScheme name="white_title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white_tit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white_title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ubtitle">
  <a:themeElements>
    <a:clrScheme name="subtitle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subtit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subtitle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5.xml><?xml version="1.0" encoding="utf-8"?>
<a:theme xmlns:a="http://schemas.openxmlformats.org/drawingml/2006/main" name="2_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aalto_economics</Template>
  <TotalTime>749</TotalTime>
  <Words>2013</Words>
  <Application>Microsoft Office PowerPoint</Application>
  <PresentationFormat>Näytössä katseltava diaesitys (4:3)</PresentationFormat>
  <Paragraphs>176</Paragraphs>
  <Slides>21</Slides>
  <Notes>4</Notes>
  <HiddenSlides>0</HiddenSlides>
  <MMClips>0</MMClips>
  <ScaleCrop>false</ScaleCrop>
  <HeadingPairs>
    <vt:vector size="4" baseType="variant">
      <vt:variant>
        <vt:lpstr>Teema</vt:lpstr>
      </vt:variant>
      <vt:variant>
        <vt:i4>5</vt:i4>
      </vt:variant>
      <vt:variant>
        <vt:lpstr>Dian otsikot</vt:lpstr>
      </vt:variant>
      <vt:variant>
        <vt:i4>21</vt:i4>
      </vt:variant>
    </vt:vector>
  </HeadingPairs>
  <TitlesOfParts>
    <vt:vector size="26" baseType="lpstr">
      <vt:lpstr>aalto_economics</vt:lpstr>
      <vt:lpstr>white_title</vt:lpstr>
      <vt:lpstr>subtitle</vt:lpstr>
      <vt:lpstr>1_Aalto_BIZ_121031</vt:lpstr>
      <vt:lpstr>2_Aalto_BIZ_121031</vt:lpstr>
      <vt:lpstr>Markkinoiden juridinen toimintaympäristö  Kalvot 3</vt:lpstr>
      <vt:lpstr>Regulation of (International) Sale of Goods Contracts</vt:lpstr>
      <vt:lpstr>Contents of CISG</vt:lpstr>
      <vt:lpstr>Conformity of the Goods </vt:lpstr>
      <vt:lpstr>Conformity of the Goods and Passing of the Risk</vt:lpstr>
      <vt:lpstr>Guarantee</vt:lpstr>
      <vt:lpstr>Passing of Risk 1</vt:lpstr>
      <vt:lpstr>Trade and Transport</vt:lpstr>
      <vt:lpstr>Passing of Risk 2</vt:lpstr>
      <vt:lpstr>Passing of Risk 3</vt:lpstr>
      <vt:lpstr>Inspection of the Goods by the Buyer</vt:lpstr>
      <vt:lpstr>Conformity of the Goods, Cases 1</vt:lpstr>
      <vt:lpstr>Conformity of the Goods, Cases 2</vt:lpstr>
      <vt:lpstr>Specific Performance</vt:lpstr>
      <vt:lpstr>Specific Performance, cont.</vt:lpstr>
      <vt:lpstr>Declaring the Contract Avoided by the Buyer</vt:lpstr>
      <vt:lpstr>Reduction of Price</vt:lpstr>
      <vt:lpstr>Remedies for Breach of Contract by the Buyer 1</vt:lpstr>
      <vt:lpstr>Declaring the Contract Avoided by the Seller</vt:lpstr>
      <vt:lpstr>Damages (Common Rules in Cases of Seller’s or Buyer’s Breaches of Contract)</vt:lpstr>
      <vt:lpstr>Damages (cont.) </vt:lpstr>
    </vt:vector>
  </TitlesOfParts>
  <Company>HSE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rudanko</dc:creator>
  <cp:lastModifiedBy>matti</cp:lastModifiedBy>
  <cp:revision>54</cp:revision>
  <cp:lastPrinted>2012-01-23T06:25:48Z</cp:lastPrinted>
  <dcterms:created xsi:type="dcterms:W3CDTF">2010-09-23T09:31:17Z</dcterms:created>
  <dcterms:modified xsi:type="dcterms:W3CDTF">2018-01-02T19:56:32Z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001</vt:lpwstr>
  </property>
</Properties>
</file>