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67" r:id="rId3"/>
    <p:sldId id="265" r:id="rId4"/>
    <p:sldId id="266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9393A-2CEF-4DC5-9C43-34C3AB08B9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8B68AF-B9C3-D54D-82AB-744A68753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9626" y="3547277"/>
            <a:ext cx="5122605" cy="1341624"/>
          </a:xfrm>
        </p:spPr>
        <p:txBody>
          <a:bodyPr anchor="b">
            <a:normAutofit/>
          </a:bodyPr>
          <a:lstStyle/>
          <a:p>
            <a:r>
              <a:rPr lang="en-US" sz="4000" dirty="0"/>
              <a:t>Suomi 1</a:t>
            </a:r>
            <a:endParaRPr lang="fi-FI" sz="4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65F26E-528D-B649-B876-928D94177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09" y="4945656"/>
            <a:ext cx="4673161" cy="646785"/>
          </a:xfrm>
        </p:spPr>
        <p:txBody>
          <a:bodyPr>
            <a:normAutofit/>
          </a:bodyPr>
          <a:lstStyle/>
          <a:p>
            <a:r>
              <a:rPr lang="en-US" sz="2000" dirty="0" err="1"/>
              <a:t>Tunti</a:t>
            </a:r>
            <a:r>
              <a:rPr lang="en-US" sz="2000" dirty="0"/>
              <a:t> 3 – lesson 3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01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D7A3-63E5-47CD-9366-593AFDAC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54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Tervetuloa</a:t>
            </a:r>
            <a:r>
              <a:rPr lang="en-US" dirty="0"/>
              <a:t>!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10BF-39B5-46B8-AF23-761A6749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674"/>
            <a:ext cx="10515600" cy="5247526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1. Minkä maalainen Susan on? </a:t>
            </a:r>
            <a:br>
              <a:rPr lang="fi-FI" i="1" dirty="0"/>
            </a:br>
            <a:r>
              <a:rPr lang="fi-FI" i="1" dirty="0"/>
              <a:t>&gt; Susan on kanada</a:t>
            </a:r>
            <a:r>
              <a:rPr lang="fi-FI" b="1" i="1" dirty="0"/>
              <a:t>lainen</a:t>
            </a:r>
            <a:r>
              <a:rPr lang="fi-FI" i="1" dirty="0"/>
              <a:t>.</a:t>
            </a:r>
            <a:br>
              <a:rPr lang="fi-FI" i="1" dirty="0"/>
            </a:br>
            <a:r>
              <a:rPr lang="fi-FI" i="1" dirty="0"/>
              <a:t>2. Mitä kieltä Susan puhuu? </a:t>
            </a:r>
            <a:br>
              <a:rPr lang="fi-FI" i="1" dirty="0"/>
            </a:br>
            <a:r>
              <a:rPr lang="fi-FI" i="1" dirty="0"/>
              <a:t>&gt; Susan puhuu englanti</a:t>
            </a:r>
            <a:r>
              <a:rPr lang="fi-FI" b="1" i="1" dirty="0"/>
              <a:t>a</a:t>
            </a:r>
            <a:r>
              <a:rPr lang="fi-FI" i="1" dirty="0"/>
              <a:t> ja ranska</a:t>
            </a:r>
            <a:r>
              <a:rPr lang="fi-FI" b="1" i="1" dirty="0"/>
              <a:t>a</a:t>
            </a:r>
            <a:br>
              <a:rPr lang="fi-FI" i="1" dirty="0"/>
            </a:br>
            <a:r>
              <a:rPr lang="fi-FI" i="1" dirty="0"/>
              <a:t>3. Mikä Juhanin sukunimi on?</a:t>
            </a:r>
            <a:br>
              <a:rPr lang="fi-FI" i="1" dirty="0"/>
            </a:br>
            <a:r>
              <a:rPr lang="fi-FI" i="1" dirty="0"/>
              <a:t>&gt; Juhanin sukunimi on Virtanen.</a:t>
            </a:r>
            <a:br>
              <a:rPr lang="fi-FI" i="1" dirty="0"/>
            </a:br>
            <a:r>
              <a:rPr lang="fi-FI" i="1" dirty="0"/>
              <a:t>4. Missä Susan asuu?</a:t>
            </a:r>
            <a:br>
              <a:rPr lang="fi-FI" i="1" dirty="0"/>
            </a:br>
            <a:r>
              <a:rPr lang="fi-FI" i="1" dirty="0"/>
              <a:t>&gt; Susan asuu Helsingi</a:t>
            </a:r>
            <a:r>
              <a:rPr lang="fi-FI" b="1" i="1" dirty="0"/>
              <a:t>ssä</a:t>
            </a:r>
            <a:r>
              <a:rPr lang="fi-FI" i="1" dirty="0"/>
              <a:t>.</a:t>
            </a:r>
            <a:br>
              <a:rPr lang="fi-FI" i="1" dirty="0"/>
            </a:br>
            <a:r>
              <a:rPr lang="fi-FI" i="1" dirty="0"/>
              <a:t>5. Mitä kieltä Juhani puhuu?</a:t>
            </a:r>
            <a:br>
              <a:rPr lang="fi-FI" i="1" dirty="0"/>
            </a:br>
            <a:r>
              <a:rPr lang="fi-FI" i="1" dirty="0"/>
              <a:t>&gt; Juhani puhuu suome</a:t>
            </a:r>
            <a:r>
              <a:rPr lang="fi-FI" b="1" i="1" dirty="0"/>
              <a:t>a</a:t>
            </a:r>
            <a:r>
              <a:rPr lang="fi-FI" i="1" dirty="0"/>
              <a:t>. Hän ymmärtää englanti</a:t>
            </a:r>
            <a:r>
              <a:rPr lang="fi-FI" b="1" i="1" dirty="0"/>
              <a:t>a</a:t>
            </a:r>
            <a:r>
              <a:rPr lang="fi-FI" i="1" dirty="0"/>
              <a:t>.</a:t>
            </a:r>
            <a:br>
              <a:rPr lang="fi-FI" i="1" dirty="0"/>
            </a:br>
            <a:r>
              <a:rPr lang="fi-FI" i="1" dirty="0"/>
              <a:t>6. Mikä on "naapuri" englanniksi?</a:t>
            </a:r>
            <a:br>
              <a:rPr lang="fi-FI" i="1" dirty="0"/>
            </a:br>
            <a:r>
              <a:rPr lang="fi-FI" i="1" dirty="0"/>
              <a:t>&gt; Naapuri on ”</a:t>
            </a:r>
            <a:r>
              <a:rPr lang="fi-FI" i="1" dirty="0" err="1"/>
              <a:t>neighbor</a:t>
            </a:r>
            <a:r>
              <a:rPr lang="fi-FI" i="1" dirty="0"/>
              <a:t>” englanniksi.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91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2" y="365125"/>
            <a:ext cx="11039168" cy="1325563"/>
          </a:xfrm>
        </p:spPr>
        <p:txBody>
          <a:bodyPr/>
          <a:lstStyle/>
          <a:p>
            <a:r>
              <a:rPr lang="en-US" dirty="0" err="1"/>
              <a:t>Kysymykset</a:t>
            </a:r>
            <a:r>
              <a:rPr lang="en-US" dirty="0"/>
              <a:t> – Questions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32" y="1474839"/>
            <a:ext cx="11039168" cy="503411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KUKA</a:t>
            </a:r>
            <a:r>
              <a:rPr lang="en-US" dirty="0"/>
              <a:t> </a:t>
            </a:r>
            <a:r>
              <a:rPr lang="en-US" sz="2000" i="1" dirty="0"/>
              <a:t>who</a:t>
            </a:r>
            <a:r>
              <a:rPr lang="en-US" dirty="0"/>
              <a:t> 		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hän</a:t>
            </a:r>
            <a:r>
              <a:rPr lang="en-US" dirty="0"/>
              <a:t> on? </a:t>
            </a:r>
            <a:r>
              <a:rPr lang="en-US" dirty="0" err="1"/>
              <a:t>Hän</a:t>
            </a:r>
            <a:r>
              <a:rPr lang="en-US" dirty="0"/>
              <a:t> on Aija Virtanen.</a:t>
            </a:r>
          </a:p>
          <a:p>
            <a:r>
              <a:rPr lang="en-US" b="1" dirty="0"/>
              <a:t>MIKÄ</a:t>
            </a:r>
            <a:r>
              <a:rPr lang="en-US" dirty="0"/>
              <a:t> </a:t>
            </a:r>
            <a:r>
              <a:rPr lang="en-US" sz="2000" i="1" dirty="0"/>
              <a:t>what		</a:t>
            </a:r>
            <a:r>
              <a:rPr lang="en-US" dirty="0" err="1"/>
              <a:t>Mikä</a:t>
            </a:r>
            <a:r>
              <a:rPr lang="en-US" dirty="0"/>
              <a:t> sun </a:t>
            </a:r>
            <a:r>
              <a:rPr lang="en-US" dirty="0" err="1"/>
              <a:t>nimi</a:t>
            </a:r>
            <a:r>
              <a:rPr lang="en-US" dirty="0"/>
              <a:t> </a:t>
            </a:r>
            <a:r>
              <a:rPr lang="en-US" b="1" dirty="0"/>
              <a:t>on</a:t>
            </a:r>
            <a:r>
              <a:rPr lang="en-US" dirty="0"/>
              <a:t>?</a:t>
            </a:r>
          </a:p>
          <a:p>
            <a:r>
              <a:rPr lang="en-US" b="1" dirty="0"/>
              <a:t>MITÄ </a:t>
            </a:r>
            <a:r>
              <a:rPr lang="en-US" sz="2000" i="1" dirty="0"/>
              <a:t>what			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kieltä</a:t>
            </a:r>
            <a:r>
              <a:rPr lang="en-US" dirty="0"/>
              <a:t> Laura </a:t>
            </a:r>
            <a:r>
              <a:rPr lang="en-US" b="1" dirty="0" err="1"/>
              <a:t>puhuu</a:t>
            </a:r>
            <a:r>
              <a:rPr lang="en-US" dirty="0"/>
              <a:t>?</a:t>
            </a:r>
          </a:p>
          <a:p>
            <a:pPr lvl="1"/>
            <a:r>
              <a:rPr lang="en-US" i="1" dirty="0" err="1"/>
              <a:t>Mikä</a:t>
            </a:r>
            <a:r>
              <a:rPr lang="en-US" i="1" dirty="0"/>
              <a:t> is used with the verb </a:t>
            </a:r>
            <a:r>
              <a:rPr lang="en-US" dirty="0"/>
              <a:t>olla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i="1" dirty="0"/>
              <a:t>with other verbs</a:t>
            </a:r>
          </a:p>
          <a:p>
            <a:r>
              <a:rPr lang="en-US" b="1" dirty="0"/>
              <a:t>MISSÄ</a:t>
            </a:r>
            <a:r>
              <a:rPr lang="en-US" dirty="0"/>
              <a:t> </a:t>
            </a:r>
            <a:r>
              <a:rPr lang="en-US" sz="2000" i="1" dirty="0"/>
              <a:t>where		</a:t>
            </a:r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asutte</a:t>
            </a:r>
            <a:r>
              <a:rPr lang="en-US" dirty="0"/>
              <a:t>? Me </a:t>
            </a:r>
            <a:r>
              <a:rPr lang="en-US" dirty="0" err="1"/>
              <a:t>asumme</a:t>
            </a:r>
            <a:r>
              <a:rPr lang="en-US" dirty="0"/>
              <a:t> </a:t>
            </a:r>
            <a:r>
              <a:rPr lang="en-US" dirty="0" err="1"/>
              <a:t>Espoo</a:t>
            </a:r>
            <a:r>
              <a:rPr lang="en-US" b="1" dirty="0" err="1"/>
              <a:t>ssa</a:t>
            </a:r>
            <a:r>
              <a:rPr lang="en-US" dirty="0"/>
              <a:t>.</a:t>
            </a:r>
          </a:p>
          <a:p>
            <a:r>
              <a:rPr lang="en-US" dirty="0"/>
              <a:t>MITEN </a:t>
            </a:r>
            <a:r>
              <a:rPr lang="en-US" sz="2000" i="1" dirty="0"/>
              <a:t>how		</a:t>
            </a:r>
            <a:r>
              <a:rPr lang="en-US" dirty="0" err="1"/>
              <a:t>Miten</a:t>
            </a:r>
            <a:r>
              <a:rPr lang="en-US" dirty="0"/>
              <a:t> sun </a:t>
            </a:r>
            <a:r>
              <a:rPr lang="en-US" dirty="0" err="1"/>
              <a:t>sukunimi</a:t>
            </a:r>
            <a:r>
              <a:rPr lang="en-US" dirty="0"/>
              <a:t> </a:t>
            </a:r>
            <a:r>
              <a:rPr lang="en-US" dirty="0" err="1"/>
              <a:t>kirjoitetaan</a:t>
            </a:r>
            <a:r>
              <a:rPr lang="en-US" dirty="0"/>
              <a:t>?</a:t>
            </a:r>
          </a:p>
          <a:p>
            <a:r>
              <a:rPr lang="en-US" dirty="0"/>
              <a:t>KUINKA </a:t>
            </a:r>
            <a:r>
              <a:rPr lang="en-US" sz="2000" i="1" dirty="0"/>
              <a:t>how		</a:t>
            </a:r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dirty="0" err="1"/>
              <a:t>vanha</a:t>
            </a:r>
            <a:r>
              <a:rPr lang="en-US" dirty="0"/>
              <a:t> Lauri on?</a:t>
            </a:r>
          </a:p>
          <a:p>
            <a:pPr lvl="1"/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i="1" dirty="0"/>
              <a:t>are synonyms</a:t>
            </a:r>
          </a:p>
          <a:p>
            <a:r>
              <a:rPr lang="en-US" b="1" dirty="0"/>
              <a:t>MINKÄ</a:t>
            </a:r>
            <a:r>
              <a:rPr lang="en-US" dirty="0"/>
              <a:t> 			</a:t>
            </a:r>
            <a:r>
              <a:rPr lang="en-US" dirty="0" err="1"/>
              <a:t>Minkä</a:t>
            </a:r>
            <a:r>
              <a:rPr lang="en-US" dirty="0"/>
              <a:t> </a:t>
            </a:r>
            <a:r>
              <a:rPr lang="en-US" dirty="0" err="1"/>
              <a:t>maalainen</a:t>
            </a:r>
            <a:r>
              <a:rPr lang="en-US" dirty="0"/>
              <a:t> Susan on?</a:t>
            </a:r>
          </a:p>
          <a:p>
            <a:pPr marL="0" indent="0">
              <a:buNone/>
            </a:pPr>
            <a:r>
              <a:rPr lang="en-US" b="1" dirty="0"/>
              <a:t>MAALAINEN</a:t>
            </a:r>
            <a:r>
              <a:rPr lang="en-US" dirty="0"/>
              <a:t>		Susan on </a:t>
            </a:r>
            <a:r>
              <a:rPr lang="en-US" dirty="0" err="1"/>
              <a:t>kanada</a:t>
            </a:r>
            <a:r>
              <a:rPr lang="en-US" b="1" dirty="0" err="1"/>
              <a:t>lainen</a:t>
            </a:r>
            <a:r>
              <a:rPr lang="en-US" dirty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140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kysymyksiä</a:t>
            </a:r>
            <a:r>
              <a:rPr lang="en-US" dirty="0"/>
              <a:t> – more questions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1512"/>
          </a:xfrm>
        </p:spPr>
        <p:txBody>
          <a:bodyPr/>
          <a:lstStyle/>
          <a:p>
            <a:r>
              <a:rPr lang="en-US" dirty="0"/>
              <a:t>MILLOIN </a:t>
            </a:r>
            <a:r>
              <a:rPr lang="en-US" sz="2400" i="1" dirty="0"/>
              <a:t>when 				</a:t>
            </a:r>
          </a:p>
          <a:p>
            <a:r>
              <a:rPr lang="en-US" dirty="0"/>
              <a:t>MILLAINEN </a:t>
            </a:r>
            <a:r>
              <a:rPr lang="en-US" sz="2400" i="1" dirty="0"/>
              <a:t>what kind of		</a:t>
            </a:r>
          </a:p>
          <a:p>
            <a:r>
              <a:rPr lang="en-US" dirty="0"/>
              <a:t>MIKSI </a:t>
            </a:r>
            <a:r>
              <a:rPr lang="en-US" sz="2400" i="1" dirty="0"/>
              <a:t>why					</a:t>
            </a:r>
          </a:p>
          <a:p>
            <a:r>
              <a:rPr lang="en-US" dirty="0"/>
              <a:t>KUINKA MONTA </a:t>
            </a:r>
            <a:r>
              <a:rPr lang="en-US" sz="2400" i="1" dirty="0"/>
              <a:t>how many</a:t>
            </a:r>
          </a:p>
          <a:p>
            <a:r>
              <a:rPr lang="en-US" dirty="0"/>
              <a:t>KENEN </a:t>
            </a:r>
            <a:r>
              <a:rPr lang="en-US" sz="2400" i="1" dirty="0"/>
              <a:t>whose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352967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365125"/>
            <a:ext cx="10813026" cy="1325563"/>
          </a:xfrm>
        </p:spPr>
        <p:txBody>
          <a:bodyPr/>
          <a:lstStyle/>
          <a:p>
            <a:r>
              <a:rPr lang="en-US" dirty="0" err="1"/>
              <a:t>Verbit</a:t>
            </a:r>
            <a:r>
              <a:rPr lang="en-US" dirty="0"/>
              <a:t> – verbs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774" y="2011680"/>
            <a:ext cx="3008671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OLLA </a:t>
            </a:r>
            <a:r>
              <a:rPr lang="en-US" sz="1800" i="1" dirty="0"/>
              <a:t>to be</a:t>
            </a:r>
            <a:r>
              <a:rPr lang="en-US" dirty="0"/>
              <a:t> (ole-)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on</a:t>
            </a:r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ole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o</a:t>
            </a:r>
            <a:r>
              <a:rPr lang="en-US" b="1" dirty="0" err="1"/>
              <a:t>vat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714" y="2011680"/>
            <a:ext cx="3128034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ASUA </a:t>
            </a:r>
            <a:r>
              <a:rPr lang="en-US" sz="1800" i="1" dirty="0"/>
              <a:t>to live</a:t>
            </a:r>
            <a:r>
              <a:rPr lang="en-US" sz="1600" i="1" dirty="0"/>
              <a:t> </a:t>
            </a:r>
            <a:r>
              <a:rPr lang="en-US" dirty="0"/>
              <a:t>(</a:t>
            </a:r>
            <a:r>
              <a:rPr lang="en-US" dirty="0" err="1"/>
              <a:t>asu</a:t>
            </a:r>
            <a:r>
              <a:rPr lang="en-US" dirty="0"/>
              <a:t>-)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as</a:t>
            </a:r>
            <a:r>
              <a:rPr lang="en-US" u="sng" dirty="0" err="1"/>
              <a:t>uu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asu</a:t>
            </a:r>
            <a:r>
              <a:rPr lang="en-US" b="1" dirty="0" err="1"/>
              <a:t>mme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tte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asu</a:t>
            </a:r>
            <a:r>
              <a:rPr lang="en-US" b="1" dirty="0" err="1"/>
              <a:t>vat</a:t>
            </a: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338405" y="2011680"/>
            <a:ext cx="4015395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/>
              <a:t>negatiivinen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n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Sinä</a:t>
            </a:r>
            <a:r>
              <a:rPr lang="en-US" dirty="0"/>
              <a:t> e</a:t>
            </a:r>
            <a:r>
              <a:rPr lang="en-US" b="1" dirty="0"/>
              <a:t>t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Me </a:t>
            </a:r>
            <a:r>
              <a:rPr lang="en-US" dirty="0" err="1"/>
              <a:t>e</a:t>
            </a:r>
            <a:r>
              <a:rPr lang="en-US" b="1" dirty="0" err="1"/>
              <a:t>mme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tte</a:t>
            </a:r>
            <a:r>
              <a:rPr lang="en-US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 </a:t>
            </a:r>
            <a:r>
              <a:rPr lang="en-US" dirty="0" err="1"/>
              <a:t>ei</a:t>
            </a:r>
            <a:r>
              <a:rPr lang="en-US" b="1" dirty="0" err="1"/>
              <a:t>vät</a:t>
            </a:r>
            <a:r>
              <a:rPr lang="en-US" dirty="0"/>
              <a:t>	</a:t>
            </a:r>
          </a:p>
        </p:txBody>
      </p:sp>
      <p:sp>
        <p:nvSpPr>
          <p:cNvPr id="7" name="Right Brace 6"/>
          <p:cNvSpPr/>
          <p:nvPr/>
        </p:nvSpPr>
        <p:spPr>
          <a:xfrm>
            <a:off x="9596284" y="2703871"/>
            <a:ext cx="688258" cy="3126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84542" y="3790146"/>
            <a:ext cx="1307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ole </a:t>
            </a:r>
            <a:r>
              <a:rPr lang="en-US" sz="2800" dirty="0" err="1"/>
              <a:t>asu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2180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624"/>
      </a:dk2>
      <a:lt2>
        <a:srgbClr val="E2E5E8"/>
      </a:lt2>
      <a:accent1>
        <a:srgbClr val="C37F4D"/>
      </a:accent1>
      <a:accent2>
        <a:srgbClr val="B13C3B"/>
      </a:accent2>
      <a:accent3>
        <a:srgbClr val="C34D7D"/>
      </a:accent3>
      <a:accent4>
        <a:srgbClr val="B13B9D"/>
      </a:accent4>
      <a:accent5>
        <a:srgbClr val="A64DC3"/>
      </a:accent5>
      <a:accent6>
        <a:srgbClr val="6A43B5"/>
      </a:accent6>
      <a:hlink>
        <a:srgbClr val="3F89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289</Words>
  <Application>Microsoft Macintosh PowerPoint</Application>
  <PresentationFormat>Laajakuva</PresentationFormat>
  <Paragraphs>44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Elephant</vt:lpstr>
      <vt:lpstr>BrushVTI</vt:lpstr>
      <vt:lpstr>Suomi 1</vt:lpstr>
      <vt:lpstr>Tervetuloa!</vt:lpstr>
      <vt:lpstr>Kysymykset – Questions </vt:lpstr>
      <vt:lpstr>Lisää kysymyksiä – more questions</vt:lpstr>
      <vt:lpstr>Verbit – verbs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Rämö Sanna</dc:creator>
  <cp:lastModifiedBy>Rämö Sanna</cp:lastModifiedBy>
  <cp:revision>31</cp:revision>
  <dcterms:created xsi:type="dcterms:W3CDTF">2020-05-26T12:24:00Z</dcterms:created>
  <dcterms:modified xsi:type="dcterms:W3CDTF">2021-09-20T09:02:07Z</dcterms:modified>
</cp:coreProperties>
</file>