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sofie.ahti@gmail.com" initials="m" lastIdx="0" clrIdx="0">
    <p:extLst>
      <p:ext uri="{19B8F6BF-5375-455C-9EA6-DF929625EA0E}">
        <p15:presenceInfo xmlns:p15="http://schemas.microsoft.com/office/powerpoint/2012/main" userId="0e85c0aac266809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B7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817" autoAdjust="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0B18A-3C8B-49BB-B0E5-134DD4A676FB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1A04B-06F7-4F36-85E3-FB29E348709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2421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1A04B-06F7-4F36-85E3-FB29E348709C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2550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>
              <a:sym typeface="Wingdings" panose="05000000000000000000" pitchFamily="2" charset="2"/>
            </a:endParaRP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1A04B-06F7-4F36-85E3-FB29E348709C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7005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1A04B-06F7-4F36-85E3-FB29E348709C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8317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1A04B-06F7-4F36-85E3-FB29E348709C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5104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1A04B-06F7-4F36-85E3-FB29E348709C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4943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F763134-F231-4117-83BD-1FC86835B9F3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7E90-7F55-436F-95A6-36D1D891CA5C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44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3134-F231-4117-83BD-1FC86835B9F3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7E90-7F55-436F-95A6-36D1D891CA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728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3134-F231-4117-83BD-1FC86835B9F3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7E90-7F55-436F-95A6-36D1D891CA5C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69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3134-F231-4117-83BD-1FC86835B9F3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7E90-7F55-436F-95A6-36D1D891CA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766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3134-F231-4117-83BD-1FC86835B9F3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7E90-7F55-436F-95A6-36D1D891CA5C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46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3134-F231-4117-83BD-1FC86835B9F3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7E90-7F55-436F-95A6-36D1D891CA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520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3134-F231-4117-83BD-1FC86835B9F3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7E90-7F55-436F-95A6-36D1D891CA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633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3134-F231-4117-83BD-1FC86835B9F3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7E90-7F55-436F-95A6-36D1D891CA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545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3134-F231-4117-83BD-1FC86835B9F3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7E90-7F55-436F-95A6-36D1D891CA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22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3134-F231-4117-83BD-1FC86835B9F3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7E90-7F55-436F-95A6-36D1D891CA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664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3134-F231-4117-83BD-1FC86835B9F3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77E90-7F55-436F-95A6-36D1D891CA5C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39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F763134-F231-4117-83BD-1FC86835B9F3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69377E90-7F55-436F-95A6-36D1D891CA5C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19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D2CDB7"/>
            </a:gs>
            <a:gs pos="0">
              <a:schemeClr val="bg1"/>
            </a:gs>
            <a:gs pos="0">
              <a:schemeClr val="accent1">
                <a:lumMod val="45000"/>
                <a:lumOff val="55000"/>
              </a:schemeClr>
            </a:gs>
            <a:gs pos="39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FBB67-3DC4-45B2-983F-46BC9F3201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2681"/>
            <a:ext cx="11889958" cy="1977901"/>
          </a:xfrm>
        </p:spPr>
        <p:txBody>
          <a:bodyPr>
            <a:normAutofit/>
          </a:bodyPr>
          <a:lstStyle/>
          <a:p>
            <a:pPr algn="ctr"/>
            <a:r>
              <a:rPr lang="fi-FI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fi-FI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Lessons</a:t>
            </a:r>
            <a:r>
              <a:rPr lang="fi-FI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the 21st Century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C0C7C4-A38A-4E63-AAA0-BD15E3704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703" y="3164378"/>
            <a:ext cx="7528587" cy="197790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fi-FI" sz="4400" dirty="0"/>
              <a:t>1. Chapter: </a:t>
            </a:r>
          </a:p>
          <a:p>
            <a:pPr algn="ctr"/>
            <a:r>
              <a:rPr lang="fi-FI" sz="4400" dirty="0"/>
              <a:t>The Technological Challenge</a:t>
            </a:r>
            <a:br>
              <a:rPr lang="fi-FI" sz="4400" dirty="0"/>
            </a:br>
            <a:endParaRPr lang="fi-FI" sz="4400" dirty="0"/>
          </a:p>
          <a:p>
            <a:pPr algn="ctr"/>
            <a:r>
              <a:rPr lang="fi-FI" sz="2400" dirty="0"/>
              <a:t>Sofie Ahti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0E6AA2-78B2-4AD4-804C-B24BD03C8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673" y="1507618"/>
            <a:ext cx="3286285" cy="509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506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6E72D-D432-4F39-AFDC-504780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284338" cy="1499616"/>
          </a:xfrm>
        </p:spPr>
        <p:txBody>
          <a:bodyPr/>
          <a:lstStyle/>
          <a:p>
            <a:r>
              <a:rPr lang="fi-FI" dirty="0"/>
              <a:t>Disillusionment – </a:t>
            </a:r>
            <a:r>
              <a:rPr lang="fi-FI" sz="3200" i="1" dirty="0"/>
              <a:t>The end of history has been postponed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1372E-39BB-4C3E-93BA-655E4BBE3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023360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sz="2400" dirty="0"/>
              <a:t>Liberty – the dominating ideology for the past decades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 Improvements in biotech and infotech will restructure our economies and societies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 Liberal story hasn’t any answers to the future’s ecological collapse and technological disruption</a:t>
            </a:r>
            <a:endParaRPr lang="fi-FI" sz="24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sz="2400" dirty="0"/>
              <a:t>The technological challenge will affect our lives in different areas</a:t>
            </a:r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0345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8B6E4-6795-48BA-8280-ADD9501C6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Work – </a:t>
            </a:r>
            <a:r>
              <a:rPr lang="fi-FI" sz="3200" i="1" dirty="0"/>
              <a:t>When we grow up, you might not have a job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EAD99-B4A6-467C-869B-8BA80BC71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0233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400" dirty="0"/>
              <a:t> The technological challenge will push people out of the job market </a:t>
            </a:r>
            <a:br>
              <a:rPr lang="fi-FI" sz="2400" dirty="0"/>
            </a:br>
            <a:r>
              <a:rPr lang="fi-FI" sz="2400" dirty="0">
                <a:sym typeface="Wingdings" panose="05000000000000000000" pitchFamily="2" charset="2"/>
              </a:rPr>
              <a:t></a:t>
            </a:r>
            <a:r>
              <a:rPr lang="fi-FI" sz="2400" dirty="0"/>
              <a:t> new social and political problems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400" dirty="0"/>
              <a:t> AI has two abilities that humans don’t </a:t>
            </a:r>
            <a:br>
              <a:rPr lang="fi-FI" sz="2400" dirty="0"/>
            </a:br>
            <a:r>
              <a:rPr lang="fi-FI" sz="2400" dirty="0"/>
              <a:t>1. Connectivity</a:t>
            </a:r>
            <a:br>
              <a:rPr lang="fi-FI" sz="2400" dirty="0"/>
            </a:br>
            <a:r>
              <a:rPr lang="fi-FI" sz="2400" dirty="0"/>
              <a:t>2. Updateability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400" dirty="0"/>
              <a:t> AI can also create new jobs </a:t>
            </a:r>
          </a:p>
        </p:txBody>
      </p:sp>
    </p:spTree>
    <p:extLst>
      <p:ext uri="{BB962C8B-B14F-4D97-AF65-F5344CB8AC3E}">
        <p14:creationId xmlns:p14="http://schemas.microsoft.com/office/powerpoint/2010/main" val="3531095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B60C-8DC9-4563-9BDC-F67F3A7FB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Liberty – </a:t>
            </a:r>
            <a:r>
              <a:rPr lang="fi-FI" sz="3600" i="1" dirty="0"/>
              <a:t>Big Data is watching you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2DD98-05F5-4802-BF90-52A4CCCEA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53028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400" dirty="0"/>
              <a:t> </a:t>
            </a:r>
            <a:r>
              <a:rPr lang="en-US" sz="2400" dirty="0"/>
              <a:t>Feelings are biochemical mechanism and are based on calculations rather than intuition, inspiration and freedom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 Algorithms might trace our feelings</a:t>
            </a:r>
            <a:endParaRPr lang="fi-FI" sz="26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400" dirty="0"/>
              <a:t> Algorithms could never understand ethics?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400" dirty="0">
                <a:sym typeface="Wingdings" panose="05000000000000000000" pitchFamily="2" charset="2"/>
              </a:rPr>
              <a:t> AI will never have consciousness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589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3D08D-91C8-41E1-A4D8-4FD3E6592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Equality – </a:t>
            </a:r>
            <a:r>
              <a:rPr lang="fi-FI" sz="3600" i="1" dirty="0"/>
              <a:t>Those who own the data own the future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C2A6B-3F51-4C97-BA3A-71E2D5ABD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0233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 The rise of AI might eliminate the economic value and political power of humans </a:t>
            </a:r>
            <a:r>
              <a:rPr lang="fi-FI" sz="2400" dirty="0"/>
              <a:t>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400" dirty="0">
                <a:sym typeface="Wingdings" panose="05000000000000000000" pitchFamily="2" charset="2"/>
              </a:rPr>
              <a:t> </a:t>
            </a:r>
            <a:r>
              <a:rPr lang="fi-FI" sz="2400" dirty="0"/>
              <a:t>AI could create the most unequal societies ever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400" dirty="0"/>
              <a:t> Regulating data to eliminate the wealth of a small elite</a:t>
            </a:r>
            <a:endParaRPr lang="fi-FI" sz="2400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400" dirty="0">
                <a:sym typeface="Wingdings" panose="05000000000000000000" pitchFamily="2" charset="2"/>
              </a:rPr>
              <a:t> Ownership of data </a:t>
            </a:r>
            <a:r>
              <a:rPr lang="fi-FI" sz="2400" dirty="0"/>
              <a:t>–</a:t>
            </a:r>
            <a:r>
              <a:rPr lang="fi-FI" sz="2400" dirty="0">
                <a:sym typeface="Wingdings" panose="05000000000000000000" pitchFamily="2" charset="2"/>
              </a:rPr>
              <a:t> the most important question of our era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527349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538</TotalTime>
  <Words>199</Words>
  <Application>Microsoft Office PowerPoint</Application>
  <PresentationFormat>Widescreen</PresentationFormat>
  <Paragraphs>28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Times New Roman</vt:lpstr>
      <vt:lpstr>Tw Cen MT</vt:lpstr>
      <vt:lpstr>Tw Cen MT Condensed</vt:lpstr>
      <vt:lpstr>Wingdings 3</vt:lpstr>
      <vt:lpstr>Integral</vt:lpstr>
      <vt:lpstr>21 Lessons from the 21st Century</vt:lpstr>
      <vt:lpstr>Disillusionment – The end of history has been postponed</vt:lpstr>
      <vt:lpstr>Work – When we grow up, you might not have a job</vt:lpstr>
      <vt:lpstr>Liberty – Big Data is watching you</vt:lpstr>
      <vt:lpstr>Equality – Those who own the data own the 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 Lessons from the 21st Century</dc:title>
  <dc:creator>mariesofie.ahti@gmail.com</dc:creator>
  <cp:lastModifiedBy>mariesofie.ahti@gmail.com</cp:lastModifiedBy>
  <cp:revision>35</cp:revision>
  <dcterms:created xsi:type="dcterms:W3CDTF">2019-02-06T09:55:34Z</dcterms:created>
  <dcterms:modified xsi:type="dcterms:W3CDTF">2019-02-07T13:33:17Z</dcterms:modified>
</cp:coreProperties>
</file>