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4" r:id="rId5"/>
    <p:sldId id="259" r:id="rId6"/>
    <p:sldId id="343" r:id="rId7"/>
    <p:sldId id="26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3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A1B69-6C29-4828-9BCE-DA9290A2A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45633-DEFD-485E-A229-415F6C9C1E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017CE-0E4C-4E73-B093-60AB0B719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5A13F-BBEC-4EE5-994C-19B3C5C03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BF375-5CB1-44DC-98AF-9190C0C2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262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6860-DF2C-409B-B06E-91306BDC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AFF34-C134-48F2-B2D5-C78BE2F89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0DC44-F253-42FF-835D-E73CDE2E4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8C068-5712-4EAB-ADFE-74342726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2C3E4-85F3-4CCF-95FD-54707DB0F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867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E07E74-8DF4-4D04-A5E2-DBE0BB9066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28C8A2-D691-431B-B265-04F031BCB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47AED-0FDB-4416-B2A1-0DF1FF3D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D6BEA-678E-4CE1-81CF-849980071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31514-C8E7-402B-8F33-5DFF8215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126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3BB86-BE2A-42E9-9D15-3492A079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C93E3-7C8B-44E9-9E9F-4CFC520CA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9EE01-D042-4900-8603-30D662A83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B767C-C311-4152-BB1B-B696EAB91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1BFE4-2974-41A7-91F4-C8DF7E34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795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CA429-DE1D-47BA-A412-8C4CF7A84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6298E-6E8C-4DFD-AA35-5A05FCA45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2F4D6-9EB7-480E-B9DC-743215C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D5E79-A86C-4DE3-BCB5-7CA1AE3D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ACC4A-E48D-4BC5-AFEF-8479CAA91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618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1E5A-8215-4EE9-88A4-CE3D98391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7090-0DC3-42CC-B4FF-B3DA4F0B8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C058C8-FC69-470E-BC20-614CCF9300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9F669-252B-4FE6-B314-41D98D0EA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3CD85-6A4C-4BD6-B253-BD64942F1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3D38F-027E-4455-A621-0D8C5BEC4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762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9874B-1C4D-439D-8929-2F5C323A8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AF4D-0C77-4595-93CA-3B81A297D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E6ED6-83F4-4C7D-BB2C-E0A595355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736602-397E-4EAB-BF23-5B481B5ACA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7C4DDB-109B-4F97-99FD-29F071A709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6DBFF3-48EC-44FB-B4EA-8C72D2081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44E090-FD95-4A2C-8CA1-7468F87C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183029-A16E-4A9B-AB28-69C4A47B9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254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BB561-5EDD-44F9-8490-3E2CB3CA4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0327B-4424-4550-A7D7-E52B5FEB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F9F52-CFE4-48CB-A0E4-990864A0B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CD461D-DAFD-44BD-A5F3-B7BDA979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36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60C36A-6A2E-4907-8BFD-F5523C626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AC96BB-AE22-49A7-A7C6-3E3C756E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78341-DA6B-40D0-91DE-554A7D652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084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F97C-4792-4D81-91BF-C951778DC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DD7FC-9C7B-4217-8910-D6197A40C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04EBA0-152A-4DAD-B24C-787926D0E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40898-13AD-442C-9F8A-A6805A7B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FAC64-1474-4189-9AED-F1C86AF00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66B99-9972-4FF5-A0B0-13D81EE2D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416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BB6C4-38AD-4C32-A1DC-0F1815B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105CB7-A39C-4F21-AB88-1A93DE802A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40EBC-C17B-4E5D-ADBE-FC3A2FB72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BB130-2FE6-44E5-836A-18965240D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25071-A9E7-48FE-BE6D-08CFBC30F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C51F7-2974-4A93-A794-C89F01767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1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570156-771E-4AE6-9E74-5DB2D0934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8FF72-D466-4ADC-B6D6-375A35A8C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25727-3629-466B-9A1B-94A80B9A3C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F1A75-C007-4529-80AA-9917CC90A7E2}" type="datetimeFigureOut">
              <a:rPr lang="fi-FI" smtClean="0"/>
              <a:t>18.10.2022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55102-0B6D-45FC-B0C0-FDD9BB1203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C0A0D-4B6D-4FD3-8AEF-743F17B3E5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DD0A6-3A08-4B9B-B904-37C02E755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65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ilikeiwish.org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0ECCBF3-43B2-4C5B-AC1B-7FB7FE8BD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" y="1028145"/>
            <a:ext cx="11074400" cy="558128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D3DEA1-F3D9-4DE9-9A30-F8D822317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730374"/>
            <a:ext cx="5334001" cy="45642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95B5B3-FF70-419E-BDCF-638E73FBD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730375"/>
            <a:ext cx="5334000" cy="4564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DA8E25-6ACC-46CA-912E-36708CC6A3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60" y="6388100"/>
            <a:ext cx="12192000" cy="39667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C881F3B-ACC1-4759-8849-C5729B4190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905" y="80478"/>
            <a:ext cx="1380490" cy="4542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17332CE-7B07-7140-8B92-DFEAC5FFF77D}"/>
              </a:ext>
            </a:extLst>
          </p:cNvPr>
          <p:cNvSpPr txBox="1"/>
          <p:nvPr/>
        </p:nvSpPr>
        <p:spPr>
          <a:xfrm>
            <a:off x="0" y="534760"/>
            <a:ext cx="12181840" cy="379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FI" b="1" dirty="0"/>
              <a:t>FEEDBACK ABOUT OUR GROUP</a:t>
            </a:r>
          </a:p>
        </p:txBody>
      </p:sp>
    </p:spTree>
    <p:extLst>
      <p:ext uri="{BB962C8B-B14F-4D97-AF65-F5344CB8AC3E}">
        <p14:creationId xmlns:p14="http://schemas.microsoft.com/office/powerpoint/2010/main" val="412165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16">
            <a:extLst>
              <a:ext uri="{FF2B5EF4-FFF2-40B4-BE49-F238E27FC236}">
                <a16:creationId xmlns:a16="http://schemas.microsoft.com/office/drawing/2014/main" id="{D6334FD3-E144-4C48-9663-31BEAA955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34" y="3753563"/>
            <a:ext cx="11411367" cy="2583969"/>
          </a:xfrm>
          <a:prstGeom prst="rect">
            <a:avLst/>
          </a:prstGeom>
        </p:spPr>
      </p:pic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7B01190C-0053-4938-BE44-316B7DA43C8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4834" y="845030"/>
            <a:ext cx="11411367" cy="2583969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D3DEA1-F3D9-4DE9-9A30-F8D822317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4668" y="1013190"/>
            <a:ext cx="4829382" cy="2335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DA8E25-6ACC-46CA-912E-36708CC6A3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60" y="6388100"/>
            <a:ext cx="12192000" cy="3966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86D753-7BFD-422C-81C8-195839C517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515"/>
            <a:ext cx="3105785" cy="428384"/>
          </a:xfrm>
          <a:prstGeom prst="rect">
            <a:avLst/>
          </a:prstGeom>
        </p:spPr>
      </p:pic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47FCFF75-FC3D-4877-A76C-D019E3C7E80F}"/>
              </a:ext>
            </a:extLst>
          </p:cNvPr>
          <p:cNvSpPr txBox="1">
            <a:spLocks/>
          </p:cNvSpPr>
          <p:nvPr/>
        </p:nvSpPr>
        <p:spPr>
          <a:xfrm>
            <a:off x="838201" y="3870986"/>
            <a:ext cx="5181600" cy="210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400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4230ACD6-35CC-466F-B08C-4D1B84EE768E}"/>
              </a:ext>
            </a:extLst>
          </p:cNvPr>
          <p:cNvSpPr txBox="1">
            <a:spLocks/>
          </p:cNvSpPr>
          <p:nvPr/>
        </p:nvSpPr>
        <p:spPr>
          <a:xfrm>
            <a:off x="6324601" y="3690594"/>
            <a:ext cx="5181600" cy="210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B261C87-85ED-5647-B270-66B38FFFD4D2}"/>
              </a:ext>
            </a:extLst>
          </p:cNvPr>
          <p:cNvGrpSpPr/>
          <p:nvPr/>
        </p:nvGrpSpPr>
        <p:grpSpPr>
          <a:xfrm>
            <a:off x="0" y="458560"/>
            <a:ext cx="12181840" cy="379640"/>
            <a:chOff x="0" y="458560"/>
            <a:chExt cx="12181840" cy="37964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A20818C-1C92-D64F-B825-EC72F6B23AC6}"/>
                </a:ext>
              </a:extLst>
            </p:cNvPr>
            <p:cNvSpPr txBox="1"/>
            <p:nvPr/>
          </p:nvSpPr>
          <p:spPr>
            <a:xfrm>
              <a:off x="0" y="458560"/>
              <a:ext cx="12181840" cy="3796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FI" b="1" dirty="0"/>
                <a:t>FEEDBACK ABOUT MY GROUP MEMBERS:				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614621-0FF4-4DF5-9B02-ECB298FC5E3F}"/>
                </a:ext>
              </a:extLst>
            </p:cNvPr>
            <p:cNvSpPr txBox="1"/>
            <p:nvPr/>
          </p:nvSpPr>
          <p:spPr>
            <a:xfrm>
              <a:off x="4156077" y="484144"/>
              <a:ext cx="318452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Type group member’s name here</a:t>
              </a:r>
              <a:endParaRPr lang="fi-FI" sz="1600" dirty="0"/>
            </a:p>
          </p:txBody>
        </p:sp>
      </p:grp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E302C6D3-97C9-4BCD-A46D-72C7553C5785}"/>
              </a:ext>
            </a:extLst>
          </p:cNvPr>
          <p:cNvSpPr txBox="1">
            <a:spLocks/>
          </p:cNvSpPr>
          <p:nvPr/>
        </p:nvSpPr>
        <p:spPr>
          <a:xfrm>
            <a:off x="6610353" y="986206"/>
            <a:ext cx="4829382" cy="2368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B358FBB6-0C3C-4F5D-987D-51D20A644810}"/>
              </a:ext>
            </a:extLst>
          </p:cNvPr>
          <p:cNvSpPr txBox="1">
            <a:spLocks/>
          </p:cNvSpPr>
          <p:nvPr/>
        </p:nvSpPr>
        <p:spPr>
          <a:xfrm>
            <a:off x="904668" y="3877388"/>
            <a:ext cx="4896057" cy="2460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0E29360C-4DA7-46BE-B717-7EEBC7B6BFEF}"/>
              </a:ext>
            </a:extLst>
          </p:cNvPr>
          <p:cNvSpPr txBox="1">
            <a:spLocks/>
          </p:cNvSpPr>
          <p:nvPr/>
        </p:nvSpPr>
        <p:spPr>
          <a:xfrm>
            <a:off x="6610352" y="3870986"/>
            <a:ext cx="4829383" cy="2466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608A88C-46E4-ED4C-89C9-B69221FB0C4E}"/>
              </a:ext>
            </a:extLst>
          </p:cNvPr>
          <p:cNvGrpSpPr/>
          <p:nvPr/>
        </p:nvGrpSpPr>
        <p:grpSpPr>
          <a:xfrm>
            <a:off x="10160" y="3441736"/>
            <a:ext cx="12181840" cy="379640"/>
            <a:chOff x="0" y="458560"/>
            <a:chExt cx="12181840" cy="37964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5DD0BED-29B7-0046-A770-C9C0ABF5D723}"/>
                </a:ext>
              </a:extLst>
            </p:cNvPr>
            <p:cNvSpPr txBox="1"/>
            <p:nvPr/>
          </p:nvSpPr>
          <p:spPr>
            <a:xfrm>
              <a:off x="0" y="458560"/>
              <a:ext cx="12181840" cy="3796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FI" b="1" dirty="0"/>
                <a:t>FEEDBACK ABOUT MY GROUP MEMBERS:				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CC14A9E-896C-0943-901D-995D493DDBBB}"/>
                </a:ext>
              </a:extLst>
            </p:cNvPr>
            <p:cNvSpPr txBox="1"/>
            <p:nvPr/>
          </p:nvSpPr>
          <p:spPr>
            <a:xfrm>
              <a:off x="4156077" y="484144"/>
              <a:ext cx="318452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Type group member’s name here</a:t>
              </a:r>
              <a:endParaRPr lang="fi-FI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6936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16">
            <a:extLst>
              <a:ext uri="{FF2B5EF4-FFF2-40B4-BE49-F238E27FC236}">
                <a16:creationId xmlns:a16="http://schemas.microsoft.com/office/drawing/2014/main" id="{D6334FD3-E144-4C48-9663-31BEAA955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34" y="3753563"/>
            <a:ext cx="11411367" cy="2583969"/>
          </a:xfrm>
          <a:prstGeom prst="rect">
            <a:avLst/>
          </a:prstGeom>
        </p:spPr>
      </p:pic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7B01190C-0053-4938-BE44-316B7DA43C8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4834" y="845030"/>
            <a:ext cx="11411367" cy="2583969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D3DEA1-F3D9-4DE9-9A30-F8D822317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4668" y="1013190"/>
            <a:ext cx="4829382" cy="2335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DA8E25-6ACC-46CA-912E-36708CC6A3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60" y="6388100"/>
            <a:ext cx="12192000" cy="3966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86D753-7BFD-422C-81C8-195839C517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515"/>
            <a:ext cx="3105785" cy="428384"/>
          </a:xfrm>
          <a:prstGeom prst="rect">
            <a:avLst/>
          </a:prstGeom>
        </p:spPr>
      </p:pic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47FCFF75-FC3D-4877-A76C-D019E3C7E80F}"/>
              </a:ext>
            </a:extLst>
          </p:cNvPr>
          <p:cNvSpPr txBox="1">
            <a:spLocks/>
          </p:cNvSpPr>
          <p:nvPr/>
        </p:nvSpPr>
        <p:spPr>
          <a:xfrm>
            <a:off x="838201" y="3870986"/>
            <a:ext cx="5181600" cy="210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400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4230ACD6-35CC-466F-B08C-4D1B84EE768E}"/>
              </a:ext>
            </a:extLst>
          </p:cNvPr>
          <p:cNvSpPr txBox="1">
            <a:spLocks/>
          </p:cNvSpPr>
          <p:nvPr/>
        </p:nvSpPr>
        <p:spPr>
          <a:xfrm>
            <a:off x="6324601" y="3690594"/>
            <a:ext cx="5181600" cy="210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B261C87-85ED-5647-B270-66B38FFFD4D2}"/>
              </a:ext>
            </a:extLst>
          </p:cNvPr>
          <p:cNvGrpSpPr/>
          <p:nvPr/>
        </p:nvGrpSpPr>
        <p:grpSpPr>
          <a:xfrm>
            <a:off x="0" y="458560"/>
            <a:ext cx="12181840" cy="379640"/>
            <a:chOff x="0" y="458560"/>
            <a:chExt cx="12181840" cy="37964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A20818C-1C92-D64F-B825-EC72F6B23AC6}"/>
                </a:ext>
              </a:extLst>
            </p:cNvPr>
            <p:cNvSpPr txBox="1"/>
            <p:nvPr/>
          </p:nvSpPr>
          <p:spPr>
            <a:xfrm>
              <a:off x="0" y="458560"/>
              <a:ext cx="12181840" cy="3796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FI" b="1" dirty="0"/>
                <a:t>FEEDBACK ABOUT MY GROUP MEMBERS:				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614621-0FF4-4DF5-9B02-ECB298FC5E3F}"/>
                </a:ext>
              </a:extLst>
            </p:cNvPr>
            <p:cNvSpPr txBox="1"/>
            <p:nvPr/>
          </p:nvSpPr>
          <p:spPr>
            <a:xfrm>
              <a:off x="4156077" y="484144"/>
              <a:ext cx="318452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Type group member’s name here</a:t>
              </a:r>
              <a:endParaRPr lang="fi-FI" sz="1600" dirty="0"/>
            </a:p>
          </p:txBody>
        </p:sp>
      </p:grp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E302C6D3-97C9-4BCD-A46D-72C7553C5785}"/>
              </a:ext>
            </a:extLst>
          </p:cNvPr>
          <p:cNvSpPr txBox="1">
            <a:spLocks/>
          </p:cNvSpPr>
          <p:nvPr/>
        </p:nvSpPr>
        <p:spPr>
          <a:xfrm>
            <a:off x="6610353" y="986206"/>
            <a:ext cx="4829382" cy="2368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B358FBB6-0C3C-4F5D-987D-51D20A644810}"/>
              </a:ext>
            </a:extLst>
          </p:cNvPr>
          <p:cNvSpPr txBox="1">
            <a:spLocks/>
          </p:cNvSpPr>
          <p:nvPr/>
        </p:nvSpPr>
        <p:spPr>
          <a:xfrm>
            <a:off x="904668" y="3877388"/>
            <a:ext cx="4896057" cy="2460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0E29360C-4DA7-46BE-B717-7EEBC7B6BFEF}"/>
              </a:ext>
            </a:extLst>
          </p:cNvPr>
          <p:cNvSpPr txBox="1">
            <a:spLocks/>
          </p:cNvSpPr>
          <p:nvPr/>
        </p:nvSpPr>
        <p:spPr>
          <a:xfrm>
            <a:off x="6610352" y="3870986"/>
            <a:ext cx="4829383" cy="2466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608A88C-46E4-ED4C-89C9-B69221FB0C4E}"/>
              </a:ext>
            </a:extLst>
          </p:cNvPr>
          <p:cNvGrpSpPr/>
          <p:nvPr/>
        </p:nvGrpSpPr>
        <p:grpSpPr>
          <a:xfrm>
            <a:off x="10160" y="3441736"/>
            <a:ext cx="12181840" cy="379640"/>
            <a:chOff x="0" y="458560"/>
            <a:chExt cx="12181840" cy="37964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5DD0BED-29B7-0046-A770-C9C0ABF5D723}"/>
                </a:ext>
              </a:extLst>
            </p:cNvPr>
            <p:cNvSpPr txBox="1"/>
            <p:nvPr/>
          </p:nvSpPr>
          <p:spPr>
            <a:xfrm>
              <a:off x="0" y="458560"/>
              <a:ext cx="12181840" cy="3796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FI" b="1" dirty="0"/>
                <a:t>FEEDBACK ABOUT MY GROUP MEMBERS:				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CC14A9E-896C-0943-901D-995D493DDBBB}"/>
                </a:ext>
              </a:extLst>
            </p:cNvPr>
            <p:cNvSpPr txBox="1"/>
            <p:nvPr/>
          </p:nvSpPr>
          <p:spPr>
            <a:xfrm>
              <a:off x="4156077" y="484144"/>
              <a:ext cx="318452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Type group member’s name here</a:t>
              </a:r>
              <a:endParaRPr lang="fi-FI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1442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Content Placeholder 16">
            <a:extLst>
              <a:ext uri="{FF2B5EF4-FFF2-40B4-BE49-F238E27FC236}">
                <a16:creationId xmlns:a16="http://schemas.microsoft.com/office/drawing/2014/main" id="{D6334FD3-E144-4C48-9663-31BEAA955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34" y="3753563"/>
            <a:ext cx="11411367" cy="2583969"/>
          </a:xfrm>
          <a:prstGeom prst="rect">
            <a:avLst/>
          </a:prstGeom>
        </p:spPr>
      </p:pic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7B01190C-0053-4938-BE44-316B7DA43C8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4834" y="845030"/>
            <a:ext cx="11411367" cy="2583969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D3DEA1-F3D9-4DE9-9A30-F8D822317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4668" y="1013190"/>
            <a:ext cx="4829382" cy="2335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DA8E25-6ACC-46CA-912E-36708CC6A3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60" y="6388100"/>
            <a:ext cx="12192000" cy="3966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86D753-7BFD-422C-81C8-195839C517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4515"/>
            <a:ext cx="3105785" cy="428384"/>
          </a:xfrm>
          <a:prstGeom prst="rect">
            <a:avLst/>
          </a:prstGeom>
        </p:spPr>
      </p:pic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47FCFF75-FC3D-4877-A76C-D019E3C7E80F}"/>
              </a:ext>
            </a:extLst>
          </p:cNvPr>
          <p:cNvSpPr txBox="1">
            <a:spLocks/>
          </p:cNvSpPr>
          <p:nvPr/>
        </p:nvSpPr>
        <p:spPr>
          <a:xfrm>
            <a:off x="838201" y="3870986"/>
            <a:ext cx="5181600" cy="210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400" dirty="0"/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4230ACD6-35CC-466F-B08C-4D1B84EE768E}"/>
              </a:ext>
            </a:extLst>
          </p:cNvPr>
          <p:cNvSpPr txBox="1">
            <a:spLocks/>
          </p:cNvSpPr>
          <p:nvPr/>
        </p:nvSpPr>
        <p:spPr>
          <a:xfrm>
            <a:off x="6324601" y="3690594"/>
            <a:ext cx="5181600" cy="210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2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B261C87-85ED-5647-B270-66B38FFFD4D2}"/>
              </a:ext>
            </a:extLst>
          </p:cNvPr>
          <p:cNvGrpSpPr/>
          <p:nvPr/>
        </p:nvGrpSpPr>
        <p:grpSpPr>
          <a:xfrm>
            <a:off x="0" y="458560"/>
            <a:ext cx="12181840" cy="379640"/>
            <a:chOff x="0" y="458560"/>
            <a:chExt cx="12181840" cy="37964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A20818C-1C92-D64F-B825-EC72F6B23AC6}"/>
                </a:ext>
              </a:extLst>
            </p:cNvPr>
            <p:cNvSpPr txBox="1"/>
            <p:nvPr/>
          </p:nvSpPr>
          <p:spPr>
            <a:xfrm>
              <a:off x="0" y="458560"/>
              <a:ext cx="12181840" cy="3796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FI" b="1" dirty="0"/>
                <a:t>FEEDBACK ABOUT MY GROUP MEMBERS:				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3614621-0FF4-4DF5-9B02-ECB298FC5E3F}"/>
                </a:ext>
              </a:extLst>
            </p:cNvPr>
            <p:cNvSpPr txBox="1"/>
            <p:nvPr/>
          </p:nvSpPr>
          <p:spPr>
            <a:xfrm>
              <a:off x="4156077" y="484144"/>
              <a:ext cx="318452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Type group member’s name here</a:t>
              </a:r>
              <a:endParaRPr lang="fi-FI" sz="1600" dirty="0"/>
            </a:p>
          </p:txBody>
        </p:sp>
      </p:grp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E302C6D3-97C9-4BCD-A46D-72C7553C5785}"/>
              </a:ext>
            </a:extLst>
          </p:cNvPr>
          <p:cNvSpPr txBox="1">
            <a:spLocks/>
          </p:cNvSpPr>
          <p:nvPr/>
        </p:nvSpPr>
        <p:spPr>
          <a:xfrm>
            <a:off x="6610353" y="986206"/>
            <a:ext cx="4829382" cy="2368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B358FBB6-0C3C-4F5D-987D-51D20A644810}"/>
              </a:ext>
            </a:extLst>
          </p:cNvPr>
          <p:cNvSpPr txBox="1">
            <a:spLocks/>
          </p:cNvSpPr>
          <p:nvPr/>
        </p:nvSpPr>
        <p:spPr>
          <a:xfrm>
            <a:off x="904668" y="3877388"/>
            <a:ext cx="4896057" cy="2460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0E29360C-4DA7-46BE-B717-7EEBC7B6BFEF}"/>
              </a:ext>
            </a:extLst>
          </p:cNvPr>
          <p:cNvSpPr txBox="1">
            <a:spLocks/>
          </p:cNvSpPr>
          <p:nvPr/>
        </p:nvSpPr>
        <p:spPr>
          <a:xfrm>
            <a:off x="6610352" y="3870986"/>
            <a:ext cx="4829383" cy="2466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608A88C-46E4-ED4C-89C9-B69221FB0C4E}"/>
              </a:ext>
            </a:extLst>
          </p:cNvPr>
          <p:cNvGrpSpPr/>
          <p:nvPr/>
        </p:nvGrpSpPr>
        <p:grpSpPr>
          <a:xfrm>
            <a:off x="10160" y="3441736"/>
            <a:ext cx="12181840" cy="379640"/>
            <a:chOff x="0" y="458560"/>
            <a:chExt cx="12181840" cy="379640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5DD0BED-29B7-0046-A770-C9C0ABF5D723}"/>
                </a:ext>
              </a:extLst>
            </p:cNvPr>
            <p:cNvSpPr txBox="1"/>
            <p:nvPr/>
          </p:nvSpPr>
          <p:spPr>
            <a:xfrm>
              <a:off x="0" y="458560"/>
              <a:ext cx="12181840" cy="3796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FI" b="1" dirty="0"/>
                <a:t>FEEDBACK ABOUT MY GROUP MEMBERS:				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CC14A9E-896C-0943-901D-995D493DDBBB}"/>
                </a:ext>
              </a:extLst>
            </p:cNvPr>
            <p:cNvSpPr txBox="1"/>
            <p:nvPr/>
          </p:nvSpPr>
          <p:spPr>
            <a:xfrm>
              <a:off x="4156077" y="484144"/>
              <a:ext cx="318452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Type group member’s name here</a:t>
              </a:r>
              <a:endParaRPr lang="fi-FI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03783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71C1BF-03DD-4E93-8CB7-A0B052CB0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99" y="1066800"/>
            <a:ext cx="11159915" cy="581660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D3DEA1-F3D9-4DE9-9A30-F8D8223170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6226" y="1895406"/>
            <a:ext cx="5429250" cy="4389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95B5B3-FF70-419E-BDCF-638E73FBD4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06135" y="1895406"/>
            <a:ext cx="53047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Type here</a:t>
            </a:r>
            <a:endParaRPr lang="fi-FI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DA8E25-6ACC-46CA-912E-36708CC6A3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60" y="6388100"/>
            <a:ext cx="12192000" cy="39667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C881F3B-ACC1-4759-8849-C5729B4190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618" y="103135"/>
            <a:ext cx="1485582" cy="4888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39A9E18-6D01-E049-9B0B-A60BC9A8E1E2}"/>
              </a:ext>
            </a:extLst>
          </p:cNvPr>
          <p:cNvSpPr txBox="1"/>
          <p:nvPr/>
        </p:nvSpPr>
        <p:spPr>
          <a:xfrm>
            <a:off x="10160" y="663644"/>
            <a:ext cx="12181840" cy="3796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FI" b="1" dirty="0"/>
              <a:t>PERSONAL NOTES ABOUT ME (based on group members’ feedback)</a:t>
            </a:r>
          </a:p>
        </p:txBody>
      </p:sp>
    </p:spTree>
    <p:extLst>
      <p:ext uri="{BB962C8B-B14F-4D97-AF65-F5344CB8AC3E}">
        <p14:creationId xmlns:p14="http://schemas.microsoft.com/office/powerpoint/2010/main" val="1556563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9EFF4F-E8EB-664F-BF71-F4E347E83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792"/>
            <a:ext cx="12192000" cy="680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627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8A3CB-EFEA-4684-A751-219C94A20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2320925"/>
            <a:ext cx="10515600" cy="1325563"/>
          </a:xfrm>
        </p:spPr>
        <p:txBody>
          <a:bodyPr/>
          <a:lstStyle/>
          <a:p>
            <a:r>
              <a:rPr lang="fi-FI" dirty="0">
                <a:hlinkClick r:id="rId2"/>
              </a:rPr>
              <a:t>http://ilikeiwish.org</a:t>
            </a:r>
            <a:r>
              <a:rPr lang="fi-FI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40DBAA-8019-5A42-887C-014B6AA4E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60" y="6388100"/>
            <a:ext cx="12192000" cy="39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420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143</Words>
  <Application>Microsoft Macintosh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http://ilikeiwish.org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Karvinen Meeri</dc:creator>
  <cp:lastModifiedBy>Keskinen Marko</cp:lastModifiedBy>
  <cp:revision>14</cp:revision>
  <dcterms:created xsi:type="dcterms:W3CDTF">2020-10-14T11:08:18Z</dcterms:created>
  <dcterms:modified xsi:type="dcterms:W3CDTF">2022-10-18T10:23:50Z</dcterms:modified>
</cp:coreProperties>
</file>