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  <p:sldMasterId id="2147483732" r:id="rId2"/>
  </p:sldMasterIdLst>
  <p:sldIdLst>
    <p:sldId id="256" r:id="rId3"/>
    <p:sldId id="257" r:id="rId4"/>
    <p:sldId id="34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293" r:id="rId56"/>
    <p:sldId id="294" r:id="rId57"/>
    <p:sldId id="295" r:id="rId58"/>
    <p:sldId id="296" r:id="rId59"/>
    <p:sldId id="297" r:id="rId60"/>
    <p:sldId id="298" r:id="rId61"/>
    <p:sldId id="299" r:id="rId62"/>
    <p:sldId id="300" r:id="rId63"/>
    <p:sldId id="301" r:id="rId64"/>
    <p:sldId id="302" r:id="rId65"/>
    <p:sldId id="303" r:id="rId66"/>
    <p:sldId id="304" r:id="rId67"/>
    <p:sldId id="305" r:id="rId68"/>
    <p:sldId id="306" r:id="rId69"/>
    <p:sldId id="307" r:id="rId70"/>
    <p:sldId id="308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50" r:id="rId9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3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4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3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54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17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15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14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1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22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22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5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62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54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63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585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1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7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01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15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5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3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2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3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3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0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20" r:id="rId5"/>
    <p:sldLayoutId id="2147483721" r:id="rId6"/>
    <p:sldLayoutId id="2147483727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2306AB6-9D65-4F8E-9FD7-C3F3A3DE3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2BFF81-4D2F-4AAF-BAC6-AB39F11D6A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485" b="328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84C940E-7A1D-418E-A9E8-C9852CA8E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1255" y="2996261"/>
            <a:ext cx="6310745" cy="3861739"/>
          </a:xfrm>
          <a:custGeom>
            <a:avLst/>
            <a:gdLst>
              <a:gd name="connsiteX0" fmla="*/ 5172027 w 6310745"/>
              <a:gd name="connsiteY0" fmla="*/ 351902 h 3861739"/>
              <a:gd name="connsiteX1" fmla="*/ 5173047 w 6310745"/>
              <a:gd name="connsiteY1" fmla="*/ 352987 h 3861739"/>
              <a:gd name="connsiteX2" fmla="*/ 5177471 w 6310745"/>
              <a:gd name="connsiteY2" fmla="*/ 352581 h 3861739"/>
              <a:gd name="connsiteX3" fmla="*/ 2969865 w 6310745"/>
              <a:gd name="connsiteY3" fmla="*/ 91462 h 3861739"/>
              <a:gd name="connsiteX4" fmla="*/ 2918830 w 6310745"/>
              <a:gd name="connsiteY4" fmla="*/ 95401 h 3861739"/>
              <a:gd name="connsiteX5" fmla="*/ 1957331 w 6310745"/>
              <a:gd name="connsiteY5" fmla="*/ 323658 h 3861739"/>
              <a:gd name="connsiteX6" fmla="*/ 413011 w 6310745"/>
              <a:gd name="connsiteY6" fmla="*/ 1429370 h 3861739"/>
              <a:gd name="connsiteX7" fmla="*/ 88087 w 6310745"/>
              <a:gd name="connsiteY7" fmla="*/ 2204577 h 3861739"/>
              <a:gd name="connsiteX8" fmla="*/ 109862 w 6310745"/>
              <a:gd name="connsiteY8" fmla="*/ 2159496 h 3861739"/>
              <a:gd name="connsiteX9" fmla="*/ 566286 w 6310745"/>
              <a:gd name="connsiteY9" fmla="*/ 1369352 h 3861739"/>
              <a:gd name="connsiteX10" fmla="*/ 1648059 w 6310745"/>
              <a:gd name="connsiteY10" fmla="*/ 484837 h 3861739"/>
              <a:gd name="connsiteX11" fmla="*/ 2969865 w 6310745"/>
              <a:gd name="connsiteY11" fmla="*/ 91462 h 3861739"/>
              <a:gd name="connsiteX12" fmla="*/ 3495357 w 6310745"/>
              <a:gd name="connsiteY12" fmla="*/ 893 h 3861739"/>
              <a:gd name="connsiteX13" fmla="*/ 3941913 w 6310745"/>
              <a:gd name="connsiteY13" fmla="*/ 37963 h 3861739"/>
              <a:gd name="connsiteX14" fmla="*/ 5299614 w 6310745"/>
              <a:gd name="connsiteY14" fmla="*/ 324201 h 3861739"/>
              <a:gd name="connsiteX15" fmla="*/ 6213700 w 6310745"/>
              <a:gd name="connsiteY15" fmla="*/ 666307 h 3861739"/>
              <a:gd name="connsiteX16" fmla="*/ 6310745 w 6310745"/>
              <a:gd name="connsiteY16" fmla="*/ 718092 h 3861739"/>
              <a:gd name="connsiteX17" fmla="*/ 6310745 w 6310745"/>
              <a:gd name="connsiteY17" fmla="*/ 786964 h 3861739"/>
              <a:gd name="connsiteX18" fmla="*/ 6223734 w 6310745"/>
              <a:gd name="connsiteY18" fmla="*/ 739515 h 3861739"/>
              <a:gd name="connsiteX19" fmla="*/ 5436559 w 6310745"/>
              <a:gd name="connsiteY19" fmla="*/ 427942 h 3861739"/>
              <a:gd name="connsiteX20" fmla="*/ 5314925 w 6310745"/>
              <a:gd name="connsiteY20" fmla="*/ 390465 h 3861739"/>
              <a:gd name="connsiteX21" fmla="*/ 5198564 w 6310745"/>
              <a:gd name="connsiteY21" fmla="*/ 357468 h 3861739"/>
              <a:gd name="connsiteX22" fmla="*/ 5826636 w 6310745"/>
              <a:gd name="connsiteY22" fmla="*/ 619266 h 3861739"/>
              <a:gd name="connsiteX23" fmla="*/ 6125359 w 6310745"/>
              <a:gd name="connsiteY23" fmla="*/ 778370 h 3861739"/>
              <a:gd name="connsiteX24" fmla="*/ 6310745 w 6310745"/>
              <a:gd name="connsiteY24" fmla="*/ 896973 h 3861739"/>
              <a:gd name="connsiteX25" fmla="*/ 6310745 w 6310745"/>
              <a:gd name="connsiteY25" fmla="*/ 3861739 h 3861739"/>
              <a:gd name="connsiteX26" fmla="*/ 974639 w 6310745"/>
              <a:gd name="connsiteY26" fmla="*/ 3861739 h 3861739"/>
              <a:gd name="connsiteX27" fmla="*/ 719986 w 6310745"/>
              <a:gd name="connsiteY27" fmla="*/ 3659957 h 3861739"/>
              <a:gd name="connsiteX28" fmla="*/ 299202 w 6310745"/>
              <a:gd name="connsiteY28" fmla="*/ 3177626 h 3861739"/>
              <a:gd name="connsiteX29" fmla="*/ 52873 w 6310745"/>
              <a:gd name="connsiteY29" fmla="*/ 2564820 h 3861739"/>
              <a:gd name="connsiteX30" fmla="*/ 21743 w 6310745"/>
              <a:gd name="connsiteY30" fmla="*/ 2457276 h 3861739"/>
              <a:gd name="connsiteX31" fmla="*/ 15788 w 6310745"/>
              <a:gd name="connsiteY31" fmla="*/ 2193035 h 3861739"/>
              <a:gd name="connsiteX32" fmla="*/ 1087523 w 6310745"/>
              <a:gd name="connsiteY32" fmla="*/ 695306 h 3861739"/>
              <a:gd name="connsiteX33" fmla="*/ 2765215 w 6310745"/>
              <a:gd name="connsiteY33" fmla="*/ 56158 h 3861739"/>
              <a:gd name="connsiteX34" fmla="*/ 3120078 w 6310745"/>
              <a:gd name="connsiteY34" fmla="*/ 15422 h 3861739"/>
              <a:gd name="connsiteX35" fmla="*/ 3495357 w 6310745"/>
              <a:gd name="connsiteY35" fmla="*/ 893 h 386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310745" h="3861739">
                <a:moveTo>
                  <a:pt x="5172027" y="351902"/>
                </a:moveTo>
                <a:cubicBezTo>
                  <a:pt x="5172027" y="351902"/>
                  <a:pt x="5172027" y="352852"/>
                  <a:pt x="5173047" y="352987"/>
                </a:cubicBezTo>
                <a:lnTo>
                  <a:pt x="5177471" y="352581"/>
                </a:lnTo>
                <a:close/>
                <a:moveTo>
                  <a:pt x="2969865" y="91462"/>
                </a:moveTo>
                <a:cubicBezTo>
                  <a:pt x="2952701" y="89711"/>
                  <a:pt x="2935264" y="91055"/>
                  <a:pt x="2918830" y="95401"/>
                </a:cubicBezTo>
                <a:cubicBezTo>
                  <a:pt x="2586081" y="133611"/>
                  <a:pt x="2262146" y="210506"/>
                  <a:pt x="1957331" y="323658"/>
                </a:cubicBezTo>
                <a:cubicBezTo>
                  <a:pt x="1300170" y="565494"/>
                  <a:pt x="773488" y="924243"/>
                  <a:pt x="413011" y="1429370"/>
                </a:cubicBezTo>
                <a:cubicBezTo>
                  <a:pt x="241125" y="1667934"/>
                  <a:pt x="130650" y="1931482"/>
                  <a:pt x="88087" y="2204577"/>
                </a:cubicBezTo>
                <a:cubicBezTo>
                  <a:pt x="96253" y="2189777"/>
                  <a:pt x="103398" y="2174704"/>
                  <a:pt x="109862" y="2159496"/>
                </a:cubicBezTo>
                <a:cubicBezTo>
                  <a:pt x="227584" y="1883441"/>
                  <a:pt x="374053" y="1617978"/>
                  <a:pt x="566286" y="1369352"/>
                </a:cubicBezTo>
                <a:cubicBezTo>
                  <a:pt x="843916" y="1009789"/>
                  <a:pt x="1197929" y="710108"/>
                  <a:pt x="1648059" y="484837"/>
                </a:cubicBezTo>
                <a:cubicBezTo>
                  <a:pt x="2053957" y="281700"/>
                  <a:pt x="2497621" y="159899"/>
                  <a:pt x="2969865" y="91462"/>
                </a:cubicBezTo>
                <a:close/>
                <a:moveTo>
                  <a:pt x="3495357" y="893"/>
                </a:moveTo>
                <a:cubicBezTo>
                  <a:pt x="3633661" y="-4539"/>
                  <a:pt x="3787957" y="15693"/>
                  <a:pt x="3941913" y="37963"/>
                </a:cubicBezTo>
                <a:cubicBezTo>
                  <a:pt x="4403949" y="104770"/>
                  <a:pt x="4858161" y="195339"/>
                  <a:pt x="5299614" y="324201"/>
                </a:cubicBezTo>
                <a:cubicBezTo>
                  <a:pt x="5617945" y="417079"/>
                  <a:pt x="5925559" y="526685"/>
                  <a:pt x="6213700" y="666307"/>
                </a:cubicBezTo>
                <a:lnTo>
                  <a:pt x="6310745" y="718092"/>
                </a:lnTo>
                <a:lnTo>
                  <a:pt x="6310745" y="786964"/>
                </a:lnTo>
                <a:lnTo>
                  <a:pt x="6223734" y="739515"/>
                </a:lnTo>
                <a:cubicBezTo>
                  <a:pt x="5975170" y="615379"/>
                  <a:pt x="5710361" y="515015"/>
                  <a:pt x="5436559" y="427942"/>
                </a:cubicBezTo>
                <a:cubicBezTo>
                  <a:pt x="5396292" y="415002"/>
                  <a:pt x="5355753" y="402509"/>
                  <a:pt x="5314925" y="390465"/>
                </a:cubicBezTo>
                <a:cubicBezTo>
                  <a:pt x="5276307" y="379059"/>
                  <a:pt x="5237351" y="368468"/>
                  <a:pt x="5198564" y="357468"/>
                </a:cubicBezTo>
                <a:cubicBezTo>
                  <a:pt x="5414393" y="434473"/>
                  <a:pt x="5624129" y="521907"/>
                  <a:pt x="5826636" y="619266"/>
                </a:cubicBezTo>
                <a:cubicBezTo>
                  <a:pt x="5929344" y="669507"/>
                  <a:pt x="6029097" y="722388"/>
                  <a:pt x="6125359" y="778370"/>
                </a:cubicBezTo>
                <a:lnTo>
                  <a:pt x="6310745" y="896973"/>
                </a:lnTo>
                <a:lnTo>
                  <a:pt x="6310745" y="3861739"/>
                </a:lnTo>
                <a:lnTo>
                  <a:pt x="974639" y="3861739"/>
                </a:lnTo>
                <a:lnTo>
                  <a:pt x="719986" y="3659957"/>
                </a:lnTo>
                <a:cubicBezTo>
                  <a:pt x="556844" y="3515259"/>
                  <a:pt x="415052" y="3355506"/>
                  <a:pt x="299202" y="3177626"/>
                </a:cubicBezTo>
                <a:cubicBezTo>
                  <a:pt x="173197" y="2986301"/>
                  <a:pt x="89840" y="2778941"/>
                  <a:pt x="52873" y="2564820"/>
                </a:cubicBezTo>
                <a:cubicBezTo>
                  <a:pt x="46170" y="2528361"/>
                  <a:pt x="35760" y="2492390"/>
                  <a:pt x="21743" y="2457276"/>
                </a:cubicBezTo>
                <a:cubicBezTo>
                  <a:pt x="-12282" y="2369287"/>
                  <a:pt x="-34" y="2280753"/>
                  <a:pt x="15788" y="2193035"/>
                </a:cubicBezTo>
                <a:cubicBezTo>
                  <a:pt x="125343" y="1581179"/>
                  <a:pt x="505554" y="1091397"/>
                  <a:pt x="1087523" y="695306"/>
                </a:cubicBezTo>
                <a:cubicBezTo>
                  <a:pt x="1574397" y="363308"/>
                  <a:pt x="2138335" y="155961"/>
                  <a:pt x="2765215" y="56158"/>
                </a:cubicBezTo>
                <a:cubicBezTo>
                  <a:pt x="2882595" y="37419"/>
                  <a:pt x="3000997" y="24655"/>
                  <a:pt x="3120078" y="15422"/>
                </a:cubicBezTo>
                <a:cubicBezTo>
                  <a:pt x="3239161" y="6188"/>
                  <a:pt x="3356711" y="2250"/>
                  <a:pt x="3495357" y="893"/>
                </a:cubicBezTo>
                <a:close/>
              </a:path>
            </a:pathLst>
          </a:custGeom>
          <a:solidFill>
            <a:srgbClr val="2A6AB4">
              <a:alpha val="91000"/>
            </a:srgbClr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AABCB74-6D7B-A94A-B7C2-96AF616BB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4878" y="3732208"/>
            <a:ext cx="4574851" cy="1390218"/>
          </a:xfrm>
        </p:spPr>
        <p:txBody>
          <a:bodyPr anchor="b">
            <a:normAutofit/>
          </a:bodyPr>
          <a:lstStyle/>
          <a:p>
            <a:pPr algn="ctr"/>
            <a:r>
              <a:rPr lang="fi-FI" sz="5200" dirty="0">
                <a:solidFill>
                  <a:schemeClr val="bg1"/>
                </a:solidFill>
              </a:rPr>
              <a:t>VERBITYYPIT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217509-AED2-C645-8543-027D8EFF9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0481" y="5586497"/>
            <a:ext cx="4569248" cy="555608"/>
          </a:xfrm>
        </p:spPr>
        <p:txBody>
          <a:bodyPr>
            <a:norm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PUH</a:t>
            </a:r>
            <a:r>
              <a:rPr lang="fi-FI" b="1" dirty="0">
                <a:solidFill>
                  <a:schemeClr val="bg1"/>
                </a:solidFill>
              </a:rPr>
              <a:t>UA</a:t>
            </a:r>
            <a:r>
              <a:rPr lang="fi-FI" dirty="0">
                <a:solidFill>
                  <a:schemeClr val="bg1"/>
                </a:solidFill>
              </a:rPr>
              <a:t> – JUO</a:t>
            </a:r>
            <a:r>
              <a:rPr lang="fi-FI" b="1" dirty="0">
                <a:solidFill>
                  <a:schemeClr val="bg1"/>
                </a:solidFill>
              </a:rPr>
              <a:t>DA</a:t>
            </a:r>
            <a:r>
              <a:rPr lang="fi-FI" dirty="0">
                <a:solidFill>
                  <a:schemeClr val="bg1"/>
                </a:solidFill>
              </a:rPr>
              <a:t> – TUL</a:t>
            </a:r>
            <a:r>
              <a:rPr lang="fi-FI" b="1" dirty="0">
                <a:solidFill>
                  <a:schemeClr val="bg1"/>
                </a:solidFill>
              </a:rPr>
              <a:t>LA</a:t>
            </a:r>
            <a:r>
              <a:rPr lang="fi-FI" dirty="0">
                <a:solidFill>
                  <a:schemeClr val="bg1"/>
                </a:solidFill>
              </a:rPr>
              <a:t> – HAL</a:t>
            </a:r>
            <a:r>
              <a:rPr lang="fi-FI" b="1" dirty="0">
                <a:solidFill>
                  <a:schemeClr val="bg1"/>
                </a:solidFill>
              </a:rPr>
              <a:t>UTA </a:t>
            </a:r>
            <a:r>
              <a:rPr lang="fi-FI" dirty="0">
                <a:solidFill>
                  <a:schemeClr val="bg1"/>
                </a:solidFill>
              </a:rPr>
              <a:t>- TARV</a:t>
            </a:r>
            <a:r>
              <a:rPr lang="fi-FI" b="1" dirty="0">
                <a:solidFill>
                  <a:schemeClr val="bg1"/>
                </a:solidFill>
              </a:rPr>
              <a:t>ITA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72E0F698-EDF5-464C-B466-8D34B8AF1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9179" y="5344820"/>
            <a:ext cx="3994793" cy="27432"/>
          </a:xfrm>
          <a:custGeom>
            <a:avLst/>
            <a:gdLst>
              <a:gd name="connsiteX0" fmla="*/ 0 w 3994793"/>
              <a:gd name="connsiteY0" fmla="*/ 0 h 27432"/>
              <a:gd name="connsiteX1" fmla="*/ 745695 w 3994793"/>
              <a:gd name="connsiteY1" fmla="*/ 0 h 27432"/>
              <a:gd name="connsiteX2" fmla="*/ 1451441 w 3994793"/>
              <a:gd name="connsiteY2" fmla="*/ 0 h 27432"/>
              <a:gd name="connsiteX3" fmla="*/ 2157188 w 3994793"/>
              <a:gd name="connsiteY3" fmla="*/ 0 h 27432"/>
              <a:gd name="connsiteX4" fmla="*/ 2703143 w 3994793"/>
              <a:gd name="connsiteY4" fmla="*/ 0 h 27432"/>
              <a:gd name="connsiteX5" fmla="*/ 3289046 w 3994793"/>
              <a:gd name="connsiteY5" fmla="*/ 0 h 27432"/>
              <a:gd name="connsiteX6" fmla="*/ 3994793 w 3994793"/>
              <a:gd name="connsiteY6" fmla="*/ 0 h 27432"/>
              <a:gd name="connsiteX7" fmla="*/ 3994793 w 3994793"/>
              <a:gd name="connsiteY7" fmla="*/ 27432 h 27432"/>
              <a:gd name="connsiteX8" fmla="*/ 3328994 w 3994793"/>
              <a:gd name="connsiteY8" fmla="*/ 27432 h 27432"/>
              <a:gd name="connsiteX9" fmla="*/ 2783039 w 3994793"/>
              <a:gd name="connsiteY9" fmla="*/ 27432 h 27432"/>
              <a:gd name="connsiteX10" fmla="*/ 2237084 w 3994793"/>
              <a:gd name="connsiteY10" fmla="*/ 27432 h 27432"/>
              <a:gd name="connsiteX11" fmla="*/ 1531337 w 3994793"/>
              <a:gd name="connsiteY11" fmla="*/ 27432 h 27432"/>
              <a:gd name="connsiteX12" fmla="*/ 945434 w 3994793"/>
              <a:gd name="connsiteY12" fmla="*/ 27432 h 27432"/>
              <a:gd name="connsiteX13" fmla="*/ 0 w 3994793"/>
              <a:gd name="connsiteY13" fmla="*/ 27432 h 27432"/>
              <a:gd name="connsiteX14" fmla="*/ 0 w 3994793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94793" h="27432" fill="none" extrusionOk="0">
                <a:moveTo>
                  <a:pt x="0" y="0"/>
                </a:moveTo>
                <a:cubicBezTo>
                  <a:pt x="285474" y="-22732"/>
                  <a:pt x="421546" y="-1893"/>
                  <a:pt x="745695" y="0"/>
                </a:cubicBezTo>
                <a:cubicBezTo>
                  <a:pt x="1069844" y="1893"/>
                  <a:pt x="1267051" y="4066"/>
                  <a:pt x="1451441" y="0"/>
                </a:cubicBezTo>
                <a:cubicBezTo>
                  <a:pt x="1635831" y="-4066"/>
                  <a:pt x="1865269" y="3287"/>
                  <a:pt x="2157188" y="0"/>
                </a:cubicBezTo>
                <a:cubicBezTo>
                  <a:pt x="2449107" y="-3287"/>
                  <a:pt x="2473776" y="-12720"/>
                  <a:pt x="2703143" y="0"/>
                </a:cubicBezTo>
                <a:cubicBezTo>
                  <a:pt x="2932510" y="12720"/>
                  <a:pt x="3023998" y="17286"/>
                  <a:pt x="3289046" y="0"/>
                </a:cubicBezTo>
                <a:cubicBezTo>
                  <a:pt x="3554094" y="-17286"/>
                  <a:pt x="3836668" y="10296"/>
                  <a:pt x="3994793" y="0"/>
                </a:cubicBezTo>
                <a:cubicBezTo>
                  <a:pt x="3993836" y="8431"/>
                  <a:pt x="3994444" y="14612"/>
                  <a:pt x="3994793" y="27432"/>
                </a:cubicBezTo>
                <a:cubicBezTo>
                  <a:pt x="3751330" y="45147"/>
                  <a:pt x="3618521" y="7232"/>
                  <a:pt x="3328994" y="27432"/>
                </a:cubicBezTo>
                <a:cubicBezTo>
                  <a:pt x="3039467" y="47632"/>
                  <a:pt x="2908653" y="25202"/>
                  <a:pt x="2783039" y="27432"/>
                </a:cubicBezTo>
                <a:cubicBezTo>
                  <a:pt x="2657426" y="29662"/>
                  <a:pt x="2373985" y="40038"/>
                  <a:pt x="2237084" y="27432"/>
                </a:cubicBezTo>
                <a:cubicBezTo>
                  <a:pt x="2100183" y="14826"/>
                  <a:pt x="1862145" y="31781"/>
                  <a:pt x="1531337" y="27432"/>
                </a:cubicBezTo>
                <a:cubicBezTo>
                  <a:pt x="1200529" y="23083"/>
                  <a:pt x="1153029" y="12124"/>
                  <a:pt x="945434" y="27432"/>
                </a:cubicBezTo>
                <a:cubicBezTo>
                  <a:pt x="737839" y="42740"/>
                  <a:pt x="371500" y="-1897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94793" h="27432" stroke="0" extrusionOk="0">
                <a:moveTo>
                  <a:pt x="0" y="0"/>
                </a:moveTo>
                <a:cubicBezTo>
                  <a:pt x="233202" y="14567"/>
                  <a:pt x="387388" y="28518"/>
                  <a:pt x="625851" y="0"/>
                </a:cubicBezTo>
                <a:cubicBezTo>
                  <a:pt x="864314" y="-28518"/>
                  <a:pt x="1027047" y="-26118"/>
                  <a:pt x="1171806" y="0"/>
                </a:cubicBezTo>
                <a:cubicBezTo>
                  <a:pt x="1316566" y="26118"/>
                  <a:pt x="1639655" y="-2490"/>
                  <a:pt x="1917501" y="0"/>
                </a:cubicBezTo>
                <a:cubicBezTo>
                  <a:pt x="2195348" y="2490"/>
                  <a:pt x="2328758" y="19053"/>
                  <a:pt x="2543352" y="0"/>
                </a:cubicBezTo>
                <a:cubicBezTo>
                  <a:pt x="2757946" y="-19053"/>
                  <a:pt x="3028913" y="23876"/>
                  <a:pt x="3169202" y="0"/>
                </a:cubicBezTo>
                <a:cubicBezTo>
                  <a:pt x="3309491" y="-23876"/>
                  <a:pt x="3706249" y="-31775"/>
                  <a:pt x="3994793" y="0"/>
                </a:cubicBezTo>
                <a:cubicBezTo>
                  <a:pt x="3993438" y="9524"/>
                  <a:pt x="3993591" y="13975"/>
                  <a:pt x="3994793" y="27432"/>
                </a:cubicBezTo>
                <a:cubicBezTo>
                  <a:pt x="3717302" y="841"/>
                  <a:pt x="3475105" y="20835"/>
                  <a:pt x="3328994" y="27432"/>
                </a:cubicBezTo>
                <a:cubicBezTo>
                  <a:pt x="3182883" y="34029"/>
                  <a:pt x="3048913" y="25304"/>
                  <a:pt x="2783039" y="27432"/>
                </a:cubicBezTo>
                <a:cubicBezTo>
                  <a:pt x="2517165" y="29560"/>
                  <a:pt x="2371663" y="19960"/>
                  <a:pt x="2117240" y="27432"/>
                </a:cubicBezTo>
                <a:cubicBezTo>
                  <a:pt x="1862817" y="34904"/>
                  <a:pt x="1771642" y="53179"/>
                  <a:pt x="1451441" y="27432"/>
                </a:cubicBezTo>
                <a:cubicBezTo>
                  <a:pt x="1131240" y="1685"/>
                  <a:pt x="1013354" y="33667"/>
                  <a:pt x="825591" y="27432"/>
                </a:cubicBezTo>
                <a:cubicBezTo>
                  <a:pt x="637828" y="21198"/>
                  <a:pt x="270465" y="28145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7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8073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288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6582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2946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890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9851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lvl="1"/>
            <a:r>
              <a:rPr lang="fi-FI" dirty="0"/>
              <a:t>hal</a:t>
            </a:r>
            <a:r>
              <a:rPr lang="fi-FI" b="1" dirty="0"/>
              <a:t>uta</a:t>
            </a:r>
            <a:r>
              <a:rPr lang="fi-FI" dirty="0"/>
              <a:t>, av</a:t>
            </a:r>
            <a:r>
              <a:rPr lang="fi-FI" b="1" dirty="0"/>
              <a:t>ata</a:t>
            </a:r>
            <a:r>
              <a:rPr lang="fi-FI" dirty="0"/>
              <a:t>, pel</a:t>
            </a:r>
            <a:r>
              <a:rPr lang="fi-FI" b="1" dirty="0"/>
              <a:t>ata</a:t>
            </a:r>
            <a:r>
              <a:rPr lang="fi-FI" dirty="0"/>
              <a:t>, siiv</a:t>
            </a:r>
            <a:r>
              <a:rPr lang="fi-FI" b="1" dirty="0"/>
              <a:t>ota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738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lvl="1"/>
            <a:r>
              <a:rPr lang="fi-FI" dirty="0"/>
              <a:t>hal</a:t>
            </a:r>
            <a:r>
              <a:rPr lang="fi-FI" b="1" dirty="0"/>
              <a:t>uta</a:t>
            </a:r>
            <a:r>
              <a:rPr lang="fi-FI" dirty="0"/>
              <a:t>, av</a:t>
            </a:r>
            <a:r>
              <a:rPr lang="fi-FI" b="1" dirty="0"/>
              <a:t>ata</a:t>
            </a:r>
            <a:r>
              <a:rPr lang="fi-FI" dirty="0"/>
              <a:t>, pel</a:t>
            </a:r>
            <a:r>
              <a:rPr lang="fi-FI" b="1" dirty="0"/>
              <a:t>ata</a:t>
            </a:r>
            <a:r>
              <a:rPr lang="fi-FI" dirty="0"/>
              <a:t>, siiv</a:t>
            </a:r>
            <a:r>
              <a:rPr lang="fi-FI" b="1" dirty="0"/>
              <a:t>ota</a:t>
            </a:r>
          </a:p>
          <a:p>
            <a:pPr lvl="1"/>
            <a:r>
              <a:rPr lang="fi-FI" b="1" dirty="0"/>
              <a:t>-(V)TA</a:t>
            </a:r>
          </a:p>
        </p:txBody>
      </p:sp>
    </p:spTree>
    <p:extLst>
      <p:ext uri="{BB962C8B-B14F-4D97-AF65-F5344CB8AC3E}">
        <p14:creationId xmlns:p14="http://schemas.microsoft.com/office/powerpoint/2010/main" val="3292633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lnSpcReduction="10000"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lvl="1"/>
            <a:r>
              <a:rPr lang="fi-FI" dirty="0"/>
              <a:t>hal</a:t>
            </a:r>
            <a:r>
              <a:rPr lang="fi-FI" b="1" dirty="0"/>
              <a:t>uta</a:t>
            </a:r>
            <a:r>
              <a:rPr lang="fi-FI" dirty="0"/>
              <a:t>, av</a:t>
            </a:r>
            <a:r>
              <a:rPr lang="fi-FI" b="1" dirty="0"/>
              <a:t>ata</a:t>
            </a:r>
            <a:r>
              <a:rPr lang="fi-FI" dirty="0"/>
              <a:t>, pel</a:t>
            </a:r>
            <a:r>
              <a:rPr lang="fi-FI" b="1" dirty="0"/>
              <a:t>ata</a:t>
            </a:r>
            <a:r>
              <a:rPr lang="fi-FI" dirty="0"/>
              <a:t>, siiv</a:t>
            </a:r>
            <a:r>
              <a:rPr lang="fi-FI" b="1" dirty="0"/>
              <a:t>ota</a:t>
            </a:r>
          </a:p>
          <a:p>
            <a:pPr lvl="1"/>
            <a:r>
              <a:rPr lang="fi-FI" b="1" dirty="0"/>
              <a:t>-(V)TA</a:t>
            </a:r>
          </a:p>
          <a:p>
            <a:r>
              <a:rPr lang="fi-FI" dirty="0"/>
              <a:t>VERBITYYPPI 5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8952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lvl="1"/>
            <a:r>
              <a:rPr lang="fi-FI" dirty="0"/>
              <a:t>hal</a:t>
            </a:r>
            <a:r>
              <a:rPr lang="fi-FI" b="1" dirty="0"/>
              <a:t>uta</a:t>
            </a:r>
            <a:r>
              <a:rPr lang="fi-FI" dirty="0"/>
              <a:t>, av</a:t>
            </a:r>
            <a:r>
              <a:rPr lang="fi-FI" b="1" dirty="0"/>
              <a:t>ata</a:t>
            </a:r>
            <a:r>
              <a:rPr lang="fi-FI" dirty="0"/>
              <a:t>, pel</a:t>
            </a:r>
            <a:r>
              <a:rPr lang="fi-FI" b="1" dirty="0"/>
              <a:t>ata</a:t>
            </a:r>
            <a:r>
              <a:rPr lang="fi-FI" dirty="0"/>
              <a:t>, siiv</a:t>
            </a:r>
            <a:r>
              <a:rPr lang="fi-FI" b="1" dirty="0"/>
              <a:t>ota</a:t>
            </a:r>
          </a:p>
          <a:p>
            <a:pPr lvl="1"/>
            <a:r>
              <a:rPr lang="fi-FI" b="1" dirty="0"/>
              <a:t>-(V)TA</a:t>
            </a:r>
          </a:p>
          <a:p>
            <a:r>
              <a:rPr lang="fi-FI" dirty="0"/>
              <a:t>VERBITYYPPI 5</a:t>
            </a:r>
          </a:p>
          <a:p>
            <a:pPr lvl="1"/>
            <a:r>
              <a:rPr lang="fi-FI" dirty="0"/>
              <a:t>tarv</a:t>
            </a:r>
            <a:r>
              <a:rPr lang="fi-FI" b="1" dirty="0"/>
              <a:t>ita</a:t>
            </a:r>
            <a:r>
              <a:rPr lang="fi-FI" dirty="0"/>
              <a:t>, häir</a:t>
            </a:r>
            <a:r>
              <a:rPr lang="fi-FI" b="1" dirty="0"/>
              <a:t>itä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263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646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lvl="1"/>
            <a:r>
              <a:rPr lang="fi-FI" dirty="0"/>
              <a:t>hal</a:t>
            </a:r>
            <a:r>
              <a:rPr lang="fi-FI" b="1" dirty="0"/>
              <a:t>uta</a:t>
            </a:r>
            <a:r>
              <a:rPr lang="fi-FI" dirty="0"/>
              <a:t>, av</a:t>
            </a:r>
            <a:r>
              <a:rPr lang="fi-FI" b="1" dirty="0"/>
              <a:t>ata</a:t>
            </a:r>
            <a:r>
              <a:rPr lang="fi-FI" dirty="0"/>
              <a:t>, pel</a:t>
            </a:r>
            <a:r>
              <a:rPr lang="fi-FI" b="1" dirty="0"/>
              <a:t>ata</a:t>
            </a:r>
            <a:r>
              <a:rPr lang="fi-FI" dirty="0"/>
              <a:t>, siiv</a:t>
            </a:r>
            <a:r>
              <a:rPr lang="fi-FI" b="1" dirty="0"/>
              <a:t>ota</a:t>
            </a:r>
          </a:p>
          <a:p>
            <a:pPr lvl="1"/>
            <a:r>
              <a:rPr lang="fi-FI" b="1" dirty="0"/>
              <a:t>-(V)TA</a:t>
            </a:r>
          </a:p>
          <a:p>
            <a:r>
              <a:rPr lang="fi-FI" dirty="0"/>
              <a:t>VERBITYYPPI 5</a:t>
            </a:r>
          </a:p>
          <a:p>
            <a:pPr lvl="1"/>
            <a:r>
              <a:rPr lang="fi-FI" dirty="0"/>
              <a:t>tarv</a:t>
            </a:r>
            <a:r>
              <a:rPr lang="fi-FI" b="1" dirty="0"/>
              <a:t>ita</a:t>
            </a:r>
            <a:r>
              <a:rPr lang="fi-FI" dirty="0"/>
              <a:t>, häir</a:t>
            </a:r>
            <a:r>
              <a:rPr lang="fi-FI" b="1" dirty="0"/>
              <a:t>itä</a:t>
            </a:r>
          </a:p>
          <a:p>
            <a:pPr lvl="1"/>
            <a:r>
              <a:rPr lang="fi-FI" b="1" dirty="0"/>
              <a:t>-ITA</a:t>
            </a:r>
          </a:p>
        </p:txBody>
      </p:sp>
    </p:spTree>
    <p:extLst>
      <p:ext uri="{BB962C8B-B14F-4D97-AF65-F5344CB8AC3E}">
        <p14:creationId xmlns:p14="http://schemas.microsoft.com/office/powerpoint/2010/main" val="3186750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  <a:p>
            <a:pPr lvl="1"/>
            <a:r>
              <a:rPr lang="fi-FI" b="1" dirty="0"/>
              <a:t>HUOM! nähdä, tehdä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VERBITYYPPI 3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la</a:t>
            </a:r>
            <a:r>
              <a:rPr lang="fi-FI" dirty="0"/>
              <a:t>, men</a:t>
            </a:r>
            <a:r>
              <a:rPr lang="fi-FI" b="1" dirty="0"/>
              <a:t>nä</a:t>
            </a:r>
            <a:r>
              <a:rPr lang="fi-FI" dirty="0"/>
              <a:t>, nous</a:t>
            </a:r>
            <a:r>
              <a:rPr lang="fi-FI" b="1" dirty="0"/>
              <a:t>ta</a:t>
            </a:r>
            <a:r>
              <a:rPr lang="fi-FI" dirty="0"/>
              <a:t>, pur</a:t>
            </a:r>
            <a:r>
              <a:rPr lang="fi-FI" b="1" dirty="0"/>
              <a:t>ra</a:t>
            </a:r>
          </a:p>
          <a:p>
            <a:pPr lvl="1"/>
            <a:r>
              <a:rPr lang="fi-FI" b="1" dirty="0"/>
              <a:t>-LA, -NA, -(S)TA, -RA</a:t>
            </a:r>
          </a:p>
          <a:p>
            <a:pPr lvl="1"/>
            <a:r>
              <a:rPr lang="fi-FI" b="1" dirty="0"/>
              <a:t>HUOM! juosta (juokse-)</a:t>
            </a:r>
          </a:p>
          <a:p>
            <a:r>
              <a:rPr lang="fi-FI" dirty="0"/>
              <a:t>VERBITYYPPI 4</a:t>
            </a:r>
          </a:p>
          <a:p>
            <a:pPr lvl="1"/>
            <a:r>
              <a:rPr lang="fi-FI" dirty="0"/>
              <a:t>hal</a:t>
            </a:r>
            <a:r>
              <a:rPr lang="fi-FI" b="1" dirty="0"/>
              <a:t>uta</a:t>
            </a:r>
            <a:r>
              <a:rPr lang="fi-FI" dirty="0"/>
              <a:t>, av</a:t>
            </a:r>
            <a:r>
              <a:rPr lang="fi-FI" b="1" dirty="0"/>
              <a:t>ata</a:t>
            </a:r>
            <a:r>
              <a:rPr lang="fi-FI" dirty="0"/>
              <a:t>, pel</a:t>
            </a:r>
            <a:r>
              <a:rPr lang="fi-FI" b="1" dirty="0"/>
              <a:t>ata</a:t>
            </a:r>
            <a:r>
              <a:rPr lang="fi-FI" dirty="0"/>
              <a:t>, siiv</a:t>
            </a:r>
            <a:r>
              <a:rPr lang="fi-FI" b="1" dirty="0"/>
              <a:t>ota</a:t>
            </a:r>
          </a:p>
          <a:p>
            <a:pPr lvl="1"/>
            <a:r>
              <a:rPr lang="fi-FI" b="1" dirty="0"/>
              <a:t>-(V)TA</a:t>
            </a:r>
          </a:p>
          <a:p>
            <a:r>
              <a:rPr lang="fi-FI" dirty="0"/>
              <a:t>VERBITYYPPI 5</a:t>
            </a:r>
          </a:p>
          <a:p>
            <a:pPr lvl="1"/>
            <a:r>
              <a:rPr lang="fi-FI" dirty="0"/>
              <a:t>tarv</a:t>
            </a:r>
            <a:r>
              <a:rPr lang="fi-FI" b="1" dirty="0"/>
              <a:t>ita</a:t>
            </a:r>
            <a:r>
              <a:rPr lang="fi-FI" dirty="0"/>
              <a:t>, häir</a:t>
            </a:r>
            <a:r>
              <a:rPr lang="fi-FI" b="1" dirty="0"/>
              <a:t>itä</a:t>
            </a:r>
          </a:p>
          <a:p>
            <a:pPr lvl="1"/>
            <a:r>
              <a:rPr lang="fi-FI" b="1" dirty="0"/>
              <a:t>-ITA</a:t>
            </a:r>
          </a:p>
          <a:p>
            <a:pPr lvl="1"/>
            <a:r>
              <a:rPr lang="fi-FI" b="1" dirty="0"/>
              <a:t>HUOM!  -itse-!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4060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3428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9662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865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152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0758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8098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1779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379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9178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</p:txBody>
      </p:sp>
    </p:spTree>
    <p:extLst>
      <p:ext uri="{BB962C8B-B14F-4D97-AF65-F5344CB8AC3E}">
        <p14:creationId xmlns:p14="http://schemas.microsoft.com/office/powerpoint/2010/main" val="3850222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</p:txBody>
      </p:sp>
    </p:spTree>
    <p:extLst>
      <p:ext uri="{BB962C8B-B14F-4D97-AF65-F5344CB8AC3E}">
        <p14:creationId xmlns:p14="http://schemas.microsoft.com/office/powerpoint/2010/main" val="4232308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  <a:p>
            <a:pPr lvl="1"/>
            <a:r>
              <a:rPr lang="fi-FI" dirty="0"/>
              <a:t>kirjoita-n</a:t>
            </a:r>
          </a:p>
        </p:txBody>
      </p:sp>
    </p:spTree>
    <p:extLst>
      <p:ext uri="{BB962C8B-B14F-4D97-AF65-F5344CB8AC3E}">
        <p14:creationId xmlns:p14="http://schemas.microsoft.com/office/powerpoint/2010/main" val="14999016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  <a:p>
            <a:pPr lvl="1"/>
            <a:r>
              <a:rPr lang="fi-FI" dirty="0"/>
              <a:t>kirjoita-n</a:t>
            </a:r>
          </a:p>
          <a:p>
            <a:pPr lvl="1"/>
            <a:r>
              <a:rPr lang="fi-FI" dirty="0"/>
              <a:t>kirjoita-t</a:t>
            </a:r>
          </a:p>
        </p:txBody>
      </p:sp>
    </p:spTree>
    <p:extLst>
      <p:ext uri="{BB962C8B-B14F-4D97-AF65-F5344CB8AC3E}">
        <p14:creationId xmlns:p14="http://schemas.microsoft.com/office/powerpoint/2010/main" val="2487068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  <a:p>
            <a:pPr lvl="1"/>
            <a:r>
              <a:rPr lang="fi-FI" dirty="0"/>
              <a:t>kirjoita-n</a:t>
            </a:r>
          </a:p>
          <a:p>
            <a:pPr lvl="1"/>
            <a:r>
              <a:rPr lang="fi-FI" dirty="0"/>
              <a:t>kirjoita-t</a:t>
            </a:r>
          </a:p>
          <a:p>
            <a:pPr lvl="1"/>
            <a:r>
              <a:rPr lang="fi-FI" dirty="0"/>
              <a:t>kirjoi</a:t>
            </a:r>
            <a:r>
              <a:rPr lang="fi-FI" b="1" dirty="0"/>
              <a:t>tt</a:t>
            </a:r>
            <a:r>
              <a:rPr lang="fi-FI" dirty="0"/>
              <a:t>a-a</a:t>
            </a:r>
          </a:p>
        </p:txBody>
      </p:sp>
    </p:spTree>
    <p:extLst>
      <p:ext uri="{BB962C8B-B14F-4D97-AF65-F5344CB8AC3E}">
        <p14:creationId xmlns:p14="http://schemas.microsoft.com/office/powerpoint/2010/main" val="382414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  <a:p>
            <a:pPr lvl="1"/>
            <a:r>
              <a:rPr lang="fi-FI" dirty="0"/>
              <a:t>kirjoita-n</a:t>
            </a:r>
          </a:p>
          <a:p>
            <a:pPr lvl="1"/>
            <a:r>
              <a:rPr lang="fi-FI" dirty="0"/>
              <a:t>kirjoita-t</a:t>
            </a:r>
          </a:p>
          <a:p>
            <a:pPr lvl="1"/>
            <a:r>
              <a:rPr lang="fi-FI" dirty="0"/>
              <a:t>kirjoi</a:t>
            </a:r>
            <a:r>
              <a:rPr lang="fi-FI" b="1" dirty="0"/>
              <a:t>tt</a:t>
            </a:r>
            <a:r>
              <a:rPr lang="fi-FI" dirty="0"/>
              <a:t>a-a</a:t>
            </a:r>
          </a:p>
          <a:p>
            <a:pPr lvl="1"/>
            <a:r>
              <a:rPr lang="fi-FI" dirty="0"/>
              <a:t>kirjoita-</a:t>
            </a:r>
            <a:r>
              <a:rPr lang="fi-FI" dirty="0" err="1"/>
              <a:t>mme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535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  <a:p>
            <a:pPr lvl="1"/>
            <a:r>
              <a:rPr lang="fi-FI" dirty="0"/>
              <a:t>kirjoita-n</a:t>
            </a:r>
          </a:p>
          <a:p>
            <a:pPr lvl="1"/>
            <a:r>
              <a:rPr lang="fi-FI" dirty="0"/>
              <a:t>kirjoita-t</a:t>
            </a:r>
          </a:p>
          <a:p>
            <a:pPr lvl="1"/>
            <a:r>
              <a:rPr lang="fi-FI" dirty="0"/>
              <a:t>kirjoi</a:t>
            </a:r>
            <a:r>
              <a:rPr lang="fi-FI" b="1" dirty="0"/>
              <a:t>tt</a:t>
            </a:r>
            <a:r>
              <a:rPr lang="fi-FI" dirty="0"/>
              <a:t>a-a</a:t>
            </a:r>
          </a:p>
          <a:p>
            <a:pPr lvl="1"/>
            <a:r>
              <a:rPr lang="fi-FI" dirty="0"/>
              <a:t>kirjoita-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kirjoita-</a:t>
            </a:r>
            <a:r>
              <a:rPr lang="fi-FI" dirty="0" err="1"/>
              <a:t>tte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75397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EFA6872-D033-AF46-A1B4-597D9E5D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090FB71-F757-2D48-B4F2-DDB6D55864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PUHUA </a:t>
            </a:r>
          </a:p>
          <a:p>
            <a:pPr lvl="1"/>
            <a:r>
              <a:rPr lang="fi-FI" dirty="0" err="1"/>
              <a:t>puhu</a:t>
            </a:r>
            <a:r>
              <a:rPr lang="fi-FI" strike="sngStrike" dirty="0" err="1"/>
              <a:t>A</a:t>
            </a:r>
            <a:r>
              <a:rPr lang="fi-FI" dirty="0"/>
              <a:t> -&gt; puhu-</a:t>
            </a:r>
          </a:p>
          <a:p>
            <a:pPr lvl="1"/>
            <a:r>
              <a:rPr lang="fi-FI" dirty="0"/>
              <a:t>puhu-n</a:t>
            </a:r>
          </a:p>
          <a:p>
            <a:pPr lvl="1"/>
            <a:r>
              <a:rPr lang="fi-FI" dirty="0"/>
              <a:t>puhu-t</a:t>
            </a:r>
          </a:p>
          <a:p>
            <a:pPr lvl="1"/>
            <a:r>
              <a:rPr lang="fi-FI" dirty="0"/>
              <a:t>puhu-u</a:t>
            </a:r>
          </a:p>
          <a:p>
            <a:pPr lvl="1"/>
            <a:r>
              <a:rPr lang="fi-FI" dirty="0"/>
              <a:t>puhu-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puhu-</a:t>
            </a:r>
            <a:r>
              <a:rPr lang="fi-FI" dirty="0" err="1"/>
              <a:t>vat</a:t>
            </a: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16EA1D7-8AF3-2C4B-9854-4072B6FA97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KIRJOITTAA (k-p-t 3. pers.)</a:t>
            </a:r>
          </a:p>
          <a:p>
            <a:pPr lvl="1"/>
            <a:r>
              <a:rPr lang="fi-FI" dirty="0" err="1"/>
              <a:t>kirjoitta</a:t>
            </a:r>
            <a:r>
              <a:rPr lang="fi-FI" strike="sngStrike" dirty="0" err="1"/>
              <a:t>A</a:t>
            </a:r>
            <a:r>
              <a:rPr lang="fi-FI" dirty="0"/>
              <a:t> -&gt; kirjoit(t)a-</a:t>
            </a:r>
            <a:endParaRPr lang="fi-FI" strike="sngStrike" dirty="0"/>
          </a:p>
          <a:p>
            <a:pPr lvl="1"/>
            <a:r>
              <a:rPr lang="fi-FI" dirty="0"/>
              <a:t>kirjoita-n</a:t>
            </a:r>
          </a:p>
          <a:p>
            <a:pPr lvl="1"/>
            <a:r>
              <a:rPr lang="fi-FI" dirty="0"/>
              <a:t>kirjoita-t</a:t>
            </a:r>
          </a:p>
          <a:p>
            <a:pPr lvl="1"/>
            <a:r>
              <a:rPr lang="fi-FI" dirty="0"/>
              <a:t>kirjoi</a:t>
            </a:r>
            <a:r>
              <a:rPr lang="fi-FI" b="1" dirty="0"/>
              <a:t>tt</a:t>
            </a:r>
            <a:r>
              <a:rPr lang="fi-FI" dirty="0"/>
              <a:t>a-a</a:t>
            </a:r>
          </a:p>
          <a:p>
            <a:pPr lvl="1"/>
            <a:r>
              <a:rPr lang="fi-FI" dirty="0"/>
              <a:t>kirjoita-</a:t>
            </a:r>
            <a:r>
              <a:rPr lang="fi-FI" dirty="0" err="1"/>
              <a:t>mme</a:t>
            </a:r>
            <a:endParaRPr lang="fi-FI" dirty="0"/>
          </a:p>
          <a:p>
            <a:pPr lvl="1"/>
            <a:r>
              <a:rPr lang="fi-FI" dirty="0"/>
              <a:t>kirjoita-</a:t>
            </a:r>
            <a:r>
              <a:rPr lang="fi-FI" dirty="0" err="1"/>
              <a:t>tte</a:t>
            </a:r>
            <a:endParaRPr lang="fi-FI" dirty="0"/>
          </a:p>
          <a:p>
            <a:pPr lvl="1"/>
            <a:r>
              <a:rPr lang="fi-FI" dirty="0"/>
              <a:t>kirjoi</a:t>
            </a:r>
            <a:r>
              <a:rPr lang="fi-FI" b="1" dirty="0"/>
              <a:t>tt</a:t>
            </a:r>
            <a:r>
              <a:rPr lang="fi-FI" dirty="0"/>
              <a:t>a-</a:t>
            </a:r>
            <a:r>
              <a:rPr lang="fi-FI" dirty="0" err="1"/>
              <a:t>vat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5855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53024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655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49903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360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45582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60111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70345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3783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2480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</p:txBody>
      </p:sp>
    </p:spTree>
    <p:extLst>
      <p:ext uri="{BB962C8B-B14F-4D97-AF65-F5344CB8AC3E}">
        <p14:creationId xmlns:p14="http://schemas.microsoft.com/office/powerpoint/2010/main" val="3991107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</p:txBody>
      </p:sp>
    </p:spTree>
    <p:extLst>
      <p:ext uri="{BB962C8B-B14F-4D97-AF65-F5344CB8AC3E}">
        <p14:creationId xmlns:p14="http://schemas.microsoft.com/office/powerpoint/2010/main" val="32077730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  <a:p>
            <a:pPr lvl="1"/>
            <a:r>
              <a:rPr lang="fi-FI" dirty="0"/>
              <a:t>näen, teen</a:t>
            </a:r>
          </a:p>
        </p:txBody>
      </p:sp>
    </p:spTree>
    <p:extLst>
      <p:ext uri="{BB962C8B-B14F-4D97-AF65-F5344CB8AC3E}">
        <p14:creationId xmlns:p14="http://schemas.microsoft.com/office/powerpoint/2010/main" val="38306622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  <a:p>
            <a:pPr lvl="1"/>
            <a:r>
              <a:rPr lang="fi-FI" dirty="0"/>
              <a:t>näen, teen</a:t>
            </a:r>
          </a:p>
          <a:p>
            <a:pPr lvl="1"/>
            <a:r>
              <a:rPr lang="fi-FI" dirty="0"/>
              <a:t>näet, teet</a:t>
            </a:r>
          </a:p>
        </p:txBody>
      </p:sp>
    </p:spTree>
    <p:extLst>
      <p:ext uri="{BB962C8B-B14F-4D97-AF65-F5344CB8AC3E}">
        <p14:creationId xmlns:p14="http://schemas.microsoft.com/office/powerpoint/2010/main" val="426959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81587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  <a:p>
            <a:pPr lvl="1"/>
            <a:r>
              <a:rPr lang="fi-FI" dirty="0"/>
              <a:t>näen, teen</a:t>
            </a:r>
          </a:p>
          <a:p>
            <a:pPr lvl="1"/>
            <a:r>
              <a:rPr lang="fi-FI" dirty="0"/>
              <a:t>näet, teet</a:t>
            </a:r>
          </a:p>
          <a:p>
            <a:pPr lvl="1"/>
            <a:r>
              <a:rPr lang="fi-FI" dirty="0"/>
              <a:t>nä</a:t>
            </a:r>
            <a:r>
              <a:rPr lang="fi-FI" b="1" dirty="0"/>
              <a:t>k</a:t>
            </a:r>
            <a:r>
              <a:rPr lang="fi-FI" dirty="0"/>
              <a:t>ee, te</a:t>
            </a:r>
            <a:r>
              <a:rPr lang="fi-FI" b="1" dirty="0"/>
              <a:t>k</a:t>
            </a:r>
            <a:r>
              <a:rPr lang="fi-FI" dirty="0"/>
              <a:t>ee</a:t>
            </a:r>
          </a:p>
        </p:txBody>
      </p:sp>
    </p:spTree>
    <p:extLst>
      <p:ext uri="{BB962C8B-B14F-4D97-AF65-F5344CB8AC3E}">
        <p14:creationId xmlns:p14="http://schemas.microsoft.com/office/powerpoint/2010/main" val="22921742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  <a:p>
            <a:pPr lvl="1"/>
            <a:r>
              <a:rPr lang="fi-FI" dirty="0"/>
              <a:t>näen, teen</a:t>
            </a:r>
          </a:p>
          <a:p>
            <a:pPr lvl="1"/>
            <a:r>
              <a:rPr lang="fi-FI" dirty="0"/>
              <a:t>näet, teet</a:t>
            </a:r>
          </a:p>
          <a:p>
            <a:pPr lvl="1"/>
            <a:r>
              <a:rPr lang="fi-FI" dirty="0"/>
              <a:t>nä</a:t>
            </a:r>
            <a:r>
              <a:rPr lang="fi-FI" b="1" dirty="0"/>
              <a:t>k</a:t>
            </a:r>
            <a:r>
              <a:rPr lang="fi-FI" dirty="0"/>
              <a:t>ee, te</a:t>
            </a:r>
            <a:r>
              <a:rPr lang="fi-FI" b="1" dirty="0"/>
              <a:t>k</a:t>
            </a:r>
            <a:r>
              <a:rPr lang="fi-FI" dirty="0"/>
              <a:t>ee</a:t>
            </a:r>
          </a:p>
          <a:p>
            <a:pPr lvl="1"/>
            <a:r>
              <a:rPr lang="fi-FI" dirty="0"/>
              <a:t>näemme, teemme</a:t>
            </a:r>
          </a:p>
        </p:txBody>
      </p:sp>
    </p:spTree>
    <p:extLst>
      <p:ext uri="{BB962C8B-B14F-4D97-AF65-F5344CB8AC3E}">
        <p14:creationId xmlns:p14="http://schemas.microsoft.com/office/powerpoint/2010/main" val="6850464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  <a:p>
            <a:pPr lvl="1"/>
            <a:r>
              <a:rPr lang="fi-FI" dirty="0"/>
              <a:t>näen, teen</a:t>
            </a:r>
          </a:p>
          <a:p>
            <a:pPr lvl="1"/>
            <a:r>
              <a:rPr lang="fi-FI" dirty="0"/>
              <a:t>näet, teet</a:t>
            </a:r>
          </a:p>
          <a:p>
            <a:pPr lvl="1"/>
            <a:r>
              <a:rPr lang="fi-FI" dirty="0"/>
              <a:t>nä</a:t>
            </a:r>
            <a:r>
              <a:rPr lang="fi-FI" b="1" dirty="0"/>
              <a:t>k</a:t>
            </a:r>
            <a:r>
              <a:rPr lang="fi-FI" dirty="0"/>
              <a:t>ee, te</a:t>
            </a:r>
            <a:r>
              <a:rPr lang="fi-FI" b="1" dirty="0"/>
              <a:t>k</a:t>
            </a:r>
            <a:r>
              <a:rPr lang="fi-FI" dirty="0"/>
              <a:t>ee</a:t>
            </a:r>
          </a:p>
          <a:p>
            <a:pPr lvl="1"/>
            <a:r>
              <a:rPr lang="fi-FI" dirty="0"/>
              <a:t>näemme, teemme</a:t>
            </a:r>
          </a:p>
          <a:p>
            <a:pPr lvl="1"/>
            <a:r>
              <a:rPr lang="fi-FI" dirty="0"/>
              <a:t>näette, teette</a:t>
            </a:r>
          </a:p>
        </p:txBody>
      </p:sp>
    </p:spTree>
    <p:extLst>
      <p:ext uri="{BB962C8B-B14F-4D97-AF65-F5344CB8AC3E}">
        <p14:creationId xmlns:p14="http://schemas.microsoft.com/office/powerpoint/2010/main" val="30447817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1624A-360F-1447-AFC4-E24BD2E8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C0DC42-45E4-B849-BB1B-C2CC4506EF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JUODA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da</a:t>
            </a:r>
            <a:r>
              <a:rPr lang="fi-FI" dirty="0"/>
              <a:t> -&gt; juo-</a:t>
            </a:r>
          </a:p>
          <a:p>
            <a:pPr lvl="1"/>
            <a:r>
              <a:rPr lang="fi-FI" dirty="0"/>
              <a:t>juon</a:t>
            </a:r>
          </a:p>
          <a:p>
            <a:pPr lvl="1"/>
            <a:r>
              <a:rPr lang="fi-FI" dirty="0"/>
              <a:t>juot</a:t>
            </a:r>
          </a:p>
          <a:p>
            <a:pPr lvl="1"/>
            <a:r>
              <a:rPr lang="fi-FI" dirty="0"/>
              <a:t>juo</a:t>
            </a:r>
          </a:p>
          <a:p>
            <a:pPr lvl="1"/>
            <a:r>
              <a:rPr lang="fi-FI" dirty="0"/>
              <a:t>juomme</a:t>
            </a:r>
          </a:p>
          <a:p>
            <a:pPr lvl="1"/>
            <a:r>
              <a:rPr lang="fi-FI" dirty="0"/>
              <a:t>juotte</a:t>
            </a:r>
          </a:p>
          <a:p>
            <a:pPr lvl="1"/>
            <a:r>
              <a:rPr lang="fi-FI" dirty="0"/>
              <a:t>juovat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3029A-7A43-D840-BC10-DDF66EB65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NÄHDÄ, TEHDÄ</a:t>
            </a:r>
          </a:p>
          <a:p>
            <a:pPr lvl="1"/>
            <a:r>
              <a:rPr lang="fi-FI" dirty="0"/>
              <a:t>näe-, tee-</a:t>
            </a:r>
          </a:p>
          <a:p>
            <a:pPr lvl="1"/>
            <a:r>
              <a:rPr lang="fi-FI" dirty="0"/>
              <a:t>näen, teen</a:t>
            </a:r>
          </a:p>
          <a:p>
            <a:pPr lvl="1"/>
            <a:r>
              <a:rPr lang="fi-FI" dirty="0"/>
              <a:t>näet, teet</a:t>
            </a:r>
          </a:p>
          <a:p>
            <a:pPr lvl="1"/>
            <a:r>
              <a:rPr lang="fi-FI" dirty="0"/>
              <a:t>nä</a:t>
            </a:r>
            <a:r>
              <a:rPr lang="fi-FI" b="1" dirty="0"/>
              <a:t>k</a:t>
            </a:r>
            <a:r>
              <a:rPr lang="fi-FI" dirty="0"/>
              <a:t>ee, te</a:t>
            </a:r>
            <a:r>
              <a:rPr lang="fi-FI" b="1" dirty="0"/>
              <a:t>k</a:t>
            </a:r>
            <a:r>
              <a:rPr lang="fi-FI" dirty="0"/>
              <a:t>ee</a:t>
            </a:r>
          </a:p>
          <a:p>
            <a:pPr lvl="1"/>
            <a:r>
              <a:rPr lang="fi-FI" dirty="0"/>
              <a:t>näemme, teemme</a:t>
            </a:r>
          </a:p>
          <a:p>
            <a:pPr lvl="1"/>
            <a:r>
              <a:rPr lang="fi-FI" dirty="0"/>
              <a:t>näette, teette</a:t>
            </a:r>
          </a:p>
          <a:p>
            <a:pPr lvl="1"/>
            <a:r>
              <a:rPr lang="fi-FI" dirty="0"/>
              <a:t>nä</a:t>
            </a:r>
            <a:r>
              <a:rPr lang="fi-FI" b="1" dirty="0"/>
              <a:t>k</a:t>
            </a:r>
            <a:r>
              <a:rPr lang="fi-FI" dirty="0"/>
              <a:t>evät, te</a:t>
            </a:r>
            <a:r>
              <a:rPr lang="fi-FI" b="1" dirty="0"/>
              <a:t>k</a:t>
            </a:r>
            <a:r>
              <a:rPr lang="fi-FI" dirty="0"/>
              <a:t>evät</a:t>
            </a:r>
          </a:p>
        </p:txBody>
      </p:sp>
    </p:spTree>
    <p:extLst>
      <p:ext uri="{BB962C8B-B14F-4D97-AF65-F5344CB8AC3E}">
        <p14:creationId xmlns:p14="http://schemas.microsoft.com/office/powerpoint/2010/main" val="11446414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62263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26395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58594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41126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34124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739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47351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90086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23238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11174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96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lvl="1"/>
            <a:r>
              <a:rPr lang="fi-FI" dirty="0"/>
              <a:t>juoksen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9129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lvl="1"/>
            <a:r>
              <a:rPr lang="fi-FI" dirty="0"/>
              <a:t>juoksen</a:t>
            </a:r>
          </a:p>
          <a:p>
            <a:pPr lvl="1"/>
            <a:r>
              <a:rPr lang="fi-FI" dirty="0"/>
              <a:t>juokset</a:t>
            </a:r>
          </a:p>
        </p:txBody>
      </p:sp>
    </p:spTree>
    <p:extLst>
      <p:ext uri="{BB962C8B-B14F-4D97-AF65-F5344CB8AC3E}">
        <p14:creationId xmlns:p14="http://schemas.microsoft.com/office/powerpoint/2010/main" val="28295862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lvl="1"/>
            <a:r>
              <a:rPr lang="fi-FI" dirty="0"/>
              <a:t>juoksen</a:t>
            </a:r>
          </a:p>
          <a:p>
            <a:pPr lvl="1"/>
            <a:r>
              <a:rPr lang="fi-FI" dirty="0"/>
              <a:t>juokset</a:t>
            </a:r>
          </a:p>
          <a:p>
            <a:pPr lvl="1"/>
            <a:r>
              <a:rPr lang="fi-FI" dirty="0"/>
              <a:t>juoksee</a:t>
            </a:r>
          </a:p>
        </p:txBody>
      </p:sp>
    </p:spTree>
    <p:extLst>
      <p:ext uri="{BB962C8B-B14F-4D97-AF65-F5344CB8AC3E}">
        <p14:creationId xmlns:p14="http://schemas.microsoft.com/office/powerpoint/2010/main" val="26136892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lvl="1"/>
            <a:r>
              <a:rPr lang="fi-FI" dirty="0"/>
              <a:t>juoksen</a:t>
            </a:r>
          </a:p>
          <a:p>
            <a:pPr lvl="1"/>
            <a:r>
              <a:rPr lang="fi-FI" dirty="0"/>
              <a:t>juokset</a:t>
            </a:r>
          </a:p>
          <a:p>
            <a:pPr lvl="1"/>
            <a:r>
              <a:rPr lang="fi-FI" dirty="0"/>
              <a:t>juoksee</a:t>
            </a:r>
          </a:p>
          <a:p>
            <a:pPr lvl="1"/>
            <a:r>
              <a:rPr lang="fi-FI" dirty="0"/>
              <a:t>juoksemme</a:t>
            </a:r>
          </a:p>
        </p:txBody>
      </p:sp>
    </p:spTree>
    <p:extLst>
      <p:ext uri="{BB962C8B-B14F-4D97-AF65-F5344CB8AC3E}">
        <p14:creationId xmlns:p14="http://schemas.microsoft.com/office/powerpoint/2010/main" val="28431190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lvl="1"/>
            <a:r>
              <a:rPr lang="fi-FI" dirty="0"/>
              <a:t>juoksen</a:t>
            </a:r>
          </a:p>
          <a:p>
            <a:pPr lvl="1"/>
            <a:r>
              <a:rPr lang="fi-FI" dirty="0"/>
              <a:t>juokset</a:t>
            </a:r>
          </a:p>
          <a:p>
            <a:pPr lvl="1"/>
            <a:r>
              <a:rPr lang="fi-FI" dirty="0"/>
              <a:t>juoksee</a:t>
            </a:r>
          </a:p>
          <a:p>
            <a:pPr lvl="1"/>
            <a:r>
              <a:rPr lang="fi-FI" dirty="0"/>
              <a:t>juoksemme</a:t>
            </a:r>
          </a:p>
          <a:p>
            <a:pPr lvl="1"/>
            <a:r>
              <a:rPr lang="fi-FI" dirty="0"/>
              <a:t>juoksette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16479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B7F35-E099-514C-9E56-FB8A5C4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F5B8D7-A207-B941-9776-1E32ADE45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TULLA, MENNÄ</a:t>
            </a:r>
          </a:p>
          <a:p>
            <a:pPr lvl="1"/>
            <a:r>
              <a:rPr lang="fi-FI" dirty="0"/>
              <a:t>tul</a:t>
            </a:r>
            <a:r>
              <a:rPr lang="fi-FI" strike="sngStrike" dirty="0"/>
              <a:t>la</a:t>
            </a:r>
            <a:r>
              <a:rPr lang="fi-FI" dirty="0"/>
              <a:t>, men</a:t>
            </a:r>
            <a:r>
              <a:rPr lang="fi-FI" strike="sngStrike" dirty="0"/>
              <a:t>nä</a:t>
            </a:r>
            <a:r>
              <a:rPr lang="fi-FI" dirty="0"/>
              <a:t> -&gt; tul</a:t>
            </a:r>
            <a:r>
              <a:rPr lang="fi-FI" b="1" dirty="0"/>
              <a:t>e</a:t>
            </a:r>
            <a:r>
              <a:rPr lang="fi-FI" dirty="0"/>
              <a:t>-, men</a:t>
            </a:r>
            <a:r>
              <a:rPr lang="fi-FI" b="1" dirty="0"/>
              <a:t>e</a:t>
            </a:r>
            <a:r>
              <a:rPr lang="fi-FI" dirty="0"/>
              <a:t>-,</a:t>
            </a:r>
          </a:p>
          <a:p>
            <a:pPr lvl="1"/>
            <a:r>
              <a:rPr lang="fi-FI" dirty="0"/>
              <a:t>tulen, menen</a:t>
            </a:r>
          </a:p>
          <a:p>
            <a:pPr lvl="1"/>
            <a:r>
              <a:rPr lang="fi-FI" dirty="0"/>
              <a:t>tulet, menet</a:t>
            </a:r>
          </a:p>
          <a:p>
            <a:pPr lvl="1"/>
            <a:r>
              <a:rPr lang="fi-FI" dirty="0"/>
              <a:t>tul</a:t>
            </a:r>
            <a:r>
              <a:rPr lang="fi-FI" b="1" dirty="0"/>
              <a:t>ee</a:t>
            </a:r>
            <a:r>
              <a:rPr lang="fi-FI" dirty="0"/>
              <a:t>, men</a:t>
            </a:r>
            <a:r>
              <a:rPr lang="fi-FI" b="1" dirty="0"/>
              <a:t>ee</a:t>
            </a:r>
          </a:p>
          <a:p>
            <a:pPr lvl="1"/>
            <a:r>
              <a:rPr lang="fi-FI" dirty="0"/>
              <a:t>tulemme, menemme</a:t>
            </a:r>
          </a:p>
          <a:p>
            <a:pPr lvl="1"/>
            <a:r>
              <a:rPr lang="fi-FI" dirty="0"/>
              <a:t>tulette, menette</a:t>
            </a:r>
          </a:p>
          <a:p>
            <a:pPr lvl="1"/>
            <a:r>
              <a:rPr lang="fi-FI" dirty="0"/>
              <a:t>tulevat, menevät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061246-B07E-3049-BA98-F6C1C16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68243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HUOM! JUOSTA</a:t>
            </a:r>
          </a:p>
          <a:p>
            <a:pPr lvl="1"/>
            <a:r>
              <a:rPr lang="fi-FI" dirty="0"/>
              <a:t>juo</a:t>
            </a:r>
            <a:r>
              <a:rPr lang="fi-FI" strike="sngStrike" dirty="0"/>
              <a:t>sta</a:t>
            </a:r>
            <a:r>
              <a:rPr lang="fi-FI" dirty="0"/>
              <a:t> -&gt; juokse-</a:t>
            </a:r>
          </a:p>
          <a:p>
            <a:pPr lvl="1"/>
            <a:r>
              <a:rPr lang="fi-FI" dirty="0"/>
              <a:t>juoksen</a:t>
            </a:r>
          </a:p>
          <a:p>
            <a:pPr lvl="1"/>
            <a:r>
              <a:rPr lang="fi-FI" dirty="0"/>
              <a:t>juokset</a:t>
            </a:r>
          </a:p>
          <a:p>
            <a:pPr lvl="1"/>
            <a:r>
              <a:rPr lang="fi-FI" dirty="0"/>
              <a:t>juoksee</a:t>
            </a:r>
          </a:p>
          <a:p>
            <a:pPr lvl="1"/>
            <a:r>
              <a:rPr lang="fi-FI" dirty="0"/>
              <a:t>juoksemme</a:t>
            </a:r>
          </a:p>
          <a:p>
            <a:pPr lvl="1"/>
            <a:r>
              <a:rPr lang="fi-FI" dirty="0"/>
              <a:t>juoksette</a:t>
            </a:r>
          </a:p>
          <a:p>
            <a:pPr lvl="1"/>
            <a:r>
              <a:rPr lang="fi-FI" dirty="0"/>
              <a:t>juoksevat</a:t>
            </a:r>
          </a:p>
          <a:p>
            <a:pPr lvl="2"/>
            <a:r>
              <a:rPr lang="fi-FI" dirty="0"/>
              <a:t>vrt. nousta -&gt; nouse- (nousen, nouset…)</a:t>
            </a:r>
          </a:p>
        </p:txBody>
      </p:sp>
    </p:spTree>
    <p:extLst>
      <p:ext uri="{BB962C8B-B14F-4D97-AF65-F5344CB8AC3E}">
        <p14:creationId xmlns:p14="http://schemas.microsoft.com/office/powerpoint/2010/main" val="2802598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64591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495168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34476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548005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394688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95870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559453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576638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 dirty="0"/>
              <a:t>haluavat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55471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</p:txBody>
      </p:sp>
    </p:spTree>
    <p:extLst>
      <p:ext uri="{BB962C8B-B14F-4D97-AF65-F5344CB8AC3E}">
        <p14:creationId xmlns:p14="http://schemas.microsoft.com/office/powerpoint/2010/main" val="12305461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</p:txBody>
      </p:sp>
    </p:spTree>
    <p:extLst>
      <p:ext uri="{BB962C8B-B14F-4D97-AF65-F5344CB8AC3E}">
        <p14:creationId xmlns:p14="http://schemas.microsoft.com/office/powerpoint/2010/main" val="331417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62990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  <a:p>
            <a:pPr lvl="1"/>
            <a:r>
              <a:rPr lang="fi-FI" dirty="0"/>
              <a:t>avaan</a:t>
            </a:r>
          </a:p>
        </p:txBody>
      </p:sp>
    </p:spTree>
    <p:extLst>
      <p:ext uri="{BB962C8B-B14F-4D97-AF65-F5344CB8AC3E}">
        <p14:creationId xmlns:p14="http://schemas.microsoft.com/office/powerpoint/2010/main" val="241914937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  <a:p>
            <a:pPr lvl="1"/>
            <a:r>
              <a:rPr lang="fi-FI" dirty="0"/>
              <a:t>avaan</a:t>
            </a:r>
          </a:p>
          <a:p>
            <a:pPr lvl="1"/>
            <a:r>
              <a:rPr lang="fi-FI" dirty="0"/>
              <a:t>avaat</a:t>
            </a:r>
          </a:p>
        </p:txBody>
      </p:sp>
    </p:spTree>
    <p:extLst>
      <p:ext uri="{BB962C8B-B14F-4D97-AF65-F5344CB8AC3E}">
        <p14:creationId xmlns:p14="http://schemas.microsoft.com/office/powerpoint/2010/main" val="34434526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  <a:p>
            <a:pPr lvl="1"/>
            <a:r>
              <a:rPr lang="fi-FI" dirty="0"/>
              <a:t>avaan</a:t>
            </a:r>
          </a:p>
          <a:p>
            <a:pPr lvl="1"/>
            <a:r>
              <a:rPr lang="fi-FI" dirty="0"/>
              <a:t>avaat</a:t>
            </a:r>
          </a:p>
          <a:p>
            <a:pPr lvl="1"/>
            <a:r>
              <a:rPr lang="fi-FI" dirty="0"/>
              <a:t>av</a:t>
            </a:r>
            <a:r>
              <a:rPr lang="fi-FI" b="1" dirty="0"/>
              <a:t>aa </a:t>
            </a:r>
            <a:r>
              <a:rPr lang="fi-FI" dirty="0"/>
              <a:t>(HUOM! </a:t>
            </a:r>
            <a:r>
              <a:rPr lang="fi-FI" b="1" dirty="0"/>
              <a:t>ei</a:t>
            </a:r>
            <a:r>
              <a:rPr lang="fi-FI" dirty="0"/>
              <a:t> </a:t>
            </a:r>
            <a:r>
              <a:rPr lang="fi-FI" dirty="0" err="1"/>
              <a:t>avaaa</a:t>
            </a:r>
            <a:r>
              <a:rPr lang="fi-FI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289900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  <a:p>
            <a:pPr lvl="1"/>
            <a:r>
              <a:rPr lang="fi-FI" dirty="0"/>
              <a:t>avaan</a:t>
            </a:r>
          </a:p>
          <a:p>
            <a:pPr lvl="1"/>
            <a:r>
              <a:rPr lang="fi-FI" dirty="0"/>
              <a:t>avaat</a:t>
            </a:r>
          </a:p>
          <a:p>
            <a:pPr lvl="1"/>
            <a:r>
              <a:rPr lang="fi-FI" dirty="0"/>
              <a:t>av</a:t>
            </a:r>
            <a:r>
              <a:rPr lang="fi-FI" b="1" dirty="0"/>
              <a:t>aa </a:t>
            </a:r>
            <a:r>
              <a:rPr lang="fi-FI" dirty="0"/>
              <a:t>(HUOM! </a:t>
            </a:r>
            <a:r>
              <a:rPr lang="fi-FI" b="1" dirty="0"/>
              <a:t>ei</a:t>
            </a:r>
            <a:r>
              <a:rPr lang="fi-FI" dirty="0"/>
              <a:t> </a:t>
            </a:r>
            <a:r>
              <a:rPr lang="fi-FI" dirty="0" err="1"/>
              <a:t>avaaa</a:t>
            </a:r>
            <a:r>
              <a:rPr lang="fi-FI" dirty="0"/>
              <a:t>) </a:t>
            </a:r>
          </a:p>
          <a:p>
            <a:pPr lvl="1"/>
            <a:r>
              <a:rPr lang="fi-FI" dirty="0"/>
              <a:t>avaamme</a:t>
            </a:r>
          </a:p>
        </p:txBody>
      </p:sp>
    </p:spTree>
    <p:extLst>
      <p:ext uri="{BB962C8B-B14F-4D97-AF65-F5344CB8AC3E}">
        <p14:creationId xmlns:p14="http://schemas.microsoft.com/office/powerpoint/2010/main" val="21384284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  <a:p>
            <a:pPr lvl="1"/>
            <a:r>
              <a:rPr lang="fi-FI" dirty="0"/>
              <a:t>avaan</a:t>
            </a:r>
          </a:p>
          <a:p>
            <a:pPr lvl="1"/>
            <a:r>
              <a:rPr lang="fi-FI" dirty="0"/>
              <a:t>avaat</a:t>
            </a:r>
          </a:p>
          <a:p>
            <a:pPr lvl="1"/>
            <a:r>
              <a:rPr lang="fi-FI" dirty="0"/>
              <a:t>av</a:t>
            </a:r>
            <a:r>
              <a:rPr lang="fi-FI" b="1" dirty="0"/>
              <a:t>aa </a:t>
            </a:r>
            <a:r>
              <a:rPr lang="fi-FI" dirty="0"/>
              <a:t>(HUOM! </a:t>
            </a:r>
            <a:r>
              <a:rPr lang="fi-FI" b="1" dirty="0"/>
              <a:t>ei</a:t>
            </a:r>
            <a:r>
              <a:rPr lang="fi-FI" dirty="0"/>
              <a:t> </a:t>
            </a:r>
            <a:r>
              <a:rPr lang="fi-FI" dirty="0" err="1"/>
              <a:t>avaaa</a:t>
            </a:r>
            <a:r>
              <a:rPr lang="fi-FI" dirty="0"/>
              <a:t>) </a:t>
            </a:r>
          </a:p>
          <a:p>
            <a:pPr lvl="1"/>
            <a:r>
              <a:rPr lang="fi-FI" dirty="0"/>
              <a:t>avaamme</a:t>
            </a:r>
          </a:p>
          <a:p>
            <a:pPr lvl="1"/>
            <a:r>
              <a:rPr lang="fi-FI" dirty="0"/>
              <a:t>avaatte</a:t>
            </a:r>
          </a:p>
        </p:txBody>
      </p:sp>
    </p:spTree>
    <p:extLst>
      <p:ext uri="{BB962C8B-B14F-4D97-AF65-F5344CB8AC3E}">
        <p14:creationId xmlns:p14="http://schemas.microsoft.com/office/powerpoint/2010/main" val="204102819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A4F0BE-6040-4F4E-AE0C-3AC60B9D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A67F-0667-D245-9C51-F5F90E0F25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HALUTA</a:t>
            </a:r>
          </a:p>
          <a:p>
            <a:pPr lvl="1"/>
            <a:r>
              <a:rPr lang="fi-FI" dirty="0"/>
              <a:t>halu</a:t>
            </a:r>
            <a:r>
              <a:rPr lang="fi-FI" strike="sngStrike" dirty="0"/>
              <a:t>t</a:t>
            </a:r>
            <a:r>
              <a:rPr lang="fi-FI" dirty="0"/>
              <a:t>a -&gt; halua-</a:t>
            </a:r>
          </a:p>
          <a:p>
            <a:pPr lvl="1"/>
            <a:r>
              <a:rPr lang="fi-FI" dirty="0"/>
              <a:t>haluan</a:t>
            </a:r>
          </a:p>
          <a:p>
            <a:pPr lvl="1"/>
            <a:r>
              <a:rPr lang="fi-FI" dirty="0"/>
              <a:t>haluat</a:t>
            </a:r>
          </a:p>
          <a:p>
            <a:pPr lvl="1"/>
            <a:r>
              <a:rPr lang="fi-FI" dirty="0"/>
              <a:t>halu</a:t>
            </a:r>
            <a:r>
              <a:rPr lang="fi-FI" b="1" dirty="0"/>
              <a:t>aa</a:t>
            </a:r>
          </a:p>
          <a:p>
            <a:pPr lvl="1"/>
            <a:r>
              <a:rPr lang="fi-FI" dirty="0"/>
              <a:t>haluamme</a:t>
            </a:r>
          </a:p>
          <a:p>
            <a:pPr lvl="1"/>
            <a:r>
              <a:rPr lang="fi-FI" dirty="0"/>
              <a:t>haluatte</a:t>
            </a:r>
          </a:p>
          <a:p>
            <a:pPr lvl="1"/>
            <a:r>
              <a:rPr lang="fi-FI"/>
              <a:t>haluavat 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45F924-BDA8-6143-BE53-343DB7DED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AVATA</a:t>
            </a:r>
          </a:p>
          <a:p>
            <a:pPr lvl="1"/>
            <a:r>
              <a:rPr lang="fi-FI" dirty="0"/>
              <a:t>ava</a:t>
            </a:r>
            <a:r>
              <a:rPr lang="fi-FI" strike="sngStrike" dirty="0"/>
              <a:t>t</a:t>
            </a:r>
            <a:r>
              <a:rPr lang="fi-FI" dirty="0"/>
              <a:t>a -&gt; avaa-</a:t>
            </a:r>
          </a:p>
          <a:p>
            <a:pPr lvl="1"/>
            <a:r>
              <a:rPr lang="fi-FI" dirty="0"/>
              <a:t>avaan</a:t>
            </a:r>
          </a:p>
          <a:p>
            <a:pPr lvl="1"/>
            <a:r>
              <a:rPr lang="fi-FI" dirty="0"/>
              <a:t>avaat</a:t>
            </a:r>
          </a:p>
          <a:p>
            <a:pPr lvl="1"/>
            <a:r>
              <a:rPr lang="fi-FI" dirty="0"/>
              <a:t>av</a:t>
            </a:r>
            <a:r>
              <a:rPr lang="fi-FI" b="1" dirty="0"/>
              <a:t>aa </a:t>
            </a:r>
            <a:r>
              <a:rPr lang="fi-FI" dirty="0"/>
              <a:t>(HUOM! </a:t>
            </a:r>
            <a:r>
              <a:rPr lang="fi-FI" b="1" dirty="0"/>
              <a:t>ei</a:t>
            </a:r>
            <a:r>
              <a:rPr lang="fi-FI" dirty="0"/>
              <a:t> </a:t>
            </a:r>
            <a:r>
              <a:rPr lang="fi-FI" dirty="0" err="1"/>
              <a:t>avaaa</a:t>
            </a:r>
            <a:r>
              <a:rPr lang="fi-FI" dirty="0"/>
              <a:t>) </a:t>
            </a:r>
          </a:p>
          <a:p>
            <a:pPr lvl="1"/>
            <a:r>
              <a:rPr lang="fi-FI" dirty="0"/>
              <a:t>avaamme</a:t>
            </a:r>
          </a:p>
          <a:p>
            <a:pPr lvl="1"/>
            <a:r>
              <a:rPr lang="fi-FI" dirty="0"/>
              <a:t>avaatte</a:t>
            </a:r>
          </a:p>
          <a:p>
            <a:pPr lvl="1"/>
            <a:r>
              <a:rPr lang="fi-FI"/>
              <a:t>avaavat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93232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254086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36943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lvl="1"/>
            <a:r>
              <a:rPr lang="fi-FI" dirty="0"/>
              <a:t>tarvitsen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94818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lvl="1"/>
            <a:r>
              <a:rPr lang="fi-FI" dirty="0"/>
              <a:t>tarvitsen</a:t>
            </a:r>
          </a:p>
          <a:p>
            <a:pPr lvl="1"/>
            <a:r>
              <a:rPr lang="fi-FI" dirty="0"/>
              <a:t>tarvitset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1167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VERBITYYPPI 1</a:t>
            </a:r>
          </a:p>
          <a:p>
            <a:pPr lvl="1"/>
            <a:r>
              <a:rPr lang="fi-FI" dirty="0"/>
              <a:t>puh</a:t>
            </a:r>
            <a:r>
              <a:rPr lang="fi-FI" b="1" dirty="0"/>
              <a:t>ua</a:t>
            </a:r>
            <a:r>
              <a:rPr lang="fi-FI" dirty="0"/>
              <a:t>, maks</a:t>
            </a:r>
            <a:r>
              <a:rPr lang="fi-FI" b="1" dirty="0"/>
              <a:t>aa</a:t>
            </a:r>
            <a:r>
              <a:rPr lang="fi-FI" dirty="0"/>
              <a:t>, nukk</a:t>
            </a:r>
            <a:r>
              <a:rPr lang="fi-FI" b="1" dirty="0"/>
              <a:t>ua</a:t>
            </a:r>
          </a:p>
          <a:p>
            <a:pPr lvl="1"/>
            <a:r>
              <a:rPr lang="fi-FI" b="1" dirty="0"/>
              <a:t>kaksi vokaalia -(VV) </a:t>
            </a:r>
          </a:p>
          <a:p>
            <a:pPr lvl="1"/>
            <a:r>
              <a:rPr lang="fi-FI" b="1" dirty="0"/>
              <a:t>HUOM! k-p-t</a:t>
            </a:r>
          </a:p>
          <a:p>
            <a:r>
              <a:rPr lang="fi-FI" dirty="0"/>
              <a:t>VERBITYYPPI 2</a:t>
            </a:r>
          </a:p>
          <a:p>
            <a:pPr lvl="1"/>
            <a:r>
              <a:rPr lang="fi-FI" dirty="0"/>
              <a:t>juo</a:t>
            </a:r>
            <a:r>
              <a:rPr lang="fi-FI" b="1" dirty="0"/>
              <a:t>da</a:t>
            </a:r>
            <a:r>
              <a:rPr lang="fi-FI" dirty="0"/>
              <a:t>, syö</a:t>
            </a:r>
            <a:r>
              <a:rPr lang="fi-FI" b="1" dirty="0"/>
              <a:t>dä</a:t>
            </a:r>
            <a:r>
              <a:rPr lang="fi-FI" dirty="0"/>
              <a:t>, tuo</a:t>
            </a:r>
            <a:r>
              <a:rPr lang="fi-FI" b="1" dirty="0"/>
              <a:t>da</a:t>
            </a:r>
            <a:r>
              <a:rPr lang="fi-FI" dirty="0"/>
              <a:t>, vie</a:t>
            </a:r>
            <a:r>
              <a:rPr lang="fi-FI" b="1" dirty="0"/>
              <a:t>dä</a:t>
            </a:r>
          </a:p>
          <a:p>
            <a:pPr lvl="1"/>
            <a:r>
              <a:rPr lang="fi-FI" b="1" dirty="0"/>
              <a:t>-DA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2848262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lvl="1"/>
            <a:r>
              <a:rPr lang="fi-FI" dirty="0"/>
              <a:t>tarvitsen</a:t>
            </a:r>
          </a:p>
          <a:p>
            <a:pPr lvl="1"/>
            <a:r>
              <a:rPr lang="fi-FI" dirty="0"/>
              <a:t>tarvitset</a:t>
            </a:r>
          </a:p>
          <a:p>
            <a:pPr lvl="1"/>
            <a:r>
              <a:rPr lang="fi-FI" dirty="0"/>
              <a:t>tarvitsee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602710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lvl="1"/>
            <a:r>
              <a:rPr lang="fi-FI" dirty="0"/>
              <a:t>tarvitsen</a:t>
            </a:r>
          </a:p>
          <a:p>
            <a:pPr lvl="1"/>
            <a:r>
              <a:rPr lang="fi-FI" dirty="0"/>
              <a:t>tarvitset</a:t>
            </a:r>
          </a:p>
          <a:p>
            <a:pPr lvl="1"/>
            <a:r>
              <a:rPr lang="fi-FI" dirty="0"/>
              <a:t>tarvitsee</a:t>
            </a:r>
          </a:p>
          <a:p>
            <a:pPr lvl="1"/>
            <a:r>
              <a:rPr lang="fi-FI" dirty="0"/>
              <a:t>tarvitsemme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9868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lvl="1"/>
            <a:r>
              <a:rPr lang="fi-FI" dirty="0"/>
              <a:t>tarvitsen</a:t>
            </a:r>
          </a:p>
          <a:p>
            <a:pPr lvl="1"/>
            <a:r>
              <a:rPr lang="fi-FI" dirty="0"/>
              <a:t>tarvitset</a:t>
            </a:r>
          </a:p>
          <a:p>
            <a:pPr lvl="1"/>
            <a:r>
              <a:rPr lang="fi-FI" dirty="0"/>
              <a:t>tarvitsee</a:t>
            </a:r>
          </a:p>
          <a:p>
            <a:pPr lvl="1"/>
            <a:r>
              <a:rPr lang="fi-FI" dirty="0"/>
              <a:t>tarvitsemme</a:t>
            </a:r>
          </a:p>
          <a:p>
            <a:pPr lvl="1"/>
            <a:r>
              <a:rPr lang="fi-FI" dirty="0"/>
              <a:t>tarvitsette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436539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TARVITA</a:t>
            </a:r>
          </a:p>
          <a:p>
            <a:pPr lvl="1"/>
            <a:r>
              <a:rPr lang="fi-FI" dirty="0"/>
              <a:t>tarv</a:t>
            </a:r>
            <a:r>
              <a:rPr lang="fi-FI" strike="sngStrike" dirty="0"/>
              <a:t>ita</a:t>
            </a:r>
            <a:r>
              <a:rPr lang="fi-FI" dirty="0"/>
              <a:t> -&gt; tarvitse-</a:t>
            </a:r>
          </a:p>
          <a:p>
            <a:pPr lvl="1"/>
            <a:r>
              <a:rPr lang="fi-FI" dirty="0"/>
              <a:t>tarvitsen</a:t>
            </a:r>
          </a:p>
          <a:p>
            <a:pPr lvl="1"/>
            <a:r>
              <a:rPr lang="fi-FI" dirty="0"/>
              <a:t>tarvitset</a:t>
            </a:r>
          </a:p>
          <a:p>
            <a:pPr lvl="1"/>
            <a:r>
              <a:rPr lang="fi-FI" dirty="0"/>
              <a:t>tarvitsee</a:t>
            </a:r>
          </a:p>
          <a:p>
            <a:pPr lvl="1"/>
            <a:r>
              <a:rPr lang="fi-FI" dirty="0"/>
              <a:t>tarvitsemme</a:t>
            </a:r>
          </a:p>
          <a:p>
            <a:pPr lvl="1"/>
            <a:r>
              <a:rPr lang="fi-FI" dirty="0"/>
              <a:t>tarvitsette</a:t>
            </a:r>
          </a:p>
          <a:p>
            <a:pPr lvl="1"/>
            <a:r>
              <a:rPr lang="fi-FI" dirty="0"/>
              <a:t>tarvitsevat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256256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38AA-9BEE-6445-AB5B-75A13C6D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NEGATIIVINEN VERBI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DCA7B-2049-9140-A796-56A2CAE504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en</a:t>
            </a:r>
          </a:p>
          <a:p>
            <a:r>
              <a:rPr lang="fi-FI" dirty="0"/>
              <a:t>et</a:t>
            </a:r>
          </a:p>
          <a:p>
            <a:r>
              <a:rPr lang="fi-FI" dirty="0"/>
              <a:t>ei</a:t>
            </a:r>
          </a:p>
          <a:p>
            <a:r>
              <a:rPr lang="fi-FI" dirty="0"/>
              <a:t>emme</a:t>
            </a:r>
          </a:p>
          <a:p>
            <a:r>
              <a:rPr lang="fi-FI" dirty="0"/>
              <a:t>ette</a:t>
            </a:r>
          </a:p>
          <a:p>
            <a:r>
              <a:rPr lang="fi-FI" dirty="0"/>
              <a:t>eivät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B2CD5E-01FD-8149-BCFF-0221C1457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dirty="0"/>
              <a:t>VT1: lue, kirjoita</a:t>
            </a:r>
          </a:p>
          <a:p>
            <a:r>
              <a:rPr lang="fi-FI" dirty="0"/>
              <a:t>VT2: juo, syö</a:t>
            </a:r>
          </a:p>
          <a:p>
            <a:r>
              <a:rPr lang="fi-FI" dirty="0"/>
              <a:t>VT3: mene, tule</a:t>
            </a:r>
          </a:p>
          <a:p>
            <a:r>
              <a:rPr lang="fi-FI" dirty="0"/>
              <a:t>VT4: halua</a:t>
            </a:r>
          </a:p>
          <a:p>
            <a:r>
              <a:rPr lang="fi-FI" dirty="0"/>
              <a:t>VT5: tarvitse</a:t>
            </a:r>
          </a:p>
          <a:p>
            <a:pPr lvl="1"/>
            <a:r>
              <a:rPr lang="fi-FI" dirty="0"/>
              <a:t>NEGATIVE VERB + STEM !</a:t>
            </a:r>
          </a:p>
        </p:txBody>
      </p:sp>
    </p:spTree>
    <p:extLst>
      <p:ext uri="{BB962C8B-B14F-4D97-AF65-F5344CB8AC3E}">
        <p14:creationId xmlns:p14="http://schemas.microsoft.com/office/powerpoint/2010/main" val="23229175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3341"/>
      </a:dk2>
      <a:lt2>
        <a:srgbClr val="E2E8E5"/>
      </a:lt2>
      <a:accent1>
        <a:srgbClr val="C34D8B"/>
      </a:accent1>
      <a:accent2>
        <a:srgbClr val="B13BAA"/>
      </a:accent2>
      <a:accent3>
        <a:srgbClr val="994DC3"/>
      </a:accent3>
      <a:accent4>
        <a:srgbClr val="644CB8"/>
      </a:accent4>
      <a:accent5>
        <a:srgbClr val="4D63C3"/>
      </a:accent5>
      <a:accent6>
        <a:srgbClr val="3B83B1"/>
      </a:accent6>
      <a:hlink>
        <a:srgbClr val="6F71C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2243</Words>
  <Application>Microsoft Macintosh PowerPoint</Application>
  <PresentationFormat>Laajakuva</PresentationFormat>
  <Paragraphs>879</Paragraphs>
  <Slides>94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94</vt:i4>
      </vt:variant>
    </vt:vector>
  </HeadingPairs>
  <TitlesOfParts>
    <vt:vector size="101" baseType="lpstr">
      <vt:lpstr>Arial</vt:lpstr>
      <vt:lpstr>Century Gothic</vt:lpstr>
      <vt:lpstr>Elephant</vt:lpstr>
      <vt:lpstr>Modern Love</vt:lpstr>
      <vt:lpstr>The Hand</vt:lpstr>
      <vt:lpstr>SketchyVTI</vt:lpstr>
      <vt:lpstr>BrushVTI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VERBITYYPIT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1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2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3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4</vt:lpstr>
      <vt:lpstr>VERBITYYPPI 5</vt:lpstr>
      <vt:lpstr>VERBITYYPPI 5</vt:lpstr>
      <vt:lpstr>VERBITYYPPI 5</vt:lpstr>
      <vt:lpstr>VERBITYYPPI 5</vt:lpstr>
      <vt:lpstr>VERBITYYPPI 5</vt:lpstr>
      <vt:lpstr>VERBITYYPPI 5</vt:lpstr>
      <vt:lpstr>VERBITYYPPI 5</vt:lpstr>
      <vt:lpstr>VERBITYYPPI 5</vt:lpstr>
      <vt:lpstr>NEGATIIVINEN VERBI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VERBITYYPIT</dc:title>
  <dc:creator>Saraheimo, Mari E</dc:creator>
  <cp:lastModifiedBy>Saraheimo, Mari E</cp:lastModifiedBy>
  <cp:revision>8</cp:revision>
  <dcterms:created xsi:type="dcterms:W3CDTF">2020-04-20T09:23:21Z</dcterms:created>
  <dcterms:modified xsi:type="dcterms:W3CDTF">2020-04-20T15:17:41Z</dcterms:modified>
</cp:coreProperties>
</file>