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4" r:id="rId8"/>
    <p:sldId id="275" r:id="rId9"/>
    <p:sldId id="276" r:id="rId10"/>
    <p:sldId id="277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926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80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8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3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3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42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8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6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86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7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23.3.2022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3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Top view of wood desk with the plant, white keyboard, coffee in a white mug, notebook, and pen">
            <a:extLst>
              <a:ext uri="{FF2B5EF4-FFF2-40B4-BE49-F238E27FC236}">
                <a16:creationId xmlns:a16="http://schemas.microsoft.com/office/drawing/2014/main" id="{B884D5BF-7FC4-3306-921A-2EA3EE63C9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1799" b="151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6360D0-0C2A-40BF-BC6B-3B0A83BC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Suomi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63944-B4C4-469C-9ECF-4B718C2D47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Autofit/>
          </a:bodyPr>
          <a:lstStyle/>
          <a:p>
            <a:pPr algn="ctr"/>
            <a:r>
              <a:rPr lang="en-US" sz="3200" dirty="0"/>
              <a:t>23.3. klo 16.15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949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CFE09-6BB4-4C3E-8B1E-715E284C4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075" y="0"/>
            <a:ext cx="11210925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Paritehtävä 4. </a:t>
            </a:r>
            <a:r>
              <a:rPr lang="en-US" b="0" dirty="0"/>
              <a:t>Mitä hän tekee?/ Mitä he tekevät?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D11AC4-0310-4929-852A-D585BF3A1D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940" y="1039398"/>
            <a:ext cx="1789620" cy="557607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ECC7B-A737-4927-8708-02B477959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24" y="1039398"/>
            <a:ext cx="1686592" cy="55341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EFD5F-6EB6-44B1-97EE-D93ECC282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9096" y="983183"/>
            <a:ext cx="1789619" cy="559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1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3ACF4-4523-4582-B124-1B4EC4CE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86537"/>
            <a:ext cx="10168128" cy="942213"/>
          </a:xfrm>
        </p:spPr>
        <p:txBody>
          <a:bodyPr/>
          <a:lstStyle/>
          <a:p>
            <a:r>
              <a:rPr lang="en-US" dirty="0"/>
              <a:t>Suomenna lauseet.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0E550-1469-43E4-A593-4C8115310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6" y="2125598"/>
            <a:ext cx="8371333" cy="456095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Is this food tasty?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have a red bag.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Today she sleeps late.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 use my computer every day.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Today is beautiful weather.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Marja knows what Juhani likes.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mirror is next to the sofa.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I’m waiting for a bus at the bus stop.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843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2CC32-C849-485A-90BD-DDBCF0963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850" y="95250"/>
            <a:ext cx="10578846" cy="1632966"/>
          </a:xfrm>
        </p:spPr>
        <p:txBody>
          <a:bodyPr>
            <a:normAutofit/>
          </a:bodyPr>
          <a:lstStyle/>
          <a:p>
            <a:r>
              <a:rPr lang="fi-FI" sz="3100" dirty="0"/>
              <a:t>Malli: </a:t>
            </a:r>
            <a:br>
              <a:rPr lang="fi-FI" sz="3100" dirty="0"/>
            </a:br>
            <a:r>
              <a:rPr lang="fi-FI" sz="3100" dirty="0"/>
              <a:t>iso ikkuna</a:t>
            </a:r>
            <a:br>
              <a:rPr lang="fi-FI" sz="3100" b="0" dirty="0"/>
            </a:br>
            <a:r>
              <a:rPr lang="fi-FI" sz="3100" dirty="0"/>
              <a:t>A</a:t>
            </a:r>
            <a:r>
              <a:rPr lang="fi-FI" sz="3100" b="0" dirty="0"/>
              <a:t>. </a:t>
            </a:r>
            <a:r>
              <a:rPr lang="fi-FI" sz="3100" b="0" dirty="0">
                <a:solidFill>
                  <a:srgbClr val="FF0000"/>
                </a:solidFill>
              </a:rPr>
              <a:t>iso</a:t>
            </a:r>
            <a:r>
              <a:rPr lang="fi-FI" sz="3100" dirty="0">
                <a:solidFill>
                  <a:srgbClr val="FF0000"/>
                </a:solidFill>
              </a:rPr>
              <a:t>t</a:t>
            </a:r>
            <a:r>
              <a:rPr lang="fi-FI" sz="3100" b="0" dirty="0">
                <a:solidFill>
                  <a:srgbClr val="FF0000"/>
                </a:solidFill>
              </a:rPr>
              <a:t> ikkuna</a:t>
            </a:r>
            <a:r>
              <a:rPr lang="fi-FI" sz="3100" dirty="0">
                <a:solidFill>
                  <a:srgbClr val="FF0000"/>
                </a:solidFill>
              </a:rPr>
              <a:t>t</a:t>
            </a:r>
            <a:r>
              <a:rPr lang="fi-FI" sz="3100" b="0" dirty="0">
                <a:solidFill>
                  <a:srgbClr val="FF0000"/>
                </a:solidFill>
              </a:rPr>
              <a:t>                   </a:t>
            </a:r>
            <a:r>
              <a:rPr lang="fi-FI" sz="3100" dirty="0"/>
              <a:t>B.</a:t>
            </a:r>
            <a:r>
              <a:rPr lang="fi-FI" sz="3100" b="0" dirty="0"/>
              <a:t> </a:t>
            </a:r>
            <a:r>
              <a:rPr lang="fi-FI" sz="3100" b="0" dirty="0">
                <a:solidFill>
                  <a:srgbClr val="FF0000"/>
                </a:solidFill>
              </a:rPr>
              <a:t>2 iso</a:t>
            </a:r>
            <a:r>
              <a:rPr lang="fi-FI" sz="3100" dirty="0">
                <a:solidFill>
                  <a:srgbClr val="FF0000"/>
                </a:solidFill>
              </a:rPr>
              <a:t>a</a:t>
            </a:r>
            <a:r>
              <a:rPr lang="fi-FI" sz="3100" b="0" dirty="0">
                <a:solidFill>
                  <a:srgbClr val="FF0000"/>
                </a:solidFill>
              </a:rPr>
              <a:t> ikkuna</a:t>
            </a:r>
            <a:r>
              <a:rPr lang="fi-FI" sz="3100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338B7-897D-4F13-A5E9-FCEAE4EB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009776"/>
            <a:ext cx="10702671" cy="47529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i-FI" sz="2800" dirty="0"/>
              <a:t> suomalainen ihminen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likainen käsi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valkoinen laastari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uusi tietokone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varattu tuoli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tuore kurkku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kapea tie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2800" dirty="0"/>
              <a:t> makea suklaa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r>
              <a:rPr lang="fi-F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109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EE6F8-30DD-4A79-8008-D77CC7017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</a:t>
            </a:r>
            <a:r>
              <a:rPr lang="fi-FI" dirty="0">
                <a:solidFill>
                  <a:srgbClr val="FF0000"/>
                </a:solidFill>
              </a:rPr>
              <a:t>sun täytyy </a:t>
            </a:r>
            <a:r>
              <a:rPr lang="fi-FI" dirty="0"/>
              <a:t>tehdä?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6520C-A4AC-4297-B1D3-16570044A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190751"/>
            <a:ext cx="10731246" cy="4429124"/>
          </a:xfrm>
        </p:spPr>
        <p:txBody>
          <a:bodyPr>
            <a:normAutofit fontScale="92500" lnSpcReduction="20000"/>
          </a:bodyPr>
          <a:lstStyle/>
          <a:p>
            <a:r>
              <a:rPr lang="fi-FI" sz="3500" dirty="0"/>
              <a:t> s</a:t>
            </a:r>
            <a:r>
              <a:rPr lang="fi-FI" sz="3600" dirty="0"/>
              <a:t>inulla on jano</a:t>
            </a:r>
          </a:p>
          <a:p>
            <a:r>
              <a:rPr lang="fi-FI" sz="3600" dirty="0"/>
              <a:t> ystävälläsi on synttärit</a:t>
            </a:r>
          </a:p>
          <a:p>
            <a:r>
              <a:rPr lang="fi-FI" sz="3600" dirty="0"/>
              <a:t> sinulla on kurkku kipeä</a:t>
            </a:r>
          </a:p>
          <a:p>
            <a:r>
              <a:rPr lang="fi-FI" sz="3600" dirty="0"/>
              <a:t> sait kutsun tupareihin</a:t>
            </a:r>
          </a:p>
          <a:p>
            <a:r>
              <a:rPr lang="fi-FI" sz="3600" dirty="0"/>
              <a:t> olet väsynyt</a:t>
            </a:r>
          </a:p>
          <a:p>
            <a:r>
              <a:rPr lang="fi-FI" sz="3600" dirty="0"/>
              <a:t> sinun ystäväsi on kipeä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r>
              <a:rPr lang="fi-FI" dirty="0"/>
              <a:t>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6927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5F9839-BEE1-4D81-AFFE-0598BEFD58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475" r="1" b="19851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14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3B4698-22AE-4784-9AC5-F6602036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275059"/>
            <a:ext cx="8656320" cy="6307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32724-B9FF-4118-A1D4-CC0B5DD5A032}"/>
              </a:ext>
            </a:extLst>
          </p:cNvPr>
          <p:cNvSpPr txBox="1"/>
          <p:nvPr/>
        </p:nvSpPr>
        <p:spPr>
          <a:xfrm>
            <a:off x="9641840" y="1178560"/>
            <a:ext cx="1899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160</a:t>
            </a:r>
          </a:p>
        </p:txBody>
      </p:sp>
    </p:spTree>
    <p:extLst>
      <p:ext uri="{BB962C8B-B14F-4D97-AF65-F5344CB8AC3E}">
        <p14:creationId xmlns:p14="http://schemas.microsoft.com/office/powerpoint/2010/main" val="286808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44AC17-230C-468E-8966-FA35BA9B9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953" y="0"/>
            <a:ext cx="8330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0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A0389-50B0-4FD8-A018-7500F76B9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50" y="139966"/>
            <a:ext cx="6118310" cy="65780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8FFCE-AFB5-4C75-A120-047E525A0709}"/>
              </a:ext>
            </a:extLst>
          </p:cNvPr>
          <p:cNvSpPr txBox="1"/>
          <p:nvPr/>
        </p:nvSpPr>
        <p:spPr>
          <a:xfrm>
            <a:off x="7792720" y="518160"/>
            <a:ext cx="22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Sivu 156</a:t>
            </a:r>
          </a:p>
        </p:txBody>
      </p:sp>
    </p:spTree>
    <p:extLst>
      <p:ext uri="{BB962C8B-B14F-4D97-AF65-F5344CB8AC3E}">
        <p14:creationId xmlns:p14="http://schemas.microsoft.com/office/powerpoint/2010/main" val="25082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0CE26-04BB-473B-B3A3-FC976FE2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14" y="304800"/>
            <a:ext cx="8596668" cy="650240"/>
          </a:xfrm>
        </p:spPr>
        <p:txBody>
          <a:bodyPr/>
          <a:lstStyle/>
          <a:p>
            <a:r>
              <a:rPr lang="en-US" dirty="0"/>
              <a:t>Paritehtävä 1.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B1ADE5-08CA-4D3F-A4A1-B43CA8543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02" y="1355767"/>
            <a:ext cx="11259803" cy="4146466"/>
          </a:xfrm>
        </p:spPr>
      </p:pic>
    </p:spTree>
    <p:extLst>
      <p:ext uri="{BB962C8B-B14F-4D97-AF65-F5344CB8AC3E}">
        <p14:creationId xmlns:p14="http://schemas.microsoft.com/office/powerpoint/2010/main" val="2227351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2D8E-3D0A-4AE0-834B-DD19F6D5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3440"/>
          </a:xfrm>
        </p:spPr>
        <p:txBody>
          <a:bodyPr/>
          <a:lstStyle/>
          <a:p>
            <a:r>
              <a:rPr lang="en-US" dirty="0"/>
              <a:t>Paritehtävä 2.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960482-F901-40F2-85A4-05C6F13D3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130" y="1687603"/>
            <a:ext cx="11422940" cy="3849597"/>
          </a:xfrm>
        </p:spPr>
      </p:pic>
    </p:spTree>
    <p:extLst>
      <p:ext uri="{BB962C8B-B14F-4D97-AF65-F5344CB8AC3E}">
        <p14:creationId xmlns:p14="http://schemas.microsoft.com/office/powerpoint/2010/main" val="1962933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7DCBB-6142-4FB8-9B65-086AACE04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Paritehtävä 3.</a:t>
            </a:r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3B2003-1F6D-4F98-B189-A5545B8EC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0" y="1929448"/>
            <a:ext cx="3717583" cy="4096512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1EED476-B015-4F38-963C-325034E0F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67631" y="1929448"/>
            <a:ext cx="7525925" cy="287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41599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DarkSeedLeftStep">
      <a:dk1>
        <a:srgbClr val="000000"/>
      </a:dk1>
      <a:lt1>
        <a:srgbClr val="FFFFFF"/>
      </a:lt1>
      <a:dk2>
        <a:srgbClr val="412E24"/>
      </a:dk2>
      <a:lt2>
        <a:srgbClr val="E8E2E8"/>
      </a:lt2>
      <a:accent1>
        <a:srgbClr val="47B547"/>
      </a:accent1>
      <a:accent2>
        <a:srgbClr val="6CB13B"/>
      </a:accent2>
      <a:accent3>
        <a:srgbClr val="98A942"/>
      </a:accent3>
      <a:accent4>
        <a:srgbClr val="B1933B"/>
      </a:accent4>
      <a:accent5>
        <a:srgbClr val="C3744D"/>
      </a:accent5>
      <a:accent6>
        <a:srgbClr val="B13B45"/>
      </a:accent6>
      <a:hlink>
        <a:srgbClr val="AF743A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157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Avenir Next LT Pro</vt:lpstr>
      <vt:lpstr>Calibri</vt:lpstr>
      <vt:lpstr>Neue Haas Grotesk Text Pro</vt:lpstr>
      <vt:lpstr>AccentBoxVTI</vt:lpstr>
      <vt:lpstr>Suomi 2</vt:lpstr>
      <vt:lpstr>Mitä sun täytyy tehdä?</vt:lpstr>
      <vt:lpstr>PowerPoint Presentation</vt:lpstr>
      <vt:lpstr>PowerPoint Presentation</vt:lpstr>
      <vt:lpstr>PowerPoint Presentation</vt:lpstr>
      <vt:lpstr>PowerPoint Presentation</vt:lpstr>
      <vt:lpstr>Paritehtävä 1.</vt:lpstr>
      <vt:lpstr>Paritehtävä 2.</vt:lpstr>
      <vt:lpstr>Paritehtävä 3.</vt:lpstr>
      <vt:lpstr>Paritehtävä 4. Mitä hän tekee?/ Mitä he tekevät?</vt:lpstr>
      <vt:lpstr>Suomenna lauseet.</vt:lpstr>
      <vt:lpstr>Malli:  iso ikkuna A. isot ikkunat                   B. 2 isoa ikkunaa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Suomi 2</dc:title>
  <dc:creator>Kemppinen Julia</dc:creator>
  <cp:lastModifiedBy>Kemppinen Julia</cp:lastModifiedBy>
  <cp:revision>7</cp:revision>
  <dcterms:created xsi:type="dcterms:W3CDTF">2022-03-23T09:24:21Z</dcterms:created>
  <dcterms:modified xsi:type="dcterms:W3CDTF">2022-03-23T10:37:21Z</dcterms:modified>
</cp:coreProperties>
</file>