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9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62" d="100"/>
          <a:sy n="162" d="100"/>
        </p:scale>
        <p:origin x="26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2B2A35-C847-4796-A833-E7EE6B32DD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F48CFC-4528-46D7-AFA7-FEFB9A6B99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165ED1-5741-479D-9DB0-968844764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5D380-7738-4B2E-8DE8-431A32BE4F73}" type="datetimeFigureOut">
              <a:rPr lang="fi-FI" smtClean="0"/>
              <a:t>9.9.2022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0E23F7-10A9-4A58-B2A3-F9E075603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231FB2-6BC6-485D-B261-B788979C3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BC33F-EE09-4D83-9FFF-83AD3452BCF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68551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38A55E-3CE4-46F0-9ACD-03B0A04EE4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ED536D-94F4-41C8-B5A7-989F20FDC8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010A0D-E748-4EBF-BB6E-13F7CD71E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5D380-7738-4B2E-8DE8-431A32BE4F73}" type="datetimeFigureOut">
              <a:rPr lang="fi-FI" smtClean="0"/>
              <a:t>9.9.2022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EDE1C6-5552-43CB-BDA2-C11269FEF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08C166-2F6E-4B53-A65E-027D92816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BC33F-EE09-4D83-9FFF-83AD3452BCF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07058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7EDE33F-EDDE-491E-A14A-576904D124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501C26-274B-4966-BB56-3FD17F3B68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C659C5-8D54-4007-AF57-F5BAACCC5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5D380-7738-4B2E-8DE8-431A32BE4F73}" type="datetimeFigureOut">
              <a:rPr lang="fi-FI" smtClean="0"/>
              <a:t>9.9.2022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95EF56-DA77-48E2-B6F3-8B23AE9A7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FDE3C7-C167-4321-AC62-3AC66D303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BC33F-EE09-4D83-9FFF-83AD3452BCF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688710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624416" y="1702080"/>
            <a:ext cx="10944000" cy="35424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8640" b="1" spc="-24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624420" y="5315698"/>
            <a:ext cx="7184597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92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548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97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45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918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Freeform 5"/>
          <p:cNvSpPr>
            <a:spLocks noEditPoints="1"/>
          </p:cNvSpPr>
          <p:nvPr userDrawn="1"/>
        </p:nvSpPr>
        <p:spPr bwMode="black">
          <a:xfrm>
            <a:off x="625020" y="529590"/>
            <a:ext cx="588434" cy="525780"/>
          </a:xfrm>
          <a:custGeom>
            <a:avLst/>
            <a:gdLst>
              <a:gd name="T0" fmla="*/ 4164 w 4164"/>
              <a:gd name="T1" fmla="*/ 4128 h 4128"/>
              <a:gd name="T2" fmla="*/ 2704 w 4164"/>
              <a:gd name="T3" fmla="*/ 0 h 4128"/>
              <a:gd name="T4" fmla="*/ 1461 w 4164"/>
              <a:gd name="T5" fmla="*/ 0 h 4128"/>
              <a:gd name="T6" fmla="*/ 0 w 4164"/>
              <a:gd name="T7" fmla="*/ 4128 h 4128"/>
              <a:gd name="T8" fmla="*/ 1036 w 4164"/>
              <a:gd name="T9" fmla="*/ 4128 h 4128"/>
              <a:gd name="T10" fmla="*/ 1289 w 4164"/>
              <a:gd name="T11" fmla="*/ 3398 h 4128"/>
              <a:gd name="T12" fmla="*/ 2875 w 4164"/>
              <a:gd name="T13" fmla="*/ 3398 h 4128"/>
              <a:gd name="T14" fmla="*/ 3128 w 4164"/>
              <a:gd name="T15" fmla="*/ 4128 h 4128"/>
              <a:gd name="T16" fmla="*/ 4164 w 4164"/>
              <a:gd name="T17" fmla="*/ 4128 h 4128"/>
              <a:gd name="T18" fmla="*/ 2591 w 4164"/>
              <a:gd name="T19" fmla="*/ 2574 h 4128"/>
              <a:gd name="T20" fmla="*/ 1574 w 4164"/>
              <a:gd name="T21" fmla="*/ 2574 h 4128"/>
              <a:gd name="T22" fmla="*/ 2082 w 4164"/>
              <a:gd name="T23" fmla="*/ 1103 h 4128"/>
              <a:gd name="T24" fmla="*/ 2591 w 4164"/>
              <a:gd name="T25" fmla="*/ 2574 h 4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164" h="4128">
                <a:moveTo>
                  <a:pt x="4164" y="4128"/>
                </a:moveTo>
                <a:lnTo>
                  <a:pt x="2704" y="0"/>
                </a:lnTo>
                <a:lnTo>
                  <a:pt x="1461" y="0"/>
                </a:lnTo>
                <a:lnTo>
                  <a:pt x="0" y="4128"/>
                </a:lnTo>
                <a:lnTo>
                  <a:pt x="1036" y="4128"/>
                </a:lnTo>
                <a:lnTo>
                  <a:pt x="1289" y="3398"/>
                </a:lnTo>
                <a:lnTo>
                  <a:pt x="2875" y="3398"/>
                </a:lnTo>
                <a:lnTo>
                  <a:pt x="3128" y="4128"/>
                </a:lnTo>
                <a:lnTo>
                  <a:pt x="4164" y="4128"/>
                </a:lnTo>
                <a:close/>
                <a:moveTo>
                  <a:pt x="2591" y="2574"/>
                </a:moveTo>
                <a:lnTo>
                  <a:pt x="1574" y="2574"/>
                </a:lnTo>
                <a:lnTo>
                  <a:pt x="2082" y="1103"/>
                </a:lnTo>
                <a:lnTo>
                  <a:pt x="2591" y="257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09728" tIns="54864" rIns="109728" bIns="54864" numCol="1" anchor="t" anchorCtr="0" compatLnSpc="1">
            <a:prstTxWarp prst="textNoShape">
              <a:avLst/>
            </a:prstTxWarp>
          </a:bodyPr>
          <a:lstStyle/>
          <a:p>
            <a:endParaRPr lang="fi-FI" sz="216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black">
          <a:xfrm>
            <a:off x="1268487" y="935357"/>
            <a:ext cx="131234" cy="120016"/>
          </a:xfrm>
          <a:prstGeom prst="rect">
            <a:avLst/>
          </a:prstGeom>
          <a:solidFill>
            <a:srgbClr val="005EB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9728" tIns="54864" rIns="109728" bIns="54864" numCol="1" anchor="t" anchorCtr="0" compatLnSpc="1">
            <a:prstTxWarp prst="textNoShape">
              <a:avLst/>
            </a:prstTxWarp>
          </a:bodyPr>
          <a:lstStyle/>
          <a:p>
            <a:endParaRPr lang="fi-FI" sz="2160"/>
          </a:p>
        </p:txBody>
      </p:sp>
      <p:sp>
        <p:nvSpPr>
          <p:cNvPr id="8" name="Freeform 7"/>
          <p:cNvSpPr>
            <a:spLocks/>
          </p:cNvSpPr>
          <p:nvPr userDrawn="1"/>
        </p:nvSpPr>
        <p:spPr bwMode="black">
          <a:xfrm>
            <a:off x="1264254" y="529592"/>
            <a:ext cx="139701" cy="363856"/>
          </a:xfrm>
          <a:custGeom>
            <a:avLst/>
            <a:gdLst>
              <a:gd name="T0" fmla="*/ 992 w 992"/>
              <a:gd name="T1" fmla="*/ 1431 h 2861"/>
              <a:gd name="T2" fmla="*/ 992 w 992"/>
              <a:gd name="T3" fmla="*/ 0 h 2861"/>
              <a:gd name="T4" fmla="*/ 0 w 992"/>
              <a:gd name="T5" fmla="*/ 0 h 2861"/>
              <a:gd name="T6" fmla="*/ 0 w 992"/>
              <a:gd name="T7" fmla="*/ 1431 h 2861"/>
              <a:gd name="T8" fmla="*/ 202 w 992"/>
              <a:gd name="T9" fmla="*/ 2861 h 2861"/>
              <a:gd name="T10" fmla="*/ 751 w 992"/>
              <a:gd name="T11" fmla="*/ 2861 h 2861"/>
              <a:gd name="T12" fmla="*/ 992 w 992"/>
              <a:gd name="T13" fmla="*/ 1431 h 28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992" h="2861">
                <a:moveTo>
                  <a:pt x="992" y="1431"/>
                </a:moveTo>
                <a:lnTo>
                  <a:pt x="992" y="0"/>
                </a:lnTo>
                <a:lnTo>
                  <a:pt x="0" y="0"/>
                </a:lnTo>
                <a:lnTo>
                  <a:pt x="0" y="1431"/>
                </a:lnTo>
                <a:lnTo>
                  <a:pt x="202" y="2861"/>
                </a:lnTo>
                <a:lnTo>
                  <a:pt x="751" y="2861"/>
                </a:lnTo>
                <a:lnTo>
                  <a:pt x="992" y="1431"/>
                </a:lnTo>
                <a:close/>
              </a:path>
            </a:pathLst>
          </a:custGeom>
          <a:solidFill>
            <a:srgbClr val="005EB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09728" tIns="54864" rIns="109728" bIns="54864" numCol="1" anchor="t" anchorCtr="0" compatLnSpc="1">
            <a:prstTxWarp prst="textNoShape">
              <a:avLst/>
            </a:prstTxWarp>
          </a:bodyPr>
          <a:lstStyle/>
          <a:p>
            <a:endParaRPr lang="fi-FI" sz="2160"/>
          </a:p>
        </p:txBody>
      </p:sp>
      <p:pic>
        <p:nvPicPr>
          <p:cNvPr id="100" name="Kuva 9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928" y="1171576"/>
            <a:ext cx="1027200" cy="104296"/>
          </a:xfrm>
          <a:prstGeom prst="rect">
            <a:avLst/>
          </a:prstGeom>
        </p:spPr>
      </p:pic>
      <p:pic>
        <p:nvPicPr>
          <p:cNvPr id="101" name="Kuva 10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626999" y="1290767"/>
            <a:ext cx="1235323" cy="231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361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E37C6-B048-43D5-8E17-E2E6D609E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72292C-1D05-4BA9-A00E-5F54F5CA3A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494C54-9365-46EC-878B-0F0EE6BA0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5D380-7738-4B2E-8DE8-431A32BE4F73}" type="datetimeFigureOut">
              <a:rPr lang="fi-FI" smtClean="0"/>
              <a:t>9.9.2022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3C040-9349-4D2A-8582-CAB6D1E3B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CC33B2-0C0B-4AB4-BB79-15B594B16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BC33F-EE09-4D83-9FFF-83AD3452BCF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09586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42C924-228C-4074-9719-CB4AC3E97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B8ADDA-6578-444F-93A7-D305DC0A63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D23696-1ECE-453B-B66A-B99AEA412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5D380-7738-4B2E-8DE8-431A32BE4F73}" type="datetimeFigureOut">
              <a:rPr lang="fi-FI" smtClean="0"/>
              <a:t>9.9.2022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19CF8F-94A1-4DD8-A655-0ADFDB04F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F4275D-164E-4CB3-B3E9-AE061A5F7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BC33F-EE09-4D83-9FFF-83AD3452BCF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67804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52FD2F-33B3-4AD7-A73F-3F37F748B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468064-89FD-460B-9690-71210D5126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44D99E-E5EC-403E-85C4-DA6C181D9D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6DB975-641E-4502-8358-4EA13677BF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5D380-7738-4B2E-8DE8-431A32BE4F73}" type="datetimeFigureOut">
              <a:rPr lang="fi-FI" smtClean="0"/>
              <a:t>9.9.2022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8FD799-3505-4B4D-B2D7-C8D9E4DCE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5C9496-384D-41ED-9E49-737A40D4D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BC33F-EE09-4D83-9FFF-83AD3452BCF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65962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45CA9C-C52A-4F93-BC55-E10E27F962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CDDB0-A980-43FC-A1A0-B2BC4EFA20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4B0685-4646-4048-81FC-22DD67AB59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4732F6-5318-445D-ACFE-6661F7D17B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2067881-FDE4-4C40-8C88-12B932BCBF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DC6C0C4-3A51-4E8C-A7C2-3BB62154A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5D380-7738-4B2E-8DE8-431A32BE4F73}" type="datetimeFigureOut">
              <a:rPr lang="fi-FI" smtClean="0"/>
              <a:t>9.9.2022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32E9C4-83FD-424B-835A-22C93249B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ADAAC25-643E-4AC7-8B93-D414AD4BB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BC33F-EE09-4D83-9FFF-83AD3452BCF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66478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ADC458-84BB-40F6-A38B-67E126B2F2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174609A-1EBD-420B-ABDB-7EFCF89FEB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5D380-7738-4B2E-8DE8-431A32BE4F73}" type="datetimeFigureOut">
              <a:rPr lang="fi-FI" smtClean="0"/>
              <a:t>9.9.2022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7371FE-AF41-4D42-A4CE-27A5A4680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18E1E3-560C-40D0-967C-BA7D5A0B8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BC33F-EE09-4D83-9FFF-83AD3452BCF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93712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D5D6ACB-00C0-40DD-900C-7F5879B35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5D380-7738-4B2E-8DE8-431A32BE4F73}" type="datetimeFigureOut">
              <a:rPr lang="fi-FI" smtClean="0"/>
              <a:t>9.9.2022</a:t>
            </a:fld>
            <a:endParaRPr lang="fi-F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ECB7F6-CF7B-4F09-AFFB-0F481E1B5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DD033F-97C2-42E8-B866-3B6E2B40F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BC33F-EE09-4D83-9FFF-83AD3452BCF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5174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69CA8-3545-4F72-992F-320B6CCBD5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06C585-6B24-4B1B-AEBC-46A3EE14FE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A3C734-D9DA-4775-B16C-2D73E2711C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76DB75-1EC5-4564-B482-660BD24FDF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5D380-7738-4B2E-8DE8-431A32BE4F73}" type="datetimeFigureOut">
              <a:rPr lang="fi-FI" smtClean="0"/>
              <a:t>9.9.2022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987877-8428-4F48-815D-16FAE1967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270BC1-0340-44F7-8470-A6375C125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BC33F-EE09-4D83-9FFF-83AD3452BCF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14926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75E9B0-D745-41CF-BC32-20D2BF7EE7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7DF8AF-687C-4AEC-A4E3-0032AA08C6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D65D3C-A012-498A-AC92-445D489055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D0B743-73A3-4CBD-9B7F-5AB495FF0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5D380-7738-4B2E-8DE8-431A32BE4F73}" type="datetimeFigureOut">
              <a:rPr lang="fi-FI" smtClean="0"/>
              <a:t>9.9.2022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649998-3987-4F37-903A-86F5FB7F1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38A9DB-64D4-498A-ACF8-A2B75894F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BC33F-EE09-4D83-9FFF-83AD3452BCF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96408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AB40BC-14DF-4206-80A5-3327D8D273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63818A-B385-42AD-B6EF-357C3C5FEE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19B971-7F7B-4D0F-BAD9-EAB986792E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65D380-7738-4B2E-8DE8-431A32BE4F73}" type="datetimeFigureOut">
              <a:rPr lang="fi-FI" smtClean="0"/>
              <a:t>9.9.2022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CF958A-5F61-40CD-AC9B-B082D81338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C741E7-FB63-4BD1-9F5F-2DCC4BBC3B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0BC33F-EE09-4D83-9FFF-83AD3452BCF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15542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1510EE6-0791-4BD7-BFDB-659BD7555F7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3935" t="18080" r="34880" b="11361"/>
          <a:stretch/>
        </p:blipFill>
        <p:spPr>
          <a:xfrm>
            <a:off x="3849351" y="318255"/>
            <a:ext cx="4758698" cy="6056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3076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Georgia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Viskari Heli</dc:creator>
  <cp:lastModifiedBy>Viskari Heli</cp:lastModifiedBy>
  <cp:revision>3</cp:revision>
  <dcterms:created xsi:type="dcterms:W3CDTF">2022-09-09T07:55:52Z</dcterms:created>
  <dcterms:modified xsi:type="dcterms:W3CDTF">2022-09-09T09:03:58Z</dcterms:modified>
</cp:coreProperties>
</file>