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60A6-6512-8248-AC88-11C80203A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26DFB-AB94-D54E-B299-BA3871987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EDA15-F2E4-CF43-AB46-E014CD47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608D-B8F4-E541-A2B8-619AD30B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DCDCF-1519-6A46-B40C-1E374019C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4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FC1F-7425-214F-877E-3055A7FF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5FAE09-F5E9-1E41-AEAF-EFEBC92F3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49F97-9428-3F41-B5B5-86C178D6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0CDFC-FD72-2542-88B2-78BBC84C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3F272-4D12-3B4D-9688-D0C0FD77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3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5B7FDB-5983-5643-A1A2-BDA259E19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DA2A-8BD0-284A-A35F-29C887699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5895B-A9C0-5948-91DC-49F73677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8061C-448F-7D44-8F55-91B0CB58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E5BEF-E95E-4943-A25B-C1C84E0B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5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627AA-D296-1F4C-AA09-B6764BE0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2064-5B1E-4E4C-B13F-B8929227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2962-9A06-F84B-A8DB-37D0F414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224D2-668D-3349-ACCE-64D593DF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D6B22-65B8-DD45-B44A-666AF45B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0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378B-73BD-6647-9F69-FF61273D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86ACF-3C76-5343-942B-1BDAC9524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00C89-339A-AE4F-8615-BCF28D38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D4005-2FBA-9849-809E-907EE977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6B09E-C77C-424E-8310-52C05F64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6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901FE-E739-D04F-BD31-A5ED017A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D1980-DACA-6242-8AAE-1D746858D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DC018-8832-CA4B-B84C-7D1EB6971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A56C4-6C92-2540-B2D7-A497005E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1B96B-2CEE-384A-9133-633C3318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67CF3-B9FD-4F4F-A196-16830CD9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0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30677-ADCE-CF4B-A867-4DB3232F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8C31A-1D92-9D43-80D9-3BF54C7DE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2B0FA-5E7F-724D-B2CD-012B94135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DE845-9E66-184D-8054-21CA88720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45A3B-6C43-744F-953B-5EAECD48D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E93D74-6DAB-9D4F-B1AB-A5F5AE2C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7ECF4-191A-834C-87ED-C042110A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4D35D-0CD6-C74C-B23C-11B7DAC3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0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5345A-18FD-2B44-991E-9CA05EC1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1C5D-A40A-F74F-8656-D9FC697C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A7D94-CEA2-AB40-AABF-4F5C1E61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A8892-858C-314A-8EDD-424788C5D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539CB-F7EB-9041-958C-4F0B376B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348196-C375-1445-9873-21D2D449D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252DF9-2DAC-EC40-BBBE-E5AFA830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0821C-6449-0646-BFA6-A2E89B15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625FF-4DB8-154F-B961-F7B6AE95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5FE13-748C-5540-999B-4343CC5BE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B0167-28E3-0047-B1FB-6E284747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D2460-66B5-F744-A854-486ABB59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B51E7-C2FF-3243-83FB-CA1A6AD18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8B24F-17F7-F544-8303-CCD2F3A7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96C12-84BD-834E-B5BD-30FF2E91D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8484C-9C83-CD49-A680-10BF06B08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24B87-BFCE-9540-BDEA-D3A3562E7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5C1FE-3E79-2F42-8833-0AB8509A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D06A5-5F2E-174D-8661-5406AC28F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BD279D-6BC0-6541-A159-770E11F80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12FD7-9AC2-A742-9D9B-B48406135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9D98E-3366-8241-935C-497788D57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3D8F5-9736-B041-95EB-10BCEBD7E94B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EE86B-B59C-AD44-9585-6403359B5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AFC5C-0B3C-0242-A3A0-727E34981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09A1-5766-9044-9EA3-D5D437648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7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995514-37EF-D346-BEAA-DA3CE4D55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553" y="2396922"/>
            <a:ext cx="1401764" cy="18534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ED1A87-E856-3048-B272-1B0AB222B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534" y="2430968"/>
            <a:ext cx="1401764" cy="18022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A64AE8-AD8A-614C-BC38-770C14D30D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007" y="2430968"/>
            <a:ext cx="1478272" cy="18067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0C9D73-3209-F041-B5D3-C7252B3443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80" y="2430969"/>
            <a:ext cx="1523074" cy="16449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6C9353C-5305-624F-846F-5336CBF57E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4576" y="2365172"/>
            <a:ext cx="1611451" cy="180677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7F28386-6E7E-354E-8C96-84DCC83578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9434" y="2396922"/>
            <a:ext cx="1657351" cy="182999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6FAE34E-794D-E147-A0D4-B973DD8253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9795" y="0"/>
            <a:ext cx="2213799" cy="18718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8930E03-A971-A34F-8247-6077A13D27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2446" y="-1"/>
            <a:ext cx="1657350" cy="18718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6645338-0AAA-A046-844F-83B182E00D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81598" y="0"/>
            <a:ext cx="1745689" cy="195106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9D6F63-A42B-0F4B-8EC2-5891E1C78C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29269" y="0"/>
            <a:ext cx="1804211" cy="195106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16EF634-721B-2744-9DD2-825F8B01DB4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05604" y="-1"/>
            <a:ext cx="1657351" cy="206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04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Kush</dc:creator>
  <cp:lastModifiedBy>Kush</cp:lastModifiedBy>
  <cp:revision>1</cp:revision>
  <dcterms:created xsi:type="dcterms:W3CDTF">2021-04-23T11:12:08Z</dcterms:created>
  <dcterms:modified xsi:type="dcterms:W3CDTF">2021-04-23T11:14:54Z</dcterms:modified>
</cp:coreProperties>
</file>