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6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167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image" Target="../media/image1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.png"/><Relationship Id="rId4" Type="http://schemas.openxmlformats.org/officeDocument/2006/relationships/image" Target="../media/image1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E9C9-234E-4CF1-A43A-ACF5522A7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B2AE9-120C-47AF-9A3F-198CD8795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47D1E-A07E-4416-A4B8-CC2706FF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FAAE8-7E36-4260-B44F-B3D19739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0B416-F34C-4C9E-AA62-ABA537E3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DE777-B9FF-48B7-82EC-9D1FEF8CDF65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014470669"/>
      </p:ext>
    </p:extLst>
  </p:cSld>
  <p:clrMapOvr>
    <a:masterClrMapping/>
  </p:clrMapOvr>
  <p:transition spd="slow" advClick="0" advTm="3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DE48-3BD3-48F2-948B-2FE38BC2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64BEF-FC14-4AF5-87F9-314431E91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0880B-A884-407D-9C55-CA4DF91A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F97F6-8FB9-4B15-9B70-C804C211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406D8-01BE-44B6-A08B-1E2DB54E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1B506-5392-4A68-88F1-5EF93CEA021E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980654101"/>
      </p:ext>
    </p:extLst>
  </p:cSld>
  <p:clrMapOvr>
    <a:masterClrMapping/>
  </p:clrMapOvr>
  <p:transition spd="slow" advClick="0" advTm="3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5FC2EE-01B5-4DCB-A0E6-59D31E29B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53E3B-E3AE-4FE9-9827-3EBDF3496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86101-665D-4C0A-97D5-07E3083C3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60DD3-7EFF-4C6E-AE40-7A1D7254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6154-89BD-43DB-A184-A9F5AA8D0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8A93-953C-43DD-B79C-A4BB338AA22B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795715306"/>
      </p:ext>
    </p:extLst>
  </p:cSld>
  <p:clrMapOvr>
    <a:masterClrMapping/>
  </p:clrMapOvr>
  <p:transition spd="slow" advClick="0" advTm="3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0B73-2886-4154-B0E6-596D40BFA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635E9-D4E8-41C0-B22A-3D0AFA7FC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DB64-10F7-4316-846E-D62811CF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488EE-058B-4399-94F8-C31AB8C06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0610E-81D2-4C76-AD92-6524742F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883CA-6B2C-4D0E-BA15-50A1676E16DE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373235601"/>
      </p:ext>
    </p:extLst>
  </p:cSld>
  <p:clrMapOvr>
    <a:masterClrMapping/>
  </p:clrMapOvr>
  <p:transition spd="slow" advClick="0" advTm="3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F09C-6272-46F3-B4FC-4362BDC4B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D291B-C3FF-4153-AC8F-C6827727E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232E2-88D4-4DC0-8EC7-660C4DFD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CDEB7-B94B-4C37-A0A8-86B2666C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17D41-8C6F-4D3B-9EE2-F5D8FC56C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4844E-90D9-4285-AF01-DC8F450F6A86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263512112"/>
      </p:ext>
    </p:extLst>
  </p:cSld>
  <p:clrMapOvr>
    <a:masterClrMapping/>
  </p:clrMapOvr>
  <p:transition spd="slow" advClick="0" advTm="3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D325-FA32-4784-B347-3B2BF0F84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FD74D-A410-499E-B1B1-47FB08ED0E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C4BFD-7A43-4BB1-BD8F-4BAAD31B0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CE17F-FC2E-45DC-A342-5CEE33FB0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978CB-C2EA-4948-9DEF-E791B251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411D2-42AE-4207-8E67-090C5DC7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EECCE-282D-4289-B848-F2EA5F2F5DD6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909063130"/>
      </p:ext>
    </p:extLst>
  </p:cSld>
  <p:clrMapOvr>
    <a:masterClrMapping/>
  </p:clrMapOvr>
  <p:transition spd="slow" advClick="0" advTm="3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28AFC-1F1F-4598-BD90-C2A09D79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E921A-634E-454B-A1DF-4D11EFE0E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2E051-350F-4A3C-9DE9-A6983BB12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DE2EED-C46F-4D5C-A4B0-ACFF76A6D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37CC5-4480-49DD-BDEA-E324EBD5F5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77F718-5608-4126-8E8C-5F3E9D56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165F8E-AC8E-43C2-9DAC-43C251745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75BF4-3799-4CE1-BE0F-D8248C7F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1351F-A97B-42EA-9A3E-3EAEA8C6E28C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4077608613"/>
      </p:ext>
    </p:extLst>
  </p:cSld>
  <p:clrMapOvr>
    <a:masterClrMapping/>
  </p:clrMapOvr>
  <p:transition spd="slow" advClick="0" advTm="3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D678-EBBD-4763-8D1A-A0D1641F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7BC745-456B-44C1-8C11-3E5ADCB0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9F31A-B2D8-412B-8C55-FEDD0C10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5B1C2-762A-40DD-B30F-B7043324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0BD1-A7C0-4D4C-A5EF-4CB92F8566D6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561413511"/>
      </p:ext>
    </p:extLst>
  </p:cSld>
  <p:clrMapOvr>
    <a:masterClrMapping/>
  </p:clrMapOvr>
  <p:transition spd="slow" advClick="0" advTm="3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ABA7B-D74D-4BAB-995B-245EE620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D43BCC-4A4F-4DBA-9498-9B446552F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88556-A49B-4FAA-A21F-DA7756DE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A5603-E7C4-4EB7-ABD1-8E867B32C0F6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64412665"/>
      </p:ext>
    </p:extLst>
  </p:cSld>
  <p:clrMapOvr>
    <a:masterClrMapping/>
  </p:clrMapOvr>
  <p:transition spd="slow" advClick="0" advTm="3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8F69-02F3-42C5-A7F8-C22C993F3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A8A26-1561-4CBC-AB93-D4FEC7685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C6CD5-6387-4B67-B13E-A88FDD9A1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109EA-A7D4-4E0B-8B93-4351B6DF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F3279-1B07-4721-AC06-8592A921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A9FFB-C0BA-477D-8446-8DBFE529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B6BC4-5C3B-4F7E-A4DA-43C6A69A38D7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018251389"/>
      </p:ext>
    </p:extLst>
  </p:cSld>
  <p:clrMapOvr>
    <a:masterClrMapping/>
  </p:clrMapOvr>
  <p:transition spd="slow" advClick="0" advTm="3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760C-0E2E-4922-8CC6-84553DF8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766158-509A-443A-B958-50B939EF4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430FB-2525-4E38-B758-222AA49F3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F1D2E-CBE5-473C-980C-F22BD050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41269-ADEC-4586-8D1E-EF6CC704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19027-2389-4D97-BB16-DE59083F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01169-7B6F-4024-B3D2-F827FD0AE699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4104832516"/>
      </p:ext>
    </p:extLst>
  </p:cSld>
  <p:clrMapOvr>
    <a:masterClrMapping/>
  </p:clrMapOvr>
  <p:transition spd="slow" advClick="0" advTm="3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AA00FB-35C4-47F8-8B83-8661905E9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92DDBE-9A31-4844-B94C-0D8C075AD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单击此处编辑母版文本样式</a:t>
            </a:r>
          </a:p>
          <a:p>
            <a:pPr lvl="1"/>
            <a:r>
              <a:rPr lang="en-GB" altLang="fi-FI"/>
              <a:t>第二级</a:t>
            </a:r>
          </a:p>
          <a:p>
            <a:pPr lvl="2"/>
            <a:r>
              <a:rPr lang="en-GB" altLang="fi-FI"/>
              <a:t>第三级</a:t>
            </a:r>
          </a:p>
          <a:p>
            <a:pPr lvl="3"/>
            <a:r>
              <a:rPr lang="en-GB" altLang="fi-FI"/>
              <a:t>第四级</a:t>
            </a:r>
          </a:p>
          <a:p>
            <a:pPr lvl="4"/>
            <a:r>
              <a:rPr lang="en-GB" altLang="fi-FI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B3EEBF8-4E9D-4817-A3AF-31ECDAFCBA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fi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B1724B3-2956-41DD-991D-A14E2BF9C0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fi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469E1A-1A75-49C4-BF3F-3743AC94F9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3F3413-3E36-49AF-915C-B4B4523AB080}" type="slidenum">
              <a:rPr lang="en-GB" altLang="fi-FI"/>
              <a:pPr/>
              <a:t>‹#›</a:t>
            </a:fld>
            <a:endParaRPr lang="en-GB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4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1.png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png"/><Relationship Id="rId20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0.png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8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ECB3381C-4F06-4BD6-82F0-29C6A618E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an arrow:  </a:t>
            </a:r>
            <a:endParaRPr lang="en-GB" altLang="fi-FI" sz="2000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4A056EB4-E196-41F1-9C8C-60BE75F35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09800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drawing of an antient Chinese sword.</a:t>
            </a:r>
            <a:endParaRPr lang="en-GB" altLang="fi-FI" sz="2000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FAAC7A24-180E-41F8-98A8-406376F39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426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pig, lying on the groud. The first line above symbolize the head, 3 lines on the left are legs, on the right side are one leg and one long tail.</a:t>
            </a:r>
            <a:endParaRPr lang="en-GB" altLang="fi-FI" sz="2000"/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2EF893BD-E6F9-491C-9A9D-8612F0028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267200"/>
            <a:ext cx="5867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>
                <a:ea typeface="宋体" panose="02010600030101010101" pitchFamily="2" charset="-122"/>
              </a:rPr>
              <a:t>The meaning of this part: </a:t>
            </a:r>
            <a:r>
              <a:rPr lang="fi-FI" altLang="fi-FI">
                <a:ea typeface="宋体" panose="02010600030101010101" pitchFamily="2" charset="-122"/>
              </a:rPr>
              <a:t>Once the man went hunting. He took a big bow and many arrows. He also took a sword and a knife. He hunted a wild pig. </a:t>
            </a:r>
            <a:endParaRPr lang="en-GB" altLang="fi-FI">
              <a:ea typeface="宋体" panose="02010600030101010101" pitchFamily="2" charset="-122"/>
            </a:endParaRP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A4AE51F2-478C-4794-B21A-055CD3794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431925"/>
            <a:ext cx="480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picture of a bow.</a:t>
            </a:r>
            <a:endParaRPr lang="en-GB" altLang="fi-FI" sz="2000"/>
          </a:p>
        </p:txBody>
      </p:sp>
      <p:graphicFrame>
        <p:nvGraphicFramePr>
          <p:cNvPr id="11295" name="Object 31">
            <a:extLst>
              <a:ext uri="{FF2B5EF4-FFF2-40B4-BE49-F238E27FC236}">
                <a16:creationId xmlns:a16="http://schemas.microsoft.com/office/drawing/2014/main" id="{637481CE-7A5C-4D3D-9D26-758D40032A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685800"/>
          <a:ext cx="5334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Image" r:id="rId3" imgW="5333333" imgH="571227" progId="Photoshop.Image.7">
                  <p:embed/>
                </p:oleObj>
              </mc:Choice>
              <mc:Fallback>
                <p:oleObj name="Image" r:id="rId3" imgW="5333333" imgH="571227" progId="Photoshop.Image.7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85800"/>
                        <a:ext cx="5334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6" name="Object 32">
            <a:extLst>
              <a:ext uri="{FF2B5EF4-FFF2-40B4-BE49-F238E27FC236}">
                <a16:creationId xmlns:a16="http://schemas.microsoft.com/office/drawing/2014/main" id="{FF9F0224-7455-41F0-87CB-7CB176551F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9600" y="1524000"/>
          <a:ext cx="254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Image" r:id="rId5" imgW="253789" imgH="228249" progId="Photoshop.Image.7">
                  <p:embed/>
                </p:oleObj>
              </mc:Choice>
              <mc:Fallback>
                <p:oleObj name="Image" r:id="rId5" imgW="253789" imgH="228249" progId="Photoshop.Image.7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524000"/>
                        <a:ext cx="254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7" name="Object 33">
            <a:extLst>
              <a:ext uri="{FF2B5EF4-FFF2-40B4-BE49-F238E27FC236}">
                <a16:creationId xmlns:a16="http://schemas.microsoft.com/office/drawing/2014/main" id="{F360A62B-79AD-45A0-AD89-496B692279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905000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Image" r:id="rId7" imgW="367865" imgH="241185" progId="Photoshop.Image.7">
                  <p:embed/>
                </p:oleObj>
              </mc:Choice>
              <mc:Fallback>
                <p:oleObj name="Image" r:id="rId7" imgW="367865" imgH="241185" progId="Photoshop.Image.7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8" name="Object 34">
            <a:extLst>
              <a:ext uri="{FF2B5EF4-FFF2-40B4-BE49-F238E27FC236}">
                <a16:creationId xmlns:a16="http://schemas.microsoft.com/office/drawing/2014/main" id="{98802F18-EEB2-4608-98D2-12E9708BD3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286000"/>
          <a:ext cx="368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Image" r:id="rId9" imgW="367865" imgH="253789" progId="Photoshop.Image.7">
                  <p:embed/>
                </p:oleObj>
              </mc:Choice>
              <mc:Fallback>
                <p:oleObj name="Image" r:id="rId9" imgW="367865" imgH="253789" progId="Photoshop.Image.7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0"/>
                        <a:ext cx="368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9" name="Object 35">
            <a:extLst>
              <a:ext uri="{FF2B5EF4-FFF2-40B4-BE49-F238E27FC236}">
                <a16:creationId xmlns:a16="http://schemas.microsoft.com/office/drawing/2014/main" id="{25767892-844F-4C00-BEC1-DF627D0BD8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743200"/>
          <a:ext cx="342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Image" r:id="rId11" imgW="342736" imgH="241185" progId="Photoshop.Image.7">
                  <p:embed/>
                </p:oleObj>
              </mc:Choice>
              <mc:Fallback>
                <p:oleObj name="Image" r:id="rId11" imgW="342736" imgH="241185" progId="Photoshop.Image.7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743200"/>
                        <a:ext cx="3429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0" name="Object 36">
            <a:extLst>
              <a:ext uri="{FF2B5EF4-FFF2-40B4-BE49-F238E27FC236}">
                <a16:creationId xmlns:a16="http://schemas.microsoft.com/office/drawing/2014/main" id="{A488D2FF-91E4-4EB5-869B-B02A1A4F5D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111500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Image" r:id="rId13" imgW="367865" imgH="241185" progId="Photoshop.Image.7">
                  <p:embed/>
                </p:oleObj>
              </mc:Choice>
              <mc:Fallback>
                <p:oleObj name="Image" r:id="rId13" imgW="367865" imgH="241185" progId="Photoshop.Image.7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11500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1" name="Object 37">
            <a:extLst>
              <a:ext uri="{FF2B5EF4-FFF2-40B4-BE49-F238E27FC236}">
                <a16:creationId xmlns:a16="http://schemas.microsoft.com/office/drawing/2014/main" id="{7FDB671B-900B-44BA-B57A-CEA32ECEC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828800"/>
          <a:ext cx="336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Flash Document" r:id="rId15" imgW="342720" imgH="387360" progId="Flash.Movie">
                  <p:embed/>
                </p:oleObj>
              </mc:Choice>
              <mc:Fallback>
                <p:oleObj name="Flash Document" r:id="rId15" imgW="342720" imgH="387360" progId="Flash.Movie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28800"/>
                        <a:ext cx="3365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2" name="Text Box 38">
            <a:extLst>
              <a:ext uri="{FF2B5EF4-FFF2-40B4-BE49-F238E27FC236}">
                <a16:creationId xmlns:a16="http://schemas.microsoft.com/office/drawing/2014/main" id="{513ECACC-4508-4288-A7C9-EC0190F37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908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drawing of a Chinese kitchen knife.</a:t>
            </a:r>
            <a:endParaRPr lang="en-GB" altLang="fi-FI" sz="2000"/>
          </a:p>
        </p:txBody>
      </p:sp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75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70" grpId="0" autoUpdateAnimBg="0"/>
      <p:bldP spid="11272" grpId="0" autoUpdateAnimBg="0"/>
      <p:bldP spid="11282" grpId="0" autoUpdateAnimBg="0"/>
      <p:bldP spid="113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29242B00-5AA9-458F-8721-5EC6192E9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the sun and the moon together: bright, shinning</a:t>
            </a:r>
            <a:endParaRPr lang="en-GB" altLang="fi-FI" sz="2000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F2ACCB56-7EFD-46FC-BB00-256AB1659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09800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2 humans sitting on the ground: sit</a:t>
            </a:r>
            <a:endParaRPr lang="en-GB" altLang="fi-FI" sz="2000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B9E63415-5E6D-4CB1-BB21-FEDB2DBD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032125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i-FI" altLang="fi-FI" sz="2000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C82B399D-E363-4307-817B-66AC8FB06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86200"/>
            <a:ext cx="5867400" cy="203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>
                <a:ea typeface="宋体" panose="02010600030101010101" pitchFamily="2" charset="-122"/>
              </a:rPr>
              <a:t>The meaning of the part: </a:t>
            </a:r>
          </a:p>
          <a:p>
            <a:pPr>
              <a:spcBef>
                <a:spcPct val="50000"/>
              </a:spcBef>
            </a:pPr>
            <a:r>
              <a:rPr lang="fi-FI" altLang="fi-FI">
                <a:ea typeface="宋体" panose="02010600030101010101" pitchFamily="2" charset="-122"/>
              </a:rPr>
              <a:t>Nuotio sytytettiin. The moon shined in the sky. The man and his family sitted by the river and enjoyed the wine and the delicius meat of the wild pig.</a:t>
            </a:r>
            <a:endParaRPr lang="en-GB" altLang="fi-FI">
              <a:ea typeface="宋体" panose="02010600030101010101" pitchFamily="2" charset="-122"/>
            </a:endParaRP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E26D28D5-E4EC-4DDC-9070-BD2F07747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431925"/>
            <a:ext cx="480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is a drawing of a fire.</a:t>
            </a:r>
            <a:endParaRPr lang="en-GB" altLang="fi-FI" sz="2000"/>
          </a:p>
        </p:txBody>
      </p:sp>
      <p:graphicFrame>
        <p:nvGraphicFramePr>
          <p:cNvPr id="14343" name="Object 7">
            <a:extLst>
              <a:ext uri="{FF2B5EF4-FFF2-40B4-BE49-F238E27FC236}">
                <a16:creationId xmlns:a16="http://schemas.microsoft.com/office/drawing/2014/main" id="{816FDD93-2FFE-4C61-8046-9F86DD87E3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685800"/>
          <a:ext cx="5334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Image" r:id="rId3" imgW="5333333" imgH="571227" progId="Photoshop.Image.7">
                  <p:embed/>
                </p:oleObj>
              </mc:Choice>
              <mc:Fallback>
                <p:oleObj name="Image" r:id="rId3" imgW="5333333" imgH="571227" progId="Photoshop.Image.7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85800"/>
                        <a:ext cx="5334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8">
            <a:extLst>
              <a:ext uri="{FF2B5EF4-FFF2-40B4-BE49-F238E27FC236}">
                <a16:creationId xmlns:a16="http://schemas.microsoft.com/office/drawing/2014/main" id="{8198C127-BD7C-414E-B76A-E78B876D6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74925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different drawings of a piece of meat.</a:t>
            </a:r>
            <a:endParaRPr lang="en-GB" altLang="fi-FI" sz="2000"/>
          </a:p>
        </p:txBody>
      </p:sp>
      <p:graphicFrame>
        <p:nvGraphicFramePr>
          <p:cNvPr id="14345" name="Object 9">
            <a:extLst>
              <a:ext uri="{FF2B5EF4-FFF2-40B4-BE49-F238E27FC236}">
                <a16:creationId xmlns:a16="http://schemas.microsoft.com/office/drawing/2014/main" id="{09C03BB3-F952-4D55-9675-137E9DF581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524000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Image" r:id="rId5" imgW="380818" imgH="253789" progId="Photoshop.Image.7">
                  <p:embed/>
                </p:oleObj>
              </mc:Choice>
              <mc:Fallback>
                <p:oleObj name="Image" r:id="rId5" imgW="380818" imgH="253789" progId="Photoshop.Image.7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24000"/>
                        <a:ext cx="381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>
            <a:extLst>
              <a:ext uri="{FF2B5EF4-FFF2-40B4-BE49-F238E27FC236}">
                <a16:creationId xmlns:a16="http://schemas.microsoft.com/office/drawing/2014/main" id="{D21183DA-ACDE-4E12-AAD4-D0D62420FC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905000"/>
          <a:ext cx="304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Image" r:id="rId7" imgW="304547" imgH="241185" progId="Photoshop.Image.7">
                  <p:embed/>
                </p:oleObj>
              </mc:Choice>
              <mc:Fallback>
                <p:oleObj name="Image" r:id="rId7" imgW="304547" imgH="241185" progId="Photoshop.Image.7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3048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>
            <a:extLst>
              <a:ext uri="{FF2B5EF4-FFF2-40B4-BE49-F238E27FC236}">
                <a16:creationId xmlns:a16="http://schemas.microsoft.com/office/drawing/2014/main" id="{034FED2F-C1F5-446B-885E-FE44A624C1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286000"/>
          <a:ext cx="368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Image" r:id="rId9" imgW="367865" imgH="253789" progId="Photoshop.Image.7">
                  <p:embed/>
                </p:oleObj>
              </mc:Choice>
              <mc:Fallback>
                <p:oleObj name="Image" r:id="rId9" imgW="367865" imgH="253789" progId="Photoshop.Image.7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0"/>
                        <a:ext cx="368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12">
            <a:extLst>
              <a:ext uri="{FF2B5EF4-FFF2-40B4-BE49-F238E27FC236}">
                <a16:creationId xmlns:a16="http://schemas.microsoft.com/office/drawing/2014/main" id="{FAB577C3-D287-44F5-912E-BA4C7B4F3B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0700" y="2667000"/>
          <a:ext cx="342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Image" r:id="rId11" imgW="342736" imgH="241185" progId="Photoshop.Image.7">
                  <p:embed/>
                </p:oleObj>
              </mc:Choice>
              <mc:Fallback>
                <p:oleObj name="Image" r:id="rId11" imgW="342736" imgH="241185" progId="Photoshop.Image.7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2667000"/>
                        <a:ext cx="3429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13">
            <a:extLst>
              <a:ext uri="{FF2B5EF4-FFF2-40B4-BE49-F238E27FC236}">
                <a16:creationId xmlns:a16="http://schemas.microsoft.com/office/drawing/2014/main" id="{1893DC1E-3D71-4F09-9FB4-4AF9992050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667000"/>
          <a:ext cx="292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Image" r:id="rId13" imgW="291961" imgH="241185" progId="Photoshop.Image.7">
                  <p:embed/>
                </p:oleObj>
              </mc:Choice>
              <mc:Fallback>
                <p:oleObj name="Image" r:id="rId13" imgW="291961" imgH="241185" progId="Photoshop.Image.7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667000"/>
                        <a:ext cx="2921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14">
            <a:extLst>
              <a:ext uri="{FF2B5EF4-FFF2-40B4-BE49-F238E27FC236}">
                <a16:creationId xmlns:a16="http://schemas.microsoft.com/office/drawing/2014/main" id="{9243F602-0726-45F5-81AC-079E3FC3E1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124200"/>
          <a:ext cx="381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Image" r:id="rId15" imgW="380818" imgH="228249" progId="Photoshop.Image.7">
                  <p:embed/>
                </p:oleObj>
              </mc:Choice>
              <mc:Fallback>
                <p:oleObj name="Image" r:id="rId15" imgW="380818" imgH="228249" progId="Photoshop.Image.7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24200"/>
                        <a:ext cx="381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15">
            <a:extLst>
              <a:ext uri="{FF2B5EF4-FFF2-40B4-BE49-F238E27FC236}">
                <a16:creationId xmlns:a16="http://schemas.microsoft.com/office/drawing/2014/main" id="{E85DFCBD-7D46-4654-AEC3-D6434916CC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8700" y="3124200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Image" r:id="rId17" imgW="139683" imgH="228249" progId="Photoshop.Image.7">
                  <p:embed/>
                </p:oleObj>
              </mc:Choice>
              <mc:Fallback>
                <p:oleObj name="Image" r:id="rId17" imgW="139683" imgH="228249" progId="Photoshop.Image.7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3124200"/>
                        <a:ext cx="139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Text Box 16">
            <a:extLst>
              <a:ext uri="{FF2B5EF4-FFF2-40B4-BE49-F238E27FC236}">
                <a16:creationId xmlns:a16="http://schemas.microsoft.com/office/drawing/2014/main" id="{1C0B7581-2FAA-4FE6-BC14-AAAB5E9E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32125"/>
            <a:ext cx="533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are 3 waterdrops: water;      is a wine barrel. Water and wine barrel together mean alkohol.</a:t>
            </a:r>
            <a:endParaRPr lang="en-GB" altLang="fi-FI" sz="2000"/>
          </a:p>
        </p:txBody>
      </p:sp>
      <p:graphicFrame>
        <p:nvGraphicFramePr>
          <p:cNvPr id="14353" name="Object 17">
            <a:extLst>
              <a:ext uri="{FF2B5EF4-FFF2-40B4-BE49-F238E27FC236}">
                <a16:creationId xmlns:a16="http://schemas.microsoft.com/office/drawing/2014/main" id="{0470AEB0-91A1-41FC-A25E-774293A283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4600" y="3124200"/>
          <a:ext cx="279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Image" r:id="rId19" imgW="279365" imgH="228249" progId="Photoshop.Image.7">
                  <p:embed/>
                </p:oleObj>
              </mc:Choice>
              <mc:Fallback>
                <p:oleObj name="Image" r:id="rId19" imgW="279365" imgH="228249" progId="Photoshop.Image.7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3124200"/>
                        <a:ext cx="279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3" presetClass="entr" presetSubtype="10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6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75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  <p:bldP spid="14341" grpId="0" autoUpdateAnimBg="0"/>
      <p:bldP spid="14342" grpId="0" autoUpdateAnimBg="0"/>
      <p:bldP spid="14344" grpId="0" autoUpdateAnimBg="0"/>
      <p:bldP spid="143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780777C-2279-4E3A-9C59-286507081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 human.</a:t>
            </a:r>
            <a:endParaRPr lang="en-GB" altLang="fi-FI" sz="2000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225A4C23-E75F-427E-AF6E-CBDF911A2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86000"/>
            <a:ext cx="533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a plant coming out of the land: the character means to be born, or the life.</a:t>
            </a:r>
            <a:endParaRPr lang="en-GB" altLang="fi-FI" sz="200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4531A394-827E-4128-8DA9-B997229B3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032125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i-FI" altLang="fi-FI" sz="2000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A36A981C-67B2-4B21-865C-951AE8724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00600"/>
            <a:ext cx="47244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>
                <a:ea typeface="宋体" panose="02010600030101010101" pitchFamily="2" charset="-122"/>
              </a:rPr>
              <a:t>The meaning of the three words together: </a:t>
            </a:r>
          </a:p>
          <a:p>
            <a:pPr>
              <a:spcBef>
                <a:spcPct val="50000"/>
              </a:spcBef>
            </a:pPr>
            <a:r>
              <a:rPr lang="fi-FI" altLang="fi-FI">
                <a:ea typeface="宋体" panose="02010600030101010101" pitchFamily="2" charset="-122"/>
              </a:rPr>
              <a:t>Life is beautiful!</a:t>
            </a:r>
          </a:p>
          <a:p>
            <a:pPr>
              <a:spcBef>
                <a:spcPct val="50000"/>
              </a:spcBef>
            </a:pPr>
            <a:r>
              <a:rPr lang="fi-FI" altLang="fi-FI">
                <a:solidFill>
                  <a:schemeClr val="bg1"/>
                </a:solidFill>
                <a:ea typeface="宋体" panose="02010600030101010101" pitchFamily="2" charset="-122"/>
              </a:rPr>
              <a:t>Elämä on kaunista!</a:t>
            </a:r>
            <a:endParaRPr lang="en-AU" altLang="fi-FI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13320" name="Object 8">
            <a:extLst>
              <a:ext uri="{FF2B5EF4-FFF2-40B4-BE49-F238E27FC236}">
                <a16:creationId xmlns:a16="http://schemas.microsoft.com/office/drawing/2014/main" id="{CB01E9C5-7521-4234-BE99-4613B86FBF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685800"/>
          <a:ext cx="5334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Image" r:id="rId3" imgW="5333333" imgH="571227" progId="Photoshop.Image.7">
                  <p:embed/>
                </p:oleObj>
              </mc:Choice>
              <mc:Fallback>
                <p:oleObj name="Image" r:id="rId3" imgW="5333333" imgH="571227" progId="Photoshop.Image.7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85800"/>
                        <a:ext cx="5334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Text Box 15">
            <a:extLst>
              <a:ext uri="{FF2B5EF4-FFF2-40B4-BE49-F238E27FC236}">
                <a16:creationId xmlns:a16="http://schemas.microsoft.com/office/drawing/2014/main" id="{11DDE632-89CF-4ECA-9E39-E731F156C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4267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2000"/>
              <a:t>The above part is a drawing of a goat or sheep, the lower part means ”big”. In antient time, a big goat was seen as the most beautiful creature of the earth: beautiful</a:t>
            </a:r>
            <a:endParaRPr lang="en-GB" altLang="fi-FI" sz="2000"/>
          </a:p>
        </p:txBody>
      </p:sp>
      <p:graphicFrame>
        <p:nvGraphicFramePr>
          <p:cNvPr id="13337" name="Object 25">
            <a:extLst>
              <a:ext uri="{FF2B5EF4-FFF2-40B4-BE49-F238E27FC236}">
                <a16:creationId xmlns:a16="http://schemas.microsoft.com/office/drawing/2014/main" id="{F9C47ECA-AFF6-44B9-9032-4F21D8C87C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905000"/>
          <a:ext cx="381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Image" r:id="rId5" imgW="380818" imgH="241185" progId="Photoshop.Image.7">
                  <p:embed/>
                </p:oleObj>
              </mc:Choice>
              <mc:Fallback>
                <p:oleObj name="Image" r:id="rId5" imgW="380818" imgH="241185" progId="Photoshop.Image.7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381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8" name="Object 26">
            <a:extLst>
              <a:ext uri="{FF2B5EF4-FFF2-40B4-BE49-F238E27FC236}">
                <a16:creationId xmlns:a16="http://schemas.microsoft.com/office/drawing/2014/main" id="{B32E3907-B613-4C94-B930-A140E4ACF0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362200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Image" r:id="rId7" imgW="367865" imgH="241185" progId="Photoshop.Image.7">
                  <p:embed/>
                </p:oleObj>
              </mc:Choice>
              <mc:Fallback>
                <p:oleObj name="Image" r:id="rId7" imgW="367865" imgH="241185" progId="Photoshop.Image.7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9" name="Object 27">
            <a:extLst>
              <a:ext uri="{FF2B5EF4-FFF2-40B4-BE49-F238E27FC236}">
                <a16:creationId xmlns:a16="http://schemas.microsoft.com/office/drawing/2014/main" id="{8D5DAABD-E89A-4B3A-9DFF-58A18B7662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098800"/>
          <a:ext cx="381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Image" r:id="rId9" imgW="380818" imgH="253789" progId="Photoshop.Image.7">
                  <p:embed/>
                </p:oleObj>
              </mc:Choice>
              <mc:Fallback>
                <p:oleObj name="Image" r:id="rId9" imgW="380818" imgH="253789" progId="Photoshop.Image.7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98800"/>
                        <a:ext cx="381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0" name="Rectangle 28">
            <a:extLst>
              <a:ext uri="{FF2B5EF4-FFF2-40B4-BE49-F238E27FC236}">
                <a16:creationId xmlns:a16="http://schemas.microsoft.com/office/drawing/2014/main" id="{5C2A20E6-F7DC-4DE3-88A4-2435F38150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altLang="fi-FI"/>
              <a:t> </a:t>
            </a:r>
            <a:endParaRPr lang="en-GB" altLang="fi-FI"/>
          </a:p>
        </p:txBody>
      </p:sp>
    </p:spTree>
  </p:cSld>
  <p:clrMapOvr>
    <a:masterClrMapping/>
  </p:clrMapOvr>
  <p:transition spd="slow" advClick="0" advTm="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ntr" presetSubtype="10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7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75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8" grpId="0" autoUpdateAnimBg="0"/>
      <p:bldP spid="13327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269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宋体</vt:lpstr>
      <vt:lpstr>默认设计模板</vt:lpstr>
      <vt:lpstr>Adobe Photoshop Image</vt:lpstr>
      <vt:lpstr>Flash Document</vt:lpstr>
      <vt:lpstr>PowerPoint Presentation</vt:lpstr>
      <vt:lpstr>PowerPoint Presentation</vt:lpstr>
      <vt:lpstr> </vt:lpstr>
    </vt:vector>
  </TitlesOfParts>
  <Company>Helia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Helia</dc:creator>
  <cp:lastModifiedBy>Guo Hai</cp:lastModifiedBy>
  <cp:revision>138</cp:revision>
  <dcterms:created xsi:type="dcterms:W3CDTF">2003-07-08T19:24:57Z</dcterms:created>
  <dcterms:modified xsi:type="dcterms:W3CDTF">2017-11-20T08:09:11Z</dcterms:modified>
</cp:coreProperties>
</file>