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4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2D9F8A2-67E4-47D0-8A5E-CAB0B45EDBF6}" type="datetimeFigureOut">
              <a:rPr lang="sv-FI" smtClean="0"/>
              <a:t>10-03-2021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F3008030-8D22-4057-974D-53A26F511FB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814870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8A2-67E4-47D0-8A5E-CAB0B45EDBF6}" type="datetimeFigureOut">
              <a:rPr lang="sv-FI" smtClean="0"/>
              <a:t>10-03-2021</a:t>
            </a:fld>
            <a:endParaRPr lang="sv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8030-8D22-4057-974D-53A26F511FB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291014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8A2-67E4-47D0-8A5E-CAB0B45EDBF6}" type="datetimeFigureOut">
              <a:rPr lang="sv-FI" smtClean="0"/>
              <a:t>10-03-2021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8030-8D22-4057-974D-53A26F511FB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373352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8A2-67E4-47D0-8A5E-CAB0B45EDBF6}" type="datetimeFigureOut">
              <a:rPr lang="sv-FI" smtClean="0"/>
              <a:t>10-03-2021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8030-8D22-4057-974D-53A26F511FB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604735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8A2-67E4-47D0-8A5E-CAB0B45EDBF6}" type="datetimeFigureOut">
              <a:rPr lang="sv-FI" smtClean="0"/>
              <a:t>10-03-2021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8030-8D22-4057-974D-53A26F511FB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547500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8A2-67E4-47D0-8A5E-CAB0B45EDBF6}" type="datetimeFigureOut">
              <a:rPr lang="sv-FI" smtClean="0"/>
              <a:t>10-03-2021</a:t>
            </a:fld>
            <a:endParaRPr lang="sv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8030-8D22-4057-974D-53A26F511FB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128670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8A2-67E4-47D0-8A5E-CAB0B45EDBF6}" type="datetimeFigureOut">
              <a:rPr lang="sv-FI" smtClean="0"/>
              <a:t>10-03-2021</a:t>
            </a:fld>
            <a:endParaRPr lang="sv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sv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8030-8D22-4057-974D-53A26F511FB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5340818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2D9F8A2-67E4-47D0-8A5E-CAB0B45EDBF6}" type="datetimeFigureOut">
              <a:rPr lang="sv-FI" smtClean="0"/>
              <a:t>10-03-2021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8030-8D22-4057-974D-53A26F511FB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2612333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2D9F8A2-67E4-47D0-8A5E-CAB0B45EDBF6}" type="datetimeFigureOut">
              <a:rPr lang="sv-FI" smtClean="0"/>
              <a:t>10-03-2021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8030-8D22-4057-974D-53A26F511FB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078020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8A2-67E4-47D0-8A5E-CAB0B45EDBF6}" type="datetimeFigureOut">
              <a:rPr lang="sv-FI" smtClean="0"/>
              <a:t>10-03-2021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8030-8D22-4057-974D-53A26F511FB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163387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8A2-67E4-47D0-8A5E-CAB0B45EDBF6}" type="datetimeFigureOut">
              <a:rPr lang="sv-FI" smtClean="0"/>
              <a:t>10-03-2021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8030-8D22-4057-974D-53A26F511FB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925261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8A2-67E4-47D0-8A5E-CAB0B45EDBF6}" type="datetimeFigureOut">
              <a:rPr lang="sv-FI" smtClean="0"/>
              <a:t>10-03-2021</a:t>
            </a:fld>
            <a:endParaRPr lang="sv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8030-8D22-4057-974D-53A26F511FB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588336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8A2-67E4-47D0-8A5E-CAB0B45EDBF6}" type="datetimeFigureOut">
              <a:rPr lang="sv-FI" smtClean="0"/>
              <a:t>10-03-2021</a:t>
            </a:fld>
            <a:endParaRPr lang="sv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8030-8D22-4057-974D-53A26F511FB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091443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8A2-67E4-47D0-8A5E-CAB0B45EDBF6}" type="datetimeFigureOut">
              <a:rPr lang="sv-FI" smtClean="0"/>
              <a:t>10-03-2021</a:t>
            </a:fld>
            <a:endParaRPr lang="sv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8030-8D22-4057-974D-53A26F511FB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355651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8A2-67E4-47D0-8A5E-CAB0B45EDBF6}" type="datetimeFigureOut">
              <a:rPr lang="sv-FI" smtClean="0"/>
              <a:t>10-03-2021</a:t>
            </a:fld>
            <a:endParaRPr lang="sv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8030-8D22-4057-974D-53A26F511FB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86038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8A2-67E4-47D0-8A5E-CAB0B45EDBF6}" type="datetimeFigureOut">
              <a:rPr lang="sv-FI" smtClean="0"/>
              <a:t>10-03-2021</a:t>
            </a:fld>
            <a:endParaRPr lang="sv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8030-8D22-4057-974D-53A26F511FB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290105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8A2-67E4-47D0-8A5E-CAB0B45EDBF6}" type="datetimeFigureOut">
              <a:rPr lang="sv-FI" smtClean="0"/>
              <a:t>10-03-2021</a:t>
            </a:fld>
            <a:endParaRPr lang="sv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8030-8D22-4057-974D-53A26F511FB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7511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2D9F8A2-67E4-47D0-8A5E-CAB0B45EDBF6}" type="datetimeFigureOut">
              <a:rPr lang="sv-FI" smtClean="0"/>
              <a:t>10-03-2021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sv-FI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F3008030-8D22-4057-974D-53A26F511FB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397668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19D6FE-168F-41E0-AE66-4BB08EF299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PRODUKTPRESENTATION</a:t>
            </a:r>
            <a:endParaRPr lang="sv-FI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335B06B-23E2-472C-B18C-BD86DA7E8D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MISSTAG 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997367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89237F-DB80-44D3-95E3-ADB4A631F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Allmänt</a:t>
            </a:r>
            <a:r>
              <a:rPr lang="fi-FI" dirty="0"/>
              <a:t> = yleistä</a:t>
            </a:r>
            <a:endParaRPr lang="sv-FI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2AD733B-96EC-48A7-950D-2ED0CCC9A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err="1"/>
              <a:t>Fina</a:t>
            </a:r>
            <a:r>
              <a:rPr lang="fi-FI" dirty="0"/>
              <a:t> </a:t>
            </a:r>
            <a:r>
              <a:rPr lang="fi-FI" dirty="0" err="1"/>
              <a:t>produktpresentationer</a:t>
            </a:r>
            <a:endParaRPr lang="fi-FI" dirty="0"/>
          </a:p>
          <a:p>
            <a:r>
              <a:rPr lang="fi-FI" dirty="0" err="1"/>
              <a:t>Bra</a:t>
            </a:r>
            <a:r>
              <a:rPr lang="fi-FI" dirty="0"/>
              <a:t> </a:t>
            </a:r>
            <a:r>
              <a:rPr lang="fi-FI" dirty="0" err="1"/>
              <a:t>bilder</a:t>
            </a:r>
            <a:endParaRPr lang="fi-FI" dirty="0"/>
          </a:p>
          <a:p>
            <a:r>
              <a:rPr lang="fi-FI" dirty="0" err="1"/>
              <a:t>Bra</a:t>
            </a:r>
            <a:r>
              <a:rPr lang="fi-FI" dirty="0"/>
              <a:t> </a:t>
            </a:r>
            <a:r>
              <a:rPr lang="fi-FI" dirty="0" err="1"/>
              <a:t>ordlistor</a:t>
            </a:r>
            <a:endParaRPr lang="fi-FI" dirty="0"/>
          </a:p>
          <a:p>
            <a:r>
              <a:rPr lang="fi-FI" dirty="0" err="1"/>
              <a:t>Ni</a:t>
            </a:r>
            <a:r>
              <a:rPr lang="fi-FI" dirty="0"/>
              <a:t> </a:t>
            </a:r>
            <a:r>
              <a:rPr lang="fi-FI" dirty="0" err="1"/>
              <a:t>kan</a:t>
            </a:r>
            <a:r>
              <a:rPr lang="fi-FI" dirty="0"/>
              <a:t> </a:t>
            </a:r>
            <a:r>
              <a:rPr lang="fi-FI" dirty="0" err="1"/>
              <a:t>svenska</a:t>
            </a:r>
            <a:r>
              <a:rPr lang="fi-FI" dirty="0"/>
              <a:t> </a:t>
            </a:r>
            <a:r>
              <a:rPr lang="fi-FI" dirty="0" err="1"/>
              <a:t>tillräckligt</a:t>
            </a:r>
            <a:r>
              <a:rPr lang="fi-FI" dirty="0"/>
              <a:t> </a:t>
            </a:r>
            <a:r>
              <a:rPr lang="fi-FI" dirty="0" err="1"/>
              <a:t>bra</a:t>
            </a:r>
            <a:r>
              <a:rPr lang="fi-FI" dirty="0"/>
              <a:t>. </a:t>
            </a:r>
          </a:p>
          <a:p>
            <a:endParaRPr lang="fi-FI" dirty="0"/>
          </a:p>
          <a:p>
            <a:r>
              <a:rPr lang="fi-FI" dirty="0" err="1"/>
              <a:t>Vissa</a:t>
            </a:r>
            <a:r>
              <a:rPr lang="fi-FI" dirty="0"/>
              <a:t> </a:t>
            </a:r>
            <a:r>
              <a:rPr lang="fi-FI" dirty="0" err="1"/>
              <a:t>presentationer</a:t>
            </a:r>
            <a:r>
              <a:rPr lang="fi-FI" dirty="0"/>
              <a:t> </a:t>
            </a:r>
            <a:r>
              <a:rPr lang="fi-FI" dirty="0" err="1"/>
              <a:t>har</a:t>
            </a:r>
            <a:r>
              <a:rPr lang="fi-FI" dirty="0"/>
              <a:t> för </a:t>
            </a:r>
            <a:r>
              <a:rPr lang="fi-FI" dirty="0" err="1"/>
              <a:t>mycket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per dia (eli joissakin esityksissä liikaa tekstiä per dia). Du </a:t>
            </a:r>
            <a:r>
              <a:rPr lang="fi-FI" dirty="0" err="1"/>
              <a:t>får</a:t>
            </a:r>
            <a:r>
              <a:rPr lang="fi-FI" dirty="0"/>
              <a:t> </a:t>
            </a:r>
            <a:r>
              <a:rPr lang="fi-FI" dirty="0" err="1"/>
              <a:t>inte</a:t>
            </a:r>
            <a:r>
              <a:rPr lang="fi-FI" dirty="0"/>
              <a:t> </a:t>
            </a:r>
            <a:r>
              <a:rPr lang="fi-FI" dirty="0" err="1"/>
              <a:t>läsa</a:t>
            </a:r>
            <a:r>
              <a:rPr lang="fi-FI" dirty="0"/>
              <a:t> </a:t>
            </a:r>
            <a:r>
              <a:rPr lang="fi-FI" dirty="0" err="1"/>
              <a:t>från</a:t>
            </a:r>
            <a:r>
              <a:rPr lang="fi-FI" dirty="0"/>
              <a:t> dian, </a:t>
            </a:r>
            <a:r>
              <a:rPr lang="fi-FI" dirty="0" err="1"/>
              <a:t>utan</a:t>
            </a:r>
            <a:r>
              <a:rPr lang="fi-FI" dirty="0"/>
              <a:t> </a:t>
            </a:r>
            <a:r>
              <a:rPr lang="fi-FI" dirty="0" err="1"/>
              <a:t>kolla</a:t>
            </a:r>
            <a:r>
              <a:rPr lang="fi-FI" dirty="0"/>
              <a:t> </a:t>
            </a:r>
            <a:r>
              <a:rPr lang="fi-FI" dirty="0" err="1"/>
              <a:t>dina</a:t>
            </a:r>
            <a:r>
              <a:rPr lang="fi-FI" dirty="0"/>
              <a:t> </a:t>
            </a:r>
            <a:r>
              <a:rPr lang="fi-FI" dirty="0" err="1"/>
              <a:t>egna</a:t>
            </a:r>
            <a:r>
              <a:rPr lang="fi-FI" dirty="0"/>
              <a:t> </a:t>
            </a:r>
            <a:r>
              <a:rPr lang="fi-FI" dirty="0" err="1"/>
              <a:t>anteckningar</a:t>
            </a:r>
            <a:r>
              <a:rPr lang="fi-FI" dirty="0"/>
              <a:t> (Et saa lukea suoraan diasta, vaan katso omia muistiinpanoja). </a:t>
            </a:r>
          </a:p>
          <a:p>
            <a:r>
              <a:rPr lang="fi-FI" dirty="0" err="1"/>
              <a:t>Vissa</a:t>
            </a:r>
            <a:r>
              <a:rPr lang="fi-FI" dirty="0"/>
              <a:t> </a:t>
            </a:r>
            <a:r>
              <a:rPr lang="fi-FI" dirty="0" err="1"/>
              <a:t>presentationer</a:t>
            </a:r>
            <a:r>
              <a:rPr lang="fi-FI" dirty="0"/>
              <a:t> </a:t>
            </a:r>
            <a:r>
              <a:rPr lang="fi-FI" dirty="0" err="1"/>
              <a:t>hade</a:t>
            </a:r>
            <a:r>
              <a:rPr lang="fi-FI" dirty="0"/>
              <a:t> </a:t>
            </a:r>
            <a:r>
              <a:rPr lang="fi-FI" dirty="0" err="1"/>
              <a:t>inga</a:t>
            </a:r>
            <a:r>
              <a:rPr lang="fi-FI" dirty="0"/>
              <a:t> </a:t>
            </a:r>
            <a:r>
              <a:rPr lang="fi-FI" dirty="0" err="1"/>
              <a:t>bilder</a:t>
            </a:r>
            <a:r>
              <a:rPr lang="fi-FI" dirty="0"/>
              <a:t> (Joissakin esityksissä ei ollut kuvia). </a:t>
            </a:r>
            <a:r>
              <a:rPr lang="fi-FI" dirty="0" err="1"/>
              <a:t>Några</a:t>
            </a:r>
            <a:r>
              <a:rPr lang="fi-FI" dirty="0"/>
              <a:t> </a:t>
            </a:r>
            <a:r>
              <a:rPr lang="fi-FI" dirty="0" err="1"/>
              <a:t>bilder</a:t>
            </a:r>
            <a:r>
              <a:rPr lang="fi-FI" dirty="0"/>
              <a:t> </a:t>
            </a:r>
            <a:r>
              <a:rPr lang="fi-FI" dirty="0" err="1"/>
              <a:t>vore</a:t>
            </a:r>
            <a:r>
              <a:rPr lang="fi-FI" dirty="0"/>
              <a:t> </a:t>
            </a:r>
            <a:r>
              <a:rPr lang="fi-FI" dirty="0" err="1"/>
              <a:t>bra</a:t>
            </a:r>
            <a:r>
              <a:rPr lang="fi-FI" dirty="0"/>
              <a:t> (muutama kuva olisi hyvä)</a:t>
            </a:r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82819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2B17A0-1CE3-4FE1-B1CA-35FE608A3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ADJEKTIIVI ja SUBSTANTIIVI</a:t>
            </a:r>
            <a:endParaRPr lang="sv-FI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2C44D18-2C33-4581-8BA8-1DA6C422B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En </a:t>
            </a:r>
            <a:r>
              <a:rPr lang="fi-FI" dirty="0" err="1"/>
              <a:t>dyr</a:t>
            </a:r>
            <a:r>
              <a:rPr lang="fi-FI" dirty="0"/>
              <a:t> kamera</a:t>
            </a:r>
          </a:p>
          <a:p>
            <a:r>
              <a:rPr lang="fi-FI" dirty="0"/>
              <a:t>Ett </a:t>
            </a:r>
            <a:r>
              <a:rPr lang="fi-FI" dirty="0" err="1"/>
              <a:t>nytt</a:t>
            </a:r>
            <a:r>
              <a:rPr lang="fi-FI" dirty="0"/>
              <a:t> </a:t>
            </a:r>
            <a:r>
              <a:rPr lang="fi-FI" dirty="0" err="1"/>
              <a:t>sätt</a:t>
            </a:r>
            <a:endParaRPr lang="fi-FI" dirty="0"/>
          </a:p>
          <a:p>
            <a:r>
              <a:rPr lang="fi-FI" dirty="0" err="1"/>
              <a:t>Dyra</a:t>
            </a:r>
            <a:r>
              <a:rPr lang="fi-FI" dirty="0"/>
              <a:t> </a:t>
            </a:r>
            <a:r>
              <a:rPr lang="fi-FI" dirty="0" err="1"/>
              <a:t>kameror</a:t>
            </a:r>
            <a:r>
              <a:rPr lang="fi-FI" dirty="0"/>
              <a:t> / </a:t>
            </a:r>
            <a:r>
              <a:rPr lang="fi-FI" dirty="0" err="1"/>
              <a:t>nya</a:t>
            </a:r>
            <a:r>
              <a:rPr lang="fi-FI" dirty="0"/>
              <a:t> </a:t>
            </a:r>
            <a:r>
              <a:rPr lang="fi-FI" dirty="0" err="1"/>
              <a:t>sätt</a:t>
            </a:r>
            <a:endParaRPr lang="fi-FI" dirty="0"/>
          </a:p>
          <a:p>
            <a:r>
              <a:rPr lang="fi-FI" b="1" dirty="0"/>
              <a:t>KUN SUBSTANTIIVIA (yksikössä oleva) ENNEN ADJEKTIIVIA, pitää laittaa EN tai ETT</a:t>
            </a:r>
          </a:p>
          <a:p>
            <a:endParaRPr lang="fi-FI" dirty="0"/>
          </a:p>
          <a:p>
            <a:r>
              <a:rPr lang="fi-FI" dirty="0"/>
              <a:t>En NY kamera</a:t>
            </a:r>
          </a:p>
          <a:p>
            <a:r>
              <a:rPr lang="fi-FI" dirty="0"/>
              <a:t>Ett DYRT HUS </a:t>
            </a:r>
          </a:p>
          <a:p>
            <a:r>
              <a:rPr lang="fi-FI" dirty="0"/>
              <a:t>NYA </a:t>
            </a:r>
            <a:r>
              <a:rPr lang="fi-FI" dirty="0" err="1"/>
              <a:t>kameror</a:t>
            </a:r>
            <a:r>
              <a:rPr lang="fi-FI" dirty="0"/>
              <a:t> / DYRA hus</a:t>
            </a:r>
          </a:p>
          <a:p>
            <a:r>
              <a:rPr lang="fi-FI" b="1" dirty="0"/>
              <a:t>Vasta monikossa a-muoto. En ja ett jälkeen EI a-muoto adjektiivista</a:t>
            </a:r>
            <a:endParaRPr lang="sv-FI" b="1" dirty="0"/>
          </a:p>
        </p:txBody>
      </p:sp>
    </p:spTree>
    <p:extLst>
      <p:ext uri="{BB962C8B-B14F-4D97-AF65-F5344CB8AC3E}">
        <p14:creationId xmlns:p14="http://schemas.microsoft.com/office/powerpoint/2010/main" val="2564501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320127-6D0A-44A6-A6D0-21FBEE41F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SUBSTANTIIVI</a:t>
            </a:r>
            <a:endParaRPr lang="sv-FI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6FC1795-B09F-4E9F-9683-7ABE70C36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/>
              <a:t>En kamera kameran </a:t>
            </a:r>
            <a:r>
              <a:rPr lang="fi-FI" dirty="0" err="1"/>
              <a:t>kameror</a:t>
            </a:r>
            <a:r>
              <a:rPr lang="fi-FI" dirty="0"/>
              <a:t> </a:t>
            </a:r>
            <a:r>
              <a:rPr lang="fi-FI" dirty="0" err="1"/>
              <a:t>kamerorna</a:t>
            </a:r>
            <a:endParaRPr lang="fi-FI" dirty="0"/>
          </a:p>
          <a:p>
            <a:r>
              <a:rPr lang="fi-FI" dirty="0"/>
              <a:t>En </a:t>
            </a:r>
            <a:r>
              <a:rPr lang="fi-FI" dirty="0" err="1"/>
              <a:t>dator</a:t>
            </a:r>
            <a:r>
              <a:rPr lang="fi-FI" dirty="0"/>
              <a:t> </a:t>
            </a:r>
            <a:r>
              <a:rPr lang="fi-FI" dirty="0" err="1"/>
              <a:t>datorn</a:t>
            </a:r>
            <a:r>
              <a:rPr lang="fi-FI" dirty="0"/>
              <a:t> </a:t>
            </a:r>
            <a:r>
              <a:rPr lang="fi-FI" dirty="0" err="1"/>
              <a:t>datorer</a:t>
            </a:r>
            <a:r>
              <a:rPr lang="fi-FI" dirty="0"/>
              <a:t> </a:t>
            </a:r>
            <a:r>
              <a:rPr lang="fi-FI" dirty="0" err="1"/>
              <a:t>datorerna</a:t>
            </a:r>
            <a:endParaRPr lang="fi-FI" dirty="0"/>
          </a:p>
          <a:p>
            <a:r>
              <a:rPr lang="fi-FI" b="1" dirty="0"/>
              <a:t>S- muoto on omistusmuoto</a:t>
            </a:r>
          </a:p>
          <a:p>
            <a:r>
              <a:rPr lang="fi-FI" dirty="0" err="1"/>
              <a:t>DatornS</a:t>
            </a:r>
            <a:r>
              <a:rPr lang="fi-FI" dirty="0"/>
              <a:t> </a:t>
            </a:r>
            <a:r>
              <a:rPr lang="fi-FI" dirty="0" err="1"/>
              <a:t>egenskaper</a:t>
            </a:r>
            <a:r>
              <a:rPr lang="fi-FI" dirty="0"/>
              <a:t> (tietokoneen ominaisuudet)</a:t>
            </a:r>
          </a:p>
          <a:p>
            <a:endParaRPr lang="fi-FI" dirty="0"/>
          </a:p>
          <a:p>
            <a:r>
              <a:rPr lang="fi-FI" b="1" dirty="0"/>
              <a:t>Muista, että ruotsissa ei ole THE-artikkelia, vaan substantiivin määräisyys on sanan lopussa</a:t>
            </a:r>
          </a:p>
          <a:p>
            <a:r>
              <a:rPr lang="fi-FI" dirty="0"/>
              <a:t>Ett </a:t>
            </a:r>
            <a:r>
              <a:rPr lang="fi-FI" dirty="0" err="1"/>
              <a:t>möte</a:t>
            </a:r>
            <a:r>
              <a:rPr lang="fi-FI" dirty="0"/>
              <a:t> (a </a:t>
            </a:r>
            <a:r>
              <a:rPr lang="fi-FI" dirty="0" err="1"/>
              <a:t>meeting</a:t>
            </a:r>
            <a:r>
              <a:rPr lang="fi-FI" dirty="0"/>
              <a:t>), en </a:t>
            </a:r>
            <a:r>
              <a:rPr lang="fi-FI" dirty="0" err="1"/>
              <a:t>pojke</a:t>
            </a:r>
            <a:r>
              <a:rPr lang="fi-FI" dirty="0"/>
              <a:t> (a </a:t>
            </a:r>
            <a:r>
              <a:rPr lang="fi-FI" dirty="0" err="1"/>
              <a:t>boy</a:t>
            </a:r>
            <a:r>
              <a:rPr lang="fi-FI" dirty="0"/>
              <a:t>)</a:t>
            </a:r>
          </a:p>
          <a:p>
            <a:r>
              <a:rPr lang="fi-FI" dirty="0" err="1"/>
              <a:t>Mötet</a:t>
            </a:r>
            <a:r>
              <a:rPr lang="fi-FI" dirty="0"/>
              <a:t> (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meeting</a:t>
            </a:r>
            <a:r>
              <a:rPr lang="fi-FI" dirty="0"/>
              <a:t>), </a:t>
            </a:r>
            <a:r>
              <a:rPr lang="fi-FI" dirty="0" err="1"/>
              <a:t>pojken</a:t>
            </a:r>
            <a:r>
              <a:rPr lang="fi-FI" dirty="0"/>
              <a:t> (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boy</a:t>
            </a:r>
            <a:r>
              <a:rPr lang="fi-FI" dirty="0"/>
              <a:t>)</a:t>
            </a:r>
          </a:p>
          <a:p>
            <a:r>
              <a:rPr lang="fi-FI" dirty="0" err="1"/>
              <a:t>Möten</a:t>
            </a:r>
            <a:r>
              <a:rPr lang="fi-FI" dirty="0"/>
              <a:t> (</a:t>
            </a:r>
            <a:r>
              <a:rPr lang="fi-FI" dirty="0" err="1"/>
              <a:t>meetings</a:t>
            </a:r>
            <a:r>
              <a:rPr lang="fi-FI" dirty="0"/>
              <a:t>), </a:t>
            </a:r>
            <a:r>
              <a:rPr lang="fi-FI" dirty="0" err="1"/>
              <a:t>pojkar</a:t>
            </a:r>
            <a:r>
              <a:rPr lang="fi-FI" dirty="0"/>
              <a:t> (</a:t>
            </a:r>
            <a:r>
              <a:rPr lang="fi-FI" dirty="0" err="1"/>
              <a:t>boys</a:t>
            </a:r>
            <a:r>
              <a:rPr lang="fi-FI" dirty="0"/>
              <a:t>)</a:t>
            </a:r>
          </a:p>
          <a:p>
            <a:r>
              <a:rPr lang="fi-FI" dirty="0" err="1"/>
              <a:t>Mötena</a:t>
            </a:r>
            <a:r>
              <a:rPr lang="fi-FI" dirty="0"/>
              <a:t> (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meetings</a:t>
            </a:r>
            <a:r>
              <a:rPr lang="fi-FI" dirty="0"/>
              <a:t>), </a:t>
            </a:r>
            <a:r>
              <a:rPr lang="fi-FI" dirty="0" err="1"/>
              <a:t>pojkarna</a:t>
            </a:r>
            <a:r>
              <a:rPr lang="fi-FI" dirty="0"/>
              <a:t> (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boys</a:t>
            </a:r>
            <a:r>
              <a:rPr lang="fi-FI" dirty="0"/>
              <a:t>)</a:t>
            </a:r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238850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6F2339-F340-40B6-A29A-56210B18C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OMISTUSMUOTO</a:t>
            </a:r>
            <a:endParaRPr lang="sv-FI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5AE60FC-DF31-4D84-8817-E9649C3EB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/>
              <a:t>Omistusmuodon jälkeen A-muoto adjektiivista ja substantiivista epämääräinen muoto</a:t>
            </a:r>
          </a:p>
          <a:p>
            <a:endParaRPr lang="fi-FI" dirty="0"/>
          </a:p>
          <a:p>
            <a:r>
              <a:rPr lang="fi-FI" dirty="0" err="1"/>
              <a:t>Finlands</a:t>
            </a:r>
            <a:r>
              <a:rPr lang="fi-FI" dirty="0"/>
              <a:t> </a:t>
            </a:r>
            <a:r>
              <a:rPr lang="fi-FI" dirty="0" err="1"/>
              <a:t>vackra</a:t>
            </a:r>
            <a:r>
              <a:rPr lang="fi-FI" dirty="0"/>
              <a:t> natur</a:t>
            </a:r>
          </a:p>
          <a:p>
            <a:r>
              <a:rPr lang="fi-FI" dirty="0"/>
              <a:t>Min </a:t>
            </a:r>
            <a:r>
              <a:rPr lang="fi-FI" dirty="0" err="1"/>
              <a:t>nya</a:t>
            </a:r>
            <a:r>
              <a:rPr lang="fi-FI" dirty="0"/>
              <a:t> </a:t>
            </a:r>
            <a:r>
              <a:rPr lang="fi-FI" dirty="0" err="1"/>
              <a:t>dator</a:t>
            </a:r>
            <a:endParaRPr lang="fi-FI" dirty="0"/>
          </a:p>
          <a:p>
            <a:r>
              <a:rPr lang="fi-FI" dirty="0" err="1"/>
              <a:t>Vår</a:t>
            </a:r>
            <a:r>
              <a:rPr lang="fi-FI" dirty="0"/>
              <a:t> </a:t>
            </a:r>
            <a:r>
              <a:rPr lang="fi-FI" dirty="0" err="1"/>
              <a:t>dyra</a:t>
            </a:r>
            <a:r>
              <a:rPr lang="fi-FI" dirty="0"/>
              <a:t> </a:t>
            </a:r>
            <a:r>
              <a:rPr lang="fi-FI" dirty="0" err="1"/>
              <a:t>bil</a:t>
            </a:r>
            <a:endParaRPr lang="fi-FI" dirty="0"/>
          </a:p>
          <a:p>
            <a:r>
              <a:rPr lang="fi-FI" dirty="0" err="1"/>
              <a:t>Lasses</a:t>
            </a:r>
            <a:r>
              <a:rPr lang="fi-FI" dirty="0"/>
              <a:t> </a:t>
            </a:r>
            <a:r>
              <a:rPr lang="fi-FI" dirty="0" err="1"/>
              <a:t>gamla</a:t>
            </a:r>
            <a:r>
              <a:rPr lang="fi-FI" dirty="0"/>
              <a:t> </a:t>
            </a:r>
            <a:r>
              <a:rPr lang="fi-FI" dirty="0" err="1"/>
              <a:t>apparat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412297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729623-5D95-4D23-BBD8-09F16073B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DEN ja DET ja DE</a:t>
            </a:r>
            <a:endParaRPr lang="sv-FI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DE34647-D87F-4FDF-BDD9-398435729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b="1" dirty="0"/>
              <a:t>DEN, DET ja DE jälkeen A-muoto adjektiivista ja substantiivista määräinen muoto</a:t>
            </a:r>
          </a:p>
          <a:p>
            <a:r>
              <a:rPr lang="fi-FI" dirty="0" err="1"/>
              <a:t>Den</a:t>
            </a:r>
            <a:r>
              <a:rPr lang="fi-FI" dirty="0"/>
              <a:t> </a:t>
            </a:r>
            <a:r>
              <a:rPr lang="fi-FI" dirty="0" err="1"/>
              <a:t>nya</a:t>
            </a:r>
            <a:r>
              <a:rPr lang="fi-FI" dirty="0"/>
              <a:t> </a:t>
            </a:r>
            <a:r>
              <a:rPr lang="fi-FI" dirty="0" err="1"/>
              <a:t>datorn</a:t>
            </a:r>
            <a:endParaRPr lang="fi-FI" dirty="0"/>
          </a:p>
          <a:p>
            <a:r>
              <a:rPr lang="fi-FI" dirty="0" err="1"/>
              <a:t>Det</a:t>
            </a:r>
            <a:r>
              <a:rPr lang="fi-FI" dirty="0"/>
              <a:t> </a:t>
            </a:r>
            <a:r>
              <a:rPr lang="fi-FI" dirty="0" err="1"/>
              <a:t>gamla</a:t>
            </a:r>
            <a:r>
              <a:rPr lang="fi-FI" dirty="0"/>
              <a:t> </a:t>
            </a:r>
            <a:r>
              <a:rPr lang="fi-FI" dirty="0" err="1"/>
              <a:t>huset</a:t>
            </a:r>
            <a:endParaRPr lang="fi-FI" dirty="0"/>
          </a:p>
          <a:p>
            <a:r>
              <a:rPr lang="fi-FI" dirty="0"/>
              <a:t>De </a:t>
            </a:r>
            <a:r>
              <a:rPr lang="fi-FI" dirty="0" err="1"/>
              <a:t>nya</a:t>
            </a:r>
            <a:r>
              <a:rPr lang="fi-FI" dirty="0"/>
              <a:t> </a:t>
            </a:r>
            <a:r>
              <a:rPr lang="fi-FI" dirty="0" err="1"/>
              <a:t>datorerna</a:t>
            </a:r>
            <a:r>
              <a:rPr lang="fi-FI" dirty="0"/>
              <a:t> / De </a:t>
            </a:r>
            <a:r>
              <a:rPr lang="fi-FI" dirty="0" err="1"/>
              <a:t>gamla</a:t>
            </a:r>
            <a:r>
              <a:rPr lang="fi-FI" dirty="0"/>
              <a:t> </a:t>
            </a:r>
            <a:r>
              <a:rPr lang="fi-FI" dirty="0" err="1"/>
              <a:t>husen</a:t>
            </a:r>
            <a:endParaRPr lang="fi-FI" dirty="0"/>
          </a:p>
          <a:p>
            <a:endParaRPr lang="fi-FI" dirty="0"/>
          </a:p>
          <a:p>
            <a:r>
              <a:rPr lang="fi-FI" b="1" dirty="0"/>
              <a:t>DEN, DET ja DE - EI lauseen alkuun, jos ei</a:t>
            </a:r>
          </a:p>
          <a:p>
            <a:r>
              <a:rPr lang="fi-FI" dirty="0"/>
              <a:t>1) Adjektiivi ennen substantiivia = </a:t>
            </a:r>
            <a:r>
              <a:rPr lang="fi-FI" dirty="0" err="1"/>
              <a:t>Det</a:t>
            </a:r>
            <a:r>
              <a:rPr lang="fi-FI" dirty="0"/>
              <a:t> VIKTIGA </a:t>
            </a:r>
            <a:r>
              <a:rPr lang="fi-FI" dirty="0" err="1"/>
              <a:t>mötet</a:t>
            </a:r>
            <a:r>
              <a:rPr lang="fi-FI" dirty="0"/>
              <a:t> </a:t>
            </a:r>
            <a:r>
              <a:rPr lang="fi-FI" dirty="0" err="1"/>
              <a:t>börjar</a:t>
            </a:r>
            <a:r>
              <a:rPr lang="fi-FI" dirty="0"/>
              <a:t> </a:t>
            </a:r>
            <a:r>
              <a:rPr lang="fi-FI" dirty="0" err="1"/>
              <a:t>om</a:t>
            </a:r>
            <a:r>
              <a:rPr lang="fi-FI" dirty="0"/>
              <a:t> en </a:t>
            </a:r>
            <a:r>
              <a:rPr lang="fi-FI" dirty="0" err="1"/>
              <a:t>timme</a:t>
            </a:r>
            <a:r>
              <a:rPr lang="fi-FI" dirty="0"/>
              <a:t>.</a:t>
            </a:r>
          </a:p>
          <a:p>
            <a:r>
              <a:rPr lang="fi-FI" dirty="0"/>
              <a:t>2) </a:t>
            </a:r>
            <a:r>
              <a:rPr lang="fi-FI" dirty="0" err="1"/>
              <a:t>Som</a:t>
            </a:r>
            <a:r>
              <a:rPr lang="fi-FI" dirty="0"/>
              <a:t>-lause seuraa = </a:t>
            </a:r>
            <a:r>
              <a:rPr lang="fi-FI" dirty="0" err="1"/>
              <a:t>Det</a:t>
            </a:r>
            <a:r>
              <a:rPr lang="fi-FI" dirty="0"/>
              <a:t> </a:t>
            </a:r>
            <a:r>
              <a:rPr lang="fi-FI" dirty="0" err="1"/>
              <a:t>viktiga</a:t>
            </a:r>
            <a:r>
              <a:rPr lang="fi-FI" dirty="0"/>
              <a:t> </a:t>
            </a:r>
            <a:r>
              <a:rPr lang="fi-FI" dirty="0" err="1"/>
              <a:t>möte</a:t>
            </a:r>
            <a:r>
              <a:rPr lang="fi-FI" dirty="0"/>
              <a:t>, SOM</a:t>
            </a:r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320097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22A2B8-9F0E-4243-944A-E1127C7FF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MERA JA MEST</a:t>
            </a:r>
            <a:endParaRPr lang="sv-FI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CBD86F1-BC41-4D62-B56A-75769BF85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Adjektiivin vertailu=</a:t>
            </a:r>
          </a:p>
          <a:p>
            <a:r>
              <a:rPr lang="fi-FI" dirty="0" err="1"/>
              <a:t>Dyr</a:t>
            </a:r>
            <a:r>
              <a:rPr lang="fi-FI" dirty="0"/>
              <a:t> </a:t>
            </a:r>
            <a:r>
              <a:rPr lang="fi-FI" dirty="0" err="1"/>
              <a:t>dyrARE</a:t>
            </a:r>
            <a:r>
              <a:rPr lang="fi-FI" dirty="0"/>
              <a:t> </a:t>
            </a:r>
            <a:r>
              <a:rPr lang="fi-FI" dirty="0" err="1"/>
              <a:t>dyrAST</a:t>
            </a:r>
            <a:endParaRPr lang="fi-FI" dirty="0"/>
          </a:p>
          <a:p>
            <a:endParaRPr lang="fi-FI" dirty="0"/>
          </a:p>
          <a:p>
            <a:r>
              <a:rPr lang="fi-FI" dirty="0"/>
              <a:t>MERA JA MEST ainoastaan, kun</a:t>
            </a:r>
          </a:p>
          <a:p>
            <a:r>
              <a:rPr lang="fi-FI" dirty="0"/>
              <a:t>1) Sana päättyy –ISK</a:t>
            </a:r>
          </a:p>
          <a:p>
            <a:r>
              <a:rPr lang="fi-FI" dirty="0" err="1"/>
              <a:t>Praktisk</a:t>
            </a:r>
            <a:r>
              <a:rPr lang="fi-FI" dirty="0"/>
              <a:t> = </a:t>
            </a:r>
            <a:r>
              <a:rPr lang="fi-FI" dirty="0" err="1"/>
              <a:t>mera</a:t>
            </a:r>
            <a:r>
              <a:rPr lang="fi-FI" dirty="0"/>
              <a:t> </a:t>
            </a:r>
            <a:r>
              <a:rPr lang="fi-FI" dirty="0" err="1"/>
              <a:t>praktisk</a:t>
            </a:r>
            <a:r>
              <a:rPr lang="fi-FI" dirty="0"/>
              <a:t>, </a:t>
            </a:r>
            <a:r>
              <a:rPr lang="fi-FI" dirty="0" err="1"/>
              <a:t>mest</a:t>
            </a:r>
            <a:r>
              <a:rPr lang="fi-FI" dirty="0"/>
              <a:t> </a:t>
            </a:r>
            <a:r>
              <a:rPr lang="fi-FI" dirty="0" err="1"/>
              <a:t>praktisk</a:t>
            </a:r>
            <a:endParaRPr lang="fi-FI" dirty="0"/>
          </a:p>
          <a:p>
            <a:r>
              <a:rPr lang="fi-FI" dirty="0"/>
              <a:t>2) Sana päättyy –ANDE</a:t>
            </a:r>
          </a:p>
          <a:p>
            <a:r>
              <a:rPr lang="fi-FI" dirty="0" err="1"/>
              <a:t>Spännande</a:t>
            </a:r>
            <a:r>
              <a:rPr lang="fi-FI" dirty="0"/>
              <a:t> = </a:t>
            </a:r>
            <a:r>
              <a:rPr lang="fi-FI" dirty="0" err="1"/>
              <a:t>mera</a:t>
            </a:r>
            <a:r>
              <a:rPr lang="fi-FI" dirty="0"/>
              <a:t> </a:t>
            </a:r>
            <a:r>
              <a:rPr lang="fi-FI" dirty="0" err="1"/>
              <a:t>spännande</a:t>
            </a:r>
            <a:r>
              <a:rPr lang="fi-FI" dirty="0"/>
              <a:t>, </a:t>
            </a:r>
            <a:r>
              <a:rPr lang="fi-FI" dirty="0" err="1"/>
              <a:t>mest</a:t>
            </a:r>
            <a:r>
              <a:rPr lang="fi-FI" dirty="0"/>
              <a:t> </a:t>
            </a:r>
            <a:r>
              <a:rPr lang="fi-FI" dirty="0" err="1"/>
              <a:t>spännande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161238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1ABC2C-31F0-4C70-A01A-18F3DC048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ANNAT = muuta</a:t>
            </a:r>
            <a:endParaRPr lang="sv-FI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1AAAD4C-DE5A-4A08-8BD7-41D13DA3B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Vuosilukuja ennen EI prepositiota = </a:t>
            </a:r>
            <a:r>
              <a:rPr lang="fi-FI" dirty="0" err="1"/>
              <a:t>Företaget</a:t>
            </a:r>
            <a:r>
              <a:rPr lang="fi-FI" dirty="0"/>
              <a:t> </a:t>
            </a:r>
            <a:r>
              <a:rPr lang="fi-FI" dirty="0" err="1"/>
              <a:t>grundades</a:t>
            </a:r>
            <a:r>
              <a:rPr lang="fi-FI" dirty="0"/>
              <a:t> (</a:t>
            </a:r>
            <a:r>
              <a:rPr lang="fi-FI" dirty="0" err="1"/>
              <a:t>år</a:t>
            </a:r>
            <a:r>
              <a:rPr lang="fi-FI" dirty="0"/>
              <a:t>) 2009.</a:t>
            </a:r>
          </a:p>
          <a:p>
            <a:r>
              <a:rPr lang="fi-FI" dirty="0" err="1"/>
              <a:t>Yhteenkirjoitus</a:t>
            </a:r>
            <a:r>
              <a:rPr lang="fi-FI" dirty="0"/>
              <a:t> =</a:t>
            </a:r>
            <a:r>
              <a:rPr lang="fi-FI" dirty="0" err="1"/>
              <a:t>coronavirus</a:t>
            </a:r>
            <a:r>
              <a:rPr lang="fi-FI" dirty="0"/>
              <a:t> (kaikki </a:t>
            </a:r>
            <a:r>
              <a:rPr lang="fi-FI" dirty="0" err="1"/>
              <a:t>corona</a:t>
            </a:r>
            <a:r>
              <a:rPr lang="fi-FI" dirty="0"/>
              <a:t>-alkuiset sanat yhteen)</a:t>
            </a:r>
          </a:p>
          <a:p>
            <a:r>
              <a:rPr lang="fi-FI" dirty="0"/>
              <a:t>Englannin kieli = </a:t>
            </a:r>
            <a:r>
              <a:rPr lang="fi-FI" dirty="0" err="1"/>
              <a:t>engelska</a:t>
            </a:r>
            <a:endParaRPr lang="fi-FI" dirty="0"/>
          </a:p>
          <a:p>
            <a:r>
              <a:rPr lang="fi-FI" dirty="0"/>
              <a:t>Nolla = </a:t>
            </a:r>
            <a:r>
              <a:rPr lang="fi-FI" dirty="0" err="1"/>
              <a:t>noll</a:t>
            </a:r>
            <a:endParaRPr lang="fi-FI" dirty="0"/>
          </a:p>
          <a:p>
            <a:r>
              <a:rPr lang="fi-FI" dirty="0"/>
              <a:t>Sanalista = en </a:t>
            </a:r>
            <a:r>
              <a:rPr lang="fi-FI" dirty="0" err="1"/>
              <a:t>ordlista</a:t>
            </a:r>
            <a:r>
              <a:rPr lang="fi-FI" dirty="0"/>
              <a:t> 1</a:t>
            </a:r>
          </a:p>
          <a:p>
            <a:r>
              <a:rPr lang="fi-FI" dirty="0"/>
              <a:t>ARE-loppuiset taipuvat näin: en </a:t>
            </a:r>
            <a:r>
              <a:rPr lang="fi-FI" dirty="0" err="1"/>
              <a:t>spelare</a:t>
            </a:r>
            <a:r>
              <a:rPr lang="fi-FI" dirty="0"/>
              <a:t> 5 </a:t>
            </a:r>
            <a:r>
              <a:rPr lang="fi-FI" dirty="0" err="1"/>
              <a:t>spelaren</a:t>
            </a:r>
            <a:r>
              <a:rPr lang="fi-FI" dirty="0"/>
              <a:t> </a:t>
            </a:r>
            <a:r>
              <a:rPr lang="fi-FI" dirty="0" err="1"/>
              <a:t>spelare</a:t>
            </a:r>
            <a:r>
              <a:rPr lang="fi-FI" dirty="0"/>
              <a:t> </a:t>
            </a:r>
            <a:r>
              <a:rPr lang="fi-FI" dirty="0" err="1"/>
              <a:t>spelarna</a:t>
            </a:r>
            <a:r>
              <a:rPr lang="fi-FI" dirty="0"/>
              <a:t> – myös –</a:t>
            </a:r>
            <a:r>
              <a:rPr lang="fi-FI" dirty="0" err="1"/>
              <a:t>ande</a:t>
            </a:r>
            <a:r>
              <a:rPr lang="fi-FI" dirty="0"/>
              <a:t> ja –</a:t>
            </a:r>
            <a:r>
              <a:rPr lang="fi-FI" dirty="0" err="1"/>
              <a:t>er</a:t>
            </a:r>
            <a:r>
              <a:rPr lang="fi-FI" dirty="0"/>
              <a:t>-loppuiset substantiivit</a:t>
            </a:r>
          </a:p>
          <a:p>
            <a:r>
              <a:rPr lang="sv-FI" dirty="0"/>
              <a:t>Se x ut = </a:t>
            </a:r>
            <a:r>
              <a:rPr lang="sv-FI" dirty="0" err="1"/>
              <a:t>näyttää</a:t>
            </a:r>
            <a:r>
              <a:rPr lang="sv-FI" dirty="0"/>
              <a:t> </a:t>
            </a:r>
            <a:r>
              <a:rPr lang="sv-FI" dirty="0" err="1"/>
              <a:t>joltakin</a:t>
            </a:r>
            <a:r>
              <a:rPr lang="sv-FI" dirty="0"/>
              <a:t> = Datorn ser snygg ut</a:t>
            </a:r>
          </a:p>
        </p:txBody>
      </p:sp>
    </p:spTree>
    <p:extLst>
      <p:ext uri="{BB962C8B-B14F-4D97-AF65-F5344CB8AC3E}">
        <p14:creationId xmlns:p14="http://schemas.microsoft.com/office/powerpoint/2010/main" val="7279312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 styrelserum">
  <a:themeElements>
    <a:clrScheme name="Jon styrelseru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Jon styrelseru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on styrelseru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157</TotalTime>
  <Words>398</Words>
  <Application>Microsoft Office PowerPoint</Application>
  <PresentationFormat>Bredbild</PresentationFormat>
  <Paragraphs>64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Jon styrelserum</vt:lpstr>
      <vt:lpstr>PRODUKTPRESENTATION</vt:lpstr>
      <vt:lpstr>Allmänt = yleistä</vt:lpstr>
      <vt:lpstr>ADJEKTIIVI ja SUBSTANTIIVI</vt:lpstr>
      <vt:lpstr>SUBSTANTIIVI</vt:lpstr>
      <vt:lpstr>OMISTUSMUOTO</vt:lpstr>
      <vt:lpstr>DEN ja DET ja DE</vt:lpstr>
      <vt:lpstr>MERA JA MEST</vt:lpstr>
      <vt:lpstr>ANNAT = muuta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PRODUKTPRESENTATION</dc:title>
  <dc:creator>Fröjdman Isabella</dc:creator>
  <cp:lastModifiedBy>Fröjdman Isabella</cp:lastModifiedBy>
  <cp:revision>6</cp:revision>
  <dcterms:created xsi:type="dcterms:W3CDTF">2021-03-10T11:48:01Z</dcterms:created>
  <dcterms:modified xsi:type="dcterms:W3CDTF">2021-03-10T16:09:49Z</dcterms:modified>
</cp:coreProperties>
</file>