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Lst>
  <p:notesMasterIdLst>
    <p:notesMasterId r:id="rId15"/>
  </p:notesMasterIdLst>
  <p:sldIdLst>
    <p:sldId id="256" r:id="rId2"/>
    <p:sldId id="263" r:id="rId3"/>
    <p:sldId id="264" r:id="rId4"/>
    <p:sldId id="265" r:id="rId5"/>
    <p:sldId id="266" r:id="rId6"/>
    <p:sldId id="267" r:id="rId7"/>
    <p:sldId id="268" r:id="rId8"/>
    <p:sldId id="269" r:id="rId9"/>
    <p:sldId id="270" r:id="rId10"/>
    <p:sldId id="326" r:id="rId11"/>
    <p:sldId id="327" r:id="rId12"/>
    <p:sldId id="328" r:id="rId13"/>
    <p:sldId id="329"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263A11-D3CD-4B83-97B0-094429BEECC8}" type="doc">
      <dgm:prSet loTypeId="urn:microsoft.com/office/officeart/2005/8/layout/vProcess5" loCatId="process" qsTypeId="urn:microsoft.com/office/officeart/2005/8/quickstyle/3d5" qsCatId="3D" csTypeId="urn:microsoft.com/office/officeart/2005/8/colors/accent2_1" csCatId="accent2"/>
      <dgm:spPr/>
      <dgm:t>
        <a:bodyPr/>
        <a:lstStyle/>
        <a:p>
          <a:endParaRPr lang="fi-FI"/>
        </a:p>
      </dgm:t>
    </dgm:pt>
    <dgm:pt modelId="{CD2CE7EC-7E92-4C93-BB51-1CB7B85FAB33}">
      <dgm:prSet/>
      <dgm:spPr/>
      <dgm:t>
        <a:bodyPr/>
        <a:lstStyle/>
        <a:p>
          <a:r>
            <a:rPr lang="en-US"/>
            <a:t>The product provider must ascertain the client's investor profile in order to sell a suitable or appropriate investment product to the client.</a:t>
          </a:r>
          <a:endParaRPr lang="fi-FI"/>
        </a:p>
      </dgm:t>
    </dgm:pt>
    <dgm:pt modelId="{27571054-AB0F-4103-A299-7957086839D8}" type="parTrans" cxnId="{9C70D2D5-FADC-464D-8FBD-1829D5F8AF67}">
      <dgm:prSet/>
      <dgm:spPr/>
      <dgm:t>
        <a:bodyPr/>
        <a:lstStyle/>
        <a:p>
          <a:endParaRPr lang="fi-FI"/>
        </a:p>
      </dgm:t>
    </dgm:pt>
    <dgm:pt modelId="{910AD331-4E2E-491B-9CDF-A8E9FA1C8341}" type="sibTrans" cxnId="{9C70D2D5-FADC-464D-8FBD-1829D5F8AF67}">
      <dgm:prSet/>
      <dgm:spPr/>
      <dgm:t>
        <a:bodyPr/>
        <a:lstStyle/>
        <a:p>
          <a:endParaRPr lang="fi-FI"/>
        </a:p>
      </dgm:t>
    </dgm:pt>
    <dgm:pt modelId="{5064CB91-0F73-463D-AF83-B1162B5183FB}">
      <dgm:prSet/>
      <dgm:spPr/>
      <dgm:t>
        <a:bodyPr/>
        <a:lstStyle/>
        <a:p>
          <a:r>
            <a:rPr lang="en-US"/>
            <a:t>Questions about the investor's investment knowledge and experience, financial situation, investment objectives, risk-taking ability, etc.</a:t>
          </a:r>
          <a:endParaRPr lang="fi-FI"/>
        </a:p>
      </dgm:t>
    </dgm:pt>
    <dgm:pt modelId="{475FD873-70EA-481F-9B6D-9DF3FDD1F8D2}" type="parTrans" cxnId="{1B01575C-9D94-43A9-9CCB-E7A3951735E3}">
      <dgm:prSet/>
      <dgm:spPr/>
      <dgm:t>
        <a:bodyPr/>
        <a:lstStyle/>
        <a:p>
          <a:endParaRPr lang="fi-FI"/>
        </a:p>
      </dgm:t>
    </dgm:pt>
    <dgm:pt modelId="{0104F807-1BA7-46AE-9C43-D0183CA9BED4}" type="sibTrans" cxnId="{1B01575C-9D94-43A9-9CCB-E7A3951735E3}">
      <dgm:prSet/>
      <dgm:spPr/>
      <dgm:t>
        <a:bodyPr/>
        <a:lstStyle/>
        <a:p>
          <a:endParaRPr lang="fi-FI"/>
        </a:p>
      </dgm:t>
    </dgm:pt>
    <dgm:pt modelId="{F26629C2-487F-4277-B56B-494BA3C5CEA7}">
      <dgm:prSet/>
      <dgm:spPr/>
      <dgm:t>
        <a:bodyPr/>
        <a:lstStyle/>
        <a:p>
          <a:r>
            <a:rPr lang="en-US"/>
            <a:t>The investor has no obligation to disclose on his own initiative: the investor only has to answer the questions asked</a:t>
          </a:r>
          <a:endParaRPr lang="fi-FI"/>
        </a:p>
      </dgm:t>
    </dgm:pt>
    <dgm:pt modelId="{0892A389-16A8-4069-9331-DA51743FEEAC}" type="parTrans" cxnId="{A02ADE26-7630-4881-8229-6D26555CF00C}">
      <dgm:prSet/>
      <dgm:spPr/>
      <dgm:t>
        <a:bodyPr/>
        <a:lstStyle/>
        <a:p>
          <a:endParaRPr lang="fi-FI"/>
        </a:p>
      </dgm:t>
    </dgm:pt>
    <dgm:pt modelId="{BC2353FC-C0A0-412F-B0E6-B082C41EFC55}" type="sibTrans" cxnId="{A02ADE26-7630-4881-8229-6D26555CF00C}">
      <dgm:prSet/>
      <dgm:spPr/>
      <dgm:t>
        <a:bodyPr/>
        <a:lstStyle/>
        <a:p>
          <a:endParaRPr lang="fi-FI"/>
        </a:p>
      </dgm:t>
    </dgm:pt>
    <dgm:pt modelId="{86C84BB3-DD6D-420A-A016-79A4AEB745BD}">
      <dgm:prSet/>
      <dgm:spPr/>
      <dgm:t>
        <a:bodyPr/>
        <a:lstStyle/>
        <a:p>
          <a:r>
            <a:rPr lang="en-US"/>
            <a:t>If an investment product is sold even though the information provided by the investor is incomplete, the product provider must emphasize that the suitability / appropriateness of the product has not been assessed and this must be documented.</a:t>
          </a:r>
          <a:endParaRPr lang="fi-FI"/>
        </a:p>
      </dgm:t>
    </dgm:pt>
    <dgm:pt modelId="{0348C890-980C-446C-89FB-BA042B782F95}" type="parTrans" cxnId="{A35BBC02-DC9D-42B6-BC77-C4B42761ADEF}">
      <dgm:prSet/>
      <dgm:spPr/>
      <dgm:t>
        <a:bodyPr/>
        <a:lstStyle/>
        <a:p>
          <a:endParaRPr lang="fi-FI"/>
        </a:p>
      </dgm:t>
    </dgm:pt>
    <dgm:pt modelId="{BB0C7573-01EF-404D-843B-3D77081603C5}" type="sibTrans" cxnId="{A35BBC02-DC9D-42B6-BC77-C4B42761ADEF}">
      <dgm:prSet/>
      <dgm:spPr/>
      <dgm:t>
        <a:bodyPr/>
        <a:lstStyle/>
        <a:p>
          <a:endParaRPr lang="fi-FI"/>
        </a:p>
      </dgm:t>
    </dgm:pt>
    <dgm:pt modelId="{624B55B2-3038-4523-891C-6EE5F9B5C221}" type="pres">
      <dgm:prSet presAssocID="{EB263A11-D3CD-4B83-97B0-094429BEECC8}" presName="outerComposite" presStyleCnt="0">
        <dgm:presLayoutVars>
          <dgm:chMax val="5"/>
          <dgm:dir/>
          <dgm:resizeHandles val="exact"/>
        </dgm:presLayoutVars>
      </dgm:prSet>
      <dgm:spPr/>
    </dgm:pt>
    <dgm:pt modelId="{280754BC-6A05-4231-AE6D-F97CB3272C27}" type="pres">
      <dgm:prSet presAssocID="{EB263A11-D3CD-4B83-97B0-094429BEECC8}" presName="dummyMaxCanvas" presStyleCnt="0">
        <dgm:presLayoutVars/>
      </dgm:prSet>
      <dgm:spPr/>
    </dgm:pt>
    <dgm:pt modelId="{B6DEBCD9-E303-4B49-8351-88CE556983B2}" type="pres">
      <dgm:prSet presAssocID="{EB263A11-D3CD-4B83-97B0-094429BEECC8}" presName="FourNodes_1" presStyleLbl="node1" presStyleIdx="0" presStyleCnt="4">
        <dgm:presLayoutVars>
          <dgm:bulletEnabled val="1"/>
        </dgm:presLayoutVars>
      </dgm:prSet>
      <dgm:spPr/>
    </dgm:pt>
    <dgm:pt modelId="{A95C7717-41AC-45E7-886F-F06068C7BE62}" type="pres">
      <dgm:prSet presAssocID="{EB263A11-D3CD-4B83-97B0-094429BEECC8}" presName="FourNodes_2" presStyleLbl="node1" presStyleIdx="1" presStyleCnt="4">
        <dgm:presLayoutVars>
          <dgm:bulletEnabled val="1"/>
        </dgm:presLayoutVars>
      </dgm:prSet>
      <dgm:spPr/>
    </dgm:pt>
    <dgm:pt modelId="{2B710C44-17E8-4EE6-8028-A713C622E995}" type="pres">
      <dgm:prSet presAssocID="{EB263A11-D3CD-4B83-97B0-094429BEECC8}" presName="FourNodes_3" presStyleLbl="node1" presStyleIdx="2" presStyleCnt="4">
        <dgm:presLayoutVars>
          <dgm:bulletEnabled val="1"/>
        </dgm:presLayoutVars>
      </dgm:prSet>
      <dgm:spPr/>
    </dgm:pt>
    <dgm:pt modelId="{22E0B79E-6D0C-4199-B534-FFB03B0FAD04}" type="pres">
      <dgm:prSet presAssocID="{EB263A11-D3CD-4B83-97B0-094429BEECC8}" presName="FourNodes_4" presStyleLbl="node1" presStyleIdx="3" presStyleCnt="4">
        <dgm:presLayoutVars>
          <dgm:bulletEnabled val="1"/>
        </dgm:presLayoutVars>
      </dgm:prSet>
      <dgm:spPr/>
    </dgm:pt>
    <dgm:pt modelId="{BDE22519-B20B-49D9-9314-A898D602811D}" type="pres">
      <dgm:prSet presAssocID="{EB263A11-D3CD-4B83-97B0-094429BEECC8}" presName="FourConn_1-2" presStyleLbl="fgAccFollowNode1" presStyleIdx="0" presStyleCnt="3">
        <dgm:presLayoutVars>
          <dgm:bulletEnabled val="1"/>
        </dgm:presLayoutVars>
      </dgm:prSet>
      <dgm:spPr/>
    </dgm:pt>
    <dgm:pt modelId="{36DBCD72-7E23-4BC4-A186-475700320F48}" type="pres">
      <dgm:prSet presAssocID="{EB263A11-D3CD-4B83-97B0-094429BEECC8}" presName="FourConn_2-3" presStyleLbl="fgAccFollowNode1" presStyleIdx="1" presStyleCnt="3">
        <dgm:presLayoutVars>
          <dgm:bulletEnabled val="1"/>
        </dgm:presLayoutVars>
      </dgm:prSet>
      <dgm:spPr/>
    </dgm:pt>
    <dgm:pt modelId="{B09E7A53-17ED-4131-B400-0A740ECB4F6B}" type="pres">
      <dgm:prSet presAssocID="{EB263A11-D3CD-4B83-97B0-094429BEECC8}" presName="FourConn_3-4" presStyleLbl="fgAccFollowNode1" presStyleIdx="2" presStyleCnt="3">
        <dgm:presLayoutVars>
          <dgm:bulletEnabled val="1"/>
        </dgm:presLayoutVars>
      </dgm:prSet>
      <dgm:spPr/>
    </dgm:pt>
    <dgm:pt modelId="{7A8C127B-8398-43B3-BAC9-C5FB30BFA43E}" type="pres">
      <dgm:prSet presAssocID="{EB263A11-D3CD-4B83-97B0-094429BEECC8}" presName="FourNodes_1_text" presStyleLbl="node1" presStyleIdx="3" presStyleCnt="4">
        <dgm:presLayoutVars>
          <dgm:bulletEnabled val="1"/>
        </dgm:presLayoutVars>
      </dgm:prSet>
      <dgm:spPr/>
    </dgm:pt>
    <dgm:pt modelId="{542AE734-7349-4CF0-A418-49E66C8F6FCD}" type="pres">
      <dgm:prSet presAssocID="{EB263A11-D3CD-4B83-97B0-094429BEECC8}" presName="FourNodes_2_text" presStyleLbl="node1" presStyleIdx="3" presStyleCnt="4">
        <dgm:presLayoutVars>
          <dgm:bulletEnabled val="1"/>
        </dgm:presLayoutVars>
      </dgm:prSet>
      <dgm:spPr/>
    </dgm:pt>
    <dgm:pt modelId="{4A38CB33-6E4B-4F83-B5B1-04E387E8FB4A}" type="pres">
      <dgm:prSet presAssocID="{EB263A11-D3CD-4B83-97B0-094429BEECC8}" presName="FourNodes_3_text" presStyleLbl="node1" presStyleIdx="3" presStyleCnt="4">
        <dgm:presLayoutVars>
          <dgm:bulletEnabled val="1"/>
        </dgm:presLayoutVars>
      </dgm:prSet>
      <dgm:spPr/>
    </dgm:pt>
    <dgm:pt modelId="{A6D5406D-4E73-48D1-88D9-61EB444C23E4}" type="pres">
      <dgm:prSet presAssocID="{EB263A11-D3CD-4B83-97B0-094429BEECC8}" presName="FourNodes_4_text" presStyleLbl="node1" presStyleIdx="3" presStyleCnt="4">
        <dgm:presLayoutVars>
          <dgm:bulletEnabled val="1"/>
        </dgm:presLayoutVars>
      </dgm:prSet>
      <dgm:spPr/>
    </dgm:pt>
  </dgm:ptLst>
  <dgm:cxnLst>
    <dgm:cxn modelId="{A35BBC02-DC9D-42B6-BC77-C4B42761ADEF}" srcId="{EB263A11-D3CD-4B83-97B0-094429BEECC8}" destId="{86C84BB3-DD6D-420A-A016-79A4AEB745BD}" srcOrd="3" destOrd="0" parTransId="{0348C890-980C-446C-89FB-BA042B782F95}" sibTransId="{BB0C7573-01EF-404D-843B-3D77081603C5}"/>
    <dgm:cxn modelId="{6ECDC218-61DC-4CED-97D4-8962D8E5894D}" type="presOf" srcId="{BC2353FC-C0A0-412F-B0E6-B082C41EFC55}" destId="{B09E7A53-17ED-4131-B400-0A740ECB4F6B}" srcOrd="0" destOrd="0" presId="urn:microsoft.com/office/officeart/2005/8/layout/vProcess5"/>
    <dgm:cxn modelId="{654CEF1E-6278-4112-8A1C-228780C5E393}" type="presOf" srcId="{F26629C2-487F-4277-B56B-494BA3C5CEA7}" destId="{4A38CB33-6E4B-4F83-B5B1-04E387E8FB4A}" srcOrd="1" destOrd="0" presId="urn:microsoft.com/office/officeart/2005/8/layout/vProcess5"/>
    <dgm:cxn modelId="{A02ADE26-7630-4881-8229-6D26555CF00C}" srcId="{EB263A11-D3CD-4B83-97B0-094429BEECC8}" destId="{F26629C2-487F-4277-B56B-494BA3C5CEA7}" srcOrd="2" destOrd="0" parTransId="{0892A389-16A8-4069-9331-DA51743FEEAC}" sibTransId="{BC2353FC-C0A0-412F-B0E6-B082C41EFC55}"/>
    <dgm:cxn modelId="{88A34727-49D9-46B1-B068-CE47F7B8BCB3}" type="presOf" srcId="{5064CB91-0F73-463D-AF83-B1162B5183FB}" destId="{542AE734-7349-4CF0-A418-49E66C8F6FCD}" srcOrd="1" destOrd="0" presId="urn:microsoft.com/office/officeart/2005/8/layout/vProcess5"/>
    <dgm:cxn modelId="{F3E4492B-3A17-45C6-A0B1-EB7D8CC36506}" type="presOf" srcId="{CD2CE7EC-7E92-4C93-BB51-1CB7B85FAB33}" destId="{7A8C127B-8398-43B3-BAC9-C5FB30BFA43E}" srcOrd="1" destOrd="0" presId="urn:microsoft.com/office/officeart/2005/8/layout/vProcess5"/>
    <dgm:cxn modelId="{87FB1D35-5356-449E-911B-4D50410B0CC7}" type="presOf" srcId="{EB263A11-D3CD-4B83-97B0-094429BEECC8}" destId="{624B55B2-3038-4523-891C-6EE5F9B5C221}" srcOrd="0" destOrd="0" presId="urn:microsoft.com/office/officeart/2005/8/layout/vProcess5"/>
    <dgm:cxn modelId="{1B01575C-9D94-43A9-9CCB-E7A3951735E3}" srcId="{EB263A11-D3CD-4B83-97B0-094429BEECC8}" destId="{5064CB91-0F73-463D-AF83-B1162B5183FB}" srcOrd="1" destOrd="0" parTransId="{475FD873-70EA-481F-9B6D-9DF3FDD1F8D2}" sibTransId="{0104F807-1BA7-46AE-9C43-D0183CA9BED4}"/>
    <dgm:cxn modelId="{08D49F47-32EF-4990-9484-3397E48F8BEA}" type="presOf" srcId="{86C84BB3-DD6D-420A-A016-79A4AEB745BD}" destId="{22E0B79E-6D0C-4199-B534-FFB03B0FAD04}" srcOrd="0" destOrd="0" presId="urn:microsoft.com/office/officeart/2005/8/layout/vProcess5"/>
    <dgm:cxn modelId="{3FDE5171-ED98-4D13-8BAA-CF5850517049}" type="presOf" srcId="{910AD331-4E2E-491B-9CDF-A8E9FA1C8341}" destId="{BDE22519-B20B-49D9-9314-A898D602811D}" srcOrd="0" destOrd="0" presId="urn:microsoft.com/office/officeart/2005/8/layout/vProcess5"/>
    <dgm:cxn modelId="{69089252-ADA1-4802-A57E-69881D80B210}" type="presOf" srcId="{5064CB91-0F73-463D-AF83-B1162B5183FB}" destId="{A95C7717-41AC-45E7-886F-F06068C7BE62}" srcOrd="0" destOrd="0" presId="urn:microsoft.com/office/officeart/2005/8/layout/vProcess5"/>
    <dgm:cxn modelId="{78160C89-DC27-4518-8305-E3D8D77F89AB}" type="presOf" srcId="{CD2CE7EC-7E92-4C93-BB51-1CB7B85FAB33}" destId="{B6DEBCD9-E303-4B49-8351-88CE556983B2}" srcOrd="0" destOrd="0" presId="urn:microsoft.com/office/officeart/2005/8/layout/vProcess5"/>
    <dgm:cxn modelId="{0481C3A8-5DBD-40B9-A446-C03C13DD0CE1}" type="presOf" srcId="{86C84BB3-DD6D-420A-A016-79A4AEB745BD}" destId="{A6D5406D-4E73-48D1-88D9-61EB444C23E4}" srcOrd="1" destOrd="0" presId="urn:microsoft.com/office/officeart/2005/8/layout/vProcess5"/>
    <dgm:cxn modelId="{8D81B7BF-1E1C-493B-903E-91B3000ED3BE}" type="presOf" srcId="{F26629C2-487F-4277-B56B-494BA3C5CEA7}" destId="{2B710C44-17E8-4EE6-8028-A713C622E995}" srcOrd="0" destOrd="0" presId="urn:microsoft.com/office/officeart/2005/8/layout/vProcess5"/>
    <dgm:cxn modelId="{9C70D2D5-FADC-464D-8FBD-1829D5F8AF67}" srcId="{EB263A11-D3CD-4B83-97B0-094429BEECC8}" destId="{CD2CE7EC-7E92-4C93-BB51-1CB7B85FAB33}" srcOrd="0" destOrd="0" parTransId="{27571054-AB0F-4103-A299-7957086839D8}" sibTransId="{910AD331-4E2E-491B-9CDF-A8E9FA1C8341}"/>
    <dgm:cxn modelId="{A324E6E1-7A6C-479B-A451-F20D129E0772}" type="presOf" srcId="{0104F807-1BA7-46AE-9C43-D0183CA9BED4}" destId="{36DBCD72-7E23-4BC4-A186-475700320F48}" srcOrd="0" destOrd="0" presId="urn:microsoft.com/office/officeart/2005/8/layout/vProcess5"/>
    <dgm:cxn modelId="{F9552C02-F60E-4315-8EAE-0CE48116F874}" type="presParOf" srcId="{624B55B2-3038-4523-891C-6EE5F9B5C221}" destId="{280754BC-6A05-4231-AE6D-F97CB3272C27}" srcOrd="0" destOrd="0" presId="urn:microsoft.com/office/officeart/2005/8/layout/vProcess5"/>
    <dgm:cxn modelId="{338D9894-3A44-480E-96AB-7B3541D866FE}" type="presParOf" srcId="{624B55B2-3038-4523-891C-6EE5F9B5C221}" destId="{B6DEBCD9-E303-4B49-8351-88CE556983B2}" srcOrd="1" destOrd="0" presId="urn:microsoft.com/office/officeart/2005/8/layout/vProcess5"/>
    <dgm:cxn modelId="{A96C540F-D8EB-4FE8-90FE-F6349866A113}" type="presParOf" srcId="{624B55B2-3038-4523-891C-6EE5F9B5C221}" destId="{A95C7717-41AC-45E7-886F-F06068C7BE62}" srcOrd="2" destOrd="0" presId="urn:microsoft.com/office/officeart/2005/8/layout/vProcess5"/>
    <dgm:cxn modelId="{3A11E42B-28A0-4158-954F-0EE2AE231936}" type="presParOf" srcId="{624B55B2-3038-4523-891C-6EE5F9B5C221}" destId="{2B710C44-17E8-4EE6-8028-A713C622E995}" srcOrd="3" destOrd="0" presId="urn:microsoft.com/office/officeart/2005/8/layout/vProcess5"/>
    <dgm:cxn modelId="{888D366F-3048-42CF-80CE-719DF3CDFFE5}" type="presParOf" srcId="{624B55B2-3038-4523-891C-6EE5F9B5C221}" destId="{22E0B79E-6D0C-4199-B534-FFB03B0FAD04}" srcOrd="4" destOrd="0" presId="urn:microsoft.com/office/officeart/2005/8/layout/vProcess5"/>
    <dgm:cxn modelId="{7C914D2E-8018-4165-BBC0-D109DB234324}" type="presParOf" srcId="{624B55B2-3038-4523-891C-6EE5F9B5C221}" destId="{BDE22519-B20B-49D9-9314-A898D602811D}" srcOrd="5" destOrd="0" presId="urn:microsoft.com/office/officeart/2005/8/layout/vProcess5"/>
    <dgm:cxn modelId="{84D2F83B-36D3-4261-A4F4-32842D40B941}" type="presParOf" srcId="{624B55B2-3038-4523-891C-6EE5F9B5C221}" destId="{36DBCD72-7E23-4BC4-A186-475700320F48}" srcOrd="6" destOrd="0" presId="urn:microsoft.com/office/officeart/2005/8/layout/vProcess5"/>
    <dgm:cxn modelId="{2E7BA7C6-CFD9-41A5-8709-E5A95481341B}" type="presParOf" srcId="{624B55B2-3038-4523-891C-6EE5F9B5C221}" destId="{B09E7A53-17ED-4131-B400-0A740ECB4F6B}" srcOrd="7" destOrd="0" presId="urn:microsoft.com/office/officeart/2005/8/layout/vProcess5"/>
    <dgm:cxn modelId="{C2470DD8-9C0E-4481-A50F-32BB044F5F4B}" type="presParOf" srcId="{624B55B2-3038-4523-891C-6EE5F9B5C221}" destId="{7A8C127B-8398-43B3-BAC9-C5FB30BFA43E}" srcOrd="8" destOrd="0" presId="urn:microsoft.com/office/officeart/2005/8/layout/vProcess5"/>
    <dgm:cxn modelId="{209B4CB7-D8D4-4AEE-AFFA-B4EF7B89DFB5}" type="presParOf" srcId="{624B55B2-3038-4523-891C-6EE5F9B5C221}" destId="{542AE734-7349-4CF0-A418-49E66C8F6FCD}" srcOrd="9" destOrd="0" presId="urn:microsoft.com/office/officeart/2005/8/layout/vProcess5"/>
    <dgm:cxn modelId="{068535B5-867B-4859-BFD5-4BC30E1A4251}" type="presParOf" srcId="{624B55B2-3038-4523-891C-6EE5F9B5C221}" destId="{4A38CB33-6E4B-4F83-B5B1-04E387E8FB4A}" srcOrd="10" destOrd="0" presId="urn:microsoft.com/office/officeart/2005/8/layout/vProcess5"/>
    <dgm:cxn modelId="{BF880629-03CB-4526-8EB5-64D8137B875D}" type="presParOf" srcId="{624B55B2-3038-4523-891C-6EE5F9B5C221}" destId="{A6D5406D-4E73-48D1-88D9-61EB444C23E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F64257-5A0E-4F5A-82AA-DE1BC58E406D}" type="doc">
      <dgm:prSet loTypeId="urn:microsoft.com/office/officeart/2005/8/layout/hierarchy4" loCatId="list" qsTypeId="urn:microsoft.com/office/officeart/2005/8/quickstyle/simple1" qsCatId="simple" csTypeId="urn:microsoft.com/office/officeart/2005/8/colors/accent2_1" csCatId="accent2" phldr="1"/>
      <dgm:spPr/>
      <dgm:t>
        <a:bodyPr/>
        <a:lstStyle/>
        <a:p>
          <a:endParaRPr lang="fi-FI"/>
        </a:p>
      </dgm:t>
    </dgm:pt>
    <dgm:pt modelId="{9BCF53CD-7147-48A6-A590-F63C922DA41A}">
      <dgm:prSet/>
      <dgm:spPr/>
      <dgm:t>
        <a:bodyPr/>
        <a:lstStyle/>
        <a:p>
          <a:r>
            <a:rPr lang="en-US" b="1"/>
            <a:t>Human behavior is guided by many factors, such as various heuristics, which refer to an informal method defined by cognitive psychology in problem-solving situations and which affect, among other things, human perception and thought.</a:t>
          </a:r>
          <a:endParaRPr lang="fi-FI"/>
        </a:p>
      </dgm:t>
    </dgm:pt>
    <dgm:pt modelId="{1C7F1529-4B79-44F2-818E-5F11576DB33B}" type="parTrans" cxnId="{3C4B23BA-B6FE-4D8D-A78A-7C46C43579C8}">
      <dgm:prSet/>
      <dgm:spPr/>
      <dgm:t>
        <a:bodyPr/>
        <a:lstStyle/>
        <a:p>
          <a:endParaRPr lang="fi-FI"/>
        </a:p>
      </dgm:t>
    </dgm:pt>
    <dgm:pt modelId="{0BA81A9D-5E0F-43B5-A676-9734DAEB896C}" type="sibTrans" cxnId="{3C4B23BA-B6FE-4D8D-A78A-7C46C43579C8}">
      <dgm:prSet/>
      <dgm:spPr/>
      <dgm:t>
        <a:bodyPr/>
        <a:lstStyle/>
        <a:p>
          <a:endParaRPr lang="fi-FI"/>
        </a:p>
      </dgm:t>
    </dgm:pt>
    <dgm:pt modelId="{F9219389-F171-4B8F-9874-45D6031DC4AC}">
      <dgm:prSet custT="1"/>
      <dgm:spPr/>
      <dgm:t>
        <a:bodyPr/>
        <a:lstStyle/>
        <a:p>
          <a:r>
            <a:rPr lang="en-US" sz="1400" b="1" dirty="0"/>
            <a:t>Heuristics in turn lead to biases that affect our way of thinking (behavioral biases)</a:t>
          </a:r>
          <a:endParaRPr lang="fi-FI" sz="1400" dirty="0"/>
        </a:p>
      </dgm:t>
    </dgm:pt>
    <dgm:pt modelId="{E10618A0-C413-47B4-BB56-64ADC248ED2E}" type="parTrans" cxnId="{521DAD04-46C5-4F31-9134-CD80C5E0008D}">
      <dgm:prSet/>
      <dgm:spPr/>
      <dgm:t>
        <a:bodyPr/>
        <a:lstStyle/>
        <a:p>
          <a:endParaRPr lang="fi-FI"/>
        </a:p>
      </dgm:t>
    </dgm:pt>
    <dgm:pt modelId="{36DFF17A-E22E-49AB-9AB7-16DB8B598D6F}" type="sibTrans" cxnId="{521DAD04-46C5-4F31-9134-CD80C5E0008D}">
      <dgm:prSet/>
      <dgm:spPr/>
      <dgm:t>
        <a:bodyPr/>
        <a:lstStyle/>
        <a:p>
          <a:endParaRPr lang="fi-FI"/>
        </a:p>
      </dgm:t>
    </dgm:pt>
    <dgm:pt modelId="{9D18D120-D359-4E8C-8F5C-6E9D43443FCE}">
      <dgm:prSet custT="1"/>
      <dgm:spPr/>
      <dgm:t>
        <a:bodyPr/>
        <a:lstStyle/>
        <a:p>
          <a:r>
            <a:rPr lang="en-US" sz="1100" b="1" dirty="0" err="1"/>
            <a:t>Overconfidenceoveroptimism</a:t>
          </a:r>
          <a:endParaRPr lang="fi-FI" sz="1100" dirty="0"/>
        </a:p>
      </dgm:t>
    </dgm:pt>
    <dgm:pt modelId="{82B9FBBC-BE04-40B9-AFE5-F2818ED2B854}" type="parTrans" cxnId="{A5D0564B-0EEC-432D-A03F-056DAB37FB2E}">
      <dgm:prSet/>
      <dgm:spPr/>
      <dgm:t>
        <a:bodyPr/>
        <a:lstStyle/>
        <a:p>
          <a:endParaRPr lang="fi-FI"/>
        </a:p>
      </dgm:t>
    </dgm:pt>
    <dgm:pt modelId="{C5233529-92DE-446D-85DE-98CD755147A2}" type="sibTrans" cxnId="{A5D0564B-0EEC-432D-A03F-056DAB37FB2E}">
      <dgm:prSet/>
      <dgm:spPr/>
      <dgm:t>
        <a:bodyPr/>
        <a:lstStyle/>
        <a:p>
          <a:endParaRPr lang="fi-FI"/>
        </a:p>
      </dgm:t>
    </dgm:pt>
    <dgm:pt modelId="{D0616B95-0C0F-40B4-9F73-FB189BDFFC25}">
      <dgm:prSet custT="1"/>
      <dgm:spPr/>
      <dgm:t>
        <a:bodyPr/>
        <a:lstStyle/>
        <a:p>
          <a:r>
            <a:rPr lang="en-US" sz="1200" b="1" dirty="0"/>
            <a:t>Limited focus or limited attention</a:t>
          </a:r>
          <a:endParaRPr lang="fi-FI" sz="1200" dirty="0"/>
        </a:p>
      </dgm:t>
    </dgm:pt>
    <dgm:pt modelId="{B8525FBF-2586-456C-B8E5-176944112F2E}" type="parTrans" cxnId="{B2CF9959-7313-4767-8ED5-4068E296F10C}">
      <dgm:prSet/>
      <dgm:spPr/>
      <dgm:t>
        <a:bodyPr/>
        <a:lstStyle/>
        <a:p>
          <a:endParaRPr lang="fi-FI"/>
        </a:p>
      </dgm:t>
    </dgm:pt>
    <dgm:pt modelId="{F939D9AB-965C-4BA5-9F63-33AD24D58EBF}" type="sibTrans" cxnId="{B2CF9959-7313-4767-8ED5-4068E296F10C}">
      <dgm:prSet/>
      <dgm:spPr/>
      <dgm:t>
        <a:bodyPr/>
        <a:lstStyle/>
        <a:p>
          <a:endParaRPr lang="fi-FI"/>
        </a:p>
      </dgm:t>
    </dgm:pt>
    <dgm:pt modelId="{AD26308C-90A6-4F7B-B33F-A3532E47A58A}">
      <dgm:prSet custT="1"/>
      <dgm:spPr/>
      <dgm:t>
        <a:bodyPr/>
        <a:lstStyle/>
        <a:p>
          <a:r>
            <a:rPr lang="en-US" sz="1200" b="1" dirty="0"/>
            <a:t>Anchoring, framing effect</a:t>
          </a:r>
          <a:endParaRPr lang="fi-FI" sz="1200" dirty="0"/>
        </a:p>
      </dgm:t>
    </dgm:pt>
    <dgm:pt modelId="{94448F33-D8E2-4FC7-8CD9-D76059C85CC3}" type="parTrans" cxnId="{93E4FF1F-B43D-4CE1-BC0D-31DA7C1C1328}">
      <dgm:prSet/>
      <dgm:spPr/>
      <dgm:t>
        <a:bodyPr/>
        <a:lstStyle/>
        <a:p>
          <a:endParaRPr lang="fi-FI"/>
        </a:p>
      </dgm:t>
    </dgm:pt>
    <dgm:pt modelId="{7DB264F0-0A30-480F-8BDB-45576057B78C}" type="sibTrans" cxnId="{93E4FF1F-B43D-4CE1-BC0D-31DA7C1C1328}">
      <dgm:prSet/>
      <dgm:spPr/>
      <dgm:t>
        <a:bodyPr/>
        <a:lstStyle/>
        <a:p>
          <a:endParaRPr lang="fi-FI"/>
        </a:p>
      </dgm:t>
    </dgm:pt>
    <dgm:pt modelId="{A3A3A2A2-CCC0-4FF1-8554-197CE459E38E}">
      <dgm:prSet custT="1"/>
      <dgm:spPr/>
      <dgm:t>
        <a:bodyPr/>
        <a:lstStyle/>
        <a:p>
          <a:r>
            <a:rPr lang="en-US" sz="1000" b="1" i="1" dirty="0"/>
            <a:t>In professionals, the amount of experience or knowledge did not affect the magnitude of the anchoring effect</a:t>
          </a:r>
          <a:r>
            <a:rPr lang="en-US" sz="600" b="1" i="1" dirty="0"/>
            <a:t>.</a:t>
          </a:r>
          <a:endParaRPr lang="fi-FI" sz="600" dirty="0"/>
        </a:p>
      </dgm:t>
    </dgm:pt>
    <dgm:pt modelId="{EA487C2D-A0C8-47A5-ACAB-D90D15567C2B}" type="parTrans" cxnId="{65FDE0EA-CAC3-4A61-9A3C-1CFFFC7E1D21}">
      <dgm:prSet/>
      <dgm:spPr/>
      <dgm:t>
        <a:bodyPr/>
        <a:lstStyle/>
        <a:p>
          <a:endParaRPr lang="fi-FI"/>
        </a:p>
      </dgm:t>
    </dgm:pt>
    <dgm:pt modelId="{6D908257-1D2E-435E-92E0-168C473A5F07}" type="sibTrans" cxnId="{65FDE0EA-CAC3-4A61-9A3C-1CFFFC7E1D21}">
      <dgm:prSet/>
      <dgm:spPr/>
      <dgm:t>
        <a:bodyPr/>
        <a:lstStyle/>
        <a:p>
          <a:endParaRPr lang="fi-FI"/>
        </a:p>
      </dgm:t>
    </dgm:pt>
    <dgm:pt modelId="{9FE420D2-15A4-4519-89EE-3037A1D46F8A}">
      <dgm:prSet custT="1"/>
      <dgm:spPr/>
      <dgm:t>
        <a:bodyPr/>
        <a:lstStyle/>
        <a:p>
          <a:r>
            <a:rPr lang="en-US" sz="1000" b="1" i="1" dirty="0"/>
            <a:t>Investment advisers can be exposed to influence, which can lead to inconsistent investment advice</a:t>
          </a:r>
          <a:endParaRPr lang="fi-FI" sz="1000" dirty="0"/>
        </a:p>
      </dgm:t>
    </dgm:pt>
    <dgm:pt modelId="{EDE148E4-140A-48F0-ACC0-841C9268CA1A}" type="parTrans" cxnId="{AF744BCC-0B96-4E52-A8C1-F55A72F9AEED}">
      <dgm:prSet/>
      <dgm:spPr/>
      <dgm:t>
        <a:bodyPr/>
        <a:lstStyle/>
        <a:p>
          <a:endParaRPr lang="fi-FI"/>
        </a:p>
      </dgm:t>
    </dgm:pt>
    <dgm:pt modelId="{41C63E48-E2D6-494C-AD60-DD12F0C7F2A3}" type="sibTrans" cxnId="{AF744BCC-0B96-4E52-A8C1-F55A72F9AEED}">
      <dgm:prSet/>
      <dgm:spPr/>
      <dgm:t>
        <a:bodyPr/>
        <a:lstStyle/>
        <a:p>
          <a:endParaRPr lang="fi-FI"/>
        </a:p>
      </dgm:t>
    </dgm:pt>
    <dgm:pt modelId="{0A2185FA-F83B-47A8-8A9C-6DF5F922F7CD}">
      <dgm:prSet custT="1"/>
      <dgm:spPr/>
      <dgm:t>
        <a:bodyPr/>
        <a:lstStyle/>
        <a:p>
          <a:r>
            <a:rPr lang="en-US" sz="800" b="1" i="1" dirty="0"/>
            <a:t>According to another study, investment advisers' perception of the risk-return relationship depended on the wording of the question put to them.</a:t>
          </a:r>
          <a:endParaRPr lang="fi-FI" sz="800" dirty="0"/>
        </a:p>
      </dgm:t>
    </dgm:pt>
    <dgm:pt modelId="{FE36EB92-30D7-4025-8CFD-ED7EE165F32B}" type="parTrans" cxnId="{57CFDC62-B2C1-416D-83C9-CEF4FB2FA808}">
      <dgm:prSet/>
      <dgm:spPr/>
      <dgm:t>
        <a:bodyPr/>
        <a:lstStyle/>
        <a:p>
          <a:endParaRPr lang="fi-FI"/>
        </a:p>
      </dgm:t>
    </dgm:pt>
    <dgm:pt modelId="{10784C56-E14E-4EE2-8942-572DA8AFF8C4}" type="sibTrans" cxnId="{57CFDC62-B2C1-416D-83C9-CEF4FB2FA808}">
      <dgm:prSet/>
      <dgm:spPr/>
      <dgm:t>
        <a:bodyPr/>
        <a:lstStyle/>
        <a:p>
          <a:endParaRPr lang="fi-FI"/>
        </a:p>
      </dgm:t>
    </dgm:pt>
    <dgm:pt modelId="{D979310F-A7DA-4EDB-B5D0-18F20E792B54}">
      <dgm:prSet custT="1"/>
      <dgm:spPr/>
      <dgm:t>
        <a:bodyPr/>
        <a:lstStyle/>
        <a:p>
          <a:r>
            <a:rPr lang="en-US" sz="1200" b="1" dirty="0"/>
            <a:t>Availability heuristic arises from different assumed perceptions and stereotypes</a:t>
          </a:r>
          <a:endParaRPr lang="fi-FI" sz="1200" dirty="0"/>
        </a:p>
      </dgm:t>
    </dgm:pt>
    <dgm:pt modelId="{60A09B28-30AF-4EDA-A5DD-DF3F36D01F88}" type="parTrans" cxnId="{7D7986EC-F64E-4969-8069-AFAA037813BD}">
      <dgm:prSet/>
      <dgm:spPr/>
      <dgm:t>
        <a:bodyPr/>
        <a:lstStyle/>
        <a:p>
          <a:endParaRPr lang="fi-FI"/>
        </a:p>
      </dgm:t>
    </dgm:pt>
    <dgm:pt modelId="{02A5E97E-253B-4BFC-B94A-AF99AF1F524E}" type="sibTrans" cxnId="{7D7986EC-F64E-4969-8069-AFAA037813BD}">
      <dgm:prSet/>
      <dgm:spPr/>
      <dgm:t>
        <a:bodyPr/>
        <a:lstStyle/>
        <a:p>
          <a:endParaRPr lang="fi-FI"/>
        </a:p>
      </dgm:t>
    </dgm:pt>
    <dgm:pt modelId="{64FCA420-4330-41EB-A49B-C9CC310EB9C5}">
      <dgm:prSet custT="1"/>
      <dgm:spPr/>
      <dgm:t>
        <a:bodyPr/>
        <a:lstStyle/>
        <a:p>
          <a:r>
            <a:rPr lang="en-US" sz="1000" b="1" i="1" dirty="0"/>
            <a:t>for example, people perceive the probability of an event based on what they have in their memory</a:t>
          </a:r>
          <a:endParaRPr lang="fi-FI" sz="1000" dirty="0"/>
        </a:p>
      </dgm:t>
    </dgm:pt>
    <dgm:pt modelId="{D93E844E-8998-41F1-9C68-24764BA83D85}" type="parTrans" cxnId="{35570677-61FE-4907-94AD-7025F04C55B7}">
      <dgm:prSet/>
      <dgm:spPr/>
      <dgm:t>
        <a:bodyPr/>
        <a:lstStyle/>
        <a:p>
          <a:endParaRPr lang="fi-FI"/>
        </a:p>
      </dgm:t>
    </dgm:pt>
    <dgm:pt modelId="{802F67E7-4BA0-46E8-A745-6E2576966546}" type="sibTrans" cxnId="{35570677-61FE-4907-94AD-7025F04C55B7}">
      <dgm:prSet/>
      <dgm:spPr/>
      <dgm:t>
        <a:bodyPr/>
        <a:lstStyle/>
        <a:p>
          <a:endParaRPr lang="fi-FI"/>
        </a:p>
      </dgm:t>
    </dgm:pt>
    <dgm:pt modelId="{AD26204C-B6ED-4981-8FCB-EE3F31620355}">
      <dgm:prSet/>
      <dgm:spPr/>
      <dgm:t>
        <a:bodyPr/>
        <a:lstStyle/>
        <a:p>
          <a:r>
            <a:rPr lang="en-US" b="1" i="1" dirty="0"/>
            <a:t>Because finding and processing new information takes resources, it is easier to make decisions based on information or assumptions that already exist, or to focus on just a few aspects that are relevant to decision-making.</a:t>
          </a:r>
          <a:endParaRPr lang="fi-FI" dirty="0"/>
        </a:p>
      </dgm:t>
    </dgm:pt>
    <dgm:pt modelId="{D4C65C9D-9A0C-4871-A728-7D369EFD2D44}" type="parTrans" cxnId="{8519D3F4-4550-4A75-B6BA-D34CCBDEF883}">
      <dgm:prSet/>
      <dgm:spPr/>
      <dgm:t>
        <a:bodyPr/>
        <a:lstStyle/>
        <a:p>
          <a:endParaRPr lang="fi-FI"/>
        </a:p>
      </dgm:t>
    </dgm:pt>
    <dgm:pt modelId="{1E8B084D-3C8F-4D3F-BB00-45ADDB4BA11E}" type="sibTrans" cxnId="{8519D3F4-4550-4A75-B6BA-D34CCBDEF883}">
      <dgm:prSet/>
      <dgm:spPr/>
      <dgm:t>
        <a:bodyPr/>
        <a:lstStyle/>
        <a:p>
          <a:endParaRPr lang="fi-FI"/>
        </a:p>
      </dgm:t>
    </dgm:pt>
    <dgm:pt modelId="{3EA3C543-BA4A-4468-A7E9-524EF10DB2FC}" type="pres">
      <dgm:prSet presAssocID="{7FF64257-5A0E-4F5A-82AA-DE1BC58E406D}" presName="Name0" presStyleCnt="0">
        <dgm:presLayoutVars>
          <dgm:chPref val="1"/>
          <dgm:dir/>
          <dgm:animOne val="branch"/>
          <dgm:animLvl val="lvl"/>
          <dgm:resizeHandles/>
        </dgm:presLayoutVars>
      </dgm:prSet>
      <dgm:spPr/>
    </dgm:pt>
    <dgm:pt modelId="{A2B3B0AC-D835-4193-8771-2CD76A8D3A53}" type="pres">
      <dgm:prSet presAssocID="{9BCF53CD-7147-48A6-A590-F63C922DA41A}" presName="vertOne" presStyleCnt="0"/>
      <dgm:spPr/>
    </dgm:pt>
    <dgm:pt modelId="{26CD1A4C-A0F5-4861-B044-881354D0C460}" type="pres">
      <dgm:prSet presAssocID="{9BCF53CD-7147-48A6-A590-F63C922DA41A}" presName="txOne" presStyleLbl="node0" presStyleIdx="0" presStyleCnt="2">
        <dgm:presLayoutVars>
          <dgm:chPref val="3"/>
        </dgm:presLayoutVars>
      </dgm:prSet>
      <dgm:spPr/>
    </dgm:pt>
    <dgm:pt modelId="{E35571B3-9C19-4470-A76B-981D71B6CDEC}" type="pres">
      <dgm:prSet presAssocID="{9BCF53CD-7147-48A6-A590-F63C922DA41A}" presName="horzOne" presStyleCnt="0"/>
      <dgm:spPr/>
    </dgm:pt>
    <dgm:pt modelId="{0F9AF3DC-3AFE-4D8F-B159-FC99A10EE0F9}" type="pres">
      <dgm:prSet presAssocID="{0BA81A9D-5E0F-43B5-A676-9734DAEB896C}" presName="sibSpaceOne" presStyleCnt="0"/>
      <dgm:spPr/>
    </dgm:pt>
    <dgm:pt modelId="{7115A75F-2D1D-431D-9D53-86FF7EA0FA2C}" type="pres">
      <dgm:prSet presAssocID="{F9219389-F171-4B8F-9874-45D6031DC4AC}" presName="vertOne" presStyleCnt="0"/>
      <dgm:spPr/>
    </dgm:pt>
    <dgm:pt modelId="{96D2EA7E-EB4D-4126-9442-1B126932ED8C}" type="pres">
      <dgm:prSet presAssocID="{F9219389-F171-4B8F-9874-45D6031DC4AC}" presName="txOne" presStyleLbl="node0" presStyleIdx="1" presStyleCnt="2">
        <dgm:presLayoutVars>
          <dgm:chPref val="3"/>
        </dgm:presLayoutVars>
      </dgm:prSet>
      <dgm:spPr/>
    </dgm:pt>
    <dgm:pt modelId="{3243A9EC-4CB8-4C4E-B6B8-14BB5B3D7D42}" type="pres">
      <dgm:prSet presAssocID="{F9219389-F171-4B8F-9874-45D6031DC4AC}" presName="parTransOne" presStyleCnt="0"/>
      <dgm:spPr/>
    </dgm:pt>
    <dgm:pt modelId="{27643BE4-5FF3-402F-8528-6C75B28EFBD4}" type="pres">
      <dgm:prSet presAssocID="{F9219389-F171-4B8F-9874-45D6031DC4AC}" presName="horzOne" presStyleCnt="0"/>
      <dgm:spPr/>
    </dgm:pt>
    <dgm:pt modelId="{551D0EC7-9D07-4C76-B7A0-ABE8BC5D9BC8}" type="pres">
      <dgm:prSet presAssocID="{9D18D120-D359-4E8C-8F5C-6E9D43443FCE}" presName="vertTwo" presStyleCnt="0"/>
      <dgm:spPr/>
    </dgm:pt>
    <dgm:pt modelId="{B64431ED-92B0-410B-9135-283CE96A32F2}" type="pres">
      <dgm:prSet presAssocID="{9D18D120-D359-4E8C-8F5C-6E9D43443FCE}" presName="txTwo" presStyleLbl="node2" presStyleIdx="0" presStyleCnt="4">
        <dgm:presLayoutVars>
          <dgm:chPref val="3"/>
        </dgm:presLayoutVars>
      </dgm:prSet>
      <dgm:spPr/>
    </dgm:pt>
    <dgm:pt modelId="{7288E5A3-0459-4A67-A7DE-53EB3E41CD10}" type="pres">
      <dgm:prSet presAssocID="{9D18D120-D359-4E8C-8F5C-6E9D43443FCE}" presName="horzTwo" presStyleCnt="0"/>
      <dgm:spPr/>
    </dgm:pt>
    <dgm:pt modelId="{D652F872-F369-4A6A-8499-CEF989B4A56F}" type="pres">
      <dgm:prSet presAssocID="{C5233529-92DE-446D-85DE-98CD755147A2}" presName="sibSpaceTwo" presStyleCnt="0"/>
      <dgm:spPr/>
    </dgm:pt>
    <dgm:pt modelId="{F3E165D1-1791-490F-960C-76F84520BBA9}" type="pres">
      <dgm:prSet presAssocID="{D0616B95-0C0F-40B4-9F73-FB189BDFFC25}" presName="vertTwo" presStyleCnt="0"/>
      <dgm:spPr/>
    </dgm:pt>
    <dgm:pt modelId="{E87F3459-BCAC-4180-A10B-59A0FD497D04}" type="pres">
      <dgm:prSet presAssocID="{D0616B95-0C0F-40B4-9F73-FB189BDFFC25}" presName="txTwo" presStyleLbl="node2" presStyleIdx="1" presStyleCnt="4">
        <dgm:presLayoutVars>
          <dgm:chPref val="3"/>
        </dgm:presLayoutVars>
      </dgm:prSet>
      <dgm:spPr/>
    </dgm:pt>
    <dgm:pt modelId="{165C576D-A0CB-49A9-88F1-BC8C03825A8C}" type="pres">
      <dgm:prSet presAssocID="{D0616B95-0C0F-40B4-9F73-FB189BDFFC25}" presName="horzTwo" presStyleCnt="0"/>
      <dgm:spPr/>
    </dgm:pt>
    <dgm:pt modelId="{8125C2D8-1E48-49EE-AE59-FD8F86B36172}" type="pres">
      <dgm:prSet presAssocID="{F939D9AB-965C-4BA5-9F63-33AD24D58EBF}" presName="sibSpaceTwo" presStyleCnt="0"/>
      <dgm:spPr/>
    </dgm:pt>
    <dgm:pt modelId="{65D2A40F-0109-4E15-9C21-E906E2DB689D}" type="pres">
      <dgm:prSet presAssocID="{AD26308C-90A6-4F7B-B33F-A3532E47A58A}" presName="vertTwo" presStyleCnt="0"/>
      <dgm:spPr/>
    </dgm:pt>
    <dgm:pt modelId="{3D88A8F0-2D27-4134-9306-267DEA476584}" type="pres">
      <dgm:prSet presAssocID="{AD26308C-90A6-4F7B-B33F-A3532E47A58A}" presName="txTwo" presStyleLbl="node2" presStyleIdx="2" presStyleCnt="4">
        <dgm:presLayoutVars>
          <dgm:chPref val="3"/>
        </dgm:presLayoutVars>
      </dgm:prSet>
      <dgm:spPr/>
    </dgm:pt>
    <dgm:pt modelId="{657100EA-51BF-472C-B538-769AF9140C71}" type="pres">
      <dgm:prSet presAssocID="{AD26308C-90A6-4F7B-B33F-A3532E47A58A}" presName="parTransTwo" presStyleCnt="0"/>
      <dgm:spPr/>
    </dgm:pt>
    <dgm:pt modelId="{3159B281-0A62-480B-B0DE-D1DE913A6409}" type="pres">
      <dgm:prSet presAssocID="{AD26308C-90A6-4F7B-B33F-A3532E47A58A}" presName="horzTwo" presStyleCnt="0"/>
      <dgm:spPr/>
    </dgm:pt>
    <dgm:pt modelId="{730345CD-4FA6-430A-8D0C-503AF7669F03}" type="pres">
      <dgm:prSet presAssocID="{A3A3A2A2-CCC0-4FF1-8554-197CE459E38E}" presName="vertThree" presStyleCnt="0"/>
      <dgm:spPr/>
    </dgm:pt>
    <dgm:pt modelId="{FCCBF9D6-B5A4-473D-929F-A8D68DB75913}" type="pres">
      <dgm:prSet presAssocID="{A3A3A2A2-CCC0-4FF1-8554-197CE459E38E}" presName="txThree" presStyleLbl="node3" presStyleIdx="0" presStyleCnt="5">
        <dgm:presLayoutVars>
          <dgm:chPref val="3"/>
        </dgm:presLayoutVars>
      </dgm:prSet>
      <dgm:spPr/>
    </dgm:pt>
    <dgm:pt modelId="{4BCA079E-3E4C-4091-AB87-5A954E503559}" type="pres">
      <dgm:prSet presAssocID="{A3A3A2A2-CCC0-4FF1-8554-197CE459E38E}" presName="horzThree" presStyleCnt="0"/>
      <dgm:spPr/>
    </dgm:pt>
    <dgm:pt modelId="{DFDF0729-9B6B-4103-92AC-831AF4CE0E4D}" type="pres">
      <dgm:prSet presAssocID="{6D908257-1D2E-435E-92E0-168C473A5F07}" presName="sibSpaceThree" presStyleCnt="0"/>
      <dgm:spPr/>
    </dgm:pt>
    <dgm:pt modelId="{A85A8DAF-74CA-437B-B6C3-EB74008FF15F}" type="pres">
      <dgm:prSet presAssocID="{9FE420D2-15A4-4519-89EE-3037A1D46F8A}" presName="vertThree" presStyleCnt="0"/>
      <dgm:spPr/>
    </dgm:pt>
    <dgm:pt modelId="{297B6B40-610E-4527-886C-DEE8D62CE54B}" type="pres">
      <dgm:prSet presAssocID="{9FE420D2-15A4-4519-89EE-3037A1D46F8A}" presName="txThree" presStyleLbl="node3" presStyleIdx="1" presStyleCnt="5">
        <dgm:presLayoutVars>
          <dgm:chPref val="3"/>
        </dgm:presLayoutVars>
      </dgm:prSet>
      <dgm:spPr/>
    </dgm:pt>
    <dgm:pt modelId="{5458D862-8295-46D0-8867-34B69E276CBC}" type="pres">
      <dgm:prSet presAssocID="{9FE420D2-15A4-4519-89EE-3037A1D46F8A}" presName="horzThree" presStyleCnt="0"/>
      <dgm:spPr/>
    </dgm:pt>
    <dgm:pt modelId="{F41617B1-DEF9-411D-8A81-5F045AEECFD2}" type="pres">
      <dgm:prSet presAssocID="{41C63E48-E2D6-494C-AD60-DD12F0C7F2A3}" presName="sibSpaceThree" presStyleCnt="0"/>
      <dgm:spPr/>
    </dgm:pt>
    <dgm:pt modelId="{ED4A2AC5-1116-4002-BE15-79D6095492CC}" type="pres">
      <dgm:prSet presAssocID="{0A2185FA-F83B-47A8-8A9C-6DF5F922F7CD}" presName="vertThree" presStyleCnt="0"/>
      <dgm:spPr/>
    </dgm:pt>
    <dgm:pt modelId="{4A35874A-B817-470E-A377-8ECBC75B8D01}" type="pres">
      <dgm:prSet presAssocID="{0A2185FA-F83B-47A8-8A9C-6DF5F922F7CD}" presName="txThree" presStyleLbl="node3" presStyleIdx="2" presStyleCnt="5">
        <dgm:presLayoutVars>
          <dgm:chPref val="3"/>
        </dgm:presLayoutVars>
      </dgm:prSet>
      <dgm:spPr/>
    </dgm:pt>
    <dgm:pt modelId="{456F5D70-5E22-4F0C-A1C8-B70D50C10107}" type="pres">
      <dgm:prSet presAssocID="{0A2185FA-F83B-47A8-8A9C-6DF5F922F7CD}" presName="horzThree" presStyleCnt="0"/>
      <dgm:spPr/>
    </dgm:pt>
    <dgm:pt modelId="{BC7D0179-C1EA-434C-8B6D-1F7CF53B34DA}" type="pres">
      <dgm:prSet presAssocID="{7DB264F0-0A30-480F-8BDB-45576057B78C}" presName="sibSpaceTwo" presStyleCnt="0"/>
      <dgm:spPr/>
    </dgm:pt>
    <dgm:pt modelId="{8419FC01-48AD-4A0D-811A-50D723BEA277}" type="pres">
      <dgm:prSet presAssocID="{D979310F-A7DA-4EDB-B5D0-18F20E792B54}" presName="vertTwo" presStyleCnt="0"/>
      <dgm:spPr/>
    </dgm:pt>
    <dgm:pt modelId="{423F1D4F-DCEC-474B-AF09-5618A276BCDB}" type="pres">
      <dgm:prSet presAssocID="{D979310F-A7DA-4EDB-B5D0-18F20E792B54}" presName="txTwo" presStyleLbl="node2" presStyleIdx="3" presStyleCnt="4">
        <dgm:presLayoutVars>
          <dgm:chPref val="3"/>
        </dgm:presLayoutVars>
      </dgm:prSet>
      <dgm:spPr/>
    </dgm:pt>
    <dgm:pt modelId="{3F29E751-8BB1-432B-B622-F100DFB4B646}" type="pres">
      <dgm:prSet presAssocID="{D979310F-A7DA-4EDB-B5D0-18F20E792B54}" presName="parTransTwo" presStyleCnt="0"/>
      <dgm:spPr/>
    </dgm:pt>
    <dgm:pt modelId="{80C113E6-62A9-4409-BBEC-53EA13C21354}" type="pres">
      <dgm:prSet presAssocID="{D979310F-A7DA-4EDB-B5D0-18F20E792B54}" presName="horzTwo" presStyleCnt="0"/>
      <dgm:spPr/>
    </dgm:pt>
    <dgm:pt modelId="{44DDB400-9AD3-4B41-A044-692E92E498E6}" type="pres">
      <dgm:prSet presAssocID="{64FCA420-4330-41EB-A49B-C9CC310EB9C5}" presName="vertThree" presStyleCnt="0"/>
      <dgm:spPr/>
    </dgm:pt>
    <dgm:pt modelId="{76892315-0FAD-460B-BAB5-080145BA4E9F}" type="pres">
      <dgm:prSet presAssocID="{64FCA420-4330-41EB-A49B-C9CC310EB9C5}" presName="txThree" presStyleLbl="node3" presStyleIdx="3" presStyleCnt="5">
        <dgm:presLayoutVars>
          <dgm:chPref val="3"/>
        </dgm:presLayoutVars>
      </dgm:prSet>
      <dgm:spPr/>
    </dgm:pt>
    <dgm:pt modelId="{C713A2CB-C0AE-4802-A95D-555A9CBA0C3E}" type="pres">
      <dgm:prSet presAssocID="{64FCA420-4330-41EB-A49B-C9CC310EB9C5}" presName="horzThree" presStyleCnt="0"/>
      <dgm:spPr/>
    </dgm:pt>
    <dgm:pt modelId="{A3B5BA18-B16F-4521-917F-A9F9CE72D00C}" type="pres">
      <dgm:prSet presAssocID="{802F67E7-4BA0-46E8-A745-6E2576966546}" presName="sibSpaceThree" presStyleCnt="0"/>
      <dgm:spPr/>
    </dgm:pt>
    <dgm:pt modelId="{86E1D373-62B8-44B6-8DF7-30B3AC4C79F3}" type="pres">
      <dgm:prSet presAssocID="{AD26204C-B6ED-4981-8FCB-EE3F31620355}" presName="vertThree" presStyleCnt="0"/>
      <dgm:spPr/>
    </dgm:pt>
    <dgm:pt modelId="{835E5423-5DA4-4293-80B0-B0A7C5EC698D}" type="pres">
      <dgm:prSet presAssocID="{AD26204C-B6ED-4981-8FCB-EE3F31620355}" presName="txThree" presStyleLbl="node3" presStyleIdx="4" presStyleCnt="5">
        <dgm:presLayoutVars>
          <dgm:chPref val="3"/>
        </dgm:presLayoutVars>
      </dgm:prSet>
      <dgm:spPr/>
    </dgm:pt>
    <dgm:pt modelId="{02C820DB-01F9-4E89-AFF9-19387AAA5358}" type="pres">
      <dgm:prSet presAssocID="{AD26204C-B6ED-4981-8FCB-EE3F31620355}" presName="horzThree" presStyleCnt="0"/>
      <dgm:spPr/>
    </dgm:pt>
  </dgm:ptLst>
  <dgm:cxnLst>
    <dgm:cxn modelId="{521DAD04-46C5-4F31-9134-CD80C5E0008D}" srcId="{7FF64257-5A0E-4F5A-82AA-DE1BC58E406D}" destId="{F9219389-F171-4B8F-9874-45D6031DC4AC}" srcOrd="1" destOrd="0" parTransId="{E10618A0-C413-47B4-BB56-64ADC248ED2E}" sibTransId="{36DFF17A-E22E-49AB-9AB7-16DB8B598D6F}"/>
    <dgm:cxn modelId="{5B744107-C941-4F47-8330-A2C7104E8619}" type="presOf" srcId="{D0616B95-0C0F-40B4-9F73-FB189BDFFC25}" destId="{E87F3459-BCAC-4180-A10B-59A0FD497D04}" srcOrd="0" destOrd="0" presId="urn:microsoft.com/office/officeart/2005/8/layout/hierarchy4"/>
    <dgm:cxn modelId="{A3547B1E-5BB9-4196-9EA1-FA87FA1E4517}" type="presOf" srcId="{7FF64257-5A0E-4F5A-82AA-DE1BC58E406D}" destId="{3EA3C543-BA4A-4468-A7E9-524EF10DB2FC}" srcOrd="0" destOrd="0" presId="urn:microsoft.com/office/officeart/2005/8/layout/hierarchy4"/>
    <dgm:cxn modelId="{93E4FF1F-B43D-4CE1-BC0D-31DA7C1C1328}" srcId="{F9219389-F171-4B8F-9874-45D6031DC4AC}" destId="{AD26308C-90A6-4F7B-B33F-A3532E47A58A}" srcOrd="2" destOrd="0" parTransId="{94448F33-D8E2-4FC7-8CD9-D76059C85CC3}" sibTransId="{7DB264F0-0A30-480F-8BDB-45576057B78C}"/>
    <dgm:cxn modelId="{17960124-7977-4769-B270-415C1B4F064D}" type="presOf" srcId="{AD26204C-B6ED-4981-8FCB-EE3F31620355}" destId="{835E5423-5DA4-4293-80B0-B0A7C5EC698D}" srcOrd="0" destOrd="0" presId="urn:microsoft.com/office/officeart/2005/8/layout/hierarchy4"/>
    <dgm:cxn modelId="{8D362B31-9D0D-4559-8319-89F3DDC180F3}" type="presOf" srcId="{0A2185FA-F83B-47A8-8A9C-6DF5F922F7CD}" destId="{4A35874A-B817-470E-A377-8ECBC75B8D01}" srcOrd="0" destOrd="0" presId="urn:microsoft.com/office/officeart/2005/8/layout/hierarchy4"/>
    <dgm:cxn modelId="{26FB5A3F-2705-45B1-8EDE-E4CAF2CBC451}" type="presOf" srcId="{AD26308C-90A6-4F7B-B33F-A3532E47A58A}" destId="{3D88A8F0-2D27-4134-9306-267DEA476584}" srcOrd="0" destOrd="0" presId="urn:microsoft.com/office/officeart/2005/8/layout/hierarchy4"/>
    <dgm:cxn modelId="{57CFDC62-B2C1-416D-83C9-CEF4FB2FA808}" srcId="{AD26308C-90A6-4F7B-B33F-A3532E47A58A}" destId="{0A2185FA-F83B-47A8-8A9C-6DF5F922F7CD}" srcOrd="2" destOrd="0" parTransId="{FE36EB92-30D7-4025-8CFD-ED7EE165F32B}" sibTransId="{10784C56-E14E-4EE2-8942-572DA8AFF8C4}"/>
    <dgm:cxn modelId="{A5D0564B-0EEC-432D-A03F-056DAB37FB2E}" srcId="{F9219389-F171-4B8F-9874-45D6031DC4AC}" destId="{9D18D120-D359-4E8C-8F5C-6E9D43443FCE}" srcOrd="0" destOrd="0" parTransId="{82B9FBBC-BE04-40B9-AFE5-F2818ED2B854}" sibTransId="{C5233529-92DE-446D-85DE-98CD755147A2}"/>
    <dgm:cxn modelId="{53D25D75-CC1B-4119-A502-E744AD885F73}" type="presOf" srcId="{9FE420D2-15A4-4519-89EE-3037A1D46F8A}" destId="{297B6B40-610E-4527-886C-DEE8D62CE54B}" srcOrd="0" destOrd="0" presId="urn:microsoft.com/office/officeart/2005/8/layout/hierarchy4"/>
    <dgm:cxn modelId="{35570677-61FE-4907-94AD-7025F04C55B7}" srcId="{D979310F-A7DA-4EDB-B5D0-18F20E792B54}" destId="{64FCA420-4330-41EB-A49B-C9CC310EB9C5}" srcOrd="0" destOrd="0" parTransId="{D93E844E-8998-41F1-9C68-24764BA83D85}" sibTransId="{802F67E7-4BA0-46E8-A745-6E2576966546}"/>
    <dgm:cxn modelId="{B2CF9959-7313-4767-8ED5-4068E296F10C}" srcId="{F9219389-F171-4B8F-9874-45D6031DC4AC}" destId="{D0616B95-0C0F-40B4-9F73-FB189BDFFC25}" srcOrd="1" destOrd="0" parTransId="{B8525FBF-2586-456C-B8E5-176944112F2E}" sibTransId="{F939D9AB-965C-4BA5-9F63-33AD24D58EBF}"/>
    <dgm:cxn modelId="{3C4B23BA-B6FE-4D8D-A78A-7C46C43579C8}" srcId="{7FF64257-5A0E-4F5A-82AA-DE1BC58E406D}" destId="{9BCF53CD-7147-48A6-A590-F63C922DA41A}" srcOrd="0" destOrd="0" parTransId="{1C7F1529-4B79-44F2-818E-5F11576DB33B}" sibTransId="{0BA81A9D-5E0F-43B5-A676-9734DAEB896C}"/>
    <dgm:cxn modelId="{6E08BDC5-7AF8-4B9E-B899-C39CCBD4BEBB}" type="presOf" srcId="{A3A3A2A2-CCC0-4FF1-8554-197CE459E38E}" destId="{FCCBF9D6-B5A4-473D-929F-A8D68DB75913}" srcOrd="0" destOrd="0" presId="urn:microsoft.com/office/officeart/2005/8/layout/hierarchy4"/>
    <dgm:cxn modelId="{AF744BCC-0B96-4E52-A8C1-F55A72F9AEED}" srcId="{AD26308C-90A6-4F7B-B33F-A3532E47A58A}" destId="{9FE420D2-15A4-4519-89EE-3037A1D46F8A}" srcOrd="1" destOrd="0" parTransId="{EDE148E4-140A-48F0-ACC0-841C9268CA1A}" sibTransId="{41C63E48-E2D6-494C-AD60-DD12F0C7F2A3}"/>
    <dgm:cxn modelId="{0E3561CE-B918-47D5-B389-E25A3E0024F8}" type="presOf" srcId="{9BCF53CD-7147-48A6-A590-F63C922DA41A}" destId="{26CD1A4C-A0F5-4861-B044-881354D0C460}" srcOrd="0" destOrd="0" presId="urn:microsoft.com/office/officeart/2005/8/layout/hierarchy4"/>
    <dgm:cxn modelId="{4E8C88D3-B697-4EE0-8ED2-BC4B736802DE}" type="presOf" srcId="{F9219389-F171-4B8F-9874-45D6031DC4AC}" destId="{96D2EA7E-EB4D-4126-9442-1B126932ED8C}" srcOrd="0" destOrd="0" presId="urn:microsoft.com/office/officeart/2005/8/layout/hierarchy4"/>
    <dgm:cxn modelId="{893F60E7-65E3-42DC-B1CB-7FB757B86D60}" type="presOf" srcId="{D979310F-A7DA-4EDB-B5D0-18F20E792B54}" destId="{423F1D4F-DCEC-474B-AF09-5618A276BCDB}" srcOrd="0" destOrd="0" presId="urn:microsoft.com/office/officeart/2005/8/layout/hierarchy4"/>
    <dgm:cxn modelId="{7EB7D4EA-9A6D-4134-9180-869982FA44B4}" type="presOf" srcId="{64FCA420-4330-41EB-A49B-C9CC310EB9C5}" destId="{76892315-0FAD-460B-BAB5-080145BA4E9F}" srcOrd="0" destOrd="0" presId="urn:microsoft.com/office/officeart/2005/8/layout/hierarchy4"/>
    <dgm:cxn modelId="{65FDE0EA-CAC3-4A61-9A3C-1CFFFC7E1D21}" srcId="{AD26308C-90A6-4F7B-B33F-A3532E47A58A}" destId="{A3A3A2A2-CCC0-4FF1-8554-197CE459E38E}" srcOrd="0" destOrd="0" parTransId="{EA487C2D-A0C8-47A5-ACAB-D90D15567C2B}" sibTransId="{6D908257-1D2E-435E-92E0-168C473A5F07}"/>
    <dgm:cxn modelId="{7D7986EC-F64E-4969-8069-AFAA037813BD}" srcId="{F9219389-F171-4B8F-9874-45D6031DC4AC}" destId="{D979310F-A7DA-4EDB-B5D0-18F20E792B54}" srcOrd="3" destOrd="0" parTransId="{60A09B28-30AF-4EDA-A5DD-DF3F36D01F88}" sibTransId="{02A5E97E-253B-4BFC-B94A-AF99AF1F524E}"/>
    <dgm:cxn modelId="{8519D3F4-4550-4A75-B6BA-D34CCBDEF883}" srcId="{D979310F-A7DA-4EDB-B5D0-18F20E792B54}" destId="{AD26204C-B6ED-4981-8FCB-EE3F31620355}" srcOrd="1" destOrd="0" parTransId="{D4C65C9D-9A0C-4871-A728-7D369EFD2D44}" sibTransId="{1E8B084D-3C8F-4D3F-BB00-45ADDB4BA11E}"/>
    <dgm:cxn modelId="{C4DA47F5-2F7D-44E2-9337-470D80CB92DD}" type="presOf" srcId="{9D18D120-D359-4E8C-8F5C-6E9D43443FCE}" destId="{B64431ED-92B0-410B-9135-283CE96A32F2}" srcOrd="0" destOrd="0" presId="urn:microsoft.com/office/officeart/2005/8/layout/hierarchy4"/>
    <dgm:cxn modelId="{B332CC88-8708-4ED2-B16F-ED275D371B42}" type="presParOf" srcId="{3EA3C543-BA4A-4468-A7E9-524EF10DB2FC}" destId="{A2B3B0AC-D835-4193-8771-2CD76A8D3A53}" srcOrd="0" destOrd="0" presId="urn:microsoft.com/office/officeart/2005/8/layout/hierarchy4"/>
    <dgm:cxn modelId="{63B73C94-F59D-48D0-9BB2-A04C139EC59A}" type="presParOf" srcId="{A2B3B0AC-D835-4193-8771-2CD76A8D3A53}" destId="{26CD1A4C-A0F5-4861-B044-881354D0C460}" srcOrd="0" destOrd="0" presId="urn:microsoft.com/office/officeart/2005/8/layout/hierarchy4"/>
    <dgm:cxn modelId="{69535D95-BAD7-44DB-B3EB-F357CB61A33C}" type="presParOf" srcId="{A2B3B0AC-D835-4193-8771-2CD76A8D3A53}" destId="{E35571B3-9C19-4470-A76B-981D71B6CDEC}" srcOrd="1" destOrd="0" presId="urn:microsoft.com/office/officeart/2005/8/layout/hierarchy4"/>
    <dgm:cxn modelId="{53A59B05-C231-4D71-B1C0-4C1AF73E14E5}" type="presParOf" srcId="{3EA3C543-BA4A-4468-A7E9-524EF10DB2FC}" destId="{0F9AF3DC-3AFE-4D8F-B159-FC99A10EE0F9}" srcOrd="1" destOrd="0" presId="urn:microsoft.com/office/officeart/2005/8/layout/hierarchy4"/>
    <dgm:cxn modelId="{DF4DA9F0-65F7-4108-80EA-F69CFB5939EC}" type="presParOf" srcId="{3EA3C543-BA4A-4468-A7E9-524EF10DB2FC}" destId="{7115A75F-2D1D-431D-9D53-86FF7EA0FA2C}" srcOrd="2" destOrd="0" presId="urn:microsoft.com/office/officeart/2005/8/layout/hierarchy4"/>
    <dgm:cxn modelId="{9DDF28C2-F476-40A2-8684-4F16061EE337}" type="presParOf" srcId="{7115A75F-2D1D-431D-9D53-86FF7EA0FA2C}" destId="{96D2EA7E-EB4D-4126-9442-1B126932ED8C}" srcOrd="0" destOrd="0" presId="urn:microsoft.com/office/officeart/2005/8/layout/hierarchy4"/>
    <dgm:cxn modelId="{F92D427F-D419-4612-9BBB-D8405D31B526}" type="presParOf" srcId="{7115A75F-2D1D-431D-9D53-86FF7EA0FA2C}" destId="{3243A9EC-4CB8-4C4E-B6B8-14BB5B3D7D42}" srcOrd="1" destOrd="0" presId="urn:microsoft.com/office/officeart/2005/8/layout/hierarchy4"/>
    <dgm:cxn modelId="{4B6A1A56-496A-4B26-9940-E4F5766C308F}" type="presParOf" srcId="{7115A75F-2D1D-431D-9D53-86FF7EA0FA2C}" destId="{27643BE4-5FF3-402F-8528-6C75B28EFBD4}" srcOrd="2" destOrd="0" presId="urn:microsoft.com/office/officeart/2005/8/layout/hierarchy4"/>
    <dgm:cxn modelId="{28CAB217-BD95-4801-99EE-EE206D1B5791}" type="presParOf" srcId="{27643BE4-5FF3-402F-8528-6C75B28EFBD4}" destId="{551D0EC7-9D07-4C76-B7A0-ABE8BC5D9BC8}" srcOrd="0" destOrd="0" presId="urn:microsoft.com/office/officeart/2005/8/layout/hierarchy4"/>
    <dgm:cxn modelId="{A0317BDC-CF1F-465E-8894-FD3EAD2A8C6D}" type="presParOf" srcId="{551D0EC7-9D07-4C76-B7A0-ABE8BC5D9BC8}" destId="{B64431ED-92B0-410B-9135-283CE96A32F2}" srcOrd="0" destOrd="0" presId="urn:microsoft.com/office/officeart/2005/8/layout/hierarchy4"/>
    <dgm:cxn modelId="{09AD1EDC-8036-4C68-B2B5-BB4591045B94}" type="presParOf" srcId="{551D0EC7-9D07-4C76-B7A0-ABE8BC5D9BC8}" destId="{7288E5A3-0459-4A67-A7DE-53EB3E41CD10}" srcOrd="1" destOrd="0" presId="urn:microsoft.com/office/officeart/2005/8/layout/hierarchy4"/>
    <dgm:cxn modelId="{9CCA1F7E-2D5F-4A1B-A301-22CE14536BDE}" type="presParOf" srcId="{27643BE4-5FF3-402F-8528-6C75B28EFBD4}" destId="{D652F872-F369-4A6A-8499-CEF989B4A56F}" srcOrd="1" destOrd="0" presId="urn:microsoft.com/office/officeart/2005/8/layout/hierarchy4"/>
    <dgm:cxn modelId="{96663418-7B5A-4C51-AD2E-8B1B94642B13}" type="presParOf" srcId="{27643BE4-5FF3-402F-8528-6C75B28EFBD4}" destId="{F3E165D1-1791-490F-960C-76F84520BBA9}" srcOrd="2" destOrd="0" presId="urn:microsoft.com/office/officeart/2005/8/layout/hierarchy4"/>
    <dgm:cxn modelId="{67EA0FD6-F4E0-4B95-8159-3B4E09248B96}" type="presParOf" srcId="{F3E165D1-1791-490F-960C-76F84520BBA9}" destId="{E87F3459-BCAC-4180-A10B-59A0FD497D04}" srcOrd="0" destOrd="0" presId="urn:microsoft.com/office/officeart/2005/8/layout/hierarchy4"/>
    <dgm:cxn modelId="{8540EC31-EF98-4EF4-85B3-53CAFAA74DE0}" type="presParOf" srcId="{F3E165D1-1791-490F-960C-76F84520BBA9}" destId="{165C576D-A0CB-49A9-88F1-BC8C03825A8C}" srcOrd="1" destOrd="0" presId="urn:microsoft.com/office/officeart/2005/8/layout/hierarchy4"/>
    <dgm:cxn modelId="{EA736A3E-B70F-4787-8348-02466871745E}" type="presParOf" srcId="{27643BE4-5FF3-402F-8528-6C75B28EFBD4}" destId="{8125C2D8-1E48-49EE-AE59-FD8F86B36172}" srcOrd="3" destOrd="0" presId="urn:microsoft.com/office/officeart/2005/8/layout/hierarchy4"/>
    <dgm:cxn modelId="{DA6352FC-49FE-475E-871D-4034C3838237}" type="presParOf" srcId="{27643BE4-5FF3-402F-8528-6C75B28EFBD4}" destId="{65D2A40F-0109-4E15-9C21-E906E2DB689D}" srcOrd="4" destOrd="0" presId="urn:microsoft.com/office/officeart/2005/8/layout/hierarchy4"/>
    <dgm:cxn modelId="{087315AF-A780-4CAD-8C65-57FBA9495986}" type="presParOf" srcId="{65D2A40F-0109-4E15-9C21-E906E2DB689D}" destId="{3D88A8F0-2D27-4134-9306-267DEA476584}" srcOrd="0" destOrd="0" presId="urn:microsoft.com/office/officeart/2005/8/layout/hierarchy4"/>
    <dgm:cxn modelId="{5C618AB4-0597-4CE4-AE51-EB1468433243}" type="presParOf" srcId="{65D2A40F-0109-4E15-9C21-E906E2DB689D}" destId="{657100EA-51BF-472C-B538-769AF9140C71}" srcOrd="1" destOrd="0" presId="urn:microsoft.com/office/officeart/2005/8/layout/hierarchy4"/>
    <dgm:cxn modelId="{FC2AC2D9-E364-422B-B1C9-112146061F12}" type="presParOf" srcId="{65D2A40F-0109-4E15-9C21-E906E2DB689D}" destId="{3159B281-0A62-480B-B0DE-D1DE913A6409}" srcOrd="2" destOrd="0" presId="urn:microsoft.com/office/officeart/2005/8/layout/hierarchy4"/>
    <dgm:cxn modelId="{EE9331AD-986D-4E2C-A174-C1F1F4D64BA4}" type="presParOf" srcId="{3159B281-0A62-480B-B0DE-D1DE913A6409}" destId="{730345CD-4FA6-430A-8D0C-503AF7669F03}" srcOrd="0" destOrd="0" presId="urn:microsoft.com/office/officeart/2005/8/layout/hierarchy4"/>
    <dgm:cxn modelId="{F050F735-DADD-4AAA-8F60-79197DF91A90}" type="presParOf" srcId="{730345CD-4FA6-430A-8D0C-503AF7669F03}" destId="{FCCBF9D6-B5A4-473D-929F-A8D68DB75913}" srcOrd="0" destOrd="0" presId="urn:microsoft.com/office/officeart/2005/8/layout/hierarchy4"/>
    <dgm:cxn modelId="{FE19877F-2952-4267-81F7-79C6DBF94F75}" type="presParOf" srcId="{730345CD-4FA6-430A-8D0C-503AF7669F03}" destId="{4BCA079E-3E4C-4091-AB87-5A954E503559}" srcOrd="1" destOrd="0" presId="urn:microsoft.com/office/officeart/2005/8/layout/hierarchy4"/>
    <dgm:cxn modelId="{8D70C8D8-8F03-432B-B460-D8A82D027AFB}" type="presParOf" srcId="{3159B281-0A62-480B-B0DE-D1DE913A6409}" destId="{DFDF0729-9B6B-4103-92AC-831AF4CE0E4D}" srcOrd="1" destOrd="0" presId="urn:microsoft.com/office/officeart/2005/8/layout/hierarchy4"/>
    <dgm:cxn modelId="{B0171F90-E0DD-408A-B2AE-9D5FA0AAEF73}" type="presParOf" srcId="{3159B281-0A62-480B-B0DE-D1DE913A6409}" destId="{A85A8DAF-74CA-437B-B6C3-EB74008FF15F}" srcOrd="2" destOrd="0" presId="urn:microsoft.com/office/officeart/2005/8/layout/hierarchy4"/>
    <dgm:cxn modelId="{D3F6C3D3-34AE-45D2-A48C-3C9500FF38E1}" type="presParOf" srcId="{A85A8DAF-74CA-437B-B6C3-EB74008FF15F}" destId="{297B6B40-610E-4527-886C-DEE8D62CE54B}" srcOrd="0" destOrd="0" presId="urn:microsoft.com/office/officeart/2005/8/layout/hierarchy4"/>
    <dgm:cxn modelId="{2511F1F0-6012-40C3-871B-4D52AF43A7C2}" type="presParOf" srcId="{A85A8DAF-74CA-437B-B6C3-EB74008FF15F}" destId="{5458D862-8295-46D0-8867-34B69E276CBC}" srcOrd="1" destOrd="0" presId="urn:microsoft.com/office/officeart/2005/8/layout/hierarchy4"/>
    <dgm:cxn modelId="{37551D7B-6DF8-4BC6-A9EA-532524FB25A0}" type="presParOf" srcId="{3159B281-0A62-480B-B0DE-D1DE913A6409}" destId="{F41617B1-DEF9-411D-8A81-5F045AEECFD2}" srcOrd="3" destOrd="0" presId="urn:microsoft.com/office/officeart/2005/8/layout/hierarchy4"/>
    <dgm:cxn modelId="{3CF1A543-D93B-45A4-9727-A1BACE2DBB9D}" type="presParOf" srcId="{3159B281-0A62-480B-B0DE-D1DE913A6409}" destId="{ED4A2AC5-1116-4002-BE15-79D6095492CC}" srcOrd="4" destOrd="0" presId="urn:microsoft.com/office/officeart/2005/8/layout/hierarchy4"/>
    <dgm:cxn modelId="{F5ABBE98-CB98-45F1-92DD-3859CCD2A82A}" type="presParOf" srcId="{ED4A2AC5-1116-4002-BE15-79D6095492CC}" destId="{4A35874A-B817-470E-A377-8ECBC75B8D01}" srcOrd="0" destOrd="0" presId="urn:microsoft.com/office/officeart/2005/8/layout/hierarchy4"/>
    <dgm:cxn modelId="{E0231D48-5061-42C8-8A73-5FDEE7119352}" type="presParOf" srcId="{ED4A2AC5-1116-4002-BE15-79D6095492CC}" destId="{456F5D70-5E22-4F0C-A1C8-B70D50C10107}" srcOrd="1" destOrd="0" presId="urn:microsoft.com/office/officeart/2005/8/layout/hierarchy4"/>
    <dgm:cxn modelId="{703D038D-1EE7-4714-9E38-CD4F20AD45DA}" type="presParOf" srcId="{27643BE4-5FF3-402F-8528-6C75B28EFBD4}" destId="{BC7D0179-C1EA-434C-8B6D-1F7CF53B34DA}" srcOrd="5" destOrd="0" presId="urn:microsoft.com/office/officeart/2005/8/layout/hierarchy4"/>
    <dgm:cxn modelId="{F6FDF64E-F7CD-406F-B041-CC391CB436AA}" type="presParOf" srcId="{27643BE4-5FF3-402F-8528-6C75B28EFBD4}" destId="{8419FC01-48AD-4A0D-811A-50D723BEA277}" srcOrd="6" destOrd="0" presId="urn:microsoft.com/office/officeart/2005/8/layout/hierarchy4"/>
    <dgm:cxn modelId="{7AFBB446-BB97-4274-B87D-4FBA9268A16B}" type="presParOf" srcId="{8419FC01-48AD-4A0D-811A-50D723BEA277}" destId="{423F1D4F-DCEC-474B-AF09-5618A276BCDB}" srcOrd="0" destOrd="0" presId="urn:microsoft.com/office/officeart/2005/8/layout/hierarchy4"/>
    <dgm:cxn modelId="{FC6FE6BC-1DFD-4374-8883-33DF6CA4E81D}" type="presParOf" srcId="{8419FC01-48AD-4A0D-811A-50D723BEA277}" destId="{3F29E751-8BB1-432B-B622-F100DFB4B646}" srcOrd="1" destOrd="0" presId="urn:microsoft.com/office/officeart/2005/8/layout/hierarchy4"/>
    <dgm:cxn modelId="{703D1800-765A-44B6-8578-C34023BB7694}" type="presParOf" srcId="{8419FC01-48AD-4A0D-811A-50D723BEA277}" destId="{80C113E6-62A9-4409-BBEC-53EA13C21354}" srcOrd="2" destOrd="0" presId="urn:microsoft.com/office/officeart/2005/8/layout/hierarchy4"/>
    <dgm:cxn modelId="{4CA69A71-6FB6-44F2-80F9-B6E5049D87AC}" type="presParOf" srcId="{80C113E6-62A9-4409-BBEC-53EA13C21354}" destId="{44DDB400-9AD3-4B41-A044-692E92E498E6}" srcOrd="0" destOrd="0" presId="urn:microsoft.com/office/officeart/2005/8/layout/hierarchy4"/>
    <dgm:cxn modelId="{A5BD3EE4-1500-4DBA-A4F5-8E4E15373A94}" type="presParOf" srcId="{44DDB400-9AD3-4B41-A044-692E92E498E6}" destId="{76892315-0FAD-460B-BAB5-080145BA4E9F}" srcOrd="0" destOrd="0" presId="urn:microsoft.com/office/officeart/2005/8/layout/hierarchy4"/>
    <dgm:cxn modelId="{044BD67E-8187-4677-BA36-54195F8F0B19}" type="presParOf" srcId="{44DDB400-9AD3-4B41-A044-692E92E498E6}" destId="{C713A2CB-C0AE-4802-A95D-555A9CBA0C3E}" srcOrd="1" destOrd="0" presId="urn:microsoft.com/office/officeart/2005/8/layout/hierarchy4"/>
    <dgm:cxn modelId="{13FAA7E6-3C73-4823-8AF4-15D7D2AA0930}" type="presParOf" srcId="{80C113E6-62A9-4409-BBEC-53EA13C21354}" destId="{A3B5BA18-B16F-4521-917F-A9F9CE72D00C}" srcOrd="1" destOrd="0" presId="urn:microsoft.com/office/officeart/2005/8/layout/hierarchy4"/>
    <dgm:cxn modelId="{0D43D4A3-B175-4250-9DAE-74FFBAE7CAEC}" type="presParOf" srcId="{80C113E6-62A9-4409-BBEC-53EA13C21354}" destId="{86E1D373-62B8-44B6-8DF7-30B3AC4C79F3}" srcOrd="2" destOrd="0" presId="urn:microsoft.com/office/officeart/2005/8/layout/hierarchy4"/>
    <dgm:cxn modelId="{8076AFEA-3875-4E88-86AC-5B815409F025}" type="presParOf" srcId="{86E1D373-62B8-44B6-8DF7-30B3AC4C79F3}" destId="{835E5423-5DA4-4293-80B0-B0A7C5EC698D}" srcOrd="0" destOrd="0" presId="urn:microsoft.com/office/officeart/2005/8/layout/hierarchy4"/>
    <dgm:cxn modelId="{46017D46-01E5-40B0-A19C-49779E36C8CA}" type="presParOf" srcId="{86E1D373-62B8-44B6-8DF7-30B3AC4C79F3}" destId="{02C820DB-01F9-4E89-AFF9-19387AAA535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0F6CC36-1F02-48B0-A33C-BAB9BB76DBF6}"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fi-FI"/>
        </a:p>
      </dgm:t>
    </dgm:pt>
    <dgm:pt modelId="{0F82955C-4462-4698-8CA9-2E1B5A7F750C}">
      <dgm:prSet/>
      <dgm:spPr/>
      <dgm:t>
        <a:bodyPr/>
        <a:lstStyle/>
        <a:p>
          <a:r>
            <a:rPr lang="en-US" b="1"/>
            <a:t>Bounded rationality of the parties</a:t>
          </a:r>
          <a:endParaRPr lang="fi-FI"/>
        </a:p>
      </dgm:t>
    </dgm:pt>
    <dgm:pt modelId="{217A08FB-DD94-40CF-9A5A-AF4878666FA0}" type="parTrans" cxnId="{579DB8A8-FA8A-4D01-9AE0-BCD02F68EDF6}">
      <dgm:prSet/>
      <dgm:spPr/>
      <dgm:t>
        <a:bodyPr/>
        <a:lstStyle/>
        <a:p>
          <a:endParaRPr lang="fi-FI"/>
        </a:p>
      </dgm:t>
    </dgm:pt>
    <dgm:pt modelId="{925272DA-1C78-4D81-A2E5-47CE1D95A551}" type="sibTrans" cxnId="{579DB8A8-FA8A-4D01-9AE0-BCD02F68EDF6}">
      <dgm:prSet/>
      <dgm:spPr/>
      <dgm:t>
        <a:bodyPr/>
        <a:lstStyle/>
        <a:p>
          <a:endParaRPr lang="fi-FI"/>
        </a:p>
      </dgm:t>
    </dgm:pt>
    <dgm:pt modelId="{7BBA719D-524A-4CA9-857C-0C5F4A281B7E}">
      <dgm:prSet/>
      <dgm:spPr/>
      <dgm:t>
        <a:bodyPr/>
        <a:lstStyle/>
        <a:p>
          <a:r>
            <a:rPr lang="en-US" b="1"/>
            <a:t>Opportunism</a:t>
          </a:r>
          <a:endParaRPr lang="fi-FI"/>
        </a:p>
      </dgm:t>
    </dgm:pt>
    <dgm:pt modelId="{A9D00A75-2C93-4930-A7F1-C545A357EF31}" type="parTrans" cxnId="{8E0EE217-58B1-40F3-ACEB-1F219A8D059E}">
      <dgm:prSet/>
      <dgm:spPr/>
      <dgm:t>
        <a:bodyPr/>
        <a:lstStyle/>
        <a:p>
          <a:endParaRPr lang="fi-FI"/>
        </a:p>
      </dgm:t>
    </dgm:pt>
    <dgm:pt modelId="{8799E47B-B554-4ABF-8F3E-7745A4D27E5A}" type="sibTrans" cxnId="{8E0EE217-58B1-40F3-ACEB-1F219A8D059E}">
      <dgm:prSet/>
      <dgm:spPr/>
      <dgm:t>
        <a:bodyPr/>
        <a:lstStyle/>
        <a:p>
          <a:endParaRPr lang="fi-FI"/>
        </a:p>
      </dgm:t>
    </dgm:pt>
    <dgm:pt modelId="{EEF39B92-2449-495B-964A-60E530148260}">
      <dgm:prSet/>
      <dgm:spPr/>
      <dgm:t>
        <a:bodyPr/>
        <a:lstStyle/>
        <a:p>
          <a:r>
            <a:rPr lang="en-US" b="1"/>
            <a:t>Asymmetric information</a:t>
          </a:r>
          <a:endParaRPr lang="fi-FI"/>
        </a:p>
      </dgm:t>
    </dgm:pt>
    <dgm:pt modelId="{902FC53B-8FD3-49CC-B2F4-C55BE6DFD0CB}" type="parTrans" cxnId="{EBA87EFA-1721-4128-830E-0FD0AA7C7FC5}">
      <dgm:prSet/>
      <dgm:spPr/>
      <dgm:t>
        <a:bodyPr/>
        <a:lstStyle/>
        <a:p>
          <a:endParaRPr lang="fi-FI"/>
        </a:p>
      </dgm:t>
    </dgm:pt>
    <dgm:pt modelId="{0B669121-2972-49E8-A62F-63096F1D7D61}" type="sibTrans" cxnId="{EBA87EFA-1721-4128-830E-0FD0AA7C7FC5}">
      <dgm:prSet/>
      <dgm:spPr/>
      <dgm:t>
        <a:bodyPr/>
        <a:lstStyle/>
        <a:p>
          <a:endParaRPr lang="fi-FI"/>
        </a:p>
      </dgm:t>
    </dgm:pt>
    <dgm:pt modelId="{71015B9C-3435-4644-AD0C-8E22E183B3BC}">
      <dgm:prSet/>
      <dgm:spPr/>
      <dgm:t>
        <a:bodyPr/>
        <a:lstStyle/>
        <a:p>
          <a:r>
            <a:rPr lang="en-US" b="1"/>
            <a:t>Degrees of risk aversion </a:t>
          </a:r>
          <a:endParaRPr lang="fi-FI"/>
        </a:p>
      </dgm:t>
    </dgm:pt>
    <dgm:pt modelId="{AA7C0031-779C-4A3A-B1F7-1AB9899BC360}" type="parTrans" cxnId="{53FFA3F5-FB71-48A9-B225-6EDDE90ECB1D}">
      <dgm:prSet/>
      <dgm:spPr/>
      <dgm:t>
        <a:bodyPr/>
        <a:lstStyle/>
        <a:p>
          <a:endParaRPr lang="fi-FI"/>
        </a:p>
      </dgm:t>
    </dgm:pt>
    <dgm:pt modelId="{0CEBA1A1-3C94-4B7A-A448-86472826D91B}" type="sibTrans" cxnId="{53FFA3F5-FB71-48A9-B225-6EDDE90ECB1D}">
      <dgm:prSet/>
      <dgm:spPr/>
      <dgm:t>
        <a:bodyPr/>
        <a:lstStyle/>
        <a:p>
          <a:endParaRPr lang="fi-FI"/>
        </a:p>
      </dgm:t>
    </dgm:pt>
    <dgm:pt modelId="{80E8A2A7-8C10-45F2-8C39-654E48527B0B}">
      <dgm:prSet/>
      <dgm:spPr/>
      <dgm:t>
        <a:bodyPr/>
        <a:lstStyle/>
        <a:p>
          <a:r>
            <a:rPr lang="en-US"/>
            <a:t>Risk seeking / risk averse / risk neutral</a:t>
          </a:r>
          <a:endParaRPr lang="fi-FI"/>
        </a:p>
      </dgm:t>
    </dgm:pt>
    <dgm:pt modelId="{1165858B-26BA-49D3-A32A-2D8AE6CF1ABB}" type="parTrans" cxnId="{5A813F17-44D1-41FD-B2B4-B9B1F0CA7232}">
      <dgm:prSet/>
      <dgm:spPr/>
      <dgm:t>
        <a:bodyPr/>
        <a:lstStyle/>
        <a:p>
          <a:endParaRPr lang="fi-FI"/>
        </a:p>
      </dgm:t>
    </dgm:pt>
    <dgm:pt modelId="{52E0A773-2880-4C48-AAAF-C6309CF8EAF6}" type="sibTrans" cxnId="{5A813F17-44D1-41FD-B2B4-B9B1F0CA7232}">
      <dgm:prSet/>
      <dgm:spPr/>
      <dgm:t>
        <a:bodyPr/>
        <a:lstStyle/>
        <a:p>
          <a:endParaRPr lang="fi-FI"/>
        </a:p>
      </dgm:t>
    </dgm:pt>
    <dgm:pt modelId="{D971551C-2FB5-4C35-BA47-57EDBE8BC183}" type="pres">
      <dgm:prSet presAssocID="{70F6CC36-1F02-48B0-A33C-BAB9BB76DBF6}" presName="cycle" presStyleCnt="0">
        <dgm:presLayoutVars>
          <dgm:dir/>
          <dgm:resizeHandles val="exact"/>
        </dgm:presLayoutVars>
      </dgm:prSet>
      <dgm:spPr/>
    </dgm:pt>
    <dgm:pt modelId="{BAC1AB03-C70B-403E-A6C9-7E9141A240C6}" type="pres">
      <dgm:prSet presAssocID="{0F82955C-4462-4698-8CA9-2E1B5A7F750C}" presName="node" presStyleLbl="node1" presStyleIdx="0" presStyleCnt="4">
        <dgm:presLayoutVars>
          <dgm:bulletEnabled val="1"/>
        </dgm:presLayoutVars>
      </dgm:prSet>
      <dgm:spPr/>
    </dgm:pt>
    <dgm:pt modelId="{FD6C37A3-1A9B-4A86-A063-FEB64726F25D}" type="pres">
      <dgm:prSet presAssocID="{925272DA-1C78-4D81-A2E5-47CE1D95A551}" presName="sibTrans" presStyleLbl="sibTrans2D1" presStyleIdx="0" presStyleCnt="4"/>
      <dgm:spPr/>
    </dgm:pt>
    <dgm:pt modelId="{B6FEF14E-BDC5-45C8-89B4-E0947EB85C0B}" type="pres">
      <dgm:prSet presAssocID="{925272DA-1C78-4D81-A2E5-47CE1D95A551}" presName="connectorText" presStyleLbl="sibTrans2D1" presStyleIdx="0" presStyleCnt="4"/>
      <dgm:spPr/>
    </dgm:pt>
    <dgm:pt modelId="{013D1F07-CA16-4864-BD97-DC90B92D894C}" type="pres">
      <dgm:prSet presAssocID="{7BBA719D-524A-4CA9-857C-0C5F4A281B7E}" presName="node" presStyleLbl="node1" presStyleIdx="1" presStyleCnt="4">
        <dgm:presLayoutVars>
          <dgm:bulletEnabled val="1"/>
        </dgm:presLayoutVars>
      </dgm:prSet>
      <dgm:spPr/>
    </dgm:pt>
    <dgm:pt modelId="{351A4AEE-30D3-40BA-8DC2-CD33EC6DFF4B}" type="pres">
      <dgm:prSet presAssocID="{8799E47B-B554-4ABF-8F3E-7745A4D27E5A}" presName="sibTrans" presStyleLbl="sibTrans2D1" presStyleIdx="1" presStyleCnt="4"/>
      <dgm:spPr/>
    </dgm:pt>
    <dgm:pt modelId="{3B4C4276-BBCE-470A-AF1F-4490B5E4DFA2}" type="pres">
      <dgm:prSet presAssocID="{8799E47B-B554-4ABF-8F3E-7745A4D27E5A}" presName="connectorText" presStyleLbl="sibTrans2D1" presStyleIdx="1" presStyleCnt="4"/>
      <dgm:spPr/>
    </dgm:pt>
    <dgm:pt modelId="{1C4CF75C-BF9A-4AA9-9F62-1D38833C146C}" type="pres">
      <dgm:prSet presAssocID="{EEF39B92-2449-495B-964A-60E530148260}" presName="node" presStyleLbl="node1" presStyleIdx="2" presStyleCnt="4">
        <dgm:presLayoutVars>
          <dgm:bulletEnabled val="1"/>
        </dgm:presLayoutVars>
      </dgm:prSet>
      <dgm:spPr/>
    </dgm:pt>
    <dgm:pt modelId="{9F68359E-E089-4DCB-BBAA-1F12C7658B24}" type="pres">
      <dgm:prSet presAssocID="{0B669121-2972-49E8-A62F-63096F1D7D61}" presName="sibTrans" presStyleLbl="sibTrans2D1" presStyleIdx="2" presStyleCnt="4"/>
      <dgm:spPr/>
    </dgm:pt>
    <dgm:pt modelId="{93D63105-BA2C-45C0-979E-319452EA81A4}" type="pres">
      <dgm:prSet presAssocID="{0B669121-2972-49E8-A62F-63096F1D7D61}" presName="connectorText" presStyleLbl="sibTrans2D1" presStyleIdx="2" presStyleCnt="4"/>
      <dgm:spPr/>
    </dgm:pt>
    <dgm:pt modelId="{8C14AE90-9218-4E3C-A174-FBCA5AFC8F6E}" type="pres">
      <dgm:prSet presAssocID="{71015B9C-3435-4644-AD0C-8E22E183B3BC}" presName="node" presStyleLbl="node1" presStyleIdx="3" presStyleCnt="4">
        <dgm:presLayoutVars>
          <dgm:bulletEnabled val="1"/>
        </dgm:presLayoutVars>
      </dgm:prSet>
      <dgm:spPr/>
    </dgm:pt>
    <dgm:pt modelId="{90944AFE-2CF6-4105-B0F8-07215D2E661B}" type="pres">
      <dgm:prSet presAssocID="{0CEBA1A1-3C94-4B7A-A448-86472826D91B}" presName="sibTrans" presStyleLbl="sibTrans2D1" presStyleIdx="3" presStyleCnt="4"/>
      <dgm:spPr/>
    </dgm:pt>
    <dgm:pt modelId="{EDEDA18A-10DE-4736-9C88-5396E9F88ACE}" type="pres">
      <dgm:prSet presAssocID="{0CEBA1A1-3C94-4B7A-A448-86472826D91B}" presName="connectorText" presStyleLbl="sibTrans2D1" presStyleIdx="3" presStyleCnt="4"/>
      <dgm:spPr/>
    </dgm:pt>
  </dgm:ptLst>
  <dgm:cxnLst>
    <dgm:cxn modelId="{1BFBC40C-4707-4FD7-8B9C-CAB465AEAA22}" type="presOf" srcId="{0F82955C-4462-4698-8CA9-2E1B5A7F750C}" destId="{BAC1AB03-C70B-403E-A6C9-7E9141A240C6}" srcOrd="0" destOrd="0" presId="urn:microsoft.com/office/officeart/2005/8/layout/cycle2"/>
    <dgm:cxn modelId="{2A401310-248F-4DE5-86F7-FCF151BED425}" type="presOf" srcId="{925272DA-1C78-4D81-A2E5-47CE1D95A551}" destId="{B6FEF14E-BDC5-45C8-89B4-E0947EB85C0B}" srcOrd="1" destOrd="0" presId="urn:microsoft.com/office/officeart/2005/8/layout/cycle2"/>
    <dgm:cxn modelId="{5A813F17-44D1-41FD-B2B4-B9B1F0CA7232}" srcId="{71015B9C-3435-4644-AD0C-8E22E183B3BC}" destId="{80E8A2A7-8C10-45F2-8C39-654E48527B0B}" srcOrd="0" destOrd="0" parTransId="{1165858B-26BA-49D3-A32A-2D8AE6CF1ABB}" sibTransId="{52E0A773-2880-4C48-AAAF-C6309CF8EAF6}"/>
    <dgm:cxn modelId="{8E0EE217-58B1-40F3-ACEB-1F219A8D059E}" srcId="{70F6CC36-1F02-48B0-A33C-BAB9BB76DBF6}" destId="{7BBA719D-524A-4CA9-857C-0C5F4A281B7E}" srcOrd="1" destOrd="0" parTransId="{A9D00A75-2C93-4930-A7F1-C545A357EF31}" sibTransId="{8799E47B-B554-4ABF-8F3E-7745A4D27E5A}"/>
    <dgm:cxn modelId="{74E44722-3798-480F-B685-E678AF330E0C}" type="presOf" srcId="{70F6CC36-1F02-48B0-A33C-BAB9BB76DBF6}" destId="{D971551C-2FB5-4C35-BA47-57EDBE8BC183}" srcOrd="0" destOrd="0" presId="urn:microsoft.com/office/officeart/2005/8/layout/cycle2"/>
    <dgm:cxn modelId="{44EF382A-618A-4C87-9A3E-63FD77A1004A}" type="presOf" srcId="{0CEBA1A1-3C94-4B7A-A448-86472826D91B}" destId="{90944AFE-2CF6-4105-B0F8-07215D2E661B}" srcOrd="0" destOrd="0" presId="urn:microsoft.com/office/officeart/2005/8/layout/cycle2"/>
    <dgm:cxn modelId="{4224FB87-3CF8-4C75-849F-7FD0570C4F10}" type="presOf" srcId="{EEF39B92-2449-495B-964A-60E530148260}" destId="{1C4CF75C-BF9A-4AA9-9F62-1D38833C146C}" srcOrd="0" destOrd="0" presId="urn:microsoft.com/office/officeart/2005/8/layout/cycle2"/>
    <dgm:cxn modelId="{11286E88-868F-41DF-879C-D4609ADAF943}" type="presOf" srcId="{8799E47B-B554-4ABF-8F3E-7745A4D27E5A}" destId="{351A4AEE-30D3-40BA-8DC2-CD33EC6DFF4B}" srcOrd="0" destOrd="0" presId="urn:microsoft.com/office/officeart/2005/8/layout/cycle2"/>
    <dgm:cxn modelId="{70D7ED8D-F507-40D4-A2AF-46C70D11A8D1}" type="presOf" srcId="{7BBA719D-524A-4CA9-857C-0C5F4A281B7E}" destId="{013D1F07-CA16-4864-BD97-DC90B92D894C}" srcOrd="0" destOrd="0" presId="urn:microsoft.com/office/officeart/2005/8/layout/cycle2"/>
    <dgm:cxn modelId="{73089EA4-A2C0-4B62-9B6E-A4D6F44A6350}" type="presOf" srcId="{71015B9C-3435-4644-AD0C-8E22E183B3BC}" destId="{8C14AE90-9218-4E3C-A174-FBCA5AFC8F6E}" srcOrd="0" destOrd="0" presId="urn:microsoft.com/office/officeart/2005/8/layout/cycle2"/>
    <dgm:cxn modelId="{39AD72A8-5FA0-418D-A88D-1179FCD5F623}" type="presOf" srcId="{925272DA-1C78-4D81-A2E5-47CE1D95A551}" destId="{FD6C37A3-1A9B-4A86-A063-FEB64726F25D}" srcOrd="0" destOrd="0" presId="urn:microsoft.com/office/officeart/2005/8/layout/cycle2"/>
    <dgm:cxn modelId="{579DB8A8-FA8A-4D01-9AE0-BCD02F68EDF6}" srcId="{70F6CC36-1F02-48B0-A33C-BAB9BB76DBF6}" destId="{0F82955C-4462-4698-8CA9-2E1B5A7F750C}" srcOrd="0" destOrd="0" parTransId="{217A08FB-DD94-40CF-9A5A-AF4878666FA0}" sibTransId="{925272DA-1C78-4D81-A2E5-47CE1D95A551}"/>
    <dgm:cxn modelId="{17450CB5-0AAD-4715-B979-BBC18C1D781B}" type="presOf" srcId="{0CEBA1A1-3C94-4B7A-A448-86472826D91B}" destId="{EDEDA18A-10DE-4736-9C88-5396E9F88ACE}" srcOrd="1" destOrd="0" presId="urn:microsoft.com/office/officeart/2005/8/layout/cycle2"/>
    <dgm:cxn modelId="{E5904BBC-EF78-4AA8-9741-7BB97A75AABC}" type="presOf" srcId="{0B669121-2972-49E8-A62F-63096F1D7D61}" destId="{93D63105-BA2C-45C0-979E-319452EA81A4}" srcOrd="1" destOrd="0" presId="urn:microsoft.com/office/officeart/2005/8/layout/cycle2"/>
    <dgm:cxn modelId="{9A142EC2-6200-4877-89C1-793263CF5C24}" type="presOf" srcId="{8799E47B-B554-4ABF-8F3E-7745A4D27E5A}" destId="{3B4C4276-BBCE-470A-AF1F-4490B5E4DFA2}" srcOrd="1" destOrd="0" presId="urn:microsoft.com/office/officeart/2005/8/layout/cycle2"/>
    <dgm:cxn modelId="{34F429E1-BEB4-45BF-A957-5814A7CD5D5F}" type="presOf" srcId="{0B669121-2972-49E8-A62F-63096F1D7D61}" destId="{9F68359E-E089-4DCB-BBAA-1F12C7658B24}" srcOrd="0" destOrd="0" presId="urn:microsoft.com/office/officeart/2005/8/layout/cycle2"/>
    <dgm:cxn modelId="{48FE22E8-C451-448B-A590-2E7CFBCB2EEA}" type="presOf" srcId="{80E8A2A7-8C10-45F2-8C39-654E48527B0B}" destId="{8C14AE90-9218-4E3C-A174-FBCA5AFC8F6E}" srcOrd="0" destOrd="1" presId="urn:microsoft.com/office/officeart/2005/8/layout/cycle2"/>
    <dgm:cxn modelId="{53FFA3F5-FB71-48A9-B225-6EDDE90ECB1D}" srcId="{70F6CC36-1F02-48B0-A33C-BAB9BB76DBF6}" destId="{71015B9C-3435-4644-AD0C-8E22E183B3BC}" srcOrd="3" destOrd="0" parTransId="{AA7C0031-779C-4A3A-B1F7-1AB9899BC360}" sibTransId="{0CEBA1A1-3C94-4B7A-A448-86472826D91B}"/>
    <dgm:cxn modelId="{EBA87EFA-1721-4128-830E-0FD0AA7C7FC5}" srcId="{70F6CC36-1F02-48B0-A33C-BAB9BB76DBF6}" destId="{EEF39B92-2449-495B-964A-60E530148260}" srcOrd="2" destOrd="0" parTransId="{902FC53B-8FD3-49CC-B2F4-C55BE6DFD0CB}" sibTransId="{0B669121-2972-49E8-A62F-63096F1D7D61}"/>
    <dgm:cxn modelId="{3A2255EF-C14A-435D-863C-0073187F78E4}" type="presParOf" srcId="{D971551C-2FB5-4C35-BA47-57EDBE8BC183}" destId="{BAC1AB03-C70B-403E-A6C9-7E9141A240C6}" srcOrd="0" destOrd="0" presId="urn:microsoft.com/office/officeart/2005/8/layout/cycle2"/>
    <dgm:cxn modelId="{EB1D7C08-65C8-4A82-A1D9-D0270FF3BB68}" type="presParOf" srcId="{D971551C-2FB5-4C35-BA47-57EDBE8BC183}" destId="{FD6C37A3-1A9B-4A86-A063-FEB64726F25D}" srcOrd="1" destOrd="0" presId="urn:microsoft.com/office/officeart/2005/8/layout/cycle2"/>
    <dgm:cxn modelId="{038AD869-B776-4998-8907-B4CE439FE2A4}" type="presParOf" srcId="{FD6C37A3-1A9B-4A86-A063-FEB64726F25D}" destId="{B6FEF14E-BDC5-45C8-89B4-E0947EB85C0B}" srcOrd="0" destOrd="0" presId="urn:microsoft.com/office/officeart/2005/8/layout/cycle2"/>
    <dgm:cxn modelId="{315694D2-4E4D-40C8-A3FC-1E934EE092B6}" type="presParOf" srcId="{D971551C-2FB5-4C35-BA47-57EDBE8BC183}" destId="{013D1F07-CA16-4864-BD97-DC90B92D894C}" srcOrd="2" destOrd="0" presId="urn:microsoft.com/office/officeart/2005/8/layout/cycle2"/>
    <dgm:cxn modelId="{C89B7E3E-8E28-42D8-9666-98663CBAB7FE}" type="presParOf" srcId="{D971551C-2FB5-4C35-BA47-57EDBE8BC183}" destId="{351A4AEE-30D3-40BA-8DC2-CD33EC6DFF4B}" srcOrd="3" destOrd="0" presId="urn:microsoft.com/office/officeart/2005/8/layout/cycle2"/>
    <dgm:cxn modelId="{34C07511-D95F-4483-9FE8-00EB304743CC}" type="presParOf" srcId="{351A4AEE-30D3-40BA-8DC2-CD33EC6DFF4B}" destId="{3B4C4276-BBCE-470A-AF1F-4490B5E4DFA2}" srcOrd="0" destOrd="0" presId="urn:microsoft.com/office/officeart/2005/8/layout/cycle2"/>
    <dgm:cxn modelId="{23DDF632-561D-43FF-A968-915B24BF7CB0}" type="presParOf" srcId="{D971551C-2FB5-4C35-BA47-57EDBE8BC183}" destId="{1C4CF75C-BF9A-4AA9-9F62-1D38833C146C}" srcOrd="4" destOrd="0" presId="urn:microsoft.com/office/officeart/2005/8/layout/cycle2"/>
    <dgm:cxn modelId="{AA22E713-51D9-4D19-A576-0DCF3A1D4DAD}" type="presParOf" srcId="{D971551C-2FB5-4C35-BA47-57EDBE8BC183}" destId="{9F68359E-E089-4DCB-BBAA-1F12C7658B24}" srcOrd="5" destOrd="0" presId="urn:microsoft.com/office/officeart/2005/8/layout/cycle2"/>
    <dgm:cxn modelId="{7C78D36A-E1C9-4AE8-9330-D4F06C29AC22}" type="presParOf" srcId="{9F68359E-E089-4DCB-BBAA-1F12C7658B24}" destId="{93D63105-BA2C-45C0-979E-319452EA81A4}" srcOrd="0" destOrd="0" presId="urn:microsoft.com/office/officeart/2005/8/layout/cycle2"/>
    <dgm:cxn modelId="{0D5588B9-4661-4499-B2A6-2755359ACAC7}" type="presParOf" srcId="{D971551C-2FB5-4C35-BA47-57EDBE8BC183}" destId="{8C14AE90-9218-4E3C-A174-FBCA5AFC8F6E}" srcOrd="6" destOrd="0" presId="urn:microsoft.com/office/officeart/2005/8/layout/cycle2"/>
    <dgm:cxn modelId="{2E89BA5C-6FBA-438E-A73A-C19CA74C2C28}" type="presParOf" srcId="{D971551C-2FB5-4C35-BA47-57EDBE8BC183}" destId="{90944AFE-2CF6-4105-B0F8-07215D2E661B}" srcOrd="7" destOrd="0" presId="urn:microsoft.com/office/officeart/2005/8/layout/cycle2"/>
    <dgm:cxn modelId="{3DCCCEE2-BC9A-4FEB-B62E-9569464444C3}" type="presParOf" srcId="{90944AFE-2CF6-4105-B0F8-07215D2E661B}" destId="{EDEDA18A-10DE-4736-9C88-5396E9F88AC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3BE010E-00A3-4E42-BDCD-A79D4335FFF4}"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4769EDEB-FFA1-484E-ACCA-6E907C87BA6D}">
      <dgm:prSet/>
      <dgm:spPr/>
      <dgm:t>
        <a:bodyPr/>
        <a:lstStyle/>
        <a:p>
          <a:r>
            <a:rPr lang="en-US" b="0" i="0" baseline="0" dirty="0"/>
            <a:t>Legal rules are often based on an assumption of </a:t>
          </a:r>
          <a:r>
            <a:rPr lang="en-US" b="0" dirty="0"/>
            <a:t>risk neutrality</a:t>
          </a:r>
          <a:endParaRPr lang="en-US" dirty="0"/>
        </a:p>
      </dgm:t>
    </dgm:pt>
    <dgm:pt modelId="{4A3DDC11-E8D7-4A90-8047-E22571EB049D}" type="parTrans" cxnId="{6086D445-B8F4-4915-A728-57B24878CD24}">
      <dgm:prSet/>
      <dgm:spPr/>
      <dgm:t>
        <a:bodyPr/>
        <a:lstStyle/>
        <a:p>
          <a:endParaRPr lang="en-US"/>
        </a:p>
      </dgm:t>
    </dgm:pt>
    <dgm:pt modelId="{ECB0ED14-2EE7-450D-9020-13868995041E}" type="sibTrans" cxnId="{6086D445-B8F4-4915-A728-57B24878CD24}">
      <dgm:prSet/>
      <dgm:spPr/>
      <dgm:t>
        <a:bodyPr/>
        <a:lstStyle/>
        <a:p>
          <a:endParaRPr lang="en-US"/>
        </a:p>
      </dgm:t>
    </dgm:pt>
    <dgm:pt modelId="{49D81320-E06D-41B9-8DEF-8EF2F8DEBF22}">
      <dgm:prSet/>
      <dgm:spPr/>
      <dgm:t>
        <a:bodyPr/>
        <a:lstStyle/>
        <a:p>
          <a:r>
            <a:rPr lang="en-US" b="0" i="0" baseline="0" dirty="0"/>
            <a:t>E.g. P(100 %)*$ 1 M = P(10 %)*$ 10 M</a:t>
          </a:r>
          <a:endParaRPr lang="en-US" dirty="0"/>
        </a:p>
      </dgm:t>
    </dgm:pt>
    <dgm:pt modelId="{780528D9-D4D9-4B72-8739-9DE29BF7920F}" type="parTrans" cxnId="{A7AFD3AF-24F2-4590-850F-DB6FD038E8EA}">
      <dgm:prSet/>
      <dgm:spPr/>
      <dgm:t>
        <a:bodyPr/>
        <a:lstStyle/>
        <a:p>
          <a:endParaRPr lang="en-US"/>
        </a:p>
      </dgm:t>
    </dgm:pt>
    <dgm:pt modelId="{6618ECC8-7AFB-4F8D-AB5D-F6A8ED2C2A0C}" type="sibTrans" cxnId="{A7AFD3AF-24F2-4590-850F-DB6FD038E8EA}">
      <dgm:prSet/>
      <dgm:spPr/>
      <dgm:t>
        <a:bodyPr/>
        <a:lstStyle/>
        <a:p>
          <a:endParaRPr lang="en-US"/>
        </a:p>
      </dgm:t>
    </dgm:pt>
    <dgm:pt modelId="{DBF8FC60-6FD5-4B5E-8506-70CAF5EE4F9C}">
      <dgm:prSet/>
      <dgm:spPr/>
      <dgm:t>
        <a:bodyPr/>
        <a:lstStyle/>
        <a:p>
          <a:r>
            <a:rPr lang="en-US" b="0" i="0" baseline="0" dirty="0"/>
            <a:t>Risk seeking :</a:t>
          </a:r>
          <a:r>
            <a:rPr lang="en-US" b="0" dirty="0"/>
            <a:t> </a:t>
          </a:r>
          <a:endParaRPr lang="en-US" dirty="0"/>
        </a:p>
      </dgm:t>
    </dgm:pt>
    <dgm:pt modelId="{7C111070-EBB3-4B8D-9434-7086BC781A3C}" type="parTrans" cxnId="{056517A8-731D-4DE1-A025-4513AC7470C9}">
      <dgm:prSet/>
      <dgm:spPr/>
      <dgm:t>
        <a:bodyPr/>
        <a:lstStyle/>
        <a:p>
          <a:endParaRPr lang="en-US"/>
        </a:p>
      </dgm:t>
    </dgm:pt>
    <dgm:pt modelId="{330E1241-9169-4AE8-BE65-EE099A60BB6A}" type="sibTrans" cxnId="{056517A8-731D-4DE1-A025-4513AC7470C9}">
      <dgm:prSet/>
      <dgm:spPr/>
      <dgm:t>
        <a:bodyPr/>
        <a:lstStyle/>
        <a:p>
          <a:endParaRPr lang="en-US"/>
        </a:p>
      </dgm:t>
    </dgm:pt>
    <dgm:pt modelId="{F4A7A909-B50E-4306-9BB4-C375195CE579}">
      <dgm:prSet/>
      <dgm:spPr/>
      <dgm:t>
        <a:bodyPr/>
        <a:lstStyle/>
        <a:p>
          <a:r>
            <a:rPr lang="en-US" b="0" i="0" baseline="0"/>
            <a:t>P(100 %)*$ 1 M &lt; P(10 %)*$ 10 </a:t>
          </a:r>
          <a:endParaRPr lang="en-US"/>
        </a:p>
      </dgm:t>
    </dgm:pt>
    <dgm:pt modelId="{A8BA47E8-5C91-4B95-A373-50A15B91E642}" type="parTrans" cxnId="{F74ECFAB-7EB4-47D1-B210-46880F4F2302}">
      <dgm:prSet/>
      <dgm:spPr/>
      <dgm:t>
        <a:bodyPr/>
        <a:lstStyle/>
        <a:p>
          <a:endParaRPr lang="en-US"/>
        </a:p>
      </dgm:t>
    </dgm:pt>
    <dgm:pt modelId="{B2E38964-5386-4C84-BB4F-13F5D248A735}" type="sibTrans" cxnId="{F74ECFAB-7EB4-47D1-B210-46880F4F2302}">
      <dgm:prSet/>
      <dgm:spPr/>
      <dgm:t>
        <a:bodyPr/>
        <a:lstStyle/>
        <a:p>
          <a:endParaRPr lang="en-US"/>
        </a:p>
      </dgm:t>
    </dgm:pt>
    <dgm:pt modelId="{43D0BF6D-9C26-4A37-BC4E-145CED16D9FB}">
      <dgm:prSet/>
      <dgm:spPr/>
      <dgm:t>
        <a:bodyPr/>
        <a:lstStyle/>
        <a:p>
          <a:r>
            <a:rPr lang="en-US" b="0" i="0" baseline="0" dirty="0"/>
            <a:t>Risk averse</a:t>
          </a:r>
          <a:r>
            <a:rPr lang="en-US" dirty="0"/>
            <a:t>:</a:t>
          </a:r>
          <a:r>
            <a:rPr lang="en-US" b="0" i="0" baseline="0" dirty="0"/>
            <a:t> </a:t>
          </a:r>
          <a:endParaRPr lang="en-US" dirty="0"/>
        </a:p>
      </dgm:t>
    </dgm:pt>
    <dgm:pt modelId="{2583B99D-FBE3-4E19-9FD8-983DF038D414}" type="parTrans" cxnId="{34F79ACD-577A-4CFD-A786-BE3BD69BBB7F}">
      <dgm:prSet/>
      <dgm:spPr/>
      <dgm:t>
        <a:bodyPr/>
        <a:lstStyle/>
        <a:p>
          <a:endParaRPr lang="en-US"/>
        </a:p>
      </dgm:t>
    </dgm:pt>
    <dgm:pt modelId="{AC636836-6537-4D46-AF54-7B4AEBB638E8}" type="sibTrans" cxnId="{34F79ACD-577A-4CFD-A786-BE3BD69BBB7F}">
      <dgm:prSet/>
      <dgm:spPr/>
      <dgm:t>
        <a:bodyPr/>
        <a:lstStyle/>
        <a:p>
          <a:endParaRPr lang="en-US"/>
        </a:p>
      </dgm:t>
    </dgm:pt>
    <dgm:pt modelId="{3E827A29-6A47-4B0B-9067-445E9B301348}">
      <dgm:prSet/>
      <dgm:spPr/>
      <dgm:t>
        <a:bodyPr/>
        <a:lstStyle/>
        <a:p>
          <a:r>
            <a:rPr lang="en-US" b="0" i="0" baseline="0"/>
            <a:t>P(100 %)*$ 1 M &gt; P(10 %)*$ 10 M</a:t>
          </a:r>
          <a:r>
            <a:rPr lang="fi-FI" baseline="0"/>
            <a:t> </a:t>
          </a:r>
          <a:endParaRPr lang="en-US"/>
        </a:p>
      </dgm:t>
    </dgm:pt>
    <dgm:pt modelId="{88BF46DC-1FAF-42BD-89C1-0A9580EA5112}" type="parTrans" cxnId="{C40A2170-3621-4760-BB3B-A0FA2C3EF7CC}">
      <dgm:prSet/>
      <dgm:spPr/>
      <dgm:t>
        <a:bodyPr/>
        <a:lstStyle/>
        <a:p>
          <a:endParaRPr lang="en-US"/>
        </a:p>
      </dgm:t>
    </dgm:pt>
    <dgm:pt modelId="{60C90101-FBB1-4745-B049-5AC8499335FC}" type="sibTrans" cxnId="{C40A2170-3621-4760-BB3B-A0FA2C3EF7CC}">
      <dgm:prSet/>
      <dgm:spPr/>
      <dgm:t>
        <a:bodyPr/>
        <a:lstStyle/>
        <a:p>
          <a:endParaRPr lang="en-US"/>
        </a:p>
      </dgm:t>
    </dgm:pt>
    <dgm:pt modelId="{4BB97B59-6F8B-4CF2-9E0B-4CAF108ACBA5}">
      <dgm:prSet/>
      <dgm:spPr/>
      <dgm:t>
        <a:bodyPr/>
        <a:lstStyle/>
        <a:p>
          <a:r>
            <a:rPr lang="en-US" b="0" dirty="0"/>
            <a:t>R</a:t>
          </a:r>
          <a:r>
            <a:rPr lang="en-US" b="0" i="0" baseline="0" dirty="0"/>
            <a:t>isk premium may vary </a:t>
          </a:r>
          <a:endParaRPr lang="en-US" dirty="0"/>
        </a:p>
      </dgm:t>
    </dgm:pt>
    <dgm:pt modelId="{4ED8A2AD-F012-46EE-8E76-278F628C3208}" type="parTrans" cxnId="{2102A07D-17F6-4924-BE89-5C67FE87F8D3}">
      <dgm:prSet/>
      <dgm:spPr/>
      <dgm:t>
        <a:bodyPr/>
        <a:lstStyle/>
        <a:p>
          <a:endParaRPr lang="en-US"/>
        </a:p>
      </dgm:t>
    </dgm:pt>
    <dgm:pt modelId="{A8399DA2-E2A7-4A6B-98C6-57DD1290C129}" type="sibTrans" cxnId="{2102A07D-17F6-4924-BE89-5C67FE87F8D3}">
      <dgm:prSet/>
      <dgm:spPr/>
      <dgm:t>
        <a:bodyPr/>
        <a:lstStyle/>
        <a:p>
          <a:endParaRPr lang="en-US"/>
        </a:p>
      </dgm:t>
    </dgm:pt>
    <dgm:pt modelId="{4FCE06A6-A9AA-404A-AB71-4B5C0700944E}" type="pres">
      <dgm:prSet presAssocID="{A3BE010E-00A3-4E42-BDCD-A79D4335FFF4}" presName="linear" presStyleCnt="0">
        <dgm:presLayoutVars>
          <dgm:dir/>
          <dgm:animLvl val="lvl"/>
          <dgm:resizeHandles val="exact"/>
        </dgm:presLayoutVars>
      </dgm:prSet>
      <dgm:spPr/>
    </dgm:pt>
    <dgm:pt modelId="{FA213E93-9D1E-4A6D-B4AB-08E962D8D076}" type="pres">
      <dgm:prSet presAssocID="{4769EDEB-FFA1-484E-ACCA-6E907C87BA6D}" presName="parentLin" presStyleCnt="0"/>
      <dgm:spPr/>
    </dgm:pt>
    <dgm:pt modelId="{02E04207-506F-4A65-AE53-6F6E3BE3B2D1}" type="pres">
      <dgm:prSet presAssocID="{4769EDEB-FFA1-484E-ACCA-6E907C87BA6D}" presName="parentLeftMargin" presStyleLbl="node1" presStyleIdx="0" presStyleCnt="4"/>
      <dgm:spPr/>
    </dgm:pt>
    <dgm:pt modelId="{0C0D815B-76D6-45EC-8C2A-55D9384D3660}" type="pres">
      <dgm:prSet presAssocID="{4769EDEB-FFA1-484E-ACCA-6E907C87BA6D}" presName="parentText" presStyleLbl="node1" presStyleIdx="0" presStyleCnt="4">
        <dgm:presLayoutVars>
          <dgm:chMax val="0"/>
          <dgm:bulletEnabled val="1"/>
        </dgm:presLayoutVars>
      </dgm:prSet>
      <dgm:spPr/>
    </dgm:pt>
    <dgm:pt modelId="{A8953B4C-46D1-4F90-AFCD-6F775571F48B}" type="pres">
      <dgm:prSet presAssocID="{4769EDEB-FFA1-484E-ACCA-6E907C87BA6D}" presName="negativeSpace" presStyleCnt="0"/>
      <dgm:spPr/>
    </dgm:pt>
    <dgm:pt modelId="{3106C5F4-805C-4602-B31C-2AC8C3925C64}" type="pres">
      <dgm:prSet presAssocID="{4769EDEB-FFA1-484E-ACCA-6E907C87BA6D}" presName="childText" presStyleLbl="conFgAcc1" presStyleIdx="0" presStyleCnt="4">
        <dgm:presLayoutVars>
          <dgm:bulletEnabled val="1"/>
        </dgm:presLayoutVars>
      </dgm:prSet>
      <dgm:spPr/>
    </dgm:pt>
    <dgm:pt modelId="{30FEE64B-A940-4C64-B05E-A7E65B84D79D}" type="pres">
      <dgm:prSet presAssocID="{ECB0ED14-2EE7-450D-9020-13868995041E}" presName="spaceBetweenRectangles" presStyleCnt="0"/>
      <dgm:spPr/>
    </dgm:pt>
    <dgm:pt modelId="{F9C3DB6B-5D50-4F36-82F8-EBFBDD225CF9}" type="pres">
      <dgm:prSet presAssocID="{DBF8FC60-6FD5-4B5E-8506-70CAF5EE4F9C}" presName="parentLin" presStyleCnt="0"/>
      <dgm:spPr/>
    </dgm:pt>
    <dgm:pt modelId="{4E5499A6-C363-42BC-95C8-903D30BBE64D}" type="pres">
      <dgm:prSet presAssocID="{DBF8FC60-6FD5-4B5E-8506-70CAF5EE4F9C}" presName="parentLeftMargin" presStyleLbl="node1" presStyleIdx="0" presStyleCnt="4"/>
      <dgm:spPr/>
    </dgm:pt>
    <dgm:pt modelId="{2BC86808-E11A-44B1-8614-1D6E958C7FCA}" type="pres">
      <dgm:prSet presAssocID="{DBF8FC60-6FD5-4B5E-8506-70CAF5EE4F9C}" presName="parentText" presStyleLbl="node1" presStyleIdx="1" presStyleCnt="4">
        <dgm:presLayoutVars>
          <dgm:chMax val="0"/>
          <dgm:bulletEnabled val="1"/>
        </dgm:presLayoutVars>
      </dgm:prSet>
      <dgm:spPr/>
    </dgm:pt>
    <dgm:pt modelId="{1B00C00E-947D-47FC-A062-92509A0A714B}" type="pres">
      <dgm:prSet presAssocID="{DBF8FC60-6FD5-4B5E-8506-70CAF5EE4F9C}" presName="negativeSpace" presStyleCnt="0"/>
      <dgm:spPr/>
    </dgm:pt>
    <dgm:pt modelId="{C93131AA-30AA-4D79-B2AF-C14DA5054A4A}" type="pres">
      <dgm:prSet presAssocID="{DBF8FC60-6FD5-4B5E-8506-70CAF5EE4F9C}" presName="childText" presStyleLbl="conFgAcc1" presStyleIdx="1" presStyleCnt="4">
        <dgm:presLayoutVars>
          <dgm:bulletEnabled val="1"/>
        </dgm:presLayoutVars>
      </dgm:prSet>
      <dgm:spPr/>
    </dgm:pt>
    <dgm:pt modelId="{25142DEB-365A-44D0-B3FB-F87CAAFA8D6E}" type="pres">
      <dgm:prSet presAssocID="{330E1241-9169-4AE8-BE65-EE099A60BB6A}" presName="spaceBetweenRectangles" presStyleCnt="0"/>
      <dgm:spPr/>
    </dgm:pt>
    <dgm:pt modelId="{325FD4DF-E62D-48C2-A636-A77FCF9C0108}" type="pres">
      <dgm:prSet presAssocID="{43D0BF6D-9C26-4A37-BC4E-145CED16D9FB}" presName="parentLin" presStyleCnt="0"/>
      <dgm:spPr/>
    </dgm:pt>
    <dgm:pt modelId="{BD7DB997-0C07-4850-AB7A-FDAACA1B20A8}" type="pres">
      <dgm:prSet presAssocID="{43D0BF6D-9C26-4A37-BC4E-145CED16D9FB}" presName="parentLeftMargin" presStyleLbl="node1" presStyleIdx="1" presStyleCnt="4"/>
      <dgm:spPr/>
    </dgm:pt>
    <dgm:pt modelId="{DD68F1D4-70B1-42F9-8255-B38FB8BD1D07}" type="pres">
      <dgm:prSet presAssocID="{43D0BF6D-9C26-4A37-BC4E-145CED16D9FB}" presName="parentText" presStyleLbl="node1" presStyleIdx="2" presStyleCnt="4">
        <dgm:presLayoutVars>
          <dgm:chMax val="0"/>
          <dgm:bulletEnabled val="1"/>
        </dgm:presLayoutVars>
      </dgm:prSet>
      <dgm:spPr/>
    </dgm:pt>
    <dgm:pt modelId="{DB1F774A-D071-4020-AB1B-FCCB2847882F}" type="pres">
      <dgm:prSet presAssocID="{43D0BF6D-9C26-4A37-BC4E-145CED16D9FB}" presName="negativeSpace" presStyleCnt="0"/>
      <dgm:spPr/>
    </dgm:pt>
    <dgm:pt modelId="{A5CA970E-B0A3-4000-9DCC-19FA0B0EBE29}" type="pres">
      <dgm:prSet presAssocID="{43D0BF6D-9C26-4A37-BC4E-145CED16D9FB}" presName="childText" presStyleLbl="conFgAcc1" presStyleIdx="2" presStyleCnt="4">
        <dgm:presLayoutVars>
          <dgm:bulletEnabled val="1"/>
        </dgm:presLayoutVars>
      </dgm:prSet>
      <dgm:spPr/>
    </dgm:pt>
    <dgm:pt modelId="{2F6BD8B8-2A66-4FA8-BB80-288770742CF5}" type="pres">
      <dgm:prSet presAssocID="{AC636836-6537-4D46-AF54-7B4AEBB638E8}" presName="spaceBetweenRectangles" presStyleCnt="0"/>
      <dgm:spPr/>
    </dgm:pt>
    <dgm:pt modelId="{92EF5ACE-CE9F-434F-8F9A-308591E5EB2A}" type="pres">
      <dgm:prSet presAssocID="{4BB97B59-6F8B-4CF2-9E0B-4CAF108ACBA5}" presName="parentLin" presStyleCnt="0"/>
      <dgm:spPr/>
    </dgm:pt>
    <dgm:pt modelId="{D988E5E8-67BD-4B24-A0FB-31CA116F4DE3}" type="pres">
      <dgm:prSet presAssocID="{4BB97B59-6F8B-4CF2-9E0B-4CAF108ACBA5}" presName="parentLeftMargin" presStyleLbl="node1" presStyleIdx="2" presStyleCnt="4"/>
      <dgm:spPr/>
    </dgm:pt>
    <dgm:pt modelId="{961CE604-D049-407E-9B91-6AEC07D09318}" type="pres">
      <dgm:prSet presAssocID="{4BB97B59-6F8B-4CF2-9E0B-4CAF108ACBA5}" presName="parentText" presStyleLbl="node1" presStyleIdx="3" presStyleCnt="4">
        <dgm:presLayoutVars>
          <dgm:chMax val="0"/>
          <dgm:bulletEnabled val="1"/>
        </dgm:presLayoutVars>
      </dgm:prSet>
      <dgm:spPr/>
    </dgm:pt>
    <dgm:pt modelId="{FD2D9D6C-7B6E-422E-87B3-990A3AEE7168}" type="pres">
      <dgm:prSet presAssocID="{4BB97B59-6F8B-4CF2-9E0B-4CAF108ACBA5}" presName="negativeSpace" presStyleCnt="0"/>
      <dgm:spPr/>
    </dgm:pt>
    <dgm:pt modelId="{617771FE-E833-4C72-BC4E-265D53CA8B88}" type="pres">
      <dgm:prSet presAssocID="{4BB97B59-6F8B-4CF2-9E0B-4CAF108ACBA5}" presName="childText" presStyleLbl="conFgAcc1" presStyleIdx="3" presStyleCnt="4">
        <dgm:presLayoutVars>
          <dgm:bulletEnabled val="1"/>
        </dgm:presLayoutVars>
      </dgm:prSet>
      <dgm:spPr/>
    </dgm:pt>
  </dgm:ptLst>
  <dgm:cxnLst>
    <dgm:cxn modelId="{4637EA01-1416-4499-8325-028D1C2B03DE}" type="presOf" srcId="{43D0BF6D-9C26-4A37-BC4E-145CED16D9FB}" destId="{DD68F1D4-70B1-42F9-8255-B38FB8BD1D07}" srcOrd="1" destOrd="0" presId="urn:microsoft.com/office/officeart/2005/8/layout/list1"/>
    <dgm:cxn modelId="{6086D445-B8F4-4915-A728-57B24878CD24}" srcId="{A3BE010E-00A3-4E42-BDCD-A79D4335FFF4}" destId="{4769EDEB-FFA1-484E-ACCA-6E907C87BA6D}" srcOrd="0" destOrd="0" parTransId="{4A3DDC11-E8D7-4A90-8047-E22571EB049D}" sibTransId="{ECB0ED14-2EE7-450D-9020-13868995041E}"/>
    <dgm:cxn modelId="{C40A2170-3621-4760-BB3B-A0FA2C3EF7CC}" srcId="{43D0BF6D-9C26-4A37-BC4E-145CED16D9FB}" destId="{3E827A29-6A47-4B0B-9067-445E9B301348}" srcOrd="0" destOrd="0" parTransId="{88BF46DC-1FAF-42BD-89C1-0A9580EA5112}" sibTransId="{60C90101-FBB1-4745-B049-5AC8499335FC}"/>
    <dgm:cxn modelId="{8A5BB953-FB73-49FB-BD4F-1BF8A4854BF6}" type="presOf" srcId="{43D0BF6D-9C26-4A37-BC4E-145CED16D9FB}" destId="{BD7DB997-0C07-4850-AB7A-FDAACA1B20A8}" srcOrd="0" destOrd="0" presId="urn:microsoft.com/office/officeart/2005/8/layout/list1"/>
    <dgm:cxn modelId="{85B74A7C-094F-4020-BBCA-5E8CA355EE0F}" type="presOf" srcId="{3E827A29-6A47-4B0B-9067-445E9B301348}" destId="{A5CA970E-B0A3-4000-9DCC-19FA0B0EBE29}" srcOrd="0" destOrd="0" presId="urn:microsoft.com/office/officeart/2005/8/layout/list1"/>
    <dgm:cxn modelId="{2102A07D-17F6-4924-BE89-5C67FE87F8D3}" srcId="{A3BE010E-00A3-4E42-BDCD-A79D4335FFF4}" destId="{4BB97B59-6F8B-4CF2-9E0B-4CAF108ACBA5}" srcOrd="3" destOrd="0" parTransId="{4ED8A2AD-F012-46EE-8E76-278F628C3208}" sibTransId="{A8399DA2-E2A7-4A6B-98C6-57DD1290C129}"/>
    <dgm:cxn modelId="{7FA1E294-69AD-49C2-90CB-E892355BDC11}" type="presOf" srcId="{F4A7A909-B50E-4306-9BB4-C375195CE579}" destId="{C93131AA-30AA-4D79-B2AF-C14DA5054A4A}" srcOrd="0" destOrd="0" presId="urn:microsoft.com/office/officeart/2005/8/layout/list1"/>
    <dgm:cxn modelId="{30503D97-69FD-4370-A2FA-66CA470A9585}" type="presOf" srcId="{4BB97B59-6F8B-4CF2-9E0B-4CAF108ACBA5}" destId="{D988E5E8-67BD-4B24-A0FB-31CA116F4DE3}" srcOrd="0" destOrd="0" presId="urn:microsoft.com/office/officeart/2005/8/layout/list1"/>
    <dgm:cxn modelId="{9BBB159F-E5F7-4410-BBF6-D8E0498558C9}" type="presOf" srcId="{DBF8FC60-6FD5-4B5E-8506-70CAF5EE4F9C}" destId="{2BC86808-E11A-44B1-8614-1D6E958C7FCA}" srcOrd="1" destOrd="0" presId="urn:microsoft.com/office/officeart/2005/8/layout/list1"/>
    <dgm:cxn modelId="{BE4342A3-AECD-4F58-A602-FF493A64A915}" type="presOf" srcId="{4BB97B59-6F8B-4CF2-9E0B-4CAF108ACBA5}" destId="{961CE604-D049-407E-9B91-6AEC07D09318}" srcOrd="1" destOrd="0" presId="urn:microsoft.com/office/officeart/2005/8/layout/list1"/>
    <dgm:cxn modelId="{870A66A5-6CB3-49E2-B55B-38E0E28A4803}" type="presOf" srcId="{4769EDEB-FFA1-484E-ACCA-6E907C87BA6D}" destId="{02E04207-506F-4A65-AE53-6F6E3BE3B2D1}" srcOrd="0" destOrd="0" presId="urn:microsoft.com/office/officeart/2005/8/layout/list1"/>
    <dgm:cxn modelId="{056517A8-731D-4DE1-A025-4513AC7470C9}" srcId="{A3BE010E-00A3-4E42-BDCD-A79D4335FFF4}" destId="{DBF8FC60-6FD5-4B5E-8506-70CAF5EE4F9C}" srcOrd="1" destOrd="0" parTransId="{7C111070-EBB3-4B8D-9434-7086BC781A3C}" sibTransId="{330E1241-9169-4AE8-BE65-EE099A60BB6A}"/>
    <dgm:cxn modelId="{F74ECFAB-7EB4-47D1-B210-46880F4F2302}" srcId="{DBF8FC60-6FD5-4B5E-8506-70CAF5EE4F9C}" destId="{F4A7A909-B50E-4306-9BB4-C375195CE579}" srcOrd="0" destOrd="0" parTransId="{A8BA47E8-5C91-4B95-A373-50A15B91E642}" sibTransId="{B2E38964-5386-4C84-BB4F-13F5D248A735}"/>
    <dgm:cxn modelId="{A7AFD3AF-24F2-4590-850F-DB6FD038E8EA}" srcId="{4769EDEB-FFA1-484E-ACCA-6E907C87BA6D}" destId="{49D81320-E06D-41B9-8DEF-8EF2F8DEBF22}" srcOrd="0" destOrd="0" parTransId="{780528D9-D4D9-4B72-8739-9DE29BF7920F}" sibTransId="{6618ECC8-7AFB-4F8D-AB5D-F6A8ED2C2A0C}"/>
    <dgm:cxn modelId="{57FD2EB8-4D5F-40A2-93FC-F07F86CFB737}" type="presOf" srcId="{A3BE010E-00A3-4E42-BDCD-A79D4335FFF4}" destId="{4FCE06A6-A9AA-404A-AB71-4B5C0700944E}" srcOrd="0" destOrd="0" presId="urn:microsoft.com/office/officeart/2005/8/layout/list1"/>
    <dgm:cxn modelId="{34F79ACD-577A-4CFD-A786-BE3BD69BBB7F}" srcId="{A3BE010E-00A3-4E42-BDCD-A79D4335FFF4}" destId="{43D0BF6D-9C26-4A37-BC4E-145CED16D9FB}" srcOrd="2" destOrd="0" parTransId="{2583B99D-FBE3-4E19-9FD8-983DF038D414}" sibTransId="{AC636836-6537-4D46-AF54-7B4AEBB638E8}"/>
    <dgm:cxn modelId="{BF8474DA-843A-42CD-9207-56C595F54AEA}" type="presOf" srcId="{4769EDEB-FFA1-484E-ACCA-6E907C87BA6D}" destId="{0C0D815B-76D6-45EC-8C2A-55D9384D3660}" srcOrd="1" destOrd="0" presId="urn:microsoft.com/office/officeart/2005/8/layout/list1"/>
    <dgm:cxn modelId="{DD222DDB-B8C4-4B03-A7D4-8B20BEA2162F}" type="presOf" srcId="{49D81320-E06D-41B9-8DEF-8EF2F8DEBF22}" destId="{3106C5F4-805C-4602-B31C-2AC8C3925C64}" srcOrd="0" destOrd="0" presId="urn:microsoft.com/office/officeart/2005/8/layout/list1"/>
    <dgm:cxn modelId="{C99AEDDE-7FCF-4C0A-9055-C841DB38941C}" type="presOf" srcId="{DBF8FC60-6FD5-4B5E-8506-70CAF5EE4F9C}" destId="{4E5499A6-C363-42BC-95C8-903D30BBE64D}" srcOrd="0" destOrd="0" presId="urn:microsoft.com/office/officeart/2005/8/layout/list1"/>
    <dgm:cxn modelId="{863AAA99-DA2E-41AB-B577-02B939B068A3}" type="presParOf" srcId="{4FCE06A6-A9AA-404A-AB71-4B5C0700944E}" destId="{FA213E93-9D1E-4A6D-B4AB-08E962D8D076}" srcOrd="0" destOrd="0" presId="urn:microsoft.com/office/officeart/2005/8/layout/list1"/>
    <dgm:cxn modelId="{6B90DE4F-8B2E-4611-A3A6-3246836F2E37}" type="presParOf" srcId="{FA213E93-9D1E-4A6D-B4AB-08E962D8D076}" destId="{02E04207-506F-4A65-AE53-6F6E3BE3B2D1}" srcOrd="0" destOrd="0" presId="urn:microsoft.com/office/officeart/2005/8/layout/list1"/>
    <dgm:cxn modelId="{09C11C2D-FF30-41CD-843C-C8D4A90C124C}" type="presParOf" srcId="{FA213E93-9D1E-4A6D-B4AB-08E962D8D076}" destId="{0C0D815B-76D6-45EC-8C2A-55D9384D3660}" srcOrd="1" destOrd="0" presId="urn:microsoft.com/office/officeart/2005/8/layout/list1"/>
    <dgm:cxn modelId="{67CC50D6-8B16-4858-A1DB-F1CA55E68CB2}" type="presParOf" srcId="{4FCE06A6-A9AA-404A-AB71-4B5C0700944E}" destId="{A8953B4C-46D1-4F90-AFCD-6F775571F48B}" srcOrd="1" destOrd="0" presId="urn:microsoft.com/office/officeart/2005/8/layout/list1"/>
    <dgm:cxn modelId="{D7050AA1-74D7-4A50-A8DE-CFB7E3A8BBD3}" type="presParOf" srcId="{4FCE06A6-A9AA-404A-AB71-4B5C0700944E}" destId="{3106C5F4-805C-4602-B31C-2AC8C3925C64}" srcOrd="2" destOrd="0" presId="urn:microsoft.com/office/officeart/2005/8/layout/list1"/>
    <dgm:cxn modelId="{BD97B9E1-FEF5-4E62-9452-199A3C8D4D20}" type="presParOf" srcId="{4FCE06A6-A9AA-404A-AB71-4B5C0700944E}" destId="{30FEE64B-A940-4C64-B05E-A7E65B84D79D}" srcOrd="3" destOrd="0" presId="urn:microsoft.com/office/officeart/2005/8/layout/list1"/>
    <dgm:cxn modelId="{B7459630-1A56-4884-8DFD-5F816F50C7CE}" type="presParOf" srcId="{4FCE06A6-A9AA-404A-AB71-4B5C0700944E}" destId="{F9C3DB6B-5D50-4F36-82F8-EBFBDD225CF9}" srcOrd="4" destOrd="0" presId="urn:microsoft.com/office/officeart/2005/8/layout/list1"/>
    <dgm:cxn modelId="{79DB723B-711F-4AB1-8398-5DBDB1DC0746}" type="presParOf" srcId="{F9C3DB6B-5D50-4F36-82F8-EBFBDD225CF9}" destId="{4E5499A6-C363-42BC-95C8-903D30BBE64D}" srcOrd="0" destOrd="0" presId="urn:microsoft.com/office/officeart/2005/8/layout/list1"/>
    <dgm:cxn modelId="{D51306EA-312B-431F-9CC6-81A07B881F8E}" type="presParOf" srcId="{F9C3DB6B-5D50-4F36-82F8-EBFBDD225CF9}" destId="{2BC86808-E11A-44B1-8614-1D6E958C7FCA}" srcOrd="1" destOrd="0" presId="urn:microsoft.com/office/officeart/2005/8/layout/list1"/>
    <dgm:cxn modelId="{6E342078-9480-46F9-801B-79479F9B42AE}" type="presParOf" srcId="{4FCE06A6-A9AA-404A-AB71-4B5C0700944E}" destId="{1B00C00E-947D-47FC-A062-92509A0A714B}" srcOrd="5" destOrd="0" presId="urn:microsoft.com/office/officeart/2005/8/layout/list1"/>
    <dgm:cxn modelId="{584F7C7D-FA0A-4172-8CC3-3378FF5854B0}" type="presParOf" srcId="{4FCE06A6-A9AA-404A-AB71-4B5C0700944E}" destId="{C93131AA-30AA-4D79-B2AF-C14DA5054A4A}" srcOrd="6" destOrd="0" presId="urn:microsoft.com/office/officeart/2005/8/layout/list1"/>
    <dgm:cxn modelId="{019121FE-1848-4E70-A10C-F1E679B4B270}" type="presParOf" srcId="{4FCE06A6-A9AA-404A-AB71-4B5C0700944E}" destId="{25142DEB-365A-44D0-B3FB-F87CAAFA8D6E}" srcOrd="7" destOrd="0" presId="urn:microsoft.com/office/officeart/2005/8/layout/list1"/>
    <dgm:cxn modelId="{5CD90A77-DF16-41DF-80BE-89AD9322A7C1}" type="presParOf" srcId="{4FCE06A6-A9AA-404A-AB71-4B5C0700944E}" destId="{325FD4DF-E62D-48C2-A636-A77FCF9C0108}" srcOrd="8" destOrd="0" presId="urn:microsoft.com/office/officeart/2005/8/layout/list1"/>
    <dgm:cxn modelId="{AAE7CF5D-ED88-420C-990B-C0162AFC1AE0}" type="presParOf" srcId="{325FD4DF-E62D-48C2-A636-A77FCF9C0108}" destId="{BD7DB997-0C07-4850-AB7A-FDAACA1B20A8}" srcOrd="0" destOrd="0" presId="urn:microsoft.com/office/officeart/2005/8/layout/list1"/>
    <dgm:cxn modelId="{14F753FF-22CD-4020-999A-F64BA308B997}" type="presParOf" srcId="{325FD4DF-E62D-48C2-A636-A77FCF9C0108}" destId="{DD68F1D4-70B1-42F9-8255-B38FB8BD1D07}" srcOrd="1" destOrd="0" presId="urn:microsoft.com/office/officeart/2005/8/layout/list1"/>
    <dgm:cxn modelId="{2AB53769-5EAA-4292-9FEB-DF34C3A80A5D}" type="presParOf" srcId="{4FCE06A6-A9AA-404A-AB71-4B5C0700944E}" destId="{DB1F774A-D071-4020-AB1B-FCCB2847882F}" srcOrd="9" destOrd="0" presId="urn:microsoft.com/office/officeart/2005/8/layout/list1"/>
    <dgm:cxn modelId="{B56E6B08-4040-4E92-BC29-19D6BF73CE47}" type="presParOf" srcId="{4FCE06A6-A9AA-404A-AB71-4B5C0700944E}" destId="{A5CA970E-B0A3-4000-9DCC-19FA0B0EBE29}" srcOrd="10" destOrd="0" presId="urn:microsoft.com/office/officeart/2005/8/layout/list1"/>
    <dgm:cxn modelId="{AFF03468-8E05-4B9C-8823-A9C23CD82BE3}" type="presParOf" srcId="{4FCE06A6-A9AA-404A-AB71-4B5C0700944E}" destId="{2F6BD8B8-2A66-4FA8-BB80-288770742CF5}" srcOrd="11" destOrd="0" presId="urn:microsoft.com/office/officeart/2005/8/layout/list1"/>
    <dgm:cxn modelId="{D7C735F6-2100-458C-9813-5092816651DF}" type="presParOf" srcId="{4FCE06A6-A9AA-404A-AB71-4B5C0700944E}" destId="{92EF5ACE-CE9F-434F-8F9A-308591E5EB2A}" srcOrd="12" destOrd="0" presId="urn:microsoft.com/office/officeart/2005/8/layout/list1"/>
    <dgm:cxn modelId="{9AE5E8F6-13C1-455D-9F25-679878635DF4}" type="presParOf" srcId="{92EF5ACE-CE9F-434F-8F9A-308591E5EB2A}" destId="{D988E5E8-67BD-4B24-A0FB-31CA116F4DE3}" srcOrd="0" destOrd="0" presId="urn:microsoft.com/office/officeart/2005/8/layout/list1"/>
    <dgm:cxn modelId="{661CB3D9-5A3A-43D6-A342-AED0FFB14668}" type="presParOf" srcId="{92EF5ACE-CE9F-434F-8F9A-308591E5EB2A}" destId="{961CE604-D049-407E-9B91-6AEC07D09318}" srcOrd="1" destOrd="0" presId="urn:microsoft.com/office/officeart/2005/8/layout/list1"/>
    <dgm:cxn modelId="{EC564239-DDEC-4B3F-B823-106C56A93F6A}" type="presParOf" srcId="{4FCE06A6-A9AA-404A-AB71-4B5C0700944E}" destId="{FD2D9D6C-7B6E-422E-87B3-990A3AEE7168}" srcOrd="13" destOrd="0" presId="urn:microsoft.com/office/officeart/2005/8/layout/list1"/>
    <dgm:cxn modelId="{C78F9534-B6E8-4346-B593-F30B7B3A1895}" type="presParOf" srcId="{4FCE06A6-A9AA-404A-AB71-4B5C0700944E}" destId="{617771FE-E833-4C72-BC4E-265D53CA8B88}"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BD4059-8482-43C6-8BD0-B82D8A1B7922}" type="doc">
      <dgm:prSet loTypeId="urn:microsoft.com/office/officeart/2005/8/layout/bProcess4" loCatId="process" qsTypeId="urn:microsoft.com/office/officeart/2005/8/quickstyle/3d5" qsCatId="3D" csTypeId="urn:microsoft.com/office/officeart/2005/8/colors/accent3_5" csCatId="accent3"/>
      <dgm:spPr/>
      <dgm:t>
        <a:bodyPr/>
        <a:lstStyle/>
        <a:p>
          <a:endParaRPr lang="fi-FI"/>
        </a:p>
      </dgm:t>
    </dgm:pt>
    <dgm:pt modelId="{5A1B3F4B-BA71-41A7-98CB-EA1A57AABD00}">
      <dgm:prSet/>
      <dgm:spPr/>
      <dgm:t>
        <a:bodyPr/>
        <a:lstStyle/>
        <a:p>
          <a:r>
            <a:rPr lang="en-US"/>
            <a:t>The contractor’s investigation obligation is considered one of the main principles of contract law</a:t>
          </a:r>
          <a:endParaRPr lang="fi-FI"/>
        </a:p>
      </dgm:t>
    </dgm:pt>
    <dgm:pt modelId="{3A3EB3F0-E5E9-47F5-A810-EE98FA53D838}" type="parTrans" cxnId="{F6BE2403-5011-4FAD-A8DB-C0D588FF9B25}">
      <dgm:prSet/>
      <dgm:spPr/>
      <dgm:t>
        <a:bodyPr/>
        <a:lstStyle/>
        <a:p>
          <a:endParaRPr lang="fi-FI"/>
        </a:p>
      </dgm:t>
    </dgm:pt>
    <dgm:pt modelId="{3DAADE32-A37E-49AE-ACAE-CB078BF4713F}" type="sibTrans" cxnId="{F6BE2403-5011-4FAD-A8DB-C0D588FF9B25}">
      <dgm:prSet/>
      <dgm:spPr/>
      <dgm:t>
        <a:bodyPr/>
        <a:lstStyle/>
        <a:p>
          <a:endParaRPr lang="fi-FI"/>
        </a:p>
      </dgm:t>
    </dgm:pt>
    <dgm:pt modelId="{AD21DF2D-BEFD-4116-B04D-713C7CA639E5}">
      <dgm:prSet/>
      <dgm:spPr/>
      <dgm:t>
        <a:bodyPr/>
        <a:lstStyle/>
        <a:p>
          <a:r>
            <a:rPr lang="en-US"/>
            <a:t>In practice, this means that the contract material provided must be consulted</a:t>
          </a:r>
          <a:endParaRPr lang="fi-FI"/>
        </a:p>
      </dgm:t>
    </dgm:pt>
    <dgm:pt modelId="{8F42288C-8669-4F4C-8823-486F3B7CB94A}" type="parTrans" cxnId="{FDBF42D4-A2F5-4B27-AFDD-3ED47694FB34}">
      <dgm:prSet/>
      <dgm:spPr/>
      <dgm:t>
        <a:bodyPr/>
        <a:lstStyle/>
        <a:p>
          <a:endParaRPr lang="fi-FI"/>
        </a:p>
      </dgm:t>
    </dgm:pt>
    <dgm:pt modelId="{2AC26867-427B-4545-9760-2AFC1D724985}" type="sibTrans" cxnId="{FDBF42D4-A2F5-4B27-AFDD-3ED47694FB34}">
      <dgm:prSet/>
      <dgm:spPr/>
      <dgm:t>
        <a:bodyPr/>
        <a:lstStyle/>
        <a:p>
          <a:endParaRPr lang="fi-FI"/>
        </a:p>
      </dgm:t>
    </dgm:pt>
    <dgm:pt modelId="{2314A425-A547-4E92-A11B-18D5B8D8C517}">
      <dgm:prSet/>
      <dgm:spPr/>
      <dgm:t>
        <a:bodyPr/>
        <a:lstStyle/>
        <a:p>
          <a:r>
            <a:rPr lang="en-US"/>
            <a:t>The reporting obligation imposed on the investor is, in principle, broad.</a:t>
          </a:r>
          <a:endParaRPr lang="fi-FI"/>
        </a:p>
      </dgm:t>
    </dgm:pt>
    <dgm:pt modelId="{88ADD421-10A7-4AD0-9534-0C127846B61E}" type="parTrans" cxnId="{58CC6FE3-AAE4-4ED2-9991-01EC716FC0C2}">
      <dgm:prSet/>
      <dgm:spPr/>
      <dgm:t>
        <a:bodyPr/>
        <a:lstStyle/>
        <a:p>
          <a:endParaRPr lang="fi-FI"/>
        </a:p>
      </dgm:t>
    </dgm:pt>
    <dgm:pt modelId="{B2353C88-416C-4E79-B6C1-D2A9474E93F8}" type="sibTrans" cxnId="{58CC6FE3-AAE4-4ED2-9991-01EC716FC0C2}">
      <dgm:prSet/>
      <dgm:spPr/>
      <dgm:t>
        <a:bodyPr/>
        <a:lstStyle/>
        <a:p>
          <a:endParaRPr lang="fi-FI"/>
        </a:p>
      </dgm:t>
    </dgm:pt>
    <dgm:pt modelId="{EA0FD50C-0001-4E29-B6D7-6A762429DAF1}">
      <dgm:prSet/>
      <dgm:spPr/>
      <dgm:t>
        <a:bodyPr/>
        <a:lstStyle/>
        <a:p>
          <a:r>
            <a:rPr lang="en-US"/>
            <a:t>The investor must review all material provided with reasonable care, regardless of how much material has been provided.</a:t>
          </a:r>
          <a:endParaRPr lang="fi-FI"/>
        </a:p>
      </dgm:t>
    </dgm:pt>
    <dgm:pt modelId="{CC0D287A-3A85-4E48-9ADD-0BDB3A7A8C62}" type="parTrans" cxnId="{37B31CC3-7226-4080-A281-525C448ED37B}">
      <dgm:prSet/>
      <dgm:spPr/>
      <dgm:t>
        <a:bodyPr/>
        <a:lstStyle/>
        <a:p>
          <a:endParaRPr lang="fi-FI"/>
        </a:p>
      </dgm:t>
    </dgm:pt>
    <dgm:pt modelId="{58F2AC34-2ECB-422E-A7E7-FC1776534334}" type="sibTrans" cxnId="{37B31CC3-7226-4080-A281-525C448ED37B}">
      <dgm:prSet/>
      <dgm:spPr/>
      <dgm:t>
        <a:bodyPr/>
        <a:lstStyle/>
        <a:p>
          <a:endParaRPr lang="fi-FI"/>
        </a:p>
      </dgm:t>
    </dgm:pt>
    <dgm:pt modelId="{546CA70E-6A86-43FB-BC1D-A89AD9651A09}">
      <dgm:prSet/>
      <dgm:spPr/>
      <dgm:t>
        <a:bodyPr/>
        <a:lstStyle/>
        <a:p>
          <a:r>
            <a:rPr lang="en-US"/>
            <a:t>However, an investor does not always do this:</a:t>
          </a:r>
          <a:endParaRPr lang="fi-FI"/>
        </a:p>
      </dgm:t>
    </dgm:pt>
    <dgm:pt modelId="{53E7A891-CD0B-48E7-8101-9026FED8D174}" type="parTrans" cxnId="{D1E8C1C9-F54D-46B8-8093-AAED4298D051}">
      <dgm:prSet/>
      <dgm:spPr/>
      <dgm:t>
        <a:bodyPr/>
        <a:lstStyle/>
        <a:p>
          <a:endParaRPr lang="fi-FI"/>
        </a:p>
      </dgm:t>
    </dgm:pt>
    <dgm:pt modelId="{0A75B40B-9A5B-4B92-A7D8-8B5A2773C8EB}" type="sibTrans" cxnId="{D1E8C1C9-F54D-46B8-8093-AAED4298D051}">
      <dgm:prSet/>
      <dgm:spPr/>
      <dgm:t>
        <a:bodyPr/>
        <a:lstStyle/>
        <a:p>
          <a:endParaRPr lang="fi-FI"/>
        </a:p>
      </dgm:t>
    </dgm:pt>
    <dgm:pt modelId="{FEED83DA-C050-4886-9847-28438846EE46}">
      <dgm:prSet/>
      <dgm:spPr/>
      <dgm:t>
        <a:bodyPr/>
        <a:lstStyle/>
        <a:p>
          <a:r>
            <a:rPr lang="en-US"/>
            <a:t>The client may sign the investment product agreement without receiving any information about the product.</a:t>
          </a:r>
          <a:endParaRPr lang="fi-FI"/>
        </a:p>
      </dgm:t>
    </dgm:pt>
    <dgm:pt modelId="{B1F53963-FB1C-4A8E-B4CE-FC6858F4BB7A}" type="parTrans" cxnId="{AB2633D0-030F-4EC9-8321-B1A11D3C973F}">
      <dgm:prSet/>
      <dgm:spPr/>
      <dgm:t>
        <a:bodyPr/>
        <a:lstStyle/>
        <a:p>
          <a:endParaRPr lang="fi-FI"/>
        </a:p>
      </dgm:t>
    </dgm:pt>
    <dgm:pt modelId="{F0692A80-9147-4737-BA38-E959F0438F88}" type="sibTrans" cxnId="{AB2633D0-030F-4EC9-8321-B1A11D3C973F}">
      <dgm:prSet/>
      <dgm:spPr/>
      <dgm:t>
        <a:bodyPr/>
        <a:lstStyle/>
        <a:p>
          <a:endParaRPr lang="fi-FI"/>
        </a:p>
      </dgm:t>
    </dgm:pt>
    <dgm:pt modelId="{D76AA7B0-C888-49BA-AC4F-EA28ACFA6550}">
      <dgm:prSet/>
      <dgm:spPr/>
      <dgm:t>
        <a:bodyPr/>
        <a:lstStyle/>
        <a:p>
          <a:r>
            <a:rPr lang="en-US"/>
            <a:t>By signing, the customer may also confirm that he has read the given material and understood the content of the material, even if this was not the case.</a:t>
          </a:r>
          <a:endParaRPr lang="fi-FI"/>
        </a:p>
      </dgm:t>
    </dgm:pt>
    <dgm:pt modelId="{C430A8CA-B722-48F2-B9BF-790A2A159D84}" type="parTrans" cxnId="{8C46883F-EB8E-4CE1-BF00-DD80A6B7898B}">
      <dgm:prSet/>
      <dgm:spPr/>
      <dgm:t>
        <a:bodyPr/>
        <a:lstStyle/>
        <a:p>
          <a:endParaRPr lang="fi-FI"/>
        </a:p>
      </dgm:t>
    </dgm:pt>
    <dgm:pt modelId="{D1A18242-8267-480A-A98A-8635B70F99E3}" type="sibTrans" cxnId="{8C46883F-EB8E-4CE1-BF00-DD80A6B7898B}">
      <dgm:prSet/>
      <dgm:spPr/>
      <dgm:t>
        <a:bodyPr/>
        <a:lstStyle/>
        <a:p>
          <a:endParaRPr lang="fi-FI"/>
        </a:p>
      </dgm:t>
    </dgm:pt>
    <dgm:pt modelId="{AEA1F118-F932-451C-BDCB-373147B66032}" type="pres">
      <dgm:prSet presAssocID="{87BD4059-8482-43C6-8BD0-B82D8A1B7922}" presName="Name0" presStyleCnt="0">
        <dgm:presLayoutVars>
          <dgm:dir/>
          <dgm:resizeHandles/>
        </dgm:presLayoutVars>
      </dgm:prSet>
      <dgm:spPr/>
    </dgm:pt>
    <dgm:pt modelId="{6888BF0E-2F11-4774-ABD9-483221CFEE17}" type="pres">
      <dgm:prSet presAssocID="{5A1B3F4B-BA71-41A7-98CB-EA1A57AABD00}" presName="compNode" presStyleCnt="0"/>
      <dgm:spPr/>
    </dgm:pt>
    <dgm:pt modelId="{DF873FF6-722D-477A-A93B-234A390CD5F0}" type="pres">
      <dgm:prSet presAssocID="{5A1B3F4B-BA71-41A7-98CB-EA1A57AABD00}" presName="dummyConnPt" presStyleCnt="0"/>
      <dgm:spPr/>
    </dgm:pt>
    <dgm:pt modelId="{564F3F12-93FC-48CE-A7BE-FF504C8A882B}" type="pres">
      <dgm:prSet presAssocID="{5A1B3F4B-BA71-41A7-98CB-EA1A57AABD00}" presName="node" presStyleLbl="node1" presStyleIdx="0" presStyleCnt="7">
        <dgm:presLayoutVars>
          <dgm:bulletEnabled val="1"/>
        </dgm:presLayoutVars>
      </dgm:prSet>
      <dgm:spPr/>
    </dgm:pt>
    <dgm:pt modelId="{56CF4A45-D811-48D5-B1C0-9F1ECD1A4ADF}" type="pres">
      <dgm:prSet presAssocID="{3DAADE32-A37E-49AE-ACAE-CB078BF4713F}" presName="sibTrans" presStyleLbl="bgSibTrans2D1" presStyleIdx="0" presStyleCnt="6"/>
      <dgm:spPr/>
    </dgm:pt>
    <dgm:pt modelId="{3958B291-43E8-48A1-8B5C-64F136556DDC}" type="pres">
      <dgm:prSet presAssocID="{AD21DF2D-BEFD-4116-B04D-713C7CA639E5}" presName="compNode" presStyleCnt="0"/>
      <dgm:spPr/>
    </dgm:pt>
    <dgm:pt modelId="{CA63D263-1379-4F99-8BB2-999E7EF3587A}" type="pres">
      <dgm:prSet presAssocID="{AD21DF2D-BEFD-4116-B04D-713C7CA639E5}" presName="dummyConnPt" presStyleCnt="0"/>
      <dgm:spPr/>
    </dgm:pt>
    <dgm:pt modelId="{5A423DC3-3D20-4FC1-B210-506898061185}" type="pres">
      <dgm:prSet presAssocID="{AD21DF2D-BEFD-4116-B04D-713C7CA639E5}" presName="node" presStyleLbl="node1" presStyleIdx="1" presStyleCnt="7">
        <dgm:presLayoutVars>
          <dgm:bulletEnabled val="1"/>
        </dgm:presLayoutVars>
      </dgm:prSet>
      <dgm:spPr/>
    </dgm:pt>
    <dgm:pt modelId="{927DF2E0-2EEE-49DA-B263-DE024644BA23}" type="pres">
      <dgm:prSet presAssocID="{2AC26867-427B-4545-9760-2AFC1D724985}" presName="sibTrans" presStyleLbl="bgSibTrans2D1" presStyleIdx="1" presStyleCnt="6"/>
      <dgm:spPr/>
    </dgm:pt>
    <dgm:pt modelId="{69378630-B603-4243-AFE1-D1610E7FCA9A}" type="pres">
      <dgm:prSet presAssocID="{2314A425-A547-4E92-A11B-18D5B8D8C517}" presName="compNode" presStyleCnt="0"/>
      <dgm:spPr/>
    </dgm:pt>
    <dgm:pt modelId="{EE1EE245-D7FA-4757-864C-4E835117FA94}" type="pres">
      <dgm:prSet presAssocID="{2314A425-A547-4E92-A11B-18D5B8D8C517}" presName="dummyConnPt" presStyleCnt="0"/>
      <dgm:spPr/>
    </dgm:pt>
    <dgm:pt modelId="{C6765E33-83E3-473B-8EFE-640484A82269}" type="pres">
      <dgm:prSet presAssocID="{2314A425-A547-4E92-A11B-18D5B8D8C517}" presName="node" presStyleLbl="node1" presStyleIdx="2" presStyleCnt="7">
        <dgm:presLayoutVars>
          <dgm:bulletEnabled val="1"/>
        </dgm:presLayoutVars>
      </dgm:prSet>
      <dgm:spPr/>
    </dgm:pt>
    <dgm:pt modelId="{B5C807C4-5E73-4A51-ADAF-D20A1D674B7C}" type="pres">
      <dgm:prSet presAssocID="{B2353C88-416C-4E79-B6C1-D2A9474E93F8}" presName="sibTrans" presStyleLbl="bgSibTrans2D1" presStyleIdx="2" presStyleCnt="6"/>
      <dgm:spPr/>
    </dgm:pt>
    <dgm:pt modelId="{9D06A93C-E9AD-4548-8401-C3C72170AA88}" type="pres">
      <dgm:prSet presAssocID="{EA0FD50C-0001-4E29-B6D7-6A762429DAF1}" presName="compNode" presStyleCnt="0"/>
      <dgm:spPr/>
    </dgm:pt>
    <dgm:pt modelId="{91F9B0CA-C98B-4117-BEF2-270A207AA0B8}" type="pres">
      <dgm:prSet presAssocID="{EA0FD50C-0001-4E29-B6D7-6A762429DAF1}" presName="dummyConnPt" presStyleCnt="0"/>
      <dgm:spPr/>
    </dgm:pt>
    <dgm:pt modelId="{F042D0DB-AF1D-4444-A53E-1EB796079564}" type="pres">
      <dgm:prSet presAssocID="{EA0FD50C-0001-4E29-B6D7-6A762429DAF1}" presName="node" presStyleLbl="node1" presStyleIdx="3" presStyleCnt="7">
        <dgm:presLayoutVars>
          <dgm:bulletEnabled val="1"/>
        </dgm:presLayoutVars>
      </dgm:prSet>
      <dgm:spPr/>
    </dgm:pt>
    <dgm:pt modelId="{3832F5C3-7191-4261-AA4A-A1C0A020837D}" type="pres">
      <dgm:prSet presAssocID="{58F2AC34-2ECB-422E-A7E7-FC1776534334}" presName="sibTrans" presStyleLbl="bgSibTrans2D1" presStyleIdx="3" presStyleCnt="6"/>
      <dgm:spPr/>
    </dgm:pt>
    <dgm:pt modelId="{C4935CAB-95EA-4081-8F33-5DAA4B62A592}" type="pres">
      <dgm:prSet presAssocID="{546CA70E-6A86-43FB-BC1D-A89AD9651A09}" presName="compNode" presStyleCnt="0"/>
      <dgm:spPr/>
    </dgm:pt>
    <dgm:pt modelId="{2024C7BC-01C2-4883-B021-F45A4009202A}" type="pres">
      <dgm:prSet presAssocID="{546CA70E-6A86-43FB-BC1D-A89AD9651A09}" presName="dummyConnPt" presStyleCnt="0"/>
      <dgm:spPr/>
    </dgm:pt>
    <dgm:pt modelId="{C19588AA-E9AA-4CA7-97A6-03BB75C9A370}" type="pres">
      <dgm:prSet presAssocID="{546CA70E-6A86-43FB-BC1D-A89AD9651A09}" presName="node" presStyleLbl="node1" presStyleIdx="4" presStyleCnt="7">
        <dgm:presLayoutVars>
          <dgm:bulletEnabled val="1"/>
        </dgm:presLayoutVars>
      </dgm:prSet>
      <dgm:spPr/>
    </dgm:pt>
    <dgm:pt modelId="{446D2CA3-D023-474A-995C-24A903F107F4}" type="pres">
      <dgm:prSet presAssocID="{0A75B40B-9A5B-4B92-A7D8-8B5A2773C8EB}" presName="sibTrans" presStyleLbl="bgSibTrans2D1" presStyleIdx="4" presStyleCnt="6"/>
      <dgm:spPr/>
    </dgm:pt>
    <dgm:pt modelId="{E3884C5F-40BD-4E82-B0FA-2C4E49E88894}" type="pres">
      <dgm:prSet presAssocID="{FEED83DA-C050-4886-9847-28438846EE46}" presName="compNode" presStyleCnt="0"/>
      <dgm:spPr/>
    </dgm:pt>
    <dgm:pt modelId="{7D259400-2621-4C9B-8128-9D094BAD9145}" type="pres">
      <dgm:prSet presAssocID="{FEED83DA-C050-4886-9847-28438846EE46}" presName="dummyConnPt" presStyleCnt="0"/>
      <dgm:spPr/>
    </dgm:pt>
    <dgm:pt modelId="{E606739A-74DC-4AED-AD5C-46C5D3DB39AE}" type="pres">
      <dgm:prSet presAssocID="{FEED83DA-C050-4886-9847-28438846EE46}" presName="node" presStyleLbl="node1" presStyleIdx="5" presStyleCnt="7">
        <dgm:presLayoutVars>
          <dgm:bulletEnabled val="1"/>
        </dgm:presLayoutVars>
      </dgm:prSet>
      <dgm:spPr/>
    </dgm:pt>
    <dgm:pt modelId="{34500F4E-BEAC-41D2-99D3-C13188146903}" type="pres">
      <dgm:prSet presAssocID="{F0692A80-9147-4737-BA38-E959F0438F88}" presName="sibTrans" presStyleLbl="bgSibTrans2D1" presStyleIdx="5" presStyleCnt="6"/>
      <dgm:spPr/>
    </dgm:pt>
    <dgm:pt modelId="{AC3E75DE-1610-46F8-B2DE-A82161373C82}" type="pres">
      <dgm:prSet presAssocID="{D76AA7B0-C888-49BA-AC4F-EA28ACFA6550}" presName="compNode" presStyleCnt="0"/>
      <dgm:spPr/>
    </dgm:pt>
    <dgm:pt modelId="{B517E4A9-A462-43C3-A953-A4E12DB9DBF9}" type="pres">
      <dgm:prSet presAssocID="{D76AA7B0-C888-49BA-AC4F-EA28ACFA6550}" presName="dummyConnPt" presStyleCnt="0"/>
      <dgm:spPr/>
    </dgm:pt>
    <dgm:pt modelId="{4A49A5E6-5763-4D59-AF8E-65EE86A91C96}" type="pres">
      <dgm:prSet presAssocID="{D76AA7B0-C888-49BA-AC4F-EA28ACFA6550}" presName="node" presStyleLbl="node1" presStyleIdx="6" presStyleCnt="7">
        <dgm:presLayoutVars>
          <dgm:bulletEnabled val="1"/>
        </dgm:presLayoutVars>
      </dgm:prSet>
      <dgm:spPr/>
    </dgm:pt>
  </dgm:ptLst>
  <dgm:cxnLst>
    <dgm:cxn modelId="{F6BE2403-5011-4FAD-A8DB-C0D588FF9B25}" srcId="{87BD4059-8482-43C6-8BD0-B82D8A1B7922}" destId="{5A1B3F4B-BA71-41A7-98CB-EA1A57AABD00}" srcOrd="0" destOrd="0" parTransId="{3A3EB3F0-E5E9-47F5-A810-EE98FA53D838}" sibTransId="{3DAADE32-A37E-49AE-ACAE-CB078BF4713F}"/>
    <dgm:cxn modelId="{F8846F36-C985-46F3-8B0B-87123C3A9B09}" type="presOf" srcId="{3DAADE32-A37E-49AE-ACAE-CB078BF4713F}" destId="{56CF4A45-D811-48D5-B1C0-9F1ECD1A4ADF}" srcOrd="0" destOrd="0" presId="urn:microsoft.com/office/officeart/2005/8/layout/bProcess4"/>
    <dgm:cxn modelId="{6EB3893B-738C-4725-B52C-37529ECBEA4D}" type="presOf" srcId="{546CA70E-6A86-43FB-BC1D-A89AD9651A09}" destId="{C19588AA-E9AA-4CA7-97A6-03BB75C9A370}" srcOrd="0" destOrd="0" presId="urn:microsoft.com/office/officeart/2005/8/layout/bProcess4"/>
    <dgm:cxn modelId="{8C46883F-EB8E-4CE1-BF00-DD80A6B7898B}" srcId="{87BD4059-8482-43C6-8BD0-B82D8A1B7922}" destId="{D76AA7B0-C888-49BA-AC4F-EA28ACFA6550}" srcOrd="6" destOrd="0" parTransId="{C430A8CA-B722-48F2-B9BF-790A2A159D84}" sibTransId="{D1A18242-8267-480A-A98A-8635B70F99E3}"/>
    <dgm:cxn modelId="{0F8B3860-90E2-489A-846C-9B2BECFB585A}" type="presOf" srcId="{2AC26867-427B-4545-9760-2AFC1D724985}" destId="{927DF2E0-2EEE-49DA-B263-DE024644BA23}" srcOrd="0" destOrd="0" presId="urn:microsoft.com/office/officeart/2005/8/layout/bProcess4"/>
    <dgm:cxn modelId="{BFAA5B62-CEBF-4C87-A906-95B63F1127CB}" type="presOf" srcId="{EA0FD50C-0001-4E29-B6D7-6A762429DAF1}" destId="{F042D0DB-AF1D-4444-A53E-1EB796079564}" srcOrd="0" destOrd="0" presId="urn:microsoft.com/office/officeart/2005/8/layout/bProcess4"/>
    <dgm:cxn modelId="{713E1445-6642-4C11-AF01-2742540860B9}" type="presOf" srcId="{F0692A80-9147-4737-BA38-E959F0438F88}" destId="{34500F4E-BEAC-41D2-99D3-C13188146903}" srcOrd="0" destOrd="0" presId="urn:microsoft.com/office/officeart/2005/8/layout/bProcess4"/>
    <dgm:cxn modelId="{34FF1646-06BB-4F0E-A489-346B056D74DD}" type="presOf" srcId="{2314A425-A547-4E92-A11B-18D5B8D8C517}" destId="{C6765E33-83E3-473B-8EFE-640484A82269}" srcOrd="0" destOrd="0" presId="urn:microsoft.com/office/officeart/2005/8/layout/bProcess4"/>
    <dgm:cxn modelId="{146B2F69-4AE4-4DB3-807E-3A0558535A9D}" type="presOf" srcId="{58F2AC34-2ECB-422E-A7E7-FC1776534334}" destId="{3832F5C3-7191-4261-AA4A-A1C0A020837D}" srcOrd="0" destOrd="0" presId="urn:microsoft.com/office/officeart/2005/8/layout/bProcess4"/>
    <dgm:cxn modelId="{2A9BD56B-A92E-43E9-B5B1-F3E90A632755}" type="presOf" srcId="{87BD4059-8482-43C6-8BD0-B82D8A1B7922}" destId="{AEA1F118-F932-451C-BDCB-373147B66032}" srcOrd="0" destOrd="0" presId="urn:microsoft.com/office/officeart/2005/8/layout/bProcess4"/>
    <dgm:cxn modelId="{884F8655-166B-4A0F-99C3-237A8605AE73}" type="presOf" srcId="{5A1B3F4B-BA71-41A7-98CB-EA1A57AABD00}" destId="{564F3F12-93FC-48CE-A7BE-FF504C8A882B}" srcOrd="0" destOrd="0" presId="urn:microsoft.com/office/officeart/2005/8/layout/bProcess4"/>
    <dgm:cxn modelId="{EE42B075-644E-40B8-9C41-7DB8D8123D6D}" type="presOf" srcId="{FEED83DA-C050-4886-9847-28438846EE46}" destId="{E606739A-74DC-4AED-AD5C-46C5D3DB39AE}" srcOrd="0" destOrd="0" presId="urn:microsoft.com/office/officeart/2005/8/layout/bProcess4"/>
    <dgm:cxn modelId="{3951DA96-901D-4FA8-83AA-EBB912C838AD}" type="presOf" srcId="{AD21DF2D-BEFD-4116-B04D-713C7CA639E5}" destId="{5A423DC3-3D20-4FC1-B210-506898061185}" srcOrd="0" destOrd="0" presId="urn:microsoft.com/office/officeart/2005/8/layout/bProcess4"/>
    <dgm:cxn modelId="{6D9DB6A4-6238-4506-AD64-852C7681DC0F}" type="presOf" srcId="{0A75B40B-9A5B-4B92-A7D8-8B5A2773C8EB}" destId="{446D2CA3-D023-474A-995C-24A903F107F4}" srcOrd="0" destOrd="0" presId="urn:microsoft.com/office/officeart/2005/8/layout/bProcess4"/>
    <dgm:cxn modelId="{37B31CC3-7226-4080-A281-525C448ED37B}" srcId="{87BD4059-8482-43C6-8BD0-B82D8A1B7922}" destId="{EA0FD50C-0001-4E29-B6D7-6A762429DAF1}" srcOrd="3" destOrd="0" parTransId="{CC0D287A-3A85-4E48-9ADD-0BDB3A7A8C62}" sibTransId="{58F2AC34-2ECB-422E-A7E7-FC1776534334}"/>
    <dgm:cxn modelId="{1C4499C8-6890-48E3-8A1D-85236979CC41}" type="presOf" srcId="{D76AA7B0-C888-49BA-AC4F-EA28ACFA6550}" destId="{4A49A5E6-5763-4D59-AF8E-65EE86A91C96}" srcOrd="0" destOrd="0" presId="urn:microsoft.com/office/officeart/2005/8/layout/bProcess4"/>
    <dgm:cxn modelId="{D1E8C1C9-F54D-46B8-8093-AAED4298D051}" srcId="{87BD4059-8482-43C6-8BD0-B82D8A1B7922}" destId="{546CA70E-6A86-43FB-BC1D-A89AD9651A09}" srcOrd="4" destOrd="0" parTransId="{53E7A891-CD0B-48E7-8101-9026FED8D174}" sibTransId="{0A75B40B-9A5B-4B92-A7D8-8B5A2773C8EB}"/>
    <dgm:cxn modelId="{AB2633D0-030F-4EC9-8321-B1A11D3C973F}" srcId="{87BD4059-8482-43C6-8BD0-B82D8A1B7922}" destId="{FEED83DA-C050-4886-9847-28438846EE46}" srcOrd="5" destOrd="0" parTransId="{B1F53963-FB1C-4A8E-B4CE-FC6858F4BB7A}" sibTransId="{F0692A80-9147-4737-BA38-E959F0438F88}"/>
    <dgm:cxn modelId="{FDBF42D4-A2F5-4B27-AFDD-3ED47694FB34}" srcId="{87BD4059-8482-43C6-8BD0-B82D8A1B7922}" destId="{AD21DF2D-BEFD-4116-B04D-713C7CA639E5}" srcOrd="1" destOrd="0" parTransId="{8F42288C-8669-4F4C-8823-486F3B7CB94A}" sibTransId="{2AC26867-427B-4545-9760-2AFC1D724985}"/>
    <dgm:cxn modelId="{58CC6FE3-AAE4-4ED2-9991-01EC716FC0C2}" srcId="{87BD4059-8482-43C6-8BD0-B82D8A1B7922}" destId="{2314A425-A547-4E92-A11B-18D5B8D8C517}" srcOrd="2" destOrd="0" parTransId="{88ADD421-10A7-4AD0-9534-0C127846B61E}" sibTransId="{B2353C88-416C-4E79-B6C1-D2A9474E93F8}"/>
    <dgm:cxn modelId="{E1B2EEEF-DB3B-43F9-B602-FA7BB1208F83}" type="presOf" srcId="{B2353C88-416C-4E79-B6C1-D2A9474E93F8}" destId="{B5C807C4-5E73-4A51-ADAF-D20A1D674B7C}" srcOrd="0" destOrd="0" presId="urn:microsoft.com/office/officeart/2005/8/layout/bProcess4"/>
    <dgm:cxn modelId="{DCC81947-0DF0-414B-BED9-4628211C5ED5}" type="presParOf" srcId="{AEA1F118-F932-451C-BDCB-373147B66032}" destId="{6888BF0E-2F11-4774-ABD9-483221CFEE17}" srcOrd="0" destOrd="0" presId="urn:microsoft.com/office/officeart/2005/8/layout/bProcess4"/>
    <dgm:cxn modelId="{9E8311E7-A789-4B04-B837-D8D1571E9151}" type="presParOf" srcId="{6888BF0E-2F11-4774-ABD9-483221CFEE17}" destId="{DF873FF6-722D-477A-A93B-234A390CD5F0}" srcOrd="0" destOrd="0" presId="urn:microsoft.com/office/officeart/2005/8/layout/bProcess4"/>
    <dgm:cxn modelId="{5E2E2E9F-B69F-485C-A532-E20B107A9FB3}" type="presParOf" srcId="{6888BF0E-2F11-4774-ABD9-483221CFEE17}" destId="{564F3F12-93FC-48CE-A7BE-FF504C8A882B}" srcOrd="1" destOrd="0" presId="urn:microsoft.com/office/officeart/2005/8/layout/bProcess4"/>
    <dgm:cxn modelId="{DCFE0688-1B64-4799-9540-71E5DBF5B66A}" type="presParOf" srcId="{AEA1F118-F932-451C-BDCB-373147B66032}" destId="{56CF4A45-D811-48D5-B1C0-9F1ECD1A4ADF}" srcOrd="1" destOrd="0" presId="urn:microsoft.com/office/officeart/2005/8/layout/bProcess4"/>
    <dgm:cxn modelId="{949E002C-F40C-45B6-A193-0287EF2A4935}" type="presParOf" srcId="{AEA1F118-F932-451C-BDCB-373147B66032}" destId="{3958B291-43E8-48A1-8B5C-64F136556DDC}" srcOrd="2" destOrd="0" presId="urn:microsoft.com/office/officeart/2005/8/layout/bProcess4"/>
    <dgm:cxn modelId="{952351FE-FEFC-499D-BD5D-EE95CC17928D}" type="presParOf" srcId="{3958B291-43E8-48A1-8B5C-64F136556DDC}" destId="{CA63D263-1379-4F99-8BB2-999E7EF3587A}" srcOrd="0" destOrd="0" presId="urn:microsoft.com/office/officeart/2005/8/layout/bProcess4"/>
    <dgm:cxn modelId="{048DB1E1-B0F8-4D95-85C0-3169EDCA82D3}" type="presParOf" srcId="{3958B291-43E8-48A1-8B5C-64F136556DDC}" destId="{5A423DC3-3D20-4FC1-B210-506898061185}" srcOrd="1" destOrd="0" presId="urn:microsoft.com/office/officeart/2005/8/layout/bProcess4"/>
    <dgm:cxn modelId="{E2988FA1-7660-4857-B249-6C8E6B26BDE4}" type="presParOf" srcId="{AEA1F118-F932-451C-BDCB-373147B66032}" destId="{927DF2E0-2EEE-49DA-B263-DE024644BA23}" srcOrd="3" destOrd="0" presId="urn:microsoft.com/office/officeart/2005/8/layout/bProcess4"/>
    <dgm:cxn modelId="{8BFE17B5-6582-436C-98EB-0A65D0A977E9}" type="presParOf" srcId="{AEA1F118-F932-451C-BDCB-373147B66032}" destId="{69378630-B603-4243-AFE1-D1610E7FCA9A}" srcOrd="4" destOrd="0" presId="urn:microsoft.com/office/officeart/2005/8/layout/bProcess4"/>
    <dgm:cxn modelId="{872008DE-D17F-4F8E-93FC-5638ACB0EA98}" type="presParOf" srcId="{69378630-B603-4243-AFE1-D1610E7FCA9A}" destId="{EE1EE245-D7FA-4757-864C-4E835117FA94}" srcOrd="0" destOrd="0" presId="urn:microsoft.com/office/officeart/2005/8/layout/bProcess4"/>
    <dgm:cxn modelId="{DC7E52E7-786B-48B5-B354-EA8EFD916CA2}" type="presParOf" srcId="{69378630-B603-4243-AFE1-D1610E7FCA9A}" destId="{C6765E33-83E3-473B-8EFE-640484A82269}" srcOrd="1" destOrd="0" presId="urn:microsoft.com/office/officeart/2005/8/layout/bProcess4"/>
    <dgm:cxn modelId="{B5AC3F39-71EB-4161-BA08-CAFD13B76B2B}" type="presParOf" srcId="{AEA1F118-F932-451C-BDCB-373147B66032}" destId="{B5C807C4-5E73-4A51-ADAF-D20A1D674B7C}" srcOrd="5" destOrd="0" presId="urn:microsoft.com/office/officeart/2005/8/layout/bProcess4"/>
    <dgm:cxn modelId="{ABBCDD14-A4C3-4D72-A192-C7EF5E1846D0}" type="presParOf" srcId="{AEA1F118-F932-451C-BDCB-373147B66032}" destId="{9D06A93C-E9AD-4548-8401-C3C72170AA88}" srcOrd="6" destOrd="0" presId="urn:microsoft.com/office/officeart/2005/8/layout/bProcess4"/>
    <dgm:cxn modelId="{512ECDB9-0BED-46DB-800F-C1ADECB0D1CB}" type="presParOf" srcId="{9D06A93C-E9AD-4548-8401-C3C72170AA88}" destId="{91F9B0CA-C98B-4117-BEF2-270A207AA0B8}" srcOrd="0" destOrd="0" presId="urn:microsoft.com/office/officeart/2005/8/layout/bProcess4"/>
    <dgm:cxn modelId="{3A569610-8965-482C-AC30-A3AD5BC3FED7}" type="presParOf" srcId="{9D06A93C-E9AD-4548-8401-C3C72170AA88}" destId="{F042D0DB-AF1D-4444-A53E-1EB796079564}" srcOrd="1" destOrd="0" presId="urn:microsoft.com/office/officeart/2005/8/layout/bProcess4"/>
    <dgm:cxn modelId="{0303118D-0C0F-48E6-9EC4-ABE1ECECF2F7}" type="presParOf" srcId="{AEA1F118-F932-451C-BDCB-373147B66032}" destId="{3832F5C3-7191-4261-AA4A-A1C0A020837D}" srcOrd="7" destOrd="0" presId="urn:microsoft.com/office/officeart/2005/8/layout/bProcess4"/>
    <dgm:cxn modelId="{4A71A2CC-A8F4-434C-BF44-CC14FCF337CA}" type="presParOf" srcId="{AEA1F118-F932-451C-BDCB-373147B66032}" destId="{C4935CAB-95EA-4081-8F33-5DAA4B62A592}" srcOrd="8" destOrd="0" presId="urn:microsoft.com/office/officeart/2005/8/layout/bProcess4"/>
    <dgm:cxn modelId="{C0682FC1-3FEE-472D-AE91-4DC0D8D2DCBD}" type="presParOf" srcId="{C4935CAB-95EA-4081-8F33-5DAA4B62A592}" destId="{2024C7BC-01C2-4883-B021-F45A4009202A}" srcOrd="0" destOrd="0" presId="urn:microsoft.com/office/officeart/2005/8/layout/bProcess4"/>
    <dgm:cxn modelId="{7E195B79-AE45-41C6-A9DE-98B09C54DDBA}" type="presParOf" srcId="{C4935CAB-95EA-4081-8F33-5DAA4B62A592}" destId="{C19588AA-E9AA-4CA7-97A6-03BB75C9A370}" srcOrd="1" destOrd="0" presId="urn:microsoft.com/office/officeart/2005/8/layout/bProcess4"/>
    <dgm:cxn modelId="{7E5436B3-2881-4CD2-825C-E16834F4A4D9}" type="presParOf" srcId="{AEA1F118-F932-451C-BDCB-373147B66032}" destId="{446D2CA3-D023-474A-995C-24A903F107F4}" srcOrd="9" destOrd="0" presId="urn:microsoft.com/office/officeart/2005/8/layout/bProcess4"/>
    <dgm:cxn modelId="{2DB5919C-DC20-4120-AEE5-D9C38F808C1B}" type="presParOf" srcId="{AEA1F118-F932-451C-BDCB-373147B66032}" destId="{E3884C5F-40BD-4E82-B0FA-2C4E49E88894}" srcOrd="10" destOrd="0" presId="urn:microsoft.com/office/officeart/2005/8/layout/bProcess4"/>
    <dgm:cxn modelId="{1FCF1458-4B0C-4F9A-B29F-DEECC2C121C9}" type="presParOf" srcId="{E3884C5F-40BD-4E82-B0FA-2C4E49E88894}" destId="{7D259400-2621-4C9B-8128-9D094BAD9145}" srcOrd="0" destOrd="0" presId="urn:microsoft.com/office/officeart/2005/8/layout/bProcess4"/>
    <dgm:cxn modelId="{54040D3A-D4A6-4708-83EE-8607F7455B4E}" type="presParOf" srcId="{E3884C5F-40BD-4E82-B0FA-2C4E49E88894}" destId="{E606739A-74DC-4AED-AD5C-46C5D3DB39AE}" srcOrd="1" destOrd="0" presId="urn:microsoft.com/office/officeart/2005/8/layout/bProcess4"/>
    <dgm:cxn modelId="{86EC3D1B-CB7C-48A6-B117-D03CFEE724C8}" type="presParOf" srcId="{AEA1F118-F932-451C-BDCB-373147B66032}" destId="{34500F4E-BEAC-41D2-99D3-C13188146903}" srcOrd="11" destOrd="0" presId="urn:microsoft.com/office/officeart/2005/8/layout/bProcess4"/>
    <dgm:cxn modelId="{A6E5DE76-9D7D-4A12-84FB-C64A6BA94570}" type="presParOf" srcId="{AEA1F118-F932-451C-BDCB-373147B66032}" destId="{AC3E75DE-1610-46F8-B2DE-A82161373C82}" srcOrd="12" destOrd="0" presId="urn:microsoft.com/office/officeart/2005/8/layout/bProcess4"/>
    <dgm:cxn modelId="{0D7F80FA-8F93-4A5C-BCA3-FE06E76DFC81}" type="presParOf" srcId="{AC3E75DE-1610-46F8-B2DE-A82161373C82}" destId="{B517E4A9-A462-43C3-A953-A4E12DB9DBF9}" srcOrd="0" destOrd="0" presId="urn:microsoft.com/office/officeart/2005/8/layout/bProcess4"/>
    <dgm:cxn modelId="{4E7DA2F9-7544-4B6C-B568-5E8B31A08D22}" type="presParOf" srcId="{AC3E75DE-1610-46F8-B2DE-A82161373C82}" destId="{4A49A5E6-5763-4D59-AF8E-65EE86A91C96}"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86906A-00A4-4308-82A1-DBEF8090ECD7}" type="doc">
      <dgm:prSet loTypeId="urn:microsoft.com/office/officeart/2005/8/layout/process4" loCatId="list" qsTypeId="urn:microsoft.com/office/officeart/2005/8/quickstyle/simple1" qsCatId="simple" csTypeId="urn:microsoft.com/office/officeart/2005/8/colors/colorful4" csCatId="colorful"/>
      <dgm:spPr/>
      <dgm:t>
        <a:bodyPr/>
        <a:lstStyle/>
        <a:p>
          <a:endParaRPr lang="fi-FI"/>
        </a:p>
      </dgm:t>
    </dgm:pt>
    <dgm:pt modelId="{7F7D4B70-C0C5-4554-84B3-A3D2DBE54193}">
      <dgm:prSet/>
      <dgm:spPr/>
      <dgm:t>
        <a:bodyPr/>
        <a:lstStyle/>
        <a:p>
          <a:r>
            <a:rPr lang="en-US"/>
            <a:t>Although the investor’s investigation obligation is extensive, it may be reduced on a case-by-case basis,</a:t>
          </a:r>
          <a:endParaRPr lang="fi-FI"/>
        </a:p>
      </dgm:t>
    </dgm:pt>
    <dgm:pt modelId="{5EF25706-570F-4B5E-A103-050FA94E8CC1}" type="parTrans" cxnId="{350270AB-C8AA-42C4-B67C-0721DD656EF5}">
      <dgm:prSet/>
      <dgm:spPr/>
      <dgm:t>
        <a:bodyPr/>
        <a:lstStyle/>
        <a:p>
          <a:endParaRPr lang="fi-FI"/>
        </a:p>
      </dgm:t>
    </dgm:pt>
    <dgm:pt modelId="{835EC4D0-2F0C-42BE-86AE-3D6A8A1B25D2}" type="sibTrans" cxnId="{350270AB-C8AA-42C4-B67C-0721DD656EF5}">
      <dgm:prSet/>
      <dgm:spPr/>
      <dgm:t>
        <a:bodyPr/>
        <a:lstStyle/>
        <a:p>
          <a:endParaRPr lang="fi-FI"/>
        </a:p>
      </dgm:t>
    </dgm:pt>
    <dgm:pt modelId="{C3B2452B-34ED-43BE-AE6B-07B841EDD5C9}">
      <dgm:prSet/>
      <dgm:spPr/>
      <dgm:t>
        <a:bodyPr/>
        <a:lstStyle/>
        <a:p>
          <a:r>
            <a:rPr lang="en-US"/>
            <a:t>for example, if the investor has been provided with incorrect or misleading information about the investment orally, in a key prospectus or in marketing.</a:t>
          </a:r>
          <a:endParaRPr lang="fi-FI"/>
        </a:p>
      </dgm:t>
    </dgm:pt>
    <dgm:pt modelId="{F7C6C609-2606-4DC5-9A30-4A7C71E31742}" type="parTrans" cxnId="{D502E034-078B-4AFB-AA64-2FDEDE37F31F}">
      <dgm:prSet/>
      <dgm:spPr/>
      <dgm:t>
        <a:bodyPr/>
        <a:lstStyle/>
        <a:p>
          <a:endParaRPr lang="fi-FI"/>
        </a:p>
      </dgm:t>
    </dgm:pt>
    <dgm:pt modelId="{82C3A84F-FA5B-4FFB-A5D8-58E607F8B9A6}" type="sibTrans" cxnId="{D502E034-078B-4AFB-AA64-2FDEDE37F31F}">
      <dgm:prSet/>
      <dgm:spPr/>
      <dgm:t>
        <a:bodyPr/>
        <a:lstStyle/>
        <a:p>
          <a:endParaRPr lang="fi-FI"/>
        </a:p>
      </dgm:t>
    </dgm:pt>
    <dgm:pt modelId="{162C5ADE-60F0-46EE-AB5E-9572AD5F4F02}">
      <dgm:prSet/>
      <dgm:spPr/>
      <dgm:t>
        <a:bodyPr/>
        <a:lstStyle/>
        <a:p>
          <a:r>
            <a:rPr lang="en-US"/>
            <a:t>The assessment is not affected even if the information is given correctly in another document.</a:t>
          </a:r>
          <a:endParaRPr lang="fi-FI"/>
        </a:p>
      </dgm:t>
    </dgm:pt>
    <dgm:pt modelId="{1DD317A9-B7DA-4682-8729-7B9B22ED7120}" type="parTrans" cxnId="{DEBA7AEE-3BA6-41D7-8D2A-2CE506E60234}">
      <dgm:prSet/>
      <dgm:spPr/>
      <dgm:t>
        <a:bodyPr/>
        <a:lstStyle/>
        <a:p>
          <a:endParaRPr lang="fi-FI"/>
        </a:p>
      </dgm:t>
    </dgm:pt>
    <dgm:pt modelId="{DEC146FA-BE5C-438F-BE25-EFD619BE5E5B}" type="sibTrans" cxnId="{DEBA7AEE-3BA6-41D7-8D2A-2CE506E60234}">
      <dgm:prSet/>
      <dgm:spPr/>
      <dgm:t>
        <a:bodyPr/>
        <a:lstStyle/>
        <a:p>
          <a:endParaRPr lang="fi-FI"/>
        </a:p>
      </dgm:t>
    </dgm:pt>
    <dgm:pt modelId="{3DD19066-3029-4A46-B91A-436116636EC6}">
      <dgm:prSet/>
      <dgm:spPr/>
      <dgm:t>
        <a:bodyPr/>
        <a:lstStyle/>
        <a:p>
          <a:r>
            <a:rPr lang="en-US"/>
            <a:t>The case of KKO 2015: 93 is significant in this respect!</a:t>
          </a:r>
          <a:endParaRPr lang="fi-FI"/>
        </a:p>
      </dgm:t>
    </dgm:pt>
    <dgm:pt modelId="{7D8E52A5-C85F-4902-93AA-98DAC5CDCDEB}" type="parTrans" cxnId="{399606FD-AC8E-4E07-B3B9-7ED3A4B7A4E7}">
      <dgm:prSet/>
      <dgm:spPr/>
      <dgm:t>
        <a:bodyPr/>
        <a:lstStyle/>
        <a:p>
          <a:endParaRPr lang="fi-FI"/>
        </a:p>
      </dgm:t>
    </dgm:pt>
    <dgm:pt modelId="{562A4BE3-B245-49DF-9323-07B6E44DFB55}" type="sibTrans" cxnId="{399606FD-AC8E-4E07-B3B9-7ED3A4B7A4E7}">
      <dgm:prSet/>
      <dgm:spPr/>
      <dgm:t>
        <a:bodyPr/>
        <a:lstStyle/>
        <a:p>
          <a:endParaRPr lang="fi-FI"/>
        </a:p>
      </dgm:t>
    </dgm:pt>
    <dgm:pt modelId="{CC80E102-2DB9-431B-B2BC-BE8982EA9C58}" type="pres">
      <dgm:prSet presAssocID="{B486906A-00A4-4308-82A1-DBEF8090ECD7}" presName="Name0" presStyleCnt="0">
        <dgm:presLayoutVars>
          <dgm:dir/>
          <dgm:animLvl val="lvl"/>
          <dgm:resizeHandles val="exact"/>
        </dgm:presLayoutVars>
      </dgm:prSet>
      <dgm:spPr/>
    </dgm:pt>
    <dgm:pt modelId="{FF2901E3-CCBE-410F-8E25-6CF63B98C5E7}" type="pres">
      <dgm:prSet presAssocID="{3DD19066-3029-4A46-B91A-436116636EC6}" presName="boxAndChildren" presStyleCnt="0"/>
      <dgm:spPr/>
    </dgm:pt>
    <dgm:pt modelId="{1C33996D-DDF8-42F4-94E2-F3B9DA33EB8E}" type="pres">
      <dgm:prSet presAssocID="{3DD19066-3029-4A46-B91A-436116636EC6}" presName="parentTextBox" presStyleLbl="node1" presStyleIdx="0" presStyleCnt="4"/>
      <dgm:spPr/>
    </dgm:pt>
    <dgm:pt modelId="{C2D93ACD-351D-4FB2-B830-33C5B495FEDE}" type="pres">
      <dgm:prSet presAssocID="{DEC146FA-BE5C-438F-BE25-EFD619BE5E5B}" presName="sp" presStyleCnt="0"/>
      <dgm:spPr/>
    </dgm:pt>
    <dgm:pt modelId="{586D80C5-5C8E-40A0-A7E0-B0D43242AE83}" type="pres">
      <dgm:prSet presAssocID="{162C5ADE-60F0-46EE-AB5E-9572AD5F4F02}" presName="arrowAndChildren" presStyleCnt="0"/>
      <dgm:spPr/>
    </dgm:pt>
    <dgm:pt modelId="{52A21192-D157-4D22-AF1C-D3E185BBC54B}" type="pres">
      <dgm:prSet presAssocID="{162C5ADE-60F0-46EE-AB5E-9572AD5F4F02}" presName="parentTextArrow" presStyleLbl="node1" presStyleIdx="1" presStyleCnt="4"/>
      <dgm:spPr/>
    </dgm:pt>
    <dgm:pt modelId="{87E704BF-ED9B-4056-8B7F-56F29B9DA106}" type="pres">
      <dgm:prSet presAssocID="{82C3A84F-FA5B-4FFB-A5D8-58E607F8B9A6}" presName="sp" presStyleCnt="0"/>
      <dgm:spPr/>
    </dgm:pt>
    <dgm:pt modelId="{B5273A38-FD4D-4D29-A1EA-8267D224FB43}" type="pres">
      <dgm:prSet presAssocID="{C3B2452B-34ED-43BE-AE6B-07B841EDD5C9}" presName="arrowAndChildren" presStyleCnt="0"/>
      <dgm:spPr/>
    </dgm:pt>
    <dgm:pt modelId="{3B87E1DF-EF4A-4BC4-9776-87157BBAECD2}" type="pres">
      <dgm:prSet presAssocID="{C3B2452B-34ED-43BE-AE6B-07B841EDD5C9}" presName="parentTextArrow" presStyleLbl="node1" presStyleIdx="2" presStyleCnt="4"/>
      <dgm:spPr/>
    </dgm:pt>
    <dgm:pt modelId="{21461216-F2CF-4EDC-8C7D-DC874C51FB15}" type="pres">
      <dgm:prSet presAssocID="{835EC4D0-2F0C-42BE-86AE-3D6A8A1B25D2}" presName="sp" presStyleCnt="0"/>
      <dgm:spPr/>
    </dgm:pt>
    <dgm:pt modelId="{79F50668-2AA5-48A6-AABA-B30107E1E91D}" type="pres">
      <dgm:prSet presAssocID="{7F7D4B70-C0C5-4554-84B3-A3D2DBE54193}" presName="arrowAndChildren" presStyleCnt="0"/>
      <dgm:spPr/>
    </dgm:pt>
    <dgm:pt modelId="{E3857E2C-A8F0-427A-8C1C-CF4A09EB433E}" type="pres">
      <dgm:prSet presAssocID="{7F7D4B70-C0C5-4554-84B3-A3D2DBE54193}" presName="parentTextArrow" presStyleLbl="node1" presStyleIdx="3" presStyleCnt="4"/>
      <dgm:spPr/>
    </dgm:pt>
  </dgm:ptLst>
  <dgm:cxnLst>
    <dgm:cxn modelId="{A7809906-84B4-49CC-8552-0F1DBA93CE43}" type="presOf" srcId="{162C5ADE-60F0-46EE-AB5E-9572AD5F4F02}" destId="{52A21192-D157-4D22-AF1C-D3E185BBC54B}" srcOrd="0" destOrd="0" presId="urn:microsoft.com/office/officeart/2005/8/layout/process4"/>
    <dgm:cxn modelId="{D502E034-078B-4AFB-AA64-2FDEDE37F31F}" srcId="{B486906A-00A4-4308-82A1-DBEF8090ECD7}" destId="{C3B2452B-34ED-43BE-AE6B-07B841EDD5C9}" srcOrd="1" destOrd="0" parTransId="{F7C6C609-2606-4DC5-9A30-4A7C71E31742}" sibTransId="{82C3A84F-FA5B-4FFB-A5D8-58E607F8B9A6}"/>
    <dgm:cxn modelId="{65D16943-7817-4BA7-8C7B-B23DE4ECDAAA}" type="presOf" srcId="{3DD19066-3029-4A46-B91A-436116636EC6}" destId="{1C33996D-DDF8-42F4-94E2-F3B9DA33EB8E}" srcOrd="0" destOrd="0" presId="urn:microsoft.com/office/officeart/2005/8/layout/process4"/>
    <dgm:cxn modelId="{CB31E94D-5A99-453D-A33C-0727C6D1A467}" type="presOf" srcId="{C3B2452B-34ED-43BE-AE6B-07B841EDD5C9}" destId="{3B87E1DF-EF4A-4BC4-9776-87157BBAECD2}" srcOrd="0" destOrd="0" presId="urn:microsoft.com/office/officeart/2005/8/layout/process4"/>
    <dgm:cxn modelId="{350270AB-C8AA-42C4-B67C-0721DD656EF5}" srcId="{B486906A-00A4-4308-82A1-DBEF8090ECD7}" destId="{7F7D4B70-C0C5-4554-84B3-A3D2DBE54193}" srcOrd="0" destOrd="0" parTransId="{5EF25706-570F-4B5E-A103-050FA94E8CC1}" sibTransId="{835EC4D0-2F0C-42BE-86AE-3D6A8A1B25D2}"/>
    <dgm:cxn modelId="{6B02CBDA-C6C4-4CE3-923C-F14325229CFF}" type="presOf" srcId="{B486906A-00A4-4308-82A1-DBEF8090ECD7}" destId="{CC80E102-2DB9-431B-B2BC-BE8982EA9C58}" srcOrd="0" destOrd="0" presId="urn:microsoft.com/office/officeart/2005/8/layout/process4"/>
    <dgm:cxn modelId="{113430E9-DF70-421E-97B8-B3C496D82DF1}" type="presOf" srcId="{7F7D4B70-C0C5-4554-84B3-A3D2DBE54193}" destId="{E3857E2C-A8F0-427A-8C1C-CF4A09EB433E}" srcOrd="0" destOrd="0" presId="urn:microsoft.com/office/officeart/2005/8/layout/process4"/>
    <dgm:cxn modelId="{DEBA7AEE-3BA6-41D7-8D2A-2CE506E60234}" srcId="{B486906A-00A4-4308-82A1-DBEF8090ECD7}" destId="{162C5ADE-60F0-46EE-AB5E-9572AD5F4F02}" srcOrd="2" destOrd="0" parTransId="{1DD317A9-B7DA-4682-8729-7B9B22ED7120}" sibTransId="{DEC146FA-BE5C-438F-BE25-EFD619BE5E5B}"/>
    <dgm:cxn modelId="{399606FD-AC8E-4E07-B3B9-7ED3A4B7A4E7}" srcId="{B486906A-00A4-4308-82A1-DBEF8090ECD7}" destId="{3DD19066-3029-4A46-B91A-436116636EC6}" srcOrd="3" destOrd="0" parTransId="{7D8E52A5-C85F-4902-93AA-98DAC5CDCDEB}" sibTransId="{562A4BE3-B245-49DF-9323-07B6E44DFB55}"/>
    <dgm:cxn modelId="{266B3AFC-D9AF-425C-8F43-730E7E5E3983}" type="presParOf" srcId="{CC80E102-2DB9-431B-B2BC-BE8982EA9C58}" destId="{FF2901E3-CCBE-410F-8E25-6CF63B98C5E7}" srcOrd="0" destOrd="0" presId="urn:microsoft.com/office/officeart/2005/8/layout/process4"/>
    <dgm:cxn modelId="{15A184D8-2388-4E90-B7F3-69F1C1941633}" type="presParOf" srcId="{FF2901E3-CCBE-410F-8E25-6CF63B98C5E7}" destId="{1C33996D-DDF8-42F4-94E2-F3B9DA33EB8E}" srcOrd="0" destOrd="0" presId="urn:microsoft.com/office/officeart/2005/8/layout/process4"/>
    <dgm:cxn modelId="{24959296-1FD7-4952-B23D-B822850CDDC1}" type="presParOf" srcId="{CC80E102-2DB9-431B-B2BC-BE8982EA9C58}" destId="{C2D93ACD-351D-4FB2-B830-33C5B495FEDE}" srcOrd="1" destOrd="0" presId="urn:microsoft.com/office/officeart/2005/8/layout/process4"/>
    <dgm:cxn modelId="{2B802D41-E60D-4A0A-A1AA-F18A16FDC2CC}" type="presParOf" srcId="{CC80E102-2DB9-431B-B2BC-BE8982EA9C58}" destId="{586D80C5-5C8E-40A0-A7E0-B0D43242AE83}" srcOrd="2" destOrd="0" presId="urn:microsoft.com/office/officeart/2005/8/layout/process4"/>
    <dgm:cxn modelId="{08418EF4-0AD5-4D9C-8410-640981217751}" type="presParOf" srcId="{586D80C5-5C8E-40A0-A7E0-B0D43242AE83}" destId="{52A21192-D157-4D22-AF1C-D3E185BBC54B}" srcOrd="0" destOrd="0" presId="urn:microsoft.com/office/officeart/2005/8/layout/process4"/>
    <dgm:cxn modelId="{6417EC9D-2CC6-4A1C-9847-02CD3E1CEEA1}" type="presParOf" srcId="{CC80E102-2DB9-431B-B2BC-BE8982EA9C58}" destId="{87E704BF-ED9B-4056-8B7F-56F29B9DA106}" srcOrd="3" destOrd="0" presId="urn:microsoft.com/office/officeart/2005/8/layout/process4"/>
    <dgm:cxn modelId="{7999C635-A3ED-4127-9042-4F84C024A8E9}" type="presParOf" srcId="{CC80E102-2DB9-431B-B2BC-BE8982EA9C58}" destId="{B5273A38-FD4D-4D29-A1EA-8267D224FB43}" srcOrd="4" destOrd="0" presId="urn:microsoft.com/office/officeart/2005/8/layout/process4"/>
    <dgm:cxn modelId="{89BCF83F-606E-4937-9186-595943F3C129}" type="presParOf" srcId="{B5273A38-FD4D-4D29-A1EA-8267D224FB43}" destId="{3B87E1DF-EF4A-4BC4-9776-87157BBAECD2}" srcOrd="0" destOrd="0" presId="urn:microsoft.com/office/officeart/2005/8/layout/process4"/>
    <dgm:cxn modelId="{8B0A813E-1357-4792-9A17-A484D747677D}" type="presParOf" srcId="{CC80E102-2DB9-431B-B2BC-BE8982EA9C58}" destId="{21461216-F2CF-4EDC-8C7D-DC874C51FB15}" srcOrd="5" destOrd="0" presId="urn:microsoft.com/office/officeart/2005/8/layout/process4"/>
    <dgm:cxn modelId="{C10880D1-CD4E-4DE1-91ED-99EE52557CD3}" type="presParOf" srcId="{CC80E102-2DB9-431B-B2BC-BE8982EA9C58}" destId="{79F50668-2AA5-48A6-AABA-B30107E1E91D}" srcOrd="6" destOrd="0" presId="urn:microsoft.com/office/officeart/2005/8/layout/process4"/>
    <dgm:cxn modelId="{28A5E3FA-B363-4975-8D8A-D79C89B9E19B}" type="presParOf" srcId="{79F50668-2AA5-48A6-AABA-B30107E1E91D}" destId="{E3857E2C-A8F0-427A-8C1C-CF4A09EB433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3A758C-A41E-42BC-B374-9B6EB913503E}" type="doc">
      <dgm:prSet loTypeId="urn:microsoft.com/office/officeart/2005/8/layout/process4" loCatId="list" qsTypeId="urn:microsoft.com/office/officeart/2005/8/quickstyle/simple1" qsCatId="simple" csTypeId="urn:microsoft.com/office/officeart/2005/8/colors/accent1_1" csCatId="accent1"/>
      <dgm:spPr/>
      <dgm:t>
        <a:bodyPr/>
        <a:lstStyle/>
        <a:p>
          <a:endParaRPr lang="fi-FI"/>
        </a:p>
      </dgm:t>
    </dgm:pt>
    <dgm:pt modelId="{A4B56B8D-3252-4A8D-ACD5-CF30A8BC3E87}">
      <dgm:prSet/>
      <dgm:spPr/>
      <dgm:t>
        <a:bodyPr/>
        <a:lstStyle/>
        <a:p>
          <a:r>
            <a:rPr lang="en-US" b="1"/>
            <a:t>Complaints and making them within a reasonable time are, in principle, essential for investment products.</a:t>
          </a:r>
          <a:endParaRPr lang="fi-FI"/>
        </a:p>
      </dgm:t>
    </dgm:pt>
    <dgm:pt modelId="{8AE081A2-ACC5-42D6-9BA9-03288E3DC5E4}" type="parTrans" cxnId="{DC5E0F9D-FEEB-4CA6-99D7-7350CD7ADC2D}">
      <dgm:prSet/>
      <dgm:spPr/>
      <dgm:t>
        <a:bodyPr/>
        <a:lstStyle/>
        <a:p>
          <a:endParaRPr lang="fi-FI"/>
        </a:p>
      </dgm:t>
    </dgm:pt>
    <dgm:pt modelId="{11ABB56E-B8B7-4E9A-B9F7-543A7B15C1C1}" type="sibTrans" cxnId="{DC5E0F9D-FEEB-4CA6-99D7-7350CD7ADC2D}">
      <dgm:prSet/>
      <dgm:spPr/>
      <dgm:t>
        <a:bodyPr/>
        <a:lstStyle/>
        <a:p>
          <a:endParaRPr lang="fi-FI"/>
        </a:p>
      </dgm:t>
    </dgm:pt>
    <dgm:pt modelId="{67EA977A-06C1-406C-9554-B5FCDFCE88AB}">
      <dgm:prSet/>
      <dgm:spPr/>
      <dgm:t>
        <a:bodyPr/>
        <a:lstStyle/>
        <a:p>
          <a:r>
            <a:rPr lang="en-US" b="1"/>
            <a:t>In both securities investment products and investment insurance, requiring a complaint within a certain period of time prevents the investor from taking advantage of exchange rate fluctuations and speculating in the hope of a higher return by scheduling his complaint at a certain point in time.</a:t>
          </a:r>
          <a:endParaRPr lang="fi-FI"/>
        </a:p>
      </dgm:t>
    </dgm:pt>
    <dgm:pt modelId="{C943A147-473C-4F8E-B6D7-2B74D4A4FD82}" type="parTrans" cxnId="{F195456C-FE66-421D-891C-4D527CBF648E}">
      <dgm:prSet/>
      <dgm:spPr/>
      <dgm:t>
        <a:bodyPr/>
        <a:lstStyle/>
        <a:p>
          <a:endParaRPr lang="fi-FI"/>
        </a:p>
      </dgm:t>
    </dgm:pt>
    <dgm:pt modelId="{1E89640A-E9A5-4CDC-8486-76BFC62F3D34}" type="sibTrans" cxnId="{F195456C-FE66-421D-891C-4D527CBF648E}">
      <dgm:prSet/>
      <dgm:spPr/>
      <dgm:t>
        <a:bodyPr/>
        <a:lstStyle/>
        <a:p>
          <a:endParaRPr lang="fi-FI"/>
        </a:p>
      </dgm:t>
    </dgm:pt>
    <dgm:pt modelId="{264E98BE-67AB-40FA-B58B-13A78052D6AB}">
      <dgm:prSet/>
      <dgm:spPr/>
      <dgm:t>
        <a:bodyPr/>
        <a:lstStyle/>
        <a:p>
          <a:r>
            <a:rPr lang="en-US" b="1"/>
            <a:t>Criticisms can also be leveled at the current form of the complaint obligation: It is strict from the perspective of investor protection: </a:t>
          </a:r>
          <a:endParaRPr lang="fi-FI"/>
        </a:p>
      </dgm:t>
    </dgm:pt>
    <dgm:pt modelId="{7E2BE7FD-D513-49C8-A0DB-244EE36087FB}" type="parTrans" cxnId="{3336C2AB-FB7B-488F-9003-9E1BCFA73ACA}">
      <dgm:prSet/>
      <dgm:spPr/>
      <dgm:t>
        <a:bodyPr/>
        <a:lstStyle/>
        <a:p>
          <a:endParaRPr lang="fi-FI"/>
        </a:p>
      </dgm:t>
    </dgm:pt>
    <dgm:pt modelId="{2C104E3F-BC62-4686-912B-BE4C1A4A871B}" type="sibTrans" cxnId="{3336C2AB-FB7B-488F-9003-9E1BCFA73ACA}">
      <dgm:prSet/>
      <dgm:spPr/>
      <dgm:t>
        <a:bodyPr/>
        <a:lstStyle/>
        <a:p>
          <a:endParaRPr lang="fi-FI"/>
        </a:p>
      </dgm:t>
    </dgm:pt>
    <dgm:pt modelId="{A34DA807-C8C2-4CB2-B46A-A004E455D794}">
      <dgm:prSet/>
      <dgm:spPr/>
      <dgm:t>
        <a:bodyPr/>
        <a:lstStyle/>
        <a:p>
          <a:r>
            <a:rPr lang="en-US"/>
            <a:t>If an investor fails to fulfill this obligation, he loses the right to plead the fault of the product provider.</a:t>
          </a:r>
          <a:endParaRPr lang="fi-FI"/>
        </a:p>
      </dgm:t>
    </dgm:pt>
    <dgm:pt modelId="{9F93629E-D80D-4666-9A07-7BA5BD76EED5}" type="parTrans" cxnId="{AAAA138B-5285-4B3B-90DC-D0A9C980C39F}">
      <dgm:prSet/>
      <dgm:spPr/>
      <dgm:t>
        <a:bodyPr/>
        <a:lstStyle/>
        <a:p>
          <a:endParaRPr lang="fi-FI"/>
        </a:p>
      </dgm:t>
    </dgm:pt>
    <dgm:pt modelId="{821BD805-C0A6-4049-9F1F-EB2FEF04146F}" type="sibTrans" cxnId="{AAAA138B-5285-4B3B-90DC-D0A9C980C39F}">
      <dgm:prSet/>
      <dgm:spPr/>
      <dgm:t>
        <a:bodyPr/>
        <a:lstStyle/>
        <a:p>
          <a:endParaRPr lang="fi-FI"/>
        </a:p>
      </dgm:t>
    </dgm:pt>
    <dgm:pt modelId="{949C686A-9616-4B2D-8A67-66467F29CE50}">
      <dgm:prSet/>
      <dgm:spPr/>
      <dgm:t>
        <a:bodyPr/>
        <a:lstStyle/>
        <a:p>
          <a:r>
            <a:rPr lang="en-US" b="1"/>
            <a:t>Valid under the “general doctrines” of contract law; should be included in law?</a:t>
          </a:r>
          <a:endParaRPr lang="fi-FI"/>
        </a:p>
      </dgm:t>
    </dgm:pt>
    <dgm:pt modelId="{9EB45B97-A027-446B-96FD-24F85077C97B}" type="parTrans" cxnId="{089AD047-2A43-4836-A2DE-491C8F4B5948}">
      <dgm:prSet/>
      <dgm:spPr/>
      <dgm:t>
        <a:bodyPr/>
        <a:lstStyle/>
        <a:p>
          <a:endParaRPr lang="fi-FI"/>
        </a:p>
      </dgm:t>
    </dgm:pt>
    <dgm:pt modelId="{99F01A1B-8DC1-48F6-A57E-6BA938A5640D}" type="sibTrans" cxnId="{089AD047-2A43-4836-A2DE-491C8F4B5948}">
      <dgm:prSet/>
      <dgm:spPr/>
      <dgm:t>
        <a:bodyPr/>
        <a:lstStyle/>
        <a:p>
          <a:endParaRPr lang="fi-FI"/>
        </a:p>
      </dgm:t>
    </dgm:pt>
    <dgm:pt modelId="{49D3A849-EA8B-41B4-8EA9-AA5709FC7B5C}" type="pres">
      <dgm:prSet presAssocID="{283A758C-A41E-42BC-B374-9B6EB913503E}" presName="Name0" presStyleCnt="0">
        <dgm:presLayoutVars>
          <dgm:dir/>
          <dgm:animLvl val="lvl"/>
          <dgm:resizeHandles val="exact"/>
        </dgm:presLayoutVars>
      </dgm:prSet>
      <dgm:spPr/>
    </dgm:pt>
    <dgm:pt modelId="{CD2271EF-7A85-4D3A-9412-66D05405A516}" type="pres">
      <dgm:prSet presAssocID="{949C686A-9616-4B2D-8A67-66467F29CE50}" presName="boxAndChildren" presStyleCnt="0"/>
      <dgm:spPr/>
    </dgm:pt>
    <dgm:pt modelId="{55FC700A-68DD-4EFF-97D4-4A9BEFD4C3FB}" type="pres">
      <dgm:prSet presAssocID="{949C686A-9616-4B2D-8A67-66467F29CE50}" presName="parentTextBox" presStyleLbl="node1" presStyleIdx="0" presStyleCnt="4"/>
      <dgm:spPr/>
    </dgm:pt>
    <dgm:pt modelId="{5BD32219-BA1E-4848-8E7A-3AAC17890DE6}" type="pres">
      <dgm:prSet presAssocID="{2C104E3F-BC62-4686-912B-BE4C1A4A871B}" presName="sp" presStyleCnt="0"/>
      <dgm:spPr/>
    </dgm:pt>
    <dgm:pt modelId="{D4E3AFDA-574A-4F9A-BC71-0D1CD483CD1F}" type="pres">
      <dgm:prSet presAssocID="{264E98BE-67AB-40FA-B58B-13A78052D6AB}" presName="arrowAndChildren" presStyleCnt="0"/>
      <dgm:spPr/>
    </dgm:pt>
    <dgm:pt modelId="{9D178E84-A1E0-4277-AF54-7CF1DCCE2216}" type="pres">
      <dgm:prSet presAssocID="{264E98BE-67AB-40FA-B58B-13A78052D6AB}" presName="parentTextArrow" presStyleLbl="node1" presStyleIdx="0" presStyleCnt="4"/>
      <dgm:spPr/>
    </dgm:pt>
    <dgm:pt modelId="{B5F08BDB-9ECE-4AEA-83B9-6A209DF89241}" type="pres">
      <dgm:prSet presAssocID="{264E98BE-67AB-40FA-B58B-13A78052D6AB}" presName="arrow" presStyleLbl="node1" presStyleIdx="1" presStyleCnt="4"/>
      <dgm:spPr/>
    </dgm:pt>
    <dgm:pt modelId="{753328EE-1CBD-4009-997C-798009B5E95F}" type="pres">
      <dgm:prSet presAssocID="{264E98BE-67AB-40FA-B58B-13A78052D6AB}" presName="descendantArrow" presStyleCnt="0"/>
      <dgm:spPr/>
    </dgm:pt>
    <dgm:pt modelId="{7E1F9B2A-767D-4CD8-B09F-C02021FB5D29}" type="pres">
      <dgm:prSet presAssocID="{A34DA807-C8C2-4CB2-B46A-A004E455D794}" presName="childTextArrow" presStyleLbl="fgAccFollowNode1" presStyleIdx="0" presStyleCnt="1">
        <dgm:presLayoutVars>
          <dgm:bulletEnabled val="1"/>
        </dgm:presLayoutVars>
      </dgm:prSet>
      <dgm:spPr/>
    </dgm:pt>
    <dgm:pt modelId="{64923743-25C8-4AEC-B3BE-6A100E3923AF}" type="pres">
      <dgm:prSet presAssocID="{1E89640A-E9A5-4CDC-8486-76BFC62F3D34}" presName="sp" presStyleCnt="0"/>
      <dgm:spPr/>
    </dgm:pt>
    <dgm:pt modelId="{7DD617B7-5A54-416C-8A8F-4E92A70BBC3B}" type="pres">
      <dgm:prSet presAssocID="{67EA977A-06C1-406C-9554-B5FCDFCE88AB}" presName="arrowAndChildren" presStyleCnt="0"/>
      <dgm:spPr/>
    </dgm:pt>
    <dgm:pt modelId="{D3C66C5D-A07C-4971-91B7-78D1B6E8418A}" type="pres">
      <dgm:prSet presAssocID="{67EA977A-06C1-406C-9554-B5FCDFCE88AB}" presName="parentTextArrow" presStyleLbl="node1" presStyleIdx="2" presStyleCnt="4"/>
      <dgm:spPr/>
    </dgm:pt>
    <dgm:pt modelId="{254EDD87-52F0-4916-B962-43341F7B5E77}" type="pres">
      <dgm:prSet presAssocID="{11ABB56E-B8B7-4E9A-B9F7-543A7B15C1C1}" presName="sp" presStyleCnt="0"/>
      <dgm:spPr/>
    </dgm:pt>
    <dgm:pt modelId="{8CFFDB47-AB5D-4237-82C5-74CEA832B926}" type="pres">
      <dgm:prSet presAssocID="{A4B56B8D-3252-4A8D-ACD5-CF30A8BC3E87}" presName="arrowAndChildren" presStyleCnt="0"/>
      <dgm:spPr/>
    </dgm:pt>
    <dgm:pt modelId="{540EE6ED-DA16-42B0-84DD-3696249A348D}" type="pres">
      <dgm:prSet presAssocID="{A4B56B8D-3252-4A8D-ACD5-CF30A8BC3E87}" presName="parentTextArrow" presStyleLbl="node1" presStyleIdx="3" presStyleCnt="4"/>
      <dgm:spPr/>
    </dgm:pt>
  </dgm:ptLst>
  <dgm:cxnLst>
    <dgm:cxn modelId="{B8093412-153F-4229-A7AF-34139976A448}" type="presOf" srcId="{67EA977A-06C1-406C-9554-B5FCDFCE88AB}" destId="{D3C66C5D-A07C-4971-91B7-78D1B6E8418A}" srcOrd="0" destOrd="0" presId="urn:microsoft.com/office/officeart/2005/8/layout/process4"/>
    <dgm:cxn modelId="{05EFDB2D-9D0A-418B-ABBB-9B90D7678EA0}" type="presOf" srcId="{A4B56B8D-3252-4A8D-ACD5-CF30A8BC3E87}" destId="{540EE6ED-DA16-42B0-84DD-3696249A348D}" srcOrd="0" destOrd="0" presId="urn:microsoft.com/office/officeart/2005/8/layout/process4"/>
    <dgm:cxn modelId="{A32F3D5C-5DB8-43B8-9E1F-70D589665105}" type="presOf" srcId="{283A758C-A41E-42BC-B374-9B6EB913503E}" destId="{49D3A849-EA8B-41B4-8EA9-AA5709FC7B5C}" srcOrd="0" destOrd="0" presId="urn:microsoft.com/office/officeart/2005/8/layout/process4"/>
    <dgm:cxn modelId="{089AD047-2A43-4836-A2DE-491C8F4B5948}" srcId="{283A758C-A41E-42BC-B374-9B6EB913503E}" destId="{949C686A-9616-4B2D-8A67-66467F29CE50}" srcOrd="3" destOrd="0" parTransId="{9EB45B97-A027-446B-96FD-24F85077C97B}" sibTransId="{99F01A1B-8DC1-48F6-A57E-6BA938A5640D}"/>
    <dgm:cxn modelId="{F195456C-FE66-421D-891C-4D527CBF648E}" srcId="{283A758C-A41E-42BC-B374-9B6EB913503E}" destId="{67EA977A-06C1-406C-9554-B5FCDFCE88AB}" srcOrd="1" destOrd="0" parTransId="{C943A147-473C-4F8E-B6D7-2B74D4A4FD82}" sibTransId="{1E89640A-E9A5-4CDC-8486-76BFC62F3D34}"/>
    <dgm:cxn modelId="{6A4ECE4F-052D-481E-AC9E-7BF5167CB50A}" type="presOf" srcId="{264E98BE-67AB-40FA-B58B-13A78052D6AB}" destId="{B5F08BDB-9ECE-4AEA-83B9-6A209DF89241}" srcOrd="1" destOrd="0" presId="urn:microsoft.com/office/officeart/2005/8/layout/process4"/>
    <dgm:cxn modelId="{1144717A-0B3C-4072-AC6C-6E49A2F78AE4}" type="presOf" srcId="{A34DA807-C8C2-4CB2-B46A-A004E455D794}" destId="{7E1F9B2A-767D-4CD8-B09F-C02021FB5D29}" srcOrd="0" destOrd="0" presId="urn:microsoft.com/office/officeart/2005/8/layout/process4"/>
    <dgm:cxn modelId="{AAAA138B-5285-4B3B-90DC-D0A9C980C39F}" srcId="{264E98BE-67AB-40FA-B58B-13A78052D6AB}" destId="{A34DA807-C8C2-4CB2-B46A-A004E455D794}" srcOrd="0" destOrd="0" parTransId="{9F93629E-D80D-4666-9A07-7BA5BD76EED5}" sibTransId="{821BD805-C0A6-4049-9F1F-EB2FEF04146F}"/>
    <dgm:cxn modelId="{DC5E0F9D-FEEB-4CA6-99D7-7350CD7ADC2D}" srcId="{283A758C-A41E-42BC-B374-9B6EB913503E}" destId="{A4B56B8D-3252-4A8D-ACD5-CF30A8BC3E87}" srcOrd="0" destOrd="0" parTransId="{8AE081A2-ACC5-42D6-9BA9-03288E3DC5E4}" sibTransId="{11ABB56E-B8B7-4E9A-B9F7-543A7B15C1C1}"/>
    <dgm:cxn modelId="{6B8E589E-F938-4A9C-818B-0141BF22D80F}" type="presOf" srcId="{264E98BE-67AB-40FA-B58B-13A78052D6AB}" destId="{9D178E84-A1E0-4277-AF54-7CF1DCCE2216}" srcOrd="0" destOrd="0" presId="urn:microsoft.com/office/officeart/2005/8/layout/process4"/>
    <dgm:cxn modelId="{3336C2AB-FB7B-488F-9003-9E1BCFA73ACA}" srcId="{283A758C-A41E-42BC-B374-9B6EB913503E}" destId="{264E98BE-67AB-40FA-B58B-13A78052D6AB}" srcOrd="2" destOrd="0" parTransId="{7E2BE7FD-D513-49C8-A0DB-244EE36087FB}" sibTransId="{2C104E3F-BC62-4686-912B-BE4C1A4A871B}"/>
    <dgm:cxn modelId="{E4763EF6-4FA0-4CC5-BA8A-9694407410C3}" type="presOf" srcId="{949C686A-9616-4B2D-8A67-66467F29CE50}" destId="{55FC700A-68DD-4EFF-97D4-4A9BEFD4C3FB}" srcOrd="0" destOrd="0" presId="urn:microsoft.com/office/officeart/2005/8/layout/process4"/>
    <dgm:cxn modelId="{6A6E328F-4320-4D05-B701-40D662B55918}" type="presParOf" srcId="{49D3A849-EA8B-41B4-8EA9-AA5709FC7B5C}" destId="{CD2271EF-7A85-4D3A-9412-66D05405A516}" srcOrd="0" destOrd="0" presId="urn:microsoft.com/office/officeart/2005/8/layout/process4"/>
    <dgm:cxn modelId="{416A449D-FA19-4645-992D-F038C939942C}" type="presParOf" srcId="{CD2271EF-7A85-4D3A-9412-66D05405A516}" destId="{55FC700A-68DD-4EFF-97D4-4A9BEFD4C3FB}" srcOrd="0" destOrd="0" presId="urn:microsoft.com/office/officeart/2005/8/layout/process4"/>
    <dgm:cxn modelId="{98372C0C-0911-4246-AD96-A50B790601FD}" type="presParOf" srcId="{49D3A849-EA8B-41B4-8EA9-AA5709FC7B5C}" destId="{5BD32219-BA1E-4848-8E7A-3AAC17890DE6}" srcOrd="1" destOrd="0" presId="urn:microsoft.com/office/officeart/2005/8/layout/process4"/>
    <dgm:cxn modelId="{D003AA9C-EC49-437E-B08F-A8FF885FEDCF}" type="presParOf" srcId="{49D3A849-EA8B-41B4-8EA9-AA5709FC7B5C}" destId="{D4E3AFDA-574A-4F9A-BC71-0D1CD483CD1F}" srcOrd="2" destOrd="0" presId="urn:microsoft.com/office/officeart/2005/8/layout/process4"/>
    <dgm:cxn modelId="{71A9AE2E-72CE-453D-94A7-0745CA785B89}" type="presParOf" srcId="{D4E3AFDA-574A-4F9A-BC71-0D1CD483CD1F}" destId="{9D178E84-A1E0-4277-AF54-7CF1DCCE2216}" srcOrd="0" destOrd="0" presId="urn:microsoft.com/office/officeart/2005/8/layout/process4"/>
    <dgm:cxn modelId="{231ACAD2-D859-4E87-960D-15276678DCAF}" type="presParOf" srcId="{D4E3AFDA-574A-4F9A-BC71-0D1CD483CD1F}" destId="{B5F08BDB-9ECE-4AEA-83B9-6A209DF89241}" srcOrd="1" destOrd="0" presId="urn:microsoft.com/office/officeart/2005/8/layout/process4"/>
    <dgm:cxn modelId="{9AAC5AF4-D51F-47BA-8CA8-3F35E9F46419}" type="presParOf" srcId="{D4E3AFDA-574A-4F9A-BC71-0D1CD483CD1F}" destId="{753328EE-1CBD-4009-997C-798009B5E95F}" srcOrd="2" destOrd="0" presId="urn:microsoft.com/office/officeart/2005/8/layout/process4"/>
    <dgm:cxn modelId="{26394C55-58BC-4458-B2FC-DB53906DB6FA}" type="presParOf" srcId="{753328EE-1CBD-4009-997C-798009B5E95F}" destId="{7E1F9B2A-767D-4CD8-B09F-C02021FB5D29}" srcOrd="0" destOrd="0" presId="urn:microsoft.com/office/officeart/2005/8/layout/process4"/>
    <dgm:cxn modelId="{EFD2E0E5-24F9-4F64-9FB7-DA21BD2A048C}" type="presParOf" srcId="{49D3A849-EA8B-41B4-8EA9-AA5709FC7B5C}" destId="{64923743-25C8-4AEC-B3BE-6A100E3923AF}" srcOrd="3" destOrd="0" presId="urn:microsoft.com/office/officeart/2005/8/layout/process4"/>
    <dgm:cxn modelId="{39DAB388-8CDE-47E8-B2B0-7A4989527734}" type="presParOf" srcId="{49D3A849-EA8B-41B4-8EA9-AA5709FC7B5C}" destId="{7DD617B7-5A54-416C-8A8F-4E92A70BBC3B}" srcOrd="4" destOrd="0" presId="urn:microsoft.com/office/officeart/2005/8/layout/process4"/>
    <dgm:cxn modelId="{F4955B30-9B07-454E-A8CC-B62B18BAC95B}" type="presParOf" srcId="{7DD617B7-5A54-416C-8A8F-4E92A70BBC3B}" destId="{D3C66C5D-A07C-4971-91B7-78D1B6E8418A}" srcOrd="0" destOrd="0" presId="urn:microsoft.com/office/officeart/2005/8/layout/process4"/>
    <dgm:cxn modelId="{6AD34491-9730-4410-AF58-A012A271F18C}" type="presParOf" srcId="{49D3A849-EA8B-41B4-8EA9-AA5709FC7B5C}" destId="{254EDD87-52F0-4916-B962-43341F7B5E77}" srcOrd="5" destOrd="0" presId="urn:microsoft.com/office/officeart/2005/8/layout/process4"/>
    <dgm:cxn modelId="{34F8F598-3243-456E-B754-C952FB1ADFE9}" type="presParOf" srcId="{49D3A849-EA8B-41B4-8EA9-AA5709FC7B5C}" destId="{8CFFDB47-AB5D-4237-82C5-74CEA832B926}" srcOrd="6" destOrd="0" presId="urn:microsoft.com/office/officeart/2005/8/layout/process4"/>
    <dgm:cxn modelId="{53E1777A-A290-4308-8EEB-629E9203FD89}" type="presParOf" srcId="{8CFFDB47-AB5D-4237-82C5-74CEA832B926}" destId="{540EE6ED-DA16-42B0-84DD-3696249A348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477352-B428-43CF-9031-5CEA967815B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09B8585B-BEA4-4FA4-BB04-03FE8ACAA794}">
      <dgm:prSet/>
      <dgm:spPr/>
      <dgm:t>
        <a:bodyPr/>
        <a:lstStyle/>
        <a:p>
          <a:r>
            <a:rPr lang="en-US"/>
            <a:t>All investors need to know that</a:t>
          </a:r>
          <a:endParaRPr lang="fi-FI"/>
        </a:p>
      </dgm:t>
    </dgm:pt>
    <dgm:pt modelId="{C90C90AF-FD5E-4388-98C0-BE675FEA8113}" type="parTrans" cxnId="{52AEE3FA-746D-43C1-B726-F234EB6092D3}">
      <dgm:prSet/>
      <dgm:spPr/>
      <dgm:t>
        <a:bodyPr/>
        <a:lstStyle/>
        <a:p>
          <a:endParaRPr lang="fi-FI"/>
        </a:p>
      </dgm:t>
    </dgm:pt>
    <dgm:pt modelId="{D4021074-81FD-46A8-97F3-319DA9855E66}" type="sibTrans" cxnId="{52AEE3FA-746D-43C1-B726-F234EB6092D3}">
      <dgm:prSet/>
      <dgm:spPr/>
      <dgm:t>
        <a:bodyPr/>
        <a:lstStyle/>
        <a:p>
          <a:endParaRPr lang="fi-FI"/>
        </a:p>
      </dgm:t>
    </dgm:pt>
    <dgm:pt modelId="{05D82D94-DB67-4E9C-ACF7-99C162BC9033}">
      <dgm:prSet/>
      <dgm:spPr/>
      <dgm:t>
        <a:bodyPr/>
        <a:lstStyle/>
        <a:p>
          <a:r>
            <a:rPr lang="en-US"/>
            <a:t>1.Investing always involves risk</a:t>
          </a:r>
          <a:endParaRPr lang="fi-FI"/>
        </a:p>
      </dgm:t>
    </dgm:pt>
    <dgm:pt modelId="{E5A05ADD-F204-433C-8B41-2F6EA212E140}" type="parTrans" cxnId="{3119BCDD-F1FA-4CE0-B795-1D4A8367BDCE}">
      <dgm:prSet/>
      <dgm:spPr/>
      <dgm:t>
        <a:bodyPr/>
        <a:lstStyle/>
        <a:p>
          <a:endParaRPr lang="fi-FI"/>
        </a:p>
      </dgm:t>
    </dgm:pt>
    <dgm:pt modelId="{17CDCBDD-5888-4365-B1AD-A576978969C2}" type="sibTrans" cxnId="{3119BCDD-F1FA-4CE0-B795-1D4A8367BDCE}">
      <dgm:prSet/>
      <dgm:spPr/>
      <dgm:t>
        <a:bodyPr/>
        <a:lstStyle/>
        <a:p>
          <a:endParaRPr lang="fi-FI"/>
        </a:p>
      </dgm:t>
    </dgm:pt>
    <dgm:pt modelId="{3A3DB931-0DA5-467D-A1C3-85C15EA82CE9}">
      <dgm:prSet/>
      <dgm:spPr/>
      <dgm:t>
        <a:bodyPr/>
        <a:lstStyle/>
        <a:p>
          <a:r>
            <a:rPr lang="en-US" dirty="0"/>
            <a:t>Product disputes are often of product risk</a:t>
          </a:r>
          <a:endParaRPr lang="fi-FI" dirty="0"/>
        </a:p>
      </dgm:t>
    </dgm:pt>
    <dgm:pt modelId="{576FB204-7EF8-47A7-88AA-96959B12B048}" type="parTrans" cxnId="{6CB2AB60-451C-403A-8397-87BF477D7FAB}">
      <dgm:prSet/>
      <dgm:spPr/>
      <dgm:t>
        <a:bodyPr/>
        <a:lstStyle/>
        <a:p>
          <a:endParaRPr lang="fi-FI"/>
        </a:p>
      </dgm:t>
    </dgm:pt>
    <dgm:pt modelId="{1A1843DE-7F31-48CF-A542-876E1DCB6A7D}" type="sibTrans" cxnId="{6CB2AB60-451C-403A-8397-87BF477D7FAB}">
      <dgm:prSet/>
      <dgm:spPr/>
      <dgm:t>
        <a:bodyPr/>
        <a:lstStyle/>
        <a:p>
          <a:endParaRPr lang="fi-FI"/>
        </a:p>
      </dgm:t>
    </dgm:pt>
    <dgm:pt modelId="{D00A987D-1BDA-4980-9E52-C07FFFDD8561}">
      <dgm:prSet/>
      <dgm:spPr/>
      <dgm:t>
        <a:bodyPr/>
        <a:lstStyle/>
        <a:p>
          <a:r>
            <a:rPr lang="en-US"/>
            <a:t>What is the risk?</a:t>
          </a:r>
          <a:endParaRPr lang="fi-FI"/>
        </a:p>
      </dgm:t>
    </dgm:pt>
    <dgm:pt modelId="{17E15849-350C-4234-8700-2493B0FCF44F}" type="parTrans" cxnId="{FD973888-3BC9-4B65-88EF-51B504073AC7}">
      <dgm:prSet/>
      <dgm:spPr/>
      <dgm:t>
        <a:bodyPr/>
        <a:lstStyle/>
        <a:p>
          <a:endParaRPr lang="fi-FI"/>
        </a:p>
      </dgm:t>
    </dgm:pt>
    <dgm:pt modelId="{E780BA2C-6709-4619-AA1A-583EB8D77897}" type="sibTrans" cxnId="{FD973888-3BC9-4B65-88EF-51B504073AC7}">
      <dgm:prSet/>
      <dgm:spPr/>
      <dgm:t>
        <a:bodyPr/>
        <a:lstStyle/>
        <a:p>
          <a:endParaRPr lang="fi-FI"/>
        </a:p>
      </dgm:t>
    </dgm:pt>
    <dgm:pt modelId="{4A6ACBFF-329E-41A3-8631-23B1A14D4370}">
      <dgm:prSet/>
      <dgm:spPr/>
      <dgm:t>
        <a:bodyPr/>
        <a:lstStyle/>
        <a:p>
          <a:r>
            <a:rPr lang="en-US"/>
            <a:t>What is volume of the risk?</a:t>
          </a:r>
          <a:endParaRPr lang="fi-FI"/>
        </a:p>
      </dgm:t>
    </dgm:pt>
    <dgm:pt modelId="{6D840446-3D38-405A-895E-41176484A43D}" type="parTrans" cxnId="{F1DB75A5-002D-4F4D-92DD-ABB1EC57F663}">
      <dgm:prSet/>
      <dgm:spPr/>
      <dgm:t>
        <a:bodyPr/>
        <a:lstStyle/>
        <a:p>
          <a:endParaRPr lang="fi-FI"/>
        </a:p>
      </dgm:t>
    </dgm:pt>
    <dgm:pt modelId="{9611B5BC-E85F-4A72-BCAA-460C4FCE513B}" type="sibTrans" cxnId="{F1DB75A5-002D-4F4D-92DD-ABB1EC57F663}">
      <dgm:prSet/>
      <dgm:spPr/>
      <dgm:t>
        <a:bodyPr/>
        <a:lstStyle/>
        <a:p>
          <a:endParaRPr lang="fi-FI"/>
        </a:p>
      </dgm:t>
    </dgm:pt>
    <dgm:pt modelId="{501574B0-3E7B-4AF5-8671-4AD76073A0B9}">
      <dgm:prSet/>
      <dgm:spPr/>
      <dgm:t>
        <a:bodyPr/>
        <a:lstStyle/>
        <a:p>
          <a:r>
            <a:rPr lang="en-US"/>
            <a:t>Do we need to understand the relationship between risk and return?</a:t>
          </a:r>
          <a:endParaRPr lang="fi-FI"/>
        </a:p>
      </dgm:t>
    </dgm:pt>
    <dgm:pt modelId="{D3DA55FD-B242-4368-9A95-4F43FCAF1A91}" type="parTrans" cxnId="{5306637A-3AD8-45F0-A8B5-78DEFEEDD8C7}">
      <dgm:prSet/>
      <dgm:spPr/>
      <dgm:t>
        <a:bodyPr/>
        <a:lstStyle/>
        <a:p>
          <a:endParaRPr lang="fi-FI"/>
        </a:p>
      </dgm:t>
    </dgm:pt>
    <dgm:pt modelId="{9F9DE64A-1C95-4A94-8647-568EC51CB28B}" type="sibTrans" cxnId="{5306637A-3AD8-45F0-A8B5-78DEFEEDD8C7}">
      <dgm:prSet/>
      <dgm:spPr/>
      <dgm:t>
        <a:bodyPr/>
        <a:lstStyle/>
        <a:p>
          <a:endParaRPr lang="fi-FI"/>
        </a:p>
      </dgm:t>
    </dgm:pt>
    <dgm:pt modelId="{033521F1-6BB3-42F9-B68A-249FE67F5452}">
      <dgm:prSet/>
      <dgm:spPr/>
      <dgm:t>
        <a:bodyPr/>
        <a:lstStyle/>
        <a:p>
          <a:r>
            <a:rPr lang="en-US"/>
            <a:t>2. Shares and “underlying” debt securities involve the risk of loss of capital KKO 2015: 93</a:t>
          </a:r>
          <a:endParaRPr lang="fi-FI"/>
        </a:p>
      </dgm:t>
    </dgm:pt>
    <dgm:pt modelId="{898CCEAA-DC48-4995-97C1-6A86E993174F}" type="parTrans" cxnId="{317EC755-3B90-46E3-BDBF-253A5EF15BC9}">
      <dgm:prSet/>
      <dgm:spPr/>
      <dgm:t>
        <a:bodyPr/>
        <a:lstStyle/>
        <a:p>
          <a:endParaRPr lang="fi-FI"/>
        </a:p>
      </dgm:t>
    </dgm:pt>
    <dgm:pt modelId="{E4CE4973-E674-4455-82BA-09A286584104}" type="sibTrans" cxnId="{317EC755-3B90-46E3-BDBF-253A5EF15BC9}">
      <dgm:prSet/>
      <dgm:spPr/>
      <dgm:t>
        <a:bodyPr/>
        <a:lstStyle/>
        <a:p>
          <a:endParaRPr lang="fi-FI"/>
        </a:p>
      </dgm:t>
    </dgm:pt>
    <dgm:pt modelId="{EC3862B2-A1EB-4DD3-BF24-8E228563F6B0}">
      <dgm:prSet/>
      <dgm:spPr/>
      <dgm:t>
        <a:bodyPr/>
        <a:lstStyle/>
        <a:p>
          <a:r>
            <a:rPr lang="en-US"/>
            <a:t>Problem: complexity and ambiguity of products and conditions, product names</a:t>
          </a:r>
          <a:endParaRPr lang="fi-FI"/>
        </a:p>
      </dgm:t>
    </dgm:pt>
    <dgm:pt modelId="{9A3003BB-1363-416E-B980-6D9B74D8ADC8}" type="parTrans" cxnId="{F3383667-4ACF-428F-B4C4-8B001EC2C428}">
      <dgm:prSet/>
      <dgm:spPr/>
      <dgm:t>
        <a:bodyPr/>
        <a:lstStyle/>
        <a:p>
          <a:endParaRPr lang="fi-FI"/>
        </a:p>
      </dgm:t>
    </dgm:pt>
    <dgm:pt modelId="{30D7B80A-07B6-4D90-95D0-4932A4868537}" type="sibTrans" cxnId="{F3383667-4ACF-428F-B4C4-8B001EC2C428}">
      <dgm:prSet/>
      <dgm:spPr/>
      <dgm:t>
        <a:bodyPr/>
        <a:lstStyle/>
        <a:p>
          <a:endParaRPr lang="fi-FI"/>
        </a:p>
      </dgm:t>
    </dgm:pt>
    <dgm:pt modelId="{3AE00E8B-4A88-4ED0-8FFC-B45C538D8469}" type="pres">
      <dgm:prSet presAssocID="{40477352-B428-43CF-9031-5CEA967815BE}" presName="vert0" presStyleCnt="0">
        <dgm:presLayoutVars>
          <dgm:dir/>
          <dgm:animOne val="branch"/>
          <dgm:animLvl val="lvl"/>
        </dgm:presLayoutVars>
      </dgm:prSet>
      <dgm:spPr/>
    </dgm:pt>
    <dgm:pt modelId="{66992504-7B0C-4B9F-B79E-65E2A01FA102}" type="pres">
      <dgm:prSet presAssocID="{09B8585B-BEA4-4FA4-BB04-03FE8ACAA794}" presName="thickLine" presStyleLbl="alignNode1" presStyleIdx="0" presStyleCnt="2"/>
      <dgm:spPr/>
    </dgm:pt>
    <dgm:pt modelId="{F4785DB0-330A-474A-9114-679027C70CC7}" type="pres">
      <dgm:prSet presAssocID="{09B8585B-BEA4-4FA4-BB04-03FE8ACAA794}" presName="horz1" presStyleCnt="0"/>
      <dgm:spPr/>
    </dgm:pt>
    <dgm:pt modelId="{2C6E73D9-CA2F-4329-8EFB-93DA85D5890D}" type="pres">
      <dgm:prSet presAssocID="{09B8585B-BEA4-4FA4-BB04-03FE8ACAA794}" presName="tx1" presStyleLbl="revTx" presStyleIdx="0" presStyleCnt="8"/>
      <dgm:spPr/>
    </dgm:pt>
    <dgm:pt modelId="{A1F6F89D-5BE5-4B36-B978-816DD5D8C232}" type="pres">
      <dgm:prSet presAssocID="{09B8585B-BEA4-4FA4-BB04-03FE8ACAA794}" presName="vert1" presStyleCnt="0"/>
      <dgm:spPr/>
    </dgm:pt>
    <dgm:pt modelId="{94D8BF17-A154-48CE-BC1F-BA6B0C0CDCA6}" type="pres">
      <dgm:prSet presAssocID="{05D82D94-DB67-4E9C-ACF7-99C162BC9033}" presName="vertSpace2a" presStyleCnt="0"/>
      <dgm:spPr/>
    </dgm:pt>
    <dgm:pt modelId="{E3F6169A-BA2C-41E6-AEAB-3AC12E909664}" type="pres">
      <dgm:prSet presAssocID="{05D82D94-DB67-4E9C-ACF7-99C162BC9033}" presName="horz2" presStyleCnt="0"/>
      <dgm:spPr/>
    </dgm:pt>
    <dgm:pt modelId="{1A5E445B-FFD8-40DC-900C-C0F2E69E83FF}" type="pres">
      <dgm:prSet presAssocID="{05D82D94-DB67-4E9C-ACF7-99C162BC9033}" presName="horzSpace2" presStyleCnt="0"/>
      <dgm:spPr/>
    </dgm:pt>
    <dgm:pt modelId="{9BB6DFB1-E64B-49FC-8865-EFB490506503}" type="pres">
      <dgm:prSet presAssocID="{05D82D94-DB67-4E9C-ACF7-99C162BC9033}" presName="tx2" presStyleLbl="revTx" presStyleIdx="1" presStyleCnt="8"/>
      <dgm:spPr/>
    </dgm:pt>
    <dgm:pt modelId="{E4687AFB-A705-4403-9984-68347AF5B798}" type="pres">
      <dgm:prSet presAssocID="{05D82D94-DB67-4E9C-ACF7-99C162BC9033}" presName="vert2" presStyleCnt="0"/>
      <dgm:spPr/>
    </dgm:pt>
    <dgm:pt modelId="{0347490E-C028-49E8-83C7-E5BBBEB1BC90}" type="pres">
      <dgm:prSet presAssocID="{3A3DB931-0DA5-467D-A1C3-85C15EA82CE9}" presName="horz3" presStyleCnt="0"/>
      <dgm:spPr/>
    </dgm:pt>
    <dgm:pt modelId="{5C30AAAC-35A1-4397-88A9-9BC085A35D87}" type="pres">
      <dgm:prSet presAssocID="{3A3DB931-0DA5-467D-A1C3-85C15EA82CE9}" presName="horzSpace3" presStyleCnt="0"/>
      <dgm:spPr/>
    </dgm:pt>
    <dgm:pt modelId="{80CB8198-D860-43E0-A050-CCC6E89A6BA5}" type="pres">
      <dgm:prSet presAssocID="{3A3DB931-0DA5-467D-A1C3-85C15EA82CE9}" presName="tx3" presStyleLbl="revTx" presStyleIdx="2" presStyleCnt="8"/>
      <dgm:spPr/>
    </dgm:pt>
    <dgm:pt modelId="{CE18AE22-45DC-4F20-BF5B-82ABA791015F}" type="pres">
      <dgm:prSet presAssocID="{3A3DB931-0DA5-467D-A1C3-85C15EA82CE9}" presName="vert3" presStyleCnt="0"/>
      <dgm:spPr/>
    </dgm:pt>
    <dgm:pt modelId="{A175AF9D-31FF-402D-AC8F-E4848DC21F8F}" type="pres">
      <dgm:prSet presAssocID="{1A1843DE-7F31-48CF-A542-876E1DCB6A7D}" presName="thinLine3" presStyleLbl="callout" presStyleIdx="0" presStyleCnt="5"/>
      <dgm:spPr/>
    </dgm:pt>
    <dgm:pt modelId="{1DEBB256-7438-44B1-92EA-4693F246DBBC}" type="pres">
      <dgm:prSet presAssocID="{D00A987D-1BDA-4980-9E52-C07FFFDD8561}" presName="horz3" presStyleCnt="0"/>
      <dgm:spPr/>
    </dgm:pt>
    <dgm:pt modelId="{0C0BC747-10BD-4491-BC9D-63446EA632BD}" type="pres">
      <dgm:prSet presAssocID="{D00A987D-1BDA-4980-9E52-C07FFFDD8561}" presName="horzSpace3" presStyleCnt="0"/>
      <dgm:spPr/>
    </dgm:pt>
    <dgm:pt modelId="{D38B2EF7-F66F-4C9E-B676-A0C0E937F7EB}" type="pres">
      <dgm:prSet presAssocID="{D00A987D-1BDA-4980-9E52-C07FFFDD8561}" presName="tx3" presStyleLbl="revTx" presStyleIdx="3" presStyleCnt="8"/>
      <dgm:spPr/>
    </dgm:pt>
    <dgm:pt modelId="{C6D62C4C-C05F-435A-8DD6-84B106B92416}" type="pres">
      <dgm:prSet presAssocID="{D00A987D-1BDA-4980-9E52-C07FFFDD8561}" presName="vert3" presStyleCnt="0"/>
      <dgm:spPr/>
    </dgm:pt>
    <dgm:pt modelId="{D737F909-6099-4567-8166-E3A8AFAD40C7}" type="pres">
      <dgm:prSet presAssocID="{E780BA2C-6709-4619-AA1A-583EB8D77897}" presName="thinLine3" presStyleLbl="callout" presStyleIdx="1" presStyleCnt="5"/>
      <dgm:spPr/>
    </dgm:pt>
    <dgm:pt modelId="{9BE4D2B9-6B49-41F7-A11B-5B8C118FCBE6}" type="pres">
      <dgm:prSet presAssocID="{4A6ACBFF-329E-41A3-8631-23B1A14D4370}" presName="horz3" presStyleCnt="0"/>
      <dgm:spPr/>
    </dgm:pt>
    <dgm:pt modelId="{F95E53E3-BFD8-4C3C-B09B-A39E5F029BC9}" type="pres">
      <dgm:prSet presAssocID="{4A6ACBFF-329E-41A3-8631-23B1A14D4370}" presName="horzSpace3" presStyleCnt="0"/>
      <dgm:spPr/>
    </dgm:pt>
    <dgm:pt modelId="{6DFE1F73-ACCB-4328-AC0A-D23EE515B316}" type="pres">
      <dgm:prSet presAssocID="{4A6ACBFF-329E-41A3-8631-23B1A14D4370}" presName="tx3" presStyleLbl="revTx" presStyleIdx="4" presStyleCnt="8"/>
      <dgm:spPr/>
    </dgm:pt>
    <dgm:pt modelId="{4B0166A7-29E2-4A81-BCB4-81FCA0457272}" type="pres">
      <dgm:prSet presAssocID="{4A6ACBFF-329E-41A3-8631-23B1A14D4370}" presName="vert3" presStyleCnt="0"/>
      <dgm:spPr/>
    </dgm:pt>
    <dgm:pt modelId="{7AC4C6BA-7CB4-416F-A380-7541CF465B73}" type="pres">
      <dgm:prSet presAssocID="{9611B5BC-E85F-4A72-BCAA-460C4FCE513B}" presName="thinLine3" presStyleLbl="callout" presStyleIdx="2" presStyleCnt="5"/>
      <dgm:spPr/>
    </dgm:pt>
    <dgm:pt modelId="{819A90DF-4C68-4B07-B626-720A3198E9A3}" type="pres">
      <dgm:prSet presAssocID="{501574B0-3E7B-4AF5-8671-4AD76073A0B9}" presName="horz3" presStyleCnt="0"/>
      <dgm:spPr/>
    </dgm:pt>
    <dgm:pt modelId="{6D91615F-A377-4C6E-BF18-A095F19BD846}" type="pres">
      <dgm:prSet presAssocID="{501574B0-3E7B-4AF5-8671-4AD76073A0B9}" presName="horzSpace3" presStyleCnt="0"/>
      <dgm:spPr/>
    </dgm:pt>
    <dgm:pt modelId="{F41E8997-BF76-4D12-8183-DFB49A24E968}" type="pres">
      <dgm:prSet presAssocID="{501574B0-3E7B-4AF5-8671-4AD76073A0B9}" presName="tx3" presStyleLbl="revTx" presStyleIdx="5" presStyleCnt="8"/>
      <dgm:spPr/>
    </dgm:pt>
    <dgm:pt modelId="{03553AFC-058D-4593-A938-A3F78CE5B23B}" type="pres">
      <dgm:prSet presAssocID="{501574B0-3E7B-4AF5-8671-4AD76073A0B9}" presName="vert3" presStyleCnt="0"/>
      <dgm:spPr/>
    </dgm:pt>
    <dgm:pt modelId="{4DEAE4FD-8F32-4986-80FB-B55F580B48BF}" type="pres">
      <dgm:prSet presAssocID="{05D82D94-DB67-4E9C-ACF7-99C162BC9033}" presName="thinLine2b" presStyleLbl="callout" presStyleIdx="3" presStyleCnt="5"/>
      <dgm:spPr/>
    </dgm:pt>
    <dgm:pt modelId="{F7AEF96A-C067-4FE4-98E6-887E48584511}" type="pres">
      <dgm:prSet presAssocID="{05D82D94-DB67-4E9C-ACF7-99C162BC9033}" presName="vertSpace2b" presStyleCnt="0"/>
      <dgm:spPr/>
    </dgm:pt>
    <dgm:pt modelId="{1720642F-D9A3-44E6-AB10-14BF19D6C7F4}" type="pres">
      <dgm:prSet presAssocID="{033521F1-6BB3-42F9-B68A-249FE67F5452}" presName="horz2" presStyleCnt="0"/>
      <dgm:spPr/>
    </dgm:pt>
    <dgm:pt modelId="{C419D11A-599F-43B0-8488-BB3C21F5687C}" type="pres">
      <dgm:prSet presAssocID="{033521F1-6BB3-42F9-B68A-249FE67F5452}" presName="horzSpace2" presStyleCnt="0"/>
      <dgm:spPr/>
    </dgm:pt>
    <dgm:pt modelId="{DDA8810C-C499-48A8-AC05-FFAAB6D1C92A}" type="pres">
      <dgm:prSet presAssocID="{033521F1-6BB3-42F9-B68A-249FE67F5452}" presName="tx2" presStyleLbl="revTx" presStyleIdx="6" presStyleCnt="8"/>
      <dgm:spPr/>
    </dgm:pt>
    <dgm:pt modelId="{FE4D71FA-B9E1-4103-B31E-3D49E5CD0EF7}" type="pres">
      <dgm:prSet presAssocID="{033521F1-6BB3-42F9-B68A-249FE67F5452}" presName="vert2" presStyleCnt="0"/>
      <dgm:spPr/>
    </dgm:pt>
    <dgm:pt modelId="{FE0C99FF-23A6-4204-B8FA-E08AF8EE0949}" type="pres">
      <dgm:prSet presAssocID="{033521F1-6BB3-42F9-B68A-249FE67F5452}" presName="thinLine2b" presStyleLbl="callout" presStyleIdx="4" presStyleCnt="5"/>
      <dgm:spPr/>
    </dgm:pt>
    <dgm:pt modelId="{036FC422-BB4C-4D9F-BFD1-C102E5BA4614}" type="pres">
      <dgm:prSet presAssocID="{033521F1-6BB3-42F9-B68A-249FE67F5452}" presName="vertSpace2b" presStyleCnt="0"/>
      <dgm:spPr/>
    </dgm:pt>
    <dgm:pt modelId="{094A62B3-0E8E-4B0B-A790-86EE5802A9BB}" type="pres">
      <dgm:prSet presAssocID="{EC3862B2-A1EB-4DD3-BF24-8E228563F6B0}" presName="thickLine" presStyleLbl="alignNode1" presStyleIdx="1" presStyleCnt="2"/>
      <dgm:spPr/>
    </dgm:pt>
    <dgm:pt modelId="{48D3CBDC-D034-44F7-BF85-89A2D356C28F}" type="pres">
      <dgm:prSet presAssocID="{EC3862B2-A1EB-4DD3-BF24-8E228563F6B0}" presName="horz1" presStyleCnt="0"/>
      <dgm:spPr/>
    </dgm:pt>
    <dgm:pt modelId="{219F81F2-A93C-48ED-8378-992446D0E82E}" type="pres">
      <dgm:prSet presAssocID="{EC3862B2-A1EB-4DD3-BF24-8E228563F6B0}" presName="tx1" presStyleLbl="revTx" presStyleIdx="7" presStyleCnt="8"/>
      <dgm:spPr/>
    </dgm:pt>
    <dgm:pt modelId="{B1FF22EF-A230-4002-AD78-66835ABEBE45}" type="pres">
      <dgm:prSet presAssocID="{EC3862B2-A1EB-4DD3-BF24-8E228563F6B0}" presName="vert1" presStyleCnt="0"/>
      <dgm:spPr/>
    </dgm:pt>
  </dgm:ptLst>
  <dgm:cxnLst>
    <dgm:cxn modelId="{5435E507-9370-43F6-8219-6209688767D5}" type="presOf" srcId="{05D82D94-DB67-4E9C-ACF7-99C162BC9033}" destId="{9BB6DFB1-E64B-49FC-8865-EFB490506503}" srcOrd="0" destOrd="0" presId="urn:microsoft.com/office/officeart/2008/layout/LinedList"/>
    <dgm:cxn modelId="{539E8C09-2665-40B5-B416-F46357F479FD}" type="presOf" srcId="{09B8585B-BEA4-4FA4-BB04-03FE8ACAA794}" destId="{2C6E73D9-CA2F-4329-8EFB-93DA85D5890D}" srcOrd="0" destOrd="0" presId="urn:microsoft.com/office/officeart/2008/layout/LinedList"/>
    <dgm:cxn modelId="{6CB2AB60-451C-403A-8397-87BF477D7FAB}" srcId="{05D82D94-DB67-4E9C-ACF7-99C162BC9033}" destId="{3A3DB931-0DA5-467D-A1C3-85C15EA82CE9}" srcOrd="0" destOrd="0" parTransId="{576FB204-7EF8-47A7-88AA-96959B12B048}" sibTransId="{1A1843DE-7F31-48CF-A542-876E1DCB6A7D}"/>
    <dgm:cxn modelId="{0145FF43-F8F5-4EDE-9F0A-0EC99A535679}" type="presOf" srcId="{40477352-B428-43CF-9031-5CEA967815BE}" destId="{3AE00E8B-4A88-4ED0-8FFC-B45C538D8469}" srcOrd="0" destOrd="0" presId="urn:microsoft.com/office/officeart/2008/layout/LinedList"/>
    <dgm:cxn modelId="{F3383667-4ACF-428F-B4C4-8B001EC2C428}" srcId="{40477352-B428-43CF-9031-5CEA967815BE}" destId="{EC3862B2-A1EB-4DD3-BF24-8E228563F6B0}" srcOrd="1" destOrd="0" parTransId="{9A3003BB-1363-416E-B980-6D9B74D8ADC8}" sibTransId="{30D7B80A-07B6-4D90-95D0-4932A4868537}"/>
    <dgm:cxn modelId="{3A102D69-C6BD-4B7E-AAD4-6FF6864B7328}" type="presOf" srcId="{033521F1-6BB3-42F9-B68A-249FE67F5452}" destId="{DDA8810C-C499-48A8-AC05-FFAAB6D1C92A}" srcOrd="0" destOrd="0" presId="urn:microsoft.com/office/officeart/2008/layout/LinedList"/>
    <dgm:cxn modelId="{1CE57A6F-2FB9-4B80-9607-B921F11F02BF}" type="presOf" srcId="{EC3862B2-A1EB-4DD3-BF24-8E228563F6B0}" destId="{219F81F2-A93C-48ED-8378-992446D0E82E}" srcOrd="0" destOrd="0" presId="urn:microsoft.com/office/officeart/2008/layout/LinedList"/>
    <dgm:cxn modelId="{E0A7AC72-178E-465C-B4E0-A37FF13920AA}" type="presOf" srcId="{4A6ACBFF-329E-41A3-8631-23B1A14D4370}" destId="{6DFE1F73-ACCB-4328-AC0A-D23EE515B316}" srcOrd="0" destOrd="0" presId="urn:microsoft.com/office/officeart/2008/layout/LinedList"/>
    <dgm:cxn modelId="{317EC755-3B90-46E3-BDBF-253A5EF15BC9}" srcId="{09B8585B-BEA4-4FA4-BB04-03FE8ACAA794}" destId="{033521F1-6BB3-42F9-B68A-249FE67F5452}" srcOrd="1" destOrd="0" parTransId="{898CCEAA-DC48-4995-97C1-6A86E993174F}" sibTransId="{E4CE4973-E674-4455-82BA-09A286584104}"/>
    <dgm:cxn modelId="{5306637A-3AD8-45F0-A8B5-78DEFEEDD8C7}" srcId="{05D82D94-DB67-4E9C-ACF7-99C162BC9033}" destId="{501574B0-3E7B-4AF5-8671-4AD76073A0B9}" srcOrd="3" destOrd="0" parTransId="{D3DA55FD-B242-4368-9A95-4F43FCAF1A91}" sibTransId="{9F9DE64A-1C95-4A94-8647-568EC51CB28B}"/>
    <dgm:cxn modelId="{0E63CB86-52AF-40E9-88A8-F95F3F036635}" type="presOf" srcId="{501574B0-3E7B-4AF5-8671-4AD76073A0B9}" destId="{F41E8997-BF76-4D12-8183-DFB49A24E968}" srcOrd="0" destOrd="0" presId="urn:microsoft.com/office/officeart/2008/layout/LinedList"/>
    <dgm:cxn modelId="{FD973888-3BC9-4B65-88EF-51B504073AC7}" srcId="{05D82D94-DB67-4E9C-ACF7-99C162BC9033}" destId="{D00A987D-1BDA-4980-9E52-C07FFFDD8561}" srcOrd="1" destOrd="0" parTransId="{17E15849-350C-4234-8700-2493B0FCF44F}" sibTransId="{E780BA2C-6709-4619-AA1A-583EB8D77897}"/>
    <dgm:cxn modelId="{80B0319F-80CE-4EB7-912A-C41B89FC907D}" type="presOf" srcId="{D00A987D-1BDA-4980-9E52-C07FFFDD8561}" destId="{D38B2EF7-F66F-4C9E-B676-A0C0E937F7EB}" srcOrd="0" destOrd="0" presId="urn:microsoft.com/office/officeart/2008/layout/LinedList"/>
    <dgm:cxn modelId="{344287A0-67B0-488F-A0F2-4203B1A4DDE0}" type="presOf" srcId="{3A3DB931-0DA5-467D-A1C3-85C15EA82CE9}" destId="{80CB8198-D860-43E0-A050-CCC6E89A6BA5}" srcOrd="0" destOrd="0" presId="urn:microsoft.com/office/officeart/2008/layout/LinedList"/>
    <dgm:cxn modelId="{F1DB75A5-002D-4F4D-92DD-ABB1EC57F663}" srcId="{05D82D94-DB67-4E9C-ACF7-99C162BC9033}" destId="{4A6ACBFF-329E-41A3-8631-23B1A14D4370}" srcOrd="2" destOrd="0" parTransId="{6D840446-3D38-405A-895E-41176484A43D}" sibTransId="{9611B5BC-E85F-4A72-BCAA-460C4FCE513B}"/>
    <dgm:cxn modelId="{3119BCDD-F1FA-4CE0-B795-1D4A8367BDCE}" srcId="{09B8585B-BEA4-4FA4-BB04-03FE8ACAA794}" destId="{05D82D94-DB67-4E9C-ACF7-99C162BC9033}" srcOrd="0" destOrd="0" parTransId="{E5A05ADD-F204-433C-8B41-2F6EA212E140}" sibTransId="{17CDCBDD-5888-4365-B1AD-A576978969C2}"/>
    <dgm:cxn modelId="{52AEE3FA-746D-43C1-B726-F234EB6092D3}" srcId="{40477352-B428-43CF-9031-5CEA967815BE}" destId="{09B8585B-BEA4-4FA4-BB04-03FE8ACAA794}" srcOrd="0" destOrd="0" parTransId="{C90C90AF-FD5E-4388-98C0-BE675FEA8113}" sibTransId="{D4021074-81FD-46A8-97F3-319DA9855E66}"/>
    <dgm:cxn modelId="{2707BB5A-3EFF-4D58-844B-7874389424BB}" type="presParOf" srcId="{3AE00E8B-4A88-4ED0-8FFC-B45C538D8469}" destId="{66992504-7B0C-4B9F-B79E-65E2A01FA102}" srcOrd="0" destOrd="0" presId="urn:microsoft.com/office/officeart/2008/layout/LinedList"/>
    <dgm:cxn modelId="{8F334344-2703-45E3-9B30-65206AE1AE3A}" type="presParOf" srcId="{3AE00E8B-4A88-4ED0-8FFC-B45C538D8469}" destId="{F4785DB0-330A-474A-9114-679027C70CC7}" srcOrd="1" destOrd="0" presId="urn:microsoft.com/office/officeart/2008/layout/LinedList"/>
    <dgm:cxn modelId="{3E536532-687E-4DFF-B0BF-8728CF316459}" type="presParOf" srcId="{F4785DB0-330A-474A-9114-679027C70CC7}" destId="{2C6E73D9-CA2F-4329-8EFB-93DA85D5890D}" srcOrd="0" destOrd="0" presId="urn:microsoft.com/office/officeart/2008/layout/LinedList"/>
    <dgm:cxn modelId="{CEF7CAAF-D14A-41C5-9535-EB8223EE9936}" type="presParOf" srcId="{F4785DB0-330A-474A-9114-679027C70CC7}" destId="{A1F6F89D-5BE5-4B36-B978-816DD5D8C232}" srcOrd="1" destOrd="0" presId="urn:microsoft.com/office/officeart/2008/layout/LinedList"/>
    <dgm:cxn modelId="{4908FA2B-AC60-41CF-A823-5408438EF05C}" type="presParOf" srcId="{A1F6F89D-5BE5-4B36-B978-816DD5D8C232}" destId="{94D8BF17-A154-48CE-BC1F-BA6B0C0CDCA6}" srcOrd="0" destOrd="0" presId="urn:microsoft.com/office/officeart/2008/layout/LinedList"/>
    <dgm:cxn modelId="{E1610AC8-394B-4CFA-A006-884BA6910628}" type="presParOf" srcId="{A1F6F89D-5BE5-4B36-B978-816DD5D8C232}" destId="{E3F6169A-BA2C-41E6-AEAB-3AC12E909664}" srcOrd="1" destOrd="0" presId="urn:microsoft.com/office/officeart/2008/layout/LinedList"/>
    <dgm:cxn modelId="{5D575F6D-6F81-4DEB-979D-0D1FCE385315}" type="presParOf" srcId="{E3F6169A-BA2C-41E6-AEAB-3AC12E909664}" destId="{1A5E445B-FFD8-40DC-900C-C0F2E69E83FF}" srcOrd="0" destOrd="0" presId="urn:microsoft.com/office/officeart/2008/layout/LinedList"/>
    <dgm:cxn modelId="{2EB2117F-8C05-49C1-9D3B-77C8EF2D41E9}" type="presParOf" srcId="{E3F6169A-BA2C-41E6-AEAB-3AC12E909664}" destId="{9BB6DFB1-E64B-49FC-8865-EFB490506503}" srcOrd="1" destOrd="0" presId="urn:microsoft.com/office/officeart/2008/layout/LinedList"/>
    <dgm:cxn modelId="{CFD46D58-DB13-4421-A09D-AC87D5A50D27}" type="presParOf" srcId="{E3F6169A-BA2C-41E6-AEAB-3AC12E909664}" destId="{E4687AFB-A705-4403-9984-68347AF5B798}" srcOrd="2" destOrd="0" presId="urn:microsoft.com/office/officeart/2008/layout/LinedList"/>
    <dgm:cxn modelId="{74CA7857-5BD8-4AF5-83E7-B2BA8E5224C7}" type="presParOf" srcId="{E4687AFB-A705-4403-9984-68347AF5B798}" destId="{0347490E-C028-49E8-83C7-E5BBBEB1BC90}" srcOrd="0" destOrd="0" presId="urn:microsoft.com/office/officeart/2008/layout/LinedList"/>
    <dgm:cxn modelId="{0FB95A95-3114-4442-BEE2-8796AF263FA9}" type="presParOf" srcId="{0347490E-C028-49E8-83C7-E5BBBEB1BC90}" destId="{5C30AAAC-35A1-4397-88A9-9BC085A35D87}" srcOrd="0" destOrd="0" presId="urn:microsoft.com/office/officeart/2008/layout/LinedList"/>
    <dgm:cxn modelId="{F6F9CE5A-26AC-41CB-979F-CFD68B2116C8}" type="presParOf" srcId="{0347490E-C028-49E8-83C7-E5BBBEB1BC90}" destId="{80CB8198-D860-43E0-A050-CCC6E89A6BA5}" srcOrd="1" destOrd="0" presId="urn:microsoft.com/office/officeart/2008/layout/LinedList"/>
    <dgm:cxn modelId="{EB082F63-AF16-424D-9E10-D2E4862A571F}" type="presParOf" srcId="{0347490E-C028-49E8-83C7-E5BBBEB1BC90}" destId="{CE18AE22-45DC-4F20-BF5B-82ABA791015F}" srcOrd="2" destOrd="0" presId="urn:microsoft.com/office/officeart/2008/layout/LinedList"/>
    <dgm:cxn modelId="{1F6B4EC9-D48C-45E0-9A73-4CF6B63AD522}" type="presParOf" srcId="{E4687AFB-A705-4403-9984-68347AF5B798}" destId="{A175AF9D-31FF-402D-AC8F-E4848DC21F8F}" srcOrd="1" destOrd="0" presId="urn:microsoft.com/office/officeart/2008/layout/LinedList"/>
    <dgm:cxn modelId="{D1ADD1EB-7C91-4201-ADFC-C4BDF5FEBB01}" type="presParOf" srcId="{E4687AFB-A705-4403-9984-68347AF5B798}" destId="{1DEBB256-7438-44B1-92EA-4693F246DBBC}" srcOrd="2" destOrd="0" presId="urn:microsoft.com/office/officeart/2008/layout/LinedList"/>
    <dgm:cxn modelId="{79EBED47-6CAF-49ED-B107-055505B34322}" type="presParOf" srcId="{1DEBB256-7438-44B1-92EA-4693F246DBBC}" destId="{0C0BC747-10BD-4491-BC9D-63446EA632BD}" srcOrd="0" destOrd="0" presId="urn:microsoft.com/office/officeart/2008/layout/LinedList"/>
    <dgm:cxn modelId="{939DA503-BBB1-466A-8FDD-92B01D446F6F}" type="presParOf" srcId="{1DEBB256-7438-44B1-92EA-4693F246DBBC}" destId="{D38B2EF7-F66F-4C9E-B676-A0C0E937F7EB}" srcOrd="1" destOrd="0" presId="urn:microsoft.com/office/officeart/2008/layout/LinedList"/>
    <dgm:cxn modelId="{98E95949-6097-48E1-BB1B-39C505457EE5}" type="presParOf" srcId="{1DEBB256-7438-44B1-92EA-4693F246DBBC}" destId="{C6D62C4C-C05F-435A-8DD6-84B106B92416}" srcOrd="2" destOrd="0" presId="urn:microsoft.com/office/officeart/2008/layout/LinedList"/>
    <dgm:cxn modelId="{98A8290C-F47B-4A9F-B1F1-13D5963A1E5F}" type="presParOf" srcId="{E4687AFB-A705-4403-9984-68347AF5B798}" destId="{D737F909-6099-4567-8166-E3A8AFAD40C7}" srcOrd="3" destOrd="0" presId="urn:microsoft.com/office/officeart/2008/layout/LinedList"/>
    <dgm:cxn modelId="{F97A7FEA-56E6-445F-BD59-15A8A8319BA5}" type="presParOf" srcId="{E4687AFB-A705-4403-9984-68347AF5B798}" destId="{9BE4D2B9-6B49-41F7-A11B-5B8C118FCBE6}" srcOrd="4" destOrd="0" presId="urn:microsoft.com/office/officeart/2008/layout/LinedList"/>
    <dgm:cxn modelId="{FF945826-866A-442F-9E04-67E761482036}" type="presParOf" srcId="{9BE4D2B9-6B49-41F7-A11B-5B8C118FCBE6}" destId="{F95E53E3-BFD8-4C3C-B09B-A39E5F029BC9}" srcOrd="0" destOrd="0" presId="urn:microsoft.com/office/officeart/2008/layout/LinedList"/>
    <dgm:cxn modelId="{9B7B4E4F-A53B-4430-AE29-C6D24FE43412}" type="presParOf" srcId="{9BE4D2B9-6B49-41F7-A11B-5B8C118FCBE6}" destId="{6DFE1F73-ACCB-4328-AC0A-D23EE515B316}" srcOrd="1" destOrd="0" presId="urn:microsoft.com/office/officeart/2008/layout/LinedList"/>
    <dgm:cxn modelId="{FB2AFB0D-519F-46E8-9237-8BE7991F14EA}" type="presParOf" srcId="{9BE4D2B9-6B49-41F7-A11B-5B8C118FCBE6}" destId="{4B0166A7-29E2-4A81-BCB4-81FCA0457272}" srcOrd="2" destOrd="0" presId="urn:microsoft.com/office/officeart/2008/layout/LinedList"/>
    <dgm:cxn modelId="{98709FC4-9BAF-4617-9756-E698F2DA4F8F}" type="presParOf" srcId="{E4687AFB-A705-4403-9984-68347AF5B798}" destId="{7AC4C6BA-7CB4-416F-A380-7541CF465B73}" srcOrd="5" destOrd="0" presId="urn:microsoft.com/office/officeart/2008/layout/LinedList"/>
    <dgm:cxn modelId="{32EA6786-FFF5-42C1-8545-154DD92BA4AD}" type="presParOf" srcId="{E4687AFB-A705-4403-9984-68347AF5B798}" destId="{819A90DF-4C68-4B07-B626-720A3198E9A3}" srcOrd="6" destOrd="0" presId="urn:microsoft.com/office/officeart/2008/layout/LinedList"/>
    <dgm:cxn modelId="{DCA5FBB7-9E6F-4897-A2CA-DD440B453E96}" type="presParOf" srcId="{819A90DF-4C68-4B07-B626-720A3198E9A3}" destId="{6D91615F-A377-4C6E-BF18-A095F19BD846}" srcOrd="0" destOrd="0" presId="urn:microsoft.com/office/officeart/2008/layout/LinedList"/>
    <dgm:cxn modelId="{5C6B9E56-3D2D-4347-B82D-9A07354A95AE}" type="presParOf" srcId="{819A90DF-4C68-4B07-B626-720A3198E9A3}" destId="{F41E8997-BF76-4D12-8183-DFB49A24E968}" srcOrd="1" destOrd="0" presId="urn:microsoft.com/office/officeart/2008/layout/LinedList"/>
    <dgm:cxn modelId="{D726AAEF-5EEE-412F-8BCF-E77B64F1FC4D}" type="presParOf" srcId="{819A90DF-4C68-4B07-B626-720A3198E9A3}" destId="{03553AFC-058D-4593-A938-A3F78CE5B23B}" srcOrd="2" destOrd="0" presId="urn:microsoft.com/office/officeart/2008/layout/LinedList"/>
    <dgm:cxn modelId="{C1B29570-8F08-421A-941F-A6706B48B272}" type="presParOf" srcId="{A1F6F89D-5BE5-4B36-B978-816DD5D8C232}" destId="{4DEAE4FD-8F32-4986-80FB-B55F580B48BF}" srcOrd="2" destOrd="0" presId="urn:microsoft.com/office/officeart/2008/layout/LinedList"/>
    <dgm:cxn modelId="{B7A17ED8-32C3-43CA-9ABB-0DE6E498085F}" type="presParOf" srcId="{A1F6F89D-5BE5-4B36-B978-816DD5D8C232}" destId="{F7AEF96A-C067-4FE4-98E6-887E48584511}" srcOrd="3" destOrd="0" presId="urn:microsoft.com/office/officeart/2008/layout/LinedList"/>
    <dgm:cxn modelId="{266DB69C-5FE3-4295-9957-D6E95570CC86}" type="presParOf" srcId="{A1F6F89D-5BE5-4B36-B978-816DD5D8C232}" destId="{1720642F-D9A3-44E6-AB10-14BF19D6C7F4}" srcOrd="4" destOrd="0" presId="urn:microsoft.com/office/officeart/2008/layout/LinedList"/>
    <dgm:cxn modelId="{1C1D5C30-677B-40A4-A11E-53069FF1139C}" type="presParOf" srcId="{1720642F-D9A3-44E6-AB10-14BF19D6C7F4}" destId="{C419D11A-599F-43B0-8488-BB3C21F5687C}" srcOrd="0" destOrd="0" presId="urn:microsoft.com/office/officeart/2008/layout/LinedList"/>
    <dgm:cxn modelId="{EDA40FF5-AF81-4E5C-A474-B06A6D56D939}" type="presParOf" srcId="{1720642F-D9A3-44E6-AB10-14BF19D6C7F4}" destId="{DDA8810C-C499-48A8-AC05-FFAAB6D1C92A}" srcOrd="1" destOrd="0" presId="urn:microsoft.com/office/officeart/2008/layout/LinedList"/>
    <dgm:cxn modelId="{2D081DEB-57C8-4E6E-9B32-87271697E7B3}" type="presParOf" srcId="{1720642F-D9A3-44E6-AB10-14BF19D6C7F4}" destId="{FE4D71FA-B9E1-4103-B31E-3D49E5CD0EF7}" srcOrd="2" destOrd="0" presId="urn:microsoft.com/office/officeart/2008/layout/LinedList"/>
    <dgm:cxn modelId="{2F8A58AF-ECF8-450B-9096-69BAAD33BCCE}" type="presParOf" srcId="{A1F6F89D-5BE5-4B36-B978-816DD5D8C232}" destId="{FE0C99FF-23A6-4204-B8FA-E08AF8EE0949}" srcOrd="5" destOrd="0" presId="urn:microsoft.com/office/officeart/2008/layout/LinedList"/>
    <dgm:cxn modelId="{C2770EE7-29AB-403C-A1B4-BFF4892EEB44}" type="presParOf" srcId="{A1F6F89D-5BE5-4B36-B978-816DD5D8C232}" destId="{036FC422-BB4C-4D9F-BFD1-C102E5BA4614}" srcOrd="6" destOrd="0" presId="urn:microsoft.com/office/officeart/2008/layout/LinedList"/>
    <dgm:cxn modelId="{470566FC-4E68-463A-A518-D2FD21CBA746}" type="presParOf" srcId="{3AE00E8B-4A88-4ED0-8FFC-B45C538D8469}" destId="{094A62B3-0E8E-4B0B-A790-86EE5802A9BB}" srcOrd="2" destOrd="0" presId="urn:microsoft.com/office/officeart/2008/layout/LinedList"/>
    <dgm:cxn modelId="{DAAB257D-6777-4700-9D71-4D7CA84F6314}" type="presParOf" srcId="{3AE00E8B-4A88-4ED0-8FFC-B45C538D8469}" destId="{48D3CBDC-D034-44F7-BF85-89A2D356C28F}" srcOrd="3" destOrd="0" presId="urn:microsoft.com/office/officeart/2008/layout/LinedList"/>
    <dgm:cxn modelId="{792D52B8-8261-49B2-951E-7FB3E7779521}" type="presParOf" srcId="{48D3CBDC-D034-44F7-BF85-89A2D356C28F}" destId="{219F81F2-A93C-48ED-8378-992446D0E82E}" srcOrd="0" destOrd="0" presId="urn:microsoft.com/office/officeart/2008/layout/LinedList"/>
    <dgm:cxn modelId="{03B07DCE-E53F-4292-B593-4A56B2D8B884}" type="presParOf" srcId="{48D3CBDC-D034-44F7-BF85-89A2D356C28F}" destId="{B1FF22EF-A230-4002-AD78-66835ABEBE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541D14-D372-467C-BD09-F79C8E2DE9B2}" type="doc">
      <dgm:prSet loTypeId="urn:microsoft.com/office/officeart/2005/8/layout/target3" loCatId="relationship" qsTypeId="urn:microsoft.com/office/officeart/2005/8/quickstyle/3d3" qsCatId="3D" csTypeId="urn:microsoft.com/office/officeart/2005/8/colors/colorful5" csCatId="colorful"/>
      <dgm:spPr/>
      <dgm:t>
        <a:bodyPr/>
        <a:lstStyle/>
        <a:p>
          <a:endParaRPr lang="fi-FI"/>
        </a:p>
      </dgm:t>
    </dgm:pt>
    <dgm:pt modelId="{8EE88097-85EB-4E50-AD8B-255ED2BE2A1B}">
      <dgm:prSet/>
      <dgm:spPr/>
      <dgm:t>
        <a:bodyPr/>
        <a:lstStyle/>
        <a:p>
          <a:r>
            <a:rPr lang="en-US" b="1"/>
            <a:t>Investment Experience: Has the investor invested in a similar product before? Has the investor previously invested in any investment product?</a:t>
          </a:r>
          <a:endParaRPr lang="fi-FI"/>
        </a:p>
      </dgm:t>
    </dgm:pt>
    <dgm:pt modelId="{4F6D1D6C-3102-49FC-94EB-DBE288475AA2}" type="parTrans" cxnId="{5F93A865-D580-4BE6-AE13-0E331A8B2931}">
      <dgm:prSet/>
      <dgm:spPr/>
      <dgm:t>
        <a:bodyPr/>
        <a:lstStyle/>
        <a:p>
          <a:endParaRPr lang="fi-FI"/>
        </a:p>
      </dgm:t>
    </dgm:pt>
    <dgm:pt modelId="{D39964AF-A43E-4A82-AF66-2459C67DE922}" type="sibTrans" cxnId="{5F93A865-D580-4BE6-AE13-0E331A8B2931}">
      <dgm:prSet/>
      <dgm:spPr/>
      <dgm:t>
        <a:bodyPr/>
        <a:lstStyle/>
        <a:p>
          <a:endParaRPr lang="fi-FI"/>
        </a:p>
      </dgm:t>
    </dgm:pt>
    <dgm:pt modelId="{3E110D97-3FCB-46D5-8A2C-2EDC33127851}">
      <dgm:prSet/>
      <dgm:spPr/>
      <dgm:t>
        <a:bodyPr/>
        <a:lstStyle/>
        <a:p>
          <a:r>
            <a:rPr lang="en-US"/>
            <a:t>KKO 2011: 5 the value of insurance savings has been tied to equity funds, where the risk is practically the same as in a direct equity investment in which investors had experience; the same “risk logic” in products</a:t>
          </a:r>
          <a:endParaRPr lang="fi-FI"/>
        </a:p>
      </dgm:t>
    </dgm:pt>
    <dgm:pt modelId="{A01AF28E-481A-44BA-90AB-D1864F428B30}" type="parTrans" cxnId="{59894AA2-86F9-4825-BFDA-49B01B5ADA5B}">
      <dgm:prSet/>
      <dgm:spPr/>
      <dgm:t>
        <a:bodyPr/>
        <a:lstStyle/>
        <a:p>
          <a:endParaRPr lang="fi-FI"/>
        </a:p>
      </dgm:t>
    </dgm:pt>
    <dgm:pt modelId="{B3E4F556-5B11-496F-9FB5-FAFEC5EB3488}" type="sibTrans" cxnId="{59894AA2-86F9-4825-BFDA-49B01B5ADA5B}">
      <dgm:prSet/>
      <dgm:spPr/>
      <dgm:t>
        <a:bodyPr/>
        <a:lstStyle/>
        <a:p>
          <a:endParaRPr lang="fi-FI"/>
        </a:p>
      </dgm:t>
    </dgm:pt>
    <dgm:pt modelId="{8C8A1309-7479-4E8D-B11B-5CE86AE14A58}">
      <dgm:prSet/>
      <dgm:spPr/>
      <dgm:t>
        <a:bodyPr/>
        <a:lstStyle/>
        <a:p>
          <a:r>
            <a:rPr lang="en-US"/>
            <a:t>KKO 2015: 93 investors knew the shares, interest rate products, unit-linked insurance and, despite the misleading information provided, did not have to understand that the investment bond carries the risk of losing capital</a:t>
          </a:r>
          <a:endParaRPr lang="fi-FI"/>
        </a:p>
      </dgm:t>
    </dgm:pt>
    <dgm:pt modelId="{5E4943C2-5198-41D5-B833-3A8906CCE019}" type="parTrans" cxnId="{8C69C74D-ED67-4014-B76C-C4E1F6EF7E7B}">
      <dgm:prSet/>
      <dgm:spPr/>
      <dgm:t>
        <a:bodyPr/>
        <a:lstStyle/>
        <a:p>
          <a:endParaRPr lang="fi-FI"/>
        </a:p>
      </dgm:t>
    </dgm:pt>
    <dgm:pt modelId="{A4973BF6-DAD0-4581-92DE-C72AF7D9B901}" type="sibTrans" cxnId="{8C69C74D-ED67-4014-B76C-C4E1F6EF7E7B}">
      <dgm:prSet/>
      <dgm:spPr/>
      <dgm:t>
        <a:bodyPr/>
        <a:lstStyle/>
        <a:p>
          <a:endParaRPr lang="fi-FI"/>
        </a:p>
      </dgm:t>
    </dgm:pt>
    <dgm:pt modelId="{CF8835E2-0F89-4D2E-B56F-344405709911}">
      <dgm:prSet/>
      <dgm:spPr/>
      <dgm:t>
        <a:bodyPr/>
        <a:lstStyle/>
        <a:p>
          <a:r>
            <a:rPr lang="en-US" b="1"/>
            <a:t>Investment knowledge: does the investor, for example because of his profession or education, have knowledge that makes him expected to know and understand more?</a:t>
          </a:r>
          <a:endParaRPr lang="fi-FI"/>
        </a:p>
      </dgm:t>
    </dgm:pt>
    <dgm:pt modelId="{317DA593-0D46-4431-9F90-EF51D1153B25}" type="parTrans" cxnId="{DC969D1A-ADB0-4429-AED9-D964A6BDA1AE}">
      <dgm:prSet/>
      <dgm:spPr/>
      <dgm:t>
        <a:bodyPr/>
        <a:lstStyle/>
        <a:p>
          <a:endParaRPr lang="fi-FI"/>
        </a:p>
      </dgm:t>
    </dgm:pt>
    <dgm:pt modelId="{5394B89A-EE0F-4A97-B698-F0E068B9821A}" type="sibTrans" cxnId="{DC969D1A-ADB0-4429-AED9-D964A6BDA1AE}">
      <dgm:prSet/>
      <dgm:spPr/>
      <dgm:t>
        <a:bodyPr/>
        <a:lstStyle/>
        <a:p>
          <a:endParaRPr lang="fi-FI"/>
        </a:p>
      </dgm:t>
    </dgm:pt>
    <dgm:pt modelId="{1B0E323B-1A11-480F-A10A-53A7C1882C31}" type="pres">
      <dgm:prSet presAssocID="{5B541D14-D372-467C-BD09-F79C8E2DE9B2}" presName="Name0" presStyleCnt="0">
        <dgm:presLayoutVars>
          <dgm:chMax val="7"/>
          <dgm:dir/>
          <dgm:animLvl val="lvl"/>
          <dgm:resizeHandles val="exact"/>
        </dgm:presLayoutVars>
      </dgm:prSet>
      <dgm:spPr/>
    </dgm:pt>
    <dgm:pt modelId="{8424DA86-EF26-47D1-AC15-242F894C8587}" type="pres">
      <dgm:prSet presAssocID="{8EE88097-85EB-4E50-AD8B-255ED2BE2A1B}" presName="circle1" presStyleLbl="node1" presStyleIdx="0" presStyleCnt="2"/>
      <dgm:spPr/>
    </dgm:pt>
    <dgm:pt modelId="{ED44DD6A-44E2-416C-A424-CD5B2662FE7A}" type="pres">
      <dgm:prSet presAssocID="{8EE88097-85EB-4E50-AD8B-255ED2BE2A1B}" presName="space" presStyleCnt="0"/>
      <dgm:spPr/>
    </dgm:pt>
    <dgm:pt modelId="{4F07FA15-34D4-4363-93E1-56A6AF55949C}" type="pres">
      <dgm:prSet presAssocID="{8EE88097-85EB-4E50-AD8B-255ED2BE2A1B}" presName="rect1" presStyleLbl="alignAcc1" presStyleIdx="0" presStyleCnt="2"/>
      <dgm:spPr/>
    </dgm:pt>
    <dgm:pt modelId="{718F44BB-4AE0-427C-B3D0-95E47FB07588}" type="pres">
      <dgm:prSet presAssocID="{CF8835E2-0F89-4D2E-B56F-344405709911}" presName="vertSpace2" presStyleLbl="node1" presStyleIdx="0" presStyleCnt="2"/>
      <dgm:spPr/>
    </dgm:pt>
    <dgm:pt modelId="{D46B5807-B5F9-471D-B00B-705F4C10CCA8}" type="pres">
      <dgm:prSet presAssocID="{CF8835E2-0F89-4D2E-B56F-344405709911}" presName="circle2" presStyleLbl="node1" presStyleIdx="1" presStyleCnt="2"/>
      <dgm:spPr/>
    </dgm:pt>
    <dgm:pt modelId="{68ED5048-123A-4D84-B0B5-F491EA6E76FC}" type="pres">
      <dgm:prSet presAssocID="{CF8835E2-0F89-4D2E-B56F-344405709911}" presName="rect2" presStyleLbl="alignAcc1" presStyleIdx="1" presStyleCnt="2"/>
      <dgm:spPr/>
    </dgm:pt>
    <dgm:pt modelId="{4718C99E-60C1-4885-8D47-395B8EE850DD}" type="pres">
      <dgm:prSet presAssocID="{8EE88097-85EB-4E50-AD8B-255ED2BE2A1B}" presName="rect1ParTx" presStyleLbl="alignAcc1" presStyleIdx="1" presStyleCnt="2">
        <dgm:presLayoutVars>
          <dgm:chMax val="1"/>
          <dgm:bulletEnabled val="1"/>
        </dgm:presLayoutVars>
      </dgm:prSet>
      <dgm:spPr/>
    </dgm:pt>
    <dgm:pt modelId="{373A4B51-2BA8-4AAB-844C-A7B59BFCA05B}" type="pres">
      <dgm:prSet presAssocID="{8EE88097-85EB-4E50-AD8B-255ED2BE2A1B}" presName="rect1ChTx" presStyleLbl="alignAcc1" presStyleIdx="1" presStyleCnt="2">
        <dgm:presLayoutVars>
          <dgm:bulletEnabled val="1"/>
        </dgm:presLayoutVars>
      </dgm:prSet>
      <dgm:spPr/>
    </dgm:pt>
    <dgm:pt modelId="{3B0154D0-5436-476F-A117-0E7BADD6FE4C}" type="pres">
      <dgm:prSet presAssocID="{CF8835E2-0F89-4D2E-B56F-344405709911}" presName="rect2ParTx" presStyleLbl="alignAcc1" presStyleIdx="1" presStyleCnt="2">
        <dgm:presLayoutVars>
          <dgm:chMax val="1"/>
          <dgm:bulletEnabled val="1"/>
        </dgm:presLayoutVars>
      </dgm:prSet>
      <dgm:spPr/>
    </dgm:pt>
    <dgm:pt modelId="{67B70009-31A7-4E25-99D6-0CDF5D1BB2AD}" type="pres">
      <dgm:prSet presAssocID="{CF8835E2-0F89-4D2E-B56F-344405709911}" presName="rect2ChTx" presStyleLbl="alignAcc1" presStyleIdx="1" presStyleCnt="2">
        <dgm:presLayoutVars>
          <dgm:bulletEnabled val="1"/>
        </dgm:presLayoutVars>
      </dgm:prSet>
      <dgm:spPr/>
    </dgm:pt>
  </dgm:ptLst>
  <dgm:cxnLst>
    <dgm:cxn modelId="{BBD6E302-AFC5-4A4E-95F5-31EDF3BEA817}" type="presOf" srcId="{CF8835E2-0F89-4D2E-B56F-344405709911}" destId="{3B0154D0-5436-476F-A117-0E7BADD6FE4C}" srcOrd="1" destOrd="0" presId="urn:microsoft.com/office/officeart/2005/8/layout/target3"/>
    <dgm:cxn modelId="{500C9215-9734-46D0-9FB6-6F71249BF838}" type="presOf" srcId="{CF8835E2-0F89-4D2E-B56F-344405709911}" destId="{68ED5048-123A-4D84-B0B5-F491EA6E76FC}" srcOrd="0" destOrd="0" presId="urn:microsoft.com/office/officeart/2005/8/layout/target3"/>
    <dgm:cxn modelId="{DC969D1A-ADB0-4429-AED9-D964A6BDA1AE}" srcId="{5B541D14-D372-467C-BD09-F79C8E2DE9B2}" destId="{CF8835E2-0F89-4D2E-B56F-344405709911}" srcOrd="1" destOrd="0" parTransId="{317DA593-0D46-4431-9F90-EF51D1153B25}" sibTransId="{5394B89A-EE0F-4A97-B698-F0E068B9821A}"/>
    <dgm:cxn modelId="{507E1C21-8F38-4E58-B8BE-ECD760060655}" type="presOf" srcId="{5B541D14-D372-467C-BD09-F79C8E2DE9B2}" destId="{1B0E323B-1A11-480F-A10A-53A7C1882C31}" srcOrd="0" destOrd="0" presId="urn:microsoft.com/office/officeart/2005/8/layout/target3"/>
    <dgm:cxn modelId="{A9B02F2E-AF15-4EE8-850D-E6006F11DC97}" type="presOf" srcId="{8EE88097-85EB-4E50-AD8B-255ED2BE2A1B}" destId="{4718C99E-60C1-4885-8D47-395B8EE850DD}" srcOrd="1" destOrd="0" presId="urn:microsoft.com/office/officeart/2005/8/layout/target3"/>
    <dgm:cxn modelId="{358F5F3C-2C40-4399-A89A-8B24A97E99EC}" type="presOf" srcId="{8EE88097-85EB-4E50-AD8B-255ED2BE2A1B}" destId="{4F07FA15-34D4-4363-93E1-56A6AF55949C}" srcOrd="0" destOrd="0" presId="urn:microsoft.com/office/officeart/2005/8/layout/target3"/>
    <dgm:cxn modelId="{7502ED42-D35B-4A9C-BAB1-F837A1494485}" type="presOf" srcId="{8C8A1309-7479-4E8D-B11B-5CE86AE14A58}" destId="{373A4B51-2BA8-4AAB-844C-A7B59BFCA05B}" srcOrd="0" destOrd="1" presId="urn:microsoft.com/office/officeart/2005/8/layout/target3"/>
    <dgm:cxn modelId="{5F93A865-D580-4BE6-AE13-0E331A8B2931}" srcId="{5B541D14-D372-467C-BD09-F79C8E2DE9B2}" destId="{8EE88097-85EB-4E50-AD8B-255ED2BE2A1B}" srcOrd="0" destOrd="0" parTransId="{4F6D1D6C-3102-49FC-94EB-DBE288475AA2}" sibTransId="{D39964AF-A43E-4A82-AF66-2459C67DE922}"/>
    <dgm:cxn modelId="{8C69C74D-ED67-4014-B76C-C4E1F6EF7E7B}" srcId="{8EE88097-85EB-4E50-AD8B-255ED2BE2A1B}" destId="{8C8A1309-7479-4E8D-B11B-5CE86AE14A58}" srcOrd="1" destOrd="0" parTransId="{5E4943C2-5198-41D5-B833-3A8906CCE019}" sibTransId="{A4973BF6-DAD0-4581-92DE-C72AF7D9B901}"/>
    <dgm:cxn modelId="{59894AA2-86F9-4825-BFDA-49B01B5ADA5B}" srcId="{8EE88097-85EB-4E50-AD8B-255ED2BE2A1B}" destId="{3E110D97-3FCB-46D5-8A2C-2EDC33127851}" srcOrd="0" destOrd="0" parTransId="{A01AF28E-481A-44BA-90AB-D1864F428B30}" sibTransId="{B3E4F556-5B11-496F-9FB5-FAFEC5EB3488}"/>
    <dgm:cxn modelId="{1FB08DE7-1E64-401F-80E3-F7639D47A9A0}" type="presOf" srcId="{3E110D97-3FCB-46D5-8A2C-2EDC33127851}" destId="{373A4B51-2BA8-4AAB-844C-A7B59BFCA05B}" srcOrd="0" destOrd="0" presId="urn:microsoft.com/office/officeart/2005/8/layout/target3"/>
    <dgm:cxn modelId="{50557A3F-58E0-44DF-A0E4-390C16B79493}" type="presParOf" srcId="{1B0E323B-1A11-480F-A10A-53A7C1882C31}" destId="{8424DA86-EF26-47D1-AC15-242F894C8587}" srcOrd="0" destOrd="0" presId="urn:microsoft.com/office/officeart/2005/8/layout/target3"/>
    <dgm:cxn modelId="{C6E11022-6000-41F1-9D57-F5374E8729C9}" type="presParOf" srcId="{1B0E323B-1A11-480F-A10A-53A7C1882C31}" destId="{ED44DD6A-44E2-416C-A424-CD5B2662FE7A}" srcOrd="1" destOrd="0" presId="urn:microsoft.com/office/officeart/2005/8/layout/target3"/>
    <dgm:cxn modelId="{AB0112F1-C821-4D7D-B06B-72E6B4940D37}" type="presParOf" srcId="{1B0E323B-1A11-480F-A10A-53A7C1882C31}" destId="{4F07FA15-34D4-4363-93E1-56A6AF55949C}" srcOrd="2" destOrd="0" presId="urn:microsoft.com/office/officeart/2005/8/layout/target3"/>
    <dgm:cxn modelId="{C3E556B0-0C29-4CF0-BB94-2D28C3464B12}" type="presParOf" srcId="{1B0E323B-1A11-480F-A10A-53A7C1882C31}" destId="{718F44BB-4AE0-427C-B3D0-95E47FB07588}" srcOrd="3" destOrd="0" presId="urn:microsoft.com/office/officeart/2005/8/layout/target3"/>
    <dgm:cxn modelId="{3349DA76-5A28-4FEA-8FB1-47679E27CA37}" type="presParOf" srcId="{1B0E323B-1A11-480F-A10A-53A7C1882C31}" destId="{D46B5807-B5F9-471D-B00B-705F4C10CCA8}" srcOrd="4" destOrd="0" presId="urn:microsoft.com/office/officeart/2005/8/layout/target3"/>
    <dgm:cxn modelId="{B9D90FDF-DE75-408F-85C2-0F1745B175D5}" type="presParOf" srcId="{1B0E323B-1A11-480F-A10A-53A7C1882C31}" destId="{68ED5048-123A-4D84-B0B5-F491EA6E76FC}" srcOrd="5" destOrd="0" presId="urn:microsoft.com/office/officeart/2005/8/layout/target3"/>
    <dgm:cxn modelId="{2E97E8BE-1E90-44AB-8143-0A2D29094C63}" type="presParOf" srcId="{1B0E323B-1A11-480F-A10A-53A7C1882C31}" destId="{4718C99E-60C1-4885-8D47-395B8EE850DD}" srcOrd="6" destOrd="0" presId="urn:microsoft.com/office/officeart/2005/8/layout/target3"/>
    <dgm:cxn modelId="{9838CF32-0C53-4AF1-9919-14DEE5280767}" type="presParOf" srcId="{1B0E323B-1A11-480F-A10A-53A7C1882C31}" destId="{373A4B51-2BA8-4AAB-844C-A7B59BFCA05B}" srcOrd="7" destOrd="0" presId="urn:microsoft.com/office/officeart/2005/8/layout/target3"/>
    <dgm:cxn modelId="{A0747FE7-1DE7-4469-A141-114973E6BE24}" type="presParOf" srcId="{1B0E323B-1A11-480F-A10A-53A7C1882C31}" destId="{3B0154D0-5436-476F-A117-0E7BADD6FE4C}" srcOrd="8" destOrd="0" presId="urn:microsoft.com/office/officeart/2005/8/layout/target3"/>
    <dgm:cxn modelId="{4F88FCF5-824D-492D-9B1A-33FFE52F35EC}" type="presParOf" srcId="{1B0E323B-1A11-480F-A10A-53A7C1882C31}" destId="{67B70009-31A7-4E25-99D6-0CDF5D1BB2AD}"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2F20AD-D3CD-47B6-BC88-D5F7367B02DD}" type="doc">
      <dgm:prSet loTypeId="urn:microsoft.com/office/officeart/2005/8/layout/bProcess4" loCatId="process" qsTypeId="urn:microsoft.com/office/officeart/2005/8/quickstyle/simple1" qsCatId="simple" csTypeId="urn:microsoft.com/office/officeart/2005/8/colors/accent1_1" csCatId="accent1"/>
      <dgm:spPr/>
      <dgm:t>
        <a:bodyPr/>
        <a:lstStyle/>
        <a:p>
          <a:endParaRPr lang="fi-FI"/>
        </a:p>
      </dgm:t>
    </dgm:pt>
    <dgm:pt modelId="{1B42FD43-5D5D-4F68-98DC-FAE614192020}">
      <dgm:prSet/>
      <dgm:spPr/>
      <dgm:t>
        <a:bodyPr/>
        <a:lstStyle/>
        <a:p>
          <a:r>
            <a:rPr lang="en-US" b="1"/>
            <a:t>When offering investment products, the emphasis is on whether the investor himself needs to know / find out about the tax treatment of the investment product.</a:t>
          </a:r>
          <a:endParaRPr lang="fi-FI"/>
        </a:p>
      </dgm:t>
    </dgm:pt>
    <dgm:pt modelId="{1028034F-934A-4A38-BD6E-908A7294BE44}" type="parTrans" cxnId="{C5F0BC0F-B80A-43C2-A15F-E1A07CC30A46}">
      <dgm:prSet/>
      <dgm:spPr/>
      <dgm:t>
        <a:bodyPr/>
        <a:lstStyle/>
        <a:p>
          <a:endParaRPr lang="fi-FI"/>
        </a:p>
      </dgm:t>
    </dgm:pt>
    <dgm:pt modelId="{14019F7B-FB2F-4B78-A59A-0A53D777C45D}" type="sibTrans" cxnId="{C5F0BC0F-B80A-43C2-A15F-E1A07CC30A46}">
      <dgm:prSet/>
      <dgm:spPr/>
      <dgm:t>
        <a:bodyPr/>
        <a:lstStyle/>
        <a:p>
          <a:endParaRPr lang="fi-FI"/>
        </a:p>
      </dgm:t>
    </dgm:pt>
    <dgm:pt modelId="{7DCCDE48-58A1-4D06-BC9C-B6F8657A6BC2}">
      <dgm:prSet/>
      <dgm:spPr/>
      <dgm:t>
        <a:bodyPr/>
        <a:lstStyle/>
        <a:p>
          <a:r>
            <a:rPr lang="en-US" b="1"/>
            <a:t>In principle, the legislation in force falls within the scope of every investor’s general knowledge or at least the obligation to report</a:t>
          </a:r>
          <a:endParaRPr lang="fi-FI"/>
        </a:p>
      </dgm:t>
    </dgm:pt>
    <dgm:pt modelId="{1DB43D36-5601-4EB2-9255-2F1A7636D76A}" type="parTrans" cxnId="{B10DD737-1A7C-4653-B50B-E86A34501FAB}">
      <dgm:prSet/>
      <dgm:spPr/>
      <dgm:t>
        <a:bodyPr/>
        <a:lstStyle/>
        <a:p>
          <a:endParaRPr lang="fi-FI"/>
        </a:p>
      </dgm:t>
    </dgm:pt>
    <dgm:pt modelId="{BB025564-CCD6-4A83-AAFA-019C9D51D009}" type="sibTrans" cxnId="{B10DD737-1A7C-4653-B50B-E86A34501FAB}">
      <dgm:prSet/>
      <dgm:spPr/>
      <dgm:t>
        <a:bodyPr/>
        <a:lstStyle/>
        <a:p>
          <a:endParaRPr lang="fi-FI"/>
        </a:p>
      </dgm:t>
    </dgm:pt>
    <dgm:pt modelId="{6F8AB987-90B9-4A93-919B-0B5F2893425C}">
      <dgm:prSet/>
      <dgm:spPr/>
      <dgm:t>
        <a:bodyPr/>
        <a:lstStyle/>
        <a:p>
          <a:r>
            <a:rPr lang="en-US" b="1"/>
            <a:t>In situations where investment services and investment insurance are provided, there is no obligation to disclose detailed tax treatment of products on its own initiative of the investment firm.</a:t>
          </a:r>
          <a:endParaRPr lang="fi-FI"/>
        </a:p>
      </dgm:t>
    </dgm:pt>
    <dgm:pt modelId="{DA4F7C9F-0BAB-4726-9DB0-F9AD57000B57}" type="parTrans" cxnId="{8C3A290F-CD93-4EB9-9C80-B3462B37443C}">
      <dgm:prSet/>
      <dgm:spPr/>
      <dgm:t>
        <a:bodyPr/>
        <a:lstStyle/>
        <a:p>
          <a:endParaRPr lang="fi-FI"/>
        </a:p>
      </dgm:t>
    </dgm:pt>
    <dgm:pt modelId="{E5C4A3D6-3B42-4A97-BCFE-5C376EE2DF16}" type="sibTrans" cxnId="{8C3A290F-CD93-4EB9-9C80-B3462B37443C}">
      <dgm:prSet/>
      <dgm:spPr/>
      <dgm:t>
        <a:bodyPr/>
        <a:lstStyle/>
        <a:p>
          <a:endParaRPr lang="fi-FI"/>
        </a:p>
      </dgm:t>
    </dgm:pt>
    <dgm:pt modelId="{0CE996E5-A410-494B-A60F-7469BEE86FC7}">
      <dgm:prSet/>
      <dgm:spPr/>
      <dgm:t>
        <a:bodyPr/>
        <a:lstStyle/>
        <a:p>
          <a:r>
            <a:rPr lang="en-US" b="1"/>
            <a:t>The exception is unit-linked savings life insurance? See Article 3 (9) of OM Life Insurance Decree 177/2011 (“general information on the tax treatment of that insurance”)</a:t>
          </a:r>
          <a:endParaRPr lang="fi-FI"/>
        </a:p>
      </dgm:t>
    </dgm:pt>
    <dgm:pt modelId="{818D7C51-4C57-439B-B827-15BDFF06A76C}" type="parTrans" cxnId="{43C4F174-B79B-4215-A79E-06671EEADE10}">
      <dgm:prSet/>
      <dgm:spPr/>
      <dgm:t>
        <a:bodyPr/>
        <a:lstStyle/>
        <a:p>
          <a:endParaRPr lang="fi-FI"/>
        </a:p>
      </dgm:t>
    </dgm:pt>
    <dgm:pt modelId="{A6F32375-4057-4AFF-9E47-673E4D63A5EF}" type="sibTrans" cxnId="{43C4F174-B79B-4215-A79E-06671EEADE10}">
      <dgm:prSet/>
      <dgm:spPr/>
      <dgm:t>
        <a:bodyPr/>
        <a:lstStyle/>
        <a:p>
          <a:endParaRPr lang="fi-FI"/>
        </a:p>
      </dgm:t>
    </dgm:pt>
    <dgm:pt modelId="{39B284EB-4FA7-4EBB-9E18-F2DC19637616}">
      <dgm:prSet/>
      <dgm:spPr/>
      <dgm:t>
        <a:bodyPr/>
        <a:lstStyle/>
        <a:p>
          <a:r>
            <a:rPr lang="en-US" b="1"/>
            <a:t>If taxation is raised, it must also be pointed out that the tax treatment is determined by the individual circumstances of each customer and that taxation may change (see Commission Delegated Regulation 2017/565 / EU, Article 44)</a:t>
          </a:r>
          <a:endParaRPr lang="fi-FI"/>
        </a:p>
      </dgm:t>
    </dgm:pt>
    <dgm:pt modelId="{C682997C-B7D0-49CB-A576-E15694669CF5}" type="parTrans" cxnId="{CFA26DD6-B91D-4768-9487-9E21362BF3CD}">
      <dgm:prSet/>
      <dgm:spPr/>
      <dgm:t>
        <a:bodyPr/>
        <a:lstStyle/>
        <a:p>
          <a:endParaRPr lang="fi-FI"/>
        </a:p>
      </dgm:t>
    </dgm:pt>
    <dgm:pt modelId="{A6758C0F-1903-4665-9E93-93780E5A0679}" type="sibTrans" cxnId="{CFA26DD6-B91D-4768-9487-9E21362BF3CD}">
      <dgm:prSet/>
      <dgm:spPr/>
      <dgm:t>
        <a:bodyPr/>
        <a:lstStyle/>
        <a:p>
          <a:endParaRPr lang="fi-FI"/>
        </a:p>
      </dgm:t>
    </dgm:pt>
    <dgm:pt modelId="{0663BB1D-7F4A-4CC1-8583-8F11D39599BF}">
      <dgm:prSet/>
      <dgm:spPr/>
      <dgm:t>
        <a:bodyPr/>
        <a:lstStyle/>
        <a:p>
          <a:r>
            <a:rPr lang="en-US" b="1"/>
            <a:t>PRIIPs Regulation: “the tax legislation of the home investor's home Member State may affect the final return of the investor” to be mentioned in the key information document</a:t>
          </a:r>
          <a:endParaRPr lang="fi-FI"/>
        </a:p>
      </dgm:t>
    </dgm:pt>
    <dgm:pt modelId="{F55D65AF-3CAD-4730-A7FE-3334AE8162AD}" type="parTrans" cxnId="{B233F5B7-98F1-4B10-BA4B-8D0089EFA7C7}">
      <dgm:prSet/>
      <dgm:spPr/>
      <dgm:t>
        <a:bodyPr/>
        <a:lstStyle/>
        <a:p>
          <a:endParaRPr lang="fi-FI"/>
        </a:p>
      </dgm:t>
    </dgm:pt>
    <dgm:pt modelId="{70D4B8D7-F954-4A97-B516-EFC844E1A00E}" type="sibTrans" cxnId="{B233F5B7-98F1-4B10-BA4B-8D0089EFA7C7}">
      <dgm:prSet/>
      <dgm:spPr/>
      <dgm:t>
        <a:bodyPr/>
        <a:lstStyle/>
        <a:p>
          <a:endParaRPr lang="fi-FI"/>
        </a:p>
      </dgm:t>
    </dgm:pt>
    <dgm:pt modelId="{9AC3035A-8608-4EB3-B8C1-4D7FC5DBF117}" type="pres">
      <dgm:prSet presAssocID="{C62F20AD-D3CD-47B6-BC88-D5F7367B02DD}" presName="Name0" presStyleCnt="0">
        <dgm:presLayoutVars>
          <dgm:dir/>
          <dgm:resizeHandles/>
        </dgm:presLayoutVars>
      </dgm:prSet>
      <dgm:spPr/>
    </dgm:pt>
    <dgm:pt modelId="{F7914B99-816A-41C5-957A-71B600DCFD53}" type="pres">
      <dgm:prSet presAssocID="{1B42FD43-5D5D-4F68-98DC-FAE614192020}" presName="compNode" presStyleCnt="0"/>
      <dgm:spPr/>
    </dgm:pt>
    <dgm:pt modelId="{4F20F704-7ACA-4B66-8306-E6CBAE508CDC}" type="pres">
      <dgm:prSet presAssocID="{1B42FD43-5D5D-4F68-98DC-FAE614192020}" presName="dummyConnPt" presStyleCnt="0"/>
      <dgm:spPr/>
    </dgm:pt>
    <dgm:pt modelId="{F0AA2828-12E0-40A6-80B9-36E466629E08}" type="pres">
      <dgm:prSet presAssocID="{1B42FD43-5D5D-4F68-98DC-FAE614192020}" presName="node" presStyleLbl="node1" presStyleIdx="0" presStyleCnt="6">
        <dgm:presLayoutVars>
          <dgm:bulletEnabled val="1"/>
        </dgm:presLayoutVars>
      </dgm:prSet>
      <dgm:spPr/>
    </dgm:pt>
    <dgm:pt modelId="{D1A5B3D2-7765-4F3C-AE9A-35665D13EC38}" type="pres">
      <dgm:prSet presAssocID="{14019F7B-FB2F-4B78-A59A-0A53D777C45D}" presName="sibTrans" presStyleLbl="bgSibTrans2D1" presStyleIdx="0" presStyleCnt="5"/>
      <dgm:spPr/>
    </dgm:pt>
    <dgm:pt modelId="{920781C1-9E61-48F2-AA6E-81BEAD736F27}" type="pres">
      <dgm:prSet presAssocID="{7DCCDE48-58A1-4D06-BC9C-B6F8657A6BC2}" presName="compNode" presStyleCnt="0"/>
      <dgm:spPr/>
    </dgm:pt>
    <dgm:pt modelId="{6386B6DC-835D-4CA0-B0BB-F81D4D9BF56D}" type="pres">
      <dgm:prSet presAssocID="{7DCCDE48-58A1-4D06-BC9C-B6F8657A6BC2}" presName="dummyConnPt" presStyleCnt="0"/>
      <dgm:spPr/>
    </dgm:pt>
    <dgm:pt modelId="{69E0956C-A91D-4BE4-B42B-58E947E188A0}" type="pres">
      <dgm:prSet presAssocID="{7DCCDE48-58A1-4D06-BC9C-B6F8657A6BC2}" presName="node" presStyleLbl="node1" presStyleIdx="1" presStyleCnt="6">
        <dgm:presLayoutVars>
          <dgm:bulletEnabled val="1"/>
        </dgm:presLayoutVars>
      </dgm:prSet>
      <dgm:spPr/>
    </dgm:pt>
    <dgm:pt modelId="{602F6B6C-FC85-4CEF-B0AE-1DCBE6A573B7}" type="pres">
      <dgm:prSet presAssocID="{BB025564-CCD6-4A83-AAFA-019C9D51D009}" presName="sibTrans" presStyleLbl="bgSibTrans2D1" presStyleIdx="1" presStyleCnt="5"/>
      <dgm:spPr/>
    </dgm:pt>
    <dgm:pt modelId="{F141A078-AE72-4AD2-B8D0-C45B87EFE878}" type="pres">
      <dgm:prSet presAssocID="{6F8AB987-90B9-4A93-919B-0B5F2893425C}" presName="compNode" presStyleCnt="0"/>
      <dgm:spPr/>
    </dgm:pt>
    <dgm:pt modelId="{996437AD-82D2-4FFD-9C45-023EF007CC1A}" type="pres">
      <dgm:prSet presAssocID="{6F8AB987-90B9-4A93-919B-0B5F2893425C}" presName="dummyConnPt" presStyleCnt="0"/>
      <dgm:spPr/>
    </dgm:pt>
    <dgm:pt modelId="{9C8E2728-E285-46AA-89E8-72EDCE26C493}" type="pres">
      <dgm:prSet presAssocID="{6F8AB987-90B9-4A93-919B-0B5F2893425C}" presName="node" presStyleLbl="node1" presStyleIdx="2" presStyleCnt="6">
        <dgm:presLayoutVars>
          <dgm:bulletEnabled val="1"/>
        </dgm:presLayoutVars>
      </dgm:prSet>
      <dgm:spPr/>
    </dgm:pt>
    <dgm:pt modelId="{592E7CDE-1049-4DC2-BA8B-552E8BDA2021}" type="pres">
      <dgm:prSet presAssocID="{E5C4A3D6-3B42-4A97-BCFE-5C376EE2DF16}" presName="sibTrans" presStyleLbl="bgSibTrans2D1" presStyleIdx="2" presStyleCnt="5"/>
      <dgm:spPr/>
    </dgm:pt>
    <dgm:pt modelId="{4E4C24EC-D1ED-46D8-8DFC-34B987543783}" type="pres">
      <dgm:prSet presAssocID="{0CE996E5-A410-494B-A60F-7469BEE86FC7}" presName="compNode" presStyleCnt="0"/>
      <dgm:spPr/>
    </dgm:pt>
    <dgm:pt modelId="{732374C5-003B-4158-8ACF-3F68BEA79E36}" type="pres">
      <dgm:prSet presAssocID="{0CE996E5-A410-494B-A60F-7469BEE86FC7}" presName="dummyConnPt" presStyleCnt="0"/>
      <dgm:spPr/>
    </dgm:pt>
    <dgm:pt modelId="{C5F5FE33-AF12-42D6-A22F-8363DB788E67}" type="pres">
      <dgm:prSet presAssocID="{0CE996E5-A410-494B-A60F-7469BEE86FC7}" presName="node" presStyleLbl="node1" presStyleIdx="3" presStyleCnt="6">
        <dgm:presLayoutVars>
          <dgm:bulletEnabled val="1"/>
        </dgm:presLayoutVars>
      </dgm:prSet>
      <dgm:spPr/>
    </dgm:pt>
    <dgm:pt modelId="{7D67BC22-8E1C-4886-A0B6-7B438E10A50E}" type="pres">
      <dgm:prSet presAssocID="{A6F32375-4057-4AFF-9E47-673E4D63A5EF}" presName="sibTrans" presStyleLbl="bgSibTrans2D1" presStyleIdx="3" presStyleCnt="5"/>
      <dgm:spPr/>
    </dgm:pt>
    <dgm:pt modelId="{64CE6D7D-5D0A-4F80-90D5-EDB1FEA537D5}" type="pres">
      <dgm:prSet presAssocID="{39B284EB-4FA7-4EBB-9E18-F2DC19637616}" presName="compNode" presStyleCnt="0"/>
      <dgm:spPr/>
    </dgm:pt>
    <dgm:pt modelId="{4DBA2EB4-C8B3-41D8-B1FD-2DFC1EADCAFB}" type="pres">
      <dgm:prSet presAssocID="{39B284EB-4FA7-4EBB-9E18-F2DC19637616}" presName="dummyConnPt" presStyleCnt="0"/>
      <dgm:spPr/>
    </dgm:pt>
    <dgm:pt modelId="{D4031621-2397-4EFE-A9B4-3D74E9DCDBEA}" type="pres">
      <dgm:prSet presAssocID="{39B284EB-4FA7-4EBB-9E18-F2DC19637616}" presName="node" presStyleLbl="node1" presStyleIdx="4" presStyleCnt="6">
        <dgm:presLayoutVars>
          <dgm:bulletEnabled val="1"/>
        </dgm:presLayoutVars>
      </dgm:prSet>
      <dgm:spPr/>
    </dgm:pt>
    <dgm:pt modelId="{A0FF242A-F270-4C8D-9D2B-EA3FD701B7AD}" type="pres">
      <dgm:prSet presAssocID="{A6758C0F-1903-4665-9E93-93780E5A0679}" presName="sibTrans" presStyleLbl="bgSibTrans2D1" presStyleIdx="4" presStyleCnt="5"/>
      <dgm:spPr/>
    </dgm:pt>
    <dgm:pt modelId="{DF818EAF-6C57-4904-8CD1-540996A62EF2}" type="pres">
      <dgm:prSet presAssocID="{0663BB1D-7F4A-4CC1-8583-8F11D39599BF}" presName="compNode" presStyleCnt="0"/>
      <dgm:spPr/>
    </dgm:pt>
    <dgm:pt modelId="{29F24DA1-044E-4412-A35B-EA67CCA411A6}" type="pres">
      <dgm:prSet presAssocID="{0663BB1D-7F4A-4CC1-8583-8F11D39599BF}" presName="dummyConnPt" presStyleCnt="0"/>
      <dgm:spPr/>
    </dgm:pt>
    <dgm:pt modelId="{CF09755A-E834-47F4-932C-4BE9F7A1A2F3}" type="pres">
      <dgm:prSet presAssocID="{0663BB1D-7F4A-4CC1-8583-8F11D39599BF}" presName="node" presStyleLbl="node1" presStyleIdx="5" presStyleCnt="6">
        <dgm:presLayoutVars>
          <dgm:bulletEnabled val="1"/>
        </dgm:presLayoutVars>
      </dgm:prSet>
      <dgm:spPr/>
    </dgm:pt>
  </dgm:ptLst>
  <dgm:cxnLst>
    <dgm:cxn modelId="{8C3A290F-CD93-4EB9-9C80-B3462B37443C}" srcId="{C62F20AD-D3CD-47B6-BC88-D5F7367B02DD}" destId="{6F8AB987-90B9-4A93-919B-0B5F2893425C}" srcOrd="2" destOrd="0" parTransId="{DA4F7C9F-0BAB-4726-9DB0-F9AD57000B57}" sibTransId="{E5C4A3D6-3B42-4A97-BCFE-5C376EE2DF16}"/>
    <dgm:cxn modelId="{C5F0BC0F-B80A-43C2-A15F-E1A07CC30A46}" srcId="{C62F20AD-D3CD-47B6-BC88-D5F7367B02DD}" destId="{1B42FD43-5D5D-4F68-98DC-FAE614192020}" srcOrd="0" destOrd="0" parTransId="{1028034F-934A-4A38-BD6E-908A7294BE44}" sibTransId="{14019F7B-FB2F-4B78-A59A-0A53D777C45D}"/>
    <dgm:cxn modelId="{24F6D436-5AEE-42F2-92B0-7F4E571DF39E}" type="presOf" srcId="{A6758C0F-1903-4665-9E93-93780E5A0679}" destId="{A0FF242A-F270-4C8D-9D2B-EA3FD701B7AD}" srcOrd="0" destOrd="0" presId="urn:microsoft.com/office/officeart/2005/8/layout/bProcess4"/>
    <dgm:cxn modelId="{B10DD737-1A7C-4653-B50B-E86A34501FAB}" srcId="{C62F20AD-D3CD-47B6-BC88-D5F7367B02DD}" destId="{7DCCDE48-58A1-4D06-BC9C-B6F8657A6BC2}" srcOrd="1" destOrd="0" parTransId="{1DB43D36-5601-4EB2-9255-2F1A7636D76A}" sibTransId="{BB025564-CCD6-4A83-AAFA-019C9D51D009}"/>
    <dgm:cxn modelId="{52C2BA5B-8141-4BAD-B34B-97B073EC5F7F}" type="presOf" srcId="{39B284EB-4FA7-4EBB-9E18-F2DC19637616}" destId="{D4031621-2397-4EFE-A9B4-3D74E9DCDBEA}" srcOrd="0" destOrd="0" presId="urn:microsoft.com/office/officeart/2005/8/layout/bProcess4"/>
    <dgm:cxn modelId="{F8FBD346-BC10-4A3F-A454-CCE7F5ED652C}" type="presOf" srcId="{C62F20AD-D3CD-47B6-BC88-D5F7367B02DD}" destId="{9AC3035A-8608-4EB3-B8C1-4D7FC5DBF117}" srcOrd="0" destOrd="0" presId="urn:microsoft.com/office/officeart/2005/8/layout/bProcess4"/>
    <dgm:cxn modelId="{0E836E6B-65F4-400D-96A9-F37DF2383650}" type="presOf" srcId="{1B42FD43-5D5D-4F68-98DC-FAE614192020}" destId="{F0AA2828-12E0-40A6-80B9-36E466629E08}" srcOrd="0" destOrd="0" presId="urn:microsoft.com/office/officeart/2005/8/layout/bProcess4"/>
    <dgm:cxn modelId="{43C4F174-B79B-4215-A79E-06671EEADE10}" srcId="{C62F20AD-D3CD-47B6-BC88-D5F7367B02DD}" destId="{0CE996E5-A410-494B-A60F-7469BEE86FC7}" srcOrd="3" destOrd="0" parTransId="{818D7C51-4C57-439B-B827-15BDFF06A76C}" sibTransId="{A6F32375-4057-4AFF-9E47-673E4D63A5EF}"/>
    <dgm:cxn modelId="{03E5757F-3EEE-465E-8B4F-34527F7A03AA}" type="presOf" srcId="{6F8AB987-90B9-4A93-919B-0B5F2893425C}" destId="{9C8E2728-E285-46AA-89E8-72EDCE26C493}" srcOrd="0" destOrd="0" presId="urn:microsoft.com/office/officeart/2005/8/layout/bProcess4"/>
    <dgm:cxn modelId="{19BA2780-3362-4E8E-AD82-936E18F4D018}" type="presOf" srcId="{0663BB1D-7F4A-4CC1-8583-8F11D39599BF}" destId="{CF09755A-E834-47F4-932C-4BE9F7A1A2F3}" srcOrd="0" destOrd="0" presId="urn:microsoft.com/office/officeart/2005/8/layout/bProcess4"/>
    <dgm:cxn modelId="{81667E83-3CC8-4B4C-83DF-938B33D2EDC1}" type="presOf" srcId="{7DCCDE48-58A1-4D06-BC9C-B6F8657A6BC2}" destId="{69E0956C-A91D-4BE4-B42B-58E947E188A0}" srcOrd="0" destOrd="0" presId="urn:microsoft.com/office/officeart/2005/8/layout/bProcess4"/>
    <dgm:cxn modelId="{ACC87F88-FB28-4384-899F-497464BBF441}" type="presOf" srcId="{A6F32375-4057-4AFF-9E47-673E4D63A5EF}" destId="{7D67BC22-8E1C-4886-A0B6-7B438E10A50E}" srcOrd="0" destOrd="0" presId="urn:microsoft.com/office/officeart/2005/8/layout/bProcess4"/>
    <dgm:cxn modelId="{77B530B6-8C47-4BE7-B89C-20FBF0394DD3}" type="presOf" srcId="{BB025564-CCD6-4A83-AAFA-019C9D51D009}" destId="{602F6B6C-FC85-4CEF-B0AE-1DCBE6A573B7}" srcOrd="0" destOrd="0" presId="urn:microsoft.com/office/officeart/2005/8/layout/bProcess4"/>
    <dgm:cxn modelId="{B233F5B7-98F1-4B10-BA4B-8D0089EFA7C7}" srcId="{C62F20AD-D3CD-47B6-BC88-D5F7367B02DD}" destId="{0663BB1D-7F4A-4CC1-8583-8F11D39599BF}" srcOrd="5" destOrd="0" parTransId="{F55D65AF-3CAD-4730-A7FE-3334AE8162AD}" sibTransId="{70D4B8D7-F954-4A97-B516-EFC844E1A00E}"/>
    <dgm:cxn modelId="{F16FC4C4-7D90-4E26-AE85-0A5EC64CEFEA}" type="presOf" srcId="{E5C4A3D6-3B42-4A97-BCFE-5C376EE2DF16}" destId="{592E7CDE-1049-4DC2-BA8B-552E8BDA2021}" srcOrd="0" destOrd="0" presId="urn:microsoft.com/office/officeart/2005/8/layout/bProcess4"/>
    <dgm:cxn modelId="{477DFECD-10FF-499A-A0CE-B3F3F7A395E1}" type="presOf" srcId="{14019F7B-FB2F-4B78-A59A-0A53D777C45D}" destId="{D1A5B3D2-7765-4F3C-AE9A-35665D13EC38}" srcOrd="0" destOrd="0" presId="urn:microsoft.com/office/officeart/2005/8/layout/bProcess4"/>
    <dgm:cxn modelId="{CFA26DD6-B91D-4768-9487-9E21362BF3CD}" srcId="{C62F20AD-D3CD-47B6-BC88-D5F7367B02DD}" destId="{39B284EB-4FA7-4EBB-9E18-F2DC19637616}" srcOrd="4" destOrd="0" parTransId="{C682997C-B7D0-49CB-A576-E15694669CF5}" sibTransId="{A6758C0F-1903-4665-9E93-93780E5A0679}"/>
    <dgm:cxn modelId="{A68A85E8-E157-4623-A4A1-1479D5E2E746}" type="presOf" srcId="{0CE996E5-A410-494B-A60F-7469BEE86FC7}" destId="{C5F5FE33-AF12-42D6-A22F-8363DB788E67}" srcOrd="0" destOrd="0" presId="urn:microsoft.com/office/officeart/2005/8/layout/bProcess4"/>
    <dgm:cxn modelId="{421D3191-CAC7-4735-A3FE-ACB11DD03892}" type="presParOf" srcId="{9AC3035A-8608-4EB3-B8C1-4D7FC5DBF117}" destId="{F7914B99-816A-41C5-957A-71B600DCFD53}" srcOrd="0" destOrd="0" presId="urn:microsoft.com/office/officeart/2005/8/layout/bProcess4"/>
    <dgm:cxn modelId="{20183226-243E-4B79-A1BC-560D62F1599F}" type="presParOf" srcId="{F7914B99-816A-41C5-957A-71B600DCFD53}" destId="{4F20F704-7ACA-4B66-8306-E6CBAE508CDC}" srcOrd="0" destOrd="0" presId="urn:microsoft.com/office/officeart/2005/8/layout/bProcess4"/>
    <dgm:cxn modelId="{4F78797E-800E-4EF7-94BA-B08384246A30}" type="presParOf" srcId="{F7914B99-816A-41C5-957A-71B600DCFD53}" destId="{F0AA2828-12E0-40A6-80B9-36E466629E08}" srcOrd="1" destOrd="0" presId="urn:microsoft.com/office/officeart/2005/8/layout/bProcess4"/>
    <dgm:cxn modelId="{528BAA12-45D6-4F98-AEB1-0D166BDC6001}" type="presParOf" srcId="{9AC3035A-8608-4EB3-B8C1-4D7FC5DBF117}" destId="{D1A5B3D2-7765-4F3C-AE9A-35665D13EC38}" srcOrd="1" destOrd="0" presId="urn:microsoft.com/office/officeart/2005/8/layout/bProcess4"/>
    <dgm:cxn modelId="{10ED3F54-0B0F-43E7-960D-FBC3E759040A}" type="presParOf" srcId="{9AC3035A-8608-4EB3-B8C1-4D7FC5DBF117}" destId="{920781C1-9E61-48F2-AA6E-81BEAD736F27}" srcOrd="2" destOrd="0" presId="urn:microsoft.com/office/officeart/2005/8/layout/bProcess4"/>
    <dgm:cxn modelId="{6D334805-0DC9-413B-8DCA-702E373EF230}" type="presParOf" srcId="{920781C1-9E61-48F2-AA6E-81BEAD736F27}" destId="{6386B6DC-835D-4CA0-B0BB-F81D4D9BF56D}" srcOrd="0" destOrd="0" presId="urn:microsoft.com/office/officeart/2005/8/layout/bProcess4"/>
    <dgm:cxn modelId="{E744E7D8-DC3E-4FB9-82AA-5C2E961EA746}" type="presParOf" srcId="{920781C1-9E61-48F2-AA6E-81BEAD736F27}" destId="{69E0956C-A91D-4BE4-B42B-58E947E188A0}" srcOrd="1" destOrd="0" presId="urn:microsoft.com/office/officeart/2005/8/layout/bProcess4"/>
    <dgm:cxn modelId="{5FBD99F7-EFB5-418C-B02D-476B4A073895}" type="presParOf" srcId="{9AC3035A-8608-4EB3-B8C1-4D7FC5DBF117}" destId="{602F6B6C-FC85-4CEF-B0AE-1DCBE6A573B7}" srcOrd="3" destOrd="0" presId="urn:microsoft.com/office/officeart/2005/8/layout/bProcess4"/>
    <dgm:cxn modelId="{603B7642-5EF1-4AB6-82B5-088EB091BE12}" type="presParOf" srcId="{9AC3035A-8608-4EB3-B8C1-4D7FC5DBF117}" destId="{F141A078-AE72-4AD2-B8D0-C45B87EFE878}" srcOrd="4" destOrd="0" presId="urn:microsoft.com/office/officeart/2005/8/layout/bProcess4"/>
    <dgm:cxn modelId="{E3098B97-C96E-4D50-B9B1-C1AE8DACF594}" type="presParOf" srcId="{F141A078-AE72-4AD2-B8D0-C45B87EFE878}" destId="{996437AD-82D2-4FFD-9C45-023EF007CC1A}" srcOrd="0" destOrd="0" presId="urn:microsoft.com/office/officeart/2005/8/layout/bProcess4"/>
    <dgm:cxn modelId="{B78F7E3A-C3A4-4468-9C38-2A660D113EE4}" type="presParOf" srcId="{F141A078-AE72-4AD2-B8D0-C45B87EFE878}" destId="{9C8E2728-E285-46AA-89E8-72EDCE26C493}" srcOrd="1" destOrd="0" presId="urn:microsoft.com/office/officeart/2005/8/layout/bProcess4"/>
    <dgm:cxn modelId="{DF8B31C3-3F7A-4F55-A5C7-34BDA6E58DA8}" type="presParOf" srcId="{9AC3035A-8608-4EB3-B8C1-4D7FC5DBF117}" destId="{592E7CDE-1049-4DC2-BA8B-552E8BDA2021}" srcOrd="5" destOrd="0" presId="urn:microsoft.com/office/officeart/2005/8/layout/bProcess4"/>
    <dgm:cxn modelId="{1415B4E5-C383-4764-B24C-C4EFF5591D03}" type="presParOf" srcId="{9AC3035A-8608-4EB3-B8C1-4D7FC5DBF117}" destId="{4E4C24EC-D1ED-46D8-8DFC-34B987543783}" srcOrd="6" destOrd="0" presId="urn:microsoft.com/office/officeart/2005/8/layout/bProcess4"/>
    <dgm:cxn modelId="{A0EAC8D9-89A4-477B-BA62-AE2D854DA7E6}" type="presParOf" srcId="{4E4C24EC-D1ED-46D8-8DFC-34B987543783}" destId="{732374C5-003B-4158-8ACF-3F68BEA79E36}" srcOrd="0" destOrd="0" presId="urn:microsoft.com/office/officeart/2005/8/layout/bProcess4"/>
    <dgm:cxn modelId="{0710732D-4114-4EF6-AEB9-CDFC38FBFC8D}" type="presParOf" srcId="{4E4C24EC-D1ED-46D8-8DFC-34B987543783}" destId="{C5F5FE33-AF12-42D6-A22F-8363DB788E67}" srcOrd="1" destOrd="0" presId="urn:microsoft.com/office/officeart/2005/8/layout/bProcess4"/>
    <dgm:cxn modelId="{8FEE3CAF-CD7A-4D43-A84C-84CDA60313EB}" type="presParOf" srcId="{9AC3035A-8608-4EB3-B8C1-4D7FC5DBF117}" destId="{7D67BC22-8E1C-4886-A0B6-7B438E10A50E}" srcOrd="7" destOrd="0" presId="urn:microsoft.com/office/officeart/2005/8/layout/bProcess4"/>
    <dgm:cxn modelId="{F1850120-4F8B-4CA6-8EB3-DF5FB4DBF990}" type="presParOf" srcId="{9AC3035A-8608-4EB3-B8C1-4D7FC5DBF117}" destId="{64CE6D7D-5D0A-4F80-90D5-EDB1FEA537D5}" srcOrd="8" destOrd="0" presId="urn:microsoft.com/office/officeart/2005/8/layout/bProcess4"/>
    <dgm:cxn modelId="{9EDD42B5-5C0C-4D68-9EE0-5192D771692A}" type="presParOf" srcId="{64CE6D7D-5D0A-4F80-90D5-EDB1FEA537D5}" destId="{4DBA2EB4-C8B3-41D8-B1FD-2DFC1EADCAFB}" srcOrd="0" destOrd="0" presId="urn:microsoft.com/office/officeart/2005/8/layout/bProcess4"/>
    <dgm:cxn modelId="{16C2D1EC-6BC9-4191-B44E-EE54D33095F8}" type="presParOf" srcId="{64CE6D7D-5D0A-4F80-90D5-EDB1FEA537D5}" destId="{D4031621-2397-4EFE-A9B4-3D74E9DCDBEA}" srcOrd="1" destOrd="0" presId="urn:microsoft.com/office/officeart/2005/8/layout/bProcess4"/>
    <dgm:cxn modelId="{BE7FA246-2458-4093-855F-301F487BFAFC}" type="presParOf" srcId="{9AC3035A-8608-4EB3-B8C1-4D7FC5DBF117}" destId="{A0FF242A-F270-4C8D-9D2B-EA3FD701B7AD}" srcOrd="9" destOrd="0" presId="urn:microsoft.com/office/officeart/2005/8/layout/bProcess4"/>
    <dgm:cxn modelId="{A051B2BE-AC10-4D9E-AA6A-7AA5EE264096}" type="presParOf" srcId="{9AC3035A-8608-4EB3-B8C1-4D7FC5DBF117}" destId="{DF818EAF-6C57-4904-8CD1-540996A62EF2}" srcOrd="10" destOrd="0" presId="urn:microsoft.com/office/officeart/2005/8/layout/bProcess4"/>
    <dgm:cxn modelId="{2A88046D-7DB2-4959-A62F-626F791FEA84}" type="presParOf" srcId="{DF818EAF-6C57-4904-8CD1-540996A62EF2}" destId="{29F24DA1-044E-4412-A35B-EA67CCA411A6}" srcOrd="0" destOrd="0" presId="urn:microsoft.com/office/officeart/2005/8/layout/bProcess4"/>
    <dgm:cxn modelId="{E99D8D95-2A61-454C-A2A7-3F502C1D01D8}" type="presParOf" srcId="{DF818EAF-6C57-4904-8CD1-540996A62EF2}" destId="{CF09755A-E834-47F4-932C-4BE9F7A1A2F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3758B0F-3CAE-4BA1-8CA7-644005B3CF3C}" type="doc">
      <dgm:prSet loTypeId="urn:microsoft.com/office/officeart/2005/8/layout/hierarchy4" loCatId="list" qsTypeId="urn:microsoft.com/office/officeart/2005/8/quickstyle/simple1" qsCatId="simple" csTypeId="urn:microsoft.com/office/officeart/2005/8/colors/accent3_1" csCatId="accent3" phldr="1"/>
      <dgm:spPr/>
      <dgm:t>
        <a:bodyPr/>
        <a:lstStyle/>
        <a:p>
          <a:endParaRPr lang="fi-FI"/>
        </a:p>
      </dgm:t>
    </dgm:pt>
    <dgm:pt modelId="{1FCE7036-CCB7-4A32-B560-0772950CB0AC}">
      <dgm:prSet/>
      <dgm:spPr/>
      <dgm:t>
        <a:bodyPr/>
        <a:lstStyle/>
        <a:p>
          <a:r>
            <a:rPr lang="en-US" b="1"/>
            <a:t>Expertise requirements for persons offering investment products:</a:t>
          </a:r>
          <a:endParaRPr lang="fi-FI"/>
        </a:p>
      </dgm:t>
    </dgm:pt>
    <dgm:pt modelId="{CC7145C3-1FEF-4759-8968-66E795CAD9E8}" type="parTrans" cxnId="{617CC70E-7BD4-4860-ABD9-D10A33E850D5}">
      <dgm:prSet/>
      <dgm:spPr/>
      <dgm:t>
        <a:bodyPr/>
        <a:lstStyle/>
        <a:p>
          <a:endParaRPr lang="fi-FI"/>
        </a:p>
      </dgm:t>
    </dgm:pt>
    <dgm:pt modelId="{5EE33A58-3FA5-47D8-8CB6-EAB85D7CB5B8}" type="sibTrans" cxnId="{617CC70E-7BD4-4860-ABD9-D10A33E850D5}">
      <dgm:prSet/>
      <dgm:spPr/>
      <dgm:t>
        <a:bodyPr/>
        <a:lstStyle/>
        <a:p>
          <a:endParaRPr lang="fi-FI"/>
        </a:p>
      </dgm:t>
    </dgm:pt>
    <dgm:pt modelId="{A1A44F57-A6F7-4FC8-8875-4824F5514F1A}">
      <dgm:prSet/>
      <dgm:spPr/>
      <dgm:t>
        <a:bodyPr/>
        <a:lstStyle/>
        <a:p>
          <a:r>
            <a:rPr lang="en-US"/>
            <a:t>staff must understand the main features, risks and characteristics of the investment products offered by the company, such as all general tax consequences and costs;</a:t>
          </a:r>
          <a:endParaRPr lang="fi-FI"/>
        </a:p>
      </dgm:t>
    </dgm:pt>
    <dgm:pt modelId="{13190CCF-699A-46BC-B184-4D46BB25561E}" type="parTrans" cxnId="{B82F5DAC-9E37-4468-AEEB-FE2CDD352AB0}">
      <dgm:prSet/>
      <dgm:spPr/>
      <dgm:t>
        <a:bodyPr/>
        <a:lstStyle/>
        <a:p>
          <a:endParaRPr lang="fi-FI"/>
        </a:p>
      </dgm:t>
    </dgm:pt>
    <dgm:pt modelId="{AD425690-906C-423D-A9BF-8BF3DFFB07C0}" type="sibTrans" cxnId="{B82F5DAC-9E37-4468-AEEB-FE2CDD352AB0}">
      <dgm:prSet/>
      <dgm:spPr/>
      <dgm:t>
        <a:bodyPr/>
        <a:lstStyle/>
        <a:p>
          <a:endParaRPr lang="fi-FI"/>
        </a:p>
      </dgm:t>
    </dgm:pt>
    <dgm:pt modelId="{74485095-3371-4D02-8E7B-6A99981D9F1F}">
      <dgm:prSet/>
      <dgm:spPr/>
      <dgm:t>
        <a:bodyPr/>
        <a:lstStyle/>
        <a:p>
          <a:r>
            <a:rPr lang="en-US"/>
            <a:t>The Securities Board has already held in its previous decision-making practice that the product provider must draw the customer's attention to tax consequences (eg APL 257/2009 and APL 621/2002).</a:t>
          </a:r>
          <a:endParaRPr lang="fi-FI"/>
        </a:p>
      </dgm:t>
    </dgm:pt>
    <dgm:pt modelId="{C0FE8277-2078-4320-8DB4-0AAEEDB81C3C}" type="parTrans" cxnId="{26CD53B7-7B8F-4923-99CE-110D2A1CAAD7}">
      <dgm:prSet/>
      <dgm:spPr/>
      <dgm:t>
        <a:bodyPr/>
        <a:lstStyle/>
        <a:p>
          <a:endParaRPr lang="fi-FI"/>
        </a:p>
      </dgm:t>
    </dgm:pt>
    <dgm:pt modelId="{E453E54A-46A8-4C12-8158-2ED8286230FE}" type="sibTrans" cxnId="{26CD53B7-7B8F-4923-99CE-110D2A1CAAD7}">
      <dgm:prSet/>
      <dgm:spPr/>
      <dgm:t>
        <a:bodyPr/>
        <a:lstStyle/>
        <a:p>
          <a:endParaRPr lang="fi-FI"/>
        </a:p>
      </dgm:t>
    </dgm:pt>
    <dgm:pt modelId="{F4B37E57-BFD2-4DFC-8E8B-A4DAAE1A7CF7}">
      <dgm:prSet/>
      <dgm:spPr/>
      <dgm:t>
        <a:bodyPr/>
        <a:lstStyle/>
        <a:p>
          <a:r>
            <a:rPr lang="en-US"/>
            <a:t>However, in the decision-making practice of the boards, it has been considered that the general duty of knowledge of the investor may be waived on a case-by-case basis depending on the subjective situation of the investor.</a:t>
          </a:r>
          <a:endParaRPr lang="fi-FI"/>
        </a:p>
      </dgm:t>
    </dgm:pt>
    <dgm:pt modelId="{75F382F0-8A23-4480-B0BB-42C76377B3FF}" type="parTrans" cxnId="{54CC468F-AB89-4A37-90D6-FAC47003A7FD}">
      <dgm:prSet/>
      <dgm:spPr/>
      <dgm:t>
        <a:bodyPr/>
        <a:lstStyle/>
        <a:p>
          <a:endParaRPr lang="fi-FI"/>
        </a:p>
      </dgm:t>
    </dgm:pt>
    <dgm:pt modelId="{BEC40AE0-0E68-4114-8DD1-FBEE69E082FD}" type="sibTrans" cxnId="{54CC468F-AB89-4A37-90D6-FAC47003A7FD}">
      <dgm:prSet/>
      <dgm:spPr/>
      <dgm:t>
        <a:bodyPr/>
        <a:lstStyle/>
        <a:p>
          <a:endParaRPr lang="fi-FI"/>
        </a:p>
      </dgm:t>
    </dgm:pt>
    <dgm:pt modelId="{998C438D-8F65-4B51-B9F0-1AAA64E02670}">
      <dgm:prSet/>
      <dgm:spPr/>
      <dgm:t>
        <a:bodyPr/>
        <a:lstStyle/>
        <a:p>
          <a:r>
            <a:rPr lang="en-US"/>
            <a:t>The special significance of taxation for the customer must be made clear to the supplier of the product</a:t>
          </a:r>
          <a:endParaRPr lang="fi-FI"/>
        </a:p>
      </dgm:t>
    </dgm:pt>
    <dgm:pt modelId="{62256FEE-3DEF-4223-96D5-9725F778D23E}" type="parTrans" cxnId="{1995BF3C-CD2B-472F-8BB8-B0FE053E994C}">
      <dgm:prSet/>
      <dgm:spPr/>
      <dgm:t>
        <a:bodyPr/>
        <a:lstStyle/>
        <a:p>
          <a:endParaRPr lang="fi-FI"/>
        </a:p>
      </dgm:t>
    </dgm:pt>
    <dgm:pt modelId="{7297A5B9-EB8C-4FC1-9AFB-C30982AF534C}" type="sibTrans" cxnId="{1995BF3C-CD2B-472F-8BB8-B0FE053E994C}">
      <dgm:prSet/>
      <dgm:spPr/>
      <dgm:t>
        <a:bodyPr/>
        <a:lstStyle/>
        <a:p>
          <a:endParaRPr lang="fi-FI"/>
        </a:p>
      </dgm:t>
    </dgm:pt>
    <dgm:pt modelId="{63D48D2C-5489-46BF-9E88-1AA20E3D6F62}">
      <dgm:prSet/>
      <dgm:spPr/>
      <dgm:t>
        <a:bodyPr/>
        <a:lstStyle/>
        <a:p>
          <a:r>
            <a:rPr lang="en-US" dirty="0"/>
            <a:t>For example, solution FINE-008688, in which the customer had made clear his keen interest on the tax arrangements for his investments</a:t>
          </a:r>
          <a:endParaRPr lang="fi-FI" dirty="0"/>
        </a:p>
      </dgm:t>
    </dgm:pt>
    <dgm:pt modelId="{1C8DF209-7750-4951-902D-EE5BB225C059}" type="parTrans" cxnId="{D6D32CC7-AF28-486A-9C37-4F30FA6A2E1B}">
      <dgm:prSet/>
      <dgm:spPr/>
      <dgm:t>
        <a:bodyPr/>
        <a:lstStyle/>
        <a:p>
          <a:endParaRPr lang="fi-FI"/>
        </a:p>
      </dgm:t>
    </dgm:pt>
    <dgm:pt modelId="{C49039D6-1C5A-4529-A4D4-E98ADCCD97BF}" type="sibTrans" cxnId="{D6D32CC7-AF28-486A-9C37-4F30FA6A2E1B}">
      <dgm:prSet/>
      <dgm:spPr/>
      <dgm:t>
        <a:bodyPr/>
        <a:lstStyle/>
        <a:p>
          <a:endParaRPr lang="fi-FI"/>
        </a:p>
      </dgm:t>
    </dgm:pt>
    <dgm:pt modelId="{2199B83B-3A51-4E1A-91B2-B5D6F992898A}">
      <dgm:prSet/>
      <dgm:spPr/>
      <dgm:t>
        <a:bodyPr/>
        <a:lstStyle/>
        <a:p>
          <a:r>
            <a:rPr lang="en-US" b="1"/>
            <a:t>Should the obligation on the supplier of the product to provide information also cover matters relating to the content of the legal system or only the content of the contract?</a:t>
          </a:r>
          <a:endParaRPr lang="fi-FI"/>
        </a:p>
      </dgm:t>
    </dgm:pt>
    <dgm:pt modelId="{B53C147C-17D1-492E-9D04-9513BDBA19E6}" type="parTrans" cxnId="{0823987A-B6F5-4B84-B46C-DB7F46A9C386}">
      <dgm:prSet/>
      <dgm:spPr/>
      <dgm:t>
        <a:bodyPr/>
        <a:lstStyle/>
        <a:p>
          <a:endParaRPr lang="fi-FI"/>
        </a:p>
      </dgm:t>
    </dgm:pt>
    <dgm:pt modelId="{A2F80E29-2624-47CD-A9C6-7671474DB51E}" type="sibTrans" cxnId="{0823987A-B6F5-4B84-B46C-DB7F46A9C386}">
      <dgm:prSet/>
      <dgm:spPr/>
      <dgm:t>
        <a:bodyPr/>
        <a:lstStyle/>
        <a:p>
          <a:endParaRPr lang="fi-FI"/>
        </a:p>
      </dgm:t>
    </dgm:pt>
    <dgm:pt modelId="{DBE34938-CE4A-4AC6-ABD2-497A5E9C9AAE}" type="pres">
      <dgm:prSet presAssocID="{03758B0F-3CAE-4BA1-8CA7-644005B3CF3C}" presName="Name0" presStyleCnt="0">
        <dgm:presLayoutVars>
          <dgm:chPref val="1"/>
          <dgm:dir/>
          <dgm:animOne val="branch"/>
          <dgm:animLvl val="lvl"/>
          <dgm:resizeHandles/>
        </dgm:presLayoutVars>
      </dgm:prSet>
      <dgm:spPr/>
    </dgm:pt>
    <dgm:pt modelId="{07AFED61-719C-448C-84A5-6F762D08E8CE}" type="pres">
      <dgm:prSet presAssocID="{1FCE7036-CCB7-4A32-B560-0772950CB0AC}" presName="vertOne" presStyleCnt="0"/>
      <dgm:spPr/>
    </dgm:pt>
    <dgm:pt modelId="{35BD69CB-61D1-4220-AF1F-AB1FD8C586DD}" type="pres">
      <dgm:prSet presAssocID="{1FCE7036-CCB7-4A32-B560-0772950CB0AC}" presName="txOne" presStyleLbl="node0" presStyleIdx="0" presStyleCnt="2">
        <dgm:presLayoutVars>
          <dgm:chPref val="3"/>
        </dgm:presLayoutVars>
      </dgm:prSet>
      <dgm:spPr/>
    </dgm:pt>
    <dgm:pt modelId="{9489805D-68D3-419D-B514-01F67DD72E03}" type="pres">
      <dgm:prSet presAssocID="{1FCE7036-CCB7-4A32-B560-0772950CB0AC}" presName="parTransOne" presStyleCnt="0"/>
      <dgm:spPr/>
    </dgm:pt>
    <dgm:pt modelId="{B48B2DA8-48A2-4F72-B104-0278434622C1}" type="pres">
      <dgm:prSet presAssocID="{1FCE7036-CCB7-4A32-B560-0772950CB0AC}" presName="horzOne" presStyleCnt="0"/>
      <dgm:spPr/>
    </dgm:pt>
    <dgm:pt modelId="{0C4BFD8C-18BF-4E28-8C9E-C953DEE18625}" type="pres">
      <dgm:prSet presAssocID="{A1A44F57-A6F7-4FC8-8875-4824F5514F1A}" presName="vertTwo" presStyleCnt="0"/>
      <dgm:spPr/>
    </dgm:pt>
    <dgm:pt modelId="{EE48107D-6425-4850-9AC8-D10420D814FA}" type="pres">
      <dgm:prSet presAssocID="{A1A44F57-A6F7-4FC8-8875-4824F5514F1A}" presName="txTwo" presStyleLbl="node2" presStyleIdx="0" presStyleCnt="5">
        <dgm:presLayoutVars>
          <dgm:chPref val="3"/>
        </dgm:presLayoutVars>
      </dgm:prSet>
      <dgm:spPr/>
    </dgm:pt>
    <dgm:pt modelId="{02F801FB-8912-4CD7-9052-EBA5D589BFFA}" type="pres">
      <dgm:prSet presAssocID="{A1A44F57-A6F7-4FC8-8875-4824F5514F1A}" presName="horzTwo" presStyleCnt="0"/>
      <dgm:spPr/>
    </dgm:pt>
    <dgm:pt modelId="{F12A2E2B-CE78-408C-948C-74F3EE6CE8F3}" type="pres">
      <dgm:prSet presAssocID="{AD425690-906C-423D-A9BF-8BF3DFFB07C0}" presName="sibSpaceTwo" presStyleCnt="0"/>
      <dgm:spPr/>
    </dgm:pt>
    <dgm:pt modelId="{9A9C0E28-38BF-42CA-B7BD-AAD1AE99FDAB}" type="pres">
      <dgm:prSet presAssocID="{74485095-3371-4D02-8E7B-6A99981D9F1F}" presName="vertTwo" presStyleCnt="0"/>
      <dgm:spPr/>
    </dgm:pt>
    <dgm:pt modelId="{7375C89D-6F96-40CB-A0AA-0B6A3D3D4854}" type="pres">
      <dgm:prSet presAssocID="{74485095-3371-4D02-8E7B-6A99981D9F1F}" presName="txTwo" presStyleLbl="node2" presStyleIdx="1" presStyleCnt="5">
        <dgm:presLayoutVars>
          <dgm:chPref val="3"/>
        </dgm:presLayoutVars>
      </dgm:prSet>
      <dgm:spPr/>
    </dgm:pt>
    <dgm:pt modelId="{6BF1FD5D-F775-4623-A47D-7AFF1998F0D7}" type="pres">
      <dgm:prSet presAssocID="{74485095-3371-4D02-8E7B-6A99981D9F1F}" presName="horzTwo" presStyleCnt="0"/>
      <dgm:spPr/>
    </dgm:pt>
    <dgm:pt modelId="{A796A740-4290-4E98-BC6E-9A86EF69D90B}" type="pres">
      <dgm:prSet presAssocID="{E453E54A-46A8-4C12-8158-2ED8286230FE}" presName="sibSpaceTwo" presStyleCnt="0"/>
      <dgm:spPr/>
    </dgm:pt>
    <dgm:pt modelId="{E75B182B-6849-4EA4-9FE7-2F7B03199C3F}" type="pres">
      <dgm:prSet presAssocID="{F4B37E57-BFD2-4DFC-8E8B-A4DAAE1A7CF7}" presName="vertTwo" presStyleCnt="0"/>
      <dgm:spPr/>
    </dgm:pt>
    <dgm:pt modelId="{32A44233-6C5B-40C4-AB52-123E4D0DE7AE}" type="pres">
      <dgm:prSet presAssocID="{F4B37E57-BFD2-4DFC-8E8B-A4DAAE1A7CF7}" presName="txTwo" presStyleLbl="node2" presStyleIdx="2" presStyleCnt="5">
        <dgm:presLayoutVars>
          <dgm:chPref val="3"/>
        </dgm:presLayoutVars>
      </dgm:prSet>
      <dgm:spPr/>
    </dgm:pt>
    <dgm:pt modelId="{806B6C42-AF7E-46F4-8472-F757799FFDFB}" type="pres">
      <dgm:prSet presAssocID="{F4B37E57-BFD2-4DFC-8E8B-A4DAAE1A7CF7}" presName="horzTwo" presStyleCnt="0"/>
      <dgm:spPr/>
    </dgm:pt>
    <dgm:pt modelId="{B5F13CF1-D365-4CD8-A9D5-49543D6EA175}" type="pres">
      <dgm:prSet presAssocID="{BEC40AE0-0E68-4114-8DD1-FBEE69E082FD}" presName="sibSpaceTwo" presStyleCnt="0"/>
      <dgm:spPr/>
    </dgm:pt>
    <dgm:pt modelId="{4637A3B6-7700-4A8D-8237-61EAE1726DD2}" type="pres">
      <dgm:prSet presAssocID="{998C438D-8F65-4B51-B9F0-1AAA64E02670}" presName="vertTwo" presStyleCnt="0"/>
      <dgm:spPr/>
    </dgm:pt>
    <dgm:pt modelId="{3C0D8B70-4FA7-4E66-B17C-2EE1227CCE13}" type="pres">
      <dgm:prSet presAssocID="{998C438D-8F65-4B51-B9F0-1AAA64E02670}" presName="txTwo" presStyleLbl="node2" presStyleIdx="3" presStyleCnt="5">
        <dgm:presLayoutVars>
          <dgm:chPref val="3"/>
        </dgm:presLayoutVars>
      </dgm:prSet>
      <dgm:spPr/>
    </dgm:pt>
    <dgm:pt modelId="{A2340A4C-0A34-4368-AD1A-8D59E4D07444}" type="pres">
      <dgm:prSet presAssocID="{998C438D-8F65-4B51-B9F0-1AAA64E02670}" presName="horzTwo" presStyleCnt="0"/>
      <dgm:spPr/>
    </dgm:pt>
    <dgm:pt modelId="{B869DB9D-936C-477E-ADB4-C706EDA2C482}" type="pres">
      <dgm:prSet presAssocID="{7297A5B9-EB8C-4FC1-9AFB-C30982AF534C}" presName="sibSpaceTwo" presStyleCnt="0"/>
      <dgm:spPr/>
    </dgm:pt>
    <dgm:pt modelId="{C403DA68-0010-4AB5-B3CD-FA46F94E0E60}" type="pres">
      <dgm:prSet presAssocID="{63D48D2C-5489-46BF-9E88-1AA20E3D6F62}" presName="vertTwo" presStyleCnt="0"/>
      <dgm:spPr/>
    </dgm:pt>
    <dgm:pt modelId="{46E0C4BB-68DE-4662-B867-FA7062952A91}" type="pres">
      <dgm:prSet presAssocID="{63D48D2C-5489-46BF-9E88-1AA20E3D6F62}" presName="txTwo" presStyleLbl="node2" presStyleIdx="4" presStyleCnt="5">
        <dgm:presLayoutVars>
          <dgm:chPref val="3"/>
        </dgm:presLayoutVars>
      </dgm:prSet>
      <dgm:spPr/>
    </dgm:pt>
    <dgm:pt modelId="{6676F613-D498-4E6F-B299-634F72A59F5A}" type="pres">
      <dgm:prSet presAssocID="{63D48D2C-5489-46BF-9E88-1AA20E3D6F62}" presName="horzTwo" presStyleCnt="0"/>
      <dgm:spPr/>
    </dgm:pt>
    <dgm:pt modelId="{ACF2B111-60B3-4879-BCF5-C743B1D2D849}" type="pres">
      <dgm:prSet presAssocID="{5EE33A58-3FA5-47D8-8CB6-EAB85D7CB5B8}" presName="sibSpaceOne" presStyleCnt="0"/>
      <dgm:spPr/>
    </dgm:pt>
    <dgm:pt modelId="{A8019AEB-1B44-4DE4-ACE0-1A6EBCE4C98A}" type="pres">
      <dgm:prSet presAssocID="{2199B83B-3A51-4E1A-91B2-B5D6F992898A}" presName="vertOne" presStyleCnt="0"/>
      <dgm:spPr/>
    </dgm:pt>
    <dgm:pt modelId="{C56CBEED-5C1C-4418-ADFF-31275C43F9BB}" type="pres">
      <dgm:prSet presAssocID="{2199B83B-3A51-4E1A-91B2-B5D6F992898A}" presName="txOne" presStyleLbl="node0" presStyleIdx="1" presStyleCnt="2">
        <dgm:presLayoutVars>
          <dgm:chPref val="3"/>
        </dgm:presLayoutVars>
      </dgm:prSet>
      <dgm:spPr/>
    </dgm:pt>
    <dgm:pt modelId="{1436B401-9F31-4857-95CC-C0D69B663D0C}" type="pres">
      <dgm:prSet presAssocID="{2199B83B-3A51-4E1A-91B2-B5D6F992898A}" presName="horzOne" presStyleCnt="0"/>
      <dgm:spPr/>
    </dgm:pt>
  </dgm:ptLst>
  <dgm:cxnLst>
    <dgm:cxn modelId="{1CA15E04-703B-4D1B-B5AA-B74DF39550EF}" type="presOf" srcId="{74485095-3371-4D02-8E7B-6A99981D9F1F}" destId="{7375C89D-6F96-40CB-A0AA-0B6A3D3D4854}" srcOrd="0" destOrd="0" presId="urn:microsoft.com/office/officeart/2005/8/layout/hierarchy4"/>
    <dgm:cxn modelId="{12C4C709-1358-4E2B-88AE-5EED75F656AA}" type="presOf" srcId="{1FCE7036-CCB7-4A32-B560-0772950CB0AC}" destId="{35BD69CB-61D1-4220-AF1F-AB1FD8C586DD}" srcOrd="0" destOrd="0" presId="urn:microsoft.com/office/officeart/2005/8/layout/hierarchy4"/>
    <dgm:cxn modelId="{617CC70E-7BD4-4860-ABD9-D10A33E850D5}" srcId="{03758B0F-3CAE-4BA1-8CA7-644005B3CF3C}" destId="{1FCE7036-CCB7-4A32-B560-0772950CB0AC}" srcOrd="0" destOrd="0" parTransId="{CC7145C3-1FEF-4759-8968-66E795CAD9E8}" sibTransId="{5EE33A58-3FA5-47D8-8CB6-EAB85D7CB5B8}"/>
    <dgm:cxn modelId="{1995BF3C-CD2B-472F-8BB8-B0FE053E994C}" srcId="{1FCE7036-CCB7-4A32-B560-0772950CB0AC}" destId="{998C438D-8F65-4B51-B9F0-1AAA64E02670}" srcOrd="3" destOrd="0" parTransId="{62256FEE-3DEF-4223-96D5-9725F778D23E}" sibTransId="{7297A5B9-EB8C-4FC1-9AFB-C30982AF534C}"/>
    <dgm:cxn modelId="{006DC541-D32B-48B0-B22A-BC0CC1A51A58}" type="presOf" srcId="{63D48D2C-5489-46BF-9E88-1AA20E3D6F62}" destId="{46E0C4BB-68DE-4662-B867-FA7062952A91}" srcOrd="0" destOrd="0" presId="urn:microsoft.com/office/officeart/2005/8/layout/hierarchy4"/>
    <dgm:cxn modelId="{C96CEC4F-303A-4D5A-A4EC-66F91915D00D}" type="presOf" srcId="{2199B83B-3A51-4E1A-91B2-B5D6F992898A}" destId="{C56CBEED-5C1C-4418-ADFF-31275C43F9BB}" srcOrd="0" destOrd="0" presId="urn:microsoft.com/office/officeart/2005/8/layout/hierarchy4"/>
    <dgm:cxn modelId="{0823987A-B6F5-4B84-B46C-DB7F46A9C386}" srcId="{03758B0F-3CAE-4BA1-8CA7-644005B3CF3C}" destId="{2199B83B-3A51-4E1A-91B2-B5D6F992898A}" srcOrd="1" destOrd="0" parTransId="{B53C147C-17D1-492E-9D04-9513BDBA19E6}" sibTransId="{A2F80E29-2624-47CD-A9C6-7671474DB51E}"/>
    <dgm:cxn modelId="{54CC468F-AB89-4A37-90D6-FAC47003A7FD}" srcId="{1FCE7036-CCB7-4A32-B560-0772950CB0AC}" destId="{F4B37E57-BFD2-4DFC-8E8B-A4DAAE1A7CF7}" srcOrd="2" destOrd="0" parTransId="{75F382F0-8A23-4480-B0BB-42C76377B3FF}" sibTransId="{BEC40AE0-0E68-4114-8DD1-FBEE69E082FD}"/>
    <dgm:cxn modelId="{F078499E-BB93-48C9-A20C-0FCE64E65FA7}" type="presOf" srcId="{A1A44F57-A6F7-4FC8-8875-4824F5514F1A}" destId="{EE48107D-6425-4850-9AC8-D10420D814FA}" srcOrd="0" destOrd="0" presId="urn:microsoft.com/office/officeart/2005/8/layout/hierarchy4"/>
    <dgm:cxn modelId="{B82F5DAC-9E37-4468-AEEB-FE2CDD352AB0}" srcId="{1FCE7036-CCB7-4A32-B560-0772950CB0AC}" destId="{A1A44F57-A6F7-4FC8-8875-4824F5514F1A}" srcOrd="0" destOrd="0" parTransId="{13190CCF-699A-46BC-B184-4D46BB25561E}" sibTransId="{AD425690-906C-423D-A9BF-8BF3DFFB07C0}"/>
    <dgm:cxn modelId="{65EEFCAC-8872-4399-A6D2-2F314BC6878F}" type="presOf" srcId="{F4B37E57-BFD2-4DFC-8E8B-A4DAAE1A7CF7}" destId="{32A44233-6C5B-40C4-AB52-123E4D0DE7AE}" srcOrd="0" destOrd="0" presId="urn:microsoft.com/office/officeart/2005/8/layout/hierarchy4"/>
    <dgm:cxn modelId="{3C4AF8AD-396D-4107-98B9-AF45E64DBE98}" type="presOf" srcId="{998C438D-8F65-4B51-B9F0-1AAA64E02670}" destId="{3C0D8B70-4FA7-4E66-B17C-2EE1227CCE13}" srcOrd="0" destOrd="0" presId="urn:microsoft.com/office/officeart/2005/8/layout/hierarchy4"/>
    <dgm:cxn modelId="{36CF99B6-A54A-4479-AFBE-620DEA9BDE50}" type="presOf" srcId="{03758B0F-3CAE-4BA1-8CA7-644005B3CF3C}" destId="{DBE34938-CE4A-4AC6-ABD2-497A5E9C9AAE}" srcOrd="0" destOrd="0" presId="urn:microsoft.com/office/officeart/2005/8/layout/hierarchy4"/>
    <dgm:cxn modelId="{26CD53B7-7B8F-4923-99CE-110D2A1CAAD7}" srcId="{1FCE7036-CCB7-4A32-B560-0772950CB0AC}" destId="{74485095-3371-4D02-8E7B-6A99981D9F1F}" srcOrd="1" destOrd="0" parTransId="{C0FE8277-2078-4320-8DB4-0AAEEDB81C3C}" sibTransId="{E453E54A-46A8-4C12-8158-2ED8286230FE}"/>
    <dgm:cxn modelId="{D6D32CC7-AF28-486A-9C37-4F30FA6A2E1B}" srcId="{1FCE7036-CCB7-4A32-B560-0772950CB0AC}" destId="{63D48D2C-5489-46BF-9E88-1AA20E3D6F62}" srcOrd="4" destOrd="0" parTransId="{1C8DF209-7750-4951-902D-EE5BB225C059}" sibTransId="{C49039D6-1C5A-4529-A4D4-E98ADCCD97BF}"/>
    <dgm:cxn modelId="{FFCA2EEC-31EC-44E0-98F7-DD4CB724FE3A}" type="presParOf" srcId="{DBE34938-CE4A-4AC6-ABD2-497A5E9C9AAE}" destId="{07AFED61-719C-448C-84A5-6F762D08E8CE}" srcOrd="0" destOrd="0" presId="urn:microsoft.com/office/officeart/2005/8/layout/hierarchy4"/>
    <dgm:cxn modelId="{E7FE420B-EC9E-47DE-B6BD-077A32468FE1}" type="presParOf" srcId="{07AFED61-719C-448C-84A5-6F762D08E8CE}" destId="{35BD69CB-61D1-4220-AF1F-AB1FD8C586DD}" srcOrd="0" destOrd="0" presId="urn:microsoft.com/office/officeart/2005/8/layout/hierarchy4"/>
    <dgm:cxn modelId="{4215EF97-8F17-47CA-BEF8-4D5A58B0373E}" type="presParOf" srcId="{07AFED61-719C-448C-84A5-6F762D08E8CE}" destId="{9489805D-68D3-419D-B514-01F67DD72E03}" srcOrd="1" destOrd="0" presId="urn:microsoft.com/office/officeart/2005/8/layout/hierarchy4"/>
    <dgm:cxn modelId="{5424B6E1-A88B-418B-A0B8-A47A9763DE74}" type="presParOf" srcId="{07AFED61-719C-448C-84A5-6F762D08E8CE}" destId="{B48B2DA8-48A2-4F72-B104-0278434622C1}" srcOrd="2" destOrd="0" presId="urn:microsoft.com/office/officeart/2005/8/layout/hierarchy4"/>
    <dgm:cxn modelId="{E8B9105E-D9D9-4E75-8A08-2F6D458AEB09}" type="presParOf" srcId="{B48B2DA8-48A2-4F72-B104-0278434622C1}" destId="{0C4BFD8C-18BF-4E28-8C9E-C953DEE18625}" srcOrd="0" destOrd="0" presId="urn:microsoft.com/office/officeart/2005/8/layout/hierarchy4"/>
    <dgm:cxn modelId="{E11AF5FA-3F26-4CB8-8F50-9E0B1EC842C2}" type="presParOf" srcId="{0C4BFD8C-18BF-4E28-8C9E-C953DEE18625}" destId="{EE48107D-6425-4850-9AC8-D10420D814FA}" srcOrd="0" destOrd="0" presId="urn:microsoft.com/office/officeart/2005/8/layout/hierarchy4"/>
    <dgm:cxn modelId="{1B3B0125-52EC-4BFA-A221-2D7BBF40C242}" type="presParOf" srcId="{0C4BFD8C-18BF-4E28-8C9E-C953DEE18625}" destId="{02F801FB-8912-4CD7-9052-EBA5D589BFFA}" srcOrd="1" destOrd="0" presId="urn:microsoft.com/office/officeart/2005/8/layout/hierarchy4"/>
    <dgm:cxn modelId="{4DB873C7-CDD9-4DC4-B788-C4A1BF7EB4B7}" type="presParOf" srcId="{B48B2DA8-48A2-4F72-B104-0278434622C1}" destId="{F12A2E2B-CE78-408C-948C-74F3EE6CE8F3}" srcOrd="1" destOrd="0" presId="urn:microsoft.com/office/officeart/2005/8/layout/hierarchy4"/>
    <dgm:cxn modelId="{576884AF-AE0E-4F46-86D9-BB287064E9E9}" type="presParOf" srcId="{B48B2DA8-48A2-4F72-B104-0278434622C1}" destId="{9A9C0E28-38BF-42CA-B7BD-AAD1AE99FDAB}" srcOrd="2" destOrd="0" presId="urn:microsoft.com/office/officeart/2005/8/layout/hierarchy4"/>
    <dgm:cxn modelId="{8F7C639F-6B3E-4866-BDEF-2BAFDE4E3218}" type="presParOf" srcId="{9A9C0E28-38BF-42CA-B7BD-AAD1AE99FDAB}" destId="{7375C89D-6F96-40CB-A0AA-0B6A3D3D4854}" srcOrd="0" destOrd="0" presId="urn:microsoft.com/office/officeart/2005/8/layout/hierarchy4"/>
    <dgm:cxn modelId="{2BF15B9D-5317-4A2E-AD15-4490155C2126}" type="presParOf" srcId="{9A9C0E28-38BF-42CA-B7BD-AAD1AE99FDAB}" destId="{6BF1FD5D-F775-4623-A47D-7AFF1998F0D7}" srcOrd="1" destOrd="0" presId="urn:microsoft.com/office/officeart/2005/8/layout/hierarchy4"/>
    <dgm:cxn modelId="{9B6647C5-0015-4B43-BD04-E77AA4BB0806}" type="presParOf" srcId="{B48B2DA8-48A2-4F72-B104-0278434622C1}" destId="{A796A740-4290-4E98-BC6E-9A86EF69D90B}" srcOrd="3" destOrd="0" presId="urn:microsoft.com/office/officeart/2005/8/layout/hierarchy4"/>
    <dgm:cxn modelId="{49A8540F-8A8A-4461-B9BF-6301D5742D4F}" type="presParOf" srcId="{B48B2DA8-48A2-4F72-B104-0278434622C1}" destId="{E75B182B-6849-4EA4-9FE7-2F7B03199C3F}" srcOrd="4" destOrd="0" presId="urn:microsoft.com/office/officeart/2005/8/layout/hierarchy4"/>
    <dgm:cxn modelId="{ED6160FD-29B5-47C0-9318-0DC8E357CE1F}" type="presParOf" srcId="{E75B182B-6849-4EA4-9FE7-2F7B03199C3F}" destId="{32A44233-6C5B-40C4-AB52-123E4D0DE7AE}" srcOrd="0" destOrd="0" presId="urn:microsoft.com/office/officeart/2005/8/layout/hierarchy4"/>
    <dgm:cxn modelId="{FE6FC6CD-6777-4D56-9D1F-7E82ABF74476}" type="presParOf" srcId="{E75B182B-6849-4EA4-9FE7-2F7B03199C3F}" destId="{806B6C42-AF7E-46F4-8472-F757799FFDFB}" srcOrd="1" destOrd="0" presId="urn:microsoft.com/office/officeart/2005/8/layout/hierarchy4"/>
    <dgm:cxn modelId="{5772A577-6488-4566-ABC9-069C1C088F1C}" type="presParOf" srcId="{B48B2DA8-48A2-4F72-B104-0278434622C1}" destId="{B5F13CF1-D365-4CD8-A9D5-49543D6EA175}" srcOrd="5" destOrd="0" presId="urn:microsoft.com/office/officeart/2005/8/layout/hierarchy4"/>
    <dgm:cxn modelId="{50FFD960-E05C-4CB7-B2F0-DF0126AC6EA3}" type="presParOf" srcId="{B48B2DA8-48A2-4F72-B104-0278434622C1}" destId="{4637A3B6-7700-4A8D-8237-61EAE1726DD2}" srcOrd="6" destOrd="0" presId="urn:microsoft.com/office/officeart/2005/8/layout/hierarchy4"/>
    <dgm:cxn modelId="{C813F0CF-38BB-4D7F-AA3F-9A25CA2E9CAD}" type="presParOf" srcId="{4637A3B6-7700-4A8D-8237-61EAE1726DD2}" destId="{3C0D8B70-4FA7-4E66-B17C-2EE1227CCE13}" srcOrd="0" destOrd="0" presId="urn:microsoft.com/office/officeart/2005/8/layout/hierarchy4"/>
    <dgm:cxn modelId="{D7E1D2D2-A94F-4F75-A00B-127D52690643}" type="presParOf" srcId="{4637A3B6-7700-4A8D-8237-61EAE1726DD2}" destId="{A2340A4C-0A34-4368-AD1A-8D59E4D07444}" srcOrd="1" destOrd="0" presId="urn:microsoft.com/office/officeart/2005/8/layout/hierarchy4"/>
    <dgm:cxn modelId="{5CCC9265-D928-43EB-AF18-E6BB4E19C4D9}" type="presParOf" srcId="{B48B2DA8-48A2-4F72-B104-0278434622C1}" destId="{B869DB9D-936C-477E-ADB4-C706EDA2C482}" srcOrd="7" destOrd="0" presId="urn:microsoft.com/office/officeart/2005/8/layout/hierarchy4"/>
    <dgm:cxn modelId="{22E6651B-824F-4206-BDBF-7B4C352AFE82}" type="presParOf" srcId="{B48B2DA8-48A2-4F72-B104-0278434622C1}" destId="{C403DA68-0010-4AB5-B3CD-FA46F94E0E60}" srcOrd="8" destOrd="0" presId="urn:microsoft.com/office/officeart/2005/8/layout/hierarchy4"/>
    <dgm:cxn modelId="{680681BE-C764-4E08-94CD-60C3FEE8CC35}" type="presParOf" srcId="{C403DA68-0010-4AB5-B3CD-FA46F94E0E60}" destId="{46E0C4BB-68DE-4662-B867-FA7062952A91}" srcOrd="0" destOrd="0" presId="urn:microsoft.com/office/officeart/2005/8/layout/hierarchy4"/>
    <dgm:cxn modelId="{CE38F87D-8AD5-4BA6-9C89-A19ECBA4EDE0}" type="presParOf" srcId="{C403DA68-0010-4AB5-B3CD-FA46F94E0E60}" destId="{6676F613-D498-4E6F-B299-634F72A59F5A}" srcOrd="1" destOrd="0" presId="urn:microsoft.com/office/officeart/2005/8/layout/hierarchy4"/>
    <dgm:cxn modelId="{527076BF-5C82-4C94-A7DC-6DDC711D8134}" type="presParOf" srcId="{DBE34938-CE4A-4AC6-ABD2-497A5E9C9AAE}" destId="{ACF2B111-60B3-4879-BCF5-C743B1D2D849}" srcOrd="1" destOrd="0" presId="urn:microsoft.com/office/officeart/2005/8/layout/hierarchy4"/>
    <dgm:cxn modelId="{2AA5FE9E-0E3B-439B-BAB9-B8C53FD20E9A}" type="presParOf" srcId="{DBE34938-CE4A-4AC6-ABD2-497A5E9C9AAE}" destId="{A8019AEB-1B44-4DE4-ACE0-1A6EBCE4C98A}" srcOrd="2" destOrd="0" presId="urn:microsoft.com/office/officeart/2005/8/layout/hierarchy4"/>
    <dgm:cxn modelId="{6621AB7E-41FB-44A3-A655-C8764986E26F}" type="presParOf" srcId="{A8019AEB-1B44-4DE4-ACE0-1A6EBCE4C98A}" destId="{C56CBEED-5C1C-4418-ADFF-31275C43F9BB}" srcOrd="0" destOrd="0" presId="urn:microsoft.com/office/officeart/2005/8/layout/hierarchy4"/>
    <dgm:cxn modelId="{5CAD38D8-D6E1-40D7-8393-27191072FC5C}" type="presParOf" srcId="{A8019AEB-1B44-4DE4-ACE0-1A6EBCE4C98A}" destId="{1436B401-9F31-4857-95CC-C0D69B663D0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4421B5D-6D56-40A7-9345-F43506D1F66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A67B67D7-222F-44AC-AE28-EF4822847619}">
      <dgm:prSet/>
      <dgm:spPr/>
      <dgm:t>
        <a:bodyPr/>
        <a:lstStyle/>
        <a:p>
          <a:r>
            <a:rPr lang="en-US" b="1"/>
            <a:t>An area of ​​economics that takes into account people's actual behavior; behavioral economics + law = behavioral law and economics</a:t>
          </a:r>
          <a:endParaRPr lang="fi-FI"/>
        </a:p>
      </dgm:t>
    </dgm:pt>
    <dgm:pt modelId="{039DABF5-54A0-4F97-B687-09080D16AD20}" type="parTrans" cxnId="{C6AB6DD5-62B3-4CF3-B05B-6C09574688E9}">
      <dgm:prSet/>
      <dgm:spPr/>
      <dgm:t>
        <a:bodyPr/>
        <a:lstStyle/>
        <a:p>
          <a:endParaRPr lang="fi-FI"/>
        </a:p>
      </dgm:t>
    </dgm:pt>
    <dgm:pt modelId="{30ADC032-7002-45A9-B887-AA86AD976A05}" type="sibTrans" cxnId="{C6AB6DD5-62B3-4CF3-B05B-6C09574688E9}">
      <dgm:prSet/>
      <dgm:spPr/>
      <dgm:t>
        <a:bodyPr/>
        <a:lstStyle/>
        <a:p>
          <a:endParaRPr lang="fi-FI"/>
        </a:p>
      </dgm:t>
    </dgm:pt>
    <dgm:pt modelId="{77B142A7-4B17-429D-8710-FC93D4679A1B}">
      <dgm:prSet/>
      <dgm:spPr/>
      <dgm:t>
        <a:bodyPr/>
        <a:lstStyle/>
        <a:p>
          <a:r>
            <a:rPr lang="en-US"/>
            <a:t>Cf. traditional economics, which relies on the idea that man acts rationally</a:t>
          </a:r>
          <a:endParaRPr lang="fi-FI"/>
        </a:p>
      </dgm:t>
    </dgm:pt>
    <dgm:pt modelId="{AB07C271-44E1-4592-8374-85BA031F348D}" type="parTrans" cxnId="{36F852CB-DD3F-431B-A9BB-C9B570779860}">
      <dgm:prSet/>
      <dgm:spPr/>
      <dgm:t>
        <a:bodyPr/>
        <a:lstStyle/>
        <a:p>
          <a:endParaRPr lang="fi-FI"/>
        </a:p>
      </dgm:t>
    </dgm:pt>
    <dgm:pt modelId="{6732FA72-7C76-4261-8B86-AD9A61E9B4D3}" type="sibTrans" cxnId="{36F852CB-DD3F-431B-A9BB-C9B570779860}">
      <dgm:prSet/>
      <dgm:spPr/>
      <dgm:t>
        <a:bodyPr/>
        <a:lstStyle/>
        <a:p>
          <a:endParaRPr lang="fi-FI"/>
        </a:p>
      </dgm:t>
    </dgm:pt>
    <dgm:pt modelId="{9184F341-8612-4F89-AD98-D4E9250EB038}">
      <dgm:prSet/>
      <dgm:spPr/>
      <dgm:t>
        <a:bodyPr/>
        <a:lstStyle/>
        <a:p>
          <a:r>
            <a:rPr lang="en-US"/>
            <a:t>However, in behavioral economics, one does not think that a person would act irrationally, but different ways of thinking and behavioral biases guide people's actions in such a way that behavior is not always rational.</a:t>
          </a:r>
          <a:endParaRPr lang="fi-FI"/>
        </a:p>
      </dgm:t>
    </dgm:pt>
    <dgm:pt modelId="{2C3F27BE-FA13-4B04-8526-0ECF27019A85}" type="parTrans" cxnId="{80587FD4-BD7C-4FA6-936D-1D2CDC6E2EC3}">
      <dgm:prSet/>
      <dgm:spPr/>
      <dgm:t>
        <a:bodyPr/>
        <a:lstStyle/>
        <a:p>
          <a:endParaRPr lang="fi-FI"/>
        </a:p>
      </dgm:t>
    </dgm:pt>
    <dgm:pt modelId="{2A98F80D-179C-411A-B538-C079183FDE20}" type="sibTrans" cxnId="{80587FD4-BD7C-4FA6-936D-1D2CDC6E2EC3}">
      <dgm:prSet/>
      <dgm:spPr/>
      <dgm:t>
        <a:bodyPr/>
        <a:lstStyle/>
        <a:p>
          <a:endParaRPr lang="fi-FI"/>
        </a:p>
      </dgm:t>
    </dgm:pt>
    <dgm:pt modelId="{22190235-4A67-4034-BC29-FC58E3AE0A2C}">
      <dgm:prSet/>
      <dgm:spPr/>
      <dgm:t>
        <a:bodyPr/>
        <a:lstStyle/>
        <a:p>
          <a:r>
            <a:rPr lang="en-US" b="1"/>
            <a:t>It is used as an aid in assessing the appropriateness and development of legislation and as a tool for legal argumentation as real arguments. How people actually behave is important, especially from the legislator's point of view:</a:t>
          </a:r>
          <a:endParaRPr lang="fi-FI"/>
        </a:p>
      </dgm:t>
    </dgm:pt>
    <dgm:pt modelId="{D90B7FEA-EE2B-43E6-A70B-434FF229B76F}" type="parTrans" cxnId="{5CD26565-A770-4FCF-B26C-550BDAE4B6CB}">
      <dgm:prSet/>
      <dgm:spPr/>
      <dgm:t>
        <a:bodyPr/>
        <a:lstStyle/>
        <a:p>
          <a:endParaRPr lang="fi-FI"/>
        </a:p>
      </dgm:t>
    </dgm:pt>
    <dgm:pt modelId="{CD8947E5-8602-4345-A1A0-B1E5755F3BB3}" type="sibTrans" cxnId="{5CD26565-A770-4FCF-B26C-550BDAE4B6CB}">
      <dgm:prSet/>
      <dgm:spPr/>
      <dgm:t>
        <a:bodyPr/>
        <a:lstStyle/>
        <a:p>
          <a:endParaRPr lang="fi-FI"/>
        </a:p>
      </dgm:t>
    </dgm:pt>
    <dgm:pt modelId="{6EAF6D94-61AF-4920-93AA-9A5B5CD0A97C}">
      <dgm:prSet/>
      <dgm:spPr/>
      <dgm:t>
        <a:bodyPr/>
        <a:lstStyle/>
        <a:p>
          <a:r>
            <a:rPr lang="en-US"/>
            <a:t>is regulation effective and is its objectives actually being achieved?</a:t>
          </a:r>
          <a:endParaRPr lang="fi-FI"/>
        </a:p>
      </dgm:t>
    </dgm:pt>
    <dgm:pt modelId="{F727EE65-3DC8-46B5-B0E4-208C1E1E7F56}" type="parTrans" cxnId="{94CBAA63-0F8B-4207-AF2C-9DF9844DD5F8}">
      <dgm:prSet/>
      <dgm:spPr/>
      <dgm:t>
        <a:bodyPr/>
        <a:lstStyle/>
        <a:p>
          <a:endParaRPr lang="fi-FI"/>
        </a:p>
      </dgm:t>
    </dgm:pt>
    <dgm:pt modelId="{FE155B3B-9768-47BC-8DE0-4E672B17D2CC}" type="sibTrans" cxnId="{94CBAA63-0F8B-4207-AF2C-9DF9844DD5F8}">
      <dgm:prSet/>
      <dgm:spPr/>
      <dgm:t>
        <a:bodyPr/>
        <a:lstStyle/>
        <a:p>
          <a:endParaRPr lang="fi-FI"/>
        </a:p>
      </dgm:t>
    </dgm:pt>
    <dgm:pt modelId="{D0852399-C2A1-4BE1-8394-8DED8B7A3BB4}">
      <dgm:prSet/>
      <dgm:spPr/>
      <dgm:t>
        <a:bodyPr/>
        <a:lstStyle/>
        <a:p>
          <a:r>
            <a:rPr lang="en-US"/>
            <a:t>Do these perspectives lead to the so-called paternalistic (overprotective and restrictive) legislation?</a:t>
          </a:r>
          <a:endParaRPr lang="fi-FI"/>
        </a:p>
      </dgm:t>
    </dgm:pt>
    <dgm:pt modelId="{82E0F923-47DE-4A84-B716-7807F97CC63A}" type="parTrans" cxnId="{4B68EB8C-2CA5-4F6C-B76A-2FE8C8696867}">
      <dgm:prSet/>
      <dgm:spPr/>
      <dgm:t>
        <a:bodyPr/>
        <a:lstStyle/>
        <a:p>
          <a:endParaRPr lang="fi-FI"/>
        </a:p>
      </dgm:t>
    </dgm:pt>
    <dgm:pt modelId="{AA9401D3-5D2F-4E95-B1ED-3B1698902D79}" type="sibTrans" cxnId="{4B68EB8C-2CA5-4F6C-B76A-2FE8C8696867}">
      <dgm:prSet/>
      <dgm:spPr/>
      <dgm:t>
        <a:bodyPr/>
        <a:lstStyle/>
        <a:p>
          <a:endParaRPr lang="fi-FI"/>
        </a:p>
      </dgm:t>
    </dgm:pt>
    <dgm:pt modelId="{E2BBBE7B-3B2C-4980-903B-A0B6457D711D}">
      <dgm:prSet/>
      <dgm:spPr/>
      <dgm:t>
        <a:bodyPr/>
        <a:lstStyle/>
        <a:p>
          <a:r>
            <a:rPr lang="en-US"/>
            <a:t>The results may be related to a specific context, such as a particular culture or the backgrounds of the people being studied.</a:t>
          </a:r>
          <a:endParaRPr lang="fi-FI"/>
        </a:p>
      </dgm:t>
    </dgm:pt>
    <dgm:pt modelId="{931A6C8F-74C6-4048-8547-FA76A31E05AF}" type="parTrans" cxnId="{58C35666-856B-40D6-97C1-368C25D9FD76}">
      <dgm:prSet/>
      <dgm:spPr/>
      <dgm:t>
        <a:bodyPr/>
        <a:lstStyle/>
        <a:p>
          <a:endParaRPr lang="fi-FI"/>
        </a:p>
      </dgm:t>
    </dgm:pt>
    <dgm:pt modelId="{2E447CD4-5C88-4AE2-AB86-2D796C90053E}" type="sibTrans" cxnId="{58C35666-856B-40D6-97C1-368C25D9FD76}">
      <dgm:prSet/>
      <dgm:spPr/>
      <dgm:t>
        <a:bodyPr/>
        <a:lstStyle/>
        <a:p>
          <a:endParaRPr lang="fi-FI"/>
        </a:p>
      </dgm:t>
    </dgm:pt>
    <dgm:pt modelId="{8F417790-AA87-441B-9BE8-D5B24471E9E6}" type="pres">
      <dgm:prSet presAssocID="{54421B5D-6D56-40A7-9345-F43506D1F66A}" presName="vert0" presStyleCnt="0">
        <dgm:presLayoutVars>
          <dgm:dir/>
          <dgm:animOne val="branch"/>
          <dgm:animLvl val="lvl"/>
        </dgm:presLayoutVars>
      </dgm:prSet>
      <dgm:spPr/>
    </dgm:pt>
    <dgm:pt modelId="{D8D349F8-60F5-4959-9430-971EFE5AD6DE}" type="pres">
      <dgm:prSet presAssocID="{A67B67D7-222F-44AC-AE28-EF4822847619}" presName="thickLine" presStyleLbl="alignNode1" presStyleIdx="0" presStyleCnt="2"/>
      <dgm:spPr/>
    </dgm:pt>
    <dgm:pt modelId="{2AB05ECF-B7C4-4044-9211-F9958577D3A2}" type="pres">
      <dgm:prSet presAssocID="{A67B67D7-222F-44AC-AE28-EF4822847619}" presName="horz1" presStyleCnt="0"/>
      <dgm:spPr/>
    </dgm:pt>
    <dgm:pt modelId="{03BFBAEC-B053-4ABE-91B4-A76EAE121388}" type="pres">
      <dgm:prSet presAssocID="{A67B67D7-222F-44AC-AE28-EF4822847619}" presName="tx1" presStyleLbl="revTx" presStyleIdx="0" presStyleCnt="7"/>
      <dgm:spPr/>
    </dgm:pt>
    <dgm:pt modelId="{71CEC9D0-02B0-4CA5-A88A-5B6CAE725AFE}" type="pres">
      <dgm:prSet presAssocID="{A67B67D7-222F-44AC-AE28-EF4822847619}" presName="vert1" presStyleCnt="0"/>
      <dgm:spPr/>
    </dgm:pt>
    <dgm:pt modelId="{88D1789A-DB3C-4382-B91D-B12FD1B43FB2}" type="pres">
      <dgm:prSet presAssocID="{77B142A7-4B17-429D-8710-FC93D4679A1B}" presName="vertSpace2a" presStyleCnt="0"/>
      <dgm:spPr/>
    </dgm:pt>
    <dgm:pt modelId="{F1CB1205-4176-40E6-9999-40F57F5754C6}" type="pres">
      <dgm:prSet presAssocID="{77B142A7-4B17-429D-8710-FC93D4679A1B}" presName="horz2" presStyleCnt="0"/>
      <dgm:spPr/>
    </dgm:pt>
    <dgm:pt modelId="{5C072CC5-01CE-4975-88A4-51163E14499B}" type="pres">
      <dgm:prSet presAssocID="{77B142A7-4B17-429D-8710-FC93D4679A1B}" presName="horzSpace2" presStyleCnt="0"/>
      <dgm:spPr/>
    </dgm:pt>
    <dgm:pt modelId="{46BC87C1-9D13-40D9-BF37-C4F6D351B498}" type="pres">
      <dgm:prSet presAssocID="{77B142A7-4B17-429D-8710-FC93D4679A1B}" presName="tx2" presStyleLbl="revTx" presStyleIdx="1" presStyleCnt="7"/>
      <dgm:spPr/>
    </dgm:pt>
    <dgm:pt modelId="{9ADB6856-FD62-4A2C-9272-9098046067E8}" type="pres">
      <dgm:prSet presAssocID="{77B142A7-4B17-429D-8710-FC93D4679A1B}" presName="vert2" presStyleCnt="0"/>
      <dgm:spPr/>
    </dgm:pt>
    <dgm:pt modelId="{A1BCD9B4-026E-44DF-8831-15B635C03406}" type="pres">
      <dgm:prSet presAssocID="{77B142A7-4B17-429D-8710-FC93D4679A1B}" presName="thinLine2b" presStyleLbl="callout" presStyleIdx="0" presStyleCnt="5"/>
      <dgm:spPr/>
    </dgm:pt>
    <dgm:pt modelId="{54CAC66C-FD58-4D88-8DA1-968786A3644A}" type="pres">
      <dgm:prSet presAssocID="{77B142A7-4B17-429D-8710-FC93D4679A1B}" presName="vertSpace2b" presStyleCnt="0"/>
      <dgm:spPr/>
    </dgm:pt>
    <dgm:pt modelId="{28A940EA-9C81-4602-B724-01E9F53DB58C}" type="pres">
      <dgm:prSet presAssocID="{9184F341-8612-4F89-AD98-D4E9250EB038}" presName="horz2" presStyleCnt="0"/>
      <dgm:spPr/>
    </dgm:pt>
    <dgm:pt modelId="{EE3DF148-1B7C-4629-AD73-9DCEEB4FDACA}" type="pres">
      <dgm:prSet presAssocID="{9184F341-8612-4F89-AD98-D4E9250EB038}" presName="horzSpace2" presStyleCnt="0"/>
      <dgm:spPr/>
    </dgm:pt>
    <dgm:pt modelId="{63D7CA27-B097-40B2-A8E5-567AC3EDA725}" type="pres">
      <dgm:prSet presAssocID="{9184F341-8612-4F89-AD98-D4E9250EB038}" presName="tx2" presStyleLbl="revTx" presStyleIdx="2" presStyleCnt="7"/>
      <dgm:spPr/>
    </dgm:pt>
    <dgm:pt modelId="{AFF851EB-F4C5-4BF1-9C3C-BF68D56766B7}" type="pres">
      <dgm:prSet presAssocID="{9184F341-8612-4F89-AD98-D4E9250EB038}" presName="vert2" presStyleCnt="0"/>
      <dgm:spPr/>
    </dgm:pt>
    <dgm:pt modelId="{3FEC9035-3F8E-4A14-B761-F67C6E887F7E}" type="pres">
      <dgm:prSet presAssocID="{9184F341-8612-4F89-AD98-D4E9250EB038}" presName="thinLine2b" presStyleLbl="callout" presStyleIdx="1" presStyleCnt="5"/>
      <dgm:spPr/>
    </dgm:pt>
    <dgm:pt modelId="{75F9CFED-8E7F-48A7-BCD2-B18227F47543}" type="pres">
      <dgm:prSet presAssocID="{9184F341-8612-4F89-AD98-D4E9250EB038}" presName="vertSpace2b" presStyleCnt="0"/>
      <dgm:spPr/>
    </dgm:pt>
    <dgm:pt modelId="{19EEBD5A-509A-434D-B617-AF9E4FEA1EF1}" type="pres">
      <dgm:prSet presAssocID="{22190235-4A67-4034-BC29-FC58E3AE0A2C}" presName="thickLine" presStyleLbl="alignNode1" presStyleIdx="1" presStyleCnt="2"/>
      <dgm:spPr/>
    </dgm:pt>
    <dgm:pt modelId="{35564071-25DB-451E-8303-F948A18F246F}" type="pres">
      <dgm:prSet presAssocID="{22190235-4A67-4034-BC29-FC58E3AE0A2C}" presName="horz1" presStyleCnt="0"/>
      <dgm:spPr/>
    </dgm:pt>
    <dgm:pt modelId="{BC90A529-47D1-41EB-B2C1-CC6DD667037C}" type="pres">
      <dgm:prSet presAssocID="{22190235-4A67-4034-BC29-FC58E3AE0A2C}" presName="tx1" presStyleLbl="revTx" presStyleIdx="3" presStyleCnt="7"/>
      <dgm:spPr/>
    </dgm:pt>
    <dgm:pt modelId="{347A96B9-4921-4D1F-A625-931E3333FCC4}" type="pres">
      <dgm:prSet presAssocID="{22190235-4A67-4034-BC29-FC58E3AE0A2C}" presName="vert1" presStyleCnt="0"/>
      <dgm:spPr/>
    </dgm:pt>
    <dgm:pt modelId="{FEE8C652-180D-4B6D-BBAC-4F9999FADA05}" type="pres">
      <dgm:prSet presAssocID="{6EAF6D94-61AF-4920-93AA-9A5B5CD0A97C}" presName="vertSpace2a" presStyleCnt="0"/>
      <dgm:spPr/>
    </dgm:pt>
    <dgm:pt modelId="{47B39119-7CBA-4766-AF89-9CA4AD41C80E}" type="pres">
      <dgm:prSet presAssocID="{6EAF6D94-61AF-4920-93AA-9A5B5CD0A97C}" presName="horz2" presStyleCnt="0"/>
      <dgm:spPr/>
    </dgm:pt>
    <dgm:pt modelId="{20335915-131E-4AEE-9F92-02369507A9C7}" type="pres">
      <dgm:prSet presAssocID="{6EAF6D94-61AF-4920-93AA-9A5B5CD0A97C}" presName="horzSpace2" presStyleCnt="0"/>
      <dgm:spPr/>
    </dgm:pt>
    <dgm:pt modelId="{D9AAB38E-48F1-4336-8B65-1767BDB71C8D}" type="pres">
      <dgm:prSet presAssocID="{6EAF6D94-61AF-4920-93AA-9A5B5CD0A97C}" presName="tx2" presStyleLbl="revTx" presStyleIdx="4" presStyleCnt="7"/>
      <dgm:spPr/>
    </dgm:pt>
    <dgm:pt modelId="{3BB352BD-3CCE-44F1-9283-E5DD17D732AF}" type="pres">
      <dgm:prSet presAssocID="{6EAF6D94-61AF-4920-93AA-9A5B5CD0A97C}" presName="vert2" presStyleCnt="0"/>
      <dgm:spPr/>
    </dgm:pt>
    <dgm:pt modelId="{8304F6AE-987B-4886-8A17-C00A3DC851A6}" type="pres">
      <dgm:prSet presAssocID="{6EAF6D94-61AF-4920-93AA-9A5B5CD0A97C}" presName="thinLine2b" presStyleLbl="callout" presStyleIdx="2" presStyleCnt="5"/>
      <dgm:spPr/>
    </dgm:pt>
    <dgm:pt modelId="{45B26D9C-1AAE-4AED-8E6F-D647B9F9C65D}" type="pres">
      <dgm:prSet presAssocID="{6EAF6D94-61AF-4920-93AA-9A5B5CD0A97C}" presName="vertSpace2b" presStyleCnt="0"/>
      <dgm:spPr/>
    </dgm:pt>
    <dgm:pt modelId="{EC62630F-129D-4311-8636-28191E554C6F}" type="pres">
      <dgm:prSet presAssocID="{D0852399-C2A1-4BE1-8394-8DED8B7A3BB4}" presName="horz2" presStyleCnt="0"/>
      <dgm:spPr/>
    </dgm:pt>
    <dgm:pt modelId="{B792EADD-CDBF-4C15-9802-75875AC18970}" type="pres">
      <dgm:prSet presAssocID="{D0852399-C2A1-4BE1-8394-8DED8B7A3BB4}" presName="horzSpace2" presStyleCnt="0"/>
      <dgm:spPr/>
    </dgm:pt>
    <dgm:pt modelId="{DFA43129-DAC1-4267-B034-681D6318CA90}" type="pres">
      <dgm:prSet presAssocID="{D0852399-C2A1-4BE1-8394-8DED8B7A3BB4}" presName="tx2" presStyleLbl="revTx" presStyleIdx="5" presStyleCnt="7"/>
      <dgm:spPr/>
    </dgm:pt>
    <dgm:pt modelId="{B8F1F156-D2BA-4B03-AE4B-2D2B2A96F372}" type="pres">
      <dgm:prSet presAssocID="{D0852399-C2A1-4BE1-8394-8DED8B7A3BB4}" presName="vert2" presStyleCnt="0"/>
      <dgm:spPr/>
    </dgm:pt>
    <dgm:pt modelId="{2F06B2AE-A4FE-40D3-BDD9-F70F769738D6}" type="pres">
      <dgm:prSet presAssocID="{D0852399-C2A1-4BE1-8394-8DED8B7A3BB4}" presName="thinLine2b" presStyleLbl="callout" presStyleIdx="3" presStyleCnt="5"/>
      <dgm:spPr/>
    </dgm:pt>
    <dgm:pt modelId="{47D4AB6B-C170-4062-9CAC-AD0299BDB8A0}" type="pres">
      <dgm:prSet presAssocID="{D0852399-C2A1-4BE1-8394-8DED8B7A3BB4}" presName="vertSpace2b" presStyleCnt="0"/>
      <dgm:spPr/>
    </dgm:pt>
    <dgm:pt modelId="{0539D762-D13F-4AB1-917A-8080A8E1338F}" type="pres">
      <dgm:prSet presAssocID="{E2BBBE7B-3B2C-4980-903B-A0B6457D711D}" presName="horz2" presStyleCnt="0"/>
      <dgm:spPr/>
    </dgm:pt>
    <dgm:pt modelId="{01BF5B04-904A-48F3-A256-B6F65C44D07C}" type="pres">
      <dgm:prSet presAssocID="{E2BBBE7B-3B2C-4980-903B-A0B6457D711D}" presName="horzSpace2" presStyleCnt="0"/>
      <dgm:spPr/>
    </dgm:pt>
    <dgm:pt modelId="{B75ED05B-FD95-4A2A-A452-C32F1E372AB8}" type="pres">
      <dgm:prSet presAssocID="{E2BBBE7B-3B2C-4980-903B-A0B6457D711D}" presName="tx2" presStyleLbl="revTx" presStyleIdx="6" presStyleCnt="7"/>
      <dgm:spPr/>
    </dgm:pt>
    <dgm:pt modelId="{4D04891C-5D67-4C2C-996F-41BD5E12815B}" type="pres">
      <dgm:prSet presAssocID="{E2BBBE7B-3B2C-4980-903B-A0B6457D711D}" presName="vert2" presStyleCnt="0"/>
      <dgm:spPr/>
    </dgm:pt>
    <dgm:pt modelId="{3CB19E00-8699-4DDD-B7BE-D86F1943F02B}" type="pres">
      <dgm:prSet presAssocID="{E2BBBE7B-3B2C-4980-903B-A0B6457D711D}" presName="thinLine2b" presStyleLbl="callout" presStyleIdx="4" presStyleCnt="5"/>
      <dgm:spPr/>
    </dgm:pt>
    <dgm:pt modelId="{59413DC9-5C76-4864-880C-31C7D84EC094}" type="pres">
      <dgm:prSet presAssocID="{E2BBBE7B-3B2C-4980-903B-A0B6457D711D}" presName="vertSpace2b" presStyleCnt="0"/>
      <dgm:spPr/>
    </dgm:pt>
  </dgm:ptLst>
  <dgm:cxnLst>
    <dgm:cxn modelId="{BA89A602-167B-4345-85F8-CA9AA627EF28}" type="presOf" srcId="{A67B67D7-222F-44AC-AE28-EF4822847619}" destId="{03BFBAEC-B053-4ABE-91B4-A76EAE121388}" srcOrd="0" destOrd="0" presId="urn:microsoft.com/office/officeart/2008/layout/LinedList"/>
    <dgm:cxn modelId="{5948A05D-DB7C-49F1-BD13-58C1D30573D6}" type="presOf" srcId="{E2BBBE7B-3B2C-4980-903B-A0B6457D711D}" destId="{B75ED05B-FD95-4A2A-A452-C32F1E372AB8}" srcOrd="0" destOrd="0" presId="urn:microsoft.com/office/officeart/2008/layout/LinedList"/>
    <dgm:cxn modelId="{94CBAA63-0F8B-4207-AF2C-9DF9844DD5F8}" srcId="{22190235-4A67-4034-BC29-FC58E3AE0A2C}" destId="{6EAF6D94-61AF-4920-93AA-9A5B5CD0A97C}" srcOrd="0" destOrd="0" parTransId="{F727EE65-3DC8-46B5-B0E4-208C1E1E7F56}" sibTransId="{FE155B3B-9768-47BC-8DE0-4E672B17D2CC}"/>
    <dgm:cxn modelId="{5CD26565-A770-4FCF-B26C-550BDAE4B6CB}" srcId="{54421B5D-6D56-40A7-9345-F43506D1F66A}" destId="{22190235-4A67-4034-BC29-FC58E3AE0A2C}" srcOrd="1" destOrd="0" parTransId="{D90B7FEA-EE2B-43E6-A70B-434FF229B76F}" sibTransId="{CD8947E5-8602-4345-A1A0-B1E5755F3BB3}"/>
    <dgm:cxn modelId="{58C35666-856B-40D6-97C1-368C25D9FD76}" srcId="{22190235-4A67-4034-BC29-FC58E3AE0A2C}" destId="{E2BBBE7B-3B2C-4980-903B-A0B6457D711D}" srcOrd="2" destOrd="0" parTransId="{931A6C8F-74C6-4048-8547-FA76A31E05AF}" sibTransId="{2E447CD4-5C88-4AE2-AB86-2D796C90053E}"/>
    <dgm:cxn modelId="{6D49AC49-B8DD-4F78-8567-B870DE7227B8}" type="presOf" srcId="{54421B5D-6D56-40A7-9345-F43506D1F66A}" destId="{8F417790-AA87-441B-9BE8-D5B24471E9E6}" srcOrd="0" destOrd="0" presId="urn:microsoft.com/office/officeart/2008/layout/LinedList"/>
    <dgm:cxn modelId="{7C7CB88C-DB6D-49CB-93A8-AE01786E5AFC}" type="presOf" srcId="{77B142A7-4B17-429D-8710-FC93D4679A1B}" destId="{46BC87C1-9D13-40D9-BF37-C4F6D351B498}" srcOrd="0" destOrd="0" presId="urn:microsoft.com/office/officeart/2008/layout/LinedList"/>
    <dgm:cxn modelId="{4B68EB8C-2CA5-4F6C-B76A-2FE8C8696867}" srcId="{22190235-4A67-4034-BC29-FC58E3AE0A2C}" destId="{D0852399-C2A1-4BE1-8394-8DED8B7A3BB4}" srcOrd="1" destOrd="0" parTransId="{82E0F923-47DE-4A84-B716-7807F97CC63A}" sibTransId="{AA9401D3-5D2F-4E95-B1ED-3B1698902D79}"/>
    <dgm:cxn modelId="{9B57E992-E4B0-4A0C-B1F9-2C9779D3F2DE}" type="presOf" srcId="{22190235-4A67-4034-BC29-FC58E3AE0A2C}" destId="{BC90A529-47D1-41EB-B2C1-CC6DD667037C}" srcOrd="0" destOrd="0" presId="urn:microsoft.com/office/officeart/2008/layout/LinedList"/>
    <dgm:cxn modelId="{14EAF696-3EB6-4AD9-A1F3-4CAC5628ECB3}" type="presOf" srcId="{D0852399-C2A1-4BE1-8394-8DED8B7A3BB4}" destId="{DFA43129-DAC1-4267-B034-681D6318CA90}" srcOrd="0" destOrd="0" presId="urn:microsoft.com/office/officeart/2008/layout/LinedList"/>
    <dgm:cxn modelId="{FB9A30B6-3055-424B-9552-DA4E0F556269}" type="presOf" srcId="{9184F341-8612-4F89-AD98-D4E9250EB038}" destId="{63D7CA27-B097-40B2-A8E5-567AC3EDA725}" srcOrd="0" destOrd="0" presId="urn:microsoft.com/office/officeart/2008/layout/LinedList"/>
    <dgm:cxn modelId="{36F852CB-DD3F-431B-A9BB-C9B570779860}" srcId="{A67B67D7-222F-44AC-AE28-EF4822847619}" destId="{77B142A7-4B17-429D-8710-FC93D4679A1B}" srcOrd="0" destOrd="0" parTransId="{AB07C271-44E1-4592-8374-85BA031F348D}" sibTransId="{6732FA72-7C76-4261-8B86-AD9A61E9B4D3}"/>
    <dgm:cxn modelId="{11EBC1D3-B216-417E-8FD9-60A70F464F63}" type="presOf" srcId="{6EAF6D94-61AF-4920-93AA-9A5B5CD0A97C}" destId="{D9AAB38E-48F1-4336-8B65-1767BDB71C8D}" srcOrd="0" destOrd="0" presId="urn:microsoft.com/office/officeart/2008/layout/LinedList"/>
    <dgm:cxn modelId="{80587FD4-BD7C-4FA6-936D-1D2CDC6E2EC3}" srcId="{A67B67D7-222F-44AC-AE28-EF4822847619}" destId="{9184F341-8612-4F89-AD98-D4E9250EB038}" srcOrd="1" destOrd="0" parTransId="{2C3F27BE-FA13-4B04-8526-0ECF27019A85}" sibTransId="{2A98F80D-179C-411A-B538-C079183FDE20}"/>
    <dgm:cxn modelId="{C6AB6DD5-62B3-4CF3-B05B-6C09574688E9}" srcId="{54421B5D-6D56-40A7-9345-F43506D1F66A}" destId="{A67B67D7-222F-44AC-AE28-EF4822847619}" srcOrd="0" destOrd="0" parTransId="{039DABF5-54A0-4F97-B687-09080D16AD20}" sibTransId="{30ADC032-7002-45A9-B887-AA86AD976A05}"/>
    <dgm:cxn modelId="{B1DF6BEE-78F4-4405-A266-97B526771ED6}" type="presParOf" srcId="{8F417790-AA87-441B-9BE8-D5B24471E9E6}" destId="{D8D349F8-60F5-4959-9430-971EFE5AD6DE}" srcOrd="0" destOrd="0" presId="urn:microsoft.com/office/officeart/2008/layout/LinedList"/>
    <dgm:cxn modelId="{6EF70B68-B1EF-46B2-B693-5C2FF02D182D}" type="presParOf" srcId="{8F417790-AA87-441B-9BE8-D5B24471E9E6}" destId="{2AB05ECF-B7C4-4044-9211-F9958577D3A2}" srcOrd="1" destOrd="0" presId="urn:microsoft.com/office/officeart/2008/layout/LinedList"/>
    <dgm:cxn modelId="{3D915E05-9037-45E3-BD2F-1DBB72EC1E76}" type="presParOf" srcId="{2AB05ECF-B7C4-4044-9211-F9958577D3A2}" destId="{03BFBAEC-B053-4ABE-91B4-A76EAE121388}" srcOrd="0" destOrd="0" presId="urn:microsoft.com/office/officeart/2008/layout/LinedList"/>
    <dgm:cxn modelId="{6A202CB6-A214-4843-A4EB-613E80B630D3}" type="presParOf" srcId="{2AB05ECF-B7C4-4044-9211-F9958577D3A2}" destId="{71CEC9D0-02B0-4CA5-A88A-5B6CAE725AFE}" srcOrd="1" destOrd="0" presId="urn:microsoft.com/office/officeart/2008/layout/LinedList"/>
    <dgm:cxn modelId="{41AD9E26-1304-4EA9-91A9-8A335E6155A1}" type="presParOf" srcId="{71CEC9D0-02B0-4CA5-A88A-5B6CAE725AFE}" destId="{88D1789A-DB3C-4382-B91D-B12FD1B43FB2}" srcOrd="0" destOrd="0" presId="urn:microsoft.com/office/officeart/2008/layout/LinedList"/>
    <dgm:cxn modelId="{049A2627-2FDB-4411-9C79-83D76E1B076B}" type="presParOf" srcId="{71CEC9D0-02B0-4CA5-A88A-5B6CAE725AFE}" destId="{F1CB1205-4176-40E6-9999-40F57F5754C6}" srcOrd="1" destOrd="0" presId="urn:microsoft.com/office/officeart/2008/layout/LinedList"/>
    <dgm:cxn modelId="{23313D95-3081-45C6-9E52-FC6F2CF85F0C}" type="presParOf" srcId="{F1CB1205-4176-40E6-9999-40F57F5754C6}" destId="{5C072CC5-01CE-4975-88A4-51163E14499B}" srcOrd="0" destOrd="0" presId="urn:microsoft.com/office/officeart/2008/layout/LinedList"/>
    <dgm:cxn modelId="{F5267DB3-CC5B-4060-B5F2-C17B3D5E2B73}" type="presParOf" srcId="{F1CB1205-4176-40E6-9999-40F57F5754C6}" destId="{46BC87C1-9D13-40D9-BF37-C4F6D351B498}" srcOrd="1" destOrd="0" presId="urn:microsoft.com/office/officeart/2008/layout/LinedList"/>
    <dgm:cxn modelId="{CAAADE30-4669-4EBB-B566-25B871B5E0DC}" type="presParOf" srcId="{F1CB1205-4176-40E6-9999-40F57F5754C6}" destId="{9ADB6856-FD62-4A2C-9272-9098046067E8}" srcOrd="2" destOrd="0" presId="urn:microsoft.com/office/officeart/2008/layout/LinedList"/>
    <dgm:cxn modelId="{603C99B3-DE75-4B60-8258-0A7F7D172C8E}" type="presParOf" srcId="{71CEC9D0-02B0-4CA5-A88A-5B6CAE725AFE}" destId="{A1BCD9B4-026E-44DF-8831-15B635C03406}" srcOrd="2" destOrd="0" presId="urn:microsoft.com/office/officeart/2008/layout/LinedList"/>
    <dgm:cxn modelId="{BCA9F9E4-C311-4EB8-8784-B4AC3A764E2E}" type="presParOf" srcId="{71CEC9D0-02B0-4CA5-A88A-5B6CAE725AFE}" destId="{54CAC66C-FD58-4D88-8DA1-968786A3644A}" srcOrd="3" destOrd="0" presId="urn:microsoft.com/office/officeart/2008/layout/LinedList"/>
    <dgm:cxn modelId="{B023CBF7-E628-46F8-87C0-D97166C1F7CE}" type="presParOf" srcId="{71CEC9D0-02B0-4CA5-A88A-5B6CAE725AFE}" destId="{28A940EA-9C81-4602-B724-01E9F53DB58C}" srcOrd="4" destOrd="0" presId="urn:microsoft.com/office/officeart/2008/layout/LinedList"/>
    <dgm:cxn modelId="{CE953A3D-36E0-4CE4-8AC7-F7EB293F7FD1}" type="presParOf" srcId="{28A940EA-9C81-4602-B724-01E9F53DB58C}" destId="{EE3DF148-1B7C-4629-AD73-9DCEEB4FDACA}" srcOrd="0" destOrd="0" presId="urn:microsoft.com/office/officeart/2008/layout/LinedList"/>
    <dgm:cxn modelId="{212F0199-3667-4E38-B099-C4C1AD5F99A2}" type="presParOf" srcId="{28A940EA-9C81-4602-B724-01E9F53DB58C}" destId="{63D7CA27-B097-40B2-A8E5-567AC3EDA725}" srcOrd="1" destOrd="0" presId="urn:microsoft.com/office/officeart/2008/layout/LinedList"/>
    <dgm:cxn modelId="{F08445F6-740B-4CEB-B6CE-3BFB27639291}" type="presParOf" srcId="{28A940EA-9C81-4602-B724-01E9F53DB58C}" destId="{AFF851EB-F4C5-4BF1-9C3C-BF68D56766B7}" srcOrd="2" destOrd="0" presId="urn:microsoft.com/office/officeart/2008/layout/LinedList"/>
    <dgm:cxn modelId="{6AFAEB92-8554-4664-990B-754FC071C122}" type="presParOf" srcId="{71CEC9D0-02B0-4CA5-A88A-5B6CAE725AFE}" destId="{3FEC9035-3F8E-4A14-B761-F67C6E887F7E}" srcOrd="5" destOrd="0" presId="urn:microsoft.com/office/officeart/2008/layout/LinedList"/>
    <dgm:cxn modelId="{73E64DB2-8A1C-4D73-A4CF-602504EF982F}" type="presParOf" srcId="{71CEC9D0-02B0-4CA5-A88A-5B6CAE725AFE}" destId="{75F9CFED-8E7F-48A7-BCD2-B18227F47543}" srcOrd="6" destOrd="0" presId="urn:microsoft.com/office/officeart/2008/layout/LinedList"/>
    <dgm:cxn modelId="{FE120C6D-31A4-4989-BCFB-32E9FEB97761}" type="presParOf" srcId="{8F417790-AA87-441B-9BE8-D5B24471E9E6}" destId="{19EEBD5A-509A-434D-B617-AF9E4FEA1EF1}" srcOrd="2" destOrd="0" presId="urn:microsoft.com/office/officeart/2008/layout/LinedList"/>
    <dgm:cxn modelId="{E442AB3C-CE57-4E0C-80D2-F1B782D0B0F6}" type="presParOf" srcId="{8F417790-AA87-441B-9BE8-D5B24471E9E6}" destId="{35564071-25DB-451E-8303-F948A18F246F}" srcOrd="3" destOrd="0" presId="urn:microsoft.com/office/officeart/2008/layout/LinedList"/>
    <dgm:cxn modelId="{AEEC3D14-D3D0-4D35-AA90-E63AA0C3D0ED}" type="presParOf" srcId="{35564071-25DB-451E-8303-F948A18F246F}" destId="{BC90A529-47D1-41EB-B2C1-CC6DD667037C}" srcOrd="0" destOrd="0" presId="urn:microsoft.com/office/officeart/2008/layout/LinedList"/>
    <dgm:cxn modelId="{DC8FF832-1943-4B53-9DFA-923CE8DAC233}" type="presParOf" srcId="{35564071-25DB-451E-8303-F948A18F246F}" destId="{347A96B9-4921-4D1F-A625-931E3333FCC4}" srcOrd="1" destOrd="0" presId="urn:microsoft.com/office/officeart/2008/layout/LinedList"/>
    <dgm:cxn modelId="{51696DEE-44E4-499F-B16E-06CCB2A9860D}" type="presParOf" srcId="{347A96B9-4921-4D1F-A625-931E3333FCC4}" destId="{FEE8C652-180D-4B6D-BBAC-4F9999FADA05}" srcOrd="0" destOrd="0" presId="urn:microsoft.com/office/officeart/2008/layout/LinedList"/>
    <dgm:cxn modelId="{5B282933-85AC-4F16-B1A9-CB7594270EDF}" type="presParOf" srcId="{347A96B9-4921-4D1F-A625-931E3333FCC4}" destId="{47B39119-7CBA-4766-AF89-9CA4AD41C80E}" srcOrd="1" destOrd="0" presId="urn:microsoft.com/office/officeart/2008/layout/LinedList"/>
    <dgm:cxn modelId="{A42A2F76-3E3E-449C-A876-540BF73B377A}" type="presParOf" srcId="{47B39119-7CBA-4766-AF89-9CA4AD41C80E}" destId="{20335915-131E-4AEE-9F92-02369507A9C7}" srcOrd="0" destOrd="0" presId="urn:microsoft.com/office/officeart/2008/layout/LinedList"/>
    <dgm:cxn modelId="{836CB330-9236-4D01-A178-B4EE6EAB4D2B}" type="presParOf" srcId="{47B39119-7CBA-4766-AF89-9CA4AD41C80E}" destId="{D9AAB38E-48F1-4336-8B65-1767BDB71C8D}" srcOrd="1" destOrd="0" presId="urn:microsoft.com/office/officeart/2008/layout/LinedList"/>
    <dgm:cxn modelId="{50BCEFD7-DCEE-43A9-A88F-AFB6BCC34EE1}" type="presParOf" srcId="{47B39119-7CBA-4766-AF89-9CA4AD41C80E}" destId="{3BB352BD-3CCE-44F1-9283-E5DD17D732AF}" srcOrd="2" destOrd="0" presId="urn:microsoft.com/office/officeart/2008/layout/LinedList"/>
    <dgm:cxn modelId="{C0043599-039A-4E1A-81A1-CE4F7A5AB089}" type="presParOf" srcId="{347A96B9-4921-4D1F-A625-931E3333FCC4}" destId="{8304F6AE-987B-4886-8A17-C00A3DC851A6}" srcOrd="2" destOrd="0" presId="urn:microsoft.com/office/officeart/2008/layout/LinedList"/>
    <dgm:cxn modelId="{C0D43B22-970E-47AA-A754-AD6757DF550B}" type="presParOf" srcId="{347A96B9-4921-4D1F-A625-931E3333FCC4}" destId="{45B26D9C-1AAE-4AED-8E6F-D647B9F9C65D}" srcOrd="3" destOrd="0" presId="urn:microsoft.com/office/officeart/2008/layout/LinedList"/>
    <dgm:cxn modelId="{14259E08-7C4A-4853-BEB5-1D4101CD1CEC}" type="presParOf" srcId="{347A96B9-4921-4D1F-A625-931E3333FCC4}" destId="{EC62630F-129D-4311-8636-28191E554C6F}" srcOrd="4" destOrd="0" presId="urn:microsoft.com/office/officeart/2008/layout/LinedList"/>
    <dgm:cxn modelId="{D6BAA8D8-2589-4966-BE6F-632BE4CD1D3C}" type="presParOf" srcId="{EC62630F-129D-4311-8636-28191E554C6F}" destId="{B792EADD-CDBF-4C15-9802-75875AC18970}" srcOrd="0" destOrd="0" presId="urn:microsoft.com/office/officeart/2008/layout/LinedList"/>
    <dgm:cxn modelId="{550BEA0A-5AD1-45E5-B5B8-2E73D99C9894}" type="presParOf" srcId="{EC62630F-129D-4311-8636-28191E554C6F}" destId="{DFA43129-DAC1-4267-B034-681D6318CA90}" srcOrd="1" destOrd="0" presId="urn:microsoft.com/office/officeart/2008/layout/LinedList"/>
    <dgm:cxn modelId="{E87BC6C8-D4B1-4070-8442-25042D6B4932}" type="presParOf" srcId="{EC62630F-129D-4311-8636-28191E554C6F}" destId="{B8F1F156-D2BA-4B03-AE4B-2D2B2A96F372}" srcOrd="2" destOrd="0" presId="urn:microsoft.com/office/officeart/2008/layout/LinedList"/>
    <dgm:cxn modelId="{668378D5-AD63-4E41-8273-F9B1C8A61EFC}" type="presParOf" srcId="{347A96B9-4921-4D1F-A625-931E3333FCC4}" destId="{2F06B2AE-A4FE-40D3-BDD9-F70F769738D6}" srcOrd="5" destOrd="0" presId="urn:microsoft.com/office/officeart/2008/layout/LinedList"/>
    <dgm:cxn modelId="{F39BC6DC-0631-4E54-82F8-F3F3D42573AC}" type="presParOf" srcId="{347A96B9-4921-4D1F-A625-931E3333FCC4}" destId="{47D4AB6B-C170-4062-9CAC-AD0299BDB8A0}" srcOrd="6" destOrd="0" presId="urn:microsoft.com/office/officeart/2008/layout/LinedList"/>
    <dgm:cxn modelId="{3F5E335F-899A-4F18-917B-A375900F9548}" type="presParOf" srcId="{347A96B9-4921-4D1F-A625-931E3333FCC4}" destId="{0539D762-D13F-4AB1-917A-8080A8E1338F}" srcOrd="7" destOrd="0" presId="urn:microsoft.com/office/officeart/2008/layout/LinedList"/>
    <dgm:cxn modelId="{14233042-91AC-4DFA-8881-6C6D37D156C1}" type="presParOf" srcId="{0539D762-D13F-4AB1-917A-8080A8E1338F}" destId="{01BF5B04-904A-48F3-A256-B6F65C44D07C}" srcOrd="0" destOrd="0" presId="urn:microsoft.com/office/officeart/2008/layout/LinedList"/>
    <dgm:cxn modelId="{A406A2D3-CA0E-475D-B91C-3A299B23652F}" type="presParOf" srcId="{0539D762-D13F-4AB1-917A-8080A8E1338F}" destId="{B75ED05B-FD95-4A2A-A452-C32F1E372AB8}" srcOrd="1" destOrd="0" presId="urn:microsoft.com/office/officeart/2008/layout/LinedList"/>
    <dgm:cxn modelId="{0D9C9CED-E9BE-43EA-BD38-2F6DB658DD50}" type="presParOf" srcId="{0539D762-D13F-4AB1-917A-8080A8E1338F}" destId="{4D04891C-5D67-4C2C-996F-41BD5E12815B}" srcOrd="2" destOrd="0" presId="urn:microsoft.com/office/officeart/2008/layout/LinedList"/>
    <dgm:cxn modelId="{826CF60A-3ECD-41FF-866D-C3A478F810E7}" type="presParOf" srcId="{347A96B9-4921-4D1F-A625-931E3333FCC4}" destId="{3CB19E00-8699-4DDD-B7BE-D86F1943F02B}" srcOrd="8" destOrd="0" presId="urn:microsoft.com/office/officeart/2008/layout/LinedList"/>
    <dgm:cxn modelId="{D891C5E8-41F3-47B2-936D-550E85CE0C4E}" type="presParOf" srcId="{347A96B9-4921-4D1F-A625-931E3333FCC4}" destId="{59413DC9-5C76-4864-880C-31C7D84EC09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EBCD9-E303-4B49-8351-88CE556983B2}">
      <dsp:nvSpPr>
        <dsp:cNvPr id="0" name=""/>
        <dsp:cNvSpPr/>
      </dsp:nvSpPr>
      <dsp:spPr>
        <a:xfrm>
          <a:off x="0" y="0"/>
          <a:ext cx="8412480" cy="915314"/>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The product provider must ascertain the client's investor profile in order to sell a suitable or appropriate investment product to the client.</a:t>
          </a:r>
          <a:endParaRPr lang="fi-FI" sz="1300" kern="1200"/>
        </a:p>
      </dsp:txBody>
      <dsp:txXfrm>
        <a:off x="26809" y="26809"/>
        <a:ext cx="7347439" cy="861696"/>
      </dsp:txXfrm>
    </dsp:sp>
    <dsp:sp modelId="{A95C7717-41AC-45E7-886F-F06068C7BE62}">
      <dsp:nvSpPr>
        <dsp:cNvPr id="0" name=""/>
        <dsp:cNvSpPr/>
      </dsp:nvSpPr>
      <dsp:spPr>
        <a:xfrm>
          <a:off x="704545" y="1081735"/>
          <a:ext cx="8412480" cy="915314"/>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Questions about the investor's investment knowledge and experience, financial situation, investment objectives, risk-taking ability, etc.</a:t>
          </a:r>
          <a:endParaRPr lang="fi-FI" sz="1300" kern="1200"/>
        </a:p>
      </dsp:txBody>
      <dsp:txXfrm>
        <a:off x="731354" y="1108544"/>
        <a:ext cx="7059362" cy="861696"/>
      </dsp:txXfrm>
    </dsp:sp>
    <dsp:sp modelId="{2B710C44-17E8-4EE6-8028-A713C622E995}">
      <dsp:nvSpPr>
        <dsp:cNvPr id="0" name=""/>
        <dsp:cNvSpPr/>
      </dsp:nvSpPr>
      <dsp:spPr>
        <a:xfrm>
          <a:off x="1398574" y="2163470"/>
          <a:ext cx="8412480" cy="915314"/>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The investor has no obligation to disclose on his own initiative: the investor only has to answer the questions asked</a:t>
          </a:r>
          <a:endParaRPr lang="fi-FI" sz="1300" kern="1200"/>
        </a:p>
      </dsp:txBody>
      <dsp:txXfrm>
        <a:off x="1425383" y="2190279"/>
        <a:ext cx="7069878" cy="861696"/>
      </dsp:txXfrm>
    </dsp:sp>
    <dsp:sp modelId="{22E0B79E-6D0C-4199-B534-FFB03B0FAD04}">
      <dsp:nvSpPr>
        <dsp:cNvPr id="0" name=""/>
        <dsp:cNvSpPr/>
      </dsp:nvSpPr>
      <dsp:spPr>
        <a:xfrm>
          <a:off x="2103119" y="3245205"/>
          <a:ext cx="8412480" cy="915314"/>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If an investment product is sold even though the information provided by the investor is incomplete, the product provider must emphasize that the suitability / appropriateness of the product has not been assessed and this must be documented.</a:t>
          </a:r>
          <a:endParaRPr lang="fi-FI" sz="1300" kern="1200"/>
        </a:p>
      </dsp:txBody>
      <dsp:txXfrm>
        <a:off x="2129928" y="3272014"/>
        <a:ext cx="7059362" cy="861696"/>
      </dsp:txXfrm>
    </dsp:sp>
    <dsp:sp modelId="{BDE22519-B20B-49D9-9314-A898D602811D}">
      <dsp:nvSpPr>
        <dsp:cNvPr id="0" name=""/>
        <dsp:cNvSpPr/>
      </dsp:nvSpPr>
      <dsp:spPr>
        <a:xfrm>
          <a:off x="7817525" y="701047"/>
          <a:ext cx="594954" cy="594954"/>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7951390" y="701047"/>
        <a:ext cx="327224" cy="447703"/>
      </dsp:txXfrm>
    </dsp:sp>
    <dsp:sp modelId="{36DBCD72-7E23-4BC4-A186-475700320F48}">
      <dsp:nvSpPr>
        <dsp:cNvPr id="0" name=""/>
        <dsp:cNvSpPr/>
      </dsp:nvSpPr>
      <dsp:spPr>
        <a:xfrm>
          <a:off x="8522070" y="1782782"/>
          <a:ext cx="594954" cy="594954"/>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8655935" y="1782782"/>
        <a:ext cx="327224" cy="447703"/>
      </dsp:txXfrm>
    </dsp:sp>
    <dsp:sp modelId="{B09E7A53-17ED-4131-B400-0A740ECB4F6B}">
      <dsp:nvSpPr>
        <dsp:cNvPr id="0" name=""/>
        <dsp:cNvSpPr/>
      </dsp:nvSpPr>
      <dsp:spPr>
        <a:xfrm>
          <a:off x="9216100" y="2864518"/>
          <a:ext cx="594954" cy="594954"/>
        </a:xfrm>
        <a:prstGeom prst="downArrow">
          <a:avLst>
            <a:gd name="adj1" fmla="val 55000"/>
            <a:gd name="adj2" fmla="val 45000"/>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fi-FI" sz="2700" kern="1200"/>
        </a:p>
      </dsp:txBody>
      <dsp:txXfrm>
        <a:off x="9349965" y="2864518"/>
        <a:ext cx="327224" cy="4477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CD1A4C-A0F5-4861-B044-881354D0C460}">
      <dsp:nvSpPr>
        <dsp:cNvPr id="0" name=""/>
        <dsp:cNvSpPr/>
      </dsp:nvSpPr>
      <dsp:spPr>
        <a:xfrm>
          <a:off x="3245" y="2397"/>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US" sz="700" b="1" kern="1200"/>
            <a:t>Human behavior is guided by many factors, such as various heuristics, which refer to an informal method defined by cognitive psychology in problem-solving situations and which affect, among other things, human perception and thought.</a:t>
          </a:r>
          <a:endParaRPr lang="fi-FI" sz="700" kern="1200"/>
        </a:p>
      </dsp:txBody>
      <dsp:txXfrm>
        <a:off x="37054" y="36206"/>
        <a:ext cx="1193124" cy="1086713"/>
      </dsp:txXfrm>
    </dsp:sp>
    <dsp:sp modelId="{96D2EA7E-EB4D-4126-9442-1B126932ED8C}">
      <dsp:nvSpPr>
        <dsp:cNvPr id="0" name=""/>
        <dsp:cNvSpPr/>
      </dsp:nvSpPr>
      <dsp:spPr>
        <a:xfrm>
          <a:off x="1475792" y="2397"/>
          <a:ext cx="9301760"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Heuristics in turn lead to biases that affect our way of thinking (behavioral biases)</a:t>
          </a:r>
          <a:endParaRPr lang="fi-FI" sz="1400" kern="1200" dirty="0"/>
        </a:p>
      </dsp:txBody>
      <dsp:txXfrm>
        <a:off x="1509601" y="36206"/>
        <a:ext cx="9234142" cy="1086713"/>
      </dsp:txXfrm>
    </dsp:sp>
    <dsp:sp modelId="{B64431ED-92B0-410B-9135-283CE96A32F2}">
      <dsp:nvSpPr>
        <dsp:cNvPr id="0" name=""/>
        <dsp:cNvSpPr/>
      </dsp:nvSpPr>
      <dsp:spPr>
        <a:xfrm>
          <a:off x="1475792" y="1338612"/>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err="1"/>
            <a:t>Overconfidenceoveroptimism</a:t>
          </a:r>
          <a:endParaRPr lang="fi-FI" sz="1100" kern="1200" dirty="0"/>
        </a:p>
      </dsp:txBody>
      <dsp:txXfrm>
        <a:off x="1509601" y="1372421"/>
        <a:ext cx="1193124" cy="1086713"/>
      </dsp:txXfrm>
    </dsp:sp>
    <dsp:sp modelId="{E87F3459-BCAC-4180-A10B-59A0FD497D04}">
      <dsp:nvSpPr>
        <dsp:cNvPr id="0" name=""/>
        <dsp:cNvSpPr/>
      </dsp:nvSpPr>
      <dsp:spPr>
        <a:xfrm>
          <a:off x="2842438" y="1338612"/>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Limited focus or limited attention</a:t>
          </a:r>
          <a:endParaRPr lang="fi-FI" sz="1200" kern="1200" dirty="0"/>
        </a:p>
      </dsp:txBody>
      <dsp:txXfrm>
        <a:off x="2876247" y="1372421"/>
        <a:ext cx="1193124" cy="1086713"/>
      </dsp:txXfrm>
    </dsp:sp>
    <dsp:sp modelId="{3D88A8F0-2D27-4134-9306-267DEA476584}">
      <dsp:nvSpPr>
        <dsp:cNvPr id="0" name=""/>
        <dsp:cNvSpPr/>
      </dsp:nvSpPr>
      <dsp:spPr>
        <a:xfrm>
          <a:off x="4209083" y="1338612"/>
          <a:ext cx="3888130"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Anchoring, framing effect</a:t>
          </a:r>
          <a:endParaRPr lang="fi-FI" sz="1200" kern="1200" dirty="0"/>
        </a:p>
      </dsp:txBody>
      <dsp:txXfrm>
        <a:off x="4242892" y="1372421"/>
        <a:ext cx="3820512" cy="1086713"/>
      </dsp:txXfrm>
    </dsp:sp>
    <dsp:sp modelId="{FCCBF9D6-B5A4-473D-929F-A8D68DB75913}">
      <dsp:nvSpPr>
        <dsp:cNvPr id="0" name=""/>
        <dsp:cNvSpPr/>
      </dsp:nvSpPr>
      <dsp:spPr>
        <a:xfrm>
          <a:off x="4209083" y="2674828"/>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i="1" kern="1200" dirty="0"/>
            <a:t>In professionals, the amount of experience or knowledge did not affect the magnitude of the anchoring effect</a:t>
          </a:r>
          <a:r>
            <a:rPr lang="en-US" sz="600" b="1" i="1" kern="1200" dirty="0"/>
            <a:t>.</a:t>
          </a:r>
          <a:endParaRPr lang="fi-FI" sz="600" kern="1200" dirty="0"/>
        </a:p>
      </dsp:txBody>
      <dsp:txXfrm>
        <a:off x="4242892" y="2708637"/>
        <a:ext cx="1193124" cy="1086713"/>
      </dsp:txXfrm>
    </dsp:sp>
    <dsp:sp modelId="{297B6B40-610E-4527-886C-DEE8D62CE54B}">
      <dsp:nvSpPr>
        <dsp:cNvPr id="0" name=""/>
        <dsp:cNvSpPr/>
      </dsp:nvSpPr>
      <dsp:spPr>
        <a:xfrm>
          <a:off x="5522777" y="2674828"/>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i="1" kern="1200" dirty="0"/>
            <a:t>Investment advisers can be exposed to influence, which can lead to inconsistent investment advice</a:t>
          </a:r>
          <a:endParaRPr lang="fi-FI" sz="1000" kern="1200" dirty="0"/>
        </a:p>
      </dsp:txBody>
      <dsp:txXfrm>
        <a:off x="5556586" y="2708637"/>
        <a:ext cx="1193124" cy="1086713"/>
      </dsp:txXfrm>
    </dsp:sp>
    <dsp:sp modelId="{4A35874A-B817-470E-A377-8ECBC75B8D01}">
      <dsp:nvSpPr>
        <dsp:cNvPr id="0" name=""/>
        <dsp:cNvSpPr/>
      </dsp:nvSpPr>
      <dsp:spPr>
        <a:xfrm>
          <a:off x="6836471" y="2674828"/>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i="1" kern="1200" dirty="0"/>
            <a:t>According to another study, investment advisers' perception of the risk-return relationship depended on the wording of the question put to them.</a:t>
          </a:r>
          <a:endParaRPr lang="fi-FI" sz="800" kern="1200" dirty="0"/>
        </a:p>
      </dsp:txBody>
      <dsp:txXfrm>
        <a:off x="6870280" y="2708637"/>
        <a:ext cx="1193124" cy="1086713"/>
      </dsp:txXfrm>
    </dsp:sp>
    <dsp:sp modelId="{423F1D4F-DCEC-474B-AF09-5618A276BCDB}">
      <dsp:nvSpPr>
        <dsp:cNvPr id="0" name=""/>
        <dsp:cNvSpPr/>
      </dsp:nvSpPr>
      <dsp:spPr>
        <a:xfrm>
          <a:off x="8203116" y="1338612"/>
          <a:ext cx="2574436"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Availability heuristic arises from different assumed perceptions and stereotypes</a:t>
          </a:r>
          <a:endParaRPr lang="fi-FI" sz="1200" kern="1200" dirty="0"/>
        </a:p>
      </dsp:txBody>
      <dsp:txXfrm>
        <a:off x="8236925" y="1372421"/>
        <a:ext cx="2506818" cy="1086713"/>
      </dsp:txXfrm>
    </dsp:sp>
    <dsp:sp modelId="{76892315-0FAD-460B-BAB5-080145BA4E9F}">
      <dsp:nvSpPr>
        <dsp:cNvPr id="0" name=""/>
        <dsp:cNvSpPr/>
      </dsp:nvSpPr>
      <dsp:spPr>
        <a:xfrm>
          <a:off x="8203116" y="2674828"/>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i="1" kern="1200" dirty="0"/>
            <a:t>for example, people perceive the probability of an event based on what they have in their memory</a:t>
          </a:r>
          <a:endParaRPr lang="fi-FI" sz="1000" kern="1200" dirty="0"/>
        </a:p>
      </dsp:txBody>
      <dsp:txXfrm>
        <a:off x="8236925" y="2708637"/>
        <a:ext cx="1193124" cy="1086713"/>
      </dsp:txXfrm>
    </dsp:sp>
    <dsp:sp modelId="{835E5423-5DA4-4293-80B0-B0A7C5EC698D}">
      <dsp:nvSpPr>
        <dsp:cNvPr id="0" name=""/>
        <dsp:cNvSpPr/>
      </dsp:nvSpPr>
      <dsp:spPr>
        <a:xfrm>
          <a:off x="9516810" y="2674828"/>
          <a:ext cx="1260742" cy="115433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US" sz="600" b="1" i="1" kern="1200" dirty="0"/>
            <a:t>Because finding and processing new information takes resources, it is easier to make decisions based on information or assumptions that already exist, or to focus on just a few aspects that are relevant to decision-making.</a:t>
          </a:r>
          <a:endParaRPr lang="fi-FI" sz="600" kern="1200" dirty="0"/>
        </a:p>
      </dsp:txBody>
      <dsp:txXfrm>
        <a:off x="9550619" y="2708637"/>
        <a:ext cx="1193124" cy="108671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1AB03-C70B-403E-A6C9-7E9141A240C6}">
      <dsp:nvSpPr>
        <dsp:cNvPr id="0" name=""/>
        <dsp:cNvSpPr/>
      </dsp:nvSpPr>
      <dsp:spPr>
        <a:xfrm>
          <a:off x="4777136" y="452"/>
          <a:ext cx="1226526" cy="1226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a:t>Bounded rationality of the parties</a:t>
          </a:r>
          <a:endParaRPr lang="fi-FI" sz="1000" kern="1200"/>
        </a:p>
      </dsp:txBody>
      <dsp:txXfrm>
        <a:off x="4956757" y="180073"/>
        <a:ext cx="867284" cy="867284"/>
      </dsp:txXfrm>
    </dsp:sp>
    <dsp:sp modelId="{FD6C37A3-1A9B-4A86-A063-FEB64726F25D}">
      <dsp:nvSpPr>
        <dsp:cNvPr id="0" name=""/>
        <dsp:cNvSpPr/>
      </dsp:nvSpPr>
      <dsp:spPr>
        <a:xfrm rot="2700000">
          <a:off x="5871969" y="1051249"/>
          <a:ext cx="325880" cy="413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a:off x="5886286" y="1099474"/>
        <a:ext cx="228116" cy="248372"/>
      </dsp:txXfrm>
    </dsp:sp>
    <dsp:sp modelId="{013D1F07-CA16-4864-BD97-DC90B92D894C}">
      <dsp:nvSpPr>
        <dsp:cNvPr id="0" name=""/>
        <dsp:cNvSpPr/>
      </dsp:nvSpPr>
      <dsp:spPr>
        <a:xfrm>
          <a:off x="6079198" y="1302515"/>
          <a:ext cx="1226526" cy="1226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a:t>Opportunism</a:t>
          </a:r>
          <a:endParaRPr lang="fi-FI" sz="1000" kern="1200"/>
        </a:p>
      </dsp:txBody>
      <dsp:txXfrm>
        <a:off x="6258819" y="1482136"/>
        <a:ext cx="867284" cy="867284"/>
      </dsp:txXfrm>
    </dsp:sp>
    <dsp:sp modelId="{351A4AEE-30D3-40BA-8DC2-CD33EC6DFF4B}">
      <dsp:nvSpPr>
        <dsp:cNvPr id="0" name=""/>
        <dsp:cNvSpPr/>
      </dsp:nvSpPr>
      <dsp:spPr>
        <a:xfrm rot="8100000">
          <a:off x="5885012" y="2353311"/>
          <a:ext cx="325880" cy="413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rot="10800000">
        <a:off x="5968459" y="2401536"/>
        <a:ext cx="228116" cy="248372"/>
      </dsp:txXfrm>
    </dsp:sp>
    <dsp:sp modelId="{1C4CF75C-BF9A-4AA9-9F62-1D38833C146C}">
      <dsp:nvSpPr>
        <dsp:cNvPr id="0" name=""/>
        <dsp:cNvSpPr/>
      </dsp:nvSpPr>
      <dsp:spPr>
        <a:xfrm>
          <a:off x="4777136" y="2604577"/>
          <a:ext cx="1226526" cy="1226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a:t>Asymmetric information</a:t>
          </a:r>
          <a:endParaRPr lang="fi-FI" sz="1000" kern="1200"/>
        </a:p>
      </dsp:txBody>
      <dsp:txXfrm>
        <a:off x="4956757" y="2784198"/>
        <a:ext cx="867284" cy="867284"/>
      </dsp:txXfrm>
    </dsp:sp>
    <dsp:sp modelId="{9F68359E-E089-4DCB-BBAA-1F12C7658B24}">
      <dsp:nvSpPr>
        <dsp:cNvPr id="0" name=""/>
        <dsp:cNvSpPr/>
      </dsp:nvSpPr>
      <dsp:spPr>
        <a:xfrm rot="13500000">
          <a:off x="4582949" y="2366355"/>
          <a:ext cx="325880" cy="413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rot="10800000">
        <a:off x="4666396" y="2483710"/>
        <a:ext cx="228116" cy="248372"/>
      </dsp:txXfrm>
    </dsp:sp>
    <dsp:sp modelId="{8C14AE90-9218-4E3C-A174-FBCA5AFC8F6E}">
      <dsp:nvSpPr>
        <dsp:cNvPr id="0" name=""/>
        <dsp:cNvSpPr/>
      </dsp:nvSpPr>
      <dsp:spPr>
        <a:xfrm>
          <a:off x="3475073" y="1302515"/>
          <a:ext cx="1226526" cy="12265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444500">
            <a:lnSpc>
              <a:spcPct val="90000"/>
            </a:lnSpc>
            <a:spcBef>
              <a:spcPct val="0"/>
            </a:spcBef>
            <a:spcAft>
              <a:spcPct val="35000"/>
            </a:spcAft>
            <a:buNone/>
          </a:pPr>
          <a:r>
            <a:rPr lang="en-US" sz="1000" b="1" kern="1200"/>
            <a:t>Degrees of risk aversion </a:t>
          </a:r>
          <a:endParaRPr lang="fi-FI" sz="1000" kern="1200"/>
        </a:p>
        <a:p>
          <a:pPr marL="57150" lvl="1" indent="-57150" algn="l" defTabSz="355600">
            <a:lnSpc>
              <a:spcPct val="90000"/>
            </a:lnSpc>
            <a:spcBef>
              <a:spcPct val="0"/>
            </a:spcBef>
            <a:spcAft>
              <a:spcPct val="15000"/>
            </a:spcAft>
            <a:buChar char="•"/>
          </a:pPr>
          <a:r>
            <a:rPr lang="en-US" sz="800" kern="1200"/>
            <a:t>Risk seeking / risk averse / risk neutral</a:t>
          </a:r>
          <a:endParaRPr lang="fi-FI" sz="800" kern="1200"/>
        </a:p>
      </dsp:txBody>
      <dsp:txXfrm>
        <a:off x="3654694" y="1482136"/>
        <a:ext cx="867284" cy="867284"/>
      </dsp:txXfrm>
    </dsp:sp>
    <dsp:sp modelId="{90944AFE-2CF6-4105-B0F8-07215D2E661B}">
      <dsp:nvSpPr>
        <dsp:cNvPr id="0" name=""/>
        <dsp:cNvSpPr/>
      </dsp:nvSpPr>
      <dsp:spPr>
        <a:xfrm rot="18900000">
          <a:off x="4569906" y="1064292"/>
          <a:ext cx="325880" cy="413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a:off x="4584223" y="1181647"/>
        <a:ext cx="228116" cy="24837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06C5F4-805C-4602-B31C-2AC8C3925C64}">
      <dsp:nvSpPr>
        <dsp:cNvPr id="0" name=""/>
        <dsp:cNvSpPr/>
      </dsp:nvSpPr>
      <dsp:spPr>
        <a:xfrm>
          <a:off x="0" y="1273738"/>
          <a:ext cx="5221816" cy="340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5271" tIns="166624" rIns="405271" bIns="56896" numCol="1" spcCol="1270" anchor="t" anchorCtr="0">
          <a:noAutofit/>
        </a:bodyPr>
        <a:lstStyle/>
        <a:p>
          <a:pPr marL="57150" lvl="1" indent="-57150" algn="l" defTabSz="355600">
            <a:lnSpc>
              <a:spcPct val="90000"/>
            </a:lnSpc>
            <a:spcBef>
              <a:spcPct val="0"/>
            </a:spcBef>
            <a:spcAft>
              <a:spcPct val="15000"/>
            </a:spcAft>
            <a:buChar char="•"/>
          </a:pPr>
          <a:r>
            <a:rPr lang="en-US" sz="800" b="0" i="0" kern="1200" baseline="0" dirty="0"/>
            <a:t>E.g. P(100 %)*$ 1 M = P(10 %)*$ 10 M</a:t>
          </a:r>
          <a:endParaRPr lang="en-US" sz="800" kern="1200" dirty="0"/>
        </a:p>
      </dsp:txBody>
      <dsp:txXfrm>
        <a:off x="0" y="1273738"/>
        <a:ext cx="5221816" cy="340200"/>
      </dsp:txXfrm>
    </dsp:sp>
    <dsp:sp modelId="{0C0D815B-76D6-45EC-8C2A-55D9384D3660}">
      <dsp:nvSpPr>
        <dsp:cNvPr id="0" name=""/>
        <dsp:cNvSpPr/>
      </dsp:nvSpPr>
      <dsp:spPr>
        <a:xfrm>
          <a:off x="261090" y="1155658"/>
          <a:ext cx="3655271" cy="23616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8161" tIns="0" rIns="138161" bIns="0" numCol="1" spcCol="1270" anchor="ctr" anchorCtr="0">
          <a:noAutofit/>
        </a:bodyPr>
        <a:lstStyle/>
        <a:p>
          <a:pPr marL="0" lvl="0" indent="0" algn="l" defTabSz="355600">
            <a:lnSpc>
              <a:spcPct val="90000"/>
            </a:lnSpc>
            <a:spcBef>
              <a:spcPct val="0"/>
            </a:spcBef>
            <a:spcAft>
              <a:spcPct val="35000"/>
            </a:spcAft>
            <a:buNone/>
          </a:pPr>
          <a:r>
            <a:rPr lang="en-US" sz="800" b="0" i="0" kern="1200" baseline="0" dirty="0"/>
            <a:t>Legal rules are often based on an assumption of </a:t>
          </a:r>
          <a:r>
            <a:rPr lang="en-US" sz="800" b="0" kern="1200" dirty="0"/>
            <a:t>risk neutrality</a:t>
          </a:r>
          <a:endParaRPr lang="en-US" sz="800" kern="1200" dirty="0"/>
        </a:p>
      </dsp:txBody>
      <dsp:txXfrm>
        <a:off x="272618" y="1167186"/>
        <a:ext cx="3632215" cy="213104"/>
      </dsp:txXfrm>
    </dsp:sp>
    <dsp:sp modelId="{C93131AA-30AA-4D79-B2AF-C14DA5054A4A}">
      <dsp:nvSpPr>
        <dsp:cNvPr id="0" name=""/>
        <dsp:cNvSpPr/>
      </dsp:nvSpPr>
      <dsp:spPr>
        <a:xfrm>
          <a:off x="0" y="1775218"/>
          <a:ext cx="5221816" cy="340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5271" tIns="166624" rIns="405271" bIns="56896" numCol="1" spcCol="1270" anchor="t" anchorCtr="0">
          <a:noAutofit/>
        </a:bodyPr>
        <a:lstStyle/>
        <a:p>
          <a:pPr marL="57150" lvl="1" indent="-57150" algn="l" defTabSz="355600">
            <a:lnSpc>
              <a:spcPct val="90000"/>
            </a:lnSpc>
            <a:spcBef>
              <a:spcPct val="0"/>
            </a:spcBef>
            <a:spcAft>
              <a:spcPct val="15000"/>
            </a:spcAft>
            <a:buChar char="•"/>
          </a:pPr>
          <a:r>
            <a:rPr lang="en-US" sz="800" b="0" i="0" kern="1200" baseline="0"/>
            <a:t>P(100 %)*$ 1 M &lt; P(10 %)*$ 10 </a:t>
          </a:r>
          <a:endParaRPr lang="en-US" sz="800" kern="1200"/>
        </a:p>
      </dsp:txBody>
      <dsp:txXfrm>
        <a:off x="0" y="1775218"/>
        <a:ext cx="5221816" cy="340200"/>
      </dsp:txXfrm>
    </dsp:sp>
    <dsp:sp modelId="{2BC86808-E11A-44B1-8614-1D6E958C7FCA}">
      <dsp:nvSpPr>
        <dsp:cNvPr id="0" name=""/>
        <dsp:cNvSpPr/>
      </dsp:nvSpPr>
      <dsp:spPr>
        <a:xfrm>
          <a:off x="261090" y="1657138"/>
          <a:ext cx="3655271" cy="23616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8161" tIns="0" rIns="138161" bIns="0" numCol="1" spcCol="1270" anchor="ctr" anchorCtr="0">
          <a:noAutofit/>
        </a:bodyPr>
        <a:lstStyle/>
        <a:p>
          <a:pPr marL="0" lvl="0" indent="0" algn="l" defTabSz="355600">
            <a:lnSpc>
              <a:spcPct val="90000"/>
            </a:lnSpc>
            <a:spcBef>
              <a:spcPct val="0"/>
            </a:spcBef>
            <a:spcAft>
              <a:spcPct val="35000"/>
            </a:spcAft>
            <a:buNone/>
          </a:pPr>
          <a:r>
            <a:rPr lang="en-US" sz="800" b="0" i="0" kern="1200" baseline="0" dirty="0"/>
            <a:t>Risk seeking :</a:t>
          </a:r>
          <a:r>
            <a:rPr lang="en-US" sz="800" b="0" kern="1200" dirty="0"/>
            <a:t> </a:t>
          </a:r>
          <a:endParaRPr lang="en-US" sz="800" kern="1200" dirty="0"/>
        </a:p>
      </dsp:txBody>
      <dsp:txXfrm>
        <a:off x="272618" y="1668666"/>
        <a:ext cx="3632215" cy="213104"/>
      </dsp:txXfrm>
    </dsp:sp>
    <dsp:sp modelId="{A5CA970E-B0A3-4000-9DCC-19FA0B0EBE29}">
      <dsp:nvSpPr>
        <dsp:cNvPr id="0" name=""/>
        <dsp:cNvSpPr/>
      </dsp:nvSpPr>
      <dsp:spPr>
        <a:xfrm>
          <a:off x="0" y="2276698"/>
          <a:ext cx="5221816" cy="340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5271" tIns="166624" rIns="405271" bIns="56896" numCol="1" spcCol="1270" anchor="t" anchorCtr="0">
          <a:noAutofit/>
        </a:bodyPr>
        <a:lstStyle/>
        <a:p>
          <a:pPr marL="57150" lvl="1" indent="-57150" algn="l" defTabSz="355600">
            <a:lnSpc>
              <a:spcPct val="90000"/>
            </a:lnSpc>
            <a:spcBef>
              <a:spcPct val="0"/>
            </a:spcBef>
            <a:spcAft>
              <a:spcPct val="15000"/>
            </a:spcAft>
            <a:buChar char="•"/>
          </a:pPr>
          <a:r>
            <a:rPr lang="en-US" sz="800" b="0" i="0" kern="1200" baseline="0"/>
            <a:t>P(100 %)*$ 1 M &gt; P(10 %)*$ 10 M</a:t>
          </a:r>
          <a:r>
            <a:rPr lang="fi-FI" sz="800" kern="1200" baseline="0"/>
            <a:t> </a:t>
          </a:r>
          <a:endParaRPr lang="en-US" sz="800" kern="1200"/>
        </a:p>
      </dsp:txBody>
      <dsp:txXfrm>
        <a:off x="0" y="2276698"/>
        <a:ext cx="5221816" cy="340200"/>
      </dsp:txXfrm>
    </dsp:sp>
    <dsp:sp modelId="{DD68F1D4-70B1-42F9-8255-B38FB8BD1D07}">
      <dsp:nvSpPr>
        <dsp:cNvPr id="0" name=""/>
        <dsp:cNvSpPr/>
      </dsp:nvSpPr>
      <dsp:spPr>
        <a:xfrm>
          <a:off x="261090" y="2158618"/>
          <a:ext cx="3655271" cy="23616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8161" tIns="0" rIns="138161" bIns="0" numCol="1" spcCol="1270" anchor="ctr" anchorCtr="0">
          <a:noAutofit/>
        </a:bodyPr>
        <a:lstStyle/>
        <a:p>
          <a:pPr marL="0" lvl="0" indent="0" algn="l" defTabSz="355600">
            <a:lnSpc>
              <a:spcPct val="90000"/>
            </a:lnSpc>
            <a:spcBef>
              <a:spcPct val="0"/>
            </a:spcBef>
            <a:spcAft>
              <a:spcPct val="35000"/>
            </a:spcAft>
            <a:buNone/>
          </a:pPr>
          <a:r>
            <a:rPr lang="en-US" sz="800" b="0" i="0" kern="1200" baseline="0" dirty="0"/>
            <a:t>Risk averse</a:t>
          </a:r>
          <a:r>
            <a:rPr lang="en-US" sz="800" kern="1200" dirty="0"/>
            <a:t>:</a:t>
          </a:r>
          <a:r>
            <a:rPr lang="en-US" sz="800" b="0" i="0" kern="1200" baseline="0" dirty="0"/>
            <a:t> </a:t>
          </a:r>
          <a:endParaRPr lang="en-US" sz="800" kern="1200" dirty="0"/>
        </a:p>
      </dsp:txBody>
      <dsp:txXfrm>
        <a:off x="272618" y="2170146"/>
        <a:ext cx="3632215" cy="213104"/>
      </dsp:txXfrm>
    </dsp:sp>
    <dsp:sp modelId="{617771FE-E833-4C72-BC4E-265D53CA8B88}">
      <dsp:nvSpPr>
        <dsp:cNvPr id="0" name=""/>
        <dsp:cNvSpPr/>
      </dsp:nvSpPr>
      <dsp:spPr>
        <a:xfrm>
          <a:off x="0" y="2778178"/>
          <a:ext cx="5221816" cy="2016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1CE604-D049-407E-9B91-6AEC07D09318}">
      <dsp:nvSpPr>
        <dsp:cNvPr id="0" name=""/>
        <dsp:cNvSpPr/>
      </dsp:nvSpPr>
      <dsp:spPr>
        <a:xfrm>
          <a:off x="261090" y="2660098"/>
          <a:ext cx="3655271" cy="23616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8161" tIns="0" rIns="138161" bIns="0" numCol="1" spcCol="1270" anchor="ctr" anchorCtr="0">
          <a:noAutofit/>
        </a:bodyPr>
        <a:lstStyle/>
        <a:p>
          <a:pPr marL="0" lvl="0" indent="0" algn="l" defTabSz="355600">
            <a:lnSpc>
              <a:spcPct val="90000"/>
            </a:lnSpc>
            <a:spcBef>
              <a:spcPct val="0"/>
            </a:spcBef>
            <a:spcAft>
              <a:spcPct val="35000"/>
            </a:spcAft>
            <a:buNone/>
          </a:pPr>
          <a:r>
            <a:rPr lang="en-US" sz="800" b="0" kern="1200" dirty="0"/>
            <a:t>R</a:t>
          </a:r>
          <a:r>
            <a:rPr lang="en-US" sz="800" b="0" i="0" kern="1200" baseline="0" dirty="0"/>
            <a:t>isk premium may vary </a:t>
          </a:r>
          <a:endParaRPr lang="en-US" sz="800" kern="1200" dirty="0"/>
        </a:p>
      </dsp:txBody>
      <dsp:txXfrm>
        <a:off x="272618" y="2671626"/>
        <a:ext cx="3632215" cy="2131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F4A45-D811-48D5-B1C0-9F1ECD1A4ADF}">
      <dsp:nvSpPr>
        <dsp:cNvPr id="0" name=""/>
        <dsp:cNvSpPr/>
      </dsp:nvSpPr>
      <dsp:spPr>
        <a:xfrm rot="5400000">
          <a:off x="1295925" y="945506"/>
          <a:ext cx="1477756" cy="178143"/>
        </a:xfrm>
        <a:prstGeom prst="rect">
          <a:avLst/>
        </a:prstGeom>
        <a:solidFill>
          <a:schemeClr val="accent3">
            <a:shade val="90000"/>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564F3F12-93FC-48CE-A7BE-FF504C8A882B}">
      <dsp:nvSpPr>
        <dsp:cNvPr id="0" name=""/>
        <dsp:cNvSpPr/>
      </dsp:nvSpPr>
      <dsp:spPr>
        <a:xfrm>
          <a:off x="1635540" y="1914"/>
          <a:ext cx="1979376" cy="1187626"/>
        </a:xfrm>
        <a:prstGeom prst="roundRect">
          <a:avLst>
            <a:gd name="adj" fmla="val 10000"/>
          </a:avLst>
        </a:prstGeom>
        <a:solidFill>
          <a:schemeClr val="accent3">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The contractor’s investigation obligation is considered one of the main principles of contract law</a:t>
          </a:r>
          <a:endParaRPr lang="fi-FI" sz="1000" kern="1200"/>
        </a:p>
      </dsp:txBody>
      <dsp:txXfrm>
        <a:off x="1670324" y="36698"/>
        <a:ext cx="1909808" cy="1118058"/>
      </dsp:txXfrm>
    </dsp:sp>
    <dsp:sp modelId="{927DF2E0-2EEE-49DA-B263-DE024644BA23}">
      <dsp:nvSpPr>
        <dsp:cNvPr id="0" name=""/>
        <dsp:cNvSpPr/>
      </dsp:nvSpPr>
      <dsp:spPr>
        <a:xfrm rot="5400000">
          <a:off x="1295925" y="2430039"/>
          <a:ext cx="1477756" cy="178143"/>
        </a:xfrm>
        <a:prstGeom prst="rect">
          <a:avLst/>
        </a:prstGeom>
        <a:solidFill>
          <a:schemeClr val="accent3">
            <a:shade val="90000"/>
            <a:hueOff val="-43820"/>
            <a:satOff val="-1343"/>
            <a:lumOff val="6358"/>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5A423DC3-3D20-4FC1-B210-506898061185}">
      <dsp:nvSpPr>
        <dsp:cNvPr id="0" name=""/>
        <dsp:cNvSpPr/>
      </dsp:nvSpPr>
      <dsp:spPr>
        <a:xfrm>
          <a:off x="1635540" y="1486446"/>
          <a:ext cx="1979376" cy="1187626"/>
        </a:xfrm>
        <a:prstGeom prst="roundRect">
          <a:avLst>
            <a:gd name="adj" fmla="val 10000"/>
          </a:avLst>
        </a:prstGeom>
        <a:solidFill>
          <a:schemeClr val="accent3">
            <a:alpha val="90000"/>
            <a:hueOff val="0"/>
            <a:satOff val="0"/>
            <a:lumOff val="0"/>
            <a:alphaOff val="-6667"/>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In practice, this means that the contract material provided must be consulted</a:t>
          </a:r>
          <a:endParaRPr lang="fi-FI" sz="1000" kern="1200"/>
        </a:p>
      </dsp:txBody>
      <dsp:txXfrm>
        <a:off x="1670324" y="1521230"/>
        <a:ext cx="1909808" cy="1118058"/>
      </dsp:txXfrm>
    </dsp:sp>
    <dsp:sp modelId="{B5C807C4-5E73-4A51-ADAF-D20A1D674B7C}">
      <dsp:nvSpPr>
        <dsp:cNvPr id="0" name=""/>
        <dsp:cNvSpPr/>
      </dsp:nvSpPr>
      <dsp:spPr>
        <a:xfrm>
          <a:off x="2038192" y="3172305"/>
          <a:ext cx="2625794" cy="178143"/>
        </a:xfrm>
        <a:prstGeom prst="rect">
          <a:avLst/>
        </a:prstGeom>
        <a:solidFill>
          <a:schemeClr val="accent3">
            <a:shade val="90000"/>
            <a:hueOff val="-87639"/>
            <a:satOff val="-2686"/>
            <a:lumOff val="12716"/>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C6765E33-83E3-473B-8EFE-640484A82269}">
      <dsp:nvSpPr>
        <dsp:cNvPr id="0" name=""/>
        <dsp:cNvSpPr/>
      </dsp:nvSpPr>
      <dsp:spPr>
        <a:xfrm>
          <a:off x="1635540" y="2970979"/>
          <a:ext cx="1979376" cy="1187626"/>
        </a:xfrm>
        <a:prstGeom prst="roundRect">
          <a:avLst>
            <a:gd name="adj" fmla="val 10000"/>
          </a:avLst>
        </a:prstGeom>
        <a:solidFill>
          <a:schemeClr val="accent3">
            <a:alpha val="90000"/>
            <a:hueOff val="0"/>
            <a:satOff val="0"/>
            <a:lumOff val="0"/>
            <a:alphaOff val="-13333"/>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The reporting obligation imposed on the investor is, in principle, broad.</a:t>
          </a:r>
          <a:endParaRPr lang="fi-FI" sz="1000" kern="1200"/>
        </a:p>
      </dsp:txBody>
      <dsp:txXfrm>
        <a:off x="1670324" y="3005763"/>
        <a:ext cx="1909808" cy="1118058"/>
      </dsp:txXfrm>
    </dsp:sp>
    <dsp:sp modelId="{3832F5C3-7191-4261-AA4A-A1C0A020837D}">
      <dsp:nvSpPr>
        <dsp:cNvPr id="0" name=""/>
        <dsp:cNvSpPr/>
      </dsp:nvSpPr>
      <dsp:spPr>
        <a:xfrm rot="16200000">
          <a:off x="3928496" y="2430039"/>
          <a:ext cx="1477756" cy="178143"/>
        </a:xfrm>
        <a:prstGeom prst="rect">
          <a:avLst/>
        </a:prstGeom>
        <a:solidFill>
          <a:schemeClr val="accent3">
            <a:shade val="90000"/>
            <a:hueOff val="-131459"/>
            <a:satOff val="-4029"/>
            <a:lumOff val="19073"/>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F042D0DB-AF1D-4444-A53E-1EB796079564}">
      <dsp:nvSpPr>
        <dsp:cNvPr id="0" name=""/>
        <dsp:cNvSpPr/>
      </dsp:nvSpPr>
      <dsp:spPr>
        <a:xfrm>
          <a:off x="4268111" y="2970979"/>
          <a:ext cx="1979376" cy="1187626"/>
        </a:xfrm>
        <a:prstGeom prst="roundRect">
          <a:avLst>
            <a:gd name="adj" fmla="val 10000"/>
          </a:avLst>
        </a:prstGeom>
        <a:solidFill>
          <a:schemeClr val="accent3">
            <a:alpha val="90000"/>
            <a:hueOff val="0"/>
            <a:satOff val="0"/>
            <a:lumOff val="0"/>
            <a:alphaOff val="-2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The investor must review all material provided with reasonable care, regardless of how much material has been provided.</a:t>
          </a:r>
          <a:endParaRPr lang="fi-FI" sz="1000" kern="1200"/>
        </a:p>
      </dsp:txBody>
      <dsp:txXfrm>
        <a:off x="4302895" y="3005763"/>
        <a:ext cx="1909808" cy="1118058"/>
      </dsp:txXfrm>
    </dsp:sp>
    <dsp:sp modelId="{446D2CA3-D023-474A-995C-24A903F107F4}">
      <dsp:nvSpPr>
        <dsp:cNvPr id="0" name=""/>
        <dsp:cNvSpPr/>
      </dsp:nvSpPr>
      <dsp:spPr>
        <a:xfrm rot="16200000">
          <a:off x="3928496" y="945506"/>
          <a:ext cx="1477756" cy="178143"/>
        </a:xfrm>
        <a:prstGeom prst="rect">
          <a:avLst/>
        </a:prstGeom>
        <a:solidFill>
          <a:schemeClr val="accent3">
            <a:shade val="90000"/>
            <a:hueOff val="-175279"/>
            <a:satOff val="-5372"/>
            <a:lumOff val="25431"/>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C19588AA-E9AA-4CA7-97A6-03BB75C9A370}">
      <dsp:nvSpPr>
        <dsp:cNvPr id="0" name=""/>
        <dsp:cNvSpPr/>
      </dsp:nvSpPr>
      <dsp:spPr>
        <a:xfrm>
          <a:off x="4268111" y="1486446"/>
          <a:ext cx="1979376" cy="1187626"/>
        </a:xfrm>
        <a:prstGeom prst="roundRect">
          <a:avLst>
            <a:gd name="adj" fmla="val 10000"/>
          </a:avLst>
        </a:prstGeom>
        <a:solidFill>
          <a:schemeClr val="accent3">
            <a:alpha val="90000"/>
            <a:hueOff val="0"/>
            <a:satOff val="0"/>
            <a:lumOff val="0"/>
            <a:alphaOff val="-26667"/>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However, an investor does not always do this:</a:t>
          </a:r>
          <a:endParaRPr lang="fi-FI" sz="1000" kern="1200"/>
        </a:p>
      </dsp:txBody>
      <dsp:txXfrm>
        <a:off x="4302895" y="1521230"/>
        <a:ext cx="1909808" cy="1118058"/>
      </dsp:txXfrm>
    </dsp:sp>
    <dsp:sp modelId="{34500F4E-BEAC-41D2-99D3-C13188146903}">
      <dsp:nvSpPr>
        <dsp:cNvPr id="0" name=""/>
        <dsp:cNvSpPr/>
      </dsp:nvSpPr>
      <dsp:spPr>
        <a:xfrm>
          <a:off x="4670763" y="203240"/>
          <a:ext cx="2625794" cy="178143"/>
        </a:xfrm>
        <a:prstGeom prst="rect">
          <a:avLst/>
        </a:prstGeom>
        <a:solidFill>
          <a:schemeClr val="accent3">
            <a:shade val="90000"/>
            <a:hueOff val="-219099"/>
            <a:satOff val="-6715"/>
            <a:lumOff val="31789"/>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E606739A-74DC-4AED-AD5C-46C5D3DB39AE}">
      <dsp:nvSpPr>
        <dsp:cNvPr id="0" name=""/>
        <dsp:cNvSpPr/>
      </dsp:nvSpPr>
      <dsp:spPr>
        <a:xfrm>
          <a:off x="4268111" y="1914"/>
          <a:ext cx="1979376" cy="1187626"/>
        </a:xfrm>
        <a:prstGeom prst="roundRect">
          <a:avLst>
            <a:gd name="adj" fmla="val 10000"/>
          </a:avLst>
        </a:prstGeom>
        <a:solidFill>
          <a:schemeClr val="accent3">
            <a:alpha val="90000"/>
            <a:hueOff val="0"/>
            <a:satOff val="0"/>
            <a:lumOff val="0"/>
            <a:alphaOff val="-33333"/>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The client may sign the investment product agreement without receiving any information about the product.</a:t>
          </a:r>
          <a:endParaRPr lang="fi-FI" sz="1000" kern="1200"/>
        </a:p>
      </dsp:txBody>
      <dsp:txXfrm>
        <a:off x="4302895" y="36698"/>
        <a:ext cx="1909808" cy="1118058"/>
      </dsp:txXfrm>
    </dsp:sp>
    <dsp:sp modelId="{4A49A5E6-5763-4D59-AF8E-65EE86A91C96}">
      <dsp:nvSpPr>
        <dsp:cNvPr id="0" name=""/>
        <dsp:cNvSpPr/>
      </dsp:nvSpPr>
      <dsp:spPr>
        <a:xfrm>
          <a:off x="6900682" y="1914"/>
          <a:ext cx="1979376" cy="1187626"/>
        </a:xfrm>
        <a:prstGeom prst="roundRect">
          <a:avLst>
            <a:gd name="adj" fmla="val 10000"/>
          </a:avLst>
        </a:prstGeom>
        <a:solidFill>
          <a:schemeClr val="accent3">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By signing, the customer may also confirm that he has read the given material and understood the content of the material, even if this was not the case.</a:t>
          </a:r>
          <a:endParaRPr lang="fi-FI" sz="1000" kern="1200"/>
        </a:p>
      </dsp:txBody>
      <dsp:txXfrm>
        <a:off x="6935466" y="36698"/>
        <a:ext cx="1909808" cy="11180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33996D-DDF8-42F4-94E2-F3B9DA33EB8E}">
      <dsp:nvSpPr>
        <dsp:cNvPr id="0" name=""/>
        <dsp:cNvSpPr/>
      </dsp:nvSpPr>
      <dsp:spPr>
        <a:xfrm>
          <a:off x="0" y="3412527"/>
          <a:ext cx="10515600" cy="74657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The case of KKO 2015: 93 is significant in this respect!</a:t>
          </a:r>
          <a:endParaRPr lang="fi-FI" sz="1700" kern="1200"/>
        </a:p>
      </dsp:txBody>
      <dsp:txXfrm>
        <a:off x="0" y="3412527"/>
        <a:ext cx="10515600" cy="746577"/>
      </dsp:txXfrm>
    </dsp:sp>
    <dsp:sp modelId="{52A21192-D157-4D22-AF1C-D3E185BBC54B}">
      <dsp:nvSpPr>
        <dsp:cNvPr id="0" name=""/>
        <dsp:cNvSpPr/>
      </dsp:nvSpPr>
      <dsp:spPr>
        <a:xfrm rot="10800000">
          <a:off x="0" y="2275490"/>
          <a:ext cx="10515600" cy="1148236"/>
        </a:xfrm>
        <a:prstGeom prst="upArrowCallout">
          <a:avLst/>
        </a:prstGeom>
        <a:solidFill>
          <a:schemeClr val="accent4">
            <a:hueOff val="-498335"/>
            <a:satOff val="-139"/>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The assessment is not affected even if the information is given correctly in another document.</a:t>
          </a:r>
          <a:endParaRPr lang="fi-FI" sz="1700" kern="1200"/>
        </a:p>
      </dsp:txBody>
      <dsp:txXfrm rot="10800000">
        <a:off x="0" y="2275490"/>
        <a:ext cx="10515600" cy="746089"/>
      </dsp:txXfrm>
    </dsp:sp>
    <dsp:sp modelId="{3B87E1DF-EF4A-4BC4-9776-87157BBAECD2}">
      <dsp:nvSpPr>
        <dsp:cNvPr id="0" name=""/>
        <dsp:cNvSpPr/>
      </dsp:nvSpPr>
      <dsp:spPr>
        <a:xfrm rot="10800000">
          <a:off x="0" y="1138452"/>
          <a:ext cx="10515600" cy="1148236"/>
        </a:xfrm>
        <a:prstGeom prst="upArrowCallout">
          <a:avLst/>
        </a:prstGeom>
        <a:solidFill>
          <a:schemeClr val="accent4">
            <a:hueOff val="-996669"/>
            <a:satOff val="-279"/>
            <a:lumOff val="47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for example, if the investor has been provided with incorrect or misleading information about the investment orally, in a key prospectus or in marketing.</a:t>
          </a:r>
          <a:endParaRPr lang="fi-FI" sz="1700" kern="1200"/>
        </a:p>
      </dsp:txBody>
      <dsp:txXfrm rot="10800000">
        <a:off x="0" y="1138452"/>
        <a:ext cx="10515600" cy="746089"/>
      </dsp:txXfrm>
    </dsp:sp>
    <dsp:sp modelId="{E3857E2C-A8F0-427A-8C1C-CF4A09EB433E}">
      <dsp:nvSpPr>
        <dsp:cNvPr id="0" name=""/>
        <dsp:cNvSpPr/>
      </dsp:nvSpPr>
      <dsp:spPr>
        <a:xfrm rot="10800000">
          <a:off x="0" y="1414"/>
          <a:ext cx="10515600" cy="1148236"/>
        </a:xfrm>
        <a:prstGeom prst="upArrowCallout">
          <a:avLst/>
        </a:prstGeom>
        <a:solidFill>
          <a:schemeClr val="accent4">
            <a:hueOff val="-1495004"/>
            <a:satOff val="-418"/>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Although the investor’s investigation obligation is extensive, it may be reduced on a case-by-case basis,</a:t>
          </a:r>
          <a:endParaRPr lang="fi-FI" sz="1700" kern="1200"/>
        </a:p>
      </dsp:txBody>
      <dsp:txXfrm rot="10800000">
        <a:off x="0" y="1414"/>
        <a:ext cx="10515600" cy="7460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C700A-68DD-4EFF-97D4-4A9BEFD4C3FB}">
      <dsp:nvSpPr>
        <dsp:cNvPr id="0" name=""/>
        <dsp:cNvSpPr/>
      </dsp:nvSpPr>
      <dsp:spPr>
        <a:xfrm>
          <a:off x="0" y="3283573"/>
          <a:ext cx="10943164" cy="718365"/>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Valid under the “general doctrines” of contract law; should be included in law?</a:t>
          </a:r>
          <a:endParaRPr lang="fi-FI" sz="1200" kern="1200"/>
        </a:p>
      </dsp:txBody>
      <dsp:txXfrm>
        <a:off x="0" y="3283573"/>
        <a:ext cx="10943164" cy="718365"/>
      </dsp:txXfrm>
    </dsp:sp>
    <dsp:sp modelId="{B5F08BDB-9ECE-4AEA-83B9-6A209DF89241}">
      <dsp:nvSpPr>
        <dsp:cNvPr id="0" name=""/>
        <dsp:cNvSpPr/>
      </dsp:nvSpPr>
      <dsp:spPr>
        <a:xfrm rot="10800000">
          <a:off x="0" y="2189502"/>
          <a:ext cx="10943164" cy="1104846"/>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Criticisms can also be leveled at the current form of the complaint obligation: It is strict from the perspective of investor protection: </a:t>
          </a:r>
          <a:endParaRPr lang="fi-FI" sz="1200" kern="1200"/>
        </a:p>
      </dsp:txBody>
      <dsp:txXfrm rot="-10800000">
        <a:off x="0" y="2189502"/>
        <a:ext cx="10943164" cy="387801"/>
      </dsp:txXfrm>
    </dsp:sp>
    <dsp:sp modelId="{7E1F9B2A-767D-4CD8-B09F-C02021FB5D29}">
      <dsp:nvSpPr>
        <dsp:cNvPr id="0" name=""/>
        <dsp:cNvSpPr/>
      </dsp:nvSpPr>
      <dsp:spPr>
        <a:xfrm>
          <a:off x="0" y="2577303"/>
          <a:ext cx="10943164" cy="330349"/>
        </a:xfrm>
        <a:prstGeom prst="rect">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a:t>If an investor fails to fulfill this obligation, he loses the right to plead the fault of the product provider.</a:t>
          </a:r>
          <a:endParaRPr lang="fi-FI" sz="1700" kern="1200"/>
        </a:p>
      </dsp:txBody>
      <dsp:txXfrm>
        <a:off x="0" y="2577303"/>
        <a:ext cx="10943164" cy="330349"/>
      </dsp:txXfrm>
    </dsp:sp>
    <dsp:sp modelId="{D3C66C5D-A07C-4971-91B7-78D1B6E8418A}">
      <dsp:nvSpPr>
        <dsp:cNvPr id="0" name=""/>
        <dsp:cNvSpPr/>
      </dsp:nvSpPr>
      <dsp:spPr>
        <a:xfrm rot="10800000">
          <a:off x="0" y="1095431"/>
          <a:ext cx="10943164" cy="1104846"/>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In both securities investment products and investment insurance, requiring a complaint within a certain period of time prevents the investor from taking advantage of exchange rate fluctuations and speculating in the hope of a higher return by scheduling his complaint at a certain point in time.</a:t>
          </a:r>
          <a:endParaRPr lang="fi-FI" sz="1200" kern="1200"/>
        </a:p>
      </dsp:txBody>
      <dsp:txXfrm rot="10800000">
        <a:off x="0" y="1095431"/>
        <a:ext cx="10943164" cy="717896"/>
      </dsp:txXfrm>
    </dsp:sp>
    <dsp:sp modelId="{540EE6ED-DA16-42B0-84DD-3696249A348D}">
      <dsp:nvSpPr>
        <dsp:cNvPr id="0" name=""/>
        <dsp:cNvSpPr/>
      </dsp:nvSpPr>
      <dsp:spPr>
        <a:xfrm rot="10800000">
          <a:off x="0" y="1360"/>
          <a:ext cx="10943164" cy="1104846"/>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Complaints and making them within a reasonable time are, in principle, essential for investment products.</a:t>
          </a:r>
          <a:endParaRPr lang="fi-FI" sz="1200" kern="1200"/>
        </a:p>
      </dsp:txBody>
      <dsp:txXfrm rot="10800000">
        <a:off x="0" y="1360"/>
        <a:ext cx="10943164" cy="7178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92504-7B0C-4B9F-B79E-65E2A01FA102}">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6E73D9-CA2F-4329-8EFB-93DA85D5890D}">
      <dsp:nvSpPr>
        <dsp:cNvPr id="0" name=""/>
        <dsp:cNvSpPr/>
      </dsp:nvSpPr>
      <dsp:spPr>
        <a:xfrm>
          <a:off x="0" y="0"/>
          <a:ext cx="2103120" cy="2080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All investors need to know that</a:t>
          </a:r>
          <a:endParaRPr lang="fi-FI" sz="2000" kern="1200"/>
        </a:p>
      </dsp:txBody>
      <dsp:txXfrm>
        <a:off x="0" y="0"/>
        <a:ext cx="2103120" cy="2080260"/>
      </dsp:txXfrm>
    </dsp:sp>
    <dsp:sp modelId="{9BB6DFB1-E64B-49FC-8865-EFB490506503}">
      <dsp:nvSpPr>
        <dsp:cNvPr id="0" name=""/>
        <dsp:cNvSpPr/>
      </dsp:nvSpPr>
      <dsp:spPr>
        <a:xfrm>
          <a:off x="2260854" y="48349"/>
          <a:ext cx="4048506" cy="966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1.Investing always involves risk</a:t>
          </a:r>
          <a:endParaRPr lang="fi-FI" sz="1900" kern="1200"/>
        </a:p>
      </dsp:txBody>
      <dsp:txXfrm>
        <a:off x="2260854" y="48349"/>
        <a:ext cx="4048506" cy="966995"/>
      </dsp:txXfrm>
    </dsp:sp>
    <dsp:sp modelId="{80CB8198-D860-43E0-A050-CCC6E89A6BA5}">
      <dsp:nvSpPr>
        <dsp:cNvPr id="0" name=""/>
        <dsp:cNvSpPr/>
      </dsp:nvSpPr>
      <dsp:spPr>
        <a:xfrm>
          <a:off x="6467094" y="48349"/>
          <a:ext cx="4048506" cy="241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dirty="0"/>
            <a:t>Product disputes are often of product risk</a:t>
          </a:r>
          <a:endParaRPr lang="fi-FI" sz="900" kern="1200" dirty="0"/>
        </a:p>
      </dsp:txBody>
      <dsp:txXfrm>
        <a:off x="6467094" y="48349"/>
        <a:ext cx="4048506" cy="241748"/>
      </dsp:txXfrm>
    </dsp:sp>
    <dsp:sp modelId="{A175AF9D-31FF-402D-AC8F-E4848DC21F8F}">
      <dsp:nvSpPr>
        <dsp:cNvPr id="0" name=""/>
        <dsp:cNvSpPr/>
      </dsp:nvSpPr>
      <dsp:spPr>
        <a:xfrm>
          <a:off x="6309360" y="290098"/>
          <a:ext cx="404850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8B2EF7-F66F-4C9E-B676-A0C0E937F7EB}">
      <dsp:nvSpPr>
        <dsp:cNvPr id="0" name=""/>
        <dsp:cNvSpPr/>
      </dsp:nvSpPr>
      <dsp:spPr>
        <a:xfrm>
          <a:off x="6467094" y="290098"/>
          <a:ext cx="4048506" cy="241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What is the risk?</a:t>
          </a:r>
          <a:endParaRPr lang="fi-FI" sz="900" kern="1200"/>
        </a:p>
      </dsp:txBody>
      <dsp:txXfrm>
        <a:off x="6467094" y="290098"/>
        <a:ext cx="4048506" cy="241748"/>
      </dsp:txXfrm>
    </dsp:sp>
    <dsp:sp modelId="{D737F909-6099-4567-8166-E3A8AFAD40C7}">
      <dsp:nvSpPr>
        <dsp:cNvPr id="0" name=""/>
        <dsp:cNvSpPr/>
      </dsp:nvSpPr>
      <dsp:spPr>
        <a:xfrm>
          <a:off x="6309360" y="531847"/>
          <a:ext cx="404850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FE1F73-ACCB-4328-AC0A-D23EE515B316}">
      <dsp:nvSpPr>
        <dsp:cNvPr id="0" name=""/>
        <dsp:cNvSpPr/>
      </dsp:nvSpPr>
      <dsp:spPr>
        <a:xfrm>
          <a:off x="6467094" y="531847"/>
          <a:ext cx="4048506" cy="241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What is volume of the risk?</a:t>
          </a:r>
          <a:endParaRPr lang="fi-FI" sz="900" kern="1200"/>
        </a:p>
      </dsp:txBody>
      <dsp:txXfrm>
        <a:off x="6467094" y="531847"/>
        <a:ext cx="4048506" cy="241748"/>
      </dsp:txXfrm>
    </dsp:sp>
    <dsp:sp modelId="{7AC4C6BA-7CB4-416F-A380-7541CF465B73}">
      <dsp:nvSpPr>
        <dsp:cNvPr id="0" name=""/>
        <dsp:cNvSpPr/>
      </dsp:nvSpPr>
      <dsp:spPr>
        <a:xfrm>
          <a:off x="6309360" y="773596"/>
          <a:ext cx="404850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1E8997-BF76-4D12-8183-DFB49A24E968}">
      <dsp:nvSpPr>
        <dsp:cNvPr id="0" name=""/>
        <dsp:cNvSpPr/>
      </dsp:nvSpPr>
      <dsp:spPr>
        <a:xfrm>
          <a:off x="6467094" y="773596"/>
          <a:ext cx="4048506" cy="241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kern="1200"/>
            <a:t>Do we need to understand the relationship between risk and return?</a:t>
          </a:r>
          <a:endParaRPr lang="fi-FI" sz="900" kern="1200"/>
        </a:p>
      </dsp:txBody>
      <dsp:txXfrm>
        <a:off x="6467094" y="773596"/>
        <a:ext cx="4048506" cy="241748"/>
      </dsp:txXfrm>
    </dsp:sp>
    <dsp:sp modelId="{4DEAE4FD-8F32-4986-80FB-B55F580B48BF}">
      <dsp:nvSpPr>
        <dsp:cNvPr id="0" name=""/>
        <dsp:cNvSpPr/>
      </dsp:nvSpPr>
      <dsp:spPr>
        <a:xfrm>
          <a:off x="2103120" y="1015345"/>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A8810C-C499-48A8-AC05-FFAAB6D1C92A}">
      <dsp:nvSpPr>
        <dsp:cNvPr id="0" name=""/>
        <dsp:cNvSpPr/>
      </dsp:nvSpPr>
      <dsp:spPr>
        <a:xfrm>
          <a:off x="2260854" y="1063695"/>
          <a:ext cx="4048506" cy="966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2. Shares and “underlying” debt securities involve the risk of loss of capital KKO 2015: 93</a:t>
          </a:r>
          <a:endParaRPr lang="fi-FI" sz="1900" kern="1200"/>
        </a:p>
      </dsp:txBody>
      <dsp:txXfrm>
        <a:off x="2260854" y="1063695"/>
        <a:ext cx="4048506" cy="966995"/>
      </dsp:txXfrm>
    </dsp:sp>
    <dsp:sp modelId="{FE0C99FF-23A6-4204-B8FA-E08AF8EE0949}">
      <dsp:nvSpPr>
        <dsp:cNvPr id="0" name=""/>
        <dsp:cNvSpPr/>
      </dsp:nvSpPr>
      <dsp:spPr>
        <a:xfrm>
          <a:off x="2103120" y="2030691"/>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4A62B3-0E8E-4B0B-A790-86EE5802A9BB}">
      <dsp:nvSpPr>
        <dsp:cNvPr id="0" name=""/>
        <dsp:cNvSpPr/>
      </dsp:nvSpPr>
      <dsp:spPr>
        <a:xfrm>
          <a:off x="0" y="208026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9F81F2-A93C-48ED-8378-992446D0E82E}">
      <dsp:nvSpPr>
        <dsp:cNvPr id="0" name=""/>
        <dsp:cNvSpPr/>
      </dsp:nvSpPr>
      <dsp:spPr>
        <a:xfrm>
          <a:off x="0" y="2080260"/>
          <a:ext cx="2103120" cy="2080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Problem: complexity and ambiguity of products and conditions, product names</a:t>
          </a:r>
          <a:endParaRPr lang="fi-FI" sz="2000" kern="1200"/>
        </a:p>
      </dsp:txBody>
      <dsp:txXfrm>
        <a:off x="0" y="2080260"/>
        <a:ext cx="2103120" cy="20802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24DA86-EF26-47D1-AC15-242F894C8587}">
      <dsp:nvSpPr>
        <dsp:cNvPr id="0" name=""/>
        <dsp:cNvSpPr/>
      </dsp:nvSpPr>
      <dsp:spPr>
        <a:xfrm>
          <a:off x="0" y="0"/>
          <a:ext cx="3831557" cy="3831557"/>
        </a:xfrm>
        <a:prstGeom prst="pie">
          <a:avLst>
            <a:gd name="adj1" fmla="val 5400000"/>
            <a:gd name="adj2" fmla="val 1620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F07FA15-34D4-4363-93E1-56A6AF55949C}">
      <dsp:nvSpPr>
        <dsp:cNvPr id="0" name=""/>
        <dsp:cNvSpPr/>
      </dsp:nvSpPr>
      <dsp:spPr>
        <a:xfrm>
          <a:off x="1915778" y="0"/>
          <a:ext cx="8865020" cy="3831557"/>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a:t>Investment Experience: Has the investor invested in a similar product before? Has the investor previously invested in any investment product?</a:t>
          </a:r>
          <a:endParaRPr lang="fi-FI" sz="1900" kern="1200"/>
        </a:p>
      </dsp:txBody>
      <dsp:txXfrm>
        <a:off x="1915778" y="0"/>
        <a:ext cx="4432510" cy="1819989"/>
      </dsp:txXfrm>
    </dsp:sp>
    <dsp:sp modelId="{D46B5807-B5F9-471D-B00B-705F4C10CCA8}">
      <dsp:nvSpPr>
        <dsp:cNvPr id="0" name=""/>
        <dsp:cNvSpPr/>
      </dsp:nvSpPr>
      <dsp:spPr>
        <a:xfrm>
          <a:off x="1005783" y="1819989"/>
          <a:ext cx="1819989" cy="1819989"/>
        </a:xfrm>
        <a:prstGeom prst="pie">
          <a:avLst>
            <a:gd name="adj1" fmla="val 5400000"/>
            <a:gd name="adj2" fmla="val 16200000"/>
          </a:avLst>
        </a:prstGeom>
        <a:solidFill>
          <a:schemeClr val="accent5">
            <a:hueOff val="-1494911"/>
            <a:satOff val="418"/>
            <a:lumOff val="-705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8ED5048-123A-4D84-B0B5-F491EA6E76FC}">
      <dsp:nvSpPr>
        <dsp:cNvPr id="0" name=""/>
        <dsp:cNvSpPr/>
      </dsp:nvSpPr>
      <dsp:spPr>
        <a:xfrm>
          <a:off x="1915778" y="1819989"/>
          <a:ext cx="8865020" cy="1819989"/>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a:t>Investment knowledge: does the investor, for example because of his profession or education, have knowledge that makes him expected to know and understand more?</a:t>
          </a:r>
          <a:endParaRPr lang="fi-FI" sz="1900" kern="1200"/>
        </a:p>
      </dsp:txBody>
      <dsp:txXfrm>
        <a:off x="1915778" y="1819989"/>
        <a:ext cx="4432510" cy="1819989"/>
      </dsp:txXfrm>
    </dsp:sp>
    <dsp:sp modelId="{373A4B51-2BA8-4AAB-844C-A7B59BFCA05B}">
      <dsp:nvSpPr>
        <dsp:cNvPr id="0" name=""/>
        <dsp:cNvSpPr/>
      </dsp:nvSpPr>
      <dsp:spPr>
        <a:xfrm>
          <a:off x="6348288" y="0"/>
          <a:ext cx="4432510" cy="1819989"/>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a:t>KKO 2011: 5 the value of insurance savings has been tied to equity funds, where the risk is practically the same as in a direct equity investment in which investors had experience; the same “risk logic” in products</a:t>
          </a:r>
          <a:endParaRPr lang="fi-FI" sz="1200" kern="1200"/>
        </a:p>
        <a:p>
          <a:pPr marL="114300" lvl="1" indent="-114300" algn="l" defTabSz="533400">
            <a:lnSpc>
              <a:spcPct val="90000"/>
            </a:lnSpc>
            <a:spcBef>
              <a:spcPct val="0"/>
            </a:spcBef>
            <a:spcAft>
              <a:spcPct val="15000"/>
            </a:spcAft>
            <a:buChar char="•"/>
          </a:pPr>
          <a:r>
            <a:rPr lang="en-US" sz="1200" kern="1200"/>
            <a:t>KKO 2015: 93 investors knew the shares, interest rate products, unit-linked insurance and, despite the misleading information provided, did not have to understand that the investment bond carries the risk of losing capital</a:t>
          </a:r>
          <a:endParaRPr lang="fi-FI" sz="1200" kern="1200"/>
        </a:p>
      </dsp:txBody>
      <dsp:txXfrm>
        <a:off x="6348288" y="0"/>
        <a:ext cx="4432510" cy="18199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5B3D2-7765-4F3C-AE9A-35665D13EC38}">
      <dsp:nvSpPr>
        <dsp:cNvPr id="0" name=""/>
        <dsp:cNvSpPr/>
      </dsp:nvSpPr>
      <dsp:spPr>
        <a:xfrm rot="5400000">
          <a:off x="2925281" y="909464"/>
          <a:ext cx="1422409" cy="17144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0AA2828-12E0-40A6-80B9-36E466629E08}">
      <dsp:nvSpPr>
        <dsp:cNvPr id="0" name=""/>
        <dsp:cNvSpPr/>
      </dsp:nvSpPr>
      <dsp:spPr>
        <a:xfrm>
          <a:off x="3252372" y="1503"/>
          <a:ext cx="1904901" cy="114294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When offering investment products, the emphasis is on whether the investor himself needs to know / find out about the tax treatment of the investment product.</a:t>
          </a:r>
          <a:endParaRPr lang="fi-FI" sz="800" kern="1200"/>
        </a:p>
      </dsp:txBody>
      <dsp:txXfrm>
        <a:off x="3285848" y="34979"/>
        <a:ext cx="1837949" cy="1075988"/>
      </dsp:txXfrm>
    </dsp:sp>
    <dsp:sp modelId="{602F6B6C-FC85-4CEF-B0AE-1DCBE6A573B7}">
      <dsp:nvSpPr>
        <dsp:cNvPr id="0" name=""/>
        <dsp:cNvSpPr/>
      </dsp:nvSpPr>
      <dsp:spPr>
        <a:xfrm rot="5400000">
          <a:off x="2925281" y="2338141"/>
          <a:ext cx="1422409" cy="17144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E0956C-A91D-4BE4-B42B-58E947E188A0}">
      <dsp:nvSpPr>
        <dsp:cNvPr id="0" name=""/>
        <dsp:cNvSpPr/>
      </dsp:nvSpPr>
      <dsp:spPr>
        <a:xfrm>
          <a:off x="3252372" y="1430179"/>
          <a:ext cx="1904901" cy="114294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In principle, the legislation in force falls within the scope of every investor’s general knowledge or at least the obligation to report</a:t>
          </a:r>
          <a:endParaRPr lang="fi-FI" sz="800" kern="1200"/>
        </a:p>
      </dsp:txBody>
      <dsp:txXfrm>
        <a:off x="3285848" y="1463655"/>
        <a:ext cx="1837949" cy="1075988"/>
      </dsp:txXfrm>
    </dsp:sp>
    <dsp:sp modelId="{592E7CDE-1049-4DC2-BA8B-552E8BDA2021}">
      <dsp:nvSpPr>
        <dsp:cNvPr id="0" name=""/>
        <dsp:cNvSpPr/>
      </dsp:nvSpPr>
      <dsp:spPr>
        <a:xfrm>
          <a:off x="3639619" y="3052479"/>
          <a:ext cx="2527252" cy="17144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8E2728-E285-46AA-89E8-72EDCE26C493}">
      <dsp:nvSpPr>
        <dsp:cNvPr id="0" name=""/>
        <dsp:cNvSpPr/>
      </dsp:nvSpPr>
      <dsp:spPr>
        <a:xfrm>
          <a:off x="3252372" y="2858855"/>
          <a:ext cx="1904901" cy="114294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In situations where investment services and investment insurance are provided, there is no obligation to disclose detailed tax treatment of products on its own initiative of the investment firm.</a:t>
          </a:r>
          <a:endParaRPr lang="fi-FI" sz="800" kern="1200"/>
        </a:p>
      </dsp:txBody>
      <dsp:txXfrm>
        <a:off x="3285848" y="2892331"/>
        <a:ext cx="1837949" cy="1075988"/>
      </dsp:txXfrm>
    </dsp:sp>
    <dsp:sp modelId="{7D67BC22-8E1C-4886-A0B6-7B438E10A50E}">
      <dsp:nvSpPr>
        <dsp:cNvPr id="0" name=""/>
        <dsp:cNvSpPr/>
      </dsp:nvSpPr>
      <dsp:spPr>
        <a:xfrm rot="16200000">
          <a:off x="5458800" y="2338141"/>
          <a:ext cx="1422409" cy="17144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F5FE33-AF12-42D6-A22F-8363DB788E67}">
      <dsp:nvSpPr>
        <dsp:cNvPr id="0" name=""/>
        <dsp:cNvSpPr/>
      </dsp:nvSpPr>
      <dsp:spPr>
        <a:xfrm>
          <a:off x="5785891" y="2858855"/>
          <a:ext cx="1904901" cy="114294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The exception is unit-linked savings life insurance? See Article 3 (9) of OM Life Insurance Decree 177/2011 (“general information on the tax treatment of that insurance”)</a:t>
          </a:r>
          <a:endParaRPr lang="fi-FI" sz="800" kern="1200"/>
        </a:p>
      </dsp:txBody>
      <dsp:txXfrm>
        <a:off x="5819367" y="2892331"/>
        <a:ext cx="1837949" cy="1075988"/>
      </dsp:txXfrm>
    </dsp:sp>
    <dsp:sp modelId="{A0FF242A-F270-4C8D-9D2B-EA3FD701B7AD}">
      <dsp:nvSpPr>
        <dsp:cNvPr id="0" name=""/>
        <dsp:cNvSpPr/>
      </dsp:nvSpPr>
      <dsp:spPr>
        <a:xfrm rot="16200000">
          <a:off x="5458800" y="909464"/>
          <a:ext cx="1422409" cy="171441"/>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031621-2397-4EFE-A9B4-3D74E9DCDBEA}">
      <dsp:nvSpPr>
        <dsp:cNvPr id="0" name=""/>
        <dsp:cNvSpPr/>
      </dsp:nvSpPr>
      <dsp:spPr>
        <a:xfrm>
          <a:off x="5785891" y="1430179"/>
          <a:ext cx="1904901" cy="114294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If taxation is raised, it must also be pointed out that the tax treatment is determined by the individual circumstances of each customer and that taxation may change (see Commission Delegated Regulation 2017/565 / EU, Article 44)</a:t>
          </a:r>
          <a:endParaRPr lang="fi-FI" sz="800" kern="1200"/>
        </a:p>
      </dsp:txBody>
      <dsp:txXfrm>
        <a:off x="5819367" y="1463655"/>
        <a:ext cx="1837949" cy="1075988"/>
      </dsp:txXfrm>
    </dsp:sp>
    <dsp:sp modelId="{CF09755A-E834-47F4-932C-4BE9F7A1A2F3}">
      <dsp:nvSpPr>
        <dsp:cNvPr id="0" name=""/>
        <dsp:cNvSpPr/>
      </dsp:nvSpPr>
      <dsp:spPr>
        <a:xfrm>
          <a:off x="5785891" y="1503"/>
          <a:ext cx="1904901" cy="114294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PRIIPs Regulation: “the tax legislation of the home investor's home Member State may affect the final return of the investor” to be mentioned in the key information document</a:t>
          </a:r>
          <a:endParaRPr lang="fi-FI" sz="800" kern="1200"/>
        </a:p>
      </dsp:txBody>
      <dsp:txXfrm>
        <a:off x="5819367" y="34979"/>
        <a:ext cx="1837949" cy="10759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D69CB-61D1-4220-AF1F-AB1FD8C586DD}">
      <dsp:nvSpPr>
        <dsp:cNvPr id="0" name=""/>
        <dsp:cNvSpPr/>
      </dsp:nvSpPr>
      <dsp:spPr>
        <a:xfrm>
          <a:off x="6657" y="413"/>
          <a:ext cx="8967047"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Expertise requirements for persons offering investment products:</a:t>
          </a:r>
          <a:endParaRPr lang="fi-FI" sz="1100" kern="1200"/>
        </a:p>
      </dsp:txBody>
      <dsp:txXfrm>
        <a:off x="61104" y="54860"/>
        <a:ext cx="8858153" cy="1750060"/>
      </dsp:txXfrm>
    </dsp:sp>
    <dsp:sp modelId="{EE48107D-6425-4850-9AC8-D10420D814FA}">
      <dsp:nvSpPr>
        <dsp:cNvPr id="0" name=""/>
        <dsp:cNvSpPr/>
      </dsp:nvSpPr>
      <dsp:spPr>
        <a:xfrm>
          <a:off x="6657" y="2143932"/>
          <a:ext cx="1680481"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staff must understand the main features, risks and characteristics of the investment products offered by the company, such as all general tax consequences and costs;</a:t>
          </a:r>
          <a:endParaRPr lang="fi-FI" sz="1000" kern="1200"/>
        </a:p>
      </dsp:txBody>
      <dsp:txXfrm>
        <a:off x="55877" y="2193152"/>
        <a:ext cx="1582041" cy="1760514"/>
      </dsp:txXfrm>
    </dsp:sp>
    <dsp:sp modelId="{7375C89D-6F96-40CB-A0AA-0B6A3D3D4854}">
      <dsp:nvSpPr>
        <dsp:cNvPr id="0" name=""/>
        <dsp:cNvSpPr/>
      </dsp:nvSpPr>
      <dsp:spPr>
        <a:xfrm>
          <a:off x="1828299" y="2143932"/>
          <a:ext cx="1680481"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The Securities Board has already held in its previous decision-making practice that the product provider must draw the customer's attention to tax consequences (eg APL 257/2009 and APL 621/2002).</a:t>
          </a:r>
          <a:endParaRPr lang="fi-FI" sz="1000" kern="1200"/>
        </a:p>
      </dsp:txBody>
      <dsp:txXfrm>
        <a:off x="1877519" y="2193152"/>
        <a:ext cx="1582041" cy="1760514"/>
      </dsp:txXfrm>
    </dsp:sp>
    <dsp:sp modelId="{32A44233-6C5B-40C4-AB52-123E4D0DE7AE}">
      <dsp:nvSpPr>
        <dsp:cNvPr id="0" name=""/>
        <dsp:cNvSpPr/>
      </dsp:nvSpPr>
      <dsp:spPr>
        <a:xfrm>
          <a:off x="3649940" y="2143932"/>
          <a:ext cx="1680481"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However, in the decision-making practice of the boards, it has been considered that the general duty of knowledge of the investor may be waived on a case-by-case basis depending on the subjective situation of the investor.</a:t>
          </a:r>
          <a:endParaRPr lang="fi-FI" sz="1000" kern="1200"/>
        </a:p>
      </dsp:txBody>
      <dsp:txXfrm>
        <a:off x="3699160" y="2193152"/>
        <a:ext cx="1582041" cy="1760514"/>
      </dsp:txXfrm>
    </dsp:sp>
    <dsp:sp modelId="{3C0D8B70-4FA7-4E66-B17C-2EE1227CCE13}">
      <dsp:nvSpPr>
        <dsp:cNvPr id="0" name=""/>
        <dsp:cNvSpPr/>
      </dsp:nvSpPr>
      <dsp:spPr>
        <a:xfrm>
          <a:off x="5471582" y="2143932"/>
          <a:ext cx="1680481"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The special significance of taxation for the customer must be made clear to the supplier of the product</a:t>
          </a:r>
          <a:endParaRPr lang="fi-FI" sz="1000" kern="1200"/>
        </a:p>
      </dsp:txBody>
      <dsp:txXfrm>
        <a:off x="5520802" y="2193152"/>
        <a:ext cx="1582041" cy="1760514"/>
      </dsp:txXfrm>
    </dsp:sp>
    <dsp:sp modelId="{46E0C4BB-68DE-4662-B867-FA7062952A91}">
      <dsp:nvSpPr>
        <dsp:cNvPr id="0" name=""/>
        <dsp:cNvSpPr/>
      </dsp:nvSpPr>
      <dsp:spPr>
        <a:xfrm>
          <a:off x="7293224" y="2143932"/>
          <a:ext cx="1680481"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For example, solution FINE-008688, in which the customer had made clear his keen interest on the tax arrangements for his investments</a:t>
          </a:r>
          <a:endParaRPr lang="fi-FI" sz="1000" kern="1200" dirty="0"/>
        </a:p>
      </dsp:txBody>
      <dsp:txXfrm>
        <a:off x="7342444" y="2193152"/>
        <a:ext cx="1582041" cy="1760514"/>
      </dsp:txXfrm>
    </dsp:sp>
    <dsp:sp modelId="{C56CBEED-5C1C-4418-ADFF-31275C43F9BB}">
      <dsp:nvSpPr>
        <dsp:cNvPr id="0" name=""/>
        <dsp:cNvSpPr/>
      </dsp:nvSpPr>
      <dsp:spPr>
        <a:xfrm>
          <a:off x="9256026" y="413"/>
          <a:ext cx="1680481" cy="185895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Should the obligation on the supplier of the product to provide information also cover matters relating to the content of the legal system or only the content of the contract?</a:t>
          </a:r>
          <a:endParaRPr lang="fi-FI" sz="1100" kern="1200"/>
        </a:p>
      </dsp:txBody>
      <dsp:txXfrm>
        <a:off x="9305246" y="49633"/>
        <a:ext cx="1582041" cy="17605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349F8-60F5-4959-9430-971EFE5AD6DE}">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BFBAEC-B053-4ABE-91B4-A76EAE121388}">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kern="1200"/>
            <a:t>An area of ​​economics that takes into account people's actual behavior; behavioral economics + law = behavioral law and economics</a:t>
          </a:r>
          <a:endParaRPr lang="fi-FI" sz="1100" kern="1200"/>
        </a:p>
      </dsp:txBody>
      <dsp:txXfrm>
        <a:off x="0" y="0"/>
        <a:ext cx="2156159" cy="1915778"/>
      </dsp:txXfrm>
    </dsp:sp>
    <dsp:sp modelId="{46BC87C1-9D13-40D9-BF37-C4F6D351B498}">
      <dsp:nvSpPr>
        <dsp:cNvPr id="0" name=""/>
        <dsp:cNvSpPr/>
      </dsp:nvSpPr>
      <dsp:spPr>
        <a:xfrm>
          <a:off x="2317871" y="44526"/>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Cf. traditional economics, which relies on the idea that man acts rationally</a:t>
          </a:r>
          <a:endParaRPr lang="fi-FI" sz="1600" kern="1200"/>
        </a:p>
      </dsp:txBody>
      <dsp:txXfrm>
        <a:off x="2317871" y="44526"/>
        <a:ext cx="8462927" cy="890537"/>
      </dsp:txXfrm>
    </dsp:sp>
    <dsp:sp modelId="{A1BCD9B4-026E-44DF-8831-15B635C03406}">
      <dsp:nvSpPr>
        <dsp:cNvPr id="0" name=""/>
        <dsp:cNvSpPr/>
      </dsp:nvSpPr>
      <dsp:spPr>
        <a:xfrm>
          <a:off x="2156159" y="93506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D7CA27-B097-40B2-A8E5-567AC3EDA725}">
      <dsp:nvSpPr>
        <dsp:cNvPr id="0" name=""/>
        <dsp:cNvSpPr/>
      </dsp:nvSpPr>
      <dsp:spPr>
        <a:xfrm>
          <a:off x="2317871" y="979591"/>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However, in behavioral economics, one does not think that a person would act irrationally, but different ways of thinking and behavioral biases guide people's actions in such a way that behavior is not always rational.</a:t>
          </a:r>
          <a:endParaRPr lang="fi-FI" sz="1600" kern="1200"/>
        </a:p>
      </dsp:txBody>
      <dsp:txXfrm>
        <a:off x="2317871" y="979591"/>
        <a:ext cx="8462927" cy="890537"/>
      </dsp:txXfrm>
    </dsp:sp>
    <dsp:sp modelId="{3FEC9035-3F8E-4A14-B761-F67C6E887F7E}">
      <dsp:nvSpPr>
        <dsp:cNvPr id="0" name=""/>
        <dsp:cNvSpPr/>
      </dsp:nvSpPr>
      <dsp:spPr>
        <a:xfrm>
          <a:off x="2156159" y="18701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EEBD5A-509A-434D-B617-AF9E4FEA1EF1}">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90A529-47D1-41EB-B2C1-CC6DD667037C}">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kern="1200"/>
            <a:t>It is used as an aid in assessing the appropriateness and development of legislation and as a tool for legal argumentation as real arguments. How people actually behave is important, especially from the legislator's point of view:</a:t>
          </a:r>
          <a:endParaRPr lang="fi-FI" sz="1100" kern="1200"/>
        </a:p>
      </dsp:txBody>
      <dsp:txXfrm>
        <a:off x="0" y="1915778"/>
        <a:ext cx="2156159" cy="1915778"/>
      </dsp:txXfrm>
    </dsp:sp>
    <dsp:sp modelId="{D9AAB38E-48F1-4336-8B65-1767BDB71C8D}">
      <dsp:nvSpPr>
        <dsp:cNvPr id="0" name=""/>
        <dsp:cNvSpPr/>
      </dsp:nvSpPr>
      <dsp:spPr>
        <a:xfrm>
          <a:off x="2317871" y="1945712"/>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is regulation effective and is its objectives actually being achieved?</a:t>
          </a:r>
          <a:endParaRPr lang="fi-FI" sz="1600" kern="1200"/>
        </a:p>
      </dsp:txBody>
      <dsp:txXfrm>
        <a:off x="2317871" y="1945712"/>
        <a:ext cx="8462927" cy="598680"/>
      </dsp:txXfrm>
    </dsp:sp>
    <dsp:sp modelId="{8304F6AE-987B-4886-8A17-C00A3DC851A6}">
      <dsp:nvSpPr>
        <dsp:cNvPr id="0" name=""/>
        <dsp:cNvSpPr/>
      </dsp:nvSpPr>
      <dsp:spPr>
        <a:xfrm>
          <a:off x="2156159" y="254439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A43129-DAC1-4267-B034-681D6318CA90}">
      <dsp:nvSpPr>
        <dsp:cNvPr id="0" name=""/>
        <dsp:cNvSpPr/>
      </dsp:nvSpPr>
      <dsp:spPr>
        <a:xfrm>
          <a:off x="2317871" y="2574327"/>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Do these perspectives lead to the so-called paternalistic (overprotective and restrictive) legislation?</a:t>
          </a:r>
          <a:endParaRPr lang="fi-FI" sz="1600" kern="1200"/>
        </a:p>
      </dsp:txBody>
      <dsp:txXfrm>
        <a:off x="2317871" y="2574327"/>
        <a:ext cx="8462927" cy="598680"/>
      </dsp:txXfrm>
    </dsp:sp>
    <dsp:sp modelId="{2F06B2AE-A4FE-40D3-BDD9-F70F769738D6}">
      <dsp:nvSpPr>
        <dsp:cNvPr id="0" name=""/>
        <dsp:cNvSpPr/>
      </dsp:nvSpPr>
      <dsp:spPr>
        <a:xfrm>
          <a:off x="2156159" y="317300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5ED05B-FD95-4A2A-A452-C32F1E372AB8}">
      <dsp:nvSpPr>
        <dsp:cNvPr id="0" name=""/>
        <dsp:cNvSpPr/>
      </dsp:nvSpPr>
      <dsp:spPr>
        <a:xfrm>
          <a:off x="2317871" y="3202942"/>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The results may be related to a specific context, such as a particular culture or the backgrounds of the people being studied.</a:t>
          </a:r>
          <a:endParaRPr lang="fi-FI" sz="1600" kern="1200"/>
        </a:p>
      </dsp:txBody>
      <dsp:txXfrm>
        <a:off x="2317871" y="3202942"/>
        <a:ext cx="8462927" cy="598680"/>
      </dsp:txXfrm>
    </dsp:sp>
    <dsp:sp modelId="{3CB19E00-8699-4DDD-B7BE-D86F1943F02B}">
      <dsp:nvSpPr>
        <dsp:cNvPr id="0" name=""/>
        <dsp:cNvSpPr/>
      </dsp:nvSpPr>
      <dsp:spPr>
        <a:xfrm>
          <a:off x="2156159" y="380162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C263A3-5F08-4A20-9375-8E6685A2C24A}" type="datetimeFigureOut">
              <a:rPr lang="fi-FI" smtClean="0"/>
              <a:t>16.2.2022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AFDB1B-C855-496A-A4A3-497658851A46}" type="slidenum">
              <a:rPr lang="fi-FI" smtClean="0"/>
              <a:t>‹#›</a:t>
            </a:fld>
            <a:endParaRPr lang="fi-FI"/>
          </a:p>
        </p:txBody>
      </p:sp>
    </p:spTree>
    <p:extLst>
      <p:ext uri="{BB962C8B-B14F-4D97-AF65-F5344CB8AC3E}">
        <p14:creationId xmlns:p14="http://schemas.microsoft.com/office/powerpoint/2010/main" val="1220492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9CA5C637-9D1C-4794-A625-78671A663424}" type="datetime1">
              <a:rPr lang="en-US" smtClean="0"/>
              <a:t>2/16/2022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r>
              <a:rPr lang="en-US"/>
              <a:t>Financial Law Lecture 10</a:t>
            </a:r>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668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DC073E32-3FB0-45F6-9C54-A9D57FF58A2C}" type="datetime1">
              <a:rPr lang="en-US" smtClean="0"/>
              <a:t>2/16/2022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r>
              <a:rPr lang="en-US"/>
              <a:t>Financial Law Lecture 10</a:t>
            </a:r>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6159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758D9F36-AEDB-48C0-AD2B-4FB9AAF6BF3F}" type="datetime1">
              <a:rPr lang="en-US" smtClean="0"/>
              <a:t>2/16/2022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r>
              <a:rPr lang="en-US"/>
              <a:t>Financial Law Lecture 10</a:t>
            </a:r>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76476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807A59B5-6533-46CF-AF30-577082B30515}" type="datetime1">
              <a:rPr lang="en-US" smtClean="0"/>
              <a:t>2/16/2022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r>
              <a:rPr lang="en-US"/>
              <a:t>Financial Law Lecture 10</a:t>
            </a:r>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42569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7BE86670-F31E-4B60-927F-518D7E96A9EE}" type="datetime1">
              <a:rPr lang="en-US" smtClean="0">
                <a:solidFill>
                  <a:prstClr val="black">
                    <a:tint val="75000"/>
                  </a:prstClr>
                </a:solidFill>
              </a:rPr>
              <a:t>2/16/2022</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10</a:t>
            </a: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831284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97ADFCE7-FCB6-4EDA-BC91-7CC1433FDBFC}" type="datetime1">
              <a:rPr lang="en-US" smtClean="0">
                <a:solidFill>
                  <a:prstClr val="black">
                    <a:tint val="75000"/>
                  </a:prstClr>
                </a:solidFill>
              </a:rPr>
              <a:t>2/16/2022</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10</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64941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8F4B3D4B-51DB-4A0C-8E81-FF0975AE61A9}" type="datetime1">
              <a:rPr lang="en-US" smtClean="0"/>
              <a:t>2/16/2022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r>
              <a:rPr lang="en-US"/>
              <a:t>Financial Law Lecture 10</a:t>
            </a:r>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8849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FF825C83-D41D-4208-9930-D6FB8ED78A37}" type="datetime1">
              <a:rPr lang="en-US" smtClean="0"/>
              <a:t>2/16/2022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r>
              <a:rPr lang="en-US"/>
              <a:t>Financial Law Lecture 10</a:t>
            </a:r>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5825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4B1B612B-C3F9-420B-93D3-04C2C0BFAF2A}" type="datetime1">
              <a:rPr lang="en-US" smtClean="0"/>
              <a:t>2/16/2022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r>
              <a:rPr lang="en-US"/>
              <a:t>Financial Law Lecture 10</a:t>
            </a:r>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202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610CF9F4-749E-4FAE-ADD6-16C38B608CC4}" type="datetime1">
              <a:rPr lang="en-US" smtClean="0"/>
              <a:t>2/16/2022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r>
              <a:rPr lang="en-US"/>
              <a:t>Financial Law Lecture 10</a:t>
            </a:r>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3307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B4FAF5BA-6440-42AE-8379-511CAD5CE3E8}" type="datetime1">
              <a:rPr lang="en-US" smtClean="0"/>
              <a:t>2/16/2022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r>
              <a:rPr lang="en-US"/>
              <a:t>Financial Law Lecture 10</a:t>
            </a:r>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3492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B77E8832-F622-42FE-AC02-5CA356DBE9B2}" type="datetime1">
              <a:rPr lang="en-US" smtClean="0"/>
              <a:t>2/16/2022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r>
              <a:rPr lang="en-US"/>
              <a:t>Financial Law Lecture 10</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24398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8ACDFA03-3A47-4A9B-A230-04A23EE0090D}" type="datetime1">
              <a:rPr lang="en-US" smtClean="0"/>
              <a:t>2/16/2022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r>
              <a:rPr lang="en-US"/>
              <a:t>Financial Law Lecture 10</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05615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02337070-E0ED-4776-90F3-AAF143CFF384}" type="datetime1">
              <a:rPr lang="en-US" smtClean="0"/>
              <a:t>2/16/2022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r>
              <a:rPr lang="en-US"/>
              <a:t>Financial Law Lecture 10</a:t>
            </a:r>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338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8D14E-00F1-4B35-9563-EB956CE77784}" type="datetime1">
              <a:rPr lang="en-US" smtClean="0"/>
              <a:t>2/16/2022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Financial Law Lecture 10</a:t>
            </a:r>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7144718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5" r:id="rId7"/>
    <p:sldLayoutId id="2147483676" r:id="rId8"/>
    <p:sldLayoutId id="2147483677" r:id="rId9"/>
    <p:sldLayoutId id="2147483678" r:id="rId10"/>
    <p:sldLayoutId id="2147483679" r:id="rId11"/>
    <p:sldLayoutId id="2147483681" r:id="rId12"/>
    <p:sldLayoutId id="2147483688" r:id="rId13"/>
    <p:sldLayoutId id="2147483689" r:id="rId14"/>
  </p:sldLayoutIdLst>
  <p:hf hdr="0" dt="0"/>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4.jpg"/><Relationship Id="rId1" Type="http://schemas.openxmlformats.org/officeDocument/2006/relationships/slideLayout" Target="../slideLayouts/slideLayout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13B7BB51-92B8-4089-8DAB-1202A4D1C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ahLst/>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useBgFill="1">
        <p:nvSpPr>
          <p:cNvPr id="11" name="Rectangle 10">
            <a:extLst>
              <a:ext uri="{FF2B5EF4-FFF2-40B4-BE49-F238E27FC236}">
                <a16:creationId xmlns:a16="http://schemas.microsoft.com/office/drawing/2014/main" id="{94C5663A-0CE3-4AEE-B47E-FB68D9EBF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026A830-4C81-4F4C-BD20-41736E9223E3}"/>
              </a:ext>
            </a:extLst>
          </p:cNvPr>
          <p:cNvSpPr>
            <a:spLocks noGrp="1"/>
          </p:cNvSpPr>
          <p:nvPr>
            <p:ph type="ctrTitle"/>
          </p:nvPr>
        </p:nvSpPr>
        <p:spPr>
          <a:xfrm>
            <a:off x="838201" y="365125"/>
            <a:ext cx="3816095" cy="1807305"/>
          </a:xfrm>
        </p:spPr>
        <p:txBody>
          <a:bodyPr vert="horz" lIns="91440" tIns="45720" rIns="91440" bIns="45720" rtlCol="0" anchor="ctr">
            <a:normAutofit/>
          </a:bodyPr>
          <a:lstStyle/>
          <a:p>
            <a:r>
              <a:rPr lang="en-US" sz="4000" i="1"/>
              <a:t>Financial Law</a:t>
            </a:r>
          </a:p>
        </p:txBody>
      </p:sp>
      <p:sp>
        <p:nvSpPr>
          <p:cNvPr id="3" name="Alaotsikko 2">
            <a:extLst>
              <a:ext uri="{FF2B5EF4-FFF2-40B4-BE49-F238E27FC236}">
                <a16:creationId xmlns:a16="http://schemas.microsoft.com/office/drawing/2014/main" id="{D96D3A82-7F9E-4502-BE47-313DF3847D27}"/>
              </a:ext>
            </a:extLst>
          </p:cNvPr>
          <p:cNvSpPr>
            <a:spLocks noGrp="1"/>
          </p:cNvSpPr>
          <p:nvPr>
            <p:ph type="subTitle" idx="1"/>
          </p:nvPr>
        </p:nvSpPr>
        <p:spPr>
          <a:xfrm>
            <a:off x="838201" y="2333297"/>
            <a:ext cx="3816096" cy="3843666"/>
          </a:xfrm>
        </p:spPr>
        <p:txBody>
          <a:bodyPr vert="horz" lIns="91440" tIns="45720" rIns="91440" bIns="45720" rtlCol="0">
            <a:normAutofit/>
          </a:bodyPr>
          <a:lstStyle/>
          <a:p>
            <a:pPr indent="-228600">
              <a:buFont typeface="Arial" panose="020B0604020202020204" pitchFamily="34" charset="0"/>
              <a:buChar char="•"/>
            </a:pPr>
            <a:r>
              <a:rPr lang="en-US" sz="2000" dirty="0"/>
              <a:t>Lecture 10</a:t>
            </a:r>
          </a:p>
          <a:p>
            <a:pPr indent="-228600">
              <a:buFont typeface="Arial" panose="020B0604020202020204" pitchFamily="34" charset="0"/>
              <a:buChar char="•"/>
            </a:pPr>
            <a:r>
              <a:rPr lang="en-US" sz="2000" dirty="0"/>
              <a:t>The Investor as a Market Actor </a:t>
            </a:r>
          </a:p>
          <a:p>
            <a:pPr indent="-228600">
              <a:buFont typeface="Arial" panose="020B0604020202020204" pitchFamily="34" charset="0"/>
              <a:buChar char="•"/>
            </a:pPr>
            <a:r>
              <a:rPr lang="en-US" sz="2000" dirty="0"/>
              <a:t>Behavioral Law and Economics</a:t>
            </a:r>
          </a:p>
          <a:p>
            <a:pPr indent="-228600">
              <a:buFont typeface="Arial" panose="020B0604020202020204" pitchFamily="34" charset="0"/>
              <a:buChar char="•"/>
            </a:pPr>
            <a:r>
              <a:rPr lang="en-US" sz="2000" dirty="0"/>
              <a:t>The Duties of an Investor</a:t>
            </a:r>
          </a:p>
          <a:p>
            <a:pPr indent="-228600">
              <a:buFont typeface="Arial" panose="020B0604020202020204" pitchFamily="34" charset="0"/>
              <a:buChar char="•"/>
            </a:pPr>
            <a:endParaRPr lang="en-US" sz="2000" dirty="0"/>
          </a:p>
        </p:txBody>
      </p:sp>
      <p:pic>
        <p:nvPicPr>
          <p:cNvPr id="4" name="Picture 3" descr="High speed train with motion blur effect">
            <a:extLst>
              <a:ext uri="{FF2B5EF4-FFF2-40B4-BE49-F238E27FC236}">
                <a16:creationId xmlns:a16="http://schemas.microsoft.com/office/drawing/2014/main" id="{B962057C-16D1-4E25-B86F-20456E8FE17F}"/>
              </a:ext>
            </a:extLst>
          </p:cNvPr>
          <p:cNvPicPr>
            <a:picLocks noChangeAspect="1"/>
          </p:cNvPicPr>
          <p:nvPr/>
        </p:nvPicPr>
        <p:blipFill rotWithShape="1">
          <a:blip r:embed="rId2"/>
          <a:srcRect l="266" r="27003" b="-1"/>
          <a:stretch/>
        </p:blipFill>
        <p:spPr>
          <a:xfrm>
            <a:off x="4726728" y="10"/>
            <a:ext cx="7472381" cy="6857990"/>
          </a:xfrm>
          <a:custGeom>
            <a:avLst/>
            <a:gdLst/>
            <a:ahLst/>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p:spPr>
      </p:pic>
    </p:spTree>
    <p:extLst>
      <p:ext uri="{BB962C8B-B14F-4D97-AF65-F5344CB8AC3E}">
        <p14:creationId xmlns:p14="http://schemas.microsoft.com/office/powerpoint/2010/main" val="1710776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26D945-83FF-41EF-9E8F-FD1BE1842F85}"/>
              </a:ext>
            </a:extLst>
          </p:cNvPr>
          <p:cNvSpPr>
            <a:spLocks noGrp="1"/>
          </p:cNvSpPr>
          <p:nvPr>
            <p:ph type="ctrTitle"/>
          </p:nvPr>
        </p:nvSpPr>
        <p:spPr/>
        <p:txBody>
          <a:bodyPr/>
          <a:lstStyle/>
          <a:p>
            <a:pPr algn="ctr"/>
            <a:r>
              <a:rPr lang="fi-FI" dirty="0" err="1"/>
              <a:t>Behavioral</a:t>
            </a:r>
            <a:r>
              <a:rPr lang="fi-FI" dirty="0"/>
              <a:t> </a:t>
            </a:r>
            <a:r>
              <a:rPr lang="fi-FI" dirty="0" err="1"/>
              <a:t>Law</a:t>
            </a:r>
            <a:r>
              <a:rPr lang="fi-FI" dirty="0"/>
              <a:t> and </a:t>
            </a:r>
            <a:r>
              <a:rPr lang="fi-FI" dirty="0" err="1"/>
              <a:t>Economics</a:t>
            </a:r>
            <a:r>
              <a:rPr lang="fi-FI" dirty="0"/>
              <a:t> 1 </a:t>
            </a:r>
            <a:br>
              <a:rPr lang="fi-FI" dirty="0"/>
            </a:br>
            <a:r>
              <a:rPr lang="fi-FI" dirty="0"/>
              <a:t>(Marja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7537D37F-BFE5-4F23-809B-DF6BFD7875C6}"/>
              </a:ext>
            </a:extLst>
          </p:cNvPr>
          <p:cNvSpPr>
            <a:spLocks noGrp="1"/>
          </p:cNvSpPr>
          <p:nvPr>
            <p:ph type="ftr" sz="quarter" idx="16"/>
          </p:nvPr>
        </p:nvSpPr>
        <p:spPr/>
        <p:txBody>
          <a:bodyPr/>
          <a:lstStyle/>
          <a:p>
            <a:pPr>
              <a:defRPr/>
            </a:pPr>
            <a:r>
              <a:rPr lang="fi-FI">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B6BEECAF-254F-43C1-94BF-FCA8963A3EA6}"/>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10</a:t>
            </a:fld>
            <a:endParaRPr lang="fi-FI">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4676458D-C8EF-4934-9577-D0B5726E92F4}"/>
              </a:ext>
            </a:extLst>
          </p:cNvPr>
          <p:cNvGraphicFramePr>
            <a:graphicFrameLocks noGrp="1"/>
          </p:cNvGraphicFramePr>
          <p:nvPr>
            <p:ph sz="quarter" idx="14"/>
            <p:extLst>
              <p:ext uri="{D42A27DB-BD31-4B8C-83A1-F6EECF244321}">
                <p14:modId xmlns:p14="http://schemas.microsoft.com/office/powerpoint/2010/main" val="295830231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9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D8D349F8-60F5-4959-9430-971EFE5AD6D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03BFBAEC-B053-4ABE-91B4-A76EAE12138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A1BCD9B4-026E-44DF-8831-15B635C03406}"/>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46BC87C1-9D13-40D9-BF37-C4F6D351B49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3FEC9035-3F8E-4A14-B761-F67C6E887F7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63D7CA27-B097-40B2-A8E5-567AC3EDA725}"/>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19EEBD5A-509A-434D-B617-AF9E4FEA1EF1}"/>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BC90A529-47D1-41EB-B2C1-CC6DD667037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8304F6AE-987B-4886-8A17-C00A3DC851A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D9AAB38E-48F1-4336-8B65-1767BDB71C8D}"/>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graphicEl>
                                              <a:dgm id="{2F06B2AE-A4FE-40D3-BDD9-F70F769738D6}"/>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dgm id="{DFA43129-DAC1-4267-B034-681D6318CA9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3CB19E00-8699-4DDD-B7BE-D86F1943F02B}"/>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graphicEl>
                                              <a:dgm id="{B75ED05B-FD95-4A2A-A452-C32F1E372AB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A3EEC1D-4FEC-4A1B-89A3-FCDB668821FF}"/>
              </a:ext>
            </a:extLst>
          </p:cNvPr>
          <p:cNvSpPr>
            <a:spLocks noGrp="1"/>
          </p:cNvSpPr>
          <p:nvPr>
            <p:ph type="ctrTitle"/>
          </p:nvPr>
        </p:nvSpPr>
        <p:spPr/>
        <p:txBody>
          <a:bodyPr/>
          <a:lstStyle/>
          <a:p>
            <a:pPr algn="ctr"/>
            <a:r>
              <a:rPr lang="fi-FI" dirty="0" err="1"/>
              <a:t>Behavior</a:t>
            </a:r>
            <a:r>
              <a:rPr lang="fi-FI" dirty="0"/>
              <a:t> in a </a:t>
            </a:r>
            <a:r>
              <a:rPr lang="fi-FI" dirty="0" err="1"/>
              <a:t>Contractual</a:t>
            </a:r>
            <a:r>
              <a:rPr lang="fi-FI" dirty="0"/>
              <a:t> </a:t>
            </a:r>
            <a:r>
              <a:rPr lang="fi-FI" dirty="0" err="1"/>
              <a:t>Relationship</a:t>
            </a:r>
            <a:br>
              <a:rPr lang="fi-FI" dirty="0"/>
            </a:br>
            <a:r>
              <a:rPr lang="fi-FI" dirty="0"/>
              <a:t>(Marja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C5342C2D-4A56-493D-AA33-4FC94D219DA1}"/>
              </a:ext>
            </a:extLst>
          </p:cNvPr>
          <p:cNvSpPr>
            <a:spLocks noGrp="1"/>
          </p:cNvSpPr>
          <p:nvPr>
            <p:ph type="ftr" sz="quarter" idx="16"/>
          </p:nvPr>
        </p:nvSpPr>
        <p:spPr/>
        <p:txBody>
          <a:bodyPr/>
          <a:lstStyle/>
          <a:p>
            <a:pPr>
              <a:defRPr/>
            </a:pPr>
            <a:r>
              <a:rPr lang="fi-FI">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7C855621-B739-4365-9578-F9394E83F9BA}"/>
              </a:ext>
            </a:extLst>
          </p:cNvPr>
          <p:cNvSpPr>
            <a:spLocks noGrp="1"/>
          </p:cNvSpPr>
          <p:nvPr>
            <p:ph type="sldNum" sz="quarter" idx="17"/>
          </p:nvPr>
        </p:nvSpPr>
        <p:spPr>
          <a:xfrm>
            <a:off x="8602055" y="6356349"/>
            <a:ext cx="2743200" cy="365125"/>
          </a:xfrm>
        </p:spPr>
        <p:txBody>
          <a:bodyPr/>
          <a:lstStyle/>
          <a:p>
            <a:pPr>
              <a:defRPr/>
            </a:pPr>
            <a:fld id="{1C07628F-9402-FB47-93B5-FC3C3BFEEBE0}" type="slidenum">
              <a:rPr lang="fi-FI" smtClean="0">
                <a:solidFill>
                  <a:prstClr val="black">
                    <a:tint val="75000"/>
                  </a:prstClr>
                </a:solidFill>
              </a:rPr>
              <a:pPr>
                <a:defRPr/>
              </a:pPr>
              <a:t>11</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ED2980B4-46AD-48B5-8E50-8C4884E4009A}"/>
              </a:ext>
            </a:extLst>
          </p:cNvPr>
          <p:cNvGraphicFramePr>
            <a:graphicFrameLocks noGrp="1"/>
          </p:cNvGraphicFramePr>
          <p:nvPr>
            <p:ph sz="quarter" idx="14"/>
            <p:extLst>
              <p:ext uri="{D42A27DB-BD31-4B8C-83A1-F6EECF244321}">
                <p14:modId xmlns:p14="http://schemas.microsoft.com/office/powerpoint/2010/main" val="116963614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5025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89A802-D1ED-4A1A-A1DA-9F48CFD94696}"/>
              </a:ext>
            </a:extLst>
          </p:cNvPr>
          <p:cNvSpPr>
            <a:spLocks noGrp="1"/>
          </p:cNvSpPr>
          <p:nvPr>
            <p:ph type="ctrTitle"/>
          </p:nvPr>
        </p:nvSpPr>
        <p:spPr/>
        <p:txBody>
          <a:bodyPr/>
          <a:lstStyle/>
          <a:p>
            <a:pPr algn="ctr"/>
            <a:r>
              <a:rPr lang="fi-FI" dirty="0" err="1"/>
              <a:t>Economic</a:t>
            </a:r>
            <a:r>
              <a:rPr lang="fi-FI" dirty="0"/>
              <a:t> Basics for </a:t>
            </a:r>
            <a:r>
              <a:rPr lang="fi-FI" dirty="0" err="1"/>
              <a:t>Contract</a:t>
            </a:r>
            <a:r>
              <a:rPr lang="fi-FI" dirty="0"/>
              <a:t> Planning</a:t>
            </a:r>
          </a:p>
        </p:txBody>
      </p:sp>
      <p:sp>
        <p:nvSpPr>
          <p:cNvPr id="4" name="Alatunnisteen paikkamerkki 3">
            <a:extLst>
              <a:ext uri="{FF2B5EF4-FFF2-40B4-BE49-F238E27FC236}">
                <a16:creationId xmlns:a16="http://schemas.microsoft.com/office/drawing/2014/main" id="{94D444FB-A216-42B4-959D-E4859663A90F}"/>
              </a:ext>
            </a:extLst>
          </p:cNvPr>
          <p:cNvSpPr>
            <a:spLocks noGrp="1"/>
          </p:cNvSpPr>
          <p:nvPr>
            <p:ph type="ftr" sz="quarter" idx="16"/>
          </p:nvPr>
        </p:nvSpPr>
        <p:spPr/>
        <p:txBody>
          <a:bodyPr/>
          <a:lstStyle/>
          <a:p>
            <a:pPr>
              <a:defRPr/>
            </a:pPr>
            <a:r>
              <a:rPr lang="fi-FI">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32CC64E5-C13F-4AF6-AB08-C2531EA63FD1}"/>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12</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302A613C-C9D2-43E0-B437-D695B4F99028}"/>
              </a:ext>
            </a:extLst>
          </p:cNvPr>
          <p:cNvGraphicFramePr>
            <a:graphicFrameLocks noGrp="1"/>
          </p:cNvGraphicFramePr>
          <p:nvPr>
            <p:ph sz="quarter" idx="14"/>
            <p:extLst>
              <p:ext uri="{D42A27DB-BD31-4B8C-83A1-F6EECF244321}">
                <p14:modId xmlns:p14="http://schemas.microsoft.com/office/powerpoint/2010/main" val="325281369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86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AC1AB03-C70B-403E-A6C9-7E9141A240C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D6C37A3-1A9B-4A86-A063-FEB64726F25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013D1F07-CA16-4864-BD97-DC90B92D894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351A4AEE-30D3-40BA-8DC2-CD33EC6DFF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1C4CF75C-BF9A-4AA9-9F62-1D38833C146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9F68359E-E089-4DCB-BBAA-1F12C7658B2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8C14AE90-9218-4E3C-A174-FBCA5AFC8F6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90944AFE-2CF6-4105-B0F8-07215D2E661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344708-A1F4-481C-96AE-A483B44E933A}"/>
              </a:ext>
            </a:extLst>
          </p:cNvPr>
          <p:cNvSpPr>
            <a:spLocks noGrp="1"/>
          </p:cNvSpPr>
          <p:nvPr>
            <p:ph type="title"/>
          </p:nvPr>
        </p:nvSpPr>
        <p:spPr>
          <a:xfrm>
            <a:off x="762002" y="488950"/>
            <a:ext cx="10646833" cy="1079500"/>
          </a:xfrm>
        </p:spPr>
        <p:txBody>
          <a:bodyPr>
            <a:normAutofit/>
          </a:bodyPr>
          <a:lstStyle/>
          <a:p>
            <a:r>
              <a:rPr lang="fi-FI" dirty="0" err="1"/>
              <a:t>The</a:t>
            </a:r>
            <a:r>
              <a:rPr lang="fi-FI" dirty="0"/>
              <a:t> </a:t>
            </a:r>
            <a:r>
              <a:rPr lang="fi-FI" dirty="0" err="1"/>
              <a:t>Significance</a:t>
            </a:r>
            <a:r>
              <a:rPr lang="fi-FI" dirty="0"/>
              <a:t> of </a:t>
            </a:r>
            <a:r>
              <a:rPr lang="fi-FI" dirty="0" err="1"/>
              <a:t>Risk</a:t>
            </a:r>
            <a:r>
              <a:rPr lang="fi-FI" dirty="0"/>
              <a:t> Aversion </a:t>
            </a:r>
            <a:r>
              <a:rPr lang="fi-FI" dirty="0" err="1"/>
              <a:t>Rates</a:t>
            </a:r>
            <a:endParaRPr lang="fi-FI" dirty="0"/>
          </a:p>
        </p:txBody>
      </p:sp>
      <p:pic>
        <p:nvPicPr>
          <p:cNvPr id="8" name="Sisällön paikkamerkki 7" descr="Kuva, joka sisältää kohteen objekti, huone&#10;&#10;Kuvaus luotu automaattisesti">
            <a:extLst>
              <a:ext uri="{FF2B5EF4-FFF2-40B4-BE49-F238E27FC236}">
                <a16:creationId xmlns:a16="http://schemas.microsoft.com/office/drawing/2014/main" id="{57C3E426-7B55-427E-BE38-90CFC09E0DB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75042" y="1955259"/>
            <a:ext cx="4572564" cy="3762917"/>
          </a:xfrm>
        </p:spPr>
      </p:pic>
      <p:sp>
        <p:nvSpPr>
          <p:cNvPr id="4" name="Alatunnisteen paikkamerkki 3">
            <a:extLst>
              <a:ext uri="{FF2B5EF4-FFF2-40B4-BE49-F238E27FC236}">
                <a16:creationId xmlns:a16="http://schemas.microsoft.com/office/drawing/2014/main" id="{A4297B16-E71D-409A-A8B0-6C366EF7E466}"/>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F3A89351-5C8F-4CB3-A07D-636623F74394}"/>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13</a:t>
            </a:fld>
            <a:endParaRPr lang="fi-FI" sz="500">
              <a:solidFill>
                <a:prstClr val="black">
                  <a:tint val="75000"/>
                </a:prstClr>
              </a:solidFill>
            </a:endParaRPr>
          </a:p>
        </p:txBody>
      </p:sp>
      <p:graphicFrame>
        <p:nvGraphicFramePr>
          <p:cNvPr id="7" name="Sisällön paikkamerkki 2">
            <a:extLst>
              <a:ext uri="{FF2B5EF4-FFF2-40B4-BE49-F238E27FC236}">
                <a16:creationId xmlns:a16="http://schemas.microsoft.com/office/drawing/2014/main" id="{F836C2DE-6F8C-43BB-8931-3AA375C03CAE}"/>
              </a:ext>
            </a:extLst>
          </p:cNvPr>
          <p:cNvGraphicFramePr>
            <a:graphicFrameLocks noGrp="1"/>
          </p:cNvGraphicFramePr>
          <p:nvPr>
            <p:ph sz="half" idx="2"/>
            <p:extLst>
              <p:ext uri="{D42A27DB-BD31-4B8C-83A1-F6EECF244321}">
                <p14:modId xmlns:p14="http://schemas.microsoft.com/office/powerpoint/2010/main" val="3781287798"/>
              </p:ext>
            </p:extLst>
          </p:nvPr>
        </p:nvGraphicFramePr>
        <p:xfrm>
          <a:off x="6187017" y="1582740"/>
          <a:ext cx="5221816" cy="4135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960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C0D815B-76D6-45EC-8C2A-55D9384D366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3106C5F4-805C-4602-B31C-2AC8C3925C6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2BC86808-E11A-44B1-8614-1D6E958C7FC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C93131AA-30AA-4D79-B2AF-C14DA5054A4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DD68F1D4-70B1-42F9-8255-B38FB8BD1D0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A5CA970E-B0A3-4000-9DCC-19FA0B0EBE2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961CE604-D049-407E-9B91-6AEC07D0931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617771FE-E833-4C72-BC4E-265D53CA8B8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3B524115-3DAC-4DDE-AC58-92626FBED1C6}"/>
              </a:ext>
            </a:extLst>
          </p:cNvPr>
          <p:cNvSpPr>
            <a:spLocks noGrp="1"/>
          </p:cNvSpPr>
          <p:nvPr>
            <p:ph type="title"/>
          </p:nvPr>
        </p:nvSpPr>
        <p:spPr>
          <a:xfrm>
            <a:off x="762002" y="488950"/>
            <a:ext cx="10646833" cy="1079500"/>
          </a:xfrm>
        </p:spPr>
        <p:txBody>
          <a:bodyPr>
            <a:normAutofit/>
          </a:bodyPr>
          <a:lstStyle/>
          <a:p>
            <a:pPr algn="ctr">
              <a:lnSpc>
                <a:spcPct val="90000"/>
              </a:lnSpc>
            </a:pPr>
            <a:r>
              <a:rPr lang="fi-FI" dirty="0" err="1"/>
              <a:t>The</a:t>
            </a:r>
            <a:r>
              <a:rPr lang="fi-FI" dirty="0"/>
              <a:t> </a:t>
            </a:r>
            <a:r>
              <a:rPr lang="fi-FI" dirty="0" err="1"/>
              <a:t>Disclosure</a:t>
            </a:r>
            <a:r>
              <a:rPr lang="fi-FI" dirty="0"/>
              <a:t> </a:t>
            </a:r>
            <a:r>
              <a:rPr lang="fi-FI" dirty="0" err="1"/>
              <a:t>Obligation</a:t>
            </a:r>
            <a:r>
              <a:rPr lang="fi-FI" dirty="0"/>
              <a:t> of </a:t>
            </a:r>
            <a:r>
              <a:rPr lang="fi-FI" dirty="0" err="1"/>
              <a:t>the</a:t>
            </a:r>
            <a:r>
              <a:rPr lang="fi-FI" dirty="0"/>
              <a:t> </a:t>
            </a:r>
            <a:r>
              <a:rPr lang="fi-FI" dirty="0" err="1"/>
              <a:t>Investor</a:t>
            </a:r>
            <a:br>
              <a:rPr lang="fi-FI" dirty="0"/>
            </a:br>
            <a:r>
              <a:rPr lang="fi-FI" sz="3100" dirty="0"/>
              <a:t>(Marja Luukkonen: </a:t>
            </a:r>
            <a:r>
              <a:rPr lang="fi-FI" sz="3100" dirty="0" err="1"/>
              <a:t>Lectures</a:t>
            </a:r>
            <a:r>
              <a:rPr lang="fi-FI" sz="3100" dirty="0"/>
              <a:t>, Rahoitusmarkkinaoikeus) </a:t>
            </a:r>
          </a:p>
        </p:txBody>
      </p:sp>
      <p:sp>
        <p:nvSpPr>
          <p:cNvPr id="5" name="Alatunnisteen paikkamerkki 4">
            <a:extLst>
              <a:ext uri="{FF2B5EF4-FFF2-40B4-BE49-F238E27FC236}">
                <a16:creationId xmlns:a16="http://schemas.microsoft.com/office/drawing/2014/main" id="{B8DC591E-A988-41A7-BE3E-799CC4B35FA4}"/>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Financial Law Lecture 10</a:t>
            </a:r>
          </a:p>
        </p:txBody>
      </p:sp>
      <p:sp>
        <p:nvSpPr>
          <p:cNvPr id="6" name="Dian numeron paikkamerkki 5">
            <a:extLst>
              <a:ext uri="{FF2B5EF4-FFF2-40B4-BE49-F238E27FC236}">
                <a16:creationId xmlns:a16="http://schemas.microsoft.com/office/drawing/2014/main" id="{868BBF88-A64D-4193-BD26-933475EACB38}"/>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B509C7AA-28C5-4F02-8F5F-D4D060D24B2C}" type="slidenum">
              <a:rPr lang="en-US" sz="500" smtClean="0">
                <a:solidFill>
                  <a:prstClr val="black">
                    <a:tint val="75000"/>
                  </a:prstClr>
                </a:solidFill>
              </a:rPr>
              <a:pPr>
                <a:lnSpc>
                  <a:spcPct val="90000"/>
                </a:lnSpc>
                <a:spcAft>
                  <a:spcPts val="600"/>
                </a:spcAft>
                <a:defRPr/>
              </a:pPr>
              <a:t>2</a:t>
            </a:fld>
            <a:endParaRPr lang="en-US" sz="500">
              <a:solidFill>
                <a:prstClr val="black">
                  <a:tint val="75000"/>
                </a:prstClr>
              </a:solidFill>
            </a:endParaRPr>
          </a:p>
        </p:txBody>
      </p:sp>
      <p:graphicFrame>
        <p:nvGraphicFramePr>
          <p:cNvPr id="3" name="Sisällön paikkamerkki 2">
            <a:extLst>
              <a:ext uri="{FF2B5EF4-FFF2-40B4-BE49-F238E27FC236}">
                <a16:creationId xmlns:a16="http://schemas.microsoft.com/office/drawing/2014/main" id="{AE6BE1D0-5039-47B2-B806-594460CE215C}"/>
              </a:ext>
            </a:extLst>
          </p:cNvPr>
          <p:cNvGraphicFramePr>
            <a:graphicFrameLocks noGrp="1"/>
          </p:cNvGraphicFramePr>
          <p:nvPr>
            <p:ph idx="1"/>
            <p:extLst>
              <p:ext uri="{D42A27DB-BD31-4B8C-83A1-F6EECF244321}">
                <p14:modId xmlns:p14="http://schemas.microsoft.com/office/powerpoint/2010/main" val="806991551"/>
              </p:ext>
            </p:extLst>
          </p:nvPr>
        </p:nvGraphicFramePr>
        <p:xfrm>
          <a:off x="838200" y="2011680"/>
          <a:ext cx="10515600" cy="416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083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B6DEBCD9-E303-4B49-8351-88CE556983B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BDE22519-B20B-49D9-9314-A898D602811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graphicEl>
                                              <a:dgm id="{A95C7717-41AC-45E7-886F-F06068C7BE6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graphicEl>
                                              <a:dgm id="{36DBCD72-7E23-4BC4-A186-475700320F4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graphicEl>
                                              <a:dgm id="{2B710C44-17E8-4EE6-8028-A713C622E99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B09E7A53-17ED-4131-B400-0A740ECB4F6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graphicEl>
                                              <a:dgm id="{22E0B79E-6D0C-4199-B534-FFB03B0FAD0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1241D9-E96F-4BE2-9E3F-4491740C5FA9}"/>
              </a:ext>
            </a:extLst>
          </p:cNvPr>
          <p:cNvSpPr>
            <a:spLocks noGrp="1"/>
          </p:cNvSpPr>
          <p:nvPr>
            <p:ph type="title"/>
          </p:nvPr>
        </p:nvSpPr>
        <p:spPr>
          <a:xfrm>
            <a:off x="762002" y="488950"/>
            <a:ext cx="10646833" cy="1079500"/>
          </a:xfrm>
        </p:spPr>
        <p:txBody>
          <a:bodyPr>
            <a:normAutofit fontScale="90000"/>
          </a:bodyPr>
          <a:lstStyle/>
          <a:p>
            <a:pPr algn="ctr">
              <a:lnSpc>
                <a:spcPct val="90000"/>
              </a:lnSpc>
            </a:pPr>
            <a:r>
              <a:rPr lang="fi-FI" dirty="0" err="1"/>
              <a:t>The</a:t>
            </a:r>
            <a:r>
              <a:rPr lang="fi-FI" dirty="0"/>
              <a:t> </a:t>
            </a:r>
            <a:r>
              <a:rPr lang="fi-FI" dirty="0" err="1"/>
              <a:t>Duty</a:t>
            </a:r>
            <a:r>
              <a:rPr lang="fi-FI" dirty="0"/>
              <a:t> of </a:t>
            </a:r>
            <a:r>
              <a:rPr lang="fi-FI" dirty="0" err="1"/>
              <a:t>the</a:t>
            </a:r>
            <a:r>
              <a:rPr lang="fi-FI" dirty="0"/>
              <a:t> </a:t>
            </a:r>
            <a:r>
              <a:rPr lang="fi-FI" dirty="0" err="1"/>
              <a:t>Investor</a:t>
            </a:r>
            <a:r>
              <a:rPr lang="fi-FI" dirty="0"/>
              <a:t> to Make </a:t>
            </a:r>
            <a:r>
              <a:rPr lang="fi-FI" dirty="0" err="1"/>
              <a:t>Inquiries</a:t>
            </a:r>
            <a:r>
              <a:rPr lang="fi-FI" dirty="0"/>
              <a:t> 1</a:t>
            </a:r>
            <a:br>
              <a:rPr lang="fi-FI" dirty="0"/>
            </a:br>
            <a:r>
              <a:rPr kumimoji="0" lang="fi-FI" b="1" i="0" u="none" strike="noStrike" kern="1200" cap="none" spc="-100" normalizeH="0" baseline="0" noProof="0" dirty="0">
                <a:ln>
                  <a:noFill/>
                </a:ln>
                <a:effectLst/>
                <a:uLnTx/>
                <a:uFillTx/>
              </a:rPr>
              <a:t>(Marja Luukkonen, </a:t>
            </a:r>
            <a:r>
              <a:rPr kumimoji="0" lang="fi-FI" b="1" i="0" u="none" strike="noStrike" kern="1200" cap="none" spc="-100" normalizeH="0" baseline="0" noProof="0" dirty="0" err="1">
                <a:ln>
                  <a:noFill/>
                </a:ln>
                <a:effectLst/>
                <a:uLnTx/>
                <a:uFillTx/>
              </a:rPr>
              <a:t>Lectures</a:t>
            </a:r>
            <a:r>
              <a:rPr kumimoji="0" lang="fi-FI" b="1" i="0" u="none" strike="noStrike" kern="1200" cap="none" spc="-100" normalizeH="0" baseline="0" noProof="0" dirty="0">
                <a:ln>
                  <a:noFill/>
                </a:ln>
                <a:effectLst/>
                <a:uLnTx/>
                <a:uFillTx/>
              </a:rPr>
              <a:t>)</a:t>
            </a:r>
            <a:endParaRPr lang="fi-FI" dirty="0"/>
          </a:p>
        </p:txBody>
      </p:sp>
      <p:sp>
        <p:nvSpPr>
          <p:cNvPr id="4" name="Alatunnisteen paikkamerkki 3">
            <a:extLst>
              <a:ext uri="{FF2B5EF4-FFF2-40B4-BE49-F238E27FC236}">
                <a16:creationId xmlns:a16="http://schemas.microsoft.com/office/drawing/2014/main" id="{A82F3C50-EF22-4BBB-8570-29FF2AE36A9E}"/>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E69EAD97-EB4D-4673-98A0-37729CC448E4}"/>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3</a:t>
            </a:fld>
            <a:endParaRPr lang="fi-FI" sz="500">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15C51A02-581A-444B-A4E3-80609510EE88}"/>
              </a:ext>
            </a:extLst>
          </p:cNvPr>
          <p:cNvGraphicFramePr>
            <a:graphicFrameLocks noGrp="1"/>
          </p:cNvGraphicFramePr>
          <p:nvPr>
            <p:ph idx="1"/>
            <p:extLst>
              <p:ext uri="{D42A27DB-BD31-4B8C-83A1-F6EECF244321}">
                <p14:modId xmlns:p14="http://schemas.microsoft.com/office/powerpoint/2010/main" val="1846702646"/>
              </p:ext>
            </p:extLst>
          </p:nvPr>
        </p:nvGraphicFramePr>
        <p:xfrm>
          <a:off x="838200" y="2011680"/>
          <a:ext cx="10515600" cy="416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018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564F3F12-93FC-48CE-A7BE-FF504C8A882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56CF4A45-D811-48D5-B1C0-9F1ECD1A4AD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graphicEl>
                                              <a:dgm id="{5A423DC3-3D20-4FC1-B210-50689806118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dgm id="{927DF2E0-2EEE-49DA-B263-DE024644BA2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graphicEl>
                                              <a:dgm id="{C6765E33-83E3-473B-8EFE-640484A8226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B5C807C4-5E73-4A51-ADAF-D20A1D674B7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graphicEl>
                                              <a:dgm id="{F042D0DB-AF1D-4444-A53E-1EB796079564}"/>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graphicEl>
                                              <a:dgm id="{3832F5C3-7191-4261-AA4A-A1C0A020837D}"/>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graphicEl>
                                              <a:dgm id="{C19588AA-E9AA-4CA7-97A6-03BB75C9A37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graphicEl>
                                              <a:dgm id="{446D2CA3-D023-474A-995C-24A903F107F4}"/>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graphicEl>
                                              <a:dgm id="{E606739A-74DC-4AED-AD5C-46C5D3DB39AE}"/>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graphicEl>
                                              <a:dgm id="{34500F4E-BEAC-41D2-99D3-C13188146903}"/>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
                                            <p:graphicEl>
                                              <a:dgm id="{4A49A5E6-5763-4D59-AF8E-65EE86A91C9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4990B6-FED0-485B-AF1F-926C50A2B6C1}"/>
              </a:ext>
            </a:extLst>
          </p:cNvPr>
          <p:cNvSpPr>
            <a:spLocks noGrp="1"/>
          </p:cNvSpPr>
          <p:nvPr>
            <p:ph type="title"/>
          </p:nvPr>
        </p:nvSpPr>
        <p:spPr>
          <a:xfrm>
            <a:off x="762002" y="488950"/>
            <a:ext cx="10646833" cy="1079500"/>
          </a:xfrm>
        </p:spPr>
        <p:txBody>
          <a:bodyPr>
            <a:normAutofit fontScale="90000"/>
          </a:bodyPr>
          <a:lstStyle/>
          <a:p>
            <a:pPr algn="ctr">
              <a:lnSpc>
                <a:spcPct val="90000"/>
              </a:lnSpc>
            </a:pPr>
            <a:r>
              <a:rPr lang="en-US" dirty="0"/>
              <a:t>The Duty of the Investor to Make Inquiries 2</a:t>
            </a:r>
            <a:br>
              <a:rPr lang="en-US" dirty="0"/>
            </a:br>
            <a:r>
              <a:rPr lang="en-US" dirty="0"/>
              <a:t>(Marja Luukkonen, Lectures)</a:t>
            </a:r>
            <a:endParaRPr lang="fi-FI" dirty="0"/>
          </a:p>
        </p:txBody>
      </p:sp>
      <p:sp>
        <p:nvSpPr>
          <p:cNvPr id="4" name="Alatunnisteen paikkamerkki 3">
            <a:extLst>
              <a:ext uri="{FF2B5EF4-FFF2-40B4-BE49-F238E27FC236}">
                <a16:creationId xmlns:a16="http://schemas.microsoft.com/office/drawing/2014/main" id="{768560B4-38A3-483A-9BCB-3F72A8B55A8E}"/>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0E4C1E0D-6A6A-41DC-B53D-4438C437013A}"/>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4</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75CF8771-01FD-47DB-BE5F-0E9753BF1086}"/>
              </a:ext>
            </a:extLst>
          </p:cNvPr>
          <p:cNvGraphicFramePr>
            <a:graphicFrameLocks noGrp="1"/>
          </p:cNvGraphicFramePr>
          <p:nvPr>
            <p:ph idx="1"/>
            <p:extLst>
              <p:ext uri="{D42A27DB-BD31-4B8C-83A1-F6EECF244321}">
                <p14:modId xmlns:p14="http://schemas.microsoft.com/office/powerpoint/2010/main" val="926783134"/>
              </p:ext>
            </p:extLst>
          </p:nvPr>
        </p:nvGraphicFramePr>
        <p:xfrm>
          <a:off x="838200" y="2011680"/>
          <a:ext cx="10515600" cy="416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25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3857E2C-A8F0-427A-8C1C-CF4A09EB433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B87E1DF-EF4A-4BC4-9776-87157BBAECD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52A21192-D157-4D22-AF1C-D3E185BBC54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C33996D-DDF8-42F4-94E2-F3B9DA33EB8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9A1E85-084C-47C9-BBE0-363B25407090}"/>
              </a:ext>
            </a:extLst>
          </p:cNvPr>
          <p:cNvSpPr>
            <a:spLocks noGrp="1"/>
          </p:cNvSpPr>
          <p:nvPr>
            <p:ph type="ctrTitle"/>
          </p:nvPr>
        </p:nvSpPr>
        <p:spPr/>
        <p:txBody>
          <a:bodyPr/>
          <a:lstStyle/>
          <a:p>
            <a:pPr algn="ctr"/>
            <a:r>
              <a:rPr lang="fi-FI" dirty="0" err="1"/>
              <a:t>The</a:t>
            </a:r>
            <a:r>
              <a:rPr lang="fi-FI" dirty="0"/>
              <a:t> </a:t>
            </a:r>
            <a:r>
              <a:rPr lang="fi-FI" dirty="0" err="1"/>
              <a:t>Complaint</a:t>
            </a:r>
            <a:r>
              <a:rPr lang="fi-FI" dirty="0"/>
              <a:t> </a:t>
            </a:r>
            <a:r>
              <a:rPr lang="fi-FI" dirty="0" err="1"/>
              <a:t>Obligation</a:t>
            </a:r>
            <a:r>
              <a:rPr lang="fi-FI" dirty="0"/>
              <a:t> of </a:t>
            </a:r>
            <a:r>
              <a:rPr lang="fi-FI" dirty="0" err="1"/>
              <a:t>the</a:t>
            </a:r>
            <a:r>
              <a:rPr lang="fi-FI" dirty="0"/>
              <a:t> </a:t>
            </a:r>
            <a:r>
              <a:rPr lang="fi-FI" dirty="0" err="1"/>
              <a:t>Investor</a:t>
            </a:r>
            <a:br>
              <a:rPr lang="fi-FI" dirty="0"/>
            </a:br>
            <a:r>
              <a:rPr lang="fi-FI" dirty="0"/>
              <a:t>(Marja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FC20F6E8-1672-4630-9704-D85995E96608}"/>
              </a:ext>
            </a:extLst>
          </p:cNvPr>
          <p:cNvSpPr>
            <a:spLocks noGrp="1"/>
          </p:cNvSpPr>
          <p:nvPr>
            <p:ph type="ftr" sz="quarter" idx="16"/>
          </p:nvPr>
        </p:nvSpPr>
        <p:spPr/>
        <p:txBody>
          <a:bodyPr/>
          <a:lstStyle/>
          <a:p>
            <a:pPr>
              <a:defRPr/>
            </a:pPr>
            <a:r>
              <a:rPr lang="fi-FI">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39ABF905-C844-4892-B322-084266A3B2F9}"/>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5</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CC6885D7-BC9C-4724-AB4B-71B52A1780B1}"/>
              </a:ext>
            </a:extLst>
          </p:cNvPr>
          <p:cNvGraphicFramePr>
            <a:graphicFrameLocks noGrp="1"/>
          </p:cNvGraphicFramePr>
          <p:nvPr>
            <p:ph sz="quarter" idx="14"/>
            <p:extLst>
              <p:ext uri="{D42A27DB-BD31-4B8C-83A1-F6EECF244321}">
                <p14:modId xmlns:p14="http://schemas.microsoft.com/office/powerpoint/2010/main" val="642789593"/>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709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540EE6ED-DA16-42B0-84DD-3696249A348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D3C66C5D-A07C-4971-91B7-78D1B6E8418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B5F08BDB-9ECE-4AEA-83B9-6A209DF8924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7E1F9B2A-767D-4CD8-B09F-C02021FB5D2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55FC700A-68DD-4EFF-97D4-4A9BEFD4C3F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A182569-2A56-47BD-BCCF-F8293D816285}"/>
              </a:ext>
            </a:extLst>
          </p:cNvPr>
          <p:cNvSpPr>
            <a:spLocks noGrp="1"/>
          </p:cNvSpPr>
          <p:nvPr>
            <p:ph type="title"/>
          </p:nvPr>
        </p:nvSpPr>
        <p:spPr>
          <a:xfrm>
            <a:off x="762002" y="488950"/>
            <a:ext cx="10646833" cy="1079500"/>
          </a:xfrm>
        </p:spPr>
        <p:txBody>
          <a:bodyPr>
            <a:normAutofit fontScale="90000"/>
          </a:bodyPr>
          <a:lstStyle/>
          <a:p>
            <a:pPr algn="ctr">
              <a:lnSpc>
                <a:spcPct val="90000"/>
              </a:lnSpc>
            </a:pPr>
            <a:r>
              <a:rPr lang="fi-FI" dirty="0" err="1"/>
              <a:t>What</a:t>
            </a:r>
            <a:r>
              <a:rPr lang="fi-FI" dirty="0"/>
              <a:t> </a:t>
            </a:r>
            <a:r>
              <a:rPr lang="fi-FI" dirty="0" err="1"/>
              <a:t>Should</a:t>
            </a:r>
            <a:r>
              <a:rPr lang="fi-FI" dirty="0"/>
              <a:t> an </a:t>
            </a:r>
            <a:r>
              <a:rPr lang="fi-FI" dirty="0" err="1"/>
              <a:t>Investor</a:t>
            </a:r>
            <a:r>
              <a:rPr lang="fi-FI" dirty="0"/>
              <a:t> </a:t>
            </a:r>
            <a:r>
              <a:rPr lang="fi-FI" dirty="0" err="1"/>
              <a:t>know</a:t>
            </a:r>
            <a:r>
              <a:rPr lang="fi-FI" dirty="0"/>
              <a:t> 1</a:t>
            </a:r>
            <a:br>
              <a:rPr lang="fi-FI" dirty="0"/>
            </a:br>
            <a:r>
              <a:rPr lang="fi-FI" dirty="0"/>
              <a:t>(Marja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198924F4-6965-4846-94C5-A99ACF42BBA7}"/>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00616692-8CA4-42A5-BE48-69D1D2B55571}"/>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6</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B43068F9-0561-47AF-ACC1-9360F9FDBA75}"/>
              </a:ext>
            </a:extLst>
          </p:cNvPr>
          <p:cNvGraphicFramePr>
            <a:graphicFrameLocks noGrp="1"/>
          </p:cNvGraphicFramePr>
          <p:nvPr>
            <p:ph idx="1"/>
            <p:extLst>
              <p:ext uri="{D42A27DB-BD31-4B8C-83A1-F6EECF244321}">
                <p14:modId xmlns:p14="http://schemas.microsoft.com/office/powerpoint/2010/main" val="615616885"/>
              </p:ext>
            </p:extLst>
          </p:nvPr>
        </p:nvGraphicFramePr>
        <p:xfrm>
          <a:off x="838200" y="2011680"/>
          <a:ext cx="10515600" cy="416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811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6992504-7B0C-4B9F-B79E-65E2A01FA10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2C6E73D9-CA2F-4329-8EFB-93DA85D5890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4DEAE4FD-8F32-4986-80FB-B55F580B48B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9BB6DFB1-E64B-49FC-8865-EFB49050650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0CB8198-D860-43E0-A050-CCC6E89A6BA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175AF9D-31FF-402D-AC8F-E4848DC21F8F}"/>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D38B2EF7-F66F-4C9E-B676-A0C0E937F7EB}"/>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D737F909-6099-4567-8166-E3A8AFAD40C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6DFE1F73-ACCB-4328-AC0A-D23EE515B31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7AC4C6BA-7CB4-416F-A380-7541CF465B73}"/>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F41E8997-BF76-4D12-8183-DFB49A24E968}"/>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FE0C99FF-23A6-4204-B8FA-E08AF8EE0949}"/>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DDA8810C-C499-48A8-AC05-FFAAB6D1C92A}"/>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094A62B3-0E8E-4B0B-A790-86EE5802A9BB}"/>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219F81F2-A93C-48ED-8378-992446D0E82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A4A226-A995-4C24-B524-9156FF63C470}"/>
              </a:ext>
            </a:extLst>
          </p:cNvPr>
          <p:cNvSpPr>
            <a:spLocks noGrp="1"/>
          </p:cNvSpPr>
          <p:nvPr>
            <p:ph type="ctrTitle"/>
          </p:nvPr>
        </p:nvSpPr>
        <p:spPr>
          <a:xfrm>
            <a:off x="720003" y="381000"/>
            <a:ext cx="10780799" cy="1195798"/>
          </a:xfrm>
        </p:spPr>
        <p:txBody>
          <a:bodyPr anchor="t">
            <a:normAutofit/>
          </a:bodyPr>
          <a:lstStyle/>
          <a:p>
            <a:pPr algn="ctr"/>
            <a:r>
              <a:rPr lang="fi-FI" dirty="0" err="1"/>
              <a:t>What</a:t>
            </a:r>
            <a:r>
              <a:rPr lang="fi-FI" dirty="0"/>
              <a:t> </a:t>
            </a:r>
            <a:r>
              <a:rPr lang="fi-FI" dirty="0" err="1"/>
              <a:t>Should</a:t>
            </a:r>
            <a:r>
              <a:rPr lang="fi-FI" dirty="0"/>
              <a:t> an </a:t>
            </a:r>
            <a:r>
              <a:rPr lang="fi-FI" dirty="0" err="1"/>
              <a:t>Investor</a:t>
            </a:r>
            <a:r>
              <a:rPr lang="fi-FI" dirty="0"/>
              <a:t> </a:t>
            </a:r>
            <a:r>
              <a:rPr lang="fi-FI" dirty="0" err="1"/>
              <a:t>Know</a:t>
            </a:r>
            <a:r>
              <a:rPr lang="fi-FI" dirty="0"/>
              <a:t>? </a:t>
            </a:r>
            <a:br>
              <a:rPr lang="fi-FI" dirty="0"/>
            </a:br>
            <a:r>
              <a:rPr lang="fi-FI" dirty="0"/>
              <a:t>2/2: </a:t>
            </a:r>
            <a:r>
              <a:rPr lang="fi-FI" dirty="0" err="1"/>
              <a:t>the</a:t>
            </a:r>
            <a:r>
              <a:rPr lang="fi-FI" dirty="0"/>
              <a:t> </a:t>
            </a:r>
            <a:r>
              <a:rPr lang="fi-FI" dirty="0" err="1"/>
              <a:t>factors</a:t>
            </a:r>
            <a:r>
              <a:rPr lang="fi-FI" dirty="0"/>
              <a:t> </a:t>
            </a:r>
            <a:r>
              <a:rPr lang="fi-FI" dirty="0" err="1"/>
              <a:t>affecting</a:t>
            </a:r>
            <a:r>
              <a:rPr lang="fi-FI" dirty="0"/>
              <a:t> </a:t>
            </a:r>
            <a:r>
              <a:rPr lang="fi-FI" dirty="0" err="1"/>
              <a:t>the</a:t>
            </a:r>
            <a:r>
              <a:rPr lang="fi-FI" dirty="0"/>
              <a:t> </a:t>
            </a:r>
            <a:r>
              <a:rPr lang="fi-FI" dirty="0" err="1"/>
              <a:t>assessment</a:t>
            </a:r>
            <a:br>
              <a:rPr lang="fi-FI" dirty="0"/>
            </a:br>
            <a:r>
              <a:rPr lang="fi-FI" dirty="0"/>
              <a:t>(Marja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2864D91F-B73D-4D52-AA03-8F466C66DA2D}"/>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B5F05975-D5FD-454B-863E-4BFA864C4C93}"/>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49EFD4B7-1CC6-864B-A72A-C978B70BBA9B}" type="slidenum">
              <a:rPr lang="fi-FI" sz="500" smtClean="0">
                <a:solidFill>
                  <a:prstClr val="black">
                    <a:tint val="75000"/>
                  </a:prstClr>
                </a:solidFill>
              </a:rPr>
              <a:pPr>
                <a:lnSpc>
                  <a:spcPct val="90000"/>
                </a:lnSpc>
                <a:spcAft>
                  <a:spcPts val="600"/>
                </a:spcAft>
                <a:defRPr/>
              </a:pPr>
              <a:t>7</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EB8F6E6C-1E6D-44EB-B9C9-ACE4913524F1}"/>
              </a:ext>
            </a:extLst>
          </p:cNvPr>
          <p:cNvGraphicFramePr>
            <a:graphicFrameLocks noGrp="1"/>
          </p:cNvGraphicFramePr>
          <p:nvPr>
            <p:ph sz="quarter" idx="14"/>
            <p:extLst>
              <p:ext uri="{D42A27DB-BD31-4B8C-83A1-F6EECF244321}">
                <p14:modId xmlns:p14="http://schemas.microsoft.com/office/powerpoint/2010/main" val="345188435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00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424DA86-EF26-47D1-AC15-242F894C858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4F07FA15-34D4-4363-93E1-56A6AF55949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373A4B51-2BA8-4AAB-844C-A7B59BFCA05B}"/>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D46B5807-B5F9-471D-B00B-705F4C10CCA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68ED5048-123A-4D84-B0B5-F491EA6E76F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2EDAEF-5CE8-474E-9487-846183789DDC}"/>
              </a:ext>
            </a:extLst>
          </p:cNvPr>
          <p:cNvSpPr>
            <a:spLocks noGrp="1"/>
          </p:cNvSpPr>
          <p:nvPr>
            <p:ph type="ctrTitle"/>
          </p:nvPr>
        </p:nvSpPr>
        <p:spPr/>
        <p:txBody>
          <a:bodyPr/>
          <a:lstStyle/>
          <a:p>
            <a:pPr algn="ctr"/>
            <a:r>
              <a:rPr lang="fi-FI" dirty="0"/>
              <a:t>General </a:t>
            </a:r>
            <a:r>
              <a:rPr lang="fi-FI" dirty="0" err="1"/>
              <a:t>Obligation</a:t>
            </a:r>
            <a:r>
              <a:rPr lang="fi-FI" dirty="0"/>
              <a:t> to </a:t>
            </a:r>
            <a:r>
              <a:rPr lang="fi-FI" dirty="0" err="1"/>
              <a:t>Know</a:t>
            </a:r>
            <a:r>
              <a:rPr lang="fi-FI" dirty="0"/>
              <a:t> </a:t>
            </a:r>
            <a:r>
              <a:rPr lang="fi-FI" dirty="0" err="1"/>
              <a:t>Law</a:t>
            </a:r>
            <a:r>
              <a:rPr lang="fi-FI" dirty="0"/>
              <a:t> 1 </a:t>
            </a:r>
            <a:br>
              <a:rPr lang="fi-FI" dirty="0"/>
            </a:br>
            <a:r>
              <a:rPr lang="fi-FI" dirty="0"/>
              <a:t>(Marja Luukkonen, </a:t>
            </a:r>
            <a:r>
              <a:rPr lang="fi-FI" dirty="0" err="1"/>
              <a:t>Lectures</a:t>
            </a:r>
            <a:r>
              <a:rPr lang="fi-FI" dirty="0"/>
              <a:t>) </a:t>
            </a:r>
          </a:p>
        </p:txBody>
      </p:sp>
      <p:sp>
        <p:nvSpPr>
          <p:cNvPr id="4" name="Alatunnisteen paikkamerkki 3">
            <a:extLst>
              <a:ext uri="{FF2B5EF4-FFF2-40B4-BE49-F238E27FC236}">
                <a16:creationId xmlns:a16="http://schemas.microsoft.com/office/drawing/2014/main" id="{BCB7A365-4849-4E15-AD1E-15F2787FD391}"/>
              </a:ext>
            </a:extLst>
          </p:cNvPr>
          <p:cNvSpPr>
            <a:spLocks noGrp="1"/>
          </p:cNvSpPr>
          <p:nvPr>
            <p:ph type="ftr" sz="quarter" idx="16"/>
          </p:nvPr>
        </p:nvSpPr>
        <p:spPr/>
        <p:txBody>
          <a:bodyPr/>
          <a:lstStyle/>
          <a:p>
            <a:pPr>
              <a:defRPr/>
            </a:pPr>
            <a:r>
              <a:rPr lang="fi-FI">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5C607E39-654E-480E-92AC-F80A2F90D81B}"/>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8</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22FC1563-0A03-4F8E-9C98-B339A0B2C3B9}"/>
              </a:ext>
            </a:extLst>
          </p:cNvPr>
          <p:cNvGraphicFramePr>
            <a:graphicFrameLocks noGrp="1"/>
          </p:cNvGraphicFramePr>
          <p:nvPr>
            <p:ph sz="quarter" idx="14"/>
            <p:extLst>
              <p:ext uri="{D42A27DB-BD31-4B8C-83A1-F6EECF244321}">
                <p14:modId xmlns:p14="http://schemas.microsoft.com/office/powerpoint/2010/main" val="1939886033"/>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293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0AA2828-12E0-40A6-80B9-36E466629E0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D1A5B3D2-7765-4F3C-AE9A-35665D13EC3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69E0956C-A91D-4BE4-B42B-58E947E188A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602F6B6C-FC85-4CEF-B0AE-1DCBE6A573B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9C8E2728-E285-46AA-89E8-72EDCE26C49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592E7CDE-1049-4DC2-BA8B-552E8BDA202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C5F5FE33-AF12-42D6-A22F-8363DB788E67}"/>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dgm id="{7D67BC22-8E1C-4886-A0B6-7B438E10A50E}"/>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graphicEl>
                                              <a:dgm id="{D4031621-2397-4EFE-A9B4-3D74E9DCDBEA}"/>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A0FF242A-F270-4C8D-9D2B-EA3FD701B7AD}"/>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graphicEl>
                                              <a:dgm id="{CF09755A-E834-47F4-932C-4BE9F7A1A2F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ED2559-CE9F-489C-8186-A47EC6E1969A}"/>
              </a:ext>
            </a:extLst>
          </p:cNvPr>
          <p:cNvSpPr>
            <a:spLocks noGrp="1"/>
          </p:cNvSpPr>
          <p:nvPr>
            <p:ph type="ctrTitle"/>
          </p:nvPr>
        </p:nvSpPr>
        <p:spPr/>
        <p:txBody>
          <a:bodyPr/>
          <a:lstStyle/>
          <a:p>
            <a:pPr algn="ctr"/>
            <a:r>
              <a:rPr lang="en-US" dirty="0"/>
              <a:t>General Obligation to Know Law 2 </a:t>
            </a:r>
            <a:br>
              <a:rPr lang="en-US" dirty="0"/>
            </a:br>
            <a:r>
              <a:rPr lang="en-US" dirty="0"/>
              <a:t>(Marja Luukkonen, Lectures) </a:t>
            </a:r>
            <a:br>
              <a:rPr lang="fi-FI" dirty="0"/>
            </a:br>
            <a:endParaRPr lang="fi-FI" dirty="0"/>
          </a:p>
        </p:txBody>
      </p:sp>
      <p:sp>
        <p:nvSpPr>
          <p:cNvPr id="4" name="Alatunnisteen paikkamerkki 3">
            <a:extLst>
              <a:ext uri="{FF2B5EF4-FFF2-40B4-BE49-F238E27FC236}">
                <a16:creationId xmlns:a16="http://schemas.microsoft.com/office/drawing/2014/main" id="{E1481DCC-1442-4456-860E-708D7A4ED4F3}"/>
              </a:ext>
            </a:extLst>
          </p:cNvPr>
          <p:cNvSpPr>
            <a:spLocks noGrp="1"/>
          </p:cNvSpPr>
          <p:nvPr>
            <p:ph type="ftr" sz="quarter" idx="16"/>
          </p:nvPr>
        </p:nvSpPr>
        <p:spPr/>
        <p:txBody>
          <a:bodyPr/>
          <a:lstStyle/>
          <a:p>
            <a:pPr>
              <a:defRPr/>
            </a:pPr>
            <a:r>
              <a:rPr lang="fi-FI">
                <a:solidFill>
                  <a:prstClr val="black">
                    <a:tint val="75000"/>
                  </a:prstClr>
                </a:solidFill>
              </a:rPr>
              <a:t>Financial Law Lecture 10</a:t>
            </a:r>
          </a:p>
        </p:txBody>
      </p:sp>
      <p:sp>
        <p:nvSpPr>
          <p:cNvPr id="5" name="Dian numeron paikkamerkki 4">
            <a:extLst>
              <a:ext uri="{FF2B5EF4-FFF2-40B4-BE49-F238E27FC236}">
                <a16:creationId xmlns:a16="http://schemas.microsoft.com/office/drawing/2014/main" id="{F474E3D9-0397-431B-8C73-33951037007D}"/>
              </a:ext>
            </a:extLst>
          </p:cNvPr>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9</a:t>
            </a:fld>
            <a:endParaRPr lang="fi-FI" dirty="0">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D2CC1550-DB5F-4B77-8DC7-0608C9D5C2F1}"/>
              </a:ext>
            </a:extLst>
          </p:cNvPr>
          <p:cNvGraphicFramePr>
            <a:graphicFrameLocks noGrp="1"/>
          </p:cNvGraphicFramePr>
          <p:nvPr>
            <p:ph sz="quarter" idx="14"/>
            <p:extLst>
              <p:ext uri="{D42A27DB-BD31-4B8C-83A1-F6EECF244321}">
                <p14:modId xmlns:p14="http://schemas.microsoft.com/office/powerpoint/2010/main" val="3781210632"/>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361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35BD69CB-61D1-4220-AF1F-AB1FD8C586D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E48107D-6425-4850-9AC8-D10420D814F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7375C89D-6F96-40CB-A0AA-0B6A3D3D485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32A44233-6C5B-40C4-AB52-123E4D0DE7A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3C0D8B70-4FA7-4E66-B17C-2EE1227CCE1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46E0C4BB-68DE-4662-B867-FA7062952A9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C56CBEED-5C1C-4418-ADFF-31275C43F9B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theme/theme1.xml><?xml version="1.0" encoding="utf-8"?>
<a:theme xmlns:a="http://schemas.openxmlformats.org/drawingml/2006/main" name="BrushVTI">
  <a:themeElements>
    <a:clrScheme name="AnalogousFromDarkSeedLeftStep">
      <a:dk1>
        <a:srgbClr val="000000"/>
      </a:dk1>
      <a:lt1>
        <a:srgbClr val="FFFFFF"/>
      </a:lt1>
      <a:dk2>
        <a:srgbClr val="203038"/>
      </a:dk2>
      <a:lt2>
        <a:srgbClr val="E2E8E2"/>
      </a:lt2>
      <a:accent1>
        <a:srgbClr val="C34DC3"/>
      </a:accent1>
      <a:accent2>
        <a:srgbClr val="7F3BB1"/>
      </a:accent2>
      <a:accent3>
        <a:srgbClr val="604DC3"/>
      </a:accent3>
      <a:accent4>
        <a:srgbClr val="3B59B1"/>
      </a:accent4>
      <a:accent5>
        <a:srgbClr val="4D9CC3"/>
      </a:accent5>
      <a:accent6>
        <a:srgbClr val="3BB1A7"/>
      </a:accent6>
      <a:hlink>
        <a:srgbClr val="3F80BF"/>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1665</Words>
  <Application>Microsoft Office PowerPoint</Application>
  <PresentationFormat>Laajakuva</PresentationFormat>
  <Paragraphs>116</Paragraphs>
  <Slides>13</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13</vt:i4>
      </vt:variant>
    </vt:vector>
  </HeadingPairs>
  <TitlesOfParts>
    <vt:vector size="20" baseType="lpstr">
      <vt:lpstr>Arial</vt:lpstr>
      <vt:lpstr>Calibri</vt:lpstr>
      <vt:lpstr>Century Gothic</vt:lpstr>
      <vt:lpstr>Courier New</vt:lpstr>
      <vt:lpstr>Georgia</vt:lpstr>
      <vt:lpstr>Lucida Grande</vt:lpstr>
      <vt:lpstr>BrushVTI</vt:lpstr>
      <vt:lpstr>Financial Law</vt:lpstr>
      <vt:lpstr>The Disclosure Obligation of the Investor (Marja Luukkonen: Lectures, Rahoitusmarkkinaoikeus) </vt:lpstr>
      <vt:lpstr>The Duty of the Investor to Make Inquiries 1 (Marja Luukkonen, Lectures)</vt:lpstr>
      <vt:lpstr>The Duty of the Investor to Make Inquiries 2 (Marja Luukkonen, Lectures)</vt:lpstr>
      <vt:lpstr>The Complaint Obligation of the Investor (Marja Luukkonen, Lectures) </vt:lpstr>
      <vt:lpstr>What Should an Investor know 1 (Marja Luukkonen, Lectures) </vt:lpstr>
      <vt:lpstr>What Should an Investor Know?  2/2: the factors affecting the assessment (Marja Luukkonen, Lectures) </vt:lpstr>
      <vt:lpstr>General Obligation to Know Law 1  (Marja Luukkonen, Lectures) </vt:lpstr>
      <vt:lpstr>General Obligation to Know Law 2  (Marja Luukkonen, Lectures)  </vt:lpstr>
      <vt:lpstr>Behavioral Law and Economics 1  (Marja Luukkonen, Lectures) </vt:lpstr>
      <vt:lpstr>Behavior in a Contractual Relationship (Marja Luukkonen,  Lectures) </vt:lpstr>
      <vt:lpstr>Economic Basics for Contract Planning</vt:lpstr>
      <vt:lpstr>The Significance of Risk Aversion Rates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Law</dc:title>
  <dc:creator>Matti Rudanko</dc:creator>
  <cp:lastModifiedBy>Matti Rudanko</cp:lastModifiedBy>
  <cp:revision>22</cp:revision>
  <dcterms:created xsi:type="dcterms:W3CDTF">2021-02-16T16:07:13Z</dcterms:created>
  <dcterms:modified xsi:type="dcterms:W3CDTF">2022-02-16T16:00:09Z</dcterms:modified>
</cp:coreProperties>
</file>