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1" r:id="rId3"/>
    <p:sldId id="270" r:id="rId4"/>
    <p:sldId id="271" r:id="rId5"/>
    <p:sldId id="272" r:id="rId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B4EB85-76DF-465A-A307-3002EF24F651}" v="20" dt="2022-03-10T13:57:35.2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ng Lingju" userId="28a0cb58-7676-46b0-9b41-978cf6ab08fe" providerId="ADAL" clId="{B3B4EB85-76DF-465A-A307-3002EF24F651}"/>
    <pc:docChg chg="undo custSel addSld delSld modSld">
      <pc:chgData name="Meng Lingju" userId="28a0cb58-7676-46b0-9b41-978cf6ab08fe" providerId="ADAL" clId="{B3B4EB85-76DF-465A-A307-3002EF24F651}" dt="2022-03-10T13:58:38.134" v="653" actId="20577"/>
      <pc:docMkLst>
        <pc:docMk/>
      </pc:docMkLst>
      <pc:sldChg chg="addSp delSp modSp mod">
        <pc:chgData name="Meng Lingju" userId="28a0cb58-7676-46b0-9b41-978cf6ab08fe" providerId="ADAL" clId="{B3B4EB85-76DF-465A-A307-3002EF24F651}" dt="2022-03-10T12:46:34.411" v="79" actId="1076"/>
        <pc:sldMkLst>
          <pc:docMk/>
          <pc:sldMk cId="889071065" sldId="256"/>
        </pc:sldMkLst>
        <pc:spChg chg="mod">
          <ac:chgData name="Meng Lingju" userId="28a0cb58-7676-46b0-9b41-978cf6ab08fe" providerId="ADAL" clId="{B3B4EB85-76DF-465A-A307-3002EF24F651}" dt="2022-03-10T12:46:09.389" v="59" actId="1076"/>
          <ac:spMkLst>
            <pc:docMk/>
            <pc:sldMk cId="889071065" sldId="256"/>
            <ac:spMk id="2" creationId="{00000000-0000-0000-0000-000000000000}"/>
          </ac:spMkLst>
        </pc:spChg>
        <pc:spChg chg="del mod">
          <ac:chgData name="Meng Lingju" userId="28a0cb58-7676-46b0-9b41-978cf6ab08fe" providerId="ADAL" clId="{B3B4EB85-76DF-465A-A307-3002EF24F651}" dt="2022-03-10T12:42:07.281" v="4" actId="478"/>
          <ac:spMkLst>
            <pc:docMk/>
            <pc:sldMk cId="889071065" sldId="256"/>
            <ac:spMk id="3" creationId="{00000000-0000-0000-0000-000000000000}"/>
          </ac:spMkLst>
        </pc:spChg>
        <pc:spChg chg="add mod">
          <ac:chgData name="Meng Lingju" userId="28a0cb58-7676-46b0-9b41-978cf6ab08fe" providerId="ADAL" clId="{B3B4EB85-76DF-465A-A307-3002EF24F651}" dt="2022-03-10T12:46:34.411" v="79" actId="1076"/>
          <ac:spMkLst>
            <pc:docMk/>
            <pc:sldMk cId="889071065" sldId="256"/>
            <ac:spMk id="4" creationId="{8D82EE9C-52BC-4517-B13E-6D6ECE6D1EDF}"/>
          </ac:spMkLst>
        </pc:spChg>
      </pc:sldChg>
      <pc:sldChg chg="del">
        <pc:chgData name="Meng Lingju" userId="28a0cb58-7676-46b0-9b41-978cf6ab08fe" providerId="ADAL" clId="{B3B4EB85-76DF-465A-A307-3002EF24F651}" dt="2022-03-10T13:11:45.680" v="110" actId="2696"/>
        <pc:sldMkLst>
          <pc:docMk/>
          <pc:sldMk cId="3334722792" sldId="259"/>
        </pc:sldMkLst>
      </pc:sldChg>
      <pc:sldChg chg="modSp mod">
        <pc:chgData name="Meng Lingju" userId="28a0cb58-7676-46b0-9b41-978cf6ab08fe" providerId="ADAL" clId="{B3B4EB85-76DF-465A-A307-3002EF24F651}" dt="2022-03-10T13:56:55.930" v="571" actId="20577"/>
        <pc:sldMkLst>
          <pc:docMk/>
          <pc:sldMk cId="3062768416" sldId="261"/>
        </pc:sldMkLst>
        <pc:spChg chg="mod">
          <ac:chgData name="Meng Lingju" userId="28a0cb58-7676-46b0-9b41-978cf6ab08fe" providerId="ADAL" clId="{B3B4EB85-76DF-465A-A307-3002EF24F651}" dt="2022-03-10T13:56:55.930" v="571" actId="20577"/>
          <ac:spMkLst>
            <pc:docMk/>
            <pc:sldMk cId="3062768416" sldId="261"/>
            <ac:spMk id="4" creationId="{00000000-0000-0000-0000-000000000000}"/>
          </ac:spMkLst>
        </pc:spChg>
        <pc:spChg chg="mod">
          <ac:chgData name="Meng Lingju" userId="28a0cb58-7676-46b0-9b41-978cf6ab08fe" providerId="ADAL" clId="{B3B4EB85-76DF-465A-A307-3002EF24F651}" dt="2022-03-10T12:45:32.583" v="41" actId="20577"/>
          <ac:spMkLst>
            <pc:docMk/>
            <pc:sldMk cId="3062768416" sldId="261"/>
            <ac:spMk id="5" creationId="{00000000-0000-0000-0000-000000000000}"/>
          </ac:spMkLst>
        </pc:spChg>
      </pc:sldChg>
      <pc:sldChg chg="del">
        <pc:chgData name="Meng Lingju" userId="28a0cb58-7676-46b0-9b41-978cf6ab08fe" providerId="ADAL" clId="{B3B4EB85-76DF-465A-A307-3002EF24F651}" dt="2022-03-10T13:11:29.942" v="109" actId="2696"/>
        <pc:sldMkLst>
          <pc:docMk/>
          <pc:sldMk cId="584106658" sldId="263"/>
        </pc:sldMkLst>
      </pc:sldChg>
      <pc:sldChg chg="modSp del mod">
        <pc:chgData name="Meng Lingju" userId="28a0cb58-7676-46b0-9b41-978cf6ab08fe" providerId="ADAL" clId="{B3B4EB85-76DF-465A-A307-3002EF24F651}" dt="2022-03-10T12:58:25.154" v="81" actId="47"/>
        <pc:sldMkLst>
          <pc:docMk/>
          <pc:sldMk cId="631329104" sldId="265"/>
        </pc:sldMkLst>
        <pc:spChg chg="mod">
          <ac:chgData name="Meng Lingju" userId="28a0cb58-7676-46b0-9b41-978cf6ab08fe" providerId="ADAL" clId="{B3B4EB85-76DF-465A-A307-3002EF24F651}" dt="2022-03-10T12:43:46.062" v="29" actId="27636"/>
          <ac:spMkLst>
            <pc:docMk/>
            <pc:sldMk cId="631329104" sldId="265"/>
            <ac:spMk id="3" creationId="{00000000-0000-0000-0000-000000000000}"/>
          </ac:spMkLst>
        </pc:spChg>
      </pc:sldChg>
      <pc:sldChg chg="del">
        <pc:chgData name="Meng Lingju" userId="28a0cb58-7676-46b0-9b41-978cf6ab08fe" providerId="ADAL" clId="{B3B4EB85-76DF-465A-A307-3002EF24F651}" dt="2022-03-10T12:58:59.608" v="86" actId="2696"/>
        <pc:sldMkLst>
          <pc:docMk/>
          <pc:sldMk cId="1238037226" sldId="267"/>
        </pc:sldMkLst>
      </pc:sldChg>
      <pc:sldChg chg="del">
        <pc:chgData name="Meng Lingju" userId="28a0cb58-7676-46b0-9b41-978cf6ab08fe" providerId="ADAL" clId="{B3B4EB85-76DF-465A-A307-3002EF24F651}" dt="2022-03-10T12:59:03.804" v="87" actId="2696"/>
        <pc:sldMkLst>
          <pc:docMk/>
          <pc:sldMk cId="3907658405" sldId="268"/>
        </pc:sldMkLst>
      </pc:sldChg>
      <pc:sldChg chg="delSp del">
        <pc:chgData name="Meng Lingju" userId="28a0cb58-7676-46b0-9b41-978cf6ab08fe" providerId="ADAL" clId="{B3B4EB85-76DF-465A-A307-3002EF24F651}" dt="2022-03-10T13:49:31.292" v="367" actId="47"/>
        <pc:sldMkLst>
          <pc:docMk/>
          <pc:sldMk cId="3924469049" sldId="269"/>
        </pc:sldMkLst>
        <pc:picChg chg="del">
          <ac:chgData name="Meng Lingju" userId="28a0cb58-7676-46b0-9b41-978cf6ab08fe" providerId="ADAL" clId="{B3B4EB85-76DF-465A-A307-3002EF24F651}" dt="2022-03-10T13:49:13.367" v="350" actId="21"/>
          <ac:picMkLst>
            <pc:docMk/>
            <pc:sldMk cId="3924469049" sldId="269"/>
            <ac:picMk id="4" creationId="{6218C367-C8E8-4636-85AB-E093F1917EC3}"/>
          </ac:picMkLst>
        </pc:picChg>
      </pc:sldChg>
      <pc:sldChg chg="modSp add mod">
        <pc:chgData name="Meng Lingju" userId="28a0cb58-7676-46b0-9b41-978cf6ab08fe" providerId="ADAL" clId="{B3B4EB85-76DF-465A-A307-3002EF24F651}" dt="2022-03-10T13:56:59.834" v="574" actId="20577"/>
        <pc:sldMkLst>
          <pc:docMk/>
          <pc:sldMk cId="1587183754" sldId="270"/>
        </pc:sldMkLst>
        <pc:spChg chg="mod">
          <ac:chgData name="Meng Lingju" userId="28a0cb58-7676-46b0-9b41-978cf6ab08fe" providerId="ADAL" clId="{B3B4EB85-76DF-465A-A307-3002EF24F651}" dt="2022-03-10T13:56:59.834" v="574" actId="20577"/>
          <ac:spMkLst>
            <pc:docMk/>
            <pc:sldMk cId="1587183754" sldId="270"/>
            <ac:spMk id="4" creationId="{00000000-0000-0000-0000-000000000000}"/>
          </ac:spMkLst>
        </pc:spChg>
        <pc:spChg chg="mod">
          <ac:chgData name="Meng Lingju" userId="28a0cb58-7676-46b0-9b41-978cf6ab08fe" providerId="ADAL" clId="{B3B4EB85-76DF-465A-A307-3002EF24F651}" dt="2022-03-10T13:10:43.128" v="94" actId="20577"/>
          <ac:spMkLst>
            <pc:docMk/>
            <pc:sldMk cId="1587183754" sldId="270"/>
            <ac:spMk id="5" creationId="{00000000-0000-0000-0000-000000000000}"/>
          </ac:spMkLst>
        </pc:spChg>
      </pc:sldChg>
      <pc:sldChg chg="addSp delSp modSp add mod setBg">
        <pc:chgData name="Meng Lingju" userId="28a0cb58-7676-46b0-9b41-978cf6ab08fe" providerId="ADAL" clId="{B3B4EB85-76DF-465A-A307-3002EF24F651}" dt="2022-03-10T13:57:02.344" v="575" actId="20577"/>
        <pc:sldMkLst>
          <pc:docMk/>
          <pc:sldMk cId="2019632461" sldId="271"/>
        </pc:sldMkLst>
        <pc:spChg chg="mod">
          <ac:chgData name="Meng Lingju" userId="28a0cb58-7676-46b0-9b41-978cf6ab08fe" providerId="ADAL" clId="{B3B4EB85-76DF-465A-A307-3002EF24F651}" dt="2022-03-10T13:57:02.344" v="575" actId="20577"/>
          <ac:spMkLst>
            <pc:docMk/>
            <pc:sldMk cId="2019632461" sldId="271"/>
            <ac:spMk id="4" creationId="{00000000-0000-0000-0000-000000000000}"/>
          </ac:spMkLst>
        </pc:spChg>
        <pc:spChg chg="mod">
          <ac:chgData name="Meng Lingju" userId="28a0cb58-7676-46b0-9b41-978cf6ab08fe" providerId="ADAL" clId="{B3B4EB85-76DF-465A-A307-3002EF24F651}" dt="2022-03-10T13:29:20.654" v="331" actId="20577"/>
          <ac:spMkLst>
            <pc:docMk/>
            <pc:sldMk cId="2019632461" sldId="271"/>
            <ac:spMk id="5" creationId="{00000000-0000-0000-0000-000000000000}"/>
          </ac:spMkLst>
        </pc:spChg>
        <pc:spChg chg="add del">
          <ac:chgData name="Meng Lingju" userId="28a0cb58-7676-46b0-9b41-978cf6ab08fe" providerId="ADAL" clId="{B3B4EB85-76DF-465A-A307-3002EF24F651}" dt="2022-03-10T13:11:20.422" v="108"/>
          <ac:spMkLst>
            <pc:docMk/>
            <pc:sldMk cId="2019632461" sldId="271"/>
            <ac:spMk id="11" creationId="{59A309A7-1751-4ABE-A3C1-EEC40366AD89}"/>
          </ac:spMkLst>
        </pc:spChg>
        <pc:spChg chg="add del">
          <ac:chgData name="Meng Lingju" userId="28a0cb58-7676-46b0-9b41-978cf6ab08fe" providerId="ADAL" clId="{B3B4EB85-76DF-465A-A307-3002EF24F651}" dt="2022-03-10T13:11:20.422" v="108"/>
          <ac:spMkLst>
            <pc:docMk/>
            <pc:sldMk cId="2019632461" sldId="271"/>
            <ac:spMk id="13" creationId="{967D8EB6-EAE1-4F9C-B398-83321E287204}"/>
          </ac:spMkLst>
        </pc:spChg>
        <pc:picChg chg="add mod">
          <ac:chgData name="Meng Lingju" userId="28a0cb58-7676-46b0-9b41-978cf6ab08fe" providerId="ADAL" clId="{B3B4EB85-76DF-465A-A307-3002EF24F651}" dt="2022-03-10T13:15:03.783" v="321" actId="1076"/>
          <ac:picMkLst>
            <pc:docMk/>
            <pc:sldMk cId="2019632461" sldId="271"/>
            <ac:picMk id="6" creationId="{80958447-EEB7-4918-BB9D-12FF7B532D79}"/>
          </ac:picMkLst>
        </pc:picChg>
      </pc:sldChg>
      <pc:sldChg chg="addSp delSp modSp add mod">
        <pc:chgData name="Meng Lingju" userId="28a0cb58-7676-46b0-9b41-978cf6ab08fe" providerId="ADAL" clId="{B3B4EB85-76DF-465A-A307-3002EF24F651}" dt="2022-03-10T13:58:38.134" v="653" actId="20577"/>
        <pc:sldMkLst>
          <pc:docMk/>
          <pc:sldMk cId="820226717" sldId="272"/>
        </pc:sldMkLst>
        <pc:spChg chg="add mod">
          <ac:chgData name="Meng Lingju" userId="28a0cb58-7676-46b0-9b41-978cf6ab08fe" providerId="ADAL" clId="{B3B4EB85-76DF-465A-A307-3002EF24F651}" dt="2022-03-10T13:58:38.134" v="653" actId="20577"/>
          <ac:spMkLst>
            <pc:docMk/>
            <pc:sldMk cId="820226717" sldId="272"/>
            <ac:spMk id="2" creationId="{ED4FD28A-6630-4679-8FF3-88E6AFA563BF}"/>
          </ac:spMkLst>
        </pc:spChg>
        <pc:spChg chg="mod">
          <ac:chgData name="Meng Lingju" userId="28a0cb58-7676-46b0-9b41-978cf6ab08fe" providerId="ADAL" clId="{B3B4EB85-76DF-465A-A307-3002EF24F651}" dt="2022-03-10T13:57:04.350" v="576" actId="20577"/>
          <ac:spMkLst>
            <pc:docMk/>
            <pc:sldMk cId="820226717" sldId="272"/>
            <ac:spMk id="4" creationId="{00000000-0000-0000-0000-000000000000}"/>
          </ac:spMkLst>
        </pc:spChg>
        <pc:spChg chg="mod">
          <ac:chgData name="Meng Lingju" userId="28a0cb58-7676-46b0-9b41-978cf6ab08fe" providerId="ADAL" clId="{B3B4EB85-76DF-465A-A307-3002EF24F651}" dt="2022-03-10T13:57:32.338" v="577" actId="21"/>
          <ac:spMkLst>
            <pc:docMk/>
            <pc:sldMk cId="820226717" sldId="272"/>
            <ac:spMk id="5" creationId="{00000000-0000-0000-0000-000000000000}"/>
          </ac:spMkLst>
        </pc:spChg>
        <pc:picChg chg="del">
          <ac:chgData name="Meng Lingju" userId="28a0cb58-7676-46b0-9b41-978cf6ab08fe" providerId="ADAL" clId="{B3B4EB85-76DF-465A-A307-3002EF24F651}" dt="2022-03-10T13:31:47.278" v="334" actId="478"/>
          <ac:picMkLst>
            <pc:docMk/>
            <pc:sldMk cId="820226717" sldId="272"/>
            <ac:picMk id="6" creationId="{80958447-EEB7-4918-BB9D-12FF7B532D79}"/>
          </ac:picMkLst>
        </pc:picChg>
        <pc:picChg chg="add mod">
          <ac:chgData name="Meng Lingju" userId="28a0cb58-7676-46b0-9b41-978cf6ab08fe" providerId="ADAL" clId="{B3B4EB85-76DF-465A-A307-3002EF24F651}" dt="2022-03-10T13:56:13.957" v="570" actId="1076"/>
          <ac:picMkLst>
            <pc:docMk/>
            <pc:sldMk cId="820226717" sldId="272"/>
            <ac:picMk id="7" creationId="{2586B694-68D4-4B2A-B441-5C7B50F63813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D28BB7-C983-4404-A705-4EB20CA921FF}" type="datetimeFigureOut">
              <a:rPr lang="fi-FI" smtClean="0"/>
              <a:t>3.3.2023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CF8D8B-1FCB-4182-8AF8-BDC4A86BEE3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734394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592FB-DED3-431E-B705-21FE9EC33C46}" type="datetimeFigureOut">
              <a:rPr lang="fi-FI" smtClean="0"/>
              <a:t>3.3.2023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215D2-C08C-42F7-8E25-DDE968D0B1E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17719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592FB-DED3-431E-B705-21FE9EC33C46}" type="datetimeFigureOut">
              <a:rPr lang="fi-FI" smtClean="0"/>
              <a:t>3.3.2023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215D2-C08C-42F7-8E25-DDE968D0B1E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68294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592FB-DED3-431E-B705-21FE9EC33C46}" type="datetimeFigureOut">
              <a:rPr lang="fi-FI" smtClean="0"/>
              <a:t>3.3.2023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215D2-C08C-42F7-8E25-DDE968D0B1E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04168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592FB-DED3-431E-B705-21FE9EC33C46}" type="datetimeFigureOut">
              <a:rPr lang="fi-FI" smtClean="0"/>
              <a:t>3.3.2023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215D2-C08C-42F7-8E25-DDE968D0B1E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43590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592FB-DED3-431E-B705-21FE9EC33C46}" type="datetimeFigureOut">
              <a:rPr lang="fi-FI" smtClean="0"/>
              <a:t>3.3.2023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215D2-C08C-42F7-8E25-DDE968D0B1E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63243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592FB-DED3-431E-B705-21FE9EC33C46}" type="datetimeFigureOut">
              <a:rPr lang="fi-FI" smtClean="0"/>
              <a:t>3.3.2023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215D2-C08C-42F7-8E25-DDE968D0B1E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77982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592FB-DED3-431E-B705-21FE9EC33C46}" type="datetimeFigureOut">
              <a:rPr lang="fi-FI" smtClean="0"/>
              <a:t>3.3.2023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215D2-C08C-42F7-8E25-DDE968D0B1E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76081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592FB-DED3-431E-B705-21FE9EC33C46}" type="datetimeFigureOut">
              <a:rPr lang="fi-FI" smtClean="0"/>
              <a:t>3.3.2023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215D2-C08C-42F7-8E25-DDE968D0B1E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22129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592FB-DED3-431E-B705-21FE9EC33C46}" type="datetimeFigureOut">
              <a:rPr lang="fi-FI" smtClean="0"/>
              <a:t>3.3.2023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215D2-C08C-42F7-8E25-DDE968D0B1E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37139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592FB-DED3-431E-B705-21FE9EC33C46}" type="datetimeFigureOut">
              <a:rPr lang="fi-FI" smtClean="0"/>
              <a:t>3.3.2023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215D2-C08C-42F7-8E25-DDE968D0B1E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62270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592FB-DED3-431E-B705-21FE9EC33C46}" type="datetimeFigureOut">
              <a:rPr lang="fi-FI" smtClean="0"/>
              <a:t>3.3.2023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215D2-C08C-42F7-8E25-DDE968D0B1E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74252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D592FB-DED3-431E-B705-21FE9EC33C46}" type="datetimeFigureOut">
              <a:rPr lang="fi-FI" smtClean="0"/>
              <a:t>3.3.2023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1215D2-C08C-42F7-8E25-DDE968D0B1E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90001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24129"/>
            <a:ext cx="9144000" cy="1179576"/>
          </a:xfrm>
        </p:spPr>
        <p:txBody>
          <a:bodyPr>
            <a:normAutofit/>
          </a:bodyPr>
          <a:lstStyle/>
          <a:p>
            <a:r>
              <a:rPr lang="en-US" sz="3600" b="1" dirty="0"/>
              <a:t>CHEM-E5115 Microfabrication</a:t>
            </a:r>
            <a:br>
              <a:rPr lang="en-US" sz="3600" b="1" dirty="0"/>
            </a:br>
            <a:r>
              <a:rPr lang="en-US" sz="3200" b="1" dirty="0"/>
              <a:t>Homework 3</a:t>
            </a:r>
            <a:endParaRPr lang="fi-FI" sz="3600" b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D82EE9C-52BC-4517-B13E-6D6ECE6D1EDF}"/>
              </a:ext>
            </a:extLst>
          </p:cNvPr>
          <p:cNvSpPr txBox="1">
            <a:spLocks/>
          </p:cNvSpPr>
          <p:nvPr/>
        </p:nvSpPr>
        <p:spPr>
          <a:xfrm>
            <a:off x="1524000" y="3279649"/>
            <a:ext cx="9144000" cy="117957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/>
              <a:t>Lingju Meng</a:t>
            </a:r>
          </a:p>
          <a:p>
            <a:endParaRPr lang="en-US" sz="3200" dirty="0"/>
          </a:p>
          <a:p>
            <a:r>
              <a:rPr lang="en-US" sz="2800" dirty="0"/>
              <a:t>Mar. 2023</a:t>
            </a: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889071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000" b="1" dirty="0"/>
              <a:t>HW3 Q1 </a:t>
            </a:r>
            <a:endParaRPr lang="fi-FI" sz="6000" dirty="0"/>
          </a:p>
        </p:txBody>
      </p:sp>
      <p:sp>
        <p:nvSpPr>
          <p:cNvPr id="5" name="TextBox 4"/>
          <p:cNvSpPr txBox="1"/>
          <p:nvPr/>
        </p:nvSpPr>
        <p:spPr>
          <a:xfrm>
            <a:off x="601785" y="1875913"/>
            <a:ext cx="1113692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lphaLcParenR"/>
            </a:pPr>
            <a:r>
              <a:rPr lang="en-US" sz="2800" b="1" dirty="0"/>
              <a:t>If 250-minute wet oxidation results in 1 µm thick oxide, how long will it take to grow 5 µm oxide under same conditions?</a:t>
            </a:r>
          </a:p>
          <a:p>
            <a:pPr marL="514350" indent="-514350">
              <a:buFontTx/>
              <a:buAutoNum type="alphaLcParenR"/>
            </a:pPr>
            <a:endParaRPr lang="en-US" sz="2800" b="1" dirty="0"/>
          </a:p>
          <a:p>
            <a:pPr marL="514350" indent="-514350">
              <a:buFontTx/>
              <a:buAutoNum type="alphaLcParenR"/>
            </a:pPr>
            <a:r>
              <a:rPr lang="en-US" sz="2800" b="1" dirty="0"/>
              <a:t>How long will it take to grow 200 nm thick oxide? </a:t>
            </a:r>
            <a:br>
              <a:rPr lang="fi-FI" sz="2800" b="1" dirty="0"/>
            </a:br>
            <a:r>
              <a:rPr lang="en-US" sz="2800" b="1" dirty="0"/>
              <a:t>Hint: Use the parabolic assumption, figure 13.3. </a:t>
            </a: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3062768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000" b="1" dirty="0"/>
              <a:t>HW3 Q2 </a:t>
            </a:r>
            <a:endParaRPr lang="fi-FI" sz="6000" dirty="0"/>
          </a:p>
        </p:txBody>
      </p:sp>
      <p:sp>
        <p:nvSpPr>
          <p:cNvPr id="5" name="TextBox 4"/>
          <p:cNvSpPr txBox="1"/>
          <p:nvPr/>
        </p:nvSpPr>
        <p:spPr>
          <a:xfrm>
            <a:off x="601785" y="1875913"/>
            <a:ext cx="1113692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Make a comparison of thermal oxide versus CVD oxide. Compare film processing, quality, thicknesses, applications… side by side.</a:t>
            </a:r>
          </a:p>
        </p:txBody>
      </p:sp>
    </p:spTree>
    <p:extLst>
      <p:ext uri="{BB962C8B-B14F-4D97-AF65-F5344CB8AC3E}">
        <p14:creationId xmlns:p14="http://schemas.microsoft.com/office/powerpoint/2010/main" val="1587183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000" b="1" dirty="0"/>
              <a:t>HW3 Q3 </a:t>
            </a:r>
            <a:endParaRPr lang="fi-FI" sz="6000" dirty="0"/>
          </a:p>
        </p:txBody>
      </p:sp>
      <p:sp>
        <p:nvSpPr>
          <p:cNvPr id="5" name="TextBox 4"/>
          <p:cNvSpPr txBox="1"/>
          <p:nvPr/>
        </p:nvSpPr>
        <p:spPr>
          <a:xfrm>
            <a:off x="601785" y="1875913"/>
            <a:ext cx="11136923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lphaLcParenR"/>
            </a:pPr>
            <a:r>
              <a:rPr lang="en-US" sz="2000" b="1" dirty="0"/>
              <a:t>Draw where 0.5 µm thick thermal oxide will grow in the structure shown below. The figure is DRAWN TO SCALE !! Trench width is 1 µm and epilayer thickness 1.5 µm and so on. Detail drawing needed; no points for hasty sketches. (Hint: scan your drawing)</a:t>
            </a:r>
          </a:p>
          <a:p>
            <a:pPr marL="514350" indent="-514350">
              <a:buAutoNum type="alphaLcParenR"/>
            </a:pPr>
            <a:endParaRPr lang="en-US" sz="2000" b="1" dirty="0"/>
          </a:p>
          <a:p>
            <a:pPr marL="514350" indent="-514350">
              <a:buAutoNum type="alphaLcParenR"/>
            </a:pPr>
            <a:r>
              <a:rPr lang="en-US" sz="2000" b="1" dirty="0"/>
              <a:t>Describe other phenomena that will happen during the oxidation process. (Hint: crystal and dopants)</a:t>
            </a:r>
          </a:p>
          <a:p>
            <a:pPr marL="514350" indent="-514350">
              <a:buFontTx/>
              <a:buAutoNum type="alphaLcParenR"/>
            </a:pPr>
            <a:endParaRPr lang="fi-FI" sz="2800" dirty="0"/>
          </a:p>
        </p:txBody>
      </p:sp>
      <p:pic>
        <p:nvPicPr>
          <p:cNvPr id="6" name="Picture 1">
            <a:extLst>
              <a:ext uri="{FF2B5EF4-FFF2-40B4-BE49-F238E27FC236}">
                <a16:creationId xmlns:a16="http://schemas.microsoft.com/office/drawing/2014/main" id="{80958447-EEB7-4918-BB9D-12FF7B532D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0888" y="3797554"/>
            <a:ext cx="5397500" cy="297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9632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000" b="1" dirty="0"/>
              <a:t>HW3 Q4 </a:t>
            </a:r>
            <a:endParaRPr lang="fi-FI" sz="6000" dirty="0"/>
          </a:p>
        </p:txBody>
      </p:sp>
      <p:sp>
        <p:nvSpPr>
          <p:cNvPr id="5" name="TextBox 4"/>
          <p:cNvSpPr txBox="1"/>
          <p:nvPr/>
        </p:nvSpPr>
        <p:spPr>
          <a:xfrm>
            <a:off x="446337" y="1489434"/>
            <a:ext cx="5649663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Design a fabrication process for this device. Process flow is a numbered list like:</a:t>
            </a:r>
          </a:p>
          <a:p>
            <a:endParaRPr lang="en-US" sz="2000" b="1" dirty="0"/>
          </a:p>
          <a:p>
            <a:pPr marL="342900" indent="-342900">
              <a:buAutoNum type="arabicPeriod"/>
            </a:pPr>
            <a:r>
              <a:rPr lang="en-US" sz="2000" b="1" dirty="0"/>
              <a:t>Choose p-type silicon wafer</a:t>
            </a:r>
          </a:p>
          <a:p>
            <a:pPr marL="342900" indent="-342900">
              <a:buAutoNum type="arabicPeriod"/>
            </a:pPr>
            <a:r>
              <a:rPr lang="en-US" sz="2000" b="1" dirty="0"/>
              <a:t>Deposit …</a:t>
            </a:r>
          </a:p>
          <a:p>
            <a:pPr marL="342900" indent="-342900">
              <a:buAutoNum type="arabicPeriod"/>
            </a:pPr>
            <a:r>
              <a:rPr lang="en-US" sz="2000" b="1" dirty="0"/>
              <a:t>XXX</a:t>
            </a:r>
          </a:p>
          <a:p>
            <a:pPr marL="342900" indent="-342900">
              <a:buAutoNum type="arabicPeriod"/>
            </a:pPr>
            <a:r>
              <a:rPr lang="en-US" sz="2000" b="1" dirty="0"/>
              <a:t>YYY</a:t>
            </a:r>
          </a:p>
          <a:p>
            <a:pPr marL="342900" indent="-342900">
              <a:buAutoNum type="arabicPeriod"/>
            </a:pPr>
            <a:r>
              <a:rPr lang="en-US" sz="2000" b="1" dirty="0"/>
              <a:t>ZZZ</a:t>
            </a:r>
          </a:p>
          <a:p>
            <a:endParaRPr lang="en-US" sz="2000" b="1" dirty="0"/>
          </a:p>
          <a:p>
            <a:r>
              <a:rPr lang="en-US" sz="2000" b="1" dirty="0"/>
              <a:t>It must be strictly chronological: think of it as an algorithm that is executed by somebody else in the cleanroom.</a:t>
            </a:r>
          </a:p>
          <a:p>
            <a:endParaRPr lang="en-US" sz="2000" b="1" dirty="0"/>
          </a:p>
          <a:p>
            <a:r>
              <a:rPr lang="en-US" sz="2000" b="1" dirty="0"/>
              <a:t>Propose deposition methods, film thicknesses and lithographic linewidths.</a:t>
            </a:r>
          </a:p>
        </p:txBody>
      </p:sp>
      <p:pic>
        <p:nvPicPr>
          <p:cNvPr id="7" name="Picture 4">
            <a:extLst>
              <a:ext uri="{FF2B5EF4-FFF2-40B4-BE49-F238E27FC236}">
                <a16:creationId xmlns:a16="http://schemas.microsoft.com/office/drawing/2014/main" id="{2586B694-68D4-4B2A-B441-5C7B50F638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5456" y="2175033"/>
            <a:ext cx="5170487" cy="376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D4FD28A-6630-4679-8FF3-88E6AFA563BF}"/>
              </a:ext>
            </a:extLst>
          </p:cNvPr>
          <p:cNvSpPr txBox="1"/>
          <p:nvPr/>
        </p:nvSpPr>
        <p:spPr>
          <a:xfrm>
            <a:off x="2093416" y="6165770"/>
            <a:ext cx="100234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FF0000"/>
                </a:solidFill>
              </a:rPr>
              <a:t>This is an ‘open’ question. Any reasonable thickness and linewidths will be considered correct. Better to have references for the values. Hint: it might be a solar cell. </a:t>
            </a:r>
            <a:endParaRPr lang="LID4096" sz="1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226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11303</TotalTime>
  <Words>253</Words>
  <Application>Microsoft Office PowerPoint</Application>
  <PresentationFormat>Widescreen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CHEM-E5115 Microfabrication Homework 3</vt:lpstr>
      <vt:lpstr>HW3 Q1 </vt:lpstr>
      <vt:lpstr>HW3 Q2 </vt:lpstr>
      <vt:lpstr>HW3 Q3 </vt:lpstr>
      <vt:lpstr>HW3 Q4 </vt:lpstr>
    </vt:vector>
  </TitlesOfParts>
  <Company>Aalto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CHEM-E5115 Microfabrication</dc:title>
  <dc:creator>Isoaho Noora</dc:creator>
  <cp:lastModifiedBy>Meng Lingju</cp:lastModifiedBy>
  <cp:revision>50</cp:revision>
  <dcterms:created xsi:type="dcterms:W3CDTF">2019-02-27T07:13:45Z</dcterms:created>
  <dcterms:modified xsi:type="dcterms:W3CDTF">2023-03-02T23:34:06Z</dcterms:modified>
</cp:coreProperties>
</file>