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0F201CB-79B3-4201-8EE5-1144F3204135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DE8709A-3C10-4EAA-A782-4D637E50BB22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01CB-79B3-4201-8EE5-1144F3204135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709A-3C10-4EAA-A782-4D637E50BB2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01CB-79B3-4201-8EE5-1144F3204135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709A-3C10-4EAA-A782-4D637E50BB2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F201CB-79B3-4201-8EE5-1144F3204135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E8709A-3C10-4EAA-A782-4D637E50BB22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0F201CB-79B3-4201-8EE5-1144F3204135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DE8709A-3C10-4EAA-A782-4D637E50BB22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01CB-79B3-4201-8EE5-1144F3204135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709A-3C10-4EAA-A782-4D637E50BB22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01CB-79B3-4201-8EE5-1144F3204135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709A-3C10-4EAA-A782-4D637E50BB22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F201CB-79B3-4201-8EE5-1144F3204135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E8709A-3C10-4EAA-A782-4D637E50BB22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01CB-79B3-4201-8EE5-1144F3204135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8709A-3C10-4EAA-A782-4D637E50BB2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F201CB-79B3-4201-8EE5-1144F3204135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E8709A-3C10-4EAA-A782-4D637E50BB22}" type="slidenum">
              <a:rPr lang="fi-FI" smtClean="0"/>
              <a:t>‹#›</a:t>
            </a:fld>
            <a:endParaRPr lang="fi-FI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F201CB-79B3-4201-8EE5-1144F3204135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E8709A-3C10-4EAA-A782-4D637E50BB22}" type="slidenum">
              <a:rPr lang="fi-FI" smtClean="0"/>
              <a:t>‹#›</a:t>
            </a:fld>
            <a:endParaRPr lang="fi-FI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0F201CB-79B3-4201-8EE5-1144F3204135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DE8709A-3C10-4EAA-A782-4D637E50BB22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Adjektiivin taivutus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532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Adjektiivin määritelmä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/>
              <a:t>Adjektiivit </a:t>
            </a:r>
          </a:p>
          <a:p>
            <a:endParaRPr lang="fi-FI" dirty="0"/>
          </a:p>
          <a:p>
            <a:pPr lvl="1"/>
            <a:r>
              <a:rPr lang="fi-FI" dirty="0"/>
              <a:t>Kuvailevia sanoja</a:t>
            </a:r>
          </a:p>
          <a:p>
            <a:pPr lvl="1"/>
            <a:r>
              <a:rPr lang="fi-FI" dirty="0"/>
              <a:t>Vastaavat kysymykseen millainen</a:t>
            </a:r>
          </a:p>
          <a:p>
            <a:pPr lvl="1"/>
            <a:r>
              <a:rPr lang="fi-FI" dirty="0"/>
              <a:t>Kolme eri taivutusmuotoa; noudattavat pääsanan sukua tai lukua</a:t>
            </a:r>
          </a:p>
          <a:p>
            <a:pPr lvl="2"/>
            <a:r>
              <a:rPr lang="fi-FI" dirty="0" err="1"/>
              <a:t>stor</a:t>
            </a:r>
            <a:r>
              <a:rPr lang="fi-FI" dirty="0"/>
              <a:t>, </a:t>
            </a:r>
            <a:r>
              <a:rPr lang="fi-FI" dirty="0" err="1"/>
              <a:t>stort</a:t>
            </a:r>
            <a:r>
              <a:rPr lang="fi-FI" dirty="0"/>
              <a:t>, </a:t>
            </a:r>
            <a:r>
              <a:rPr lang="fi-FI" dirty="0" err="1"/>
              <a:t>stora</a:t>
            </a:r>
            <a:endParaRPr lang="fi-FI" dirty="0"/>
          </a:p>
          <a:p>
            <a:pPr lvl="2"/>
            <a:r>
              <a:rPr lang="fi-FI" dirty="0" err="1"/>
              <a:t>En-sukuisille:stor</a:t>
            </a:r>
            <a:endParaRPr lang="fi-FI" dirty="0"/>
          </a:p>
          <a:p>
            <a:pPr lvl="2"/>
            <a:r>
              <a:rPr lang="fi-FI" dirty="0" err="1"/>
              <a:t>Ett-sukuisille</a:t>
            </a:r>
            <a:r>
              <a:rPr lang="fi-FI" dirty="0"/>
              <a:t>: </a:t>
            </a:r>
            <a:r>
              <a:rPr lang="fi-FI" dirty="0" err="1"/>
              <a:t>stort</a:t>
            </a:r>
            <a:endParaRPr lang="fi-FI" dirty="0"/>
          </a:p>
          <a:p>
            <a:pPr lvl="2"/>
            <a:r>
              <a:rPr lang="fi-FI" dirty="0" err="1"/>
              <a:t>Monikossa+tietyt</a:t>
            </a:r>
            <a:r>
              <a:rPr lang="fi-FI" dirty="0"/>
              <a:t> rakenteet: </a:t>
            </a:r>
            <a:r>
              <a:rPr lang="fi-FI" dirty="0" err="1"/>
              <a:t>stora</a:t>
            </a:r>
            <a:endParaRPr lang="fi-FI" dirty="0"/>
          </a:p>
          <a:p>
            <a:pPr lvl="2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9633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Poikkeuksia taivutuksen suhteen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Joillakin adjektiiveilla on vain yksi muoto:</a:t>
            </a:r>
          </a:p>
          <a:p>
            <a:pPr lvl="1"/>
            <a:r>
              <a:rPr lang="fi-FI" dirty="0" err="1"/>
              <a:t>bra</a:t>
            </a:r>
            <a:r>
              <a:rPr lang="fi-FI" dirty="0"/>
              <a:t> – hyvä</a:t>
            </a:r>
          </a:p>
          <a:p>
            <a:pPr lvl="1"/>
            <a:r>
              <a:rPr lang="fi-FI" dirty="0" err="1"/>
              <a:t>extra-</a:t>
            </a:r>
            <a:r>
              <a:rPr lang="fi-FI" dirty="0"/>
              <a:t> ylimääräinen</a:t>
            </a:r>
          </a:p>
          <a:p>
            <a:pPr lvl="1"/>
            <a:r>
              <a:rPr lang="fi-FI" dirty="0" err="1"/>
              <a:t>framtida</a:t>
            </a:r>
            <a:r>
              <a:rPr lang="fi-FI" dirty="0"/>
              <a:t> – tuleva, tulevaisuuden</a:t>
            </a:r>
          </a:p>
          <a:p>
            <a:pPr lvl="1"/>
            <a:r>
              <a:rPr lang="fi-FI" dirty="0" err="1"/>
              <a:t>fel</a:t>
            </a:r>
            <a:r>
              <a:rPr lang="fi-FI" dirty="0"/>
              <a:t> - väärä</a:t>
            </a:r>
          </a:p>
          <a:p>
            <a:pPr lvl="1"/>
            <a:r>
              <a:rPr lang="fi-FI" dirty="0" err="1"/>
              <a:t>gratis</a:t>
            </a:r>
            <a:r>
              <a:rPr lang="fi-FI" dirty="0"/>
              <a:t> – ilmainen</a:t>
            </a:r>
          </a:p>
          <a:p>
            <a:pPr lvl="1"/>
            <a:r>
              <a:rPr lang="fi-FI" dirty="0" err="1"/>
              <a:t>inrikes</a:t>
            </a:r>
            <a:r>
              <a:rPr lang="fi-FI" dirty="0"/>
              <a:t> – kotimainen</a:t>
            </a:r>
          </a:p>
          <a:p>
            <a:pPr lvl="1"/>
            <a:r>
              <a:rPr lang="fi-FI" dirty="0" err="1"/>
              <a:t>kul</a:t>
            </a:r>
            <a:r>
              <a:rPr lang="fi-FI" dirty="0"/>
              <a:t> – kiva</a:t>
            </a:r>
          </a:p>
          <a:p>
            <a:pPr lvl="1"/>
            <a:r>
              <a:rPr lang="fi-FI" dirty="0" err="1"/>
              <a:t>nära</a:t>
            </a:r>
            <a:r>
              <a:rPr lang="fi-FI" dirty="0"/>
              <a:t> – läheinen</a:t>
            </a:r>
          </a:p>
          <a:p>
            <a:pPr lvl="1"/>
            <a:r>
              <a:rPr lang="fi-FI" dirty="0" err="1"/>
              <a:t>prima</a:t>
            </a:r>
            <a:r>
              <a:rPr lang="fi-FI" dirty="0"/>
              <a:t> – ensiluokkainen</a:t>
            </a:r>
          </a:p>
          <a:p>
            <a:pPr lvl="1"/>
            <a:r>
              <a:rPr lang="fi-FI" dirty="0" err="1"/>
              <a:t>sakta</a:t>
            </a:r>
            <a:r>
              <a:rPr lang="fi-FI" dirty="0"/>
              <a:t> – hidas, hiljainen</a:t>
            </a:r>
          </a:p>
          <a:p>
            <a:pPr lvl="1"/>
            <a:r>
              <a:rPr lang="fi-FI" dirty="0" err="1"/>
              <a:t>stackars</a:t>
            </a:r>
            <a:r>
              <a:rPr lang="fi-FI" dirty="0"/>
              <a:t> – parka</a:t>
            </a:r>
          </a:p>
          <a:p>
            <a:pPr lvl="1"/>
            <a:r>
              <a:rPr lang="fi-FI" dirty="0" err="1"/>
              <a:t>utrikes</a:t>
            </a:r>
            <a:r>
              <a:rPr lang="fi-FI" dirty="0"/>
              <a:t> – ulkomaan</a:t>
            </a:r>
          </a:p>
          <a:p>
            <a:pPr lvl="1"/>
            <a:r>
              <a:rPr lang="fi-FI" dirty="0" err="1"/>
              <a:t>öde</a:t>
            </a:r>
            <a:r>
              <a:rPr lang="fi-FI" dirty="0"/>
              <a:t> - autio</a:t>
            </a:r>
          </a:p>
        </p:txBody>
      </p:sp>
    </p:spTree>
    <p:extLst>
      <p:ext uri="{BB962C8B-B14F-4D97-AF65-F5344CB8AC3E}">
        <p14:creationId xmlns:p14="http://schemas.microsoft.com/office/powerpoint/2010/main" val="304046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Adjektiivin käyttö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fi-FI" dirty="0"/>
              <a:t>Voi olla ennen tai jälkeen pääsanan</a:t>
            </a:r>
          </a:p>
          <a:p>
            <a:pPr lvl="2"/>
            <a:r>
              <a:rPr lang="fi-FI" dirty="0"/>
              <a:t>Det </a:t>
            </a:r>
            <a:r>
              <a:rPr lang="fi-FI" dirty="0" err="1"/>
              <a:t>är</a:t>
            </a:r>
            <a:r>
              <a:rPr lang="fi-FI" dirty="0"/>
              <a:t> en </a:t>
            </a:r>
            <a:r>
              <a:rPr lang="fi-FI" dirty="0" err="1"/>
              <a:t>stor</a:t>
            </a:r>
            <a:r>
              <a:rPr lang="fi-FI" dirty="0"/>
              <a:t> firma/ ett </a:t>
            </a:r>
            <a:r>
              <a:rPr lang="fi-FI" dirty="0" err="1"/>
              <a:t>stort</a:t>
            </a:r>
            <a:r>
              <a:rPr lang="fi-FI" dirty="0"/>
              <a:t> </a:t>
            </a:r>
            <a:r>
              <a:rPr lang="fi-FI" dirty="0" err="1"/>
              <a:t>företag</a:t>
            </a:r>
            <a:r>
              <a:rPr lang="fi-FI" dirty="0"/>
              <a:t>. </a:t>
            </a:r>
          </a:p>
          <a:p>
            <a:pPr lvl="2"/>
            <a:r>
              <a:rPr lang="fi-FI" dirty="0"/>
              <a:t>Firman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stor</a:t>
            </a:r>
            <a:r>
              <a:rPr lang="fi-FI" dirty="0"/>
              <a:t>/ </a:t>
            </a:r>
            <a:r>
              <a:rPr lang="fi-FI" dirty="0" err="1"/>
              <a:t>företaget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stort</a:t>
            </a:r>
            <a:r>
              <a:rPr lang="fi-FI" dirty="0"/>
              <a:t>. </a:t>
            </a:r>
          </a:p>
          <a:p>
            <a:pPr marL="731520" lvl="2" indent="0">
              <a:buNone/>
            </a:pPr>
            <a:endParaRPr lang="fi-FI" dirty="0"/>
          </a:p>
          <a:p>
            <a:pPr lvl="2"/>
            <a:r>
              <a:rPr lang="fi-FI" dirty="0"/>
              <a:t>Det </a:t>
            </a:r>
            <a:r>
              <a:rPr lang="fi-FI" dirty="0" err="1"/>
              <a:t>finns</a:t>
            </a:r>
            <a:r>
              <a:rPr lang="fi-FI" dirty="0"/>
              <a:t> </a:t>
            </a:r>
            <a:r>
              <a:rPr lang="fi-FI" dirty="0" err="1"/>
              <a:t>två</a:t>
            </a:r>
            <a:r>
              <a:rPr lang="fi-FI" dirty="0"/>
              <a:t> </a:t>
            </a:r>
            <a:r>
              <a:rPr lang="fi-FI" dirty="0" err="1"/>
              <a:t>stora</a:t>
            </a:r>
            <a:r>
              <a:rPr lang="fi-FI" dirty="0"/>
              <a:t> </a:t>
            </a:r>
            <a:r>
              <a:rPr lang="fi-FI" dirty="0" err="1"/>
              <a:t>firmor/företag</a:t>
            </a:r>
            <a:r>
              <a:rPr lang="fi-FI" dirty="0"/>
              <a:t>.</a:t>
            </a:r>
          </a:p>
          <a:p>
            <a:pPr lvl="2"/>
            <a:r>
              <a:rPr lang="fi-FI" dirty="0" err="1"/>
              <a:t>Firmorna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stora</a:t>
            </a:r>
            <a:r>
              <a:rPr lang="fi-FI" dirty="0"/>
              <a:t>/ </a:t>
            </a:r>
            <a:r>
              <a:rPr lang="fi-FI" dirty="0" err="1"/>
              <a:t>företagen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stora</a:t>
            </a:r>
            <a:r>
              <a:rPr lang="fi-FI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0190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Adjektiivin käyttö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Kun yhdistetään substantiiviin ja huomioidaan epämääräisyys/määräisyys</a:t>
            </a:r>
          </a:p>
          <a:p>
            <a:r>
              <a:rPr lang="fi-FI" dirty="0"/>
              <a:t>Vi </a:t>
            </a:r>
            <a:r>
              <a:rPr lang="fi-FI" dirty="0" err="1"/>
              <a:t>har</a:t>
            </a:r>
            <a:r>
              <a:rPr lang="fi-FI" dirty="0"/>
              <a:t> en </a:t>
            </a:r>
            <a:r>
              <a:rPr lang="fi-FI" dirty="0" err="1"/>
              <a:t>stor</a:t>
            </a:r>
            <a:r>
              <a:rPr lang="fi-FI" dirty="0"/>
              <a:t> firma/ett </a:t>
            </a:r>
            <a:r>
              <a:rPr lang="fi-FI" dirty="0" err="1"/>
              <a:t>stort</a:t>
            </a:r>
            <a:r>
              <a:rPr lang="fi-FI" dirty="0"/>
              <a:t> </a:t>
            </a:r>
            <a:r>
              <a:rPr lang="fi-FI" dirty="0" err="1"/>
              <a:t>företag</a:t>
            </a:r>
            <a:r>
              <a:rPr lang="fi-FI" dirty="0"/>
              <a:t>. (epämääräinen)</a:t>
            </a:r>
          </a:p>
          <a:p>
            <a:r>
              <a:rPr lang="fi-FI" dirty="0" err="1"/>
              <a:t>Den</a:t>
            </a:r>
            <a:r>
              <a:rPr lang="fi-FI" dirty="0"/>
              <a:t> </a:t>
            </a:r>
            <a:r>
              <a:rPr lang="fi-FI" dirty="0" err="1"/>
              <a:t>stora</a:t>
            </a:r>
            <a:r>
              <a:rPr lang="fi-FI" dirty="0"/>
              <a:t> firman/det </a:t>
            </a:r>
            <a:r>
              <a:rPr lang="fi-FI" dirty="0" err="1"/>
              <a:t>stora</a:t>
            </a:r>
            <a:r>
              <a:rPr lang="fi-FI" dirty="0"/>
              <a:t> </a:t>
            </a:r>
            <a:r>
              <a:rPr lang="fi-FI" dirty="0" err="1"/>
              <a:t>företaget</a:t>
            </a:r>
            <a:r>
              <a:rPr lang="fi-FI" dirty="0"/>
              <a:t> </a:t>
            </a:r>
            <a:r>
              <a:rPr lang="fi-FI" dirty="0" err="1"/>
              <a:t>heter</a:t>
            </a:r>
            <a:r>
              <a:rPr lang="fi-FI" dirty="0"/>
              <a:t>  </a:t>
            </a:r>
            <a:r>
              <a:rPr lang="fi-FI" dirty="0" err="1"/>
              <a:t>Olles</a:t>
            </a:r>
            <a:r>
              <a:rPr lang="fi-FI" dirty="0"/>
              <a:t>. </a:t>
            </a:r>
          </a:p>
          <a:p>
            <a:pPr marL="0" indent="0">
              <a:buNone/>
            </a:pPr>
            <a:r>
              <a:rPr lang="fi-FI" dirty="0"/>
              <a:t>    (määräinen)</a:t>
            </a:r>
          </a:p>
          <a:p>
            <a:endParaRPr lang="fi-FI" dirty="0"/>
          </a:p>
          <a:p>
            <a:r>
              <a:rPr lang="fi-FI" dirty="0"/>
              <a:t>Vi </a:t>
            </a:r>
            <a:r>
              <a:rPr lang="fi-FI" dirty="0" err="1"/>
              <a:t>har</a:t>
            </a:r>
            <a:r>
              <a:rPr lang="fi-FI" dirty="0"/>
              <a:t> </a:t>
            </a:r>
            <a:r>
              <a:rPr lang="fi-FI" dirty="0" err="1"/>
              <a:t>stora</a:t>
            </a:r>
            <a:r>
              <a:rPr lang="fi-FI" dirty="0"/>
              <a:t> </a:t>
            </a:r>
            <a:r>
              <a:rPr lang="fi-FI" dirty="0" err="1"/>
              <a:t>firmor/stora</a:t>
            </a:r>
            <a:r>
              <a:rPr lang="fi-FI" dirty="0"/>
              <a:t> </a:t>
            </a:r>
            <a:r>
              <a:rPr lang="fi-FI" dirty="0" err="1"/>
              <a:t>företag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    (epämääräinen) </a:t>
            </a:r>
          </a:p>
          <a:p>
            <a:r>
              <a:rPr lang="fi-FI" dirty="0"/>
              <a:t>De </a:t>
            </a:r>
            <a:r>
              <a:rPr lang="fi-FI" dirty="0" err="1"/>
              <a:t>stora</a:t>
            </a:r>
            <a:r>
              <a:rPr lang="fi-FI" dirty="0"/>
              <a:t> </a:t>
            </a:r>
            <a:r>
              <a:rPr lang="fi-FI" dirty="0" err="1"/>
              <a:t>firmorna/de</a:t>
            </a:r>
            <a:r>
              <a:rPr lang="fi-FI" dirty="0"/>
              <a:t> </a:t>
            </a:r>
            <a:r>
              <a:rPr lang="fi-FI" dirty="0" err="1"/>
              <a:t>stora</a:t>
            </a:r>
            <a:r>
              <a:rPr lang="fi-FI" dirty="0"/>
              <a:t> </a:t>
            </a:r>
            <a:r>
              <a:rPr lang="fi-FI" dirty="0" err="1"/>
              <a:t>företagen</a:t>
            </a:r>
            <a:r>
              <a:rPr lang="fi-FI" dirty="0"/>
              <a:t> </a:t>
            </a:r>
            <a:r>
              <a:rPr lang="fi-FI" dirty="0" err="1"/>
              <a:t>ligger</a:t>
            </a:r>
            <a:r>
              <a:rPr lang="fi-FI" dirty="0"/>
              <a:t> i </a:t>
            </a:r>
            <a:r>
              <a:rPr lang="fi-FI" dirty="0" err="1"/>
              <a:t>Kervo</a:t>
            </a:r>
            <a:r>
              <a:rPr lang="fi-FI" dirty="0"/>
              <a:t>.  (määräinen)</a:t>
            </a:r>
          </a:p>
        </p:txBody>
      </p:sp>
    </p:spTree>
    <p:extLst>
      <p:ext uri="{BB962C8B-B14F-4D97-AF65-F5344CB8AC3E}">
        <p14:creationId xmlns:p14="http://schemas.microsoft.com/office/powerpoint/2010/main" val="267207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80</TotalTime>
  <Words>193</Words>
  <Application>Microsoft Office PowerPoint</Application>
  <PresentationFormat>Bildspel på skärmen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Century Schoolbook</vt:lpstr>
      <vt:lpstr>Wingdings</vt:lpstr>
      <vt:lpstr>Wingdings 2</vt:lpstr>
      <vt:lpstr>Oriel</vt:lpstr>
      <vt:lpstr>Adjektiivin taivutus</vt:lpstr>
      <vt:lpstr>Adjektiivin määritelmä</vt:lpstr>
      <vt:lpstr>Poikkeuksia taivutuksen suhteen</vt:lpstr>
      <vt:lpstr>Adjektiivin käyttö</vt:lpstr>
      <vt:lpstr>Adjektiivin käyttö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Adjektiivin taivutus</dc:title>
  <dc:creator>Camilla Kåla</dc:creator>
  <cp:lastModifiedBy>Isabella Fröjdman</cp:lastModifiedBy>
  <cp:revision>7</cp:revision>
  <dcterms:created xsi:type="dcterms:W3CDTF">2014-11-03T12:32:48Z</dcterms:created>
  <dcterms:modified xsi:type="dcterms:W3CDTF">2019-01-12T10:50:06Z</dcterms:modified>
</cp:coreProperties>
</file>